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48" r:id="rId5"/>
  </p:sldMasterIdLst>
  <p:sldIdLst>
    <p:sldId id="256" r:id="rId6"/>
    <p:sldId id="257" r:id="rId7"/>
    <p:sldId id="258" r:id="rId8"/>
    <p:sldId id="263" r:id="rId9"/>
    <p:sldId id="264" r:id="rId10"/>
    <p:sldId id="259" r:id="rId11"/>
    <p:sldId id="265" r:id="rId12"/>
    <p:sldId id="261" r:id="rId13"/>
    <p:sldId id="268" r:id="rId14"/>
    <p:sldId id="269" r:id="rId15"/>
    <p:sldId id="271" r:id="rId16"/>
    <p:sldId id="270" r:id="rId17"/>
    <p:sldId id="272" r:id="rId18"/>
    <p:sldId id="26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in Locock" userId="e15b0232-237d-4436-a587-677fdd88485c" providerId="ADAL" clId="{4A06D62D-66FF-4824-91FE-0E3F7FDDD9A6}"/>
    <pc:docChg chg="undo custSel addSld delSld modSld sldOrd addMainMaster modMainMaster">
      <pc:chgData name="Martin Locock" userId="e15b0232-237d-4436-a587-677fdd88485c" providerId="ADAL" clId="{4A06D62D-66FF-4824-91FE-0E3F7FDDD9A6}" dt="2025-02-28T15:11:39.561" v="797" actId="27636"/>
      <pc:docMkLst>
        <pc:docMk/>
      </pc:docMkLst>
      <pc:sldChg chg="modSp mod">
        <pc:chgData name="Martin Locock" userId="e15b0232-237d-4436-a587-677fdd88485c" providerId="ADAL" clId="{4A06D62D-66FF-4824-91FE-0E3F7FDDD9A6}" dt="2025-02-13T13:53:41.715" v="83" actId="20577"/>
        <pc:sldMkLst>
          <pc:docMk/>
          <pc:sldMk cId="2189306238" sldId="256"/>
        </pc:sldMkLst>
        <pc:spChg chg="mod">
          <ac:chgData name="Martin Locock" userId="e15b0232-237d-4436-a587-677fdd88485c" providerId="ADAL" clId="{4A06D62D-66FF-4824-91FE-0E3F7FDDD9A6}" dt="2025-02-13T13:53:41.715" v="83" actId="20577"/>
          <ac:spMkLst>
            <pc:docMk/>
            <pc:sldMk cId="2189306238" sldId="256"/>
            <ac:spMk id="2" creationId="{C838E86C-4901-E873-A36A-4ED8F16AB820}"/>
          </ac:spMkLst>
        </pc:spChg>
      </pc:sldChg>
      <pc:sldChg chg="modSp mod">
        <pc:chgData name="Martin Locock" userId="e15b0232-237d-4436-a587-677fdd88485c" providerId="ADAL" clId="{4A06D62D-66FF-4824-91FE-0E3F7FDDD9A6}" dt="2025-02-24T15:21:22.030" v="788" actId="6549"/>
        <pc:sldMkLst>
          <pc:docMk/>
          <pc:sldMk cId="1839707353" sldId="257"/>
        </pc:sldMkLst>
        <pc:spChg chg="mod">
          <ac:chgData name="Martin Locock" userId="e15b0232-237d-4436-a587-677fdd88485c" providerId="ADAL" clId="{4A06D62D-66FF-4824-91FE-0E3F7FDDD9A6}" dt="2025-02-24T15:21:22.030" v="788" actId="6549"/>
          <ac:spMkLst>
            <pc:docMk/>
            <pc:sldMk cId="1839707353" sldId="257"/>
            <ac:spMk id="3" creationId="{CC5022BA-D247-8D66-289F-23F3BA0BC4BE}"/>
          </ac:spMkLst>
        </pc:spChg>
      </pc:sldChg>
      <pc:sldChg chg="addSp delSp modSp new mod">
        <pc:chgData name="Martin Locock" userId="e15b0232-237d-4436-a587-677fdd88485c" providerId="ADAL" clId="{4A06D62D-66FF-4824-91FE-0E3F7FDDD9A6}" dt="2025-02-13T14:32:26.520" v="143" actId="1076"/>
        <pc:sldMkLst>
          <pc:docMk/>
          <pc:sldMk cId="1875815464" sldId="258"/>
        </pc:sldMkLst>
        <pc:spChg chg="mod">
          <ac:chgData name="Martin Locock" userId="e15b0232-237d-4436-a587-677fdd88485c" providerId="ADAL" clId="{4A06D62D-66FF-4824-91FE-0E3F7FDDD9A6}" dt="2025-02-13T14:31:42.953" v="113" actId="20577"/>
          <ac:spMkLst>
            <pc:docMk/>
            <pc:sldMk cId="1875815464" sldId="258"/>
            <ac:spMk id="2" creationId="{ABC0D0B7-3644-867A-4F7D-95D31A06FE0A}"/>
          </ac:spMkLst>
        </pc:spChg>
        <pc:graphicFrameChg chg="add mod modGraphic">
          <ac:chgData name="Martin Locock" userId="e15b0232-237d-4436-a587-677fdd88485c" providerId="ADAL" clId="{4A06D62D-66FF-4824-91FE-0E3F7FDDD9A6}" dt="2025-02-13T14:32:26.520" v="143" actId="1076"/>
          <ac:graphicFrameMkLst>
            <pc:docMk/>
            <pc:sldMk cId="1875815464" sldId="258"/>
            <ac:graphicFrameMk id="4" creationId="{E14C6F24-61CC-2BE5-09E5-4EB16491038C}"/>
          </ac:graphicFrameMkLst>
        </pc:graphicFrameChg>
      </pc:sldChg>
      <pc:sldChg chg="addSp modSp new mod">
        <pc:chgData name="Martin Locock" userId="e15b0232-237d-4436-a587-677fdd88485c" providerId="ADAL" clId="{4A06D62D-66FF-4824-91FE-0E3F7FDDD9A6}" dt="2025-02-14T15:52:17.697" v="603" actId="1076"/>
        <pc:sldMkLst>
          <pc:docMk/>
          <pc:sldMk cId="2313762399" sldId="259"/>
        </pc:sldMkLst>
        <pc:spChg chg="mod">
          <ac:chgData name="Martin Locock" userId="e15b0232-237d-4436-a587-677fdd88485c" providerId="ADAL" clId="{4A06D62D-66FF-4824-91FE-0E3F7FDDD9A6}" dt="2025-02-13T14:35:58.260" v="192" actId="20577"/>
          <ac:spMkLst>
            <pc:docMk/>
            <pc:sldMk cId="2313762399" sldId="259"/>
            <ac:spMk id="2" creationId="{8CF3301F-AB0A-ECE5-32F2-0A6A1DA827AC}"/>
          </ac:spMkLst>
        </pc:spChg>
        <pc:spChg chg="mod">
          <ac:chgData name="Martin Locock" userId="e15b0232-237d-4436-a587-677fdd88485c" providerId="ADAL" clId="{4A06D62D-66FF-4824-91FE-0E3F7FDDD9A6}" dt="2025-02-13T14:57:59.868" v="339" actId="20577"/>
          <ac:spMkLst>
            <pc:docMk/>
            <pc:sldMk cId="2313762399" sldId="259"/>
            <ac:spMk id="3" creationId="{66DD2C29-8B8B-8AEE-3E0E-084EE04B0A1E}"/>
          </ac:spMkLst>
        </pc:spChg>
        <pc:spChg chg="add mod">
          <ac:chgData name="Martin Locock" userId="e15b0232-237d-4436-a587-677fdd88485c" providerId="ADAL" clId="{4A06D62D-66FF-4824-91FE-0E3F7FDDD9A6}" dt="2025-02-13T14:52:59.409" v="289" actId="20577"/>
          <ac:spMkLst>
            <pc:docMk/>
            <pc:sldMk cId="2313762399" sldId="259"/>
            <ac:spMk id="7" creationId="{F0F02D3D-1160-5FB8-4268-28DD7B22E425}"/>
          </ac:spMkLst>
        </pc:spChg>
        <pc:picChg chg="add mod">
          <ac:chgData name="Martin Locock" userId="e15b0232-237d-4436-a587-677fdd88485c" providerId="ADAL" clId="{4A06D62D-66FF-4824-91FE-0E3F7FDDD9A6}" dt="2025-02-14T15:52:17.697" v="603" actId="1076"/>
          <ac:picMkLst>
            <pc:docMk/>
            <pc:sldMk cId="2313762399" sldId="259"/>
            <ac:picMk id="5" creationId="{FAF3AC84-1BAC-FB40-DD34-B7AA313DF3FB}"/>
          </ac:picMkLst>
        </pc:picChg>
      </pc:sldChg>
      <pc:sldChg chg="add ord">
        <pc:chgData name="Martin Locock" userId="e15b0232-237d-4436-a587-677fdd88485c" providerId="ADAL" clId="{4A06D62D-66FF-4824-91FE-0E3F7FDDD9A6}" dt="2025-02-13T14:32:37.823" v="147"/>
        <pc:sldMkLst>
          <pc:docMk/>
          <pc:sldMk cId="2514661612" sldId="260"/>
        </pc:sldMkLst>
      </pc:sldChg>
      <pc:sldChg chg="addSp modSp new mod">
        <pc:chgData name="Martin Locock" userId="e15b0232-237d-4436-a587-677fdd88485c" providerId="ADAL" clId="{4A06D62D-66FF-4824-91FE-0E3F7FDDD9A6}" dt="2025-02-28T15:11:39.561" v="797" actId="27636"/>
        <pc:sldMkLst>
          <pc:docMk/>
          <pc:sldMk cId="1546349252" sldId="261"/>
        </pc:sldMkLst>
        <pc:spChg chg="mod">
          <ac:chgData name="Martin Locock" userId="e15b0232-237d-4436-a587-677fdd88485c" providerId="ADAL" clId="{4A06D62D-66FF-4824-91FE-0E3F7FDDD9A6}" dt="2025-02-13T14:36:14.295" v="216" actId="20577"/>
          <ac:spMkLst>
            <pc:docMk/>
            <pc:sldMk cId="1546349252" sldId="261"/>
            <ac:spMk id="2" creationId="{812CB911-8209-3146-CAF5-B5187ADB5CB1}"/>
          </ac:spMkLst>
        </pc:spChg>
        <pc:spChg chg="mod">
          <ac:chgData name="Martin Locock" userId="e15b0232-237d-4436-a587-677fdd88485c" providerId="ADAL" clId="{4A06D62D-66FF-4824-91FE-0E3F7FDDD9A6}" dt="2025-02-28T15:11:39.561" v="797" actId="27636"/>
          <ac:spMkLst>
            <pc:docMk/>
            <pc:sldMk cId="1546349252" sldId="261"/>
            <ac:spMk id="3" creationId="{BF715A1B-EA87-8547-A55D-8765B11E1413}"/>
          </ac:spMkLst>
        </pc:spChg>
      </pc:sldChg>
      <pc:sldChg chg="modSp new del mod">
        <pc:chgData name="Martin Locock" userId="e15b0232-237d-4436-a587-677fdd88485c" providerId="ADAL" clId="{4A06D62D-66FF-4824-91FE-0E3F7FDDD9A6}" dt="2025-02-14T13:38:05.383" v="396" actId="2696"/>
        <pc:sldMkLst>
          <pc:docMk/>
          <pc:sldMk cId="403700903" sldId="262"/>
        </pc:sldMkLst>
      </pc:sldChg>
      <pc:sldChg chg="modSp add mod">
        <pc:chgData name="Martin Locock" userId="e15b0232-237d-4436-a587-677fdd88485c" providerId="ADAL" clId="{4A06D62D-66FF-4824-91FE-0E3F7FDDD9A6}" dt="2025-02-14T13:38:09.098" v="397" actId="6549"/>
        <pc:sldMkLst>
          <pc:docMk/>
          <pc:sldMk cId="1765536933" sldId="263"/>
        </pc:sldMkLst>
        <pc:spChg chg="mod">
          <ac:chgData name="Martin Locock" userId="e15b0232-237d-4436-a587-677fdd88485c" providerId="ADAL" clId="{4A06D62D-66FF-4824-91FE-0E3F7FDDD9A6}" dt="2025-02-14T13:38:09.098" v="397" actId="6549"/>
          <ac:spMkLst>
            <pc:docMk/>
            <pc:sldMk cId="1765536933" sldId="263"/>
            <ac:spMk id="3" creationId="{22A34F50-686E-0A68-C546-DABA6D82AAF7}"/>
          </ac:spMkLst>
        </pc:spChg>
      </pc:sldChg>
      <pc:sldChg chg="add">
        <pc:chgData name="Martin Locock" userId="e15b0232-237d-4436-a587-677fdd88485c" providerId="ADAL" clId="{4A06D62D-66FF-4824-91FE-0E3F7FDDD9A6}" dt="2025-02-14T13:38:01.235" v="395" actId="2890"/>
        <pc:sldMkLst>
          <pc:docMk/>
          <pc:sldMk cId="2786935847" sldId="264"/>
        </pc:sldMkLst>
      </pc:sldChg>
      <pc:sldChg chg="addSp modSp new mod">
        <pc:chgData name="Martin Locock" userId="e15b0232-237d-4436-a587-677fdd88485c" providerId="ADAL" clId="{4A06D62D-66FF-4824-91FE-0E3F7FDDD9A6}" dt="2025-02-14T16:01:45.057" v="786" actId="1076"/>
        <pc:sldMkLst>
          <pc:docMk/>
          <pc:sldMk cId="1566702797" sldId="265"/>
        </pc:sldMkLst>
        <pc:spChg chg="mod">
          <ac:chgData name="Martin Locock" userId="e15b0232-237d-4436-a587-677fdd88485c" providerId="ADAL" clId="{4A06D62D-66FF-4824-91FE-0E3F7FDDD9A6}" dt="2025-02-14T15:56:58.219" v="643" actId="20577"/>
          <ac:spMkLst>
            <pc:docMk/>
            <pc:sldMk cId="1566702797" sldId="265"/>
            <ac:spMk id="2" creationId="{49E7132C-2C91-7D7E-B656-EC46C9609BB4}"/>
          </ac:spMkLst>
        </pc:spChg>
        <pc:spChg chg="mod">
          <ac:chgData name="Martin Locock" userId="e15b0232-237d-4436-a587-677fdd88485c" providerId="ADAL" clId="{4A06D62D-66FF-4824-91FE-0E3F7FDDD9A6}" dt="2025-02-14T15:58:58.679" v="783" actId="20577"/>
          <ac:spMkLst>
            <pc:docMk/>
            <pc:sldMk cId="1566702797" sldId="265"/>
            <ac:spMk id="3" creationId="{32B9E4E5-BF92-559B-8A84-47515FC20710}"/>
          </ac:spMkLst>
        </pc:spChg>
        <pc:picChg chg="add mod">
          <ac:chgData name="Martin Locock" userId="e15b0232-237d-4436-a587-677fdd88485c" providerId="ADAL" clId="{4A06D62D-66FF-4824-91FE-0E3F7FDDD9A6}" dt="2025-02-14T16:01:45.057" v="786" actId="1076"/>
          <ac:picMkLst>
            <pc:docMk/>
            <pc:sldMk cId="1566702797" sldId="265"/>
            <ac:picMk id="5" creationId="{600FEC81-C119-653F-B943-4622CAB57F31}"/>
          </ac:picMkLst>
        </pc:picChg>
      </pc:sldChg>
      <pc:sldMasterChg chg="add addSldLayout">
        <pc:chgData name="Martin Locock" userId="e15b0232-237d-4436-a587-677fdd88485c" providerId="ADAL" clId="{4A06D62D-66FF-4824-91FE-0E3F7FDDD9A6}" dt="2025-02-14T11:26:59.367" v="392" actId="27028"/>
        <pc:sldMasterMkLst>
          <pc:docMk/>
          <pc:sldMasterMk cId="3556683352" sldId="2147483648"/>
        </pc:sldMasterMkLst>
        <pc:sldLayoutChg chg="add">
          <pc:chgData name="Martin Locock" userId="e15b0232-237d-4436-a587-677fdd88485c" providerId="ADAL" clId="{4A06D62D-66FF-4824-91FE-0E3F7FDDD9A6}" dt="2025-02-14T11:26:59.367" v="392" actId="27028"/>
          <pc:sldLayoutMkLst>
            <pc:docMk/>
            <pc:sldMasterMk cId="3556683352" sldId="2147483648"/>
            <pc:sldLayoutMk cId="496937457" sldId="2147483650"/>
          </pc:sldLayoutMkLst>
        </pc:sldLayoutChg>
      </pc:sldMasterChg>
      <pc:sldMasterChg chg="replId modSldLayout">
        <pc:chgData name="Martin Locock" userId="e15b0232-237d-4436-a587-677fdd88485c" providerId="ADAL" clId="{4A06D62D-66FF-4824-91FE-0E3F7FDDD9A6}" dt="2025-02-14T11:26:59.367" v="392" actId="27028"/>
        <pc:sldMasterMkLst>
          <pc:docMk/>
          <pc:sldMasterMk cId="144761330" sldId="2147483660"/>
        </pc:sldMasterMkLst>
        <pc:sldLayoutChg chg="replId">
          <pc:chgData name="Martin Locock" userId="e15b0232-237d-4436-a587-677fdd88485c" providerId="ADAL" clId="{4A06D62D-66FF-4824-91FE-0E3F7FDDD9A6}" dt="2025-02-14T11:26:59.367" v="392" actId="27028"/>
          <pc:sldLayoutMkLst>
            <pc:docMk/>
            <pc:sldMasterMk cId="144761330" sldId="2147483660"/>
            <pc:sldLayoutMk cId="1606857360" sldId="2147483661"/>
          </pc:sldLayoutMkLst>
        </pc:sldLayoutChg>
      </pc:sldMasterChg>
    </pc:docChg>
  </pc:docChgLst>
  <pc:docChgLst>
    <pc:chgData name="Martin Locock" userId="e15b0232-237d-4436-a587-677fdd88485c" providerId="ADAL" clId="{AAFE8CCA-C970-4AD0-9BA1-C7786B64C717}"/>
    <pc:docChg chg="undo custSel addSld delSld modSld">
      <pc:chgData name="Martin Locock" userId="e15b0232-237d-4436-a587-677fdd88485c" providerId="ADAL" clId="{AAFE8CCA-C970-4AD0-9BA1-C7786B64C717}" dt="2025-03-28T13:51:30.270" v="103" actId="2696"/>
      <pc:docMkLst>
        <pc:docMk/>
      </pc:docMkLst>
      <pc:sldChg chg="delSp modSp mod">
        <pc:chgData name="Martin Locock" userId="e15b0232-237d-4436-a587-677fdd88485c" providerId="ADAL" clId="{AAFE8CCA-C970-4AD0-9BA1-C7786B64C717}" dt="2025-03-28T13:33:57.582" v="57" actId="478"/>
        <pc:sldMkLst>
          <pc:docMk/>
          <pc:sldMk cId="1546349252" sldId="261"/>
        </pc:sldMkLst>
        <pc:spChg chg="mod">
          <ac:chgData name="Martin Locock" userId="e15b0232-237d-4436-a587-677fdd88485c" providerId="ADAL" clId="{AAFE8CCA-C970-4AD0-9BA1-C7786B64C717}" dt="2025-03-28T13:33:54.947" v="56" actId="27636"/>
          <ac:spMkLst>
            <pc:docMk/>
            <pc:sldMk cId="1546349252" sldId="261"/>
            <ac:spMk id="3" creationId="{BF715A1B-EA87-8547-A55D-8765B11E1413}"/>
          </ac:spMkLst>
        </pc:spChg>
        <pc:picChg chg="del">
          <ac:chgData name="Martin Locock" userId="e15b0232-237d-4436-a587-677fdd88485c" providerId="ADAL" clId="{AAFE8CCA-C970-4AD0-9BA1-C7786B64C717}" dt="2025-03-28T13:33:57.582" v="57" actId="478"/>
          <ac:picMkLst>
            <pc:docMk/>
            <pc:sldMk cId="1546349252" sldId="261"/>
            <ac:picMk id="5" creationId="{7A60E2D9-3CC2-F86F-C367-5CEEC7D9C568}"/>
          </ac:picMkLst>
        </pc:picChg>
      </pc:sldChg>
      <pc:sldChg chg="modSp mod">
        <pc:chgData name="Martin Locock" userId="e15b0232-237d-4436-a587-677fdd88485c" providerId="ADAL" clId="{AAFE8CCA-C970-4AD0-9BA1-C7786B64C717}" dt="2025-03-28T10:39:04.011" v="48" actId="20577"/>
        <pc:sldMkLst>
          <pc:docMk/>
          <pc:sldMk cId="1566702797" sldId="265"/>
        </pc:sldMkLst>
        <pc:spChg chg="mod">
          <ac:chgData name="Martin Locock" userId="e15b0232-237d-4436-a587-677fdd88485c" providerId="ADAL" clId="{AAFE8CCA-C970-4AD0-9BA1-C7786B64C717}" dt="2025-03-28T10:39:04.011" v="48" actId="20577"/>
          <ac:spMkLst>
            <pc:docMk/>
            <pc:sldMk cId="1566702797" sldId="265"/>
            <ac:spMk id="3" creationId="{32B9E4E5-BF92-559B-8A84-47515FC20710}"/>
          </ac:spMkLst>
        </pc:spChg>
      </pc:sldChg>
      <pc:sldChg chg="addSp delSp modSp new del mod chgLayout">
        <pc:chgData name="Martin Locock" userId="e15b0232-237d-4436-a587-677fdd88485c" providerId="ADAL" clId="{AAFE8CCA-C970-4AD0-9BA1-C7786B64C717}" dt="2025-03-28T13:51:30.270" v="103" actId="2696"/>
        <pc:sldMkLst>
          <pc:docMk/>
          <pc:sldMk cId="573687787" sldId="266"/>
        </pc:sldMkLst>
        <pc:spChg chg="del">
          <ac:chgData name="Martin Locock" userId="e15b0232-237d-4436-a587-677fdd88485c" providerId="ADAL" clId="{AAFE8CCA-C970-4AD0-9BA1-C7786B64C717}" dt="2025-03-28T13:51:25.216" v="102" actId="6264"/>
          <ac:spMkLst>
            <pc:docMk/>
            <pc:sldMk cId="573687787" sldId="266"/>
            <ac:spMk id="2" creationId="{6AC077BE-3C93-663E-8FF8-CFEA2896773D}"/>
          </ac:spMkLst>
        </pc:spChg>
        <pc:spChg chg="del">
          <ac:chgData name="Martin Locock" userId="e15b0232-237d-4436-a587-677fdd88485c" providerId="ADAL" clId="{AAFE8CCA-C970-4AD0-9BA1-C7786B64C717}" dt="2025-03-28T13:51:25.216" v="102" actId="6264"/>
          <ac:spMkLst>
            <pc:docMk/>
            <pc:sldMk cId="573687787" sldId="266"/>
            <ac:spMk id="3" creationId="{7C57F24F-859E-D4C2-11A9-3E527977DF64}"/>
          </ac:spMkLst>
        </pc:spChg>
        <pc:spChg chg="add mod ord">
          <ac:chgData name="Martin Locock" userId="e15b0232-237d-4436-a587-677fdd88485c" providerId="ADAL" clId="{AAFE8CCA-C970-4AD0-9BA1-C7786B64C717}" dt="2025-03-28T13:51:25.216" v="102" actId="6264"/>
          <ac:spMkLst>
            <pc:docMk/>
            <pc:sldMk cId="573687787" sldId="266"/>
            <ac:spMk id="4" creationId="{88B7DD63-0ECD-05D6-F9B2-C8C7FE457801}"/>
          </ac:spMkLst>
        </pc:spChg>
        <pc:spChg chg="add mod ord">
          <ac:chgData name="Martin Locock" userId="e15b0232-237d-4436-a587-677fdd88485c" providerId="ADAL" clId="{AAFE8CCA-C970-4AD0-9BA1-C7786B64C717}" dt="2025-03-28T13:51:25.216" v="102" actId="6264"/>
          <ac:spMkLst>
            <pc:docMk/>
            <pc:sldMk cId="573687787" sldId="266"/>
            <ac:spMk id="5" creationId="{4DA715AF-3B7A-7386-83F0-0988CF7AF125}"/>
          </ac:spMkLst>
        </pc:spChg>
      </pc:sldChg>
      <pc:sldChg chg="new del">
        <pc:chgData name="Martin Locock" userId="e15b0232-237d-4436-a587-677fdd88485c" providerId="ADAL" clId="{AAFE8CCA-C970-4AD0-9BA1-C7786B64C717}" dt="2025-03-28T13:51:22.711" v="101" actId="2696"/>
        <pc:sldMkLst>
          <pc:docMk/>
          <pc:sldMk cId="358276211" sldId="267"/>
        </pc:sldMkLst>
      </pc:sldChg>
      <pc:sldChg chg="delSp modSp add mod">
        <pc:chgData name="Martin Locock" userId="e15b0232-237d-4436-a587-677fdd88485c" providerId="ADAL" clId="{AAFE8CCA-C970-4AD0-9BA1-C7786B64C717}" dt="2025-03-28T13:34:05.929" v="60" actId="27636"/>
        <pc:sldMkLst>
          <pc:docMk/>
          <pc:sldMk cId="542565698" sldId="268"/>
        </pc:sldMkLst>
        <pc:spChg chg="mod">
          <ac:chgData name="Martin Locock" userId="e15b0232-237d-4436-a587-677fdd88485c" providerId="ADAL" clId="{AAFE8CCA-C970-4AD0-9BA1-C7786B64C717}" dt="2025-03-28T13:34:05.929" v="60" actId="27636"/>
          <ac:spMkLst>
            <pc:docMk/>
            <pc:sldMk cId="542565698" sldId="268"/>
            <ac:spMk id="3" creationId="{E58C409C-132A-B36B-4353-36913D8908F9}"/>
          </ac:spMkLst>
        </pc:spChg>
        <pc:picChg chg="del">
          <ac:chgData name="Martin Locock" userId="e15b0232-237d-4436-a587-677fdd88485c" providerId="ADAL" clId="{AAFE8CCA-C970-4AD0-9BA1-C7786B64C717}" dt="2025-03-28T13:34:02.501" v="58" actId="478"/>
          <ac:picMkLst>
            <pc:docMk/>
            <pc:sldMk cId="542565698" sldId="268"/>
            <ac:picMk id="5" creationId="{24AB838C-BACA-88A3-8F2B-77B1C536E0CD}"/>
          </ac:picMkLst>
        </pc:picChg>
      </pc:sldChg>
      <pc:sldChg chg="delSp modSp add mod">
        <pc:chgData name="Martin Locock" userId="e15b0232-237d-4436-a587-677fdd88485c" providerId="ADAL" clId="{AAFE8CCA-C970-4AD0-9BA1-C7786B64C717}" dt="2025-03-28T13:34:28.633" v="69" actId="5793"/>
        <pc:sldMkLst>
          <pc:docMk/>
          <pc:sldMk cId="3510745608" sldId="269"/>
        </pc:sldMkLst>
        <pc:spChg chg="mod">
          <ac:chgData name="Martin Locock" userId="e15b0232-237d-4436-a587-677fdd88485c" providerId="ADAL" clId="{AAFE8CCA-C970-4AD0-9BA1-C7786B64C717}" dt="2025-03-28T13:34:28.633" v="69" actId="5793"/>
          <ac:spMkLst>
            <pc:docMk/>
            <pc:sldMk cId="3510745608" sldId="269"/>
            <ac:spMk id="3" creationId="{E8E3D27B-C184-345B-4CB4-2415ECF5DD56}"/>
          </ac:spMkLst>
        </pc:spChg>
        <pc:picChg chg="del">
          <ac:chgData name="Martin Locock" userId="e15b0232-237d-4436-a587-677fdd88485c" providerId="ADAL" clId="{AAFE8CCA-C970-4AD0-9BA1-C7786B64C717}" dt="2025-03-28T13:34:11.518" v="61" actId="478"/>
          <ac:picMkLst>
            <pc:docMk/>
            <pc:sldMk cId="3510745608" sldId="269"/>
            <ac:picMk id="5" creationId="{48FB6653-27D8-3F22-990C-6CB4862A09C8}"/>
          </ac:picMkLst>
        </pc:picChg>
      </pc:sldChg>
      <pc:sldChg chg="addSp delSp modSp add mod">
        <pc:chgData name="Martin Locock" userId="e15b0232-237d-4436-a587-677fdd88485c" providerId="ADAL" clId="{AAFE8CCA-C970-4AD0-9BA1-C7786B64C717}" dt="2025-03-28T13:40:37.615" v="100" actId="14100"/>
        <pc:sldMkLst>
          <pc:docMk/>
          <pc:sldMk cId="747138583" sldId="270"/>
        </pc:sldMkLst>
        <pc:spChg chg="mod">
          <ac:chgData name="Martin Locock" userId="e15b0232-237d-4436-a587-677fdd88485c" providerId="ADAL" clId="{AAFE8CCA-C970-4AD0-9BA1-C7786B64C717}" dt="2025-03-28T13:39:06.129" v="95"/>
          <ac:spMkLst>
            <pc:docMk/>
            <pc:sldMk cId="747138583" sldId="270"/>
            <ac:spMk id="3" creationId="{8FA28774-5585-5476-D35D-E48B1144A872}"/>
          </ac:spMkLst>
        </pc:spChg>
        <pc:picChg chg="del">
          <ac:chgData name="Martin Locock" userId="e15b0232-237d-4436-a587-677fdd88485c" providerId="ADAL" clId="{AAFE8CCA-C970-4AD0-9BA1-C7786B64C717}" dt="2025-03-28T13:35:00.660" v="76" actId="478"/>
          <ac:picMkLst>
            <pc:docMk/>
            <pc:sldMk cId="747138583" sldId="270"/>
            <ac:picMk id="5" creationId="{44E9331E-70A3-B3F5-BDA2-2C24C36EE56A}"/>
          </ac:picMkLst>
        </pc:picChg>
        <pc:picChg chg="add mod">
          <ac:chgData name="Martin Locock" userId="e15b0232-237d-4436-a587-677fdd88485c" providerId="ADAL" clId="{AAFE8CCA-C970-4AD0-9BA1-C7786B64C717}" dt="2025-03-28T13:40:37.615" v="100" actId="14100"/>
          <ac:picMkLst>
            <pc:docMk/>
            <pc:sldMk cId="747138583" sldId="270"/>
            <ac:picMk id="6" creationId="{A7A399F0-DF50-FCDD-6632-14B3DD1B16CC}"/>
          </ac:picMkLst>
        </pc:picChg>
      </pc:sldChg>
      <pc:sldChg chg="delSp modSp add mod">
        <pc:chgData name="Martin Locock" userId="e15b0232-237d-4436-a587-677fdd88485c" providerId="ADAL" clId="{AAFE8CCA-C970-4AD0-9BA1-C7786B64C717}" dt="2025-03-28T13:34:43.771" v="74" actId="27636"/>
        <pc:sldMkLst>
          <pc:docMk/>
          <pc:sldMk cId="3933658636" sldId="271"/>
        </pc:sldMkLst>
        <pc:spChg chg="mod">
          <ac:chgData name="Martin Locock" userId="e15b0232-237d-4436-a587-677fdd88485c" providerId="ADAL" clId="{AAFE8CCA-C970-4AD0-9BA1-C7786B64C717}" dt="2025-03-28T13:34:43.771" v="74" actId="27636"/>
          <ac:spMkLst>
            <pc:docMk/>
            <pc:sldMk cId="3933658636" sldId="271"/>
            <ac:spMk id="3" creationId="{261B01AD-FAF8-5EEF-6C52-CF5E261EB073}"/>
          </ac:spMkLst>
        </pc:spChg>
        <pc:picChg chg="del">
          <ac:chgData name="Martin Locock" userId="e15b0232-237d-4436-a587-677fdd88485c" providerId="ADAL" clId="{AAFE8CCA-C970-4AD0-9BA1-C7786B64C717}" dt="2025-03-28T13:34:34.959" v="70" actId="478"/>
          <ac:picMkLst>
            <pc:docMk/>
            <pc:sldMk cId="3933658636" sldId="271"/>
            <ac:picMk id="5" creationId="{6E90CF8F-5742-A6AD-7B17-B2C7D194DCA2}"/>
          </ac:picMkLst>
        </pc:picChg>
      </pc:sldChg>
      <pc:sldChg chg="modSp add mod">
        <pc:chgData name="Martin Locock" userId="e15b0232-237d-4436-a587-677fdd88485c" providerId="ADAL" clId="{AAFE8CCA-C970-4AD0-9BA1-C7786B64C717}" dt="2025-03-28T13:35:26.766" v="93" actId="5793"/>
        <pc:sldMkLst>
          <pc:docMk/>
          <pc:sldMk cId="578741965" sldId="272"/>
        </pc:sldMkLst>
        <pc:spChg chg="mod">
          <ac:chgData name="Martin Locock" userId="e15b0232-237d-4436-a587-677fdd88485c" providerId="ADAL" clId="{AAFE8CCA-C970-4AD0-9BA1-C7786B64C717}" dt="2025-03-28T13:35:26.766" v="93" actId="5793"/>
          <ac:spMkLst>
            <pc:docMk/>
            <pc:sldMk cId="578741965" sldId="272"/>
            <ac:spMk id="3" creationId="{D8669334-7393-F44F-D74B-FDCE45CDBAA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6442B-AAFF-81C6-FC17-302E6B2D77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D820DB-EE95-8BD9-1113-A191DD0011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CE3338-4AFE-F803-FF2B-053D2C27D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8545E-90C9-4D0F-B214-1E9B2B3D551D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87071E-397B-9C25-09D5-2B8A1CA7F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7D8D5D-D14B-D844-C355-1413BC4769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5DC46-594E-47AF-8D7B-0E20FA7E1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096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B1A10-EEBF-F0E8-6E66-2B7CE6C1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18D701-1F2C-B38F-9074-51CA2BACF3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3D2059-A2D8-6583-8041-C2BEB135A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8545E-90C9-4D0F-B214-1E9B2B3D551D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F4284-B229-D519-0A11-315C5D7E9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2D43DC-A103-7B26-906D-B3B00350E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5DC46-594E-47AF-8D7B-0E20FA7E1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857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6A481-5C89-9A35-8027-35FED5D5F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DE1E72-CA02-E238-ECCC-133B7B4DD4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635672-4ED3-4652-881D-115B907FA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8545E-90C9-4D0F-B214-1E9B2B3D551D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D91C4C-B2D4-F1D4-D9C8-3D33A8B8D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B7D931-F140-D158-0A17-45D236095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5DC46-594E-47AF-8D7B-0E20FA7E1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236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E179B-E180-4814-D078-9AC536B81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E92F8-5E22-7679-3281-B10051FA4F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EEFCA3-C24A-B64A-B689-6EDBB97F5D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0658DB-24C6-8D6D-AA36-CE00F4AE8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8545E-90C9-4D0F-B214-1E9B2B3D551D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0138D2-3F7D-86E3-28BB-AF00E5362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791F78-716A-0DD1-8502-A3C4C25A5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5DC46-594E-47AF-8D7B-0E20FA7E1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470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9088B-F2AF-4D5A-E526-A60A1ED18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7773E6-E6B7-D658-9537-9A372176F4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0011B6-5426-5493-47A7-2D4261737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74B001-22AD-DDD4-F0DB-97E4DAF763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96A2BD-7BE6-2FEC-7482-443B8A1DBE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0E5DEA-6803-F9FD-080E-74A24933F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8545E-90C9-4D0F-B214-1E9B2B3D551D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415C72-75C3-B481-35CC-F96B11FF8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ADE2A0-723A-8310-C6D4-472551A15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5DC46-594E-47AF-8D7B-0E20FA7E1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447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1EA39-9042-DB6F-3FA6-9D6584A28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56B9C9-9AEC-F49D-456F-3E82A0A48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8545E-90C9-4D0F-B214-1E9B2B3D551D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697EDE-E17A-C089-7E0E-2F8FF0D89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8C464D-CD19-3319-4AD0-2D83AD3DF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5DC46-594E-47AF-8D7B-0E20FA7E1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888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22979A-46A5-1AD6-EB3F-8CF6BD7DE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8545E-90C9-4D0F-B214-1E9B2B3D551D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138116-C54F-CCCC-60E9-4A294D7F5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D20998-E875-207C-95F9-9AE04BE6A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5DC46-594E-47AF-8D7B-0E20FA7E1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624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7E9F4-984D-600C-2042-CE60D1A8E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D8E783-D5AE-0E1A-57A2-002E8A28F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47E3C6-14CF-E53C-5F45-99312CEAA8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5A2984-DC7D-C70C-5982-C63AD6F27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8545E-90C9-4D0F-B214-1E9B2B3D551D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5B7E37-1812-969A-D0D5-49F28C968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F6B946-01DF-4938-D70E-C4B2F337E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5DC46-594E-47AF-8D7B-0E20FA7E1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92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9A4939-0E83-DD89-185C-FFB6535EE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EB63F0-5DF2-4A0F-E170-757D765243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368C24-0F27-8AA2-0D80-092DED7CE4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61CEFC-5616-8A18-0BC7-6B411A33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8545E-90C9-4D0F-B214-1E9B2B3D551D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E4CFF8-4DE1-8289-9A23-E4957C19F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BCFC4-C94B-134F-6458-7E426685C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5DC46-594E-47AF-8D7B-0E20FA7E1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525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7A1BF-ED14-8647-7FE0-F5BBD5577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E8F829-C161-8C96-92AD-14162263A1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FD1B7A-1CDE-0092-E217-04C734DFA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8545E-90C9-4D0F-B214-1E9B2B3D551D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7D137C-8A59-CDBF-7014-BF3A1C449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F158F0-2881-6CA4-8E85-E2B8182B8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5DC46-594E-47AF-8D7B-0E20FA7E1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191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B7A524-089C-0B8B-AB10-3557980CB5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34A534-F152-C97C-655E-06BAF29523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E9AA0-975E-3380-E6FF-9597CB67C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8545E-90C9-4D0F-B214-1E9B2B3D551D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68BAFB-2F97-B3EF-BFB4-9C445B0C0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A78B38-53D4-6506-7E4D-622F9F197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5DC46-594E-47AF-8D7B-0E20FA7E1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4241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9D06A-D665-D207-0895-F151198E4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37E964-BB6E-11F2-5B7A-FA10688FBC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BEDB82-2B2E-7E8B-AA87-036612EF1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E6D81-F794-4AD4-B100-92FF8D094A86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535E28-CF1A-AB2F-B87A-63FEC2993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1B5C8-3E7B-A850-21AB-44B4A8086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DD09C-3906-4407-9C7D-135C50F100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937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1406D8-DB1A-621A-E5C7-8AE765028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31C6C5-8327-374F-E870-FB6CA7D118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2F89E-C4F4-9770-3E4C-19F043E5A1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48545E-90C9-4D0F-B214-1E9B2B3D551D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4E01-8DC2-6297-ABF1-CD9508A080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141614-CD06-B30B-D4BC-3B62B9BBB3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35DC46-594E-47AF-8D7B-0E20FA7E1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61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B8EF90-AF59-7B13-D497-886FB07BA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C06773-548A-0200-8F57-96F658EA2F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D35251-E841-E8AE-0B58-0E302FADBC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E6D81-F794-4AD4-B100-92FF8D094A86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FF03BB-FA4B-8920-700E-956009F740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D8975A-9C3F-A727-9B73-14EE12B5FF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6DD09C-3906-4407-9C7D-135C50F100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683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se.gov.uk/pubns/priced/hsg107.pd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archaeologydataservice.ac.uk/archives/view/abmap/#:~:text=The%20Animal%20Bone%20Metrical%20Archive,from%20excavations%20in%20southern%20Britain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8E86C-4901-E873-A36A-4ED8F16AB8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HPAR7007 Archaeological Specialist Practice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BF3B8F-CF6F-7BED-6994-C337B7D3A6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Session 9</a:t>
            </a:r>
          </a:p>
          <a:p>
            <a:r>
              <a:rPr lang="en-GB"/>
              <a:t>Equipment and HE Science Advisors</a:t>
            </a:r>
          </a:p>
        </p:txBody>
      </p:sp>
    </p:spTree>
    <p:extLst>
      <p:ext uri="{BB962C8B-B14F-4D97-AF65-F5344CB8AC3E}">
        <p14:creationId xmlns:p14="http://schemas.microsoft.com/office/powerpoint/2010/main" val="2189306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24F67-F0DD-1C2F-1491-291BFE15C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Session 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5022BA-D247-8D66-289F-23F3BA0BC4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Time management task results</a:t>
            </a:r>
          </a:p>
          <a:p>
            <a:r>
              <a:rPr lang="en-GB"/>
              <a:t>Equipment </a:t>
            </a:r>
          </a:p>
          <a:p>
            <a:r>
              <a:rPr lang="en-GB"/>
              <a:t>Reference resources</a:t>
            </a:r>
          </a:p>
          <a:p>
            <a:endParaRPr lang="en-GB"/>
          </a:p>
          <a:p>
            <a:endParaRPr lang="en-GB"/>
          </a:p>
          <a:p>
            <a:r>
              <a:rPr lang="en-GB"/>
              <a:t>Matthew Nicholas and Sylvia Warman- Historic England Science Advisors</a:t>
            </a:r>
          </a:p>
        </p:txBody>
      </p:sp>
    </p:spTree>
    <p:extLst>
      <p:ext uri="{BB962C8B-B14F-4D97-AF65-F5344CB8AC3E}">
        <p14:creationId xmlns:p14="http://schemas.microsoft.com/office/powerpoint/2010/main" val="1839707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0D0B7-3644-867A-4F7D-95D31A06F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KSBs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14C6F24-61CC-2BE5-09E5-4EB16491038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0287315"/>
              </p:ext>
            </p:extLst>
          </p:nvPr>
        </p:nvGraphicFramePr>
        <p:xfrm>
          <a:off x="1367074" y="2514600"/>
          <a:ext cx="8945578" cy="1828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42243">
                  <a:extLst>
                    <a:ext uri="{9D8B030D-6E8A-4147-A177-3AD203B41FA5}">
                      <a16:colId xmlns:a16="http://schemas.microsoft.com/office/drawing/2014/main" val="1175436798"/>
                    </a:ext>
                  </a:extLst>
                </a:gridCol>
                <a:gridCol w="7303335">
                  <a:extLst>
                    <a:ext uri="{9D8B030D-6E8A-4147-A177-3AD203B41FA5}">
                      <a16:colId xmlns:a16="http://schemas.microsoft.com/office/drawing/2014/main" val="60998256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4800">
                          <a:effectLst/>
                        </a:rPr>
                        <a:t>S4</a:t>
                      </a:r>
                      <a:endParaRPr lang="en-GB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4000">
                          <a:effectLst/>
                        </a:rPr>
                        <a:t>select, secure, check and calibrate suitable equipment and reference resources 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4091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5815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01C0D-E1F4-D797-D08F-A3CB7407A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Time management 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34F50-686E-0A68-C546-DABA6D82AA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Monitor and record how you spend a typical day/week</a:t>
            </a:r>
          </a:p>
          <a:p>
            <a:pPr marL="0" indent="0">
              <a:buNone/>
            </a:pPr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536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D1EB7-F98D-3247-77C3-4EC3B9551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0186F-5C42-7665-D069-16AFF613F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Time management 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39FBAA-9122-81E4-DE52-C66265E887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Monitor and record how you spend a typical day/week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Reflection</a:t>
            </a:r>
          </a:p>
          <a:p>
            <a:r>
              <a:rPr lang="en-GB"/>
              <a:t>Is the pattern of time use what you expected?</a:t>
            </a:r>
          </a:p>
          <a:p>
            <a:r>
              <a:rPr lang="en-GB"/>
              <a:t>How realistic are your expectations of how much time you can spend on your primary task? </a:t>
            </a:r>
          </a:p>
          <a:p>
            <a:r>
              <a:rPr lang="en-GB"/>
              <a:t>Are non-work tasks eating into your work time, and if so is there any way to reduce them?</a:t>
            </a:r>
          </a:p>
          <a:p>
            <a:endParaRPr lang="en-GB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935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3301F-AB0A-ECE5-32F2-0A6A1DA82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Equipment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DD2C29-8B8B-8AEE-3E0E-084EE04B0A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Documentation</a:t>
            </a:r>
          </a:p>
          <a:p>
            <a:r>
              <a:rPr lang="en-GB"/>
              <a:t>Set up</a:t>
            </a:r>
          </a:p>
          <a:p>
            <a:r>
              <a:rPr lang="en-GB"/>
              <a:t>Calibration</a:t>
            </a:r>
          </a:p>
          <a:p>
            <a:r>
              <a:rPr lang="en-GB"/>
              <a:t>Use</a:t>
            </a:r>
          </a:p>
          <a:p>
            <a:r>
              <a:rPr lang="en-GB"/>
              <a:t>Maintenance </a:t>
            </a:r>
          </a:p>
          <a:p>
            <a:r>
              <a:rPr lang="en-GB"/>
              <a:t>Storage</a:t>
            </a:r>
          </a:p>
          <a:p>
            <a:endParaRPr lang="en-GB"/>
          </a:p>
          <a:p>
            <a:r>
              <a:rPr lang="en-GB"/>
              <a:t>User responsibilities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F3AC84-1BAC-FB40-DD34-B7AA313DF3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2394" y="162962"/>
            <a:ext cx="4479004" cy="50880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0F02D3D-1160-5FB8-4268-28DD7B22E425}"/>
              </a:ext>
            </a:extLst>
          </p:cNvPr>
          <p:cNvSpPr txBox="1"/>
          <p:nvPr/>
        </p:nvSpPr>
        <p:spPr>
          <a:xfrm>
            <a:off x="6552446" y="5700086"/>
            <a:ext cx="60975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>
                <a:hlinkClick r:id="rId3"/>
              </a:rPr>
              <a:t>https://www.hse.gov.uk/pubns/priced/hsg107.pdf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762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7132C-2C91-7D7E-B656-EC46C9609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Equipment - 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9E4E5-BF92-559B-8A84-47515FC207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Security</a:t>
            </a:r>
          </a:p>
          <a:p>
            <a:r>
              <a:rPr lang="en-GB"/>
              <a:t>Updates</a:t>
            </a:r>
          </a:p>
          <a:p>
            <a:r>
              <a:rPr lang="en-GB"/>
              <a:t>Backing up</a:t>
            </a:r>
          </a:p>
          <a:p>
            <a:r>
              <a:rPr lang="en-GB"/>
              <a:t>Data management</a:t>
            </a:r>
          </a:p>
          <a:p>
            <a:pPr lvl="1"/>
            <a:r>
              <a:rPr lang="en-GB"/>
              <a:t>Folders</a:t>
            </a:r>
          </a:p>
          <a:p>
            <a:pPr lvl="1"/>
            <a:r>
              <a:rPr lang="en-GB"/>
              <a:t>Naming </a:t>
            </a:r>
          </a:p>
          <a:p>
            <a:pPr lvl="1"/>
            <a:r>
              <a:rPr lang="en-GB"/>
              <a:t>Version control</a:t>
            </a:r>
          </a:p>
          <a:p>
            <a:r>
              <a:rPr lang="en-GB"/>
              <a:t>Tailoring/personalisation</a:t>
            </a:r>
          </a:p>
          <a:p>
            <a:r>
              <a:rPr lang="en-GB"/>
              <a:t>Disaster recovery plan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0FEC81-C119-653F-B943-4622CAB57F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3865" y="887239"/>
            <a:ext cx="5761757" cy="3553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702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CB911-8209-3146-CAF5-B5187ADB5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715A1B-EA87-8547-A55D-8765B11E14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/>
              <a:t>accessibility</a:t>
            </a:r>
          </a:p>
          <a:p>
            <a:r>
              <a:rPr lang="en-GB"/>
              <a:t>currency</a:t>
            </a:r>
          </a:p>
          <a:p>
            <a:pPr lvl="1"/>
            <a:r>
              <a:rPr lang="en-GB"/>
              <a:t>Dynamic datasets         </a:t>
            </a:r>
          </a:p>
          <a:p>
            <a:r>
              <a:rPr lang="en-GB"/>
              <a:t>reliability</a:t>
            </a:r>
          </a:p>
          <a:p>
            <a:r>
              <a:rPr lang="en-GB"/>
              <a:t>relevance</a:t>
            </a:r>
          </a:p>
          <a:p>
            <a:endParaRPr lang="en-GB"/>
          </a:p>
          <a:p>
            <a:pPr lvl="1"/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349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BEE17-532B-19E9-60C5-5374A16BF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96793-087F-A876-305C-3F2B8AFF3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8C409C-132A-B36B-4353-36913D8908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/>
              <a:t>accessibility</a:t>
            </a:r>
          </a:p>
          <a:p>
            <a:r>
              <a:rPr lang="en-GB"/>
              <a:t>currency</a:t>
            </a:r>
          </a:p>
          <a:p>
            <a:pPr lvl="1"/>
            <a:r>
              <a:rPr lang="en-GB"/>
              <a:t>Dynamic datasets         </a:t>
            </a:r>
          </a:p>
          <a:p>
            <a:r>
              <a:rPr lang="en-GB"/>
              <a:t>reliability</a:t>
            </a:r>
          </a:p>
          <a:p>
            <a:r>
              <a:rPr lang="en-GB"/>
              <a:t>relevance</a:t>
            </a:r>
          </a:p>
          <a:p>
            <a:endParaRPr lang="en-GB"/>
          </a:p>
          <a:p>
            <a:r>
              <a:rPr lang="en-GB"/>
              <a:t>Examples:</a:t>
            </a:r>
          </a:p>
          <a:p>
            <a:pPr lvl="1"/>
            <a:r>
              <a:rPr lang="en-GB"/>
              <a:t>HERs/ ADS </a:t>
            </a:r>
          </a:p>
          <a:p>
            <a:pPr lvl="1"/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565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32F054-338F-B93F-0E8D-6CE844FDCD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BCEDB-CC33-AC83-5EF2-3FFB8331D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3D27B-C184-345B-4CB4-2415ECF5DD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/>
              <a:t>accessibility</a:t>
            </a:r>
          </a:p>
          <a:p>
            <a:r>
              <a:rPr lang="en-GB"/>
              <a:t>currency</a:t>
            </a:r>
          </a:p>
          <a:p>
            <a:pPr lvl="1"/>
            <a:r>
              <a:rPr lang="en-GB"/>
              <a:t>Dynamic datasets         </a:t>
            </a:r>
          </a:p>
          <a:p>
            <a:r>
              <a:rPr lang="en-GB"/>
              <a:t>reliability</a:t>
            </a:r>
          </a:p>
          <a:p>
            <a:r>
              <a:rPr lang="en-GB"/>
              <a:t>relevance</a:t>
            </a:r>
          </a:p>
          <a:p>
            <a:endParaRPr lang="en-GB"/>
          </a:p>
          <a:p>
            <a:pPr lvl="1"/>
            <a:r>
              <a:rPr lang="en-GB"/>
              <a:t>Pottery Fabric Type Series</a:t>
            </a:r>
          </a:p>
          <a:p>
            <a:pPr marL="457200" lvl="1" indent="0">
              <a:buNone/>
            </a:pP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7456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03D1F3-ECFB-430C-C516-FC987FAEDD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CB736-D0E0-B535-E1D0-F74E0869B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1B01AD-FAF8-5EEF-6C52-CF5E261EB0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/>
              <a:t>accessibility</a:t>
            </a:r>
          </a:p>
          <a:p>
            <a:r>
              <a:rPr lang="en-GB"/>
              <a:t>currency</a:t>
            </a:r>
          </a:p>
          <a:p>
            <a:pPr lvl="1"/>
            <a:r>
              <a:rPr lang="en-GB"/>
              <a:t>Dynamic datasets         </a:t>
            </a:r>
          </a:p>
          <a:p>
            <a:r>
              <a:rPr lang="en-GB"/>
              <a:t>reliability</a:t>
            </a:r>
          </a:p>
          <a:p>
            <a:r>
              <a:rPr lang="en-GB"/>
              <a:t>relevance</a:t>
            </a:r>
          </a:p>
          <a:p>
            <a:endParaRPr lang="en-GB"/>
          </a:p>
          <a:p>
            <a:pPr lvl="1"/>
            <a:r>
              <a:rPr lang="en-GB"/>
              <a:t>Animal bone atlas</a:t>
            </a:r>
          </a:p>
          <a:p>
            <a:pPr lvl="1"/>
            <a:r>
              <a:rPr lang="en-GB" b="1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Animal Bone Metrical Archive Project (ABMAP)</a:t>
            </a:r>
          </a:p>
          <a:p>
            <a:pPr lvl="1"/>
            <a:r>
              <a:rPr lang="en-GB">
                <a:hlinkClick r:id="rId2"/>
              </a:rPr>
              <a:t>https://archaeologydataservice.ac.uk/archives/view/abmap/#:~:text=The%20Animal%20Bone%20Metrical%20Archive,from%20excavations%20in%20southern%20Britain</a:t>
            </a:r>
            <a:r>
              <a:rPr lang="en-GB"/>
              <a:t>.</a:t>
            </a:r>
          </a:p>
          <a:p>
            <a:pPr lvl="1"/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6586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7C9406-40C8-B5F6-C79E-F80927B1B5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A79E9-A7C6-46D9-80B7-65B6164C5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A28774-5585-5476-D35D-E48B1144A8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/>
              <a:t>accessibility</a:t>
            </a:r>
          </a:p>
          <a:p>
            <a:r>
              <a:rPr lang="en-GB"/>
              <a:t>currency</a:t>
            </a:r>
          </a:p>
          <a:p>
            <a:pPr lvl="1"/>
            <a:r>
              <a:rPr lang="en-GB"/>
              <a:t>Dynamic datasets         </a:t>
            </a:r>
          </a:p>
          <a:p>
            <a:r>
              <a:rPr lang="en-GB"/>
              <a:t>reliability</a:t>
            </a:r>
          </a:p>
          <a:p>
            <a:r>
              <a:rPr lang="en-GB"/>
              <a:t>relevance</a:t>
            </a:r>
          </a:p>
          <a:p>
            <a:endParaRPr lang="en-GB"/>
          </a:p>
          <a:p>
            <a:pPr lvl="1"/>
            <a:r>
              <a:rPr lang="en-GB"/>
              <a:t>FISH Thesauruses</a:t>
            </a:r>
          </a:p>
          <a:p>
            <a:pPr marL="457200" lvl="1" indent="0">
              <a:buNone/>
            </a:pPr>
            <a:r>
              <a:rPr lang="en-GB"/>
              <a:t>https://heritage-standards.org.uk/fish-vocabularies/</a:t>
            </a:r>
          </a:p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A399F0-DF50-FCDD-6632-14B3DD1B16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6218" y="341023"/>
            <a:ext cx="2853445" cy="385529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747138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3D00BD-BBB3-8C73-0F23-34D3E22560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CC46D-0893-7EDD-1082-09D6F272B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69334-7393-F44F-D74B-FDCE45CDBA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/>
              <a:t>accessibility</a:t>
            </a:r>
          </a:p>
          <a:p>
            <a:r>
              <a:rPr lang="en-GB"/>
              <a:t>currency</a:t>
            </a:r>
          </a:p>
          <a:p>
            <a:pPr lvl="1"/>
            <a:r>
              <a:rPr lang="en-GB"/>
              <a:t>Dynamic datasets         </a:t>
            </a:r>
          </a:p>
          <a:p>
            <a:r>
              <a:rPr lang="en-GB"/>
              <a:t>reliability</a:t>
            </a:r>
          </a:p>
          <a:p>
            <a:r>
              <a:rPr lang="en-GB"/>
              <a:t>relevance</a:t>
            </a:r>
          </a:p>
          <a:p>
            <a:endParaRPr lang="en-GB"/>
          </a:p>
          <a:p>
            <a:pPr marL="0" indent="0">
              <a:buNone/>
            </a:pPr>
            <a:endParaRPr lang="en-GB"/>
          </a:p>
          <a:p>
            <a:pPr lvl="1"/>
            <a:endParaRPr lang="en-GB"/>
          </a:p>
          <a:p>
            <a:pPr lvl="1"/>
            <a:r>
              <a:rPr lang="en-GB"/>
              <a:t>Inizan, M.-L., Reduron-Ballinger, M., Roche, MH., and Tixier, J.  1999 </a:t>
            </a:r>
            <a:r>
              <a:rPr lang="en-GB" i="1"/>
              <a:t>Technology and Terminology of Knapped Stone.</a:t>
            </a:r>
            <a:r>
              <a:rPr lang="en-GB"/>
              <a:t>  CREP, Nanterre Cedex, France.</a:t>
            </a:r>
          </a:p>
          <a:p>
            <a:pPr lvl="1"/>
            <a:endParaRPr lang="en-GB"/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2707E5-BD95-4FE9-1975-13FFC8C3B08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935"/>
          <a:stretch/>
        </p:blipFill>
        <p:spPr>
          <a:xfrm>
            <a:off x="8108461" y="681037"/>
            <a:ext cx="2972982" cy="39654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78741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F64A0-E3CC-128F-51F6-870A47699F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4DE81-713C-0089-B5A1-027FD85CD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KSBs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03A2CD5-7527-ADD1-21AC-8A5C5FE86C8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367074" y="2514600"/>
          <a:ext cx="8945578" cy="1828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42243">
                  <a:extLst>
                    <a:ext uri="{9D8B030D-6E8A-4147-A177-3AD203B41FA5}">
                      <a16:colId xmlns:a16="http://schemas.microsoft.com/office/drawing/2014/main" val="1175436798"/>
                    </a:ext>
                  </a:extLst>
                </a:gridCol>
                <a:gridCol w="7303335">
                  <a:extLst>
                    <a:ext uri="{9D8B030D-6E8A-4147-A177-3AD203B41FA5}">
                      <a16:colId xmlns:a16="http://schemas.microsoft.com/office/drawing/2014/main" val="60998256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4800">
                          <a:effectLst/>
                        </a:rPr>
                        <a:t>S4</a:t>
                      </a:r>
                      <a:endParaRPr lang="en-GB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4000">
                          <a:effectLst/>
                        </a:rPr>
                        <a:t>select, secure, check and calibrate suitable equipment and reference resources 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4091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4661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9B251219B0E4FA192FAB8C3136AE6" ma:contentTypeVersion="37" ma:contentTypeDescription="Create a new document." ma:contentTypeScope="" ma:versionID="e92c77b3b7a92c44e00fbeb3e4ab2a70">
  <xsd:schema xmlns:xsd="http://www.w3.org/2001/XMLSchema" xmlns:xs="http://www.w3.org/2001/XMLSchema" xmlns:p="http://schemas.microsoft.com/office/2006/metadata/properties" xmlns:ns2="92c24619-d6d5-42cf-b618-23d930ad9f20" xmlns:ns3="8ee9550b-f5f4-4dde-bce5-39f4ba45c2f1" targetNamespace="http://schemas.microsoft.com/office/2006/metadata/properties" ma:root="true" ma:fieldsID="995dc4a7d4f82f6b2036c06aab4ed0c6" ns2:_="" ns3:_="">
    <xsd:import namespace="92c24619-d6d5-42cf-b618-23d930ad9f20"/>
    <xsd:import namespace="8ee9550b-f5f4-4dde-bce5-39f4ba45c2f1"/>
    <xsd:element name="properties">
      <xsd:complexType>
        <xsd:sequence>
          <xsd:element name="documentManagement">
            <xsd:complexType>
              <xsd:all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Leaders" minOccurs="0"/>
                <xsd:element ref="ns2:Members" minOccurs="0"/>
                <xsd:element ref="ns2:Member_Groups" minOccurs="0"/>
                <xsd:element ref="ns2:Distribution_Groups" minOccurs="0"/>
                <xsd:element ref="ns2:LMS_Mappings" minOccurs="0"/>
                <xsd:element ref="ns2:Invited_Leaders" minOccurs="0"/>
                <xsd:element ref="ns2:Invited_Members" minOccurs="0"/>
                <xsd:element ref="ns2:Self_Registration_Enabled" minOccurs="0"/>
                <xsd:element ref="ns2:Has_Leaders_Only_SectionGroup" minOccurs="0"/>
                <xsd:element ref="ns2:Is_Collaboration_Space_Locked" minOccurs="0"/>
                <xsd:element ref="ns2:IsNotebookLocke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ObjectDetectorVersion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24619-d6d5-42cf-b618-23d930ad9f20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CultureName" ma:index="10" nillable="true" ma:displayName="Culture Name" ma:internalName="CultureName">
      <xsd:simpleType>
        <xsd:restriction base="dms:Text"/>
      </xsd:simpleType>
    </xsd:element>
    <xsd:element name="AppVersion" ma:index="11" nillable="true" ma:displayName="App Version" ma:internalName="AppVersion">
      <xsd:simpleType>
        <xsd:restriction base="dms:Text"/>
      </xsd:simpleType>
    </xsd:element>
    <xsd:element name="TeamsChannelId" ma:index="12" nillable="true" ma:displayName="Teams Channel Id" ma:internalName="TeamsChannelId">
      <xsd:simpleType>
        <xsd:restriction base="dms:Text"/>
      </xsd:simpleType>
    </xsd:element>
    <xsd:element name="Owner" ma:index="13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14" nillable="true" ma:displayName="Math Settings" ma:internalName="Math_Settings">
      <xsd:simpleType>
        <xsd:restriction base="dms:Text"/>
      </xsd:simpleType>
    </xsd:element>
    <xsd:element name="DefaultSectionNames" ma:index="15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6" nillable="true" ma:displayName="Templates" ma:internalName="Templates">
      <xsd:simpleType>
        <xsd:restriction base="dms:Note">
          <xsd:maxLength value="255"/>
        </xsd:restriction>
      </xsd:simpleType>
    </xsd:element>
    <xsd:element name="Leaders" ma:index="17" nillable="true" ma:displayName="Leaders" ma:internalName="Lead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s" ma:index="18" nillable="true" ma:displayName="Members" ma:internalName="Memb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_Groups" ma:index="19" nillable="true" ma:displayName="Member Groups" ma:internalName="Member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0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1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Leaders" ma:index="22" nillable="true" ma:displayName="Invited Leaders" ma:internalName="Invited_Leaders">
      <xsd:simpleType>
        <xsd:restriction base="dms:Note">
          <xsd:maxLength value="255"/>
        </xsd:restriction>
      </xsd:simpleType>
    </xsd:element>
    <xsd:element name="Invited_Members" ma:index="23" nillable="true" ma:displayName="Invited Members" ma:internalName="Invited_Members">
      <xsd:simpleType>
        <xsd:restriction base="dms:Note">
          <xsd:maxLength value="255"/>
        </xsd:restriction>
      </xsd:simpleType>
    </xsd:element>
    <xsd:element name="Self_Registration_Enabled" ma:index="24" nillable="true" ma:displayName="Self Registration Enabled" ma:internalName="Self_Registration_Enabled">
      <xsd:simpleType>
        <xsd:restriction base="dms:Boolean"/>
      </xsd:simpleType>
    </xsd:element>
    <xsd:element name="Has_Leaders_Only_SectionGroup" ma:index="25" nillable="true" ma:displayName="Has Leaders Only SectionGroup" ma:internalName="Has_Leaders_Only_SectionGroup">
      <xsd:simpleType>
        <xsd:restriction base="dms:Boolean"/>
      </xsd:simpleType>
    </xsd:element>
    <xsd:element name="Is_Collaboration_Space_Locked" ma:index="26" nillable="true" ma:displayName="Is Collaboration Space Locked" ma:internalName="Is_Collaboration_Space_Locked">
      <xsd:simpleType>
        <xsd:restriction base="dms:Boolean"/>
      </xsd:simpleType>
    </xsd:element>
    <xsd:element name="IsNotebookLocked" ma:index="27" nillable="true" ma:displayName="Is Notebook Locked" ma:internalName="IsNotebookLocked">
      <xsd:simpleType>
        <xsd:restriction base="dms:Boolean"/>
      </xsd:simpleType>
    </xsd:element>
    <xsd:element name="MediaServiceMetadata" ma:index="2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3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32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3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37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4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4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4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9550b-f5f4-4dde-bce5-39f4ba45c2f1" elementFormDefault="qualified">
    <xsd:import namespace="http://schemas.microsoft.com/office/2006/documentManagement/types"/>
    <xsd:import namespace="http://schemas.microsoft.com/office/infopath/2007/PartnerControls"/>
    <xsd:element name="TaxCatchAll" ma:index="38" nillable="true" ma:displayName="Taxonomy Catch All Column" ma:hidden="true" ma:list="{a5513ad2-1f13-4aa5-bf0c-e8efd5c58722}" ma:internalName="TaxCatchAll" ma:showField="CatchAllData" ma:web="8ee9550b-f5f4-4dde-bce5-39f4ba45c2f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3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4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MS_Mappings xmlns="92c24619-d6d5-42cf-b618-23d930ad9f20" xsi:nil="true"/>
    <Math_Settings xmlns="92c24619-d6d5-42cf-b618-23d930ad9f20" xsi:nil="true"/>
    <NotebookType xmlns="92c24619-d6d5-42cf-b618-23d930ad9f20" xsi:nil="true"/>
    <Distribution_Groups xmlns="92c24619-d6d5-42cf-b618-23d930ad9f20" xsi:nil="true"/>
    <DefaultSectionNames xmlns="92c24619-d6d5-42cf-b618-23d930ad9f20" xsi:nil="true"/>
    <Invited_Members xmlns="92c24619-d6d5-42cf-b618-23d930ad9f20" xsi:nil="true"/>
    <FolderType xmlns="92c24619-d6d5-42cf-b618-23d930ad9f20" xsi:nil="true"/>
    <Owner xmlns="92c24619-d6d5-42cf-b618-23d930ad9f20">
      <UserInfo>
        <DisplayName/>
        <AccountId xsi:nil="true"/>
        <AccountType/>
      </UserInfo>
    </Owner>
    <TaxCatchAll xmlns="8ee9550b-f5f4-4dde-bce5-39f4ba45c2f1" xsi:nil="true"/>
    <Is_Collaboration_Space_Locked xmlns="92c24619-d6d5-42cf-b618-23d930ad9f20" xsi:nil="true"/>
    <Templates xmlns="92c24619-d6d5-42cf-b618-23d930ad9f20" xsi:nil="true"/>
    <Has_Leaders_Only_SectionGroup xmlns="92c24619-d6d5-42cf-b618-23d930ad9f20" xsi:nil="true"/>
    <Leaders xmlns="92c24619-d6d5-42cf-b618-23d930ad9f20">
      <UserInfo>
        <DisplayName/>
        <AccountId xsi:nil="true"/>
        <AccountType/>
      </UserInfo>
    </Leaders>
    <lcf76f155ced4ddcb4097134ff3c332f xmlns="92c24619-d6d5-42cf-b618-23d930ad9f20">
      <Terms xmlns="http://schemas.microsoft.com/office/infopath/2007/PartnerControls"/>
    </lcf76f155ced4ddcb4097134ff3c332f>
    <TeamsChannelId xmlns="92c24619-d6d5-42cf-b618-23d930ad9f20" xsi:nil="true"/>
    <IsNotebookLocked xmlns="92c24619-d6d5-42cf-b618-23d930ad9f20" xsi:nil="true"/>
    <Member_Groups xmlns="92c24619-d6d5-42cf-b618-23d930ad9f20">
      <UserInfo>
        <DisplayName/>
        <AccountId xsi:nil="true"/>
        <AccountType/>
      </UserInfo>
    </Member_Groups>
    <Self_Registration_Enabled xmlns="92c24619-d6d5-42cf-b618-23d930ad9f20" xsi:nil="true"/>
    <CultureName xmlns="92c24619-d6d5-42cf-b618-23d930ad9f20" xsi:nil="true"/>
    <AppVersion xmlns="92c24619-d6d5-42cf-b618-23d930ad9f20" xsi:nil="true"/>
    <Invited_Leaders xmlns="92c24619-d6d5-42cf-b618-23d930ad9f20" xsi:nil="true"/>
    <Members xmlns="92c24619-d6d5-42cf-b618-23d930ad9f20">
      <UserInfo>
        <DisplayName/>
        <AccountId xsi:nil="true"/>
        <AccountType/>
      </UserInfo>
    </Memb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456BBEF-3DF9-4054-9DBB-A60D677E0F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c24619-d6d5-42cf-b618-23d930ad9f20"/>
    <ds:schemaRef ds:uri="8ee9550b-f5f4-4dde-bce5-39f4ba45c2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0793EF2-5AFC-4990-843C-7BFC4033B611}">
  <ds:schemaRefs>
    <ds:schemaRef ds:uri="http://schemas.microsoft.com/office/2006/metadata/properties"/>
    <ds:schemaRef ds:uri="http://schemas.microsoft.com/office/infopath/2007/PartnerControls"/>
    <ds:schemaRef ds:uri="92c24619-d6d5-42cf-b618-23d930ad9f20"/>
    <ds:schemaRef ds:uri="8ee9550b-f5f4-4dde-bce5-39f4ba45c2f1"/>
  </ds:schemaRefs>
</ds:datastoreItem>
</file>

<file path=customXml/itemProps3.xml><?xml version="1.0" encoding="utf-8"?>
<ds:datastoreItem xmlns:ds="http://schemas.openxmlformats.org/officeDocument/2006/customXml" ds:itemID="{B86C3928-C6E2-4873-A66B-B467A269C18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329</Words>
  <Application>Microsoft Office PowerPoint</Application>
  <PresentationFormat>Widescreen</PresentationFormat>
  <Paragraphs>101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Aptos</vt:lpstr>
      <vt:lpstr>Aptos Display</vt:lpstr>
      <vt:lpstr>Arial</vt:lpstr>
      <vt:lpstr>Calibri</vt:lpstr>
      <vt:lpstr>Calibri Light</vt:lpstr>
      <vt:lpstr>Office Theme</vt:lpstr>
      <vt:lpstr>Office Theme</vt:lpstr>
      <vt:lpstr>HPAR7007 Archaeological Specialist Practice</vt:lpstr>
      <vt:lpstr>Session outline</vt:lpstr>
      <vt:lpstr>KSBs</vt:lpstr>
      <vt:lpstr>Time management exercise</vt:lpstr>
      <vt:lpstr>Time management exercise</vt:lpstr>
      <vt:lpstr>Equipment</vt:lpstr>
      <vt:lpstr>Equipment - IT</vt:lpstr>
      <vt:lpstr>Reference resources</vt:lpstr>
      <vt:lpstr>Reference resources</vt:lpstr>
      <vt:lpstr>Reference resources</vt:lpstr>
      <vt:lpstr>Reference resources</vt:lpstr>
      <vt:lpstr>Reference resources</vt:lpstr>
      <vt:lpstr>Reference resources</vt:lpstr>
      <vt:lpstr>KSBs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Locock</dc:creator>
  <cp:lastModifiedBy>Martin Locock</cp:lastModifiedBy>
  <cp:revision>1</cp:revision>
  <dcterms:created xsi:type="dcterms:W3CDTF">2025-02-13T13:46:52Z</dcterms:created>
  <dcterms:modified xsi:type="dcterms:W3CDTF">2025-03-28T13:51:31Z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0x010100E209B251219B0E4FA192FAB8C3136AE6</vt:lpwstr>
  </property>
  <property fmtid="{D5CDD505-2E9C-101B-9397-08002B2CF9AE}" pid="3" name="MediaServiceImageTags">
    <vt:lpwstr/>
  </property>
</Properties>
</file>