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EA415C-8F7C-4E27-83E0-20289A7E371A}" v="5" dt="2026-07-23T14:47:49.7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90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arat Bi" userId="e6d650fd8b8a9058" providerId="LiveId" clId="{060CB80B-36A9-49A9-9D73-6F162AB846A9}"/>
    <pc:docChg chg="undo custSel addSld delSld modSld sldOrd">
      <pc:chgData name="Musarat Bi" userId="e6d650fd8b8a9058" providerId="LiveId" clId="{060CB80B-36A9-49A9-9D73-6F162AB846A9}" dt="2026-07-24T12:35:22.387" v="4351" actId="47"/>
      <pc:docMkLst>
        <pc:docMk/>
      </pc:docMkLst>
      <pc:sldChg chg="addSp delSp modSp mod setBg setClrOvrMap">
        <pc:chgData name="Musarat Bi" userId="e6d650fd8b8a9058" providerId="LiveId" clId="{060CB80B-36A9-49A9-9D73-6F162AB846A9}" dt="2026-07-23T14:48:59.879" v="4296" actId="26606"/>
        <pc:sldMkLst>
          <pc:docMk/>
          <pc:sldMk cId="1080497379" sldId="256"/>
        </pc:sldMkLst>
        <pc:spChg chg="mod">
          <ac:chgData name="Musarat Bi" userId="e6d650fd8b8a9058" providerId="LiveId" clId="{060CB80B-36A9-49A9-9D73-6F162AB846A9}" dt="2026-07-23T14:48:59.879" v="4296" actId="26606"/>
          <ac:spMkLst>
            <pc:docMk/>
            <pc:sldMk cId="1080497379" sldId="256"/>
            <ac:spMk id="2" creationId="{D17221A2-CB2E-43E4-DC4B-6BA9C58535FE}"/>
          </ac:spMkLst>
        </pc:spChg>
        <pc:spChg chg="mod">
          <ac:chgData name="Musarat Bi" userId="e6d650fd8b8a9058" providerId="LiveId" clId="{060CB80B-36A9-49A9-9D73-6F162AB846A9}" dt="2026-07-23T14:48:59.879" v="4296" actId="26606"/>
          <ac:spMkLst>
            <pc:docMk/>
            <pc:sldMk cId="1080497379" sldId="256"/>
            <ac:spMk id="3" creationId="{C61D7220-5F1D-359F-10A3-12B7A2431588}"/>
          </ac:spMkLst>
        </pc:spChg>
        <pc:spChg chg="add del">
          <ac:chgData name="Musarat Bi" userId="e6d650fd8b8a9058" providerId="LiveId" clId="{060CB80B-36A9-49A9-9D73-6F162AB846A9}" dt="2026-07-23T14:48:04.750" v="4276" actId="26606"/>
          <ac:spMkLst>
            <pc:docMk/>
            <pc:sldMk cId="1080497379" sldId="256"/>
            <ac:spMk id="8" creationId="{D22D1B95-2B54-43E9-85D9-B489F6C5DD0F}"/>
          </ac:spMkLst>
        </pc:spChg>
        <pc:spChg chg="add del">
          <ac:chgData name="Musarat Bi" userId="e6d650fd8b8a9058" providerId="LiveId" clId="{060CB80B-36A9-49A9-9D73-6F162AB846A9}" dt="2026-07-23T14:48:04.750" v="4276" actId="26606"/>
          <ac:spMkLst>
            <pc:docMk/>
            <pc:sldMk cId="1080497379" sldId="256"/>
            <ac:spMk id="10" creationId="{7D0F3F6D-A49D-4406-8D61-1C4F8D792F04}"/>
          </ac:spMkLst>
        </pc:spChg>
        <pc:spChg chg="add del">
          <ac:chgData name="Musarat Bi" userId="e6d650fd8b8a9058" providerId="LiveId" clId="{060CB80B-36A9-49A9-9D73-6F162AB846A9}" dt="2026-07-23T14:48:04.750" v="4276" actId="26606"/>
          <ac:spMkLst>
            <pc:docMk/>
            <pc:sldMk cId="1080497379" sldId="256"/>
            <ac:spMk id="12" creationId="{D953A318-DA8D-4405-9536-D889E45C5E3E}"/>
          </ac:spMkLst>
        </pc:spChg>
        <pc:spChg chg="add del">
          <ac:chgData name="Musarat Bi" userId="e6d650fd8b8a9058" providerId="LiveId" clId="{060CB80B-36A9-49A9-9D73-6F162AB846A9}" dt="2026-07-23T14:48:04.750" v="4276" actId="26606"/>
          <ac:spMkLst>
            <pc:docMk/>
            <pc:sldMk cId="1080497379" sldId="256"/>
            <ac:spMk id="14" creationId="{9E382A3D-2F90-475C-8DF2-F666FEA3425B}"/>
          </ac:spMkLst>
        </pc:spChg>
        <pc:spChg chg="add del">
          <ac:chgData name="Musarat Bi" userId="e6d650fd8b8a9058" providerId="LiveId" clId="{060CB80B-36A9-49A9-9D73-6F162AB846A9}" dt="2026-07-23T14:48:05.879" v="4278" actId="26606"/>
          <ac:spMkLst>
            <pc:docMk/>
            <pc:sldMk cId="1080497379" sldId="256"/>
            <ac:spMk id="18" creationId="{029C0D00-401D-42B7-94D8-008C7DAA8E80}"/>
          </ac:spMkLst>
        </pc:spChg>
        <pc:spChg chg="add del">
          <ac:chgData name="Musarat Bi" userId="e6d650fd8b8a9058" providerId="LiveId" clId="{060CB80B-36A9-49A9-9D73-6F162AB846A9}" dt="2026-07-23T14:48:09.395" v="4280" actId="26606"/>
          <ac:spMkLst>
            <pc:docMk/>
            <pc:sldMk cId="1080497379" sldId="256"/>
            <ac:spMk id="19" creationId="{20E145FF-1D18-4246-A2BA-9F6B4D53364C}"/>
          </ac:spMkLst>
        </pc:spChg>
        <pc:spChg chg="add del">
          <ac:chgData name="Musarat Bi" userId="e6d650fd8b8a9058" providerId="LiveId" clId="{060CB80B-36A9-49A9-9D73-6F162AB846A9}" dt="2026-07-23T14:48:09.395" v="4280" actId="26606"/>
          <ac:spMkLst>
            <pc:docMk/>
            <pc:sldMk cId="1080497379" sldId="256"/>
            <ac:spMk id="21" creationId="{B219AE65-9B94-44EA-BEF3-EF4BFA169C81}"/>
          </ac:spMkLst>
        </pc:spChg>
        <pc:spChg chg="add del">
          <ac:chgData name="Musarat Bi" userId="e6d650fd8b8a9058" providerId="LiveId" clId="{060CB80B-36A9-49A9-9D73-6F162AB846A9}" dt="2026-07-23T14:48:09.395" v="4280" actId="26606"/>
          <ac:spMkLst>
            <pc:docMk/>
            <pc:sldMk cId="1080497379" sldId="256"/>
            <ac:spMk id="23" creationId="{F0C81A57-9CD5-461B-8FFE-4A8CB6CFBE01}"/>
          </ac:spMkLst>
        </pc:spChg>
        <pc:spChg chg="add del">
          <ac:chgData name="Musarat Bi" userId="e6d650fd8b8a9058" providerId="LiveId" clId="{060CB80B-36A9-49A9-9D73-6F162AB846A9}" dt="2026-07-23T14:48:10.331" v="4282" actId="26606"/>
          <ac:spMkLst>
            <pc:docMk/>
            <pc:sldMk cId="1080497379" sldId="256"/>
            <ac:spMk id="35" creationId="{029C0D00-401D-42B7-94D8-008C7DAA8E80}"/>
          </ac:spMkLst>
        </pc:spChg>
        <pc:spChg chg="add del">
          <ac:chgData name="Musarat Bi" userId="e6d650fd8b8a9058" providerId="LiveId" clId="{060CB80B-36A9-49A9-9D73-6F162AB846A9}" dt="2026-07-23T14:48:51.310" v="4285" actId="26606"/>
          <ac:spMkLst>
            <pc:docMk/>
            <pc:sldMk cId="1080497379" sldId="256"/>
            <ac:spMk id="37" creationId="{D22D1B95-2B54-43E9-85D9-B489F6C5DD0F}"/>
          </ac:spMkLst>
        </pc:spChg>
        <pc:spChg chg="add del">
          <ac:chgData name="Musarat Bi" userId="e6d650fd8b8a9058" providerId="LiveId" clId="{060CB80B-36A9-49A9-9D73-6F162AB846A9}" dt="2026-07-23T14:48:51.310" v="4285" actId="26606"/>
          <ac:spMkLst>
            <pc:docMk/>
            <pc:sldMk cId="1080497379" sldId="256"/>
            <ac:spMk id="38" creationId="{7D0F3F6D-A49D-4406-8D61-1C4F8D792F04}"/>
          </ac:spMkLst>
        </pc:spChg>
        <pc:spChg chg="add del">
          <ac:chgData name="Musarat Bi" userId="e6d650fd8b8a9058" providerId="LiveId" clId="{060CB80B-36A9-49A9-9D73-6F162AB846A9}" dt="2026-07-23T14:48:51.310" v="4285" actId="26606"/>
          <ac:spMkLst>
            <pc:docMk/>
            <pc:sldMk cId="1080497379" sldId="256"/>
            <ac:spMk id="39" creationId="{D953A318-DA8D-4405-9536-D889E45C5E3E}"/>
          </ac:spMkLst>
        </pc:spChg>
        <pc:spChg chg="add del">
          <ac:chgData name="Musarat Bi" userId="e6d650fd8b8a9058" providerId="LiveId" clId="{060CB80B-36A9-49A9-9D73-6F162AB846A9}" dt="2026-07-23T14:48:51.310" v="4285" actId="26606"/>
          <ac:spMkLst>
            <pc:docMk/>
            <pc:sldMk cId="1080497379" sldId="256"/>
            <ac:spMk id="40" creationId="{9E382A3D-2F90-475C-8DF2-F666FEA3425B}"/>
          </ac:spMkLst>
        </pc:spChg>
        <pc:spChg chg="add del">
          <ac:chgData name="Musarat Bi" userId="e6d650fd8b8a9058" providerId="LiveId" clId="{060CB80B-36A9-49A9-9D73-6F162AB846A9}" dt="2026-07-23T14:48:52.604" v="4287" actId="26606"/>
          <ac:spMkLst>
            <pc:docMk/>
            <pc:sldMk cId="1080497379" sldId="256"/>
            <ac:spMk id="44" creationId="{029C0D00-401D-42B7-94D8-008C7DAA8E80}"/>
          </ac:spMkLst>
        </pc:spChg>
        <pc:spChg chg="add del">
          <ac:chgData name="Musarat Bi" userId="e6d650fd8b8a9058" providerId="LiveId" clId="{060CB80B-36A9-49A9-9D73-6F162AB846A9}" dt="2026-07-23T14:48:54.758" v="4289" actId="26606"/>
          <ac:spMkLst>
            <pc:docMk/>
            <pc:sldMk cId="1080497379" sldId="256"/>
            <ac:spMk id="52" creationId="{20E145FF-1D18-4246-A2BA-9F6B4D53364C}"/>
          </ac:spMkLst>
        </pc:spChg>
        <pc:spChg chg="add del">
          <ac:chgData name="Musarat Bi" userId="e6d650fd8b8a9058" providerId="LiveId" clId="{060CB80B-36A9-49A9-9D73-6F162AB846A9}" dt="2026-07-23T14:48:54.758" v="4289" actId="26606"/>
          <ac:spMkLst>
            <pc:docMk/>
            <pc:sldMk cId="1080497379" sldId="256"/>
            <ac:spMk id="53" creationId="{B219AE65-9B94-44EA-BEF3-EF4BFA169C81}"/>
          </ac:spMkLst>
        </pc:spChg>
        <pc:spChg chg="add del">
          <ac:chgData name="Musarat Bi" userId="e6d650fd8b8a9058" providerId="LiveId" clId="{060CB80B-36A9-49A9-9D73-6F162AB846A9}" dt="2026-07-23T14:48:54.758" v="4289" actId="26606"/>
          <ac:spMkLst>
            <pc:docMk/>
            <pc:sldMk cId="1080497379" sldId="256"/>
            <ac:spMk id="54" creationId="{F0C81A57-9CD5-461B-8FFE-4A8CB6CFBE01}"/>
          </ac:spMkLst>
        </pc:spChg>
        <pc:spChg chg="add del">
          <ac:chgData name="Musarat Bi" userId="e6d650fd8b8a9058" providerId="LiveId" clId="{060CB80B-36A9-49A9-9D73-6F162AB846A9}" dt="2026-07-23T14:48:56.423" v="4291" actId="26606"/>
          <ac:spMkLst>
            <pc:docMk/>
            <pc:sldMk cId="1080497379" sldId="256"/>
            <ac:spMk id="67" creationId="{20E145FF-1D18-4246-A2BA-9F6B4D53364C}"/>
          </ac:spMkLst>
        </pc:spChg>
        <pc:spChg chg="add del">
          <ac:chgData name="Musarat Bi" userId="e6d650fd8b8a9058" providerId="LiveId" clId="{060CB80B-36A9-49A9-9D73-6F162AB846A9}" dt="2026-07-23T14:48:56.423" v="4291" actId="26606"/>
          <ac:spMkLst>
            <pc:docMk/>
            <pc:sldMk cId="1080497379" sldId="256"/>
            <ac:spMk id="68" creationId="{712E451E-151A-4910-BF41-6A040B65982B}"/>
          </ac:spMkLst>
        </pc:spChg>
        <pc:spChg chg="add del">
          <ac:chgData name="Musarat Bi" userId="e6d650fd8b8a9058" providerId="LiveId" clId="{060CB80B-36A9-49A9-9D73-6F162AB846A9}" dt="2026-07-23T14:48:56.423" v="4291" actId="26606"/>
          <ac:spMkLst>
            <pc:docMk/>
            <pc:sldMk cId="1080497379" sldId="256"/>
            <ac:spMk id="69" creationId="{C296EFE4-A70C-4388-9A15-3F657B6615FD}"/>
          </ac:spMkLst>
        </pc:spChg>
        <pc:spChg chg="add del">
          <ac:chgData name="Musarat Bi" userId="e6d650fd8b8a9058" providerId="LiveId" clId="{060CB80B-36A9-49A9-9D73-6F162AB846A9}" dt="2026-07-23T14:48:56.423" v="4291" actId="26606"/>
          <ac:spMkLst>
            <pc:docMk/>
            <pc:sldMk cId="1080497379" sldId="256"/>
            <ac:spMk id="70" creationId="{425EBAFC-9388-432A-BCFD-EEA2F410D8EC}"/>
          </ac:spMkLst>
        </pc:spChg>
        <pc:spChg chg="add del">
          <ac:chgData name="Musarat Bi" userId="e6d650fd8b8a9058" providerId="LiveId" clId="{060CB80B-36A9-49A9-9D73-6F162AB846A9}" dt="2026-07-23T14:48:58.123" v="4293" actId="26606"/>
          <ac:spMkLst>
            <pc:docMk/>
            <pc:sldMk cId="1080497379" sldId="256"/>
            <ac:spMk id="78" creationId="{20E145FF-1D18-4246-A2BA-9F6B4D53364C}"/>
          </ac:spMkLst>
        </pc:spChg>
        <pc:spChg chg="add del">
          <ac:chgData name="Musarat Bi" userId="e6d650fd8b8a9058" providerId="LiveId" clId="{060CB80B-36A9-49A9-9D73-6F162AB846A9}" dt="2026-07-23T14:48:58.123" v="4293" actId="26606"/>
          <ac:spMkLst>
            <pc:docMk/>
            <pc:sldMk cId="1080497379" sldId="256"/>
            <ac:spMk id="79" creationId="{C314C310-850D-4491-AA52-C75BEA68B68C}"/>
          </ac:spMkLst>
        </pc:spChg>
        <pc:spChg chg="add del">
          <ac:chgData name="Musarat Bi" userId="e6d650fd8b8a9058" providerId="LiveId" clId="{060CB80B-36A9-49A9-9D73-6F162AB846A9}" dt="2026-07-23T14:48:59.798" v="4295" actId="26606"/>
          <ac:spMkLst>
            <pc:docMk/>
            <pc:sldMk cId="1080497379" sldId="256"/>
            <ac:spMk id="92" creationId="{20E145FF-1D18-4246-A2BA-9F6B4D53364C}"/>
          </ac:spMkLst>
        </pc:spChg>
        <pc:spChg chg="add del">
          <ac:chgData name="Musarat Bi" userId="e6d650fd8b8a9058" providerId="LiveId" clId="{060CB80B-36A9-49A9-9D73-6F162AB846A9}" dt="2026-07-23T14:48:59.798" v="4295" actId="26606"/>
          <ac:spMkLst>
            <pc:docMk/>
            <pc:sldMk cId="1080497379" sldId="256"/>
            <ac:spMk id="93" creationId="{01109B5D-BC35-4376-98A2-F53B03E4E1B4}"/>
          </ac:spMkLst>
        </pc:spChg>
        <pc:spChg chg="add del">
          <ac:chgData name="Musarat Bi" userId="e6d650fd8b8a9058" providerId="LiveId" clId="{060CB80B-36A9-49A9-9D73-6F162AB846A9}" dt="2026-07-23T14:48:59.798" v="4295" actId="26606"/>
          <ac:spMkLst>
            <pc:docMk/>
            <pc:sldMk cId="1080497379" sldId="256"/>
            <ac:spMk id="94" creationId="{94D90C11-98A3-40E3-B04C-A3025D6458A3}"/>
          </ac:spMkLst>
        </pc:spChg>
        <pc:spChg chg="add del">
          <ac:chgData name="Musarat Bi" userId="e6d650fd8b8a9058" providerId="LiveId" clId="{060CB80B-36A9-49A9-9D73-6F162AB846A9}" dt="2026-07-23T14:48:59.798" v="4295" actId="26606"/>
          <ac:spMkLst>
            <pc:docMk/>
            <pc:sldMk cId="1080497379" sldId="256"/>
            <ac:spMk id="95" creationId="{A3B28FB1-97C9-4A9E-A45B-356508C2C38B}"/>
          </ac:spMkLst>
        </pc:spChg>
        <pc:spChg chg="add">
          <ac:chgData name="Musarat Bi" userId="e6d650fd8b8a9058" providerId="LiveId" clId="{060CB80B-36A9-49A9-9D73-6F162AB846A9}" dt="2026-07-23T14:48:59.879" v="4296" actId="26606"/>
          <ac:spMkLst>
            <pc:docMk/>
            <pc:sldMk cId="1080497379" sldId="256"/>
            <ac:spMk id="103" creationId="{20E145FF-1D18-4246-A2BA-9F6B4D53364C}"/>
          </ac:spMkLst>
        </pc:spChg>
        <pc:spChg chg="add">
          <ac:chgData name="Musarat Bi" userId="e6d650fd8b8a9058" providerId="LiveId" clId="{060CB80B-36A9-49A9-9D73-6F162AB846A9}" dt="2026-07-23T14:48:59.879" v="4296" actId="26606"/>
          <ac:spMkLst>
            <pc:docMk/>
            <pc:sldMk cId="1080497379" sldId="256"/>
            <ac:spMk id="104" creationId="{324E43EB-867C-4B35-9A5C-E435157C7297}"/>
          </ac:spMkLst>
        </pc:spChg>
        <pc:spChg chg="add">
          <ac:chgData name="Musarat Bi" userId="e6d650fd8b8a9058" providerId="LiveId" clId="{060CB80B-36A9-49A9-9D73-6F162AB846A9}" dt="2026-07-23T14:48:59.879" v="4296" actId="26606"/>
          <ac:spMkLst>
            <pc:docMk/>
            <pc:sldMk cId="1080497379" sldId="256"/>
            <ac:spMk id="105" creationId="{A7C0F5DA-B59F-4F13-8BB8-FFD8F2C572BC}"/>
          </ac:spMkLst>
        </pc:spChg>
        <pc:spChg chg="add">
          <ac:chgData name="Musarat Bi" userId="e6d650fd8b8a9058" providerId="LiveId" clId="{060CB80B-36A9-49A9-9D73-6F162AB846A9}" dt="2026-07-23T14:48:59.879" v="4296" actId="26606"/>
          <ac:spMkLst>
            <pc:docMk/>
            <pc:sldMk cId="1080497379" sldId="256"/>
            <ac:spMk id="106" creationId="{9CEA1DEC-CC9E-4776-9E08-048A15BFA6CA}"/>
          </ac:spMkLst>
        </pc:spChg>
        <pc:spChg chg="add">
          <ac:chgData name="Musarat Bi" userId="e6d650fd8b8a9058" providerId="LiveId" clId="{060CB80B-36A9-49A9-9D73-6F162AB846A9}" dt="2026-07-23T14:48:59.879" v="4296" actId="26606"/>
          <ac:spMkLst>
            <pc:docMk/>
            <pc:sldMk cId="1080497379" sldId="256"/>
            <ac:spMk id="107" creationId="{9CE399CF-F4B8-4832-A8CB-B93F6B1EF44B}"/>
          </ac:spMkLst>
        </pc:spChg>
        <pc:spChg chg="add">
          <ac:chgData name="Musarat Bi" userId="e6d650fd8b8a9058" providerId="LiveId" clId="{060CB80B-36A9-49A9-9D73-6F162AB846A9}" dt="2026-07-23T14:48:59.879" v="4296" actId="26606"/>
          <ac:spMkLst>
            <pc:docMk/>
            <pc:sldMk cId="1080497379" sldId="256"/>
            <ac:spMk id="108" creationId="{1F23E73A-FDC8-462C-83C1-3AA8961449CF}"/>
          </ac:spMkLst>
        </pc:spChg>
        <pc:grpChg chg="add del">
          <ac:chgData name="Musarat Bi" userId="e6d650fd8b8a9058" providerId="LiveId" clId="{060CB80B-36A9-49A9-9D73-6F162AB846A9}" dt="2026-07-23T14:48:05.879" v="4278" actId="26606"/>
          <ac:grpSpMkLst>
            <pc:docMk/>
            <pc:sldMk cId="1080497379" sldId="256"/>
            <ac:grpSpMk id="16" creationId="{5F72ECA3-2A46-4A5A-8330-12F7E22105BD}"/>
          </ac:grpSpMkLst>
        </pc:grpChg>
        <pc:grpChg chg="add del">
          <ac:chgData name="Musarat Bi" userId="e6d650fd8b8a9058" providerId="LiveId" clId="{060CB80B-36A9-49A9-9D73-6F162AB846A9}" dt="2026-07-23T14:48:09.395" v="4280" actId="26606"/>
          <ac:grpSpMkLst>
            <pc:docMk/>
            <pc:sldMk cId="1080497379" sldId="256"/>
            <ac:grpSpMk id="20" creationId="{7084313B-C03D-4981-9786-879159A60395}"/>
          </ac:grpSpMkLst>
        </pc:grpChg>
        <pc:grpChg chg="add del">
          <ac:chgData name="Musarat Bi" userId="e6d650fd8b8a9058" providerId="LiveId" clId="{060CB80B-36A9-49A9-9D73-6F162AB846A9}" dt="2026-07-23T14:48:09.395" v="4280" actId="26606"/>
          <ac:grpSpMkLst>
            <pc:docMk/>
            <pc:sldMk cId="1080497379" sldId="256"/>
            <ac:grpSpMk id="25" creationId="{3086C462-37F4-494D-8292-CCB95221CC1A}"/>
          </ac:grpSpMkLst>
        </pc:grpChg>
        <pc:grpChg chg="add del">
          <ac:chgData name="Musarat Bi" userId="e6d650fd8b8a9058" providerId="LiveId" clId="{060CB80B-36A9-49A9-9D73-6F162AB846A9}" dt="2026-07-23T14:48:10.331" v="4282" actId="26606"/>
          <ac:grpSpMkLst>
            <pc:docMk/>
            <pc:sldMk cId="1080497379" sldId="256"/>
            <ac:grpSpMk id="32" creationId="{5F72ECA3-2A46-4A5A-8330-12F7E22105BD}"/>
          </ac:grpSpMkLst>
        </pc:grpChg>
        <pc:grpChg chg="add del">
          <ac:chgData name="Musarat Bi" userId="e6d650fd8b8a9058" providerId="LiveId" clId="{060CB80B-36A9-49A9-9D73-6F162AB846A9}" dt="2026-07-23T14:48:52.604" v="4287" actId="26606"/>
          <ac:grpSpMkLst>
            <pc:docMk/>
            <pc:sldMk cId="1080497379" sldId="256"/>
            <ac:grpSpMk id="42" creationId="{5F72ECA3-2A46-4A5A-8330-12F7E22105BD}"/>
          </ac:grpSpMkLst>
        </pc:grpChg>
        <pc:grpChg chg="add del">
          <ac:chgData name="Musarat Bi" userId="e6d650fd8b8a9058" providerId="LiveId" clId="{060CB80B-36A9-49A9-9D73-6F162AB846A9}" dt="2026-07-23T14:48:54.758" v="4289" actId="26606"/>
          <ac:grpSpMkLst>
            <pc:docMk/>
            <pc:sldMk cId="1080497379" sldId="256"/>
            <ac:grpSpMk id="46" creationId="{7084313B-C03D-4981-9786-879159A60395}"/>
          </ac:grpSpMkLst>
        </pc:grpChg>
        <pc:grpChg chg="add del">
          <ac:chgData name="Musarat Bi" userId="e6d650fd8b8a9058" providerId="LiveId" clId="{060CB80B-36A9-49A9-9D73-6F162AB846A9}" dt="2026-07-23T14:48:54.758" v="4289" actId="26606"/>
          <ac:grpSpMkLst>
            <pc:docMk/>
            <pc:sldMk cId="1080497379" sldId="256"/>
            <ac:grpSpMk id="55" creationId="{3086C462-37F4-494D-8292-CCB95221CC1A}"/>
          </ac:grpSpMkLst>
        </pc:grpChg>
        <pc:grpChg chg="add del">
          <ac:chgData name="Musarat Bi" userId="e6d650fd8b8a9058" providerId="LiveId" clId="{060CB80B-36A9-49A9-9D73-6F162AB846A9}" dt="2026-07-23T14:48:56.423" v="4291" actId="26606"/>
          <ac:grpSpMkLst>
            <pc:docMk/>
            <pc:sldMk cId="1080497379" sldId="256"/>
            <ac:grpSpMk id="58" creationId="{7084313B-C03D-4981-9786-879159A60395}"/>
          </ac:grpSpMkLst>
        </pc:grpChg>
        <pc:grpChg chg="add del">
          <ac:chgData name="Musarat Bi" userId="e6d650fd8b8a9058" providerId="LiveId" clId="{060CB80B-36A9-49A9-9D73-6F162AB846A9}" dt="2026-07-23T14:48:58.123" v="4293" actId="26606"/>
          <ac:grpSpMkLst>
            <pc:docMk/>
            <pc:sldMk cId="1080497379" sldId="256"/>
            <ac:grpSpMk id="72" creationId="{7084313B-C03D-4981-9786-879159A60395}"/>
          </ac:grpSpMkLst>
        </pc:grpChg>
        <pc:grpChg chg="add del">
          <ac:chgData name="Musarat Bi" userId="e6d650fd8b8a9058" providerId="LiveId" clId="{060CB80B-36A9-49A9-9D73-6F162AB846A9}" dt="2026-07-23T14:48:58.123" v="4293" actId="26606"/>
          <ac:grpSpMkLst>
            <pc:docMk/>
            <pc:sldMk cId="1080497379" sldId="256"/>
            <ac:grpSpMk id="80" creationId="{D4EC3799-3F52-48CE-85CC-83AED368EB42}"/>
          </ac:grpSpMkLst>
        </pc:grpChg>
        <pc:grpChg chg="add del">
          <ac:chgData name="Musarat Bi" userId="e6d650fd8b8a9058" providerId="LiveId" clId="{060CB80B-36A9-49A9-9D73-6F162AB846A9}" dt="2026-07-23T14:48:59.798" v="4295" actId="26606"/>
          <ac:grpSpMkLst>
            <pc:docMk/>
            <pc:sldMk cId="1080497379" sldId="256"/>
            <ac:grpSpMk id="83" creationId="{7084313B-C03D-4981-9786-879159A60395}"/>
          </ac:grpSpMkLst>
        </pc:grpChg>
        <pc:grpChg chg="add">
          <ac:chgData name="Musarat Bi" userId="e6d650fd8b8a9058" providerId="LiveId" clId="{060CB80B-36A9-49A9-9D73-6F162AB846A9}" dt="2026-07-23T14:48:59.879" v="4296" actId="26606"/>
          <ac:grpSpMkLst>
            <pc:docMk/>
            <pc:sldMk cId="1080497379" sldId="256"/>
            <ac:grpSpMk id="97" creationId="{7084313B-C03D-4981-9786-879159A60395}"/>
          </ac:grpSpMkLst>
        </pc:grpChg>
        <pc:cxnChg chg="add del">
          <ac:chgData name="Musarat Bi" userId="e6d650fd8b8a9058" providerId="LiveId" clId="{060CB80B-36A9-49A9-9D73-6F162AB846A9}" dt="2026-07-23T14:48:58.123" v="4293" actId="26606"/>
          <ac:cxnSpMkLst>
            <pc:docMk/>
            <pc:sldMk cId="1080497379" sldId="256"/>
            <ac:cxnSpMk id="27" creationId="{789E20C7-BB50-4317-93C7-90C8ED80B275}"/>
          </ac:cxnSpMkLst>
        </pc:cxnChg>
        <pc:cxnChg chg="add del">
          <ac:chgData name="Musarat Bi" userId="e6d650fd8b8a9058" providerId="LiveId" clId="{060CB80B-36A9-49A9-9D73-6F162AB846A9}" dt="2026-07-23T14:48:09.395" v="4280" actId="26606"/>
          <ac:cxnSpMkLst>
            <pc:docMk/>
            <pc:sldMk cId="1080497379" sldId="256"/>
            <ac:cxnSpMk id="29" creationId="{AD23B2CD-009B-425A-9616-1E1AD1D5AB46}"/>
          </ac:cxnSpMkLst>
        </pc:cxnChg>
        <pc:cxnChg chg="add del">
          <ac:chgData name="Musarat Bi" userId="e6d650fd8b8a9058" providerId="LiveId" clId="{060CB80B-36A9-49A9-9D73-6F162AB846A9}" dt="2026-07-23T14:48:54.758" v="4289" actId="26606"/>
          <ac:cxnSpMkLst>
            <pc:docMk/>
            <pc:sldMk cId="1080497379" sldId="256"/>
            <ac:cxnSpMk id="56" creationId="{AD23B2CD-009B-425A-9616-1E1AD1D5AB46}"/>
          </ac:cxnSpMkLst>
        </pc:cxnChg>
      </pc:sldChg>
      <pc:sldChg chg="modSp new mod">
        <pc:chgData name="Musarat Bi" userId="e6d650fd8b8a9058" providerId="LiveId" clId="{060CB80B-36A9-49A9-9D73-6F162AB846A9}" dt="2026-07-23T14:55:37.520" v="4348" actId="20577"/>
        <pc:sldMkLst>
          <pc:docMk/>
          <pc:sldMk cId="2617288820" sldId="257"/>
        </pc:sldMkLst>
        <pc:spChg chg="mod">
          <ac:chgData name="Musarat Bi" userId="e6d650fd8b8a9058" providerId="LiveId" clId="{060CB80B-36A9-49A9-9D73-6F162AB846A9}" dt="2026-07-23T14:55:37.520" v="4348" actId="20577"/>
          <ac:spMkLst>
            <pc:docMk/>
            <pc:sldMk cId="2617288820" sldId="257"/>
            <ac:spMk id="2" creationId="{C3B6AA52-533D-AAEB-1591-5DF024E587D0}"/>
          </ac:spMkLst>
        </pc:spChg>
        <pc:spChg chg="mod">
          <ac:chgData name="Musarat Bi" userId="e6d650fd8b8a9058" providerId="LiveId" clId="{060CB80B-36A9-49A9-9D73-6F162AB846A9}" dt="2026-07-23T14:47:49.731" v="4272"/>
          <ac:spMkLst>
            <pc:docMk/>
            <pc:sldMk cId="2617288820" sldId="257"/>
            <ac:spMk id="3" creationId="{3669ADDF-3132-864C-D695-50147BD729E7}"/>
          </ac:spMkLst>
        </pc:spChg>
      </pc:sldChg>
      <pc:sldChg chg="modSp new mod">
        <pc:chgData name="Musarat Bi" userId="e6d650fd8b8a9058" providerId="LiveId" clId="{060CB80B-36A9-49A9-9D73-6F162AB846A9}" dt="2026-07-23T14:47:49.731" v="4272"/>
        <pc:sldMkLst>
          <pc:docMk/>
          <pc:sldMk cId="3514155517" sldId="258"/>
        </pc:sldMkLst>
        <pc:spChg chg="mod">
          <ac:chgData name="Musarat Bi" userId="e6d650fd8b8a9058" providerId="LiveId" clId="{060CB80B-36A9-49A9-9D73-6F162AB846A9}" dt="2026-07-23T14:47:49.731" v="4272"/>
          <ac:spMkLst>
            <pc:docMk/>
            <pc:sldMk cId="3514155517" sldId="258"/>
            <ac:spMk id="2" creationId="{C2A2C11E-FB61-1BFA-DF20-FA1E808CDFC6}"/>
          </ac:spMkLst>
        </pc:spChg>
        <pc:spChg chg="mod">
          <ac:chgData name="Musarat Bi" userId="e6d650fd8b8a9058" providerId="LiveId" clId="{060CB80B-36A9-49A9-9D73-6F162AB846A9}" dt="2026-07-23T14:47:49.731" v="4272"/>
          <ac:spMkLst>
            <pc:docMk/>
            <pc:sldMk cId="3514155517" sldId="258"/>
            <ac:spMk id="3" creationId="{E0D752E1-1C24-3205-7846-5A4A3ED52A5B}"/>
          </ac:spMkLst>
        </pc:spChg>
      </pc:sldChg>
      <pc:sldChg chg="addSp delSp modSp new mod setBg setClrOvrMap delDesignElem">
        <pc:chgData name="Musarat Bi" userId="e6d650fd8b8a9058" providerId="LiveId" clId="{060CB80B-36A9-49A9-9D73-6F162AB846A9}" dt="2026-07-23T14:49:29.223" v="4299" actId="26606"/>
        <pc:sldMkLst>
          <pc:docMk/>
          <pc:sldMk cId="780659064" sldId="259"/>
        </pc:sldMkLst>
        <pc:spChg chg="mod">
          <ac:chgData name="Musarat Bi" userId="e6d650fd8b8a9058" providerId="LiveId" clId="{060CB80B-36A9-49A9-9D73-6F162AB846A9}" dt="2026-07-23T14:49:29.223" v="4299" actId="26606"/>
          <ac:spMkLst>
            <pc:docMk/>
            <pc:sldMk cId="780659064" sldId="259"/>
            <ac:spMk id="2" creationId="{2AB94B01-7FE9-44A0-79B0-96B51BA183AD}"/>
          </ac:spMkLst>
        </pc:spChg>
        <pc:spChg chg="add del">
          <ac:chgData name="Musarat Bi" userId="e6d650fd8b8a9058" providerId="LiveId" clId="{060CB80B-36A9-49A9-9D73-6F162AB846A9}" dt="2026-07-23T14:47:49.731" v="4272"/>
          <ac:spMkLst>
            <pc:docMk/>
            <pc:sldMk cId="780659064" sldId="259"/>
            <ac:spMk id="9" creationId="{53B021B3-DE93-4AB7-8A18-CF5F1CED88B8}"/>
          </ac:spMkLst>
        </pc:spChg>
        <pc:spChg chg="add del">
          <ac:chgData name="Musarat Bi" userId="e6d650fd8b8a9058" providerId="LiveId" clId="{060CB80B-36A9-49A9-9D73-6F162AB846A9}" dt="2026-07-23T14:47:49.731" v="4272"/>
          <ac:spMkLst>
            <pc:docMk/>
            <pc:sldMk cId="780659064" sldId="259"/>
            <ac:spMk id="11" creationId="{52D502E5-F6B4-4D58-B4AE-FC466FF15EE8}"/>
          </ac:spMkLst>
        </pc:spChg>
        <pc:spChg chg="add del">
          <ac:chgData name="Musarat Bi" userId="e6d650fd8b8a9058" providerId="LiveId" clId="{060CB80B-36A9-49A9-9D73-6F162AB846A9}" dt="2026-07-23T14:47:49.731" v="4272"/>
          <ac:spMkLst>
            <pc:docMk/>
            <pc:sldMk cId="780659064" sldId="259"/>
            <ac:spMk id="13" creationId="{9DECDBF4-02B6-4BB4-B65B-B8107AD6A9E8}"/>
          </ac:spMkLst>
        </pc:spChg>
        <pc:spChg chg="add">
          <ac:chgData name="Musarat Bi" userId="e6d650fd8b8a9058" providerId="LiveId" clId="{060CB80B-36A9-49A9-9D73-6F162AB846A9}" dt="2026-07-23T14:49:29.223" v="4299" actId="26606"/>
          <ac:spMkLst>
            <pc:docMk/>
            <pc:sldMk cId="780659064" sldId="259"/>
            <ac:spMk id="14" creationId="{F9ED434F-8767-46CC-B26B-5AF62FF01E66}"/>
          </ac:spMkLst>
        </pc:spChg>
        <pc:grpChg chg="add">
          <ac:chgData name="Musarat Bi" userId="e6d650fd8b8a9058" providerId="LiveId" clId="{060CB80B-36A9-49A9-9D73-6F162AB846A9}" dt="2026-07-23T14:49:29.223" v="4299" actId="26606"/>
          <ac:grpSpMkLst>
            <pc:docMk/>
            <pc:sldMk cId="780659064" sldId="259"/>
            <ac:grpSpMk id="10" creationId="{2F448CB3-7B4F-45D7-B7C0-DF553DF61453}"/>
          </ac:grpSpMkLst>
        </pc:grpChg>
        <pc:graphicFrameChg chg="add mod modGraphic">
          <ac:chgData name="Musarat Bi" userId="e6d650fd8b8a9058" providerId="LiveId" clId="{060CB80B-36A9-49A9-9D73-6F162AB846A9}" dt="2026-07-23T14:49:29.223" v="4299" actId="26606"/>
          <ac:graphicFrameMkLst>
            <pc:docMk/>
            <pc:sldMk cId="780659064" sldId="259"/>
            <ac:graphicFrameMk id="5" creationId="{C4A53740-D902-DB87-A961-C9D25DB076E3}"/>
          </ac:graphicFrameMkLst>
        </pc:graphicFrameChg>
      </pc:sldChg>
      <pc:sldChg chg="addSp delSp modSp new mod setBg setClrOvrMap">
        <pc:chgData name="Musarat Bi" userId="e6d650fd8b8a9058" providerId="LiveId" clId="{060CB80B-36A9-49A9-9D73-6F162AB846A9}" dt="2026-07-23T14:50:11.891" v="4318" actId="26606"/>
        <pc:sldMkLst>
          <pc:docMk/>
          <pc:sldMk cId="3311488054" sldId="260"/>
        </pc:sldMkLst>
        <pc:spChg chg="mod">
          <ac:chgData name="Musarat Bi" userId="e6d650fd8b8a9058" providerId="LiveId" clId="{060CB80B-36A9-49A9-9D73-6F162AB846A9}" dt="2026-07-23T14:50:11.891" v="4318" actId="26606"/>
          <ac:spMkLst>
            <pc:docMk/>
            <pc:sldMk cId="3311488054" sldId="260"/>
            <ac:spMk id="2" creationId="{BA888CD6-DB73-E19A-33C0-FEB77A8249E9}"/>
          </ac:spMkLst>
        </pc:spChg>
        <pc:spChg chg="add del mod">
          <ac:chgData name="Musarat Bi" userId="e6d650fd8b8a9058" providerId="LiveId" clId="{060CB80B-36A9-49A9-9D73-6F162AB846A9}" dt="2026-07-23T14:50:11.891" v="4318" actId="26606"/>
          <ac:spMkLst>
            <pc:docMk/>
            <pc:sldMk cId="3311488054" sldId="260"/>
            <ac:spMk id="3" creationId="{4ADA0A4A-87D9-16D3-41D5-EFB24F6C8E76}"/>
          </ac:spMkLst>
        </pc:spChg>
        <pc:spChg chg="add del">
          <ac:chgData name="Musarat Bi" userId="e6d650fd8b8a9058" providerId="LiveId" clId="{060CB80B-36A9-49A9-9D73-6F162AB846A9}" dt="2026-07-23T14:49:41.330" v="4303" actId="26606"/>
          <ac:spMkLst>
            <pc:docMk/>
            <pc:sldMk cId="3311488054" sldId="260"/>
            <ac:spMk id="8" creationId="{C314C310-850D-4491-AA52-C75BEA68B68C}"/>
          </ac:spMkLst>
        </pc:spChg>
        <pc:spChg chg="add del">
          <ac:chgData name="Musarat Bi" userId="e6d650fd8b8a9058" providerId="LiveId" clId="{060CB80B-36A9-49A9-9D73-6F162AB846A9}" dt="2026-07-23T14:49:43.378" v="4305" actId="26606"/>
          <ac:spMkLst>
            <pc:docMk/>
            <pc:sldMk cId="3311488054" sldId="260"/>
            <ac:spMk id="10" creationId="{F0C81A57-9CD5-461B-8FFE-4A8CB6CFBE01}"/>
          </ac:spMkLst>
        </pc:spChg>
        <pc:spChg chg="add del">
          <ac:chgData name="Musarat Bi" userId="e6d650fd8b8a9058" providerId="LiveId" clId="{060CB80B-36A9-49A9-9D73-6F162AB846A9}" dt="2026-07-23T14:49:45.700" v="4307" actId="26606"/>
          <ac:spMkLst>
            <pc:docMk/>
            <pc:sldMk cId="3311488054" sldId="260"/>
            <ac:spMk id="12" creationId="{9CEA1DEC-CC9E-4776-9E08-048A15BFA6CA}"/>
          </ac:spMkLst>
        </pc:spChg>
        <pc:spChg chg="add del">
          <ac:chgData name="Musarat Bi" userId="e6d650fd8b8a9058" providerId="LiveId" clId="{060CB80B-36A9-49A9-9D73-6F162AB846A9}" dt="2026-07-23T14:49:39.035" v="4301" actId="26606"/>
          <ac:spMkLst>
            <pc:docMk/>
            <pc:sldMk cId="3311488054" sldId="260"/>
            <ac:spMk id="13" creationId="{670D6F2B-93AF-47D6-9378-5E54BE0AC69F}"/>
          </ac:spMkLst>
        </pc:spChg>
        <pc:spChg chg="add del">
          <ac:chgData name="Musarat Bi" userId="e6d650fd8b8a9058" providerId="LiveId" clId="{060CB80B-36A9-49A9-9D73-6F162AB846A9}" dt="2026-07-23T14:49:39.035" v="4301" actId="26606"/>
          <ac:spMkLst>
            <pc:docMk/>
            <pc:sldMk cId="3311488054" sldId="260"/>
            <ac:spMk id="15" creationId="{D36F3EEA-55D4-4677-80E7-92D00B8F343B}"/>
          </ac:spMkLst>
        </pc:spChg>
        <pc:spChg chg="add del">
          <ac:chgData name="Musarat Bi" userId="e6d650fd8b8a9058" providerId="LiveId" clId="{060CB80B-36A9-49A9-9D73-6F162AB846A9}" dt="2026-07-23T14:49:39.035" v="4301" actId="26606"/>
          <ac:spMkLst>
            <pc:docMk/>
            <pc:sldMk cId="3311488054" sldId="260"/>
            <ac:spMk id="17" creationId="{C91E93A7-6C7F-4F77-9CB0-280D958EF4D2}"/>
          </ac:spMkLst>
        </pc:spChg>
        <pc:spChg chg="add del">
          <ac:chgData name="Musarat Bi" userId="e6d650fd8b8a9058" providerId="LiveId" clId="{060CB80B-36A9-49A9-9D73-6F162AB846A9}" dt="2026-07-23T14:49:39.035" v="4301" actId="26606"/>
          <ac:spMkLst>
            <pc:docMk/>
            <pc:sldMk cId="3311488054" sldId="260"/>
            <ac:spMk id="19" creationId="{E4F17063-EDA4-417B-946F-BA357F3B390D}"/>
          </ac:spMkLst>
        </pc:spChg>
        <pc:spChg chg="add del">
          <ac:chgData name="Musarat Bi" userId="e6d650fd8b8a9058" providerId="LiveId" clId="{060CB80B-36A9-49A9-9D73-6F162AB846A9}" dt="2026-07-23T14:49:41.330" v="4303" actId="26606"/>
          <ac:spMkLst>
            <pc:docMk/>
            <pc:sldMk cId="3311488054" sldId="260"/>
            <ac:spMk id="23" creationId="{4ADA0A4A-87D9-16D3-41D5-EFB24F6C8E76}"/>
          </ac:spMkLst>
        </pc:spChg>
        <pc:spChg chg="add del">
          <ac:chgData name="Musarat Bi" userId="e6d650fd8b8a9058" providerId="LiveId" clId="{060CB80B-36A9-49A9-9D73-6F162AB846A9}" dt="2026-07-23T14:49:43.378" v="4305" actId="26606"/>
          <ac:spMkLst>
            <pc:docMk/>
            <pc:sldMk cId="3311488054" sldId="260"/>
            <ac:spMk id="25" creationId="{B219AE65-9B94-44EA-BEF3-EF4BFA169C81}"/>
          </ac:spMkLst>
        </pc:spChg>
        <pc:spChg chg="add del">
          <ac:chgData name="Musarat Bi" userId="e6d650fd8b8a9058" providerId="LiveId" clId="{060CB80B-36A9-49A9-9D73-6F162AB846A9}" dt="2026-07-23T14:49:43.378" v="4305" actId="26606"/>
          <ac:spMkLst>
            <pc:docMk/>
            <pc:sldMk cId="3311488054" sldId="260"/>
            <ac:spMk id="29" creationId="{4ADA0A4A-87D9-16D3-41D5-EFB24F6C8E76}"/>
          </ac:spMkLst>
        </pc:spChg>
        <pc:spChg chg="add del">
          <ac:chgData name="Musarat Bi" userId="e6d650fd8b8a9058" providerId="LiveId" clId="{060CB80B-36A9-49A9-9D73-6F162AB846A9}" dt="2026-07-23T14:49:45.700" v="4307" actId="26606"/>
          <ac:spMkLst>
            <pc:docMk/>
            <pc:sldMk cId="3311488054" sldId="260"/>
            <ac:spMk id="31" creationId="{324E43EB-867C-4B35-9A5C-E435157C7297}"/>
          </ac:spMkLst>
        </pc:spChg>
        <pc:spChg chg="add del">
          <ac:chgData name="Musarat Bi" userId="e6d650fd8b8a9058" providerId="LiveId" clId="{060CB80B-36A9-49A9-9D73-6F162AB846A9}" dt="2026-07-23T14:49:45.700" v="4307" actId="26606"/>
          <ac:spMkLst>
            <pc:docMk/>
            <pc:sldMk cId="3311488054" sldId="260"/>
            <ac:spMk id="32" creationId="{A7C0F5DA-B59F-4F13-8BB8-FFD8F2C572BC}"/>
          </ac:spMkLst>
        </pc:spChg>
        <pc:spChg chg="add del">
          <ac:chgData name="Musarat Bi" userId="e6d650fd8b8a9058" providerId="LiveId" clId="{060CB80B-36A9-49A9-9D73-6F162AB846A9}" dt="2026-07-23T14:49:45.700" v="4307" actId="26606"/>
          <ac:spMkLst>
            <pc:docMk/>
            <pc:sldMk cId="3311488054" sldId="260"/>
            <ac:spMk id="33" creationId="{9CE399CF-F4B8-4832-A8CB-B93F6B1EF44B}"/>
          </ac:spMkLst>
        </pc:spChg>
        <pc:spChg chg="add del">
          <ac:chgData name="Musarat Bi" userId="e6d650fd8b8a9058" providerId="LiveId" clId="{060CB80B-36A9-49A9-9D73-6F162AB846A9}" dt="2026-07-23T14:49:45.700" v="4307" actId="26606"/>
          <ac:spMkLst>
            <pc:docMk/>
            <pc:sldMk cId="3311488054" sldId="260"/>
            <ac:spMk id="34" creationId="{1F23E73A-FDC8-462C-83C1-3AA8961449CF}"/>
          </ac:spMkLst>
        </pc:spChg>
        <pc:spChg chg="add del">
          <ac:chgData name="Musarat Bi" userId="e6d650fd8b8a9058" providerId="LiveId" clId="{060CB80B-36A9-49A9-9D73-6F162AB846A9}" dt="2026-07-23T14:49:45.700" v="4307" actId="26606"/>
          <ac:spMkLst>
            <pc:docMk/>
            <pc:sldMk cId="3311488054" sldId="260"/>
            <ac:spMk id="35" creationId="{4ADA0A4A-87D9-16D3-41D5-EFB24F6C8E76}"/>
          </ac:spMkLst>
        </pc:spChg>
        <pc:spChg chg="add del">
          <ac:chgData name="Musarat Bi" userId="e6d650fd8b8a9058" providerId="LiveId" clId="{060CB80B-36A9-49A9-9D73-6F162AB846A9}" dt="2026-07-23T14:49:47.296" v="4309" actId="26606"/>
          <ac:spMkLst>
            <pc:docMk/>
            <pc:sldMk cId="3311488054" sldId="260"/>
            <ac:spMk id="37" creationId="{B219AE65-9B94-44EA-BEF3-EF4BFA169C81}"/>
          </ac:spMkLst>
        </pc:spChg>
        <pc:spChg chg="add del">
          <ac:chgData name="Musarat Bi" userId="e6d650fd8b8a9058" providerId="LiveId" clId="{060CB80B-36A9-49A9-9D73-6F162AB846A9}" dt="2026-07-23T14:49:47.296" v="4309" actId="26606"/>
          <ac:spMkLst>
            <pc:docMk/>
            <pc:sldMk cId="3311488054" sldId="260"/>
            <ac:spMk id="38" creationId="{F0C81A57-9CD5-461B-8FFE-4A8CB6CFBE01}"/>
          </ac:spMkLst>
        </pc:spChg>
        <pc:spChg chg="add del">
          <ac:chgData name="Musarat Bi" userId="e6d650fd8b8a9058" providerId="LiveId" clId="{060CB80B-36A9-49A9-9D73-6F162AB846A9}" dt="2026-07-23T14:49:47.296" v="4309" actId="26606"/>
          <ac:spMkLst>
            <pc:docMk/>
            <pc:sldMk cId="3311488054" sldId="260"/>
            <ac:spMk id="42" creationId="{4ADA0A4A-87D9-16D3-41D5-EFB24F6C8E76}"/>
          </ac:spMkLst>
        </pc:spChg>
        <pc:spChg chg="add del">
          <ac:chgData name="Musarat Bi" userId="e6d650fd8b8a9058" providerId="LiveId" clId="{060CB80B-36A9-49A9-9D73-6F162AB846A9}" dt="2026-07-23T14:49:47.915" v="4311" actId="26606"/>
          <ac:spMkLst>
            <pc:docMk/>
            <pc:sldMk cId="3311488054" sldId="260"/>
            <ac:spMk id="44" creationId="{712E451E-151A-4910-BF41-6A040B65982B}"/>
          </ac:spMkLst>
        </pc:spChg>
        <pc:spChg chg="add del">
          <ac:chgData name="Musarat Bi" userId="e6d650fd8b8a9058" providerId="LiveId" clId="{060CB80B-36A9-49A9-9D73-6F162AB846A9}" dt="2026-07-23T14:49:47.915" v="4311" actId="26606"/>
          <ac:spMkLst>
            <pc:docMk/>
            <pc:sldMk cId="3311488054" sldId="260"/>
            <ac:spMk id="45" creationId="{C296EFE4-A70C-4388-9A15-3F657B6615FD}"/>
          </ac:spMkLst>
        </pc:spChg>
        <pc:spChg chg="add del">
          <ac:chgData name="Musarat Bi" userId="e6d650fd8b8a9058" providerId="LiveId" clId="{060CB80B-36A9-49A9-9D73-6F162AB846A9}" dt="2026-07-23T14:49:47.915" v="4311" actId="26606"/>
          <ac:spMkLst>
            <pc:docMk/>
            <pc:sldMk cId="3311488054" sldId="260"/>
            <ac:spMk id="46" creationId="{425EBAFC-9388-432A-BCFD-EEA2F410D8EC}"/>
          </ac:spMkLst>
        </pc:spChg>
        <pc:spChg chg="add del">
          <ac:chgData name="Musarat Bi" userId="e6d650fd8b8a9058" providerId="LiveId" clId="{060CB80B-36A9-49A9-9D73-6F162AB846A9}" dt="2026-07-23T14:49:47.915" v="4311" actId="26606"/>
          <ac:spMkLst>
            <pc:docMk/>
            <pc:sldMk cId="3311488054" sldId="260"/>
            <ac:spMk id="47" creationId="{4ADA0A4A-87D9-16D3-41D5-EFB24F6C8E76}"/>
          </ac:spMkLst>
        </pc:spChg>
        <pc:spChg chg="add del">
          <ac:chgData name="Musarat Bi" userId="e6d650fd8b8a9058" providerId="LiveId" clId="{060CB80B-36A9-49A9-9D73-6F162AB846A9}" dt="2026-07-23T14:49:51.823" v="4313" actId="26606"/>
          <ac:spMkLst>
            <pc:docMk/>
            <pc:sldMk cId="3311488054" sldId="260"/>
            <ac:spMk id="51" creationId="{670D6F2B-93AF-47D6-9378-5E54BE0AC69F}"/>
          </ac:spMkLst>
        </pc:spChg>
        <pc:spChg chg="add del">
          <ac:chgData name="Musarat Bi" userId="e6d650fd8b8a9058" providerId="LiveId" clId="{060CB80B-36A9-49A9-9D73-6F162AB846A9}" dt="2026-07-23T14:49:51.823" v="4313" actId="26606"/>
          <ac:spMkLst>
            <pc:docMk/>
            <pc:sldMk cId="3311488054" sldId="260"/>
            <ac:spMk id="52" creationId="{491A5E26-1F21-459D-8C03-ADB057B09066}"/>
          </ac:spMkLst>
        </pc:spChg>
        <pc:spChg chg="add del">
          <ac:chgData name="Musarat Bi" userId="e6d650fd8b8a9058" providerId="LiveId" clId="{060CB80B-36A9-49A9-9D73-6F162AB846A9}" dt="2026-07-23T14:50:10.368" v="4315" actId="26606"/>
          <ac:spMkLst>
            <pc:docMk/>
            <pc:sldMk cId="3311488054" sldId="260"/>
            <ac:spMk id="58" creationId="{670D6F2B-93AF-47D6-9378-5E54BE0AC69F}"/>
          </ac:spMkLst>
        </pc:spChg>
        <pc:spChg chg="add del">
          <ac:chgData name="Musarat Bi" userId="e6d650fd8b8a9058" providerId="LiveId" clId="{060CB80B-36A9-49A9-9D73-6F162AB846A9}" dt="2026-07-23T14:50:10.368" v="4315" actId="26606"/>
          <ac:spMkLst>
            <pc:docMk/>
            <pc:sldMk cId="3311488054" sldId="260"/>
            <ac:spMk id="60" creationId="{D36F3EEA-55D4-4677-80E7-92D00B8F343B}"/>
          </ac:spMkLst>
        </pc:spChg>
        <pc:spChg chg="add del">
          <ac:chgData name="Musarat Bi" userId="e6d650fd8b8a9058" providerId="LiveId" clId="{060CB80B-36A9-49A9-9D73-6F162AB846A9}" dt="2026-07-23T14:50:10.368" v="4315" actId="26606"/>
          <ac:spMkLst>
            <pc:docMk/>
            <pc:sldMk cId="3311488054" sldId="260"/>
            <ac:spMk id="61" creationId="{C91E93A7-6C7F-4F77-9CB0-280D958EF4D2}"/>
          </ac:spMkLst>
        </pc:spChg>
        <pc:spChg chg="add del">
          <ac:chgData name="Musarat Bi" userId="e6d650fd8b8a9058" providerId="LiveId" clId="{060CB80B-36A9-49A9-9D73-6F162AB846A9}" dt="2026-07-23T14:50:10.368" v="4315" actId="26606"/>
          <ac:spMkLst>
            <pc:docMk/>
            <pc:sldMk cId="3311488054" sldId="260"/>
            <ac:spMk id="62" creationId="{E4F17063-EDA4-417B-946F-BA357F3B390D}"/>
          </ac:spMkLst>
        </pc:spChg>
        <pc:spChg chg="add del">
          <ac:chgData name="Musarat Bi" userId="e6d650fd8b8a9058" providerId="LiveId" clId="{060CB80B-36A9-49A9-9D73-6F162AB846A9}" dt="2026-07-23T14:50:11.877" v="4317" actId="26606"/>
          <ac:spMkLst>
            <pc:docMk/>
            <pc:sldMk cId="3311488054" sldId="260"/>
            <ac:spMk id="64" creationId="{B219AE65-9B94-44EA-BEF3-EF4BFA169C81}"/>
          </ac:spMkLst>
        </pc:spChg>
        <pc:spChg chg="add del">
          <ac:chgData name="Musarat Bi" userId="e6d650fd8b8a9058" providerId="LiveId" clId="{060CB80B-36A9-49A9-9D73-6F162AB846A9}" dt="2026-07-23T14:50:11.877" v="4317" actId="26606"/>
          <ac:spMkLst>
            <pc:docMk/>
            <pc:sldMk cId="3311488054" sldId="260"/>
            <ac:spMk id="65" creationId="{F0C81A57-9CD5-461B-8FFE-4A8CB6CFBE01}"/>
          </ac:spMkLst>
        </pc:spChg>
        <pc:spChg chg="add del">
          <ac:chgData name="Musarat Bi" userId="e6d650fd8b8a9058" providerId="LiveId" clId="{060CB80B-36A9-49A9-9D73-6F162AB846A9}" dt="2026-07-23T14:50:11.877" v="4317" actId="26606"/>
          <ac:spMkLst>
            <pc:docMk/>
            <pc:sldMk cId="3311488054" sldId="260"/>
            <ac:spMk id="70" creationId="{4ADA0A4A-87D9-16D3-41D5-EFB24F6C8E76}"/>
          </ac:spMkLst>
        </pc:spChg>
        <pc:spChg chg="add">
          <ac:chgData name="Musarat Bi" userId="e6d650fd8b8a9058" providerId="LiveId" clId="{060CB80B-36A9-49A9-9D73-6F162AB846A9}" dt="2026-07-23T14:50:11.891" v="4318" actId="26606"/>
          <ac:spMkLst>
            <pc:docMk/>
            <pc:sldMk cId="3311488054" sldId="260"/>
            <ac:spMk id="72" creationId="{324E43EB-867C-4B35-9A5C-E435157C7297}"/>
          </ac:spMkLst>
        </pc:spChg>
        <pc:spChg chg="add">
          <ac:chgData name="Musarat Bi" userId="e6d650fd8b8a9058" providerId="LiveId" clId="{060CB80B-36A9-49A9-9D73-6F162AB846A9}" dt="2026-07-23T14:50:11.891" v="4318" actId="26606"/>
          <ac:spMkLst>
            <pc:docMk/>
            <pc:sldMk cId="3311488054" sldId="260"/>
            <ac:spMk id="73" creationId="{A7C0F5DA-B59F-4F13-8BB8-FFD8F2C572BC}"/>
          </ac:spMkLst>
        </pc:spChg>
        <pc:spChg chg="add">
          <ac:chgData name="Musarat Bi" userId="e6d650fd8b8a9058" providerId="LiveId" clId="{060CB80B-36A9-49A9-9D73-6F162AB846A9}" dt="2026-07-23T14:50:11.891" v="4318" actId="26606"/>
          <ac:spMkLst>
            <pc:docMk/>
            <pc:sldMk cId="3311488054" sldId="260"/>
            <ac:spMk id="74" creationId="{9CEA1DEC-CC9E-4776-9E08-048A15BFA6CA}"/>
          </ac:spMkLst>
        </pc:spChg>
        <pc:spChg chg="add">
          <ac:chgData name="Musarat Bi" userId="e6d650fd8b8a9058" providerId="LiveId" clId="{060CB80B-36A9-49A9-9D73-6F162AB846A9}" dt="2026-07-23T14:50:11.891" v="4318" actId="26606"/>
          <ac:spMkLst>
            <pc:docMk/>
            <pc:sldMk cId="3311488054" sldId="260"/>
            <ac:spMk id="75" creationId="{9CE399CF-F4B8-4832-A8CB-B93F6B1EF44B}"/>
          </ac:spMkLst>
        </pc:spChg>
        <pc:spChg chg="add">
          <ac:chgData name="Musarat Bi" userId="e6d650fd8b8a9058" providerId="LiveId" clId="{060CB80B-36A9-49A9-9D73-6F162AB846A9}" dt="2026-07-23T14:50:11.891" v="4318" actId="26606"/>
          <ac:spMkLst>
            <pc:docMk/>
            <pc:sldMk cId="3311488054" sldId="260"/>
            <ac:spMk id="76" creationId="{1F23E73A-FDC8-462C-83C1-3AA8961449CF}"/>
          </ac:spMkLst>
        </pc:spChg>
        <pc:spChg chg="add">
          <ac:chgData name="Musarat Bi" userId="e6d650fd8b8a9058" providerId="LiveId" clId="{060CB80B-36A9-49A9-9D73-6F162AB846A9}" dt="2026-07-23T14:50:11.891" v="4318" actId="26606"/>
          <ac:spMkLst>
            <pc:docMk/>
            <pc:sldMk cId="3311488054" sldId="260"/>
            <ac:spMk id="77" creationId="{4ADA0A4A-87D9-16D3-41D5-EFB24F6C8E76}"/>
          </ac:spMkLst>
        </pc:spChg>
        <pc:grpChg chg="add del">
          <ac:chgData name="Musarat Bi" userId="e6d650fd8b8a9058" providerId="LiveId" clId="{060CB80B-36A9-49A9-9D73-6F162AB846A9}" dt="2026-07-23T14:49:39.035" v="4301" actId="26606"/>
          <ac:grpSpMkLst>
            <pc:docMk/>
            <pc:sldMk cId="3311488054" sldId="260"/>
            <ac:grpSpMk id="9" creationId="{6503EB0F-2257-4A3E-A73B-E1DE769B459F}"/>
          </ac:grpSpMkLst>
        </pc:grpChg>
        <pc:grpChg chg="add del">
          <ac:chgData name="Musarat Bi" userId="e6d650fd8b8a9058" providerId="LiveId" clId="{060CB80B-36A9-49A9-9D73-6F162AB846A9}" dt="2026-07-23T14:49:41.330" v="4303" actId="26606"/>
          <ac:grpSpMkLst>
            <pc:docMk/>
            <pc:sldMk cId="3311488054" sldId="260"/>
            <ac:grpSpMk id="21" creationId="{D4EC3799-3F52-48CE-85CC-83AED368EB42}"/>
          </ac:grpSpMkLst>
        </pc:grpChg>
        <pc:grpChg chg="add del">
          <ac:chgData name="Musarat Bi" userId="e6d650fd8b8a9058" providerId="LiveId" clId="{060CB80B-36A9-49A9-9D73-6F162AB846A9}" dt="2026-07-23T14:49:43.378" v="4305" actId="26606"/>
          <ac:grpSpMkLst>
            <pc:docMk/>
            <pc:sldMk cId="3311488054" sldId="260"/>
            <ac:grpSpMk id="26" creationId="{3086C462-37F4-494D-8292-CCB95221CC1A}"/>
          </ac:grpSpMkLst>
        </pc:grpChg>
        <pc:grpChg chg="add del">
          <ac:chgData name="Musarat Bi" userId="e6d650fd8b8a9058" providerId="LiveId" clId="{060CB80B-36A9-49A9-9D73-6F162AB846A9}" dt="2026-07-23T14:49:47.296" v="4309" actId="26606"/>
          <ac:grpSpMkLst>
            <pc:docMk/>
            <pc:sldMk cId="3311488054" sldId="260"/>
            <ac:grpSpMk id="39" creationId="{3086C462-37F4-494D-8292-CCB95221CC1A}"/>
          </ac:grpSpMkLst>
        </pc:grpChg>
        <pc:grpChg chg="add del">
          <ac:chgData name="Musarat Bi" userId="e6d650fd8b8a9058" providerId="LiveId" clId="{060CB80B-36A9-49A9-9D73-6F162AB846A9}" dt="2026-07-23T14:49:51.823" v="4313" actId="26606"/>
          <ac:grpSpMkLst>
            <pc:docMk/>
            <pc:sldMk cId="3311488054" sldId="260"/>
            <ac:grpSpMk id="49" creationId="{6503EB0F-2257-4A3E-A73B-E1DE769B459F}"/>
          </ac:grpSpMkLst>
        </pc:grpChg>
        <pc:grpChg chg="add del">
          <ac:chgData name="Musarat Bi" userId="e6d650fd8b8a9058" providerId="LiveId" clId="{060CB80B-36A9-49A9-9D73-6F162AB846A9}" dt="2026-07-23T14:50:10.368" v="4315" actId="26606"/>
          <ac:grpSpMkLst>
            <pc:docMk/>
            <pc:sldMk cId="3311488054" sldId="260"/>
            <ac:grpSpMk id="55" creationId="{6503EB0F-2257-4A3E-A73B-E1DE769B459F}"/>
          </ac:grpSpMkLst>
        </pc:grpChg>
        <pc:grpChg chg="add del">
          <ac:chgData name="Musarat Bi" userId="e6d650fd8b8a9058" providerId="LiveId" clId="{060CB80B-36A9-49A9-9D73-6F162AB846A9}" dt="2026-07-23T14:50:11.877" v="4317" actId="26606"/>
          <ac:grpSpMkLst>
            <pc:docMk/>
            <pc:sldMk cId="3311488054" sldId="260"/>
            <ac:grpSpMk id="66" creationId="{3086C462-37F4-494D-8292-CCB95221CC1A}"/>
          </ac:grpSpMkLst>
        </pc:grpChg>
        <pc:picChg chg="add del">
          <ac:chgData name="Musarat Bi" userId="e6d650fd8b8a9058" providerId="LiveId" clId="{060CB80B-36A9-49A9-9D73-6F162AB846A9}" dt="2026-07-23T14:49:39.035" v="4301" actId="26606"/>
          <ac:picMkLst>
            <pc:docMk/>
            <pc:sldMk cId="3311488054" sldId="260"/>
            <ac:picMk id="5" creationId="{38AD64E7-AC70-FC16-C6CE-A99869BC7556}"/>
          </ac:picMkLst>
        </pc:picChg>
        <pc:picChg chg="add del">
          <ac:chgData name="Musarat Bi" userId="e6d650fd8b8a9058" providerId="LiveId" clId="{060CB80B-36A9-49A9-9D73-6F162AB846A9}" dt="2026-07-23T14:49:51.823" v="4313" actId="26606"/>
          <ac:picMkLst>
            <pc:docMk/>
            <pc:sldMk cId="3311488054" sldId="260"/>
            <ac:picMk id="53" creationId="{56370A5D-40C8-095D-0DDF-EC2BE793AA52}"/>
          </ac:picMkLst>
        </pc:picChg>
        <pc:picChg chg="add del">
          <ac:chgData name="Musarat Bi" userId="e6d650fd8b8a9058" providerId="LiveId" clId="{060CB80B-36A9-49A9-9D73-6F162AB846A9}" dt="2026-07-23T14:50:10.368" v="4315" actId="26606"/>
          <ac:picMkLst>
            <pc:docMk/>
            <pc:sldMk cId="3311488054" sldId="260"/>
            <ac:picMk id="59" creationId="{38AD64E7-AC70-FC16-C6CE-A99869BC7556}"/>
          </ac:picMkLst>
        </pc:picChg>
        <pc:cxnChg chg="add del">
          <ac:chgData name="Musarat Bi" userId="e6d650fd8b8a9058" providerId="LiveId" clId="{060CB80B-36A9-49A9-9D73-6F162AB846A9}" dt="2026-07-23T14:49:41.330" v="4303" actId="26606"/>
          <ac:cxnSpMkLst>
            <pc:docMk/>
            <pc:sldMk cId="3311488054" sldId="260"/>
            <ac:cxnSpMk id="14" creationId="{789E20C7-BB50-4317-93C7-90C8ED80B275}"/>
          </ac:cxnSpMkLst>
        </pc:cxnChg>
        <pc:cxnChg chg="add del">
          <ac:chgData name="Musarat Bi" userId="e6d650fd8b8a9058" providerId="LiveId" clId="{060CB80B-36A9-49A9-9D73-6F162AB846A9}" dt="2026-07-23T14:49:43.378" v="4305" actId="26606"/>
          <ac:cxnSpMkLst>
            <pc:docMk/>
            <pc:sldMk cId="3311488054" sldId="260"/>
            <ac:cxnSpMk id="16" creationId="{AD23B2CD-009B-425A-9616-1E1AD1D5AB46}"/>
          </ac:cxnSpMkLst>
        </pc:cxnChg>
        <pc:cxnChg chg="add del">
          <ac:chgData name="Musarat Bi" userId="e6d650fd8b8a9058" providerId="LiveId" clId="{060CB80B-36A9-49A9-9D73-6F162AB846A9}" dt="2026-07-23T14:50:11.877" v="4317" actId="26606"/>
          <ac:cxnSpMkLst>
            <pc:docMk/>
            <pc:sldMk cId="3311488054" sldId="260"/>
            <ac:cxnSpMk id="69" creationId="{AD23B2CD-009B-425A-9616-1E1AD1D5AB46}"/>
          </ac:cxnSpMkLst>
        </pc:cxnChg>
      </pc:sldChg>
      <pc:sldChg chg="modSp add del mod">
        <pc:chgData name="Musarat Bi" userId="e6d650fd8b8a9058" providerId="LiveId" clId="{060CB80B-36A9-49A9-9D73-6F162AB846A9}" dt="2026-07-24T12:35:16.302" v="4350" actId="47"/>
        <pc:sldMkLst>
          <pc:docMk/>
          <pc:sldMk cId="633301963" sldId="261"/>
        </pc:sldMkLst>
        <pc:spChg chg="mod">
          <ac:chgData name="Musarat Bi" userId="e6d650fd8b8a9058" providerId="LiveId" clId="{060CB80B-36A9-49A9-9D73-6F162AB846A9}" dt="2026-07-23T14:55:10.329" v="4330" actId="20577"/>
          <ac:spMkLst>
            <pc:docMk/>
            <pc:sldMk cId="633301963" sldId="261"/>
            <ac:spMk id="2" creationId="{CFDDF751-BB6A-8388-1943-BA001863FB82}"/>
          </ac:spMkLst>
        </pc:spChg>
        <pc:spChg chg="mod">
          <ac:chgData name="Musarat Bi" userId="e6d650fd8b8a9058" providerId="LiveId" clId="{060CB80B-36A9-49A9-9D73-6F162AB846A9}" dt="2026-07-23T14:53:45.391" v="4321" actId="27636"/>
          <ac:spMkLst>
            <pc:docMk/>
            <pc:sldMk cId="633301963" sldId="261"/>
            <ac:spMk id="3" creationId="{FFB33164-2DB6-F1C4-7176-15B3B7C7751A}"/>
          </ac:spMkLst>
        </pc:spChg>
      </pc:sldChg>
      <pc:sldChg chg="new del">
        <pc:chgData name="Musarat Bi" userId="e6d650fd8b8a9058" providerId="LiveId" clId="{060CB80B-36A9-49A9-9D73-6F162AB846A9}" dt="2026-07-24T12:35:22.387" v="4351" actId="47"/>
        <pc:sldMkLst>
          <pc:docMk/>
          <pc:sldMk cId="2410401132" sldId="26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C8A16F-4D5F-4003-AA50-2C0FCF72325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3_2" csCatId="accent3" phldr="1"/>
      <dgm:spPr/>
      <dgm:t>
        <a:bodyPr/>
        <a:lstStyle/>
        <a:p>
          <a:endParaRPr lang="en-US"/>
        </a:p>
      </dgm:t>
    </dgm:pt>
    <dgm:pt modelId="{5BD8AB66-DA40-4CDD-97F2-DBD9AD0B33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Microsoft Excel and Microsoft Teams are both valuable digital tools used in daily work in Health and Social Care .</a:t>
          </a:r>
          <a:endParaRPr lang="en-US" dirty="0"/>
        </a:p>
      </dgm:t>
    </dgm:pt>
    <dgm:pt modelId="{4A66AD2D-5DBE-4BA9-BA6D-69BD96AEA426}" type="parTrans" cxnId="{EA725B3A-2FCD-4759-AB2B-3C9904274DD1}">
      <dgm:prSet/>
      <dgm:spPr/>
      <dgm:t>
        <a:bodyPr/>
        <a:lstStyle/>
        <a:p>
          <a:endParaRPr lang="en-US"/>
        </a:p>
      </dgm:t>
    </dgm:pt>
    <dgm:pt modelId="{30CBE612-1B59-4558-8E80-6DF44894BCCA}" type="sibTrans" cxnId="{EA725B3A-2FCD-4759-AB2B-3C9904274DD1}">
      <dgm:prSet/>
      <dgm:spPr/>
      <dgm:t>
        <a:bodyPr/>
        <a:lstStyle/>
        <a:p>
          <a:endParaRPr lang="en-US"/>
        </a:p>
      </dgm:t>
    </dgm:pt>
    <dgm:pt modelId="{E095FCFE-6E3D-4806-9CEF-A640F23F604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Both work together for better outcomes in Health Care they do not work against one another.</a:t>
          </a:r>
          <a:endParaRPr lang="en-US" dirty="0"/>
        </a:p>
      </dgm:t>
    </dgm:pt>
    <dgm:pt modelId="{65D09335-6837-4965-9EDD-3A4D65BF9113}" type="parTrans" cxnId="{E2C1640F-BA9A-4007-93FE-2F17F6A3550B}">
      <dgm:prSet/>
      <dgm:spPr/>
      <dgm:t>
        <a:bodyPr/>
        <a:lstStyle/>
        <a:p>
          <a:endParaRPr lang="en-US"/>
        </a:p>
      </dgm:t>
    </dgm:pt>
    <dgm:pt modelId="{7C82E66A-722D-4CE3-B788-CAA1D401C960}" type="sibTrans" cxnId="{E2C1640F-BA9A-4007-93FE-2F17F6A3550B}">
      <dgm:prSet/>
      <dgm:spPr/>
      <dgm:t>
        <a:bodyPr/>
        <a:lstStyle/>
        <a:p>
          <a:endParaRPr lang="en-US"/>
        </a:p>
      </dgm:t>
    </dgm:pt>
    <dgm:pt modelId="{A62E6F7A-304E-45E7-8F24-051BBE9831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These tools are an essential part of Health Care and are used all around the world in Health Care it is also a good platform for medical students to learn.   </a:t>
          </a:r>
          <a:endParaRPr lang="en-US" dirty="0"/>
        </a:p>
      </dgm:t>
    </dgm:pt>
    <dgm:pt modelId="{1C1A8178-0C78-46F4-9C4F-8A14121E17FF}" type="parTrans" cxnId="{A8D26182-D903-4BEB-96EE-F8C64A8A3083}">
      <dgm:prSet/>
      <dgm:spPr/>
      <dgm:t>
        <a:bodyPr/>
        <a:lstStyle/>
        <a:p>
          <a:endParaRPr lang="en-US"/>
        </a:p>
      </dgm:t>
    </dgm:pt>
    <dgm:pt modelId="{56BA9533-F1E2-4EC8-BE46-5D15D1F91C02}" type="sibTrans" cxnId="{A8D26182-D903-4BEB-96EE-F8C64A8A3083}">
      <dgm:prSet/>
      <dgm:spPr/>
      <dgm:t>
        <a:bodyPr/>
        <a:lstStyle/>
        <a:p>
          <a:endParaRPr lang="en-US"/>
        </a:p>
      </dgm:t>
    </dgm:pt>
    <dgm:pt modelId="{C6AE8C45-7B6C-456A-A7E1-F6B32B124B21}" type="pres">
      <dgm:prSet presAssocID="{FEC8A16F-4D5F-4003-AA50-2C0FCF723254}" presName="root" presStyleCnt="0">
        <dgm:presLayoutVars>
          <dgm:dir/>
          <dgm:resizeHandles val="exact"/>
        </dgm:presLayoutVars>
      </dgm:prSet>
      <dgm:spPr/>
    </dgm:pt>
    <dgm:pt modelId="{DDE07475-B511-42C1-A061-CB4D1B61D289}" type="pres">
      <dgm:prSet presAssocID="{5BD8AB66-DA40-4CDD-97F2-DBD9AD0B332F}" presName="compNode" presStyleCnt="0"/>
      <dgm:spPr/>
    </dgm:pt>
    <dgm:pt modelId="{67645C8A-9DCB-4760-9AC0-D9830D4E608E}" type="pres">
      <dgm:prSet presAssocID="{5BD8AB66-DA40-4CDD-97F2-DBD9AD0B332F}" presName="bgRect" presStyleLbl="bgShp" presStyleIdx="0" presStyleCnt="3"/>
      <dgm:spPr/>
    </dgm:pt>
    <dgm:pt modelId="{1C739E45-4188-4195-BD37-BC8EDB317B3B}" type="pres">
      <dgm:prSet presAssocID="{5BD8AB66-DA40-4CDD-97F2-DBD9AD0B332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35A2FD5-AD57-419A-A3BA-AB4B569C99CB}" type="pres">
      <dgm:prSet presAssocID="{5BD8AB66-DA40-4CDD-97F2-DBD9AD0B332F}" presName="spaceRect" presStyleCnt="0"/>
      <dgm:spPr/>
    </dgm:pt>
    <dgm:pt modelId="{6210B33A-0E98-4D54-BFB9-9581B758CA1E}" type="pres">
      <dgm:prSet presAssocID="{5BD8AB66-DA40-4CDD-97F2-DBD9AD0B332F}" presName="parTx" presStyleLbl="revTx" presStyleIdx="0" presStyleCnt="3">
        <dgm:presLayoutVars>
          <dgm:chMax val="0"/>
          <dgm:chPref val="0"/>
        </dgm:presLayoutVars>
      </dgm:prSet>
      <dgm:spPr/>
    </dgm:pt>
    <dgm:pt modelId="{D6CD8638-2C1F-4234-8B33-5FAC3F731F12}" type="pres">
      <dgm:prSet presAssocID="{30CBE612-1B59-4558-8E80-6DF44894BCCA}" presName="sibTrans" presStyleCnt="0"/>
      <dgm:spPr/>
    </dgm:pt>
    <dgm:pt modelId="{9434092F-20B1-432D-8074-7D3C10B70074}" type="pres">
      <dgm:prSet presAssocID="{E095FCFE-6E3D-4806-9CEF-A640F23F6040}" presName="compNode" presStyleCnt="0"/>
      <dgm:spPr/>
    </dgm:pt>
    <dgm:pt modelId="{337F8D92-E955-42EB-8256-8FDE6BEEAFF9}" type="pres">
      <dgm:prSet presAssocID="{E095FCFE-6E3D-4806-9CEF-A640F23F6040}" presName="bgRect" presStyleLbl="bgShp" presStyleIdx="1" presStyleCnt="3"/>
      <dgm:spPr/>
    </dgm:pt>
    <dgm:pt modelId="{458BEEEC-F2E0-443F-8002-BEB292C8C85C}" type="pres">
      <dgm:prSet presAssocID="{E095FCFE-6E3D-4806-9CEF-A640F23F6040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F34E39E8-91D6-4714-84E6-DAAA502E974F}" type="pres">
      <dgm:prSet presAssocID="{E095FCFE-6E3D-4806-9CEF-A640F23F6040}" presName="spaceRect" presStyleCnt="0"/>
      <dgm:spPr/>
    </dgm:pt>
    <dgm:pt modelId="{9207C103-0D27-4B04-9D32-EA2C510628AF}" type="pres">
      <dgm:prSet presAssocID="{E095FCFE-6E3D-4806-9CEF-A640F23F6040}" presName="parTx" presStyleLbl="revTx" presStyleIdx="1" presStyleCnt="3">
        <dgm:presLayoutVars>
          <dgm:chMax val="0"/>
          <dgm:chPref val="0"/>
        </dgm:presLayoutVars>
      </dgm:prSet>
      <dgm:spPr/>
    </dgm:pt>
    <dgm:pt modelId="{19E3E5BC-E705-4091-8947-D4DB0CA31A1A}" type="pres">
      <dgm:prSet presAssocID="{7C82E66A-722D-4CE3-B788-CAA1D401C960}" presName="sibTrans" presStyleCnt="0"/>
      <dgm:spPr/>
    </dgm:pt>
    <dgm:pt modelId="{420321BD-43D2-49CA-A09B-70665C3858F1}" type="pres">
      <dgm:prSet presAssocID="{A62E6F7A-304E-45E7-8F24-051BBE9831B8}" presName="compNode" presStyleCnt="0"/>
      <dgm:spPr/>
    </dgm:pt>
    <dgm:pt modelId="{18CB23E7-5FBF-4C10-868C-A826CF4841A3}" type="pres">
      <dgm:prSet presAssocID="{A62E6F7A-304E-45E7-8F24-051BBE9831B8}" presName="bgRect" presStyleLbl="bgShp" presStyleIdx="2" presStyleCnt="3"/>
      <dgm:spPr/>
    </dgm:pt>
    <dgm:pt modelId="{09E7836D-79C7-40A2-917B-84CD3612CF50}" type="pres">
      <dgm:prSet presAssocID="{A62E6F7A-304E-45E7-8F24-051BBE9831B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FD8E49BD-F621-42AA-9679-7E58B97B905F}" type="pres">
      <dgm:prSet presAssocID="{A62E6F7A-304E-45E7-8F24-051BBE9831B8}" presName="spaceRect" presStyleCnt="0"/>
      <dgm:spPr/>
    </dgm:pt>
    <dgm:pt modelId="{8A3AA6DF-A643-4714-A36D-F8528EBA9911}" type="pres">
      <dgm:prSet presAssocID="{A62E6F7A-304E-45E7-8F24-051BBE9831B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0864107-B50A-4632-9AEF-FFFF8BF94122}" type="presOf" srcId="{5BD8AB66-DA40-4CDD-97F2-DBD9AD0B332F}" destId="{6210B33A-0E98-4D54-BFB9-9581B758CA1E}" srcOrd="0" destOrd="0" presId="urn:microsoft.com/office/officeart/2018/2/layout/IconVerticalSolidList"/>
    <dgm:cxn modelId="{4661AD0B-52DB-4A79-8DC4-9C99057AC7C8}" type="presOf" srcId="{E095FCFE-6E3D-4806-9CEF-A640F23F6040}" destId="{9207C103-0D27-4B04-9D32-EA2C510628AF}" srcOrd="0" destOrd="0" presId="urn:microsoft.com/office/officeart/2018/2/layout/IconVerticalSolidList"/>
    <dgm:cxn modelId="{E2C1640F-BA9A-4007-93FE-2F17F6A3550B}" srcId="{FEC8A16F-4D5F-4003-AA50-2C0FCF723254}" destId="{E095FCFE-6E3D-4806-9CEF-A640F23F6040}" srcOrd="1" destOrd="0" parTransId="{65D09335-6837-4965-9EDD-3A4D65BF9113}" sibTransId="{7C82E66A-722D-4CE3-B788-CAA1D401C960}"/>
    <dgm:cxn modelId="{EA725B3A-2FCD-4759-AB2B-3C9904274DD1}" srcId="{FEC8A16F-4D5F-4003-AA50-2C0FCF723254}" destId="{5BD8AB66-DA40-4CDD-97F2-DBD9AD0B332F}" srcOrd="0" destOrd="0" parTransId="{4A66AD2D-5DBE-4BA9-BA6D-69BD96AEA426}" sibTransId="{30CBE612-1B59-4558-8E80-6DF44894BCCA}"/>
    <dgm:cxn modelId="{EE3E8B40-F1F6-422C-BF60-0F51A2C80BC0}" type="presOf" srcId="{FEC8A16F-4D5F-4003-AA50-2C0FCF723254}" destId="{C6AE8C45-7B6C-456A-A7E1-F6B32B124B21}" srcOrd="0" destOrd="0" presId="urn:microsoft.com/office/officeart/2018/2/layout/IconVerticalSolidList"/>
    <dgm:cxn modelId="{AF3E5D5A-BBEB-4A81-AF15-5FC74D3A8730}" type="presOf" srcId="{A62E6F7A-304E-45E7-8F24-051BBE9831B8}" destId="{8A3AA6DF-A643-4714-A36D-F8528EBA9911}" srcOrd="0" destOrd="0" presId="urn:microsoft.com/office/officeart/2018/2/layout/IconVerticalSolidList"/>
    <dgm:cxn modelId="{A8D26182-D903-4BEB-96EE-F8C64A8A3083}" srcId="{FEC8A16F-4D5F-4003-AA50-2C0FCF723254}" destId="{A62E6F7A-304E-45E7-8F24-051BBE9831B8}" srcOrd="2" destOrd="0" parTransId="{1C1A8178-0C78-46F4-9C4F-8A14121E17FF}" sibTransId="{56BA9533-F1E2-4EC8-BE46-5D15D1F91C02}"/>
    <dgm:cxn modelId="{BBA6056A-F9F3-4724-B721-E903C30ABF23}" type="presParOf" srcId="{C6AE8C45-7B6C-456A-A7E1-F6B32B124B21}" destId="{DDE07475-B511-42C1-A061-CB4D1B61D289}" srcOrd="0" destOrd="0" presId="urn:microsoft.com/office/officeart/2018/2/layout/IconVerticalSolidList"/>
    <dgm:cxn modelId="{3D8044E0-ED9E-46D0-9D46-77EA9E36BFF0}" type="presParOf" srcId="{DDE07475-B511-42C1-A061-CB4D1B61D289}" destId="{67645C8A-9DCB-4760-9AC0-D9830D4E608E}" srcOrd="0" destOrd="0" presId="urn:microsoft.com/office/officeart/2018/2/layout/IconVerticalSolidList"/>
    <dgm:cxn modelId="{3B2B28B0-88EC-4CD4-9682-6589DE0DEBBB}" type="presParOf" srcId="{DDE07475-B511-42C1-A061-CB4D1B61D289}" destId="{1C739E45-4188-4195-BD37-BC8EDB317B3B}" srcOrd="1" destOrd="0" presId="urn:microsoft.com/office/officeart/2018/2/layout/IconVerticalSolidList"/>
    <dgm:cxn modelId="{187FF482-778E-43D6-840B-124ED5CA869B}" type="presParOf" srcId="{DDE07475-B511-42C1-A061-CB4D1B61D289}" destId="{935A2FD5-AD57-419A-A3BA-AB4B569C99CB}" srcOrd="2" destOrd="0" presId="urn:microsoft.com/office/officeart/2018/2/layout/IconVerticalSolidList"/>
    <dgm:cxn modelId="{24D5AA30-6276-4976-BB9F-0C986F8AF118}" type="presParOf" srcId="{DDE07475-B511-42C1-A061-CB4D1B61D289}" destId="{6210B33A-0E98-4D54-BFB9-9581B758CA1E}" srcOrd="3" destOrd="0" presId="urn:microsoft.com/office/officeart/2018/2/layout/IconVerticalSolidList"/>
    <dgm:cxn modelId="{4C0E43E6-78BE-40D3-AFB4-09157184ED40}" type="presParOf" srcId="{C6AE8C45-7B6C-456A-A7E1-F6B32B124B21}" destId="{D6CD8638-2C1F-4234-8B33-5FAC3F731F12}" srcOrd="1" destOrd="0" presId="urn:microsoft.com/office/officeart/2018/2/layout/IconVerticalSolidList"/>
    <dgm:cxn modelId="{B5846FE5-BB38-4383-9330-E89CEC012B87}" type="presParOf" srcId="{C6AE8C45-7B6C-456A-A7E1-F6B32B124B21}" destId="{9434092F-20B1-432D-8074-7D3C10B70074}" srcOrd="2" destOrd="0" presId="urn:microsoft.com/office/officeart/2018/2/layout/IconVerticalSolidList"/>
    <dgm:cxn modelId="{4ADC9004-38FE-4CBC-83A2-D5EA5241A16B}" type="presParOf" srcId="{9434092F-20B1-432D-8074-7D3C10B70074}" destId="{337F8D92-E955-42EB-8256-8FDE6BEEAFF9}" srcOrd="0" destOrd="0" presId="urn:microsoft.com/office/officeart/2018/2/layout/IconVerticalSolidList"/>
    <dgm:cxn modelId="{846EAA0B-FC37-4D04-8686-B2A00EF0AE8B}" type="presParOf" srcId="{9434092F-20B1-432D-8074-7D3C10B70074}" destId="{458BEEEC-F2E0-443F-8002-BEB292C8C85C}" srcOrd="1" destOrd="0" presId="urn:microsoft.com/office/officeart/2018/2/layout/IconVerticalSolidList"/>
    <dgm:cxn modelId="{D648CC74-7751-4E81-B2F4-1BC750CAFFEC}" type="presParOf" srcId="{9434092F-20B1-432D-8074-7D3C10B70074}" destId="{F34E39E8-91D6-4714-84E6-DAAA502E974F}" srcOrd="2" destOrd="0" presId="urn:microsoft.com/office/officeart/2018/2/layout/IconVerticalSolidList"/>
    <dgm:cxn modelId="{58EC70AC-D400-4FAF-AD11-A921124078B2}" type="presParOf" srcId="{9434092F-20B1-432D-8074-7D3C10B70074}" destId="{9207C103-0D27-4B04-9D32-EA2C510628AF}" srcOrd="3" destOrd="0" presId="urn:microsoft.com/office/officeart/2018/2/layout/IconVerticalSolidList"/>
    <dgm:cxn modelId="{1E05E1B7-CE43-4E42-BC2E-192C707BB459}" type="presParOf" srcId="{C6AE8C45-7B6C-456A-A7E1-F6B32B124B21}" destId="{19E3E5BC-E705-4091-8947-D4DB0CA31A1A}" srcOrd="3" destOrd="0" presId="urn:microsoft.com/office/officeart/2018/2/layout/IconVerticalSolidList"/>
    <dgm:cxn modelId="{B452BF68-7790-41EB-B79D-DFD2A10F9EF4}" type="presParOf" srcId="{C6AE8C45-7B6C-456A-A7E1-F6B32B124B21}" destId="{420321BD-43D2-49CA-A09B-70665C3858F1}" srcOrd="4" destOrd="0" presId="urn:microsoft.com/office/officeart/2018/2/layout/IconVerticalSolidList"/>
    <dgm:cxn modelId="{7FBC4621-C534-42D2-BFC5-1DC629F9C9A7}" type="presParOf" srcId="{420321BD-43D2-49CA-A09B-70665C3858F1}" destId="{18CB23E7-5FBF-4C10-868C-A826CF4841A3}" srcOrd="0" destOrd="0" presId="urn:microsoft.com/office/officeart/2018/2/layout/IconVerticalSolidList"/>
    <dgm:cxn modelId="{A15749E0-D722-4E3A-BE14-3033ACEB0D38}" type="presParOf" srcId="{420321BD-43D2-49CA-A09B-70665C3858F1}" destId="{09E7836D-79C7-40A2-917B-84CD3612CF50}" srcOrd="1" destOrd="0" presId="urn:microsoft.com/office/officeart/2018/2/layout/IconVerticalSolidList"/>
    <dgm:cxn modelId="{46F19CB5-22EE-40F1-9DD5-F7D8B96081CB}" type="presParOf" srcId="{420321BD-43D2-49CA-A09B-70665C3858F1}" destId="{FD8E49BD-F621-42AA-9679-7E58B97B905F}" srcOrd="2" destOrd="0" presId="urn:microsoft.com/office/officeart/2018/2/layout/IconVerticalSolidList"/>
    <dgm:cxn modelId="{2BFC9DFD-333E-48AA-9CA3-76B693E45608}" type="presParOf" srcId="{420321BD-43D2-49CA-A09B-70665C3858F1}" destId="{8A3AA6DF-A643-4714-A36D-F8528EBA99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645C8A-9DCB-4760-9AC0-D9830D4E608E}">
      <dsp:nvSpPr>
        <dsp:cNvPr id="0" name=""/>
        <dsp:cNvSpPr/>
      </dsp:nvSpPr>
      <dsp:spPr>
        <a:xfrm>
          <a:off x="0" y="417"/>
          <a:ext cx="9625383" cy="9776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739E45-4188-4195-BD37-BC8EDB317B3B}">
      <dsp:nvSpPr>
        <dsp:cNvPr id="0" name=""/>
        <dsp:cNvSpPr/>
      </dsp:nvSpPr>
      <dsp:spPr>
        <a:xfrm>
          <a:off x="295745" y="220393"/>
          <a:ext cx="537718" cy="5377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0B33A-0E98-4D54-BFB9-9581B758CA1E}">
      <dsp:nvSpPr>
        <dsp:cNvPr id="0" name=""/>
        <dsp:cNvSpPr/>
      </dsp:nvSpPr>
      <dsp:spPr>
        <a:xfrm>
          <a:off x="1129209" y="417"/>
          <a:ext cx="8496173" cy="97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70" tIns="103470" rIns="103470" bIns="1034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Microsoft Excel and Microsoft Teams are both valuable digital tools used in daily work in Health and Social Care .</a:t>
          </a:r>
          <a:endParaRPr lang="en-US" sz="1700" kern="1200" dirty="0"/>
        </a:p>
      </dsp:txBody>
      <dsp:txXfrm>
        <a:off x="1129209" y="417"/>
        <a:ext cx="8496173" cy="977670"/>
      </dsp:txXfrm>
    </dsp:sp>
    <dsp:sp modelId="{337F8D92-E955-42EB-8256-8FDE6BEEAFF9}">
      <dsp:nvSpPr>
        <dsp:cNvPr id="0" name=""/>
        <dsp:cNvSpPr/>
      </dsp:nvSpPr>
      <dsp:spPr>
        <a:xfrm>
          <a:off x="0" y="1222506"/>
          <a:ext cx="9625383" cy="9776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8BEEEC-F2E0-443F-8002-BEB292C8C85C}">
      <dsp:nvSpPr>
        <dsp:cNvPr id="0" name=""/>
        <dsp:cNvSpPr/>
      </dsp:nvSpPr>
      <dsp:spPr>
        <a:xfrm>
          <a:off x="295745" y="1442482"/>
          <a:ext cx="537718" cy="5377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07C103-0D27-4B04-9D32-EA2C510628AF}">
      <dsp:nvSpPr>
        <dsp:cNvPr id="0" name=""/>
        <dsp:cNvSpPr/>
      </dsp:nvSpPr>
      <dsp:spPr>
        <a:xfrm>
          <a:off x="1129209" y="1222506"/>
          <a:ext cx="8496173" cy="97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70" tIns="103470" rIns="103470" bIns="1034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Both work together for better outcomes in Health Care they do not work against one another.</a:t>
          </a:r>
          <a:endParaRPr lang="en-US" sz="1700" kern="1200" dirty="0"/>
        </a:p>
      </dsp:txBody>
      <dsp:txXfrm>
        <a:off x="1129209" y="1222506"/>
        <a:ext cx="8496173" cy="977670"/>
      </dsp:txXfrm>
    </dsp:sp>
    <dsp:sp modelId="{18CB23E7-5FBF-4C10-868C-A826CF4841A3}">
      <dsp:nvSpPr>
        <dsp:cNvPr id="0" name=""/>
        <dsp:cNvSpPr/>
      </dsp:nvSpPr>
      <dsp:spPr>
        <a:xfrm>
          <a:off x="0" y="2444594"/>
          <a:ext cx="9625383" cy="9776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E7836D-79C7-40A2-917B-84CD3612CF50}">
      <dsp:nvSpPr>
        <dsp:cNvPr id="0" name=""/>
        <dsp:cNvSpPr/>
      </dsp:nvSpPr>
      <dsp:spPr>
        <a:xfrm>
          <a:off x="295745" y="2664570"/>
          <a:ext cx="537718" cy="5377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3AA6DF-A643-4714-A36D-F8528EBA9911}">
      <dsp:nvSpPr>
        <dsp:cNvPr id="0" name=""/>
        <dsp:cNvSpPr/>
      </dsp:nvSpPr>
      <dsp:spPr>
        <a:xfrm>
          <a:off x="1129209" y="2444594"/>
          <a:ext cx="8496173" cy="97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70" tIns="103470" rIns="103470" bIns="1034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These tools are an essential part of Health Care and are used all around the world in Health Care it is also a good platform for medical students to learn.   </a:t>
          </a:r>
          <a:endParaRPr lang="en-US" sz="1700" kern="1200" dirty="0"/>
        </a:p>
      </dsp:txBody>
      <dsp:txXfrm>
        <a:off x="1129209" y="2444594"/>
        <a:ext cx="8496173" cy="9776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488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415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08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496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322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78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769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164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636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3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0916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3435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7641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7164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558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7013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325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E7D1D67-3DA0-46F5-8D40-1D6F779F8AA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A27269D-0C15-44CB-A07A-F1D96D9A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830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7" name="Group 96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0" name="Oval 99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1" name="Oval 100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3" name="Rectangle 102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7" name="Freeform: Shape 106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8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221A2-CB2E-43E4-DC4B-6BA9C58535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087" y="1130603"/>
            <a:ext cx="3342442" cy="4596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solidFill>
                  <a:srgbClr val="EBEBEB"/>
                </a:solidFill>
              </a:rPr>
              <a:t>Introduction To My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1D7220-5F1D-359F-10A3-12B7A24315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0077" y="437513"/>
            <a:ext cx="5502614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This presentation will be focused on two core tools from </a:t>
            </a:r>
            <a:r>
              <a:rPr 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microsoft</a:t>
            </a: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365 suite Microsoft Teams and Microsoft </a:t>
            </a:r>
            <a:r>
              <a:rPr 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Exel</a:t>
            </a: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This presentation will explain in detail how theses tools support day to day work in Health and Social Care and what these tools provide to users and organisations. This </a:t>
            </a:r>
            <a:r>
              <a:rPr lang="en-US" sz="17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prentation</a:t>
            </a: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will uncover how Team brings communication together meetings and file sharing all into one safe space.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 shall also explore how Excel  plays its part in Health And Social Care we shall also explain a backup and security plan for a Home Care Agency which is equally important to ensure all data stays protected and follows the Data protection Act 2018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497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6AA52-533D-AAEB-1591-5DF024E58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Excel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9ADDF-3132-864C-D695-50147BD72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Microsoft Team 365 and Excel both have a number of built in features the most important in Excel are controlled </a:t>
            </a:r>
            <a:r>
              <a:rPr lang="en-US" dirty="0" err="1"/>
              <a:t>blindings</a:t>
            </a:r>
            <a:r>
              <a:rPr lang="en-US" dirty="0"/>
              <a:t> which guarantees no mix ups or confusion.</a:t>
            </a:r>
          </a:p>
          <a:p>
            <a:r>
              <a:rPr lang="en-US" dirty="0"/>
              <a:t>Strict controlled blinding's meaning every name or symbol has exactly one clear meaning that never gets mixed up.</a:t>
            </a:r>
          </a:p>
          <a:p>
            <a:r>
              <a:rPr lang="en-US" dirty="0"/>
              <a:t>Consistent </a:t>
            </a:r>
            <a:r>
              <a:rPr lang="en-US" dirty="0" err="1"/>
              <a:t>Portial</a:t>
            </a:r>
            <a:r>
              <a:rPr lang="en-US" dirty="0"/>
              <a:t> Structure a fixed predictable order updates, checks are recorded in the same </a:t>
            </a:r>
            <a:r>
              <a:rPr lang="en-US" dirty="0" err="1"/>
              <a:t>format,everyone</a:t>
            </a:r>
            <a:r>
              <a:rPr lang="en-US" dirty="0"/>
              <a:t> can follow it step by </a:t>
            </a:r>
            <a:r>
              <a:rPr lang="en-US" dirty="0" err="1"/>
              <a:t>step.It</a:t>
            </a:r>
            <a:r>
              <a:rPr lang="en-US" dirty="0"/>
              <a:t> is important staff </a:t>
            </a:r>
            <a:r>
              <a:rPr lang="en-US" dirty="0" err="1"/>
              <a:t>eg</a:t>
            </a:r>
            <a:r>
              <a:rPr lang="en-US" dirty="0"/>
              <a:t> nurses and doctors in Health  Care Services can add special instructions and adjustments.</a:t>
            </a:r>
          </a:p>
          <a:p>
            <a:r>
              <a:rPr lang="en-US" dirty="0"/>
              <a:t>These features can also cause the system to behave unexpectedly and make the conversion or modification process unreliable.</a:t>
            </a:r>
          </a:p>
          <a:p>
            <a:r>
              <a:rPr lang="en-US" dirty="0"/>
              <a:t>The </a:t>
            </a:r>
            <a:r>
              <a:rPr lang="en-US" dirty="0" err="1"/>
              <a:t>twobuilt</a:t>
            </a:r>
            <a:r>
              <a:rPr lang="en-US" dirty="0"/>
              <a:t> in features enable transformation between formal systems(Dutt and Gajski,1988).</a:t>
            </a:r>
          </a:p>
          <a:p>
            <a:r>
              <a:rPr lang="en-US" dirty="0"/>
              <a:t>Team Microsoft Teams most important feature is that it is able to combine or bring different parts together so they work as one.</a:t>
            </a:r>
          </a:p>
          <a:p>
            <a:r>
              <a:rPr lang="en-US" dirty="0"/>
              <a:t>It has the ability to integrate </a:t>
            </a:r>
            <a:r>
              <a:rPr lang="en-US" dirty="0" err="1"/>
              <a:t>communication,file</a:t>
            </a:r>
            <a:r>
              <a:rPr lang="en-US" dirty="0"/>
              <a:t> management and other tools into a single unified workspace (Bower,2021).</a:t>
            </a:r>
          </a:p>
          <a:p>
            <a:r>
              <a:rPr lang="en-US" dirty="0"/>
              <a:t>Teams is a online learning platform </a:t>
            </a:r>
          </a:p>
          <a:p>
            <a:r>
              <a:rPr lang="en-US" dirty="0"/>
              <a:t>Teams chat group features are known as “TEAM”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288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2C11E-FB61-1BFA-DF20-FA1E808CD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Backup Digital Safety Plan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752E1-1C24-3205-7846-5A4A3ED52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Data Management purpose is deleting, disposing and storing data correctly at all times.</a:t>
            </a:r>
          </a:p>
          <a:p>
            <a:r>
              <a:rPr lang="en-US" dirty="0"/>
              <a:t>Email awareness objective is to use email securely to help prevent scams and data leaks.</a:t>
            </a:r>
          </a:p>
          <a:p>
            <a:r>
              <a:rPr lang="en-US" dirty="0"/>
              <a:t>Access secured goal is to ensure only authorized approved people can access, view and change information.</a:t>
            </a:r>
          </a:p>
          <a:p>
            <a:r>
              <a:rPr lang="en-US" dirty="0"/>
              <a:t>Confidentiality and compliance aim is to protect everybody, health information and meet legal requirements.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4155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B94B01-7FE9-44A0-79B0-96B51BA18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A53740-D902-DB87-A961-C9D25DB076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853803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06590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4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888CD6-DB73-E19A-33C0-FEB77A824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EBEBEB"/>
                </a:solidFill>
              </a:rPr>
              <a:t>References </a:t>
            </a:r>
            <a:endParaRPr lang="en-GB" sz="3200">
              <a:solidFill>
                <a:srgbClr val="EBEBEB"/>
              </a:solidFill>
            </a:endParaRPr>
          </a:p>
        </p:txBody>
      </p:sp>
      <p:sp>
        <p:nvSpPr>
          <p:cNvPr id="77" name="Content Placeholder 2">
            <a:extLst>
              <a:ext uri="{FF2B5EF4-FFF2-40B4-BE49-F238E27FC236}">
                <a16:creationId xmlns:a16="http://schemas.microsoft.com/office/drawing/2014/main" id="{4ADA0A4A-87D9-16D3-41D5-EFB24F6C8E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114880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215</TotalTime>
  <Words>447</Words>
  <Application>Microsoft Office PowerPoint</Application>
  <PresentationFormat>Widescreen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 Boardroom</vt:lpstr>
      <vt:lpstr>Introduction To My Presentation</vt:lpstr>
      <vt:lpstr>Excel  </vt:lpstr>
      <vt:lpstr>Backup Digital Safety Plan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Musurat Bi (2511528)</dc:creator>
  <cp:lastModifiedBy>Musurat Bi (2511528)</cp:lastModifiedBy>
  <cp:revision>1</cp:revision>
  <dcterms:created xsi:type="dcterms:W3CDTF">2026-07-22T19:08:03Z</dcterms:created>
  <dcterms:modified xsi:type="dcterms:W3CDTF">2026-07-24T12:35:22Z</dcterms:modified>
</cp:coreProperties>
</file>