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7" r:id="rId4"/>
    <p:sldId id="259" r:id="rId5"/>
    <p:sldId id="261" r:id="rId6"/>
    <p:sldId id="267" r:id="rId7"/>
    <p:sldId id="268" r:id="rId8"/>
    <p:sldId id="262" r:id="rId9"/>
    <p:sldId id="260" r:id="rId10"/>
    <p:sldId id="269" r:id="rId11"/>
    <p:sldId id="270" r:id="rId12"/>
    <p:sldId id="272"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1"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81ED64-9EC7-4908-92E1-B8BF4CA903C7}"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GB"/>
        </a:p>
      </dgm:t>
    </dgm:pt>
    <dgm:pt modelId="{E089ECC4-9C7E-4F94-9943-1850C58B419E}">
      <dgm:prSet phldrT="[Text]"/>
      <dgm:spPr/>
      <dgm:t>
        <a:bodyPr/>
        <a:lstStyle/>
        <a:p>
          <a:pPr>
            <a:lnSpc>
              <a:spcPct val="100000"/>
            </a:lnSpc>
          </a:pPr>
          <a:r>
            <a:rPr lang="en-US" dirty="0">
              <a:latin typeface="Arial" panose="020B0604020202020204" pitchFamily="34" charset="0"/>
              <a:cs typeface="Arial" panose="020B0604020202020204" pitchFamily="34" charset="0"/>
            </a:rPr>
            <a:t>Reading around the topic area</a:t>
          </a:r>
          <a:endParaRPr lang="en-GB" dirty="0">
            <a:latin typeface="Arial" panose="020B0604020202020204" pitchFamily="34" charset="0"/>
            <a:cs typeface="Arial" panose="020B0604020202020204" pitchFamily="34" charset="0"/>
          </a:endParaRPr>
        </a:p>
      </dgm:t>
    </dgm:pt>
    <dgm:pt modelId="{DA735C81-A7E6-4E1B-BB7E-D207AE01EB22}" type="parTrans" cxnId="{0A6BA089-83EC-415A-8B13-D24821F874D1}">
      <dgm:prSet/>
      <dgm:spPr/>
      <dgm:t>
        <a:bodyPr/>
        <a:lstStyle/>
        <a:p>
          <a:endParaRPr lang="en-GB"/>
        </a:p>
      </dgm:t>
    </dgm:pt>
    <dgm:pt modelId="{60FCBA32-A0C2-41B9-93F5-36A89A163E9F}" type="sibTrans" cxnId="{0A6BA089-83EC-415A-8B13-D24821F874D1}">
      <dgm:prSet/>
      <dgm:spPr/>
      <dgm:t>
        <a:bodyPr/>
        <a:lstStyle/>
        <a:p>
          <a:endParaRPr lang="en-GB"/>
        </a:p>
      </dgm:t>
    </dgm:pt>
    <dgm:pt modelId="{B6D6CAC4-AF07-4347-B02F-2AF4E3207F7C}">
      <dgm:prSet phldrT="[Text]"/>
      <dgm:spPr/>
      <dgm:t>
        <a:bodyPr/>
        <a:lstStyle/>
        <a:p>
          <a:pPr>
            <a:lnSpc>
              <a:spcPct val="100000"/>
            </a:lnSpc>
          </a:pPr>
          <a:r>
            <a:rPr lang="en-US" dirty="0">
              <a:latin typeface="Arial" panose="020B0604020202020204" pitchFamily="34" charset="0"/>
              <a:cs typeface="Arial" panose="020B0604020202020204" pitchFamily="34" charset="0"/>
            </a:rPr>
            <a:t>Searches</a:t>
          </a:r>
          <a:endParaRPr lang="en-GB" dirty="0">
            <a:latin typeface="Arial" panose="020B0604020202020204" pitchFamily="34" charset="0"/>
            <a:cs typeface="Arial" panose="020B0604020202020204" pitchFamily="34" charset="0"/>
          </a:endParaRPr>
        </a:p>
      </dgm:t>
    </dgm:pt>
    <dgm:pt modelId="{F8D9CF85-B622-475E-A0B3-BE622EE63131}" type="parTrans" cxnId="{4FB36C35-FC31-42AB-A309-EC83722A7D8D}">
      <dgm:prSet/>
      <dgm:spPr/>
      <dgm:t>
        <a:bodyPr/>
        <a:lstStyle/>
        <a:p>
          <a:endParaRPr lang="en-GB"/>
        </a:p>
      </dgm:t>
    </dgm:pt>
    <dgm:pt modelId="{030CC60B-F087-4774-9662-732206178114}" type="sibTrans" cxnId="{4FB36C35-FC31-42AB-A309-EC83722A7D8D}">
      <dgm:prSet/>
      <dgm:spPr/>
      <dgm:t>
        <a:bodyPr/>
        <a:lstStyle/>
        <a:p>
          <a:endParaRPr lang="en-GB"/>
        </a:p>
      </dgm:t>
    </dgm:pt>
    <dgm:pt modelId="{CC6BE7DD-BCEF-4253-A688-B7D80722C1EB}">
      <dgm:prSet phldrT="[Text]"/>
      <dgm:spPr/>
      <dgm:t>
        <a:bodyPr/>
        <a:lstStyle/>
        <a:p>
          <a:pPr>
            <a:lnSpc>
              <a:spcPct val="100000"/>
            </a:lnSpc>
          </a:pPr>
          <a:r>
            <a:rPr lang="en-US" dirty="0">
              <a:latin typeface="Arial" panose="020B0604020202020204" pitchFamily="34" charset="0"/>
              <a:cs typeface="Arial" panose="020B0604020202020204" pitchFamily="34" charset="0"/>
            </a:rPr>
            <a:t>Scales and questions</a:t>
          </a:r>
          <a:endParaRPr lang="en-GB" dirty="0">
            <a:latin typeface="Arial" panose="020B0604020202020204" pitchFamily="34" charset="0"/>
            <a:cs typeface="Arial" panose="020B0604020202020204" pitchFamily="34" charset="0"/>
          </a:endParaRPr>
        </a:p>
      </dgm:t>
    </dgm:pt>
    <dgm:pt modelId="{03E02C40-4866-4BAE-988A-466A40A7BD5F}" type="parTrans" cxnId="{AEE9A8B6-2786-47CF-96DE-5FAA652C7024}">
      <dgm:prSet/>
      <dgm:spPr/>
      <dgm:t>
        <a:bodyPr/>
        <a:lstStyle/>
        <a:p>
          <a:endParaRPr lang="en-GB"/>
        </a:p>
      </dgm:t>
    </dgm:pt>
    <dgm:pt modelId="{A910DB53-0997-489F-BE1B-D6862F5A8936}" type="sibTrans" cxnId="{AEE9A8B6-2786-47CF-96DE-5FAA652C7024}">
      <dgm:prSet/>
      <dgm:spPr/>
      <dgm:t>
        <a:bodyPr/>
        <a:lstStyle/>
        <a:p>
          <a:endParaRPr lang="en-GB"/>
        </a:p>
      </dgm:t>
    </dgm:pt>
    <dgm:pt modelId="{04472944-A6D3-4389-A044-54B6148E955F}">
      <dgm:prSet phldrT="[Text]"/>
      <dgm:spPr/>
      <dgm:t>
        <a:bodyPr/>
        <a:lstStyle/>
        <a:p>
          <a:pPr>
            <a:lnSpc>
              <a:spcPct val="100000"/>
            </a:lnSpc>
          </a:pPr>
          <a:r>
            <a:rPr lang="en-US" dirty="0">
              <a:latin typeface="Arial" panose="020B0604020202020204" pitchFamily="34" charset="0"/>
              <a:cs typeface="Arial" panose="020B0604020202020204" pitchFamily="34" charset="0"/>
            </a:rPr>
            <a:t>Key literature</a:t>
          </a:r>
          <a:endParaRPr lang="en-GB" dirty="0">
            <a:latin typeface="Arial" panose="020B0604020202020204" pitchFamily="34" charset="0"/>
            <a:cs typeface="Arial" panose="020B0604020202020204" pitchFamily="34" charset="0"/>
          </a:endParaRPr>
        </a:p>
      </dgm:t>
    </dgm:pt>
    <dgm:pt modelId="{2D69CD75-9105-4732-AB6F-0DE3C88B73A9}" type="parTrans" cxnId="{20DDA8DF-C9CA-430B-9669-09DB617C1F49}">
      <dgm:prSet/>
      <dgm:spPr/>
      <dgm:t>
        <a:bodyPr/>
        <a:lstStyle/>
        <a:p>
          <a:endParaRPr lang="en-GB"/>
        </a:p>
      </dgm:t>
    </dgm:pt>
    <dgm:pt modelId="{A03BA5C1-4F4D-438F-A02C-1B87D998652A}" type="sibTrans" cxnId="{20DDA8DF-C9CA-430B-9669-09DB617C1F49}">
      <dgm:prSet/>
      <dgm:spPr/>
      <dgm:t>
        <a:bodyPr/>
        <a:lstStyle/>
        <a:p>
          <a:endParaRPr lang="en-GB"/>
        </a:p>
      </dgm:t>
    </dgm:pt>
    <dgm:pt modelId="{38B702B3-D165-47DC-BDCD-BB10F7A76D61}" type="pres">
      <dgm:prSet presAssocID="{7281ED64-9EC7-4908-92E1-B8BF4CA903C7}" presName="root" presStyleCnt="0">
        <dgm:presLayoutVars>
          <dgm:dir/>
          <dgm:resizeHandles val="exact"/>
        </dgm:presLayoutVars>
      </dgm:prSet>
      <dgm:spPr/>
    </dgm:pt>
    <dgm:pt modelId="{15D08D0B-C34C-426D-AA3D-C70352F689A9}" type="pres">
      <dgm:prSet presAssocID="{E089ECC4-9C7E-4F94-9943-1850C58B419E}" presName="compNode" presStyleCnt="0"/>
      <dgm:spPr/>
    </dgm:pt>
    <dgm:pt modelId="{1DBB0C4E-C3DA-4C78-961C-5EEB0BFE29EE}" type="pres">
      <dgm:prSet presAssocID="{E089ECC4-9C7E-4F94-9943-1850C58B419E}" presName="bgRect" presStyleLbl="bgShp" presStyleIdx="0" presStyleCnt="4"/>
      <dgm:spPr/>
    </dgm:pt>
    <dgm:pt modelId="{799E02DF-B84A-43B1-BB26-97AD0EEE7619}" type="pres">
      <dgm:prSet presAssocID="{E089ECC4-9C7E-4F94-9943-1850C58B41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4A77FD5-DEC5-4CDD-B2F4-883ED157F356}" type="pres">
      <dgm:prSet presAssocID="{E089ECC4-9C7E-4F94-9943-1850C58B419E}" presName="spaceRect" presStyleCnt="0"/>
      <dgm:spPr/>
    </dgm:pt>
    <dgm:pt modelId="{C9CCE3CA-7F12-4744-A1F3-55542706B67D}" type="pres">
      <dgm:prSet presAssocID="{E089ECC4-9C7E-4F94-9943-1850C58B419E}" presName="parTx" presStyleLbl="revTx" presStyleIdx="0" presStyleCnt="4">
        <dgm:presLayoutVars>
          <dgm:chMax val="0"/>
          <dgm:chPref val="0"/>
        </dgm:presLayoutVars>
      </dgm:prSet>
      <dgm:spPr/>
    </dgm:pt>
    <dgm:pt modelId="{FAEAB52B-8A0A-46A9-BA02-163DCAF9868E}" type="pres">
      <dgm:prSet presAssocID="{60FCBA32-A0C2-41B9-93F5-36A89A163E9F}" presName="sibTrans" presStyleCnt="0"/>
      <dgm:spPr/>
    </dgm:pt>
    <dgm:pt modelId="{C7E46FDD-34FC-4880-9BEE-F29BA48E279B}" type="pres">
      <dgm:prSet presAssocID="{B6D6CAC4-AF07-4347-B02F-2AF4E3207F7C}" presName="compNode" presStyleCnt="0"/>
      <dgm:spPr/>
    </dgm:pt>
    <dgm:pt modelId="{B9B4212D-D522-4CCC-9A4D-1C7B0B9FF046}" type="pres">
      <dgm:prSet presAssocID="{B6D6CAC4-AF07-4347-B02F-2AF4E3207F7C}" presName="bgRect" presStyleLbl="bgShp" presStyleIdx="1" presStyleCnt="4"/>
      <dgm:spPr/>
    </dgm:pt>
    <dgm:pt modelId="{54368BCF-7797-4FA5-84A4-D66DB710AE0A}" type="pres">
      <dgm:prSet presAssocID="{B6D6CAC4-AF07-4347-B02F-2AF4E3207F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noculars"/>
        </a:ext>
      </dgm:extLst>
    </dgm:pt>
    <dgm:pt modelId="{7B1DA204-9F14-49CA-A2FF-E73C79820F9D}" type="pres">
      <dgm:prSet presAssocID="{B6D6CAC4-AF07-4347-B02F-2AF4E3207F7C}" presName="spaceRect" presStyleCnt="0"/>
      <dgm:spPr/>
    </dgm:pt>
    <dgm:pt modelId="{AA20D0F1-8892-4136-90D4-AE9DCA22300E}" type="pres">
      <dgm:prSet presAssocID="{B6D6CAC4-AF07-4347-B02F-2AF4E3207F7C}" presName="parTx" presStyleLbl="revTx" presStyleIdx="1" presStyleCnt="4">
        <dgm:presLayoutVars>
          <dgm:chMax val="0"/>
          <dgm:chPref val="0"/>
        </dgm:presLayoutVars>
      </dgm:prSet>
      <dgm:spPr/>
    </dgm:pt>
    <dgm:pt modelId="{3EE45679-0D3C-47BE-BCF2-E956DC9CEF73}" type="pres">
      <dgm:prSet presAssocID="{030CC60B-F087-4774-9662-732206178114}" presName="sibTrans" presStyleCnt="0"/>
      <dgm:spPr/>
    </dgm:pt>
    <dgm:pt modelId="{FC19C084-E954-435F-9624-969FF59DA5CB}" type="pres">
      <dgm:prSet presAssocID="{CC6BE7DD-BCEF-4253-A688-B7D80722C1EB}" presName="compNode" presStyleCnt="0"/>
      <dgm:spPr/>
    </dgm:pt>
    <dgm:pt modelId="{5749EE11-B3D7-424D-87F4-C588924131C2}" type="pres">
      <dgm:prSet presAssocID="{CC6BE7DD-BCEF-4253-A688-B7D80722C1EB}" presName="bgRect" presStyleLbl="bgShp" presStyleIdx="2" presStyleCnt="4"/>
      <dgm:spPr/>
    </dgm:pt>
    <dgm:pt modelId="{7A0D6D9A-3482-4854-A01A-BB78C04FB710}" type="pres">
      <dgm:prSet presAssocID="{CC6BE7DD-BCEF-4253-A688-B7D80722C1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461E654B-5D76-4C79-9BE4-3F2EBBA2397F}" type="pres">
      <dgm:prSet presAssocID="{CC6BE7DD-BCEF-4253-A688-B7D80722C1EB}" presName="spaceRect" presStyleCnt="0"/>
      <dgm:spPr/>
    </dgm:pt>
    <dgm:pt modelId="{47D170C8-C5F8-42DB-9FD2-B5A9FB92F68D}" type="pres">
      <dgm:prSet presAssocID="{CC6BE7DD-BCEF-4253-A688-B7D80722C1EB}" presName="parTx" presStyleLbl="revTx" presStyleIdx="2" presStyleCnt="4">
        <dgm:presLayoutVars>
          <dgm:chMax val="0"/>
          <dgm:chPref val="0"/>
        </dgm:presLayoutVars>
      </dgm:prSet>
      <dgm:spPr/>
    </dgm:pt>
    <dgm:pt modelId="{2E1AAD5C-F5D1-4216-A397-7ABAECD3A27F}" type="pres">
      <dgm:prSet presAssocID="{A910DB53-0997-489F-BE1B-D6862F5A8936}" presName="sibTrans" presStyleCnt="0"/>
      <dgm:spPr/>
    </dgm:pt>
    <dgm:pt modelId="{72BC6834-1CFA-462C-AC4F-46DA6FFAED6D}" type="pres">
      <dgm:prSet presAssocID="{04472944-A6D3-4389-A044-54B6148E955F}" presName="compNode" presStyleCnt="0"/>
      <dgm:spPr/>
    </dgm:pt>
    <dgm:pt modelId="{B6F06F8A-5DD7-4662-8018-8AD7A7B67A58}" type="pres">
      <dgm:prSet presAssocID="{04472944-A6D3-4389-A044-54B6148E955F}" presName="bgRect" presStyleLbl="bgShp" presStyleIdx="3" presStyleCnt="4" custLinFactNeighborX="-244"/>
      <dgm:spPr/>
    </dgm:pt>
    <dgm:pt modelId="{08C82D7A-934F-4726-B792-FD7B92189125}" type="pres">
      <dgm:prSet presAssocID="{04472944-A6D3-4389-A044-54B6148E95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Book"/>
        </a:ext>
      </dgm:extLst>
    </dgm:pt>
    <dgm:pt modelId="{2ED4291F-46C0-4710-BEBC-B55DC1A631EC}" type="pres">
      <dgm:prSet presAssocID="{04472944-A6D3-4389-A044-54B6148E955F}" presName="spaceRect" presStyleCnt="0"/>
      <dgm:spPr/>
    </dgm:pt>
    <dgm:pt modelId="{1459C374-15EA-450C-BB4A-F87AF860CC6B}" type="pres">
      <dgm:prSet presAssocID="{04472944-A6D3-4389-A044-54B6148E955F}" presName="parTx" presStyleLbl="revTx" presStyleIdx="3" presStyleCnt="4">
        <dgm:presLayoutVars>
          <dgm:chMax val="0"/>
          <dgm:chPref val="0"/>
        </dgm:presLayoutVars>
      </dgm:prSet>
      <dgm:spPr/>
    </dgm:pt>
  </dgm:ptLst>
  <dgm:cxnLst>
    <dgm:cxn modelId="{4FB36C35-FC31-42AB-A309-EC83722A7D8D}" srcId="{7281ED64-9EC7-4908-92E1-B8BF4CA903C7}" destId="{B6D6CAC4-AF07-4347-B02F-2AF4E3207F7C}" srcOrd="1" destOrd="0" parTransId="{F8D9CF85-B622-475E-A0B3-BE622EE63131}" sibTransId="{030CC60B-F087-4774-9662-732206178114}"/>
    <dgm:cxn modelId="{1653E63D-DFDC-4953-88BF-4437EB104E02}" type="presOf" srcId="{CC6BE7DD-BCEF-4253-A688-B7D80722C1EB}" destId="{47D170C8-C5F8-42DB-9FD2-B5A9FB92F68D}" srcOrd="0" destOrd="0" presId="urn:microsoft.com/office/officeart/2018/2/layout/IconVerticalSolidList"/>
    <dgm:cxn modelId="{5D08D664-695C-4B90-A7E6-E1D64D4CD039}" type="presOf" srcId="{04472944-A6D3-4389-A044-54B6148E955F}" destId="{1459C374-15EA-450C-BB4A-F87AF860CC6B}" srcOrd="0" destOrd="0" presId="urn:microsoft.com/office/officeart/2018/2/layout/IconVerticalSolidList"/>
    <dgm:cxn modelId="{1B828559-7DB1-4B8B-AD0C-63B2937E5025}" type="presOf" srcId="{B6D6CAC4-AF07-4347-B02F-2AF4E3207F7C}" destId="{AA20D0F1-8892-4136-90D4-AE9DCA22300E}" srcOrd="0" destOrd="0" presId="urn:microsoft.com/office/officeart/2018/2/layout/IconVerticalSolidList"/>
    <dgm:cxn modelId="{0A6BA089-83EC-415A-8B13-D24821F874D1}" srcId="{7281ED64-9EC7-4908-92E1-B8BF4CA903C7}" destId="{E089ECC4-9C7E-4F94-9943-1850C58B419E}" srcOrd="0" destOrd="0" parTransId="{DA735C81-A7E6-4E1B-BB7E-D207AE01EB22}" sibTransId="{60FCBA32-A0C2-41B9-93F5-36A89A163E9F}"/>
    <dgm:cxn modelId="{18500C97-29CC-43BE-8493-6DDF9B46ABE4}" type="presOf" srcId="{7281ED64-9EC7-4908-92E1-B8BF4CA903C7}" destId="{38B702B3-D165-47DC-BDCD-BB10F7A76D61}" srcOrd="0" destOrd="0" presId="urn:microsoft.com/office/officeart/2018/2/layout/IconVerticalSolidList"/>
    <dgm:cxn modelId="{AEE9A8B6-2786-47CF-96DE-5FAA652C7024}" srcId="{7281ED64-9EC7-4908-92E1-B8BF4CA903C7}" destId="{CC6BE7DD-BCEF-4253-A688-B7D80722C1EB}" srcOrd="2" destOrd="0" parTransId="{03E02C40-4866-4BAE-988A-466A40A7BD5F}" sibTransId="{A910DB53-0997-489F-BE1B-D6862F5A8936}"/>
    <dgm:cxn modelId="{20DDA8DF-C9CA-430B-9669-09DB617C1F49}" srcId="{7281ED64-9EC7-4908-92E1-B8BF4CA903C7}" destId="{04472944-A6D3-4389-A044-54B6148E955F}" srcOrd="3" destOrd="0" parTransId="{2D69CD75-9105-4732-AB6F-0DE3C88B73A9}" sibTransId="{A03BA5C1-4F4D-438F-A02C-1B87D998652A}"/>
    <dgm:cxn modelId="{240FC7E9-932A-4115-ABFB-1A770CCF1371}" type="presOf" srcId="{E089ECC4-9C7E-4F94-9943-1850C58B419E}" destId="{C9CCE3CA-7F12-4744-A1F3-55542706B67D}" srcOrd="0" destOrd="0" presId="urn:microsoft.com/office/officeart/2018/2/layout/IconVerticalSolidList"/>
    <dgm:cxn modelId="{12B35348-DAD0-4614-A157-F037B5063A12}" type="presParOf" srcId="{38B702B3-D165-47DC-BDCD-BB10F7A76D61}" destId="{15D08D0B-C34C-426D-AA3D-C70352F689A9}" srcOrd="0" destOrd="0" presId="urn:microsoft.com/office/officeart/2018/2/layout/IconVerticalSolidList"/>
    <dgm:cxn modelId="{C9235AAC-790B-42FE-8B05-E929634F964E}" type="presParOf" srcId="{15D08D0B-C34C-426D-AA3D-C70352F689A9}" destId="{1DBB0C4E-C3DA-4C78-961C-5EEB0BFE29EE}" srcOrd="0" destOrd="0" presId="urn:microsoft.com/office/officeart/2018/2/layout/IconVerticalSolidList"/>
    <dgm:cxn modelId="{EEB9593F-EF22-4756-A8B9-C300B6B29EF5}" type="presParOf" srcId="{15D08D0B-C34C-426D-AA3D-C70352F689A9}" destId="{799E02DF-B84A-43B1-BB26-97AD0EEE7619}" srcOrd="1" destOrd="0" presId="urn:microsoft.com/office/officeart/2018/2/layout/IconVerticalSolidList"/>
    <dgm:cxn modelId="{86E199AD-D153-4644-B6F8-6BD7DBF2D8A3}" type="presParOf" srcId="{15D08D0B-C34C-426D-AA3D-C70352F689A9}" destId="{B4A77FD5-DEC5-4CDD-B2F4-883ED157F356}" srcOrd="2" destOrd="0" presId="urn:microsoft.com/office/officeart/2018/2/layout/IconVerticalSolidList"/>
    <dgm:cxn modelId="{D2517D17-1828-4BB1-B35C-A9442AAF58D1}" type="presParOf" srcId="{15D08D0B-C34C-426D-AA3D-C70352F689A9}" destId="{C9CCE3CA-7F12-4744-A1F3-55542706B67D}" srcOrd="3" destOrd="0" presId="urn:microsoft.com/office/officeart/2018/2/layout/IconVerticalSolidList"/>
    <dgm:cxn modelId="{7849CC4F-007A-4960-BD4E-2A9CBBAC502E}" type="presParOf" srcId="{38B702B3-D165-47DC-BDCD-BB10F7A76D61}" destId="{FAEAB52B-8A0A-46A9-BA02-163DCAF9868E}" srcOrd="1" destOrd="0" presId="urn:microsoft.com/office/officeart/2018/2/layout/IconVerticalSolidList"/>
    <dgm:cxn modelId="{E6F38060-1CB9-493B-A23D-F183E30342B2}" type="presParOf" srcId="{38B702B3-D165-47DC-BDCD-BB10F7A76D61}" destId="{C7E46FDD-34FC-4880-9BEE-F29BA48E279B}" srcOrd="2" destOrd="0" presId="urn:microsoft.com/office/officeart/2018/2/layout/IconVerticalSolidList"/>
    <dgm:cxn modelId="{BE85849A-6AA8-4901-B9DB-00CD5D138B4B}" type="presParOf" srcId="{C7E46FDD-34FC-4880-9BEE-F29BA48E279B}" destId="{B9B4212D-D522-4CCC-9A4D-1C7B0B9FF046}" srcOrd="0" destOrd="0" presId="urn:microsoft.com/office/officeart/2018/2/layout/IconVerticalSolidList"/>
    <dgm:cxn modelId="{DA268348-EAC4-4FDB-8131-19477ACC9A3C}" type="presParOf" srcId="{C7E46FDD-34FC-4880-9BEE-F29BA48E279B}" destId="{54368BCF-7797-4FA5-84A4-D66DB710AE0A}" srcOrd="1" destOrd="0" presId="urn:microsoft.com/office/officeart/2018/2/layout/IconVerticalSolidList"/>
    <dgm:cxn modelId="{307AD5A1-AC17-423E-BF1D-3F633D43F6A6}" type="presParOf" srcId="{C7E46FDD-34FC-4880-9BEE-F29BA48E279B}" destId="{7B1DA204-9F14-49CA-A2FF-E73C79820F9D}" srcOrd="2" destOrd="0" presId="urn:microsoft.com/office/officeart/2018/2/layout/IconVerticalSolidList"/>
    <dgm:cxn modelId="{3697EDB9-CBA3-40F2-A21B-94D0AE337246}" type="presParOf" srcId="{C7E46FDD-34FC-4880-9BEE-F29BA48E279B}" destId="{AA20D0F1-8892-4136-90D4-AE9DCA22300E}" srcOrd="3" destOrd="0" presId="urn:microsoft.com/office/officeart/2018/2/layout/IconVerticalSolidList"/>
    <dgm:cxn modelId="{88AE7382-2C63-466C-879E-AC40ECEB88BD}" type="presParOf" srcId="{38B702B3-D165-47DC-BDCD-BB10F7A76D61}" destId="{3EE45679-0D3C-47BE-BCF2-E956DC9CEF73}" srcOrd="3" destOrd="0" presId="urn:microsoft.com/office/officeart/2018/2/layout/IconVerticalSolidList"/>
    <dgm:cxn modelId="{995AD837-738F-4969-97C4-5A861991AB5A}" type="presParOf" srcId="{38B702B3-D165-47DC-BDCD-BB10F7A76D61}" destId="{FC19C084-E954-435F-9624-969FF59DA5CB}" srcOrd="4" destOrd="0" presId="urn:microsoft.com/office/officeart/2018/2/layout/IconVerticalSolidList"/>
    <dgm:cxn modelId="{7629080A-2180-4304-9DD7-6AEC1993CF50}" type="presParOf" srcId="{FC19C084-E954-435F-9624-969FF59DA5CB}" destId="{5749EE11-B3D7-424D-87F4-C588924131C2}" srcOrd="0" destOrd="0" presId="urn:microsoft.com/office/officeart/2018/2/layout/IconVerticalSolidList"/>
    <dgm:cxn modelId="{6DABA8E3-6E30-430B-817C-71CD67C1A7EB}" type="presParOf" srcId="{FC19C084-E954-435F-9624-969FF59DA5CB}" destId="{7A0D6D9A-3482-4854-A01A-BB78C04FB710}" srcOrd="1" destOrd="0" presId="urn:microsoft.com/office/officeart/2018/2/layout/IconVerticalSolidList"/>
    <dgm:cxn modelId="{77CA1F4C-936D-4EB0-8BB3-4E2080CD6156}" type="presParOf" srcId="{FC19C084-E954-435F-9624-969FF59DA5CB}" destId="{461E654B-5D76-4C79-9BE4-3F2EBBA2397F}" srcOrd="2" destOrd="0" presId="urn:microsoft.com/office/officeart/2018/2/layout/IconVerticalSolidList"/>
    <dgm:cxn modelId="{63DFC73A-03CA-4150-8F20-AECFF5A8A6A3}" type="presParOf" srcId="{FC19C084-E954-435F-9624-969FF59DA5CB}" destId="{47D170C8-C5F8-42DB-9FD2-B5A9FB92F68D}" srcOrd="3" destOrd="0" presId="urn:microsoft.com/office/officeart/2018/2/layout/IconVerticalSolidList"/>
    <dgm:cxn modelId="{F8BA0A3B-DD3E-4308-B2AA-A29923B0C7F3}" type="presParOf" srcId="{38B702B3-D165-47DC-BDCD-BB10F7A76D61}" destId="{2E1AAD5C-F5D1-4216-A397-7ABAECD3A27F}" srcOrd="5" destOrd="0" presId="urn:microsoft.com/office/officeart/2018/2/layout/IconVerticalSolidList"/>
    <dgm:cxn modelId="{A5EC68DD-A6FA-4804-A8A7-479162A9355A}" type="presParOf" srcId="{38B702B3-D165-47DC-BDCD-BB10F7A76D61}" destId="{72BC6834-1CFA-462C-AC4F-46DA6FFAED6D}" srcOrd="6" destOrd="0" presId="urn:microsoft.com/office/officeart/2018/2/layout/IconVerticalSolidList"/>
    <dgm:cxn modelId="{A3603FB1-2F32-4CA0-B7D6-700B382AA6C8}" type="presParOf" srcId="{72BC6834-1CFA-462C-AC4F-46DA6FFAED6D}" destId="{B6F06F8A-5DD7-4662-8018-8AD7A7B67A58}" srcOrd="0" destOrd="0" presId="urn:microsoft.com/office/officeart/2018/2/layout/IconVerticalSolidList"/>
    <dgm:cxn modelId="{F6D911A1-9512-45F4-9F22-4C77DE33DBD3}" type="presParOf" srcId="{72BC6834-1CFA-462C-AC4F-46DA6FFAED6D}" destId="{08C82D7A-934F-4726-B792-FD7B92189125}" srcOrd="1" destOrd="0" presId="urn:microsoft.com/office/officeart/2018/2/layout/IconVerticalSolidList"/>
    <dgm:cxn modelId="{222040BA-EDC3-44C6-8B95-F94AE56F80E9}" type="presParOf" srcId="{72BC6834-1CFA-462C-AC4F-46DA6FFAED6D}" destId="{2ED4291F-46C0-4710-BEBC-B55DC1A631EC}" srcOrd="2" destOrd="0" presId="urn:microsoft.com/office/officeart/2018/2/layout/IconVerticalSolidList"/>
    <dgm:cxn modelId="{B3C743F3-9EE2-4887-9493-FD74BC89207B}" type="presParOf" srcId="{72BC6834-1CFA-462C-AC4F-46DA6FFAED6D}" destId="{1459C374-15EA-450C-BB4A-F87AF860CC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3230A-5CE3-485C-8F02-DA7F8EF216C3}" type="doc">
      <dgm:prSet loTypeId="urn:microsoft.com/office/officeart/2005/8/layout/list1" loCatId="list" qsTypeId="urn:microsoft.com/office/officeart/2005/8/quickstyle/simple1" qsCatId="simple" csTypeId="urn:microsoft.com/office/officeart/2005/8/colors/accent6_1" csCatId="accent6" phldr="1"/>
      <dgm:spPr/>
      <dgm:t>
        <a:bodyPr/>
        <a:lstStyle/>
        <a:p>
          <a:endParaRPr lang="en-GB"/>
        </a:p>
      </dgm:t>
    </dgm:pt>
    <dgm:pt modelId="{7355F6A5-8864-4F55-8634-744B67F5D6F1}">
      <dgm:prSet phldrT="[Text]"/>
      <dgm:spPr/>
      <dgm:t>
        <a:bodyPr/>
        <a:lstStyle/>
        <a:p>
          <a:r>
            <a:rPr lang="en-US" dirty="0">
              <a:latin typeface="Arial" panose="020B0604020202020204" pitchFamily="34" charset="0"/>
              <a:cs typeface="Arial" panose="020B0604020202020204" pitchFamily="34" charset="0"/>
            </a:rPr>
            <a:t>Methodology</a:t>
          </a:r>
          <a:endParaRPr lang="en-GB" dirty="0">
            <a:latin typeface="Arial" panose="020B0604020202020204" pitchFamily="34" charset="0"/>
            <a:cs typeface="Arial" panose="020B0604020202020204" pitchFamily="34" charset="0"/>
          </a:endParaRPr>
        </a:p>
      </dgm:t>
    </dgm:pt>
    <dgm:pt modelId="{8CC9ECE9-FC36-42CD-A7BF-777FB34B0228}" type="parTrans" cxnId="{3E9E3D80-DE34-4EE0-AA22-64DB53D2A5A5}">
      <dgm:prSet/>
      <dgm:spPr/>
      <dgm:t>
        <a:bodyPr/>
        <a:lstStyle/>
        <a:p>
          <a:endParaRPr lang="en-GB"/>
        </a:p>
      </dgm:t>
    </dgm:pt>
    <dgm:pt modelId="{052F2132-5A64-4F6C-834D-609F3CEF0D93}" type="sibTrans" cxnId="{3E9E3D80-DE34-4EE0-AA22-64DB53D2A5A5}">
      <dgm:prSet/>
      <dgm:spPr/>
      <dgm:t>
        <a:bodyPr/>
        <a:lstStyle/>
        <a:p>
          <a:endParaRPr lang="en-GB"/>
        </a:p>
      </dgm:t>
    </dgm:pt>
    <dgm:pt modelId="{649F06E6-3BED-4689-B9C1-8C1740D69881}">
      <dgm:prSet phldrT="[Text]"/>
      <dgm:spPr/>
      <dgm:t>
        <a:bodyPr/>
        <a:lstStyle/>
        <a:p>
          <a:r>
            <a:rPr lang="en-US" dirty="0">
              <a:latin typeface="Arial" panose="020B0604020202020204" pitchFamily="34" charset="0"/>
              <a:cs typeface="Arial" panose="020B0604020202020204" pitchFamily="34" charset="0"/>
            </a:rPr>
            <a:t>Questions and Scales</a:t>
          </a:r>
          <a:endParaRPr lang="en-GB" dirty="0">
            <a:latin typeface="Arial" panose="020B0604020202020204" pitchFamily="34" charset="0"/>
            <a:cs typeface="Arial" panose="020B0604020202020204" pitchFamily="34" charset="0"/>
          </a:endParaRPr>
        </a:p>
      </dgm:t>
    </dgm:pt>
    <dgm:pt modelId="{ACE1DB4C-A99D-434E-B64F-B5A0B2C39082}" type="parTrans" cxnId="{9A86A7B6-4E1E-4FA6-9FB9-FC34B62A4EEE}">
      <dgm:prSet/>
      <dgm:spPr/>
      <dgm:t>
        <a:bodyPr/>
        <a:lstStyle/>
        <a:p>
          <a:endParaRPr lang="en-GB"/>
        </a:p>
      </dgm:t>
    </dgm:pt>
    <dgm:pt modelId="{FE2AAC7C-62FC-43B4-AA83-F38C0CE60128}" type="sibTrans" cxnId="{9A86A7B6-4E1E-4FA6-9FB9-FC34B62A4EEE}">
      <dgm:prSet/>
      <dgm:spPr/>
      <dgm:t>
        <a:bodyPr/>
        <a:lstStyle/>
        <a:p>
          <a:endParaRPr lang="en-GB"/>
        </a:p>
      </dgm:t>
    </dgm:pt>
    <dgm:pt modelId="{12682F2F-3865-41D2-AB4C-BEA2582B5AF4}">
      <dgm:prSet/>
      <dgm:spPr/>
      <dgm:t>
        <a:bodyPr/>
        <a:lstStyle/>
        <a:p>
          <a:r>
            <a:rPr lang="en-US" dirty="0">
              <a:latin typeface="Arial" panose="020B0604020202020204" pitchFamily="34" charset="0"/>
              <a:cs typeface="Arial" panose="020B0604020202020204" pitchFamily="34" charset="0"/>
            </a:rPr>
            <a:t>Good research question can help lead to making decisions about the direction of the study.</a:t>
          </a:r>
          <a:endParaRPr lang="en-GB" dirty="0">
            <a:latin typeface="Arial" panose="020B0604020202020204" pitchFamily="34" charset="0"/>
            <a:cs typeface="Arial" panose="020B0604020202020204" pitchFamily="34" charset="0"/>
          </a:endParaRPr>
        </a:p>
      </dgm:t>
    </dgm:pt>
    <dgm:pt modelId="{10EE198D-4D30-4B4A-B7D6-5449199BF617}" type="parTrans" cxnId="{B6B079DC-72B9-4892-87FF-594574DE79BF}">
      <dgm:prSet/>
      <dgm:spPr/>
      <dgm:t>
        <a:bodyPr/>
        <a:lstStyle/>
        <a:p>
          <a:endParaRPr lang="en-GB"/>
        </a:p>
      </dgm:t>
    </dgm:pt>
    <dgm:pt modelId="{7CFD798E-A3FF-4741-B71A-CB6E0D47949C}" type="sibTrans" cxnId="{B6B079DC-72B9-4892-87FF-594574DE79BF}">
      <dgm:prSet/>
      <dgm:spPr/>
      <dgm:t>
        <a:bodyPr/>
        <a:lstStyle/>
        <a:p>
          <a:endParaRPr lang="en-GB"/>
        </a:p>
      </dgm:t>
    </dgm:pt>
    <dgm:pt modelId="{E23447A5-7E80-48B6-9E38-045A1300E8C4}">
      <dgm:prSet phldrT="[Text]"/>
      <dgm:spPr/>
      <dgm:t>
        <a:bodyPr/>
        <a:lstStyle/>
        <a:p>
          <a:r>
            <a:rPr lang="en-US" dirty="0">
              <a:latin typeface="Arial" panose="020B0604020202020204" pitchFamily="34" charset="0"/>
              <a:cs typeface="Arial" panose="020B0604020202020204" pitchFamily="34" charset="0"/>
            </a:rPr>
            <a:t>Research question</a:t>
          </a:r>
          <a:endParaRPr lang="en-GB" dirty="0">
            <a:latin typeface="Arial" panose="020B0604020202020204" pitchFamily="34" charset="0"/>
            <a:cs typeface="Arial" panose="020B0604020202020204" pitchFamily="34" charset="0"/>
          </a:endParaRPr>
        </a:p>
      </dgm:t>
    </dgm:pt>
    <dgm:pt modelId="{E8EEB967-482F-4E8A-9ACE-780B189D06B2}" type="parTrans" cxnId="{26F6356A-6319-4B68-BF26-800867ADB630}">
      <dgm:prSet/>
      <dgm:spPr/>
      <dgm:t>
        <a:bodyPr/>
        <a:lstStyle/>
        <a:p>
          <a:endParaRPr lang="en-GB"/>
        </a:p>
      </dgm:t>
    </dgm:pt>
    <dgm:pt modelId="{ADB9372C-1821-492F-9328-460249583353}" type="sibTrans" cxnId="{26F6356A-6319-4B68-BF26-800867ADB630}">
      <dgm:prSet/>
      <dgm:spPr/>
      <dgm:t>
        <a:bodyPr/>
        <a:lstStyle/>
        <a:p>
          <a:endParaRPr lang="en-GB"/>
        </a:p>
      </dgm:t>
    </dgm:pt>
    <dgm:pt modelId="{81A05C3A-A345-42B6-9475-B4DEC01E1336}">
      <dgm:prSet/>
      <dgm:spPr/>
      <dgm:t>
        <a:bodyPr/>
        <a:lstStyle/>
        <a:p>
          <a:r>
            <a:rPr lang="en-US" dirty="0">
              <a:latin typeface="Arial" panose="020B0604020202020204" pitchFamily="34" charset="0"/>
              <a:cs typeface="Arial" panose="020B0604020202020204" pitchFamily="34" charset="0"/>
            </a:rPr>
            <a:t>The importance of methods section being reproducible and credible. </a:t>
          </a:r>
          <a:endParaRPr lang="en-GB" dirty="0">
            <a:latin typeface="Arial" panose="020B0604020202020204" pitchFamily="34" charset="0"/>
            <a:cs typeface="Arial" panose="020B0604020202020204" pitchFamily="34" charset="0"/>
          </a:endParaRPr>
        </a:p>
      </dgm:t>
    </dgm:pt>
    <dgm:pt modelId="{79CB225C-0526-415B-929F-B978C92FA011}" type="parTrans" cxnId="{20FB6CFD-16AF-44AE-97BF-368CEAA008E0}">
      <dgm:prSet/>
      <dgm:spPr/>
      <dgm:t>
        <a:bodyPr/>
        <a:lstStyle/>
        <a:p>
          <a:endParaRPr lang="en-GB"/>
        </a:p>
      </dgm:t>
    </dgm:pt>
    <dgm:pt modelId="{04AE346B-8AF7-4559-8A06-CAB2EFBC7CF5}" type="sibTrans" cxnId="{20FB6CFD-16AF-44AE-97BF-368CEAA008E0}">
      <dgm:prSet/>
      <dgm:spPr/>
      <dgm:t>
        <a:bodyPr/>
        <a:lstStyle/>
        <a:p>
          <a:endParaRPr lang="en-GB"/>
        </a:p>
      </dgm:t>
    </dgm:pt>
    <dgm:pt modelId="{529342B7-635F-4CC6-8C08-6496CA790CD5}">
      <dgm:prSet/>
      <dgm:spPr/>
      <dgm:t>
        <a:bodyPr/>
        <a:lstStyle/>
        <a:p>
          <a:r>
            <a:rPr lang="en-US" dirty="0">
              <a:latin typeface="Arial" panose="020B0604020202020204" pitchFamily="34" charset="0"/>
              <a:cs typeface="Arial" panose="020B0604020202020204" pitchFamily="34" charset="0"/>
            </a:rPr>
            <a:t>The importance of asking flexible and open-ended questions which are not leading in anyway.</a:t>
          </a:r>
          <a:endParaRPr lang="en-GB" dirty="0">
            <a:latin typeface="Arial" panose="020B0604020202020204" pitchFamily="34" charset="0"/>
            <a:cs typeface="Arial" panose="020B0604020202020204" pitchFamily="34" charset="0"/>
          </a:endParaRPr>
        </a:p>
      </dgm:t>
    </dgm:pt>
    <dgm:pt modelId="{E09B43E9-B3C4-4E6B-B542-899FA31CEE52}" type="parTrans" cxnId="{1CE681C4-15D0-4E99-AEB3-B48F29C18E6D}">
      <dgm:prSet/>
      <dgm:spPr/>
      <dgm:t>
        <a:bodyPr/>
        <a:lstStyle/>
        <a:p>
          <a:endParaRPr lang="en-GB"/>
        </a:p>
      </dgm:t>
    </dgm:pt>
    <dgm:pt modelId="{8C7BEF94-F5DB-474B-A2B7-FDC6B8F02451}" type="sibTrans" cxnId="{1CE681C4-15D0-4E99-AEB3-B48F29C18E6D}">
      <dgm:prSet/>
      <dgm:spPr/>
      <dgm:t>
        <a:bodyPr/>
        <a:lstStyle/>
        <a:p>
          <a:endParaRPr lang="en-GB"/>
        </a:p>
      </dgm:t>
    </dgm:pt>
    <dgm:pt modelId="{0B636497-4D8D-4053-9E0D-D5479B069FA0}">
      <dgm:prSet/>
      <dgm:spPr/>
      <dgm:t>
        <a:bodyPr/>
        <a:lstStyle/>
        <a:p>
          <a:r>
            <a:rPr lang="en-US" dirty="0">
              <a:latin typeface="Arial" panose="020B0604020202020204" pitchFamily="34" charset="0"/>
              <a:cs typeface="Arial" panose="020B0604020202020204" pitchFamily="34" charset="0"/>
            </a:rPr>
            <a:t> - skills gained: Attention to detail: wording and population for study. </a:t>
          </a:r>
          <a:endParaRPr lang="en-GB" dirty="0">
            <a:latin typeface="Arial" panose="020B0604020202020204" pitchFamily="34" charset="0"/>
            <a:cs typeface="Arial" panose="020B0604020202020204" pitchFamily="34" charset="0"/>
          </a:endParaRPr>
        </a:p>
      </dgm:t>
    </dgm:pt>
    <dgm:pt modelId="{8958AFE7-75BF-466D-8038-330CC4E924C1}" type="parTrans" cxnId="{9EBC83EA-D03A-438C-B2E5-B87290DC7266}">
      <dgm:prSet/>
      <dgm:spPr/>
      <dgm:t>
        <a:bodyPr/>
        <a:lstStyle/>
        <a:p>
          <a:endParaRPr lang="en-GB"/>
        </a:p>
      </dgm:t>
    </dgm:pt>
    <dgm:pt modelId="{0F3D1A04-6B34-4CB8-A37B-E58FFDC5FE32}" type="sibTrans" cxnId="{9EBC83EA-D03A-438C-B2E5-B87290DC7266}">
      <dgm:prSet/>
      <dgm:spPr/>
      <dgm:t>
        <a:bodyPr/>
        <a:lstStyle/>
        <a:p>
          <a:endParaRPr lang="en-GB"/>
        </a:p>
      </dgm:t>
    </dgm:pt>
    <dgm:pt modelId="{58561649-C540-47E4-95C6-A32EBFD80F2C}">
      <dgm:prSet/>
      <dgm:spPr/>
      <dgm:t>
        <a:bodyPr/>
        <a:lstStyle/>
        <a:p>
          <a:r>
            <a:rPr lang="en-US" dirty="0">
              <a:latin typeface="Arial" panose="020B0604020202020204" pitchFamily="34" charset="0"/>
              <a:cs typeface="Arial" panose="020B0604020202020204" pitchFamily="34" charset="0"/>
            </a:rPr>
            <a:t>- skills gained: Problem solving and logical thinking: Participants, design, materials, and procedures  </a:t>
          </a:r>
          <a:endParaRPr lang="en-GB" dirty="0">
            <a:latin typeface="Arial" panose="020B0604020202020204" pitchFamily="34" charset="0"/>
            <a:cs typeface="Arial" panose="020B0604020202020204" pitchFamily="34" charset="0"/>
          </a:endParaRPr>
        </a:p>
      </dgm:t>
    </dgm:pt>
    <dgm:pt modelId="{1DD1C8D1-66F2-4D04-AF4D-6311A8B555E8}" type="parTrans" cxnId="{F9A3EABC-88A8-48AE-A07D-51D26DD16C5A}">
      <dgm:prSet/>
      <dgm:spPr/>
      <dgm:t>
        <a:bodyPr/>
        <a:lstStyle/>
        <a:p>
          <a:endParaRPr lang="en-GB"/>
        </a:p>
      </dgm:t>
    </dgm:pt>
    <dgm:pt modelId="{CB39DDD0-72F7-4202-8D5F-85D1898EFCE8}" type="sibTrans" cxnId="{F9A3EABC-88A8-48AE-A07D-51D26DD16C5A}">
      <dgm:prSet/>
      <dgm:spPr/>
      <dgm:t>
        <a:bodyPr/>
        <a:lstStyle/>
        <a:p>
          <a:endParaRPr lang="en-GB"/>
        </a:p>
      </dgm:t>
    </dgm:pt>
    <dgm:pt modelId="{AB2FF9E5-8E9F-41CF-B35B-493DDE15372E}">
      <dgm:prSet/>
      <dgm:spPr/>
      <dgm:t>
        <a:bodyPr/>
        <a:lstStyle/>
        <a:p>
          <a:r>
            <a:rPr lang="en-US" dirty="0">
              <a:latin typeface="Arial" panose="020B0604020202020204" pitchFamily="34" charset="0"/>
              <a:cs typeface="Arial" panose="020B0604020202020204" pitchFamily="34" charset="0"/>
            </a:rPr>
            <a:t>- skills gained: Communication: Materials (asking for help)</a:t>
          </a:r>
          <a:endParaRPr lang="en-GB" dirty="0">
            <a:latin typeface="Arial" panose="020B0604020202020204" pitchFamily="34" charset="0"/>
            <a:cs typeface="Arial" panose="020B0604020202020204" pitchFamily="34" charset="0"/>
          </a:endParaRPr>
        </a:p>
      </dgm:t>
    </dgm:pt>
    <dgm:pt modelId="{A4C754C6-29DF-4CF2-A787-758B1137B3F1}" type="parTrans" cxnId="{3D6D71E4-AA6F-4CB2-A178-264738EB714D}">
      <dgm:prSet/>
      <dgm:spPr/>
      <dgm:t>
        <a:bodyPr/>
        <a:lstStyle/>
        <a:p>
          <a:endParaRPr lang="en-GB"/>
        </a:p>
      </dgm:t>
    </dgm:pt>
    <dgm:pt modelId="{E28B283F-B339-46CE-AACF-5A861DCBAA99}" type="sibTrans" cxnId="{3D6D71E4-AA6F-4CB2-A178-264738EB714D}">
      <dgm:prSet/>
      <dgm:spPr/>
      <dgm:t>
        <a:bodyPr/>
        <a:lstStyle/>
        <a:p>
          <a:endParaRPr lang="en-GB"/>
        </a:p>
      </dgm:t>
    </dgm:pt>
    <dgm:pt modelId="{C72B215A-5CAA-463F-AB42-0C010235BB30}" type="pres">
      <dgm:prSet presAssocID="{CFD3230A-5CE3-485C-8F02-DA7F8EF216C3}" presName="linear" presStyleCnt="0">
        <dgm:presLayoutVars>
          <dgm:dir/>
          <dgm:animLvl val="lvl"/>
          <dgm:resizeHandles val="exact"/>
        </dgm:presLayoutVars>
      </dgm:prSet>
      <dgm:spPr/>
    </dgm:pt>
    <dgm:pt modelId="{F51CA482-5A75-4E6A-97D9-F03DE92EA658}" type="pres">
      <dgm:prSet presAssocID="{E23447A5-7E80-48B6-9E38-045A1300E8C4}" presName="parentLin" presStyleCnt="0"/>
      <dgm:spPr/>
    </dgm:pt>
    <dgm:pt modelId="{8CFC5F81-9C20-47C1-9F6B-A34CE78BA727}" type="pres">
      <dgm:prSet presAssocID="{E23447A5-7E80-48B6-9E38-045A1300E8C4}" presName="parentLeftMargin" presStyleLbl="node1" presStyleIdx="0" presStyleCnt="3"/>
      <dgm:spPr/>
    </dgm:pt>
    <dgm:pt modelId="{7751DA58-3390-4C51-8E37-478795525FEB}" type="pres">
      <dgm:prSet presAssocID="{E23447A5-7E80-48B6-9E38-045A1300E8C4}" presName="parentText" presStyleLbl="node1" presStyleIdx="0" presStyleCnt="3">
        <dgm:presLayoutVars>
          <dgm:chMax val="0"/>
          <dgm:bulletEnabled val="1"/>
        </dgm:presLayoutVars>
      </dgm:prSet>
      <dgm:spPr/>
    </dgm:pt>
    <dgm:pt modelId="{69E248F4-5D2B-49DE-BB1A-DD72B8C221F9}" type="pres">
      <dgm:prSet presAssocID="{E23447A5-7E80-48B6-9E38-045A1300E8C4}" presName="negativeSpace" presStyleCnt="0"/>
      <dgm:spPr/>
    </dgm:pt>
    <dgm:pt modelId="{9EA1D993-1F41-433E-B7A2-DDD92B26E254}" type="pres">
      <dgm:prSet presAssocID="{E23447A5-7E80-48B6-9E38-045A1300E8C4}" presName="childText" presStyleLbl="conFgAcc1" presStyleIdx="0" presStyleCnt="3">
        <dgm:presLayoutVars>
          <dgm:bulletEnabled val="1"/>
        </dgm:presLayoutVars>
      </dgm:prSet>
      <dgm:spPr/>
    </dgm:pt>
    <dgm:pt modelId="{9D98F3D6-56EE-4BE6-962E-02A47015B38A}" type="pres">
      <dgm:prSet presAssocID="{ADB9372C-1821-492F-9328-460249583353}" presName="spaceBetweenRectangles" presStyleCnt="0"/>
      <dgm:spPr/>
    </dgm:pt>
    <dgm:pt modelId="{D6960238-8782-412D-BF46-D799B9944096}" type="pres">
      <dgm:prSet presAssocID="{7355F6A5-8864-4F55-8634-744B67F5D6F1}" presName="parentLin" presStyleCnt="0"/>
      <dgm:spPr/>
    </dgm:pt>
    <dgm:pt modelId="{CD4F32A2-8608-423D-92AB-35EBEA63C491}" type="pres">
      <dgm:prSet presAssocID="{7355F6A5-8864-4F55-8634-744B67F5D6F1}" presName="parentLeftMargin" presStyleLbl="node1" presStyleIdx="0" presStyleCnt="3"/>
      <dgm:spPr/>
    </dgm:pt>
    <dgm:pt modelId="{27B6008C-EE9C-49B7-9472-B2D31C15B7F3}" type="pres">
      <dgm:prSet presAssocID="{7355F6A5-8864-4F55-8634-744B67F5D6F1}" presName="parentText" presStyleLbl="node1" presStyleIdx="1" presStyleCnt="3">
        <dgm:presLayoutVars>
          <dgm:chMax val="0"/>
          <dgm:bulletEnabled val="1"/>
        </dgm:presLayoutVars>
      </dgm:prSet>
      <dgm:spPr/>
    </dgm:pt>
    <dgm:pt modelId="{83F5EFC1-BE2E-42A8-B638-8EF98B01AFF9}" type="pres">
      <dgm:prSet presAssocID="{7355F6A5-8864-4F55-8634-744B67F5D6F1}" presName="negativeSpace" presStyleCnt="0"/>
      <dgm:spPr/>
    </dgm:pt>
    <dgm:pt modelId="{48E31ECE-B176-4EE8-8B10-321EE23A2486}" type="pres">
      <dgm:prSet presAssocID="{7355F6A5-8864-4F55-8634-744B67F5D6F1}" presName="childText" presStyleLbl="conFgAcc1" presStyleIdx="1" presStyleCnt="3">
        <dgm:presLayoutVars>
          <dgm:bulletEnabled val="1"/>
        </dgm:presLayoutVars>
      </dgm:prSet>
      <dgm:spPr/>
    </dgm:pt>
    <dgm:pt modelId="{9ED4CA1D-1F8A-41A2-86E5-6543BE2DC53F}" type="pres">
      <dgm:prSet presAssocID="{052F2132-5A64-4F6C-834D-609F3CEF0D93}" presName="spaceBetweenRectangles" presStyleCnt="0"/>
      <dgm:spPr/>
    </dgm:pt>
    <dgm:pt modelId="{70C58526-159D-4B3D-B483-E3DEF4C7A7D3}" type="pres">
      <dgm:prSet presAssocID="{649F06E6-3BED-4689-B9C1-8C1740D69881}" presName="parentLin" presStyleCnt="0"/>
      <dgm:spPr/>
    </dgm:pt>
    <dgm:pt modelId="{AF3B415C-D2C3-4A95-B928-F30B024BC069}" type="pres">
      <dgm:prSet presAssocID="{649F06E6-3BED-4689-B9C1-8C1740D69881}" presName="parentLeftMargin" presStyleLbl="node1" presStyleIdx="1" presStyleCnt="3"/>
      <dgm:spPr/>
    </dgm:pt>
    <dgm:pt modelId="{55E1173C-7782-475C-ACAE-F77AD6FBC667}" type="pres">
      <dgm:prSet presAssocID="{649F06E6-3BED-4689-B9C1-8C1740D69881}" presName="parentText" presStyleLbl="node1" presStyleIdx="2" presStyleCnt="3">
        <dgm:presLayoutVars>
          <dgm:chMax val="0"/>
          <dgm:bulletEnabled val="1"/>
        </dgm:presLayoutVars>
      </dgm:prSet>
      <dgm:spPr/>
    </dgm:pt>
    <dgm:pt modelId="{9C877345-D339-4540-BD88-1698EDE168C3}" type="pres">
      <dgm:prSet presAssocID="{649F06E6-3BED-4689-B9C1-8C1740D69881}" presName="negativeSpace" presStyleCnt="0"/>
      <dgm:spPr/>
    </dgm:pt>
    <dgm:pt modelId="{F9FF51FF-8EE2-41CD-B67B-726F771DF8A6}" type="pres">
      <dgm:prSet presAssocID="{649F06E6-3BED-4689-B9C1-8C1740D69881}" presName="childText" presStyleLbl="conFgAcc1" presStyleIdx="2" presStyleCnt="3">
        <dgm:presLayoutVars>
          <dgm:bulletEnabled val="1"/>
        </dgm:presLayoutVars>
      </dgm:prSet>
      <dgm:spPr/>
    </dgm:pt>
  </dgm:ptLst>
  <dgm:cxnLst>
    <dgm:cxn modelId="{9F3C8002-ADD5-4216-BA56-28BB35F694CA}" type="presOf" srcId="{AB2FF9E5-8E9F-41CF-B35B-493DDE15372E}" destId="{F9FF51FF-8EE2-41CD-B67B-726F771DF8A6}" srcOrd="0" destOrd="1" presId="urn:microsoft.com/office/officeart/2005/8/layout/list1"/>
    <dgm:cxn modelId="{55220636-E643-4941-85D8-F017EFB846D6}" type="presOf" srcId="{58561649-C540-47E4-95C6-A32EBFD80F2C}" destId="{48E31ECE-B176-4EE8-8B10-321EE23A2486}" srcOrd="0" destOrd="1" presId="urn:microsoft.com/office/officeart/2005/8/layout/list1"/>
    <dgm:cxn modelId="{26F6356A-6319-4B68-BF26-800867ADB630}" srcId="{CFD3230A-5CE3-485C-8F02-DA7F8EF216C3}" destId="{E23447A5-7E80-48B6-9E38-045A1300E8C4}" srcOrd="0" destOrd="0" parTransId="{E8EEB967-482F-4E8A-9ACE-780B189D06B2}" sibTransId="{ADB9372C-1821-492F-9328-460249583353}"/>
    <dgm:cxn modelId="{7805ED6F-8D6A-4144-8934-1A80A08C1C3F}" type="presOf" srcId="{7355F6A5-8864-4F55-8634-744B67F5D6F1}" destId="{27B6008C-EE9C-49B7-9472-B2D31C15B7F3}" srcOrd="1" destOrd="0" presId="urn:microsoft.com/office/officeart/2005/8/layout/list1"/>
    <dgm:cxn modelId="{98060553-CF60-4802-831A-4A76A2E19B45}" type="presOf" srcId="{E23447A5-7E80-48B6-9E38-045A1300E8C4}" destId="{7751DA58-3390-4C51-8E37-478795525FEB}" srcOrd="1" destOrd="0" presId="urn:microsoft.com/office/officeart/2005/8/layout/list1"/>
    <dgm:cxn modelId="{1C06AE7F-6C15-48BB-B222-97B08C856A40}" type="presOf" srcId="{649F06E6-3BED-4689-B9C1-8C1740D69881}" destId="{AF3B415C-D2C3-4A95-B928-F30B024BC069}" srcOrd="0" destOrd="0" presId="urn:microsoft.com/office/officeart/2005/8/layout/list1"/>
    <dgm:cxn modelId="{3E9E3D80-DE34-4EE0-AA22-64DB53D2A5A5}" srcId="{CFD3230A-5CE3-485C-8F02-DA7F8EF216C3}" destId="{7355F6A5-8864-4F55-8634-744B67F5D6F1}" srcOrd="1" destOrd="0" parTransId="{8CC9ECE9-FC36-42CD-A7BF-777FB34B0228}" sibTransId="{052F2132-5A64-4F6C-834D-609F3CEF0D93}"/>
    <dgm:cxn modelId="{181BDF88-7ECC-4FAB-B10B-A4940733C5DD}" type="presOf" srcId="{529342B7-635F-4CC6-8C08-6496CA790CD5}" destId="{F9FF51FF-8EE2-41CD-B67B-726F771DF8A6}" srcOrd="0" destOrd="0" presId="urn:microsoft.com/office/officeart/2005/8/layout/list1"/>
    <dgm:cxn modelId="{10A1DE95-C876-4178-900F-946500E1334C}" type="presOf" srcId="{0B636497-4D8D-4053-9E0D-D5479B069FA0}" destId="{9EA1D993-1F41-433E-B7A2-DDD92B26E254}" srcOrd="0" destOrd="1" presId="urn:microsoft.com/office/officeart/2005/8/layout/list1"/>
    <dgm:cxn modelId="{D8FFA2A7-F707-42CA-A94E-D942747EAF77}" type="presOf" srcId="{CFD3230A-5CE3-485C-8F02-DA7F8EF216C3}" destId="{C72B215A-5CAA-463F-AB42-0C010235BB30}" srcOrd="0" destOrd="0" presId="urn:microsoft.com/office/officeart/2005/8/layout/list1"/>
    <dgm:cxn modelId="{A89587AC-933F-471A-8738-B2169C155DA4}" type="presOf" srcId="{7355F6A5-8864-4F55-8634-744B67F5D6F1}" destId="{CD4F32A2-8608-423D-92AB-35EBEA63C491}" srcOrd="0" destOrd="0" presId="urn:microsoft.com/office/officeart/2005/8/layout/list1"/>
    <dgm:cxn modelId="{9A86A7B6-4E1E-4FA6-9FB9-FC34B62A4EEE}" srcId="{CFD3230A-5CE3-485C-8F02-DA7F8EF216C3}" destId="{649F06E6-3BED-4689-B9C1-8C1740D69881}" srcOrd="2" destOrd="0" parTransId="{ACE1DB4C-A99D-434E-B64F-B5A0B2C39082}" sibTransId="{FE2AAC7C-62FC-43B4-AA83-F38C0CE60128}"/>
    <dgm:cxn modelId="{76FFCFBA-9754-4491-82C9-221293D4B52A}" type="presOf" srcId="{E23447A5-7E80-48B6-9E38-045A1300E8C4}" destId="{8CFC5F81-9C20-47C1-9F6B-A34CE78BA727}" srcOrd="0" destOrd="0" presId="urn:microsoft.com/office/officeart/2005/8/layout/list1"/>
    <dgm:cxn modelId="{F9A3EABC-88A8-48AE-A07D-51D26DD16C5A}" srcId="{7355F6A5-8864-4F55-8634-744B67F5D6F1}" destId="{58561649-C540-47E4-95C6-A32EBFD80F2C}" srcOrd="1" destOrd="0" parTransId="{1DD1C8D1-66F2-4D04-AF4D-6311A8B555E8}" sibTransId="{CB39DDD0-72F7-4202-8D5F-85D1898EFCE8}"/>
    <dgm:cxn modelId="{1CE681C4-15D0-4E99-AEB3-B48F29C18E6D}" srcId="{649F06E6-3BED-4689-B9C1-8C1740D69881}" destId="{529342B7-635F-4CC6-8C08-6496CA790CD5}" srcOrd="0" destOrd="0" parTransId="{E09B43E9-B3C4-4E6B-B542-899FA31CEE52}" sibTransId="{8C7BEF94-F5DB-474B-A2B7-FDC6B8F02451}"/>
    <dgm:cxn modelId="{63F96DD0-0510-441A-BEBF-E8BE2272998F}" type="presOf" srcId="{81A05C3A-A345-42B6-9475-B4DEC01E1336}" destId="{48E31ECE-B176-4EE8-8B10-321EE23A2486}" srcOrd="0" destOrd="0" presId="urn:microsoft.com/office/officeart/2005/8/layout/list1"/>
    <dgm:cxn modelId="{B6B079DC-72B9-4892-87FF-594574DE79BF}" srcId="{E23447A5-7E80-48B6-9E38-045A1300E8C4}" destId="{12682F2F-3865-41D2-AB4C-BEA2582B5AF4}" srcOrd="0" destOrd="0" parTransId="{10EE198D-4D30-4B4A-B7D6-5449199BF617}" sibTransId="{7CFD798E-A3FF-4741-B71A-CB6E0D47949C}"/>
    <dgm:cxn modelId="{7B1C04E1-705E-441B-AA64-8113875E82C1}" type="presOf" srcId="{12682F2F-3865-41D2-AB4C-BEA2582B5AF4}" destId="{9EA1D993-1F41-433E-B7A2-DDD92B26E254}" srcOrd="0" destOrd="0" presId="urn:microsoft.com/office/officeart/2005/8/layout/list1"/>
    <dgm:cxn modelId="{3D6D71E4-AA6F-4CB2-A178-264738EB714D}" srcId="{649F06E6-3BED-4689-B9C1-8C1740D69881}" destId="{AB2FF9E5-8E9F-41CF-B35B-493DDE15372E}" srcOrd="1" destOrd="0" parTransId="{A4C754C6-29DF-4CF2-A787-758B1137B3F1}" sibTransId="{E28B283F-B339-46CE-AACF-5A861DCBAA99}"/>
    <dgm:cxn modelId="{788B15EA-5FCD-4EEA-87E6-A33D722BBE2B}" type="presOf" srcId="{649F06E6-3BED-4689-B9C1-8C1740D69881}" destId="{55E1173C-7782-475C-ACAE-F77AD6FBC667}" srcOrd="1" destOrd="0" presId="urn:microsoft.com/office/officeart/2005/8/layout/list1"/>
    <dgm:cxn modelId="{9EBC83EA-D03A-438C-B2E5-B87290DC7266}" srcId="{E23447A5-7E80-48B6-9E38-045A1300E8C4}" destId="{0B636497-4D8D-4053-9E0D-D5479B069FA0}" srcOrd="1" destOrd="0" parTransId="{8958AFE7-75BF-466D-8038-330CC4E924C1}" sibTransId="{0F3D1A04-6B34-4CB8-A37B-E58FFDC5FE32}"/>
    <dgm:cxn modelId="{20FB6CFD-16AF-44AE-97BF-368CEAA008E0}" srcId="{7355F6A5-8864-4F55-8634-744B67F5D6F1}" destId="{81A05C3A-A345-42B6-9475-B4DEC01E1336}" srcOrd="0" destOrd="0" parTransId="{79CB225C-0526-415B-929F-B978C92FA011}" sibTransId="{04AE346B-8AF7-4559-8A06-CAB2EFBC7CF5}"/>
    <dgm:cxn modelId="{33B3AD18-AB82-4684-B3CD-BF4D7F071E1E}" type="presParOf" srcId="{C72B215A-5CAA-463F-AB42-0C010235BB30}" destId="{F51CA482-5A75-4E6A-97D9-F03DE92EA658}" srcOrd="0" destOrd="0" presId="urn:microsoft.com/office/officeart/2005/8/layout/list1"/>
    <dgm:cxn modelId="{9D950546-4CFD-4C4D-8C8C-DFC7A3A01C40}" type="presParOf" srcId="{F51CA482-5A75-4E6A-97D9-F03DE92EA658}" destId="{8CFC5F81-9C20-47C1-9F6B-A34CE78BA727}" srcOrd="0" destOrd="0" presId="urn:microsoft.com/office/officeart/2005/8/layout/list1"/>
    <dgm:cxn modelId="{88BBC658-80F8-414B-8899-DE63B99FC2AF}" type="presParOf" srcId="{F51CA482-5A75-4E6A-97D9-F03DE92EA658}" destId="{7751DA58-3390-4C51-8E37-478795525FEB}" srcOrd="1" destOrd="0" presId="urn:microsoft.com/office/officeart/2005/8/layout/list1"/>
    <dgm:cxn modelId="{C9110A99-D32C-4625-AF38-419D1ECCACDD}" type="presParOf" srcId="{C72B215A-5CAA-463F-AB42-0C010235BB30}" destId="{69E248F4-5D2B-49DE-BB1A-DD72B8C221F9}" srcOrd="1" destOrd="0" presId="urn:microsoft.com/office/officeart/2005/8/layout/list1"/>
    <dgm:cxn modelId="{EE6E505C-8A89-4D53-9881-014632243249}" type="presParOf" srcId="{C72B215A-5CAA-463F-AB42-0C010235BB30}" destId="{9EA1D993-1F41-433E-B7A2-DDD92B26E254}" srcOrd="2" destOrd="0" presId="urn:microsoft.com/office/officeart/2005/8/layout/list1"/>
    <dgm:cxn modelId="{325A75B4-19D2-4816-B861-5BE7E05D2AB6}" type="presParOf" srcId="{C72B215A-5CAA-463F-AB42-0C010235BB30}" destId="{9D98F3D6-56EE-4BE6-962E-02A47015B38A}" srcOrd="3" destOrd="0" presId="urn:microsoft.com/office/officeart/2005/8/layout/list1"/>
    <dgm:cxn modelId="{D0EE6324-4825-4E51-94C3-67932C80ED07}" type="presParOf" srcId="{C72B215A-5CAA-463F-AB42-0C010235BB30}" destId="{D6960238-8782-412D-BF46-D799B9944096}" srcOrd="4" destOrd="0" presId="urn:microsoft.com/office/officeart/2005/8/layout/list1"/>
    <dgm:cxn modelId="{E438B5D8-939B-4839-BFD5-3594C989F8CF}" type="presParOf" srcId="{D6960238-8782-412D-BF46-D799B9944096}" destId="{CD4F32A2-8608-423D-92AB-35EBEA63C491}" srcOrd="0" destOrd="0" presId="urn:microsoft.com/office/officeart/2005/8/layout/list1"/>
    <dgm:cxn modelId="{1E23CB66-80CF-4994-B1F3-A73B96B1346A}" type="presParOf" srcId="{D6960238-8782-412D-BF46-D799B9944096}" destId="{27B6008C-EE9C-49B7-9472-B2D31C15B7F3}" srcOrd="1" destOrd="0" presId="urn:microsoft.com/office/officeart/2005/8/layout/list1"/>
    <dgm:cxn modelId="{07806729-F38F-4761-BA77-C406CEB55D8F}" type="presParOf" srcId="{C72B215A-5CAA-463F-AB42-0C010235BB30}" destId="{83F5EFC1-BE2E-42A8-B638-8EF98B01AFF9}" srcOrd="5" destOrd="0" presId="urn:microsoft.com/office/officeart/2005/8/layout/list1"/>
    <dgm:cxn modelId="{4A508613-2A89-42DB-9E56-D8E2671CB308}" type="presParOf" srcId="{C72B215A-5CAA-463F-AB42-0C010235BB30}" destId="{48E31ECE-B176-4EE8-8B10-321EE23A2486}" srcOrd="6" destOrd="0" presId="urn:microsoft.com/office/officeart/2005/8/layout/list1"/>
    <dgm:cxn modelId="{E9BC648D-B5B0-45F6-AD40-32544119E80A}" type="presParOf" srcId="{C72B215A-5CAA-463F-AB42-0C010235BB30}" destId="{9ED4CA1D-1F8A-41A2-86E5-6543BE2DC53F}" srcOrd="7" destOrd="0" presId="urn:microsoft.com/office/officeart/2005/8/layout/list1"/>
    <dgm:cxn modelId="{10C688CF-4BE2-4EF5-AAA2-EDC46EAC6FEE}" type="presParOf" srcId="{C72B215A-5CAA-463F-AB42-0C010235BB30}" destId="{70C58526-159D-4B3D-B483-E3DEF4C7A7D3}" srcOrd="8" destOrd="0" presId="urn:microsoft.com/office/officeart/2005/8/layout/list1"/>
    <dgm:cxn modelId="{EB168861-EF1F-4767-AA86-D9F176411AA9}" type="presParOf" srcId="{70C58526-159D-4B3D-B483-E3DEF4C7A7D3}" destId="{AF3B415C-D2C3-4A95-B928-F30B024BC069}" srcOrd="0" destOrd="0" presId="urn:microsoft.com/office/officeart/2005/8/layout/list1"/>
    <dgm:cxn modelId="{4672469D-C5CD-4F71-82D4-0B1DEF189058}" type="presParOf" srcId="{70C58526-159D-4B3D-B483-E3DEF4C7A7D3}" destId="{55E1173C-7782-475C-ACAE-F77AD6FBC667}" srcOrd="1" destOrd="0" presId="urn:microsoft.com/office/officeart/2005/8/layout/list1"/>
    <dgm:cxn modelId="{3EAEFA8B-198B-4331-806E-A3A8D247C9BE}" type="presParOf" srcId="{C72B215A-5CAA-463F-AB42-0C010235BB30}" destId="{9C877345-D339-4540-BD88-1698EDE168C3}" srcOrd="9" destOrd="0" presId="urn:microsoft.com/office/officeart/2005/8/layout/list1"/>
    <dgm:cxn modelId="{E13CF816-17BF-406A-B0C9-6DDD66DD5AED}" type="presParOf" srcId="{C72B215A-5CAA-463F-AB42-0C010235BB30}" destId="{F9FF51FF-8EE2-41CD-B67B-726F771DF8A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6AC48C-9348-4B51-81F0-321F507938CE}" type="doc">
      <dgm:prSet loTypeId="urn:microsoft.com/office/officeart/2008/layout/VerticalCurvedList" loCatId="list" qsTypeId="urn:microsoft.com/office/officeart/2005/8/quickstyle/simple1" qsCatId="simple" csTypeId="urn:microsoft.com/office/officeart/2005/8/colors/accent6_5" csCatId="accent6" phldr="1"/>
      <dgm:spPr/>
      <dgm:t>
        <a:bodyPr/>
        <a:lstStyle/>
        <a:p>
          <a:endParaRPr lang="en-GB"/>
        </a:p>
      </dgm:t>
    </dgm:pt>
    <dgm:pt modelId="{7154785F-C67D-4FDA-8FE9-4A3F0976905F}">
      <dgm:prSet phldrT="[Text]"/>
      <dgm:spPr/>
      <dgm:t>
        <a:bodyPr/>
        <a:lstStyle/>
        <a:p>
          <a:r>
            <a:rPr lang="en-US" dirty="0">
              <a:solidFill>
                <a:schemeClr val="tx1"/>
              </a:solidFill>
              <a:latin typeface="Arial" panose="020B0604020202020204" pitchFamily="34" charset="0"/>
              <a:cs typeface="Arial" panose="020B0604020202020204" pitchFamily="34" charset="0"/>
            </a:rPr>
            <a:t>Critical thinking</a:t>
          </a:r>
          <a:endParaRPr lang="en-GB" dirty="0">
            <a:solidFill>
              <a:schemeClr val="tx1"/>
            </a:solidFill>
            <a:latin typeface="Arial" panose="020B0604020202020204" pitchFamily="34" charset="0"/>
            <a:cs typeface="Arial" panose="020B0604020202020204" pitchFamily="34" charset="0"/>
          </a:endParaRPr>
        </a:p>
      </dgm:t>
    </dgm:pt>
    <dgm:pt modelId="{6A913B8C-A06D-417D-AE73-CC5C946A2358}" type="parTrans" cxnId="{057262F7-2345-46B4-9F96-A8600D2CF2EC}">
      <dgm:prSet/>
      <dgm:spPr/>
      <dgm:t>
        <a:bodyPr/>
        <a:lstStyle/>
        <a:p>
          <a:endParaRPr lang="en-GB"/>
        </a:p>
      </dgm:t>
    </dgm:pt>
    <dgm:pt modelId="{44B23F4A-C72A-4F4D-B90A-73F9904E9484}" type="sibTrans" cxnId="{057262F7-2345-46B4-9F96-A8600D2CF2EC}">
      <dgm:prSet/>
      <dgm:spPr/>
      <dgm:t>
        <a:bodyPr/>
        <a:lstStyle/>
        <a:p>
          <a:endParaRPr lang="en-GB"/>
        </a:p>
      </dgm:t>
    </dgm:pt>
    <dgm:pt modelId="{0B577BAA-3D87-4E0F-8246-CB04B4F420DE}">
      <dgm:prSet phldrT="[Text]"/>
      <dgm:spPr/>
      <dgm:t>
        <a:bodyPr/>
        <a:lstStyle/>
        <a:p>
          <a:r>
            <a:rPr lang="en-US" dirty="0">
              <a:solidFill>
                <a:schemeClr val="tx1"/>
              </a:solidFill>
              <a:latin typeface="Arial" panose="020B0604020202020204" pitchFamily="34" charset="0"/>
              <a:cs typeface="Arial" panose="020B0604020202020204" pitchFamily="34" charset="0"/>
            </a:rPr>
            <a:t>Collaboration</a:t>
          </a:r>
          <a:endParaRPr lang="en-GB" dirty="0">
            <a:solidFill>
              <a:schemeClr val="tx1"/>
            </a:solidFill>
            <a:latin typeface="Arial" panose="020B0604020202020204" pitchFamily="34" charset="0"/>
            <a:cs typeface="Arial" panose="020B0604020202020204" pitchFamily="34" charset="0"/>
          </a:endParaRPr>
        </a:p>
      </dgm:t>
    </dgm:pt>
    <dgm:pt modelId="{21C57BFE-F154-4013-BC39-C07AED10FF7B}" type="parTrans" cxnId="{FBF85712-A52B-4E61-874A-B4D44F8B3181}">
      <dgm:prSet/>
      <dgm:spPr/>
      <dgm:t>
        <a:bodyPr/>
        <a:lstStyle/>
        <a:p>
          <a:endParaRPr lang="en-GB"/>
        </a:p>
      </dgm:t>
    </dgm:pt>
    <dgm:pt modelId="{EAECF69A-714E-49A4-BA7C-43A9AA81AB19}" type="sibTrans" cxnId="{FBF85712-A52B-4E61-874A-B4D44F8B3181}">
      <dgm:prSet/>
      <dgm:spPr/>
      <dgm:t>
        <a:bodyPr/>
        <a:lstStyle/>
        <a:p>
          <a:endParaRPr lang="en-GB"/>
        </a:p>
      </dgm:t>
    </dgm:pt>
    <dgm:pt modelId="{D84DB992-0C79-4648-A5F6-102F4A738617}">
      <dgm:prSet phldrT="[Text]"/>
      <dgm:spPr/>
      <dgm:t>
        <a:bodyPr/>
        <a:lstStyle/>
        <a:p>
          <a:r>
            <a:rPr lang="en-US" dirty="0">
              <a:solidFill>
                <a:schemeClr val="tx1"/>
              </a:solidFill>
              <a:latin typeface="Arial" panose="020B0604020202020204" pitchFamily="34" charset="0"/>
              <a:cs typeface="Arial" panose="020B0604020202020204" pitchFamily="34" charset="0"/>
            </a:rPr>
            <a:t>Problem solving</a:t>
          </a:r>
          <a:endParaRPr lang="en-GB" dirty="0">
            <a:solidFill>
              <a:schemeClr val="tx1"/>
            </a:solidFill>
            <a:latin typeface="Arial" panose="020B0604020202020204" pitchFamily="34" charset="0"/>
            <a:cs typeface="Arial" panose="020B0604020202020204" pitchFamily="34" charset="0"/>
          </a:endParaRPr>
        </a:p>
      </dgm:t>
    </dgm:pt>
    <dgm:pt modelId="{3655BC3A-5019-4FC6-82D5-CF89E085B304}" type="parTrans" cxnId="{8B2C6DFA-1567-4478-B413-CDD90E02F87B}">
      <dgm:prSet/>
      <dgm:spPr/>
      <dgm:t>
        <a:bodyPr/>
        <a:lstStyle/>
        <a:p>
          <a:endParaRPr lang="en-GB"/>
        </a:p>
      </dgm:t>
    </dgm:pt>
    <dgm:pt modelId="{4845A51C-F3BA-4859-9D26-0A0C9E5DFD2B}" type="sibTrans" cxnId="{8B2C6DFA-1567-4478-B413-CDD90E02F87B}">
      <dgm:prSet/>
      <dgm:spPr/>
      <dgm:t>
        <a:bodyPr/>
        <a:lstStyle/>
        <a:p>
          <a:endParaRPr lang="en-GB"/>
        </a:p>
      </dgm:t>
    </dgm:pt>
    <dgm:pt modelId="{45AF1C54-4A1E-4BA6-BE8F-274A65A06BFF}">
      <dgm:prSet phldrT="[Text]"/>
      <dgm:spPr/>
      <dgm:t>
        <a:bodyPr/>
        <a:lstStyle/>
        <a:p>
          <a:r>
            <a:rPr lang="en-US" dirty="0">
              <a:solidFill>
                <a:schemeClr val="tx1"/>
              </a:solidFill>
              <a:latin typeface="Arial" panose="020B0604020202020204" pitchFamily="34" charset="0"/>
              <a:cs typeface="Arial" panose="020B0604020202020204" pitchFamily="34" charset="0"/>
            </a:rPr>
            <a:t>Active listening</a:t>
          </a:r>
          <a:endParaRPr lang="en-GB" dirty="0">
            <a:solidFill>
              <a:schemeClr val="tx1"/>
            </a:solidFill>
            <a:latin typeface="Arial" panose="020B0604020202020204" pitchFamily="34" charset="0"/>
            <a:cs typeface="Arial" panose="020B0604020202020204" pitchFamily="34" charset="0"/>
          </a:endParaRPr>
        </a:p>
      </dgm:t>
    </dgm:pt>
    <dgm:pt modelId="{6A370B3D-45A7-476F-9C6D-63C8BD9947F6}" type="parTrans" cxnId="{495A20EE-59C2-4363-BA63-2A79EC7C589A}">
      <dgm:prSet/>
      <dgm:spPr/>
      <dgm:t>
        <a:bodyPr/>
        <a:lstStyle/>
        <a:p>
          <a:endParaRPr lang="en-GB"/>
        </a:p>
      </dgm:t>
    </dgm:pt>
    <dgm:pt modelId="{B0C0007A-5004-4743-9621-A26820305E3A}" type="sibTrans" cxnId="{495A20EE-59C2-4363-BA63-2A79EC7C589A}">
      <dgm:prSet/>
      <dgm:spPr/>
      <dgm:t>
        <a:bodyPr/>
        <a:lstStyle/>
        <a:p>
          <a:endParaRPr lang="en-GB"/>
        </a:p>
      </dgm:t>
    </dgm:pt>
    <dgm:pt modelId="{A6463B2C-9410-4FEB-97CE-2971B07E6244}">
      <dgm:prSet phldrT="[Text]"/>
      <dgm:spPr/>
      <dgm:t>
        <a:bodyPr/>
        <a:lstStyle/>
        <a:p>
          <a:r>
            <a:rPr lang="en-US" dirty="0">
              <a:solidFill>
                <a:schemeClr val="tx1"/>
              </a:solidFill>
              <a:latin typeface="Arial" panose="020B0604020202020204" pitchFamily="34" charset="0"/>
              <a:cs typeface="Arial" panose="020B0604020202020204" pitchFamily="34" charset="0"/>
            </a:rPr>
            <a:t>Communication skills</a:t>
          </a:r>
          <a:endParaRPr lang="en-GB" dirty="0">
            <a:solidFill>
              <a:schemeClr val="tx1"/>
            </a:solidFill>
            <a:latin typeface="Arial" panose="020B0604020202020204" pitchFamily="34" charset="0"/>
            <a:cs typeface="Arial" panose="020B0604020202020204" pitchFamily="34" charset="0"/>
          </a:endParaRPr>
        </a:p>
      </dgm:t>
    </dgm:pt>
    <dgm:pt modelId="{BBF193F0-62EE-4E0A-95C1-19F416E69793}" type="parTrans" cxnId="{7D4EAD0F-2771-4195-9175-21D673391291}">
      <dgm:prSet/>
      <dgm:spPr/>
      <dgm:t>
        <a:bodyPr/>
        <a:lstStyle/>
        <a:p>
          <a:endParaRPr lang="en-GB"/>
        </a:p>
      </dgm:t>
    </dgm:pt>
    <dgm:pt modelId="{B7B6F6CA-40ED-494E-BA1C-D97E363BA109}" type="sibTrans" cxnId="{7D4EAD0F-2771-4195-9175-21D673391291}">
      <dgm:prSet/>
      <dgm:spPr/>
      <dgm:t>
        <a:bodyPr/>
        <a:lstStyle/>
        <a:p>
          <a:endParaRPr lang="en-GB"/>
        </a:p>
      </dgm:t>
    </dgm:pt>
    <dgm:pt modelId="{300C7B7D-3A79-45AC-ACE9-F3196AF6FA86}">
      <dgm:prSet phldrT="[Text]"/>
      <dgm:spPr/>
      <dgm:t>
        <a:bodyPr/>
        <a:lstStyle/>
        <a:p>
          <a:r>
            <a:rPr lang="en-US" dirty="0">
              <a:solidFill>
                <a:schemeClr val="tx1"/>
              </a:solidFill>
              <a:latin typeface="Arial" panose="020B0604020202020204" pitchFamily="34" charset="0"/>
              <a:cs typeface="Arial" panose="020B0604020202020204" pitchFamily="34" charset="0"/>
            </a:rPr>
            <a:t>Time management </a:t>
          </a:r>
          <a:endParaRPr lang="en-GB" dirty="0">
            <a:solidFill>
              <a:schemeClr val="tx1"/>
            </a:solidFill>
            <a:latin typeface="Arial" panose="020B0604020202020204" pitchFamily="34" charset="0"/>
            <a:cs typeface="Arial" panose="020B0604020202020204" pitchFamily="34" charset="0"/>
          </a:endParaRPr>
        </a:p>
      </dgm:t>
    </dgm:pt>
    <dgm:pt modelId="{7A58D090-9BE9-49C3-885D-B38649A75696}" type="parTrans" cxnId="{84C663DD-5E43-47F7-A9E0-7B8D6FBE5F8E}">
      <dgm:prSet/>
      <dgm:spPr/>
      <dgm:t>
        <a:bodyPr/>
        <a:lstStyle/>
        <a:p>
          <a:endParaRPr lang="en-GB"/>
        </a:p>
      </dgm:t>
    </dgm:pt>
    <dgm:pt modelId="{9AE2A0B6-9557-4275-8B8F-187A86A9A4EE}" type="sibTrans" cxnId="{84C663DD-5E43-47F7-A9E0-7B8D6FBE5F8E}">
      <dgm:prSet/>
      <dgm:spPr/>
      <dgm:t>
        <a:bodyPr/>
        <a:lstStyle/>
        <a:p>
          <a:endParaRPr lang="en-GB"/>
        </a:p>
      </dgm:t>
    </dgm:pt>
    <dgm:pt modelId="{825B1983-1606-4EEC-B5BC-48468659C0EC}">
      <dgm:prSet phldrT="[Text]"/>
      <dgm:spPr/>
      <dgm:t>
        <a:bodyPr/>
        <a:lstStyle/>
        <a:p>
          <a:r>
            <a:rPr lang="en-US" dirty="0">
              <a:solidFill>
                <a:schemeClr val="tx1"/>
              </a:solidFill>
              <a:latin typeface="Arial" panose="020B0604020202020204" pitchFamily="34" charset="0"/>
              <a:cs typeface="Arial" panose="020B0604020202020204" pitchFamily="34" charset="0"/>
            </a:rPr>
            <a:t>Organisation </a:t>
          </a:r>
          <a:endParaRPr lang="en-GB" dirty="0">
            <a:solidFill>
              <a:schemeClr val="tx1"/>
            </a:solidFill>
            <a:latin typeface="Arial" panose="020B0604020202020204" pitchFamily="34" charset="0"/>
            <a:cs typeface="Arial" panose="020B0604020202020204" pitchFamily="34" charset="0"/>
          </a:endParaRPr>
        </a:p>
      </dgm:t>
    </dgm:pt>
    <dgm:pt modelId="{1F0FC6AE-E7AD-4A98-B6FB-4B65D03A0BC8}" type="parTrans" cxnId="{41F3C156-3081-4763-9F1C-4277EA123C2F}">
      <dgm:prSet/>
      <dgm:spPr/>
      <dgm:t>
        <a:bodyPr/>
        <a:lstStyle/>
        <a:p>
          <a:endParaRPr lang="en-GB"/>
        </a:p>
      </dgm:t>
    </dgm:pt>
    <dgm:pt modelId="{3DDC993F-F4F8-4FFA-9F93-8639FA0DA8D3}" type="sibTrans" cxnId="{41F3C156-3081-4763-9F1C-4277EA123C2F}">
      <dgm:prSet/>
      <dgm:spPr/>
      <dgm:t>
        <a:bodyPr/>
        <a:lstStyle/>
        <a:p>
          <a:endParaRPr lang="en-GB"/>
        </a:p>
      </dgm:t>
    </dgm:pt>
    <dgm:pt modelId="{DD8D337B-E2FE-4C5D-9652-AD566E5C4DFC}" type="pres">
      <dgm:prSet presAssocID="{F56AC48C-9348-4B51-81F0-321F507938CE}" presName="Name0" presStyleCnt="0">
        <dgm:presLayoutVars>
          <dgm:chMax val="7"/>
          <dgm:chPref val="7"/>
          <dgm:dir/>
        </dgm:presLayoutVars>
      </dgm:prSet>
      <dgm:spPr/>
    </dgm:pt>
    <dgm:pt modelId="{C1100945-044C-421C-A64E-5586BED46B37}" type="pres">
      <dgm:prSet presAssocID="{F56AC48C-9348-4B51-81F0-321F507938CE}" presName="Name1" presStyleCnt="0"/>
      <dgm:spPr/>
    </dgm:pt>
    <dgm:pt modelId="{AAD5FBC6-14D4-44E9-A59E-4147A80F5E71}" type="pres">
      <dgm:prSet presAssocID="{F56AC48C-9348-4B51-81F0-321F507938CE}" presName="cycle" presStyleCnt="0"/>
      <dgm:spPr/>
    </dgm:pt>
    <dgm:pt modelId="{4688AD4C-E7F4-469E-8FB9-EE4179A2B97E}" type="pres">
      <dgm:prSet presAssocID="{F56AC48C-9348-4B51-81F0-321F507938CE}" presName="srcNode" presStyleLbl="node1" presStyleIdx="0" presStyleCnt="7"/>
      <dgm:spPr/>
    </dgm:pt>
    <dgm:pt modelId="{EE6B823A-15C4-496B-9B1E-9C69C114C660}" type="pres">
      <dgm:prSet presAssocID="{F56AC48C-9348-4B51-81F0-321F507938CE}" presName="conn" presStyleLbl="parChTrans1D2" presStyleIdx="0" presStyleCnt="1"/>
      <dgm:spPr/>
    </dgm:pt>
    <dgm:pt modelId="{0FB07115-6519-4EFA-B4F0-685811814B4F}" type="pres">
      <dgm:prSet presAssocID="{F56AC48C-9348-4B51-81F0-321F507938CE}" presName="extraNode" presStyleLbl="node1" presStyleIdx="0" presStyleCnt="7"/>
      <dgm:spPr/>
    </dgm:pt>
    <dgm:pt modelId="{5618864D-40ED-47FD-B84A-12E7620ADDD2}" type="pres">
      <dgm:prSet presAssocID="{F56AC48C-9348-4B51-81F0-321F507938CE}" presName="dstNode" presStyleLbl="node1" presStyleIdx="0" presStyleCnt="7"/>
      <dgm:spPr/>
    </dgm:pt>
    <dgm:pt modelId="{CB008BAB-D326-41BC-B6A2-6C558396ADFD}" type="pres">
      <dgm:prSet presAssocID="{7154785F-C67D-4FDA-8FE9-4A3F0976905F}" presName="text_1" presStyleLbl="node1" presStyleIdx="0" presStyleCnt="7">
        <dgm:presLayoutVars>
          <dgm:bulletEnabled val="1"/>
        </dgm:presLayoutVars>
      </dgm:prSet>
      <dgm:spPr/>
    </dgm:pt>
    <dgm:pt modelId="{B648B29E-2FB7-47F1-A74C-61676B8AD27E}" type="pres">
      <dgm:prSet presAssocID="{7154785F-C67D-4FDA-8FE9-4A3F0976905F}" presName="accent_1" presStyleCnt="0"/>
      <dgm:spPr/>
    </dgm:pt>
    <dgm:pt modelId="{C5642C2A-D275-4A16-9413-47872516B0D5}" type="pres">
      <dgm:prSet presAssocID="{7154785F-C67D-4FDA-8FE9-4A3F0976905F}" presName="accentRepeatNode" presStyleLbl="solidFgAcc1" presStyleIdx="0" presStyleCnt="7"/>
      <dgm:spPr/>
    </dgm:pt>
    <dgm:pt modelId="{8DAA8FEE-6E8C-418B-AD3B-7DD520217F43}" type="pres">
      <dgm:prSet presAssocID="{0B577BAA-3D87-4E0F-8246-CB04B4F420DE}" presName="text_2" presStyleLbl="node1" presStyleIdx="1" presStyleCnt="7">
        <dgm:presLayoutVars>
          <dgm:bulletEnabled val="1"/>
        </dgm:presLayoutVars>
      </dgm:prSet>
      <dgm:spPr/>
    </dgm:pt>
    <dgm:pt modelId="{5C54872C-0179-4A57-A17F-1551707F0607}" type="pres">
      <dgm:prSet presAssocID="{0B577BAA-3D87-4E0F-8246-CB04B4F420DE}" presName="accent_2" presStyleCnt="0"/>
      <dgm:spPr/>
    </dgm:pt>
    <dgm:pt modelId="{BB554BE6-B5FE-49B4-98B7-0479DF721D66}" type="pres">
      <dgm:prSet presAssocID="{0B577BAA-3D87-4E0F-8246-CB04B4F420DE}" presName="accentRepeatNode" presStyleLbl="solidFgAcc1" presStyleIdx="1" presStyleCnt="7"/>
      <dgm:spPr/>
    </dgm:pt>
    <dgm:pt modelId="{D72DF105-DE7F-41E1-B3AC-817A59B68A67}" type="pres">
      <dgm:prSet presAssocID="{D84DB992-0C79-4648-A5F6-102F4A738617}" presName="text_3" presStyleLbl="node1" presStyleIdx="2" presStyleCnt="7">
        <dgm:presLayoutVars>
          <dgm:bulletEnabled val="1"/>
        </dgm:presLayoutVars>
      </dgm:prSet>
      <dgm:spPr/>
    </dgm:pt>
    <dgm:pt modelId="{DDC825F8-4183-4016-8CF2-E96D3523CEDA}" type="pres">
      <dgm:prSet presAssocID="{D84DB992-0C79-4648-A5F6-102F4A738617}" presName="accent_3" presStyleCnt="0"/>
      <dgm:spPr/>
    </dgm:pt>
    <dgm:pt modelId="{41C51F4B-69E4-4AC0-A4CF-C638783E10ED}" type="pres">
      <dgm:prSet presAssocID="{D84DB992-0C79-4648-A5F6-102F4A738617}" presName="accentRepeatNode" presStyleLbl="solidFgAcc1" presStyleIdx="2" presStyleCnt="7"/>
      <dgm:spPr/>
    </dgm:pt>
    <dgm:pt modelId="{27C80A55-0BB1-46CE-90ED-8AF455906B18}" type="pres">
      <dgm:prSet presAssocID="{45AF1C54-4A1E-4BA6-BE8F-274A65A06BFF}" presName="text_4" presStyleLbl="node1" presStyleIdx="3" presStyleCnt="7">
        <dgm:presLayoutVars>
          <dgm:bulletEnabled val="1"/>
        </dgm:presLayoutVars>
      </dgm:prSet>
      <dgm:spPr/>
    </dgm:pt>
    <dgm:pt modelId="{1C143FED-AFA7-42E1-8170-E05B972705D1}" type="pres">
      <dgm:prSet presAssocID="{45AF1C54-4A1E-4BA6-BE8F-274A65A06BFF}" presName="accent_4" presStyleCnt="0"/>
      <dgm:spPr/>
    </dgm:pt>
    <dgm:pt modelId="{5ED29B05-C811-454E-909F-1597DCE19D2B}" type="pres">
      <dgm:prSet presAssocID="{45AF1C54-4A1E-4BA6-BE8F-274A65A06BFF}" presName="accentRepeatNode" presStyleLbl="solidFgAcc1" presStyleIdx="3" presStyleCnt="7"/>
      <dgm:spPr/>
    </dgm:pt>
    <dgm:pt modelId="{9B5A348F-3B09-4791-99A9-1650EC8909E1}" type="pres">
      <dgm:prSet presAssocID="{A6463B2C-9410-4FEB-97CE-2971B07E6244}" presName="text_5" presStyleLbl="node1" presStyleIdx="4" presStyleCnt="7">
        <dgm:presLayoutVars>
          <dgm:bulletEnabled val="1"/>
        </dgm:presLayoutVars>
      </dgm:prSet>
      <dgm:spPr/>
    </dgm:pt>
    <dgm:pt modelId="{1D6DD11F-E540-42BA-AF89-907F63161E6D}" type="pres">
      <dgm:prSet presAssocID="{A6463B2C-9410-4FEB-97CE-2971B07E6244}" presName="accent_5" presStyleCnt="0"/>
      <dgm:spPr/>
    </dgm:pt>
    <dgm:pt modelId="{005F105A-6880-43F0-B875-161840700DF8}" type="pres">
      <dgm:prSet presAssocID="{A6463B2C-9410-4FEB-97CE-2971B07E6244}" presName="accentRepeatNode" presStyleLbl="solidFgAcc1" presStyleIdx="4" presStyleCnt="7"/>
      <dgm:spPr/>
    </dgm:pt>
    <dgm:pt modelId="{763BCEB4-E4FB-494E-8DE4-01766C5AD69F}" type="pres">
      <dgm:prSet presAssocID="{300C7B7D-3A79-45AC-ACE9-F3196AF6FA86}" presName="text_6" presStyleLbl="node1" presStyleIdx="5" presStyleCnt="7">
        <dgm:presLayoutVars>
          <dgm:bulletEnabled val="1"/>
        </dgm:presLayoutVars>
      </dgm:prSet>
      <dgm:spPr/>
    </dgm:pt>
    <dgm:pt modelId="{E6ADCFFC-B3E4-47D7-8E80-3621DBC8CEE3}" type="pres">
      <dgm:prSet presAssocID="{300C7B7D-3A79-45AC-ACE9-F3196AF6FA86}" presName="accent_6" presStyleCnt="0"/>
      <dgm:spPr/>
    </dgm:pt>
    <dgm:pt modelId="{F3DA3E74-8B21-452A-ADC0-0EDE38557061}" type="pres">
      <dgm:prSet presAssocID="{300C7B7D-3A79-45AC-ACE9-F3196AF6FA86}" presName="accentRepeatNode" presStyleLbl="solidFgAcc1" presStyleIdx="5" presStyleCnt="7"/>
      <dgm:spPr/>
    </dgm:pt>
    <dgm:pt modelId="{5FF3F480-9775-4B8A-BA42-0CD234B48424}" type="pres">
      <dgm:prSet presAssocID="{825B1983-1606-4EEC-B5BC-48468659C0EC}" presName="text_7" presStyleLbl="node1" presStyleIdx="6" presStyleCnt="7">
        <dgm:presLayoutVars>
          <dgm:bulletEnabled val="1"/>
        </dgm:presLayoutVars>
      </dgm:prSet>
      <dgm:spPr/>
    </dgm:pt>
    <dgm:pt modelId="{8F80DC1E-DED0-4CE9-939E-4D85C346F767}" type="pres">
      <dgm:prSet presAssocID="{825B1983-1606-4EEC-B5BC-48468659C0EC}" presName="accent_7" presStyleCnt="0"/>
      <dgm:spPr/>
    </dgm:pt>
    <dgm:pt modelId="{03A87A6C-54D7-4E01-A6B2-E29D6A9C2046}" type="pres">
      <dgm:prSet presAssocID="{825B1983-1606-4EEC-B5BC-48468659C0EC}" presName="accentRepeatNode" presStyleLbl="solidFgAcc1" presStyleIdx="6" presStyleCnt="7"/>
      <dgm:spPr/>
    </dgm:pt>
  </dgm:ptLst>
  <dgm:cxnLst>
    <dgm:cxn modelId="{7D4EAD0F-2771-4195-9175-21D673391291}" srcId="{F56AC48C-9348-4B51-81F0-321F507938CE}" destId="{A6463B2C-9410-4FEB-97CE-2971B07E6244}" srcOrd="4" destOrd="0" parTransId="{BBF193F0-62EE-4E0A-95C1-19F416E69793}" sibTransId="{B7B6F6CA-40ED-494E-BA1C-D97E363BA109}"/>
    <dgm:cxn modelId="{FBF85712-A52B-4E61-874A-B4D44F8B3181}" srcId="{F56AC48C-9348-4B51-81F0-321F507938CE}" destId="{0B577BAA-3D87-4E0F-8246-CB04B4F420DE}" srcOrd="1" destOrd="0" parTransId="{21C57BFE-F154-4013-BC39-C07AED10FF7B}" sibTransId="{EAECF69A-714E-49A4-BA7C-43A9AA81AB19}"/>
    <dgm:cxn modelId="{CE429014-E83B-44FA-BCA1-5A6CCA001C99}" type="presOf" srcId="{F56AC48C-9348-4B51-81F0-321F507938CE}" destId="{DD8D337B-E2FE-4C5D-9652-AD566E5C4DFC}" srcOrd="0" destOrd="0" presId="urn:microsoft.com/office/officeart/2008/layout/VerticalCurvedList"/>
    <dgm:cxn modelId="{C9F6541A-5C31-452A-AD49-6F64DC05D075}" type="presOf" srcId="{D84DB992-0C79-4648-A5F6-102F4A738617}" destId="{D72DF105-DE7F-41E1-B3AC-817A59B68A67}" srcOrd="0" destOrd="0" presId="urn:microsoft.com/office/officeart/2008/layout/VerticalCurvedList"/>
    <dgm:cxn modelId="{3EE3825D-7681-416A-9393-F81853829325}" type="presOf" srcId="{825B1983-1606-4EEC-B5BC-48468659C0EC}" destId="{5FF3F480-9775-4B8A-BA42-0CD234B48424}" srcOrd="0" destOrd="0" presId="urn:microsoft.com/office/officeart/2008/layout/VerticalCurvedList"/>
    <dgm:cxn modelId="{73856571-AFB6-4F4F-88DB-223831B6A327}" type="presOf" srcId="{7154785F-C67D-4FDA-8FE9-4A3F0976905F}" destId="{CB008BAB-D326-41BC-B6A2-6C558396ADFD}" srcOrd="0" destOrd="0" presId="urn:microsoft.com/office/officeart/2008/layout/VerticalCurvedList"/>
    <dgm:cxn modelId="{41F3C156-3081-4763-9F1C-4277EA123C2F}" srcId="{F56AC48C-9348-4B51-81F0-321F507938CE}" destId="{825B1983-1606-4EEC-B5BC-48468659C0EC}" srcOrd="6" destOrd="0" parTransId="{1F0FC6AE-E7AD-4A98-B6FB-4B65D03A0BC8}" sibTransId="{3DDC993F-F4F8-4FFA-9F93-8639FA0DA8D3}"/>
    <dgm:cxn modelId="{2DAD5B8C-367B-4CB6-A82D-582488F8D849}" type="presOf" srcId="{300C7B7D-3A79-45AC-ACE9-F3196AF6FA86}" destId="{763BCEB4-E4FB-494E-8DE4-01766C5AD69F}" srcOrd="0" destOrd="0" presId="urn:microsoft.com/office/officeart/2008/layout/VerticalCurvedList"/>
    <dgm:cxn modelId="{FAD44DA5-1A00-467B-B4EB-633191CA0230}" type="presOf" srcId="{44B23F4A-C72A-4F4D-B90A-73F9904E9484}" destId="{EE6B823A-15C4-496B-9B1E-9C69C114C660}" srcOrd="0" destOrd="0" presId="urn:microsoft.com/office/officeart/2008/layout/VerticalCurvedList"/>
    <dgm:cxn modelId="{84C663DD-5E43-47F7-A9E0-7B8D6FBE5F8E}" srcId="{F56AC48C-9348-4B51-81F0-321F507938CE}" destId="{300C7B7D-3A79-45AC-ACE9-F3196AF6FA86}" srcOrd="5" destOrd="0" parTransId="{7A58D090-9BE9-49C3-885D-B38649A75696}" sibTransId="{9AE2A0B6-9557-4275-8B8F-187A86A9A4EE}"/>
    <dgm:cxn modelId="{B5C5F6EA-6162-4C0D-A474-3B98E1419C1D}" type="presOf" srcId="{A6463B2C-9410-4FEB-97CE-2971B07E6244}" destId="{9B5A348F-3B09-4791-99A9-1650EC8909E1}" srcOrd="0" destOrd="0" presId="urn:microsoft.com/office/officeart/2008/layout/VerticalCurvedList"/>
    <dgm:cxn modelId="{B76A0EEC-525C-4059-ADB5-7AB920BEE711}" type="presOf" srcId="{0B577BAA-3D87-4E0F-8246-CB04B4F420DE}" destId="{8DAA8FEE-6E8C-418B-AD3B-7DD520217F43}" srcOrd="0" destOrd="0" presId="urn:microsoft.com/office/officeart/2008/layout/VerticalCurvedList"/>
    <dgm:cxn modelId="{495A20EE-59C2-4363-BA63-2A79EC7C589A}" srcId="{F56AC48C-9348-4B51-81F0-321F507938CE}" destId="{45AF1C54-4A1E-4BA6-BE8F-274A65A06BFF}" srcOrd="3" destOrd="0" parTransId="{6A370B3D-45A7-476F-9C6D-63C8BD9947F6}" sibTransId="{B0C0007A-5004-4743-9621-A26820305E3A}"/>
    <dgm:cxn modelId="{E58486F1-7A6B-4D5B-AB1C-F66F8B2AE30A}" type="presOf" srcId="{45AF1C54-4A1E-4BA6-BE8F-274A65A06BFF}" destId="{27C80A55-0BB1-46CE-90ED-8AF455906B18}" srcOrd="0" destOrd="0" presId="urn:microsoft.com/office/officeart/2008/layout/VerticalCurvedList"/>
    <dgm:cxn modelId="{057262F7-2345-46B4-9F96-A8600D2CF2EC}" srcId="{F56AC48C-9348-4B51-81F0-321F507938CE}" destId="{7154785F-C67D-4FDA-8FE9-4A3F0976905F}" srcOrd="0" destOrd="0" parTransId="{6A913B8C-A06D-417D-AE73-CC5C946A2358}" sibTransId="{44B23F4A-C72A-4F4D-B90A-73F9904E9484}"/>
    <dgm:cxn modelId="{8B2C6DFA-1567-4478-B413-CDD90E02F87B}" srcId="{F56AC48C-9348-4B51-81F0-321F507938CE}" destId="{D84DB992-0C79-4648-A5F6-102F4A738617}" srcOrd="2" destOrd="0" parTransId="{3655BC3A-5019-4FC6-82D5-CF89E085B304}" sibTransId="{4845A51C-F3BA-4859-9D26-0A0C9E5DFD2B}"/>
    <dgm:cxn modelId="{3F741D8D-E517-4ABA-BA6C-090F81472A28}" type="presParOf" srcId="{DD8D337B-E2FE-4C5D-9652-AD566E5C4DFC}" destId="{C1100945-044C-421C-A64E-5586BED46B37}" srcOrd="0" destOrd="0" presId="urn:microsoft.com/office/officeart/2008/layout/VerticalCurvedList"/>
    <dgm:cxn modelId="{0184DA5C-78EE-43BF-A541-9170A454F488}" type="presParOf" srcId="{C1100945-044C-421C-A64E-5586BED46B37}" destId="{AAD5FBC6-14D4-44E9-A59E-4147A80F5E71}" srcOrd="0" destOrd="0" presId="urn:microsoft.com/office/officeart/2008/layout/VerticalCurvedList"/>
    <dgm:cxn modelId="{1F44D02D-1DBF-41F7-8DD3-BDC21C806B31}" type="presParOf" srcId="{AAD5FBC6-14D4-44E9-A59E-4147A80F5E71}" destId="{4688AD4C-E7F4-469E-8FB9-EE4179A2B97E}" srcOrd="0" destOrd="0" presId="urn:microsoft.com/office/officeart/2008/layout/VerticalCurvedList"/>
    <dgm:cxn modelId="{9D2C4AA8-B038-476D-8CDE-AEE3CD17ABCD}" type="presParOf" srcId="{AAD5FBC6-14D4-44E9-A59E-4147A80F5E71}" destId="{EE6B823A-15C4-496B-9B1E-9C69C114C660}" srcOrd="1" destOrd="0" presId="urn:microsoft.com/office/officeart/2008/layout/VerticalCurvedList"/>
    <dgm:cxn modelId="{C6B9937D-D74F-4EA2-8DCA-F3BABF92C79C}" type="presParOf" srcId="{AAD5FBC6-14D4-44E9-A59E-4147A80F5E71}" destId="{0FB07115-6519-4EFA-B4F0-685811814B4F}" srcOrd="2" destOrd="0" presId="urn:microsoft.com/office/officeart/2008/layout/VerticalCurvedList"/>
    <dgm:cxn modelId="{F64BCA44-8935-4F15-8825-D4DF25C58FC7}" type="presParOf" srcId="{AAD5FBC6-14D4-44E9-A59E-4147A80F5E71}" destId="{5618864D-40ED-47FD-B84A-12E7620ADDD2}" srcOrd="3" destOrd="0" presId="urn:microsoft.com/office/officeart/2008/layout/VerticalCurvedList"/>
    <dgm:cxn modelId="{C80E20BA-AF0B-4848-AA54-71AAE7B239BD}" type="presParOf" srcId="{C1100945-044C-421C-A64E-5586BED46B37}" destId="{CB008BAB-D326-41BC-B6A2-6C558396ADFD}" srcOrd="1" destOrd="0" presId="urn:microsoft.com/office/officeart/2008/layout/VerticalCurvedList"/>
    <dgm:cxn modelId="{DFF1BB8F-6D9A-4F90-9D1A-D23B9F3FB2C3}" type="presParOf" srcId="{C1100945-044C-421C-A64E-5586BED46B37}" destId="{B648B29E-2FB7-47F1-A74C-61676B8AD27E}" srcOrd="2" destOrd="0" presId="urn:microsoft.com/office/officeart/2008/layout/VerticalCurvedList"/>
    <dgm:cxn modelId="{DD060B42-57D0-40B0-A49B-41A17FDA1ED1}" type="presParOf" srcId="{B648B29E-2FB7-47F1-A74C-61676B8AD27E}" destId="{C5642C2A-D275-4A16-9413-47872516B0D5}" srcOrd="0" destOrd="0" presId="urn:microsoft.com/office/officeart/2008/layout/VerticalCurvedList"/>
    <dgm:cxn modelId="{0719450E-3CF8-4926-A976-90FFE441137E}" type="presParOf" srcId="{C1100945-044C-421C-A64E-5586BED46B37}" destId="{8DAA8FEE-6E8C-418B-AD3B-7DD520217F43}" srcOrd="3" destOrd="0" presId="urn:microsoft.com/office/officeart/2008/layout/VerticalCurvedList"/>
    <dgm:cxn modelId="{F82EA750-1A08-4DEC-A61A-74C2C6D731CA}" type="presParOf" srcId="{C1100945-044C-421C-A64E-5586BED46B37}" destId="{5C54872C-0179-4A57-A17F-1551707F0607}" srcOrd="4" destOrd="0" presId="urn:microsoft.com/office/officeart/2008/layout/VerticalCurvedList"/>
    <dgm:cxn modelId="{9E3626B3-66D6-48E1-BC7D-9917CCF1EA29}" type="presParOf" srcId="{5C54872C-0179-4A57-A17F-1551707F0607}" destId="{BB554BE6-B5FE-49B4-98B7-0479DF721D66}" srcOrd="0" destOrd="0" presId="urn:microsoft.com/office/officeart/2008/layout/VerticalCurvedList"/>
    <dgm:cxn modelId="{4817C87F-2739-4E15-A87B-1B78C2890EA9}" type="presParOf" srcId="{C1100945-044C-421C-A64E-5586BED46B37}" destId="{D72DF105-DE7F-41E1-B3AC-817A59B68A67}" srcOrd="5" destOrd="0" presId="urn:microsoft.com/office/officeart/2008/layout/VerticalCurvedList"/>
    <dgm:cxn modelId="{CBDBAB8B-182E-4AF6-88B9-D3383D988F9C}" type="presParOf" srcId="{C1100945-044C-421C-A64E-5586BED46B37}" destId="{DDC825F8-4183-4016-8CF2-E96D3523CEDA}" srcOrd="6" destOrd="0" presId="urn:microsoft.com/office/officeart/2008/layout/VerticalCurvedList"/>
    <dgm:cxn modelId="{4E30EC0E-16DA-429B-9650-11D6150B4187}" type="presParOf" srcId="{DDC825F8-4183-4016-8CF2-E96D3523CEDA}" destId="{41C51F4B-69E4-4AC0-A4CF-C638783E10ED}" srcOrd="0" destOrd="0" presId="urn:microsoft.com/office/officeart/2008/layout/VerticalCurvedList"/>
    <dgm:cxn modelId="{A4856D2A-A31C-40BE-A810-0DFD16B6E108}" type="presParOf" srcId="{C1100945-044C-421C-A64E-5586BED46B37}" destId="{27C80A55-0BB1-46CE-90ED-8AF455906B18}" srcOrd="7" destOrd="0" presId="urn:microsoft.com/office/officeart/2008/layout/VerticalCurvedList"/>
    <dgm:cxn modelId="{945EA38D-8DBE-4AA0-B826-5D0337CB3052}" type="presParOf" srcId="{C1100945-044C-421C-A64E-5586BED46B37}" destId="{1C143FED-AFA7-42E1-8170-E05B972705D1}" srcOrd="8" destOrd="0" presId="urn:microsoft.com/office/officeart/2008/layout/VerticalCurvedList"/>
    <dgm:cxn modelId="{4FE50272-7104-4C45-96F1-2CFF1DB3E380}" type="presParOf" srcId="{1C143FED-AFA7-42E1-8170-E05B972705D1}" destId="{5ED29B05-C811-454E-909F-1597DCE19D2B}" srcOrd="0" destOrd="0" presId="urn:microsoft.com/office/officeart/2008/layout/VerticalCurvedList"/>
    <dgm:cxn modelId="{157AC81B-7126-4617-8DAB-37E7F6A9215E}" type="presParOf" srcId="{C1100945-044C-421C-A64E-5586BED46B37}" destId="{9B5A348F-3B09-4791-99A9-1650EC8909E1}" srcOrd="9" destOrd="0" presId="urn:microsoft.com/office/officeart/2008/layout/VerticalCurvedList"/>
    <dgm:cxn modelId="{611441A6-7B91-4A62-8EEE-0D68CFCB8F65}" type="presParOf" srcId="{C1100945-044C-421C-A64E-5586BED46B37}" destId="{1D6DD11F-E540-42BA-AF89-907F63161E6D}" srcOrd="10" destOrd="0" presId="urn:microsoft.com/office/officeart/2008/layout/VerticalCurvedList"/>
    <dgm:cxn modelId="{C4E1C2C3-76B4-4640-897A-C019262531D4}" type="presParOf" srcId="{1D6DD11F-E540-42BA-AF89-907F63161E6D}" destId="{005F105A-6880-43F0-B875-161840700DF8}" srcOrd="0" destOrd="0" presId="urn:microsoft.com/office/officeart/2008/layout/VerticalCurvedList"/>
    <dgm:cxn modelId="{73308037-7A55-4904-A2FA-F38F7FC041F0}" type="presParOf" srcId="{C1100945-044C-421C-A64E-5586BED46B37}" destId="{763BCEB4-E4FB-494E-8DE4-01766C5AD69F}" srcOrd="11" destOrd="0" presId="urn:microsoft.com/office/officeart/2008/layout/VerticalCurvedList"/>
    <dgm:cxn modelId="{B88164FF-68E6-4464-A7E0-82F6C6C7409B}" type="presParOf" srcId="{C1100945-044C-421C-A64E-5586BED46B37}" destId="{E6ADCFFC-B3E4-47D7-8E80-3621DBC8CEE3}" srcOrd="12" destOrd="0" presId="urn:microsoft.com/office/officeart/2008/layout/VerticalCurvedList"/>
    <dgm:cxn modelId="{6E4C3CEA-7332-4393-A89B-508C4F8A1978}" type="presParOf" srcId="{E6ADCFFC-B3E4-47D7-8E80-3621DBC8CEE3}" destId="{F3DA3E74-8B21-452A-ADC0-0EDE38557061}" srcOrd="0" destOrd="0" presId="urn:microsoft.com/office/officeart/2008/layout/VerticalCurvedList"/>
    <dgm:cxn modelId="{854944E0-E2BA-40B6-8466-AAA38686A8C3}" type="presParOf" srcId="{C1100945-044C-421C-A64E-5586BED46B37}" destId="{5FF3F480-9775-4B8A-BA42-0CD234B48424}" srcOrd="13" destOrd="0" presId="urn:microsoft.com/office/officeart/2008/layout/VerticalCurvedList"/>
    <dgm:cxn modelId="{371FFBDB-96CF-4300-9615-BBDC09E31830}" type="presParOf" srcId="{C1100945-044C-421C-A64E-5586BED46B37}" destId="{8F80DC1E-DED0-4CE9-939E-4D85C346F767}" srcOrd="14" destOrd="0" presId="urn:microsoft.com/office/officeart/2008/layout/VerticalCurvedList"/>
    <dgm:cxn modelId="{66CCE40A-7EC3-4B6C-A193-029E5B40EEFC}" type="presParOf" srcId="{8F80DC1E-DED0-4CE9-939E-4D85C346F767}" destId="{03A87A6C-54D7-4E01-A6B2-E29D6A9C204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BB0C4E-C3DA-4C78-961C-5EEB0BFE29EE}">
      <dsp:nvSpPr>
        <dsp:cNvPr id="0" name=""/>
        <dsp:cNvSpPr/>
      </dsp:nvSpPr>
      <dsp:spPr>
        <a:xfrm>
          <a:off x="0" y="1100"/>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E02DF-B84A-43B1-BB26-97AD0EEE7619}">
      <dsp:nvSpPr>
        <dsp:cNvPr id="0" name=""/>
        <dsp:cNvSpPr/>
      </dsp:nvSpPr>
      <dsp:spPr>
        <a:xfrm>
          <a:off x="168709" y="126586"/>
          <a:ext cx="306744" cy="306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CE3CA-7F12-4744-A1F3-55542706B67D}">
      <dsp:nvSpPr>
        <dsp:cNvPr id="0" name=""/>
        <dsp:cNvSpPr/>
      </dsp:nvSpPr>
      <dsp:spPr>
        <a:xfrm>
          <a:off x="644164" y="1100"/>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Reading around the topic area</a:t>
          </a:r>
          <a:endParaRPr lang="en-GB" sz="2200" kern="1200" dirty="0">
            <a:latin typeface="Arial" panose="020B0604020202020204" pitchFamily="34" charset="0"/>
            <a:cs typeface="Arial" panose="020B0604020202020204" pitchFamily="34" charset="0"/>
          </a:endParaRPr>
        </a:p>
      </dsp:txBody>
      <dsp:txXfrm>
        <a:off x="644164" y="1100"/>
        <a:ext cx="4561994" cy="557717"/>
      </dsp:txXfrm>
    </dsp:sp>
    <dsp:sp modelId="{B9B4212D-D522-4CCC-9A4D-1C7B0B9FF046}">
      <dsp:nvSpPr>
        <dsp:cNvPr id="0" name=""/>
        <dsp:cNvSpPr/>
      </dsp:nvSpPr>
      <dsp:spPr>
        <a:xfrm>
          <a:off x="0" y="698247"/>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68BCF-7797-4FA5-84A4-D66DB710AE0A}">
      <dsp:nvSpPr>
        <dsp:cNvPr id="0" name=""/>
        <dsp:cNvSpPr/>
      </dsp:nvSpPr>
      <dsp:spPr>
        <a:xfrm>
          <a:off x="168709" y="823734"/>
          <a:ext cx="306744" cy="306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0D0F1-8892-4136-90D4-AE9DCA22300E}">
      <dsp:nvSpPr>
        <dsp:cNvPr id="0" name=""/>
        <dsp:cNvSpPr/>
      </dsp:nvSpPr>
      <dsp:spPr>
        <a:xfrm>
          <a:off x="644164" y="698247"/>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Searches</a:t>
          </a:r>
          <a:endParaRPr lang="en-GB" sz="2200" kern="1200" dirty="0">
            <a:latin typeface="Arial" panose="020B0604020202020204" pitchFamily="34" charset="0"/>
            <a:cs typeface="Arial" panose="020B0604020202020204" pitchFamily="34" charset="0"/>
          </a:endParaRPr>
        </a:p>
      </dsp:txBody>
      <dsp:txXfrm>
        <a:off x="644164" y="698247"/>
        <a:ext cx="4561994" cy="557717"/>
      </dsp:txXfrm>
    </dsp:sp>
    <dsp:sp modelId="{5749EE11-B3D7-424D-87F4-C588924131C2}">
      <dsp:nvSpPr>
        <dsp:cNvPr id="0" name=""/>
        <dsp:cNvSpPr/>
      </dsp:nvSpPr>
      <dsp:spPr>
        <a:xfrm>
          <a:off x="0" y="1395395"/>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6D9A-3482-4854-A01A-BB78C04FB710}">
      <dsp:nvSpPr>
        <dsp:cNvPr id="0" name=""/>
        <dsp:cNvSpPr/>
      </dsp:nvSpPr>
      <dsp:spPr>
        <a:xfrm>
          <a:off x="168709" y="1520881"/>
          <a:ext cx="306744" cy="306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D170C8-C5F8-42DB-9FD2-B5A9FB92F68D}">
      <dsp:nvSpPr>
        <dsp:cNvPr id="0" name=""/>
        <dsp:cNvSpPr/>
      </dsp:nvSpPr>
      <dsp:spPr>
        <a:xfrm>
          <a:off x="644164" y="1395395"/>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Scales and questions</a:t>
          </a:r>
          <a:endParaRPr lang="en-GB" sz="2200" kern="1200" dirty="0">
            <a:latin typeface="Arial" panose="020B0604020202020204" pitchFamily="34" charset="0"/>
            <a:cs typeface="Arial" panose="020B0604020202020204" pitchFamily="34" charset="0"/>
          </a:endParaRPr>
        </a:p>
      </dsp:txBody>
      <dsp:txXfrm>
        <a:off x="644164" y="1395395"/>
        <a:ext cx="4561994" cy="557717"/>
      </dsp:txXfrm>
    </dsp:sp>
    <dsp:sp modelId="{B6F06F8A-5DD7-4662-8018-8AD7A7B67A58}">
      <dsp:nvSpPr>
        <dsp:cNvPr id="0" name=""/>
        <dsp:cNvSpPr/>
      </dsp:nvSpPr>
      <dsp:spPr>
        <a:xfrm>
          <a:off x="0" y="2092542"/>
          <a:ext cx="5206159" cy="55771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82D7A-934F-4726-B792-FD7B92189125}">
      <dsp:nvSpPr>
        <dsp:cNvPr id="0" name=""/>
        <dsp:cNvSpPr/>
      </dsp:nvSpPr>
      <dsp:spPr>
        <a:xfrm>
          <a:off x="168709" y="2218029"/>
          <a:ext cx="306744" cy="3067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9C374-15EA-450C-BB4A-F87AF860CC6B}">
      <dsp:nvSpPr>
        <dsp:cNvPr id="0" name=""/>
        <dsp:cNvSpPr/>
      </dsp:nvSpPr>
      <dsp:spPr>
        <a:xfrm>
          <a:off x="644164" y="2092542"/>
          <a:ext cx="4561994" cy="55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25" tIns="59025" rIns="59025" bIns="5902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Key literature</a:t>
          </a:r>
          <a:endParaRPr lang="en-GB" sz="2200" kern="1200" dirty="0">
            <a:latin typeface="Arial" panose="020B0604020202020204" pitchFamily="34" charset="0"/>
            <a:cs typeface="Arial" panose="020B0604020202020204" pitchFamily="34" charset="0"/>
          </a:endParaRPr>
        </a:p>
      </dsp:txBody>
      <dsp:txXfrm>
        <a:off x="644164" y="2092542"/>
        <a:ext cx="4561994" cy="557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1D993-1F41-433E-B7A2-DDD92B26E254}">
      <dsp:nvSpPr>
        <dsp:cNvPr id="0" name=""/>
        <dsp:cNvSpPr/>
      </dsp:nvSpPr>
      <dsp:spPr>
        <a:xfrm>
          <a:off x="0" y="394765"/>
          <a:ext cx="5870449" cy="14190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Good research question can help lead to making decisions about the direction of the study.</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 skills gained: Attention to detail: wording and population for study. </a:t>
          </a:r>
          <a:endParaRPr lang="en-GB" sz="1700" kern="1200" dirty="0">
            <a:latin typeface="Arial" panose="020B0604020202020204" pitchFamily="34" charset="0"/>
            <a:cs typeface="Arial" panose="020B0604020202020204" pitchFamily="34" charset="0"/>
          </a:endParaRPr>
        </a:p>
      </dsp:txBody>
      <dsp:txXfrm>
        <a:off x="0" y="394765"/>
        <a:ext cx="5870449" cy="1419075"/>
      </dsp:txXfrm>
    </dsp:sp>
    <dsp:sp modelId="{7751DA58-3390-4C51-8E37-478795525FEB}">
      <dsp:nvSpPr>
        <dsp:cNvPr id="0" name=""/>
        <dsp:cNvSpPr/>
      </dsp:nvSpPr>
      <dsp:spPr>
        <a:xfrm>
          <a:off x="293522" y="143845"/>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Research question</a:t>
          </a:r>
          <a:endParaRPr lang="en-GB" sz="1700" kern="1200" dirty="0">
            <a:latin typeface="Arial" panose="020B0604020202020204" pitchFamily="34" charset="0"/>
            <a:cs typeface="Arial" panose="020B0604020202020204" pitchFamily="34" charset="0"/>
          </a:endParaRPr>
        </a:p>
      </dsp:txBody>
      <dsp:txXfrm>
        <a:off x="318020" y="168343"/>
        <a:ext cx="4060318" cy="452844"/>
      </dsp:txXfrm>
    </dsp:sp>
    <dsp:sp modelId="{48E31ECE-B176-4EE8-8B10-321EE23A2486}">
      <dsp:nvSpPr>
        <dsp:cNvPr id="0" name=""/>
        <dsp:cNvSpPr/>
      </dsp:nvSpPr>
      <dsp:spPr>
        <a:xfrm>
          <a:off x="0" y="2156560"/>
          <a:ext cx="5870449" cy="16332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The importance of methods section being reproducible and credible. </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skills gained: Problem solving and logical thinking: Participants, design, materials, and procedures  </a:t>
          </a:r>
          <a:endParaRPr lang="en-GB" sz="1700" kern="1200" dirty="0">
            <a:latin typeface="Arial" panose="020B0604020202020204" pitchFamily="34" charset="0"/>
            <a:cs typeface="Arial" panose="020B0604020202020204" pitchFamily="34" charset="0"/>
          </a:endParaRPr>
        </a:p>
      </dsp:txBody>
      <dsp:txXfrm>
        <a:off x="0" y="2156560"/>
        <a:ext cx="5870449" cy="1633275"/>
      </dsp:txXfrm>
    </dsp:sp>
    <dsp:sp modelId="{27B6008C-EE9C-49B7-9472-B2D31C15B7F3}">
      <dsp:nvSpPr>
        <dsp:cNvPr id="0" name=""/>
        <dsp:cNvSpPr/>
      </dsp:nvSpPr>
      <dsp:spPr>
        <a:xfrm>
          <a:off x="293522" y="1905640"/>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Methodology</a:t>
          </a:r>
          <a:endParaRPr lang="en-GB" sz="1700" kern="1200" dirty="0">
            <a:latin typeface="Arial" panose="020B0604020202020204" pitchFamily="34" charset="0"/>
            <a:cs typeface="Arial" panose="020B0604020202020204" pitchFamily="34" charset="0"/>
          </a:endParaRPr>
        </a:p>
      </dsp:txBody>
      <dsp:txXfrm>
        <a:off x="318020" y="1930138"/>
        <a:ext cx="4060318" cy="452844"/>
      </dsp:txXfrm>
    </dsp:sp>
    <dsp:sp modelId="{F9FF51FF-8EE2-41CD-B67B-726F771DF8A6}">
      <dsp:nvSpPr>
        <dsp:cNvPr id="0" name=""/>
        <dsp:cNvSpPr/>
      </dsp:nvSpPr>
      <dsp:spPr>
        <a:xfrm>
          <a:off x="0" y="4132555"/>
          <a:ext cx="5870449" cy="1419075"/>
        </a:xfrm>
        <a:prstGeom prst="rect">
          <a:avLst/>
        </a:prstGeom>
        <a:solidFill>
          <a:schemeClr val="accent6">
            <a:alpha val="90000"/>
            <a:tint val="4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5612" tIns="354076" rIns="455612" bIns="120904" numCol="1" spcCol="1270" anchor="t" anchorCtr="0">
          <a:noAutofit/>
        </a:bodyPr>
        <a:lstStyle/>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The importance of asking flexible and open-ended questions which are not leading in anyway.</a:t>
          </a:r>
          <a:endParaRPr lang="en-GB" sz="1700" kern="1200" dirty="0">
            <a:latin typeface="Arial" panose="020B0604020202020204" pitchFamily="34" charset="0"/>
            <a:cs typeface="Arial" panose="020B0604020202020204" pitchFamily="34" charset="0"/>
          </a:endParaRPr>
        </a:p>
        <a:p>
          <a:pPr marL="171450" lvl="1" indent="-171450" algn="l" defTabSz="755650">
            <a:lnSpc>
              <a:spcPct val="90000"/>
            </a:lnSpc>
            <a:spcBef>
              <a:spcPct val="0"/>
            </a:spcBef>
            <a:spcAft>
              <a:spcPct val="15000"/>
            </a:spcAft>
            <a:buChar char="•"/>
          </a:pPr>
          <a:r>
            <a:rPr lang="en-US" sz="1700" kern="1200" dirty="0">
              <a:latin typeface="Arial" panose="020B0604020202020204" pitchFamily="34" charset="0"/>
              <a:cs typeface="Arial" panose="020B0604020202020204" pitchFamily="34" charset="0"/>
            </a:rPr>
            <a:t>- skills gained: Communication: Materials (asking for help)</a:t>
          </a:r>
          <a:endParaRPr lang="en-GB" sz="1700" kern="1200" dirty="0">
            <a:latin typeface="Arial" panose="020B0604020202020204" pitchFamily="34" charset="0"/>
            <a:cs typeface="Arial" panose="020B0604020202020204" pitchFamily="34" charset="0"/>
          </a:endParaRPr>
        </a:p>
      </dsp:txBody>
      <dsp:txXfrm>
        <a:off x="0" y="4132555"/>
        <a:ext cx="5870449" cy="1419075"/>
      </dsp:txXfrm>
    </dsp:sp>
    <dsp:sp modelId="{55E1173C-7782-475C-ACAE-F77AD6FBC667}">
      <dsp:nvSpPr>
        <dsp:cNvPr id="0" name=""/>
        <dsp:cNvSpPr/>
      </dsp:nvSpPr>
      <dsp:spPr>
        <a:xfrm>
          <a:off x="293522" y="3881635"/>
          <a:ext cx="4109314" cy="501840"/>
        </a:xfrm>
        <a:prstGeom prst="roundRect">
          <a:avLst/>
        </a:prstGeom>
        <a:solidFill>
          <a:schemeClr val="lt1">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322" tIns="0" rIns="155322"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Questions and Scales</a:t>
          </a:r>
          <a:endParaRPr lang="en-GB" sz="1700" kern="1200" dirty="0">
            <a:latin typeface="Arial" panose="020B0604020202020204" pitchFamily="34" charset="0"/>
            <a:cs typeface="Arial" panose="020B0604020202020204" pitchFamily="34" charset="0"/>
          </a:endParaRPr>
        </a:p>
      </dsp:txBody>
      <dsp:txXfrm>
        <a:off x="318020" y="3906133"/>
        <a:ext cx="4060318"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B823A-15C4-496B-9B1E-9C69C114C660}">
      <dsp:nvSpPr>
        <dsp:cNvPr id="0" name=""/>
        <dsp:cNvSpPr/>
      </dsp:nvSpPr>
      <dsp:spPr>
        <a:xfrm>
          <a:off x="-5777721" y="-884845"/>
          <a:ext cx="6882745" cy="6882745"/>
        </a:xfrm>
        <a:prstGeom prst="blockArc">
          <a:avLst>
            <a:gd name="adj1" fmla="val 18900000"/>
            <a:gd name="adj2" fmla="val 2700000"/>
            <a:gd name="adj3" fmla="val 314"/>
          </a:avLst>
        </a:prstGeom>
        <a:noFill/>
        <a:ln w="19050" cap="flat" cmpd="sng" algn="ctr">
          <a:solidFill>
            <a:schemeClr val="accent6">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B008BAB-D326-41BC-B6A2-6C558396ADFD}">
      <dsp:nvSpPr>
        <dsp:cNvPr id="0" name=""/>
        <dsp:cNvSpPr/>
      </dsp:nvSpPr>
      <dsp:spPr>
        <a:xfrm>
          <a:off x="358680" y="232439"/>
          <a:ext cx="6916285" cy="464674"/>
        </a:xfrm>
        <a:prstGeom prst="rect">
          <a:avLst/>
        </a:prstGeom>
        <a:solidFill>
          <a:schemeClr val="accent6">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Critical thinking</a:t>
          </a:r>
          <a:endParaRPr lang="en-GB" sz="2500" kern="1200" dirty="0">
            <a:solidFill>
              <a:schemeClr val="tx1"/>
            </a:solidFill>
            <a:latin typeface="Arial" panose="020B0604020202020204" pitchFamily="34" charset="0"/>
            <a:cs typeface="Arial" panose="020B0604020202020204" pitchFamily="34" charset="0"/>
          </a:endParaRPr>
        </a:p>
      </dsp:txBody>
      <dsp:txXfrm>
        <a:off x="358680" y="232439"/>
        <a:ext cx="6916285" cy="464674"/>
      </dsp:txXfrm>
    </dsp:sp>
    <dsp:sp modelId="{C5642C2A-D275-4A16-9413-47872516B0D5}">
      <dsp:nvSpPr>
        <dsp:cNvPr id="0" name=""/>
        <dsp:cNvSpPr/>
      </dsp:nvSpPr>
      <dsp:spPr>
        <a:xfrm>
          <a:off x="68259" y="17435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AA8FEE-6E8C-418B-AD3B-7DD520217F43}">
      <dsp:nvSpPr>
        <dsp:cNvPr id="0" name=""/>
        <dsp:cNvSpPr/>
      </dsp:nvSpPr>
      <dsp:spPr>
        <a:xfrm>
          <a:off x="779485" y="929860"/>
          <a:ext cx="6495481" cy="464674"/>
        </a:xfrm>
        <a:prstGeom prst="rect">
          <a:avLst/>
        </a:prstGeom>
        <a:solidFill>
          <a:schemeClr val="accent6">
            <a:alpha val="90000"/>
            <a:hueOff val="0"/>
            <a:satOff val="0"/>
            <a:lumOff val="0"/>
            <a:alphaOff val="-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Collaboration</a:t>
          </a:r>
          <a:endParaRPr lang="en-GB" sz="2500" kern="1200" dirty="0">
            <a:solidFill>
              <a:schemeClr val="tx1"/>
            </a:solidFill>
            <a:latin typeface="Arial" panose="020B0604020202020204" pitchFamily="34" charset="0"/>
            <a:cs typeface="Arial" panose="020B0604020202020204" pitchFamily="34" charset="0"/>
          </a:endParaRPr>
        </a:p>
      </dsp:txBody>
      <dsp:txXfrm>
        <a:off x="779485" y="929860"/>
        <a:ext cx="6495481" cy="464674"/>
      </dsp:txXfrm>
    </dsp:sp>
    <dsp:sp modelId="{BB554BE6-B5FE-49B4-98B7-0479DF721D66}">
      <dsp:nvSpPr>
        <dsp:cNvPr id="0" name=""/>
        <dsp:cNvSpPr/>
      </dsp:nvSpPr>
      <dsp:spPr>
        <a:xfrm>
          <a:off x="489063" y="87177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6667"/>
            </a:schemeClr>
          </a:solidFill>
          <a:prstDash val="solid"/>
          <a:miter lim="800000"/>
        </a:ln>
        <a:effectLst/>
      </dsp:spPr>
      <dsp:style>
        <a:lnRef idx="2">
          <a:scrgbClr r="0" g="0" b="0"/>
        </a:lnRef>
        <a:fillRef idx="1">
          <a:scrgbClr r="0" g="0" b="0"/>
        </a:fillRef>
        <a:effectRef idx="0">
          <a:scrgbClr r="0" g="0" b="0"/>
        </a:effectRef>
        <a:fontRef idx="minor"/>
      </dsp:style>
    </dsp:sp>
    <dsp:sp modelId="{D72DF105-DE7F-41E1-B3AC-817A59B68A67}">
      <dsp:nvSpPr>
        <dsp:cNvPr id="0" name=""/>
        <dsp:cNvSpPr/>
      </dsp:nvSpPr>
      <dsp:spPr>
        <a:xfrm>
          <a:off x="1010084" y="1626769"/>
          <a:ext cx="6264882" cy="464674"/>
        </a:xfrm>
        <a:prstGeom prst="rect">
          <a:avLst/>
        </a:prstGeom>
        <a:solidFill>
          <a:schemeClr val="accent6">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Problem solving</a:t>
          </a:r>
          <a:endParaRPr lang="en-GB" sz="2500" kern="1200" dirty="0">
            <a:solidFill>
              <a:schemeClr val="tx1"/>
            </a:solidFill>
            <a:latin typeface="Arial" panose="020B0604020202020204" pitchFamily="34" charset="0"/>
            <a:cs typeface="Arial" panose="020B0604020202020204" pitchFamily="34" charset="0"/>
          </a:endParaRPr>
        </a:p>
      </dsp:txBody>
      <dsp:txXfrm>
        <a:off x="1010084" y="1626769"/>
        <a:ext cx="6264882" cy="464674"/>
      </dsp:txXfrm>
    </dsp:sp>
    <dsp:sp modelId="{41C51F4B-69E4-4AC0-A4CF-C638783E10ED}">
      <dsp:nvSpPr>
        <dsp:cNvPr id="0" name=""/>
        <dsp:cNvSpPr/>
      </dsp:nvSpPr>
      <dsp:spPr>
        <a:xfrm>
          <a:off x="719662" y="156868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27C80A55-0BB1-46CE-90ED-8AF455906B18}">
      <dsp:nvSpPr>
        <dsp:cNvPr id="0" name=""/>
        <dsp:cNvSpPr/>
      </dsp:nvSpPr>
      <dsp:spPr>
        <a:xfrm>
          <a:off x="1083712" y="2324190"/>
          <a:ext cx="6191254" cy="464674"/>
        </a:xfrm>
        <a:prstGeom prst="rect">
          <a:avLst/>
        </a:prstGeom>
        <a:solidFill>
          <a:schemeClr val="accent6">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Active listening</a:t>
          </a:r>
          <a:endParaRPr lang="en-GB" sz="2500" kern="1200" dirty="0">
            <a:solidFill>
              <a:schemeClr val="tx1"/>
            </a:solidFill>
            <a:latin typeface="Arial" panose="020B0604020202020204" pitchFamily="34" charset="0"/>
            <a:cs typeface="Arial" panose="020B0604020202020204" pitchFamily="34" charset="0"/>
          </a:endParaRPr>
        </a:p>
      </dsp:txBody>
      <dsp:txXfrm>
        <a:off x="1083712" y="2324190"/>
        <a:ext cx="6191254" cy="464674"/>
      </dsp:txXfrm>
    </dsp:sp>
    <dsp:sp modelId="{5ED29B05-C811-454E-909F-1597DCE19D2B}">
      <dsp:nvSpPr>
        <dsp:cNvPr id="0" name=""/>
        <dsp:cNvSpPr/>
      </dsp:nvSpPr>
      <dsp:spPr>
        <a:xfrm>
          <a:off x="793290" y="2266105"/>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dsp:style>
    </dsp:sp>
    <dsp:sp modelId="{9B5A348F-3B09-4791-99A9-1650EC8909E1}">
      <dsp:nvSpPr>
        <dsp:cNvPr id="0" name=""/>
        <dsp:cNvSpPr/>
      </dsp:nvSpPr>
      <dsp:spPr>
        <a:xfrm>
          <a:off x="1010084" y="3021610"/>
          <a:ext cx="6264882" cy="464674"/>
        </a:xfrm>
        <a:prstGeom prst="rect">
          <a:avLst/>
        </a:prstGeom>
        <a:solidFill>
          <a:schemeClr val="accent6">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Communication skills</a:t>
          </a:r>
          <a:endParaRPr lang="en-GB" sz="2500" kern="1200" dirty="0">
            <a:solidFill>
              <a:schemeClr val="tx1"/>
            </a:solidFill>
            <a:latin typeface="Arial" panose="020B0604020202020204" pitchFamily="34" charset="0"/>
            <a:cs typeface="Arial" panose="020B0604020202020204" pitchFamily="34" charset="0"/>
          </a:endParaRPr>
        </a:p>
      </dsp:txBody>
      <dsp:txXfrm>
        <a:off x="1010084" y="3021610"/>
        <a:ext cx="6264882" cy="464674"/>
      </dsp:txXfrm>
    </dsp:sp>
    <dsp:sp modelId="{005F105A-6880-43F0-B875-161840700DF8}">
      <dsp:nvSpPr>
        <dsp:cNvPr id="0" name=""/>
        <dsp:cNvSpPr/>
      </dsp:nvSpPr>
      <dsp:spPr>
        <a:xfrm>
          <a:off x="719662" y="296352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763BCEB4-E4FB-494E-8DE4-01766C5AD69F}">
      <dsp:nvSpPr>
        <dsp:cNvPr id="0" name=""/>
        <dsp:cNvSpPr/>
      </dsp:nvSpPr>
      <dsp:spPr>
        <a:xfrm>
          <a:off x="779485" y="3718520"/>
          <a:ext cx="6495481" cy="464674"/>
        </a:xfrm>
        <a:prstGeom prst="rect">
          <a:avLst/>
        </a:prstGeom>
        <a:solidFill>
          <a:schemeClr val="accent6">
            <a:alpha val="90000"/>
            <a:hueOff val="0"/>
            <a:satOff val="0"/>
            <a:lumOff val="0"/>
            <a:alphaOff val="-3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Time management </a:t>
          </a:r>
          <a:endParaRPr lang="en-GB" sz="2500" kern="1200" dirty="0">
            <a:solidFill>
              <a:schemeClr val="tx1"/>
            </a:solidFill>
            <a:latin typeface="Arial" panose="020B0604020202020204" pitchFamily="34" charset="0"/>
            <a:cs typeface="Arial" panose="020B0604020202020204" pitchFamily="34" charset="0"/>
          </a:endParaRPr>
        </a:p>
      </dsp:txBody>
      <dsp:txXfrm>
        <a:off x="779485" y="3718520"/>
        <a:ext cx="6495481" cy="464674"/>
      </dsp:txXfrm>
    </dsp:sp>
    <dsp:sp modelId="{F3DA3E74-8B21-452A-ADC0-0EDE38557061}">
      <dsp:nvSpPr>
        <dsp:cNvPr id="0" name=""/>
        <dsp:cNvSpPr/>
      </dsp:nvSpPr>
      <dsp:spPr>
        <a:xfrm>
          <a:off x="489063" y="366043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33333"/>
            </a:schemeClr>
          </a:solidFill>
          <a:prstDash val="solid"/>
          <a:miter lim="800000"/>
        </a:ln>
        <a:effectLst/>
      </dsp:spPr>
      <dsp:style>
        <a:lnRef idx="2">
          <a:scrgbClr r="0" g="0" b="0"/>
        </a:lnRef>
        <a:fillRef idx="1">
          <a:scrgbClr r="0" g="0" b="0"/>
        </a:fillRef>
        <a:effectRef idx="0">
          <a:scrgbClr r="0" g="0" b="0"/>
        </a:effectRef>
        <a:fontRef idx="minor"/>
      </dsp:style>
    </dsp:sp>
    <dsp:sp modelId="{5FF3F480-9775-4B8A-BA42-0CD234B48424}">
      <dsp:nvSpPr>
        <dsp:cNvPr id="0" name=""/>
        <dsp:cNvSpPr/>
      </dsp:nvSpPr>
      <dsp:spPr>
        <a:xfrm>
          <a:off x="358680" y="4415941"/>
          <a:ext cx="6916285" cy="464674"/>
        </a:xfrm>
        <a:prstGeom prst="rect">
          <a:avLst/>
        </a:prstGeom>
        <a:solidFill>
          <a:schemeClr val="accent6">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8835"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Arial" panose="020B0604020202020204" pitchFamily="34" charset="0"/>
              <a:cs typeface="Arial" panose="020B0604020202020204" pitchFamily="34" charset="0"/>
            </a:rPr>
            <a:t>Organisation </a:t>
          </a:r>
          <a:endParaRPr lang="en-GB" sz="2500" kern="1200" dirty="0">
            <a:solidFill>
              <a:schemeClr val="tx1"/>
            </a:solidFill>
            <a:latin typeface="Arial" panose="020B0604020202020204" pitchFamily="34" charset="0"/>
            <a:cs typeface="Arial" panose="020B0604020202020204" pitchFamily="34" charset="0"/>
          </a:endParaRPr>
        </a:p>
      </dsp:txBody>
      <dsp:txXfrm>
        <a:off x="358680" y="4415941"/>
        <a:ext cx="6916285" cy="464674"/>
      </dsp:txXfrm>
    </dsp:sp>
    <dsp:sp modelId="{03A87A6C-54D7-4E01-A6B2-E29D6A9C2046}">
      <dsp:nvSpPr>
        <dsp:cNvPr id="0" name=""/>
        <dsp:cNvSpPr/>
      </dsp:nvSpPr>
      <dsp:spPr>
        <a:xfrm>
          <a:off x="68259" y="4357856"/>
          <a:ext cx="580843" cy="580843"/>
        </a:xfrm>
        <a:prstGeom prst="ellipse">
          <a:avLst/>
        </a:prstGeom>
        <a:solidFill>
          <a:schemeClr val="lt1">
            <a:hueOff val="0"/>
            <a:satOff val="0"/>
            <a:lumOff val="0"/>
            <a:alphaOff val="0"/>
          </a:schemeClr>
        </a:solidFill>
        <a:ln w="19050" cap="flat" cmpd="sng" algn="ctr">
          <a:solidFill>
            <a:schemeClr val="accent6">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D9E9C-5E15-4300-AF91-C184AA16D5A1}" type="datetimeFigureOut">
              <a:rPr lang="en-GB" smtClean="0"/>
              <a:t>16/01/2024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114B2-13DC-4FD2-AE5E-1C23E955AABB}" type="slidenum">
              <a:rPr lang="en-GB" smtClean="0"/>
              <a:t>‹#›</a:t>
            </a:fld>
            <a:endParaRPr lang="en-GB"/>
          </a:p>
        </p:txBody>
      </p:sp>
    </p:spTree>
    <p:extLst>
      <p:ext uri="{BB962C8B-B14F-4D97-AF65-F5344CB8AC3E}">
        <p14:creationId xmlns:p14="http://schemas.microsoft.com/office/powerpoint/2010/main" val="3426383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9" name="Google Shape;15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8474-561C-1962-AC4B-31F12BC603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A7B24C-0F57-1F3E-CE69-4AE7C7E665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398332-C927-A409-0275-D26C3CC43D1A}"/>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8738E0AE-8BE3-9B83-4A11-842E52287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598E4B-164E-FB86-0F8B-5D9943279FB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333061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FCF38-2AA1-A395-BD13-7B9D74CF5F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9C4940-1D4B-A7F8-F94A-86E6389DD4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60171B-9ACA-674F-7D89-F3B5F5C5B313}"/>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636B221C-119A-F39A-BFAC-588A55BA4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00C71-2D08-CC4D-9D70-B102B36CADD8}"/>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31430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7301-D411-4C0E-4700-598AE7B57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3710B8-0872-5C3A-AFB3-04EC31C01A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6C7C7D-1F97-D8DF-E4C8-E2A0A992F9B4}"/>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1D96918E-03B1-18B4-28D0-0150CF7A79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38301-8322-9729-9CC7-567E7EFB625E}"/>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503554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F9AB-0FBE-F359-3F63-4C55E877B1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0E7D44-4DD6-28C3-1C5F-842D0B779F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F9EA6D-E8E8-A320-D76F-7C09A0A34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D15A7C-0D2F-ABF5-3D82-B8A51F147B6D}"/>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6" name="Footer Placeholder 5">
            <a:extLst>
              <a:ext uri="{FF2B5EF4-FFF2-40B4-BE49-F238E27FC236}">
                <a16:creationId xmlns:a16="http://schemas.microsoft.com/office/drawing/2014/main" id="{C94E591E-E18F-9738-A211-54A7418364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630F6-0B6B-FE50-7121-FCA946A26D4A}"/>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589331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36EBB-EE9D-B9F7-86AB-16CCF73C1E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936398-6C76-E55E-C6E9-97330B809D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ED7165-4FEE-A520-656E-48829E2A4F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332000-5DBC-FA58-F01A-5A28CDA6A1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FB9544-4559-495C-2B17-F1C08D7ED8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D576CA-63BC-1AE4-16DE-56AF6722671F}"/>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8" name="Footer Placeholder 7">
            <a:extLst>
              <a:ext uri="{FF2B5EF4-FFF2-40B4-BE49-F238E27FC236}">
                <a16:creationId xmlns:a16="http://schemas.microsoft.com/office/drawing/2014/main" id="{98B97111-D060-B7C4-8D91-21C60AC5B8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6AE76-4518-428E-9085-37C78F8D102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4172674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0513-8849-E7EC-067B-603F0F2BDE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86B951-227A-2297-FCDD-9172A5747DAE}"/>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4" name="Footer Placeholder 3">
            <a:extLst>
              <a:ext uri="{FF2B5EF4-FFF2-40B4-BE49-F238E27FC236}">
                <a16:creationId xmlns:a16="http://schemas.microsoft.com/office/drawing/2014/main" id="{3BA18B78-CDD6-5E41-81A8-A938B94F15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7979F6-7497-FEA5-E32E-34E21087495A}"/>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1072255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9C6CF6-76C3-6617-0316-3A6D3989796E}"/>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3" name="Footer Placeholder 2">
            <a:extLst>
              <a:ext uri="{FF2B5EF4-FFF2-40B4-BE49-F238E27FC236}">
                <a16:creationId xmlns:a16="http://schemas.microsoft.com/office/drawing/2014/main" id="{B2CA5BF7-210E-10C2-E806-028CA44B06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83C16F-F524-18DC-05AD-DDFAECA858F0}"/>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2856703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0565-425A-49FC-1DF0-D33030447C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CD8C43-D42E-89C3-D559-3C5089B410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C770AB-D70F-87F9-9E58-EAE96E2109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E29F53-5AD2-27F2-8BD7-74C9A16EAF39}"/>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6" name="Footer Placeholder 5">
            <a:extLst>
              <a:ext uri="{FF2B5EF4-FFF2-40B4-BE49-F238E27FC236}">
                <a16:creationId xmlns:a16="http://schemas.microsoft.com/office/drawing/2014/main" id="{A5F8FB64-F12E-B756-D505-E53980C266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EBA4FF-807C-E58C-BD6B-E78F2B45873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2973464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B35E4-FDA3-60AF-B008-38651C3E49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DEC1DE-90B1-537A-AA3B-C4D48F2736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27654C-EE1B-417D-49B1-CCDEA4E57B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EB64C-FE08-51FA-103A-AD217F13628D}"/>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6" name="Footer Placeholder 5">
            <a:extLst>
              <a:ext uri="{FF2B5EF4-FFF2-40B4-BE49-F238E27FC236}">
                <a16:creationId xmlns:a16="http://schemas.microsoft.com/office/drawing/2014/main" id="{2E6660D1-3664-1DE5-87D9-FB7C3D0351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427A1B-7824-E952-910D-F808DED6412B}"/>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63597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B839-EEB8-F140-C1B9-AC7FC9669A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21499-7DB6-024B-C43D-AA1DFDB7CE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D6B57D-81A5-5E1C-AA5B-D5CE58BB8B19}"/>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5C1EE2C2-B004-B39E-8700-74A5CE95B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D6131-53A2-D9D4-8692-CBD520F76DC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369660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599105-441F-F794-DD2E-7481651463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9FDF5D-5FDF-647A-9DFA-529ED97CE5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57965-01CC-21DA-82CA-668F957030F7}"/>
              </a:ext>
            </a:extLst>
          </p:cNvPr>
          <p:cNvSpPr>
            <a:spLocks noGrp="1"/>
          </p:cNvSpPr>
          <p:nvPr>
            <p:ph type="dt" sz="half" idx="10"/>
          </p:nvPr>
        </p:nvSpPr>
        <p:spPr/>
        <p:txBody>
          <a:body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F53E52E6-7B91-879A-2154-B355E6576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29545-B264-0FBD-3874-10699AAC5B8F}"/>
              </a:ext>
            </a:extLst>
          </p:cNvPr>
          <p:cNvSpPr>
            <a:spLocks noGrp="1"/>
          </p:cNvSpPr>
          <p:nvPr>
            <p:ph type="sldNum" sz="quarter" idx="12"/>
          </p:nvPr>
        </p:nvSpPr>
        <p:spPr/>
        <p:txBody>
          <a:bodyPr/>
          <a:lstStyle/>
          <a:p>
            <a:fld id="{CFCB6CF7-4FB5-48E5-BD1A-0B460E039494}" type="slidenum">
              <a:rPr lang="en-GB" smtClean="0"/>
              <a:t>‹#›</a:t>
            </a:fld>
            <a:endParaRPr lang="en-GB"/>
          </a:p>
        </p:txBody>
      </p:sp>
    </p:spTree>
    <p:extLst>
      <p:ext uri="{BB962C8B-B14F-4D97-AF65-F5344CB8AC3E}">
        <p14:creationId xmlns:p14="http://schemas.microsoft.com/office/powerpoint/2010/main" val="4141769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5F70E2-9A2E-B042-8F36-9455324DD6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143490-970A-EAE7-C787-3625A10A2B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62D7C-F40B-FD49-C17E-B39DF916BA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DC52F4-01C4-4EEE-A606-F1F318A2EDC6}" type="datetimeFigureOut">
              <a:rPr lang="en-GB" smtClean="0"/>
              <a:t>16/01/2024</a:t>
            </a:fld>
            <a:endParaRPr lang="en-GB"/>
          </a:p>
        </p:txBody>
      </p:sp>
      <p:sp>
        <p:nvSpPr>
          <p:cNvPr id="5" name="Footer Placeholder 4">
            <a:extLst>
              <a:ext uri="{FF2B5EF4-FFF2-40B4-BE49-F238E27FC236}">
                <a16:creationId xmlns:a16="http://schemas.microsoft.com/office/drawing/2014/main" id="{7EBC3E10-0134-9783-4221-6D1210ADD4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1917C22-5B4A-A120-C567-9CA78ABBB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CB6CF7-4FB5-48E5-BD1A-0B460E039494}" type="slidenum">
              <a:rPr lang="en-GB" smtClean="0"/>
              <a:t>‹#›</a:t>
            </a:fld>
            <a:endParaRPr lang="en-GB"/>
          </a:p>
        </p:txBody>
      </p:sp>
    </p:spTree>
    <p:extLst>
      <p:ext uri="{BB962C8B-B14F-4D97-AF65-F5344CB8AC3E}">
        <p14:creationId xmlns:p14="http://schemas.microsoft.com/office/powerpoint/2010/main" val="3791003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560221031000089507" TargetMode="External"/><Relationship Id="rId2" Type="http://schemas.openxmlformats.org/officeDocument/2006/relationships/hyperlink" Target="https://doi.org/10.1088/1742-6596/1760/1/01202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6461-ABDD-DEDA-D1B8-4C5227D1246B}"/>
              </a:ext>
            </a:extLst>
          </p:cNvPr>
          <p:cNvSpPr>
            <a:spLocks noGrp="1"/>
          </p:cNvSpPr>
          <p:nvPr>
            <p:ph type="ctrTitle"/>
          </p:nvPr>
        </p:nvSpPr>
        <p:spPr/>
        <p:txBody>
          <a:bodyPr>
            <a:normAutofit fontScale="90000"/>
          </a:bodyPr>
          <a:lstStyle/>
          <a:p>
            <a:r>
              <a:rPr lang="en-US" dirty="0"/>
              <a:t>Skills developed on the Component One research task</a:t>
            </a:r>
            <a:endParaRPr lang="en-GB" dirty="0"/>
          </a:p>
        </p:txBody>
      </p:sp>
      <p:sp>
        <p:nvSpPr>
          <p:cNvPr id="3" name="Subtitle 2">
            <a:extLst>
              <a:ext uri="{FF2B5EF4-FFF2-40B4-BE49-F238E27FC236}">
                <a16:creationId xmlns:a16="http://schemas.microsoft.com/office/drawing/2014/main" id="{B781730E-6371-A41E-A10D-0960E6C5C71A}"/>
              </a:ext>
            </a:extLst>
          </p:cNvPr>
          <p:cNvSpPr>
            <a:spLocks noGrp="1"/>
          </p:cNvSpPr>
          <p:nvPr>
            <p:ph type="subTitle" idx="1"/>
          </p:nvPr>
        </p:nvSpPr>
        <p:spPr/>
        <p:txBody>
          <a:bodyPr/>
          <a:lstStyle/>
          <a:p>
            <a:r>
              <a:rPr lang="en-US" dirty="0"/>
              <a:t>Afsana Begum</a:t>
            </a:r>
            <a:endParaRPr lang="en-GB" dirty="0"/>
          </a:p>
        </p:txBody>
      </p:sp>
    </p:spTree>
    <p:extLst>
      <p:ext uri="{BB962C8B-B14F-4D97-AF65-F5344CB8AC3E}">
        <p14:creationId xmlns:p14="http://schemas.microsoft.com/office/powerpoint/2010/main" val="1198307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grpSp>
        <p:nvGrpSpPr>
          <p:cNvPr id="92" name="Google Shape;92;p2"/>
          <p:cNvGrpSpPr/>
          <p:nvPr/>
        </p:nvGrpSpPr>
        <p:grpSpPr>
          <a:xfrm>
            <a:off x="-273502" y="-484690"/>
            <a:ext cx="12026263" cy="7827380"/>
            <a:chOff x="-5188081" y="-795010"/>
            <a:chExt cx="12026263" cy="6180780"/>
          </a:xfrm>
        </p:grpSpPr>
        <p:sp>
          <p:nvSpPr>
            <p:cNvPr id="93" name="Google Shape;93;p2"/>
            <p:cNvSpPr/>
            <p:nvPr/>
          </p:nvSpPr>
          <p:spPr>
            <a:xfrm>
              <a:off x="-5188081" y="-795010"/>
              <a:ext cx="6180780" cy="6180780"/>
            </a:xfrm>
            <a:prstGeom prst="blockArc">
              <a:avLst>
                <a:gd name="adj1" fmla="val 18900000"/>
                <a:gd name="adj2" fmla="val 2700000"/>
                <a:gd name="adj3" fmla="val 349"/>
              </a:avLst>
            </a:prstGeom>
            <a:noFill/>
            <a:ln w="12700" cap="flat" cmpd="sng">
              <a:solidFill>
                <a:srgbClr val="87B76D"/>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322041" y="208695"/>
              <a:ext cx="6516140" cy="417208"/>
            </a:xfrm>
            <a:prstGeom prst="rect">
              <a:avLst/>
            </a:prstGeom>
            <a:solidFill>
              <a:schemeClr val="accent6">
                <a:alpha val="8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txBox="1"/>
            <p:nvPr/>
          </p:nvSpPr>
          <p:spPr>
            <a:xfrm>
              <a:off x="322041" y="208695"/>
              <a:ext cx="651614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Literature</a:t>
              </a:r>
              <a:r>
                <a:rPr lang="en-US" sz="2100" b="0" i="0" u="none" strike="noStrike" cap="none" dirty="0">
                  <a:solidFill>
                    <a:schemeClr val="dk1"/>
                  </a:solidFill>
                  <a:latin typeface="Calibri"/>
                  <a:ea typeface="Calibri"/>
                  <a:cs typeface="Calibri"/>
                  <a:sym typeface="Calibri"/>
                </a:rPr>
                <a:t> </a:t>
              </a:r>
              <a:endParaRPr sz="2100" b="0" i="0" u="none" strike="noStrike" cap="none" dirty="0">
                <a:solidFill>
                  <a:schemeClr val="dk1"/>
                </a:solidFill>
                <a:latin typeface="Calibri"/>
                <a:ea typeface="Calibri"/>
                <a:cs typeface="Calibri"/>
                <a:sym typeface="Calibri"/>
              </a:endParaRPr>
            </a:p>
          </p:txBody>
        </p:sp>
        <p:sp>
          <p:nvSpPr>
            <p:cNvPr id="96" name="Google Shape;96;p2"/>
            <p:cNvSpPr/>
            <p:nvPr/>
          </p:nvSpPr>
          <p:spPr>
            <a:xfrm>
              <a:off x="61286" y="156544"/>
              <a:ext cx="521510" cy="521510"/>
            </a:xfrm>
            <a:prstGeom prst="ellipse">
              <a:avLst/>
            </a:prstGeom>
            <a:solidFill>
              <a:schemeClr val="lt1"/>
            </a:solidFill>
            <a:ln w="12700" cap="flat" cmpd="sng">
              <a:solidFill>
                <a:schemeClr val="accent6">
                  <a:alpha val="8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699861" y="834875"/>
              <a:ext cx="6138321" cy="417208"/>
            </a:xfrm>
            <a:prstGeom prst="rect">
              <a:avLst/>
            </a:prstGeom>
            <a:solidFill>
              <a:schemeClr val="accent6">
                <a:alpha val="83137"/>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txBox="1"/>
            <p:nvPr/>
          </p:nvSpPr>
          <p:spPr>
            <a:xfrm>
              <a:off x="699861" y="834875"/>
              <a:ext cx="6138321"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Proposal</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99" name="Google Shape;99;p2"/>
            <p:cNvSpPr/>
            <p:nvPr/>
          </p:nvSpPr>
          <p:spPr>
            <a:xfrm>
              <a:off x="439106" y="782724"/>
              <a:ext cx="521510" cy="521510"/>
            </a:xfrm>
            <a:prstGeom prst="ellipse">
              <a:avLst/>
            </a:prstGeom>
            <a:solidFill>
              <a:schemeClr val="lt1"/>
            </a:solidFill>
            <a:ln w="12700" cap="flat" cmpd="sng">
              <a:solidFill>
                <a:schemeClr val="accent6">
                  <a:alpha val="83137"/>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906904" y="1460595"/>
              <a:ext cx="5931277" cy="417208"/>
            </a:xfrm>
            <a:prstGeom prst="rect">
              <a:avLst/>
            </a:prstGeom>
            <a:solidFill>
              <a:schemeClr val="accent6">
                <a:alpha val="76862"/>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txBox="1"/>
            <p:nvPr/>
          </p:nvSpPr>
          <p:spPr>
            <a:xfrm>
              <a:off x="906904" y="1460595"/>
              <a:ext cx="5931277"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Ethics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2" name="Google Shape;102;p2"/>
            <p:cNvSpPr/>
            <p:nvPr/>
          </p:nvSpPr>
          <p:spPr>
            <a:xfrm>
              <a:off x="646149" y="1408444"/>
              <a:ext cx="521510" cy="521510"/>
            </a:xfrm>
            <a:prstGeom prst="ellipse">
              <a:avLst/>
            </a:prstGeom>
            <a:solidFill>
              <a:schemeClr val="lt1"/>
            </a:solidFill>
            <a:ln w="12700" cap="flat" cmpd="sng">
              <a:solidFill>
                <a:schemeClr val="accent6">
                  <a:alpha val="76862"/>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973011" y="2086775"/>
              <a:ext cx="5865170" cy="417208"/>
            </a:xfrm>
            <a:prstGeom prst="rect">
              <a:avLst/>
            </a:prstGeom>
            <a:solidFill>
              <a:schemeClr val="accent6">
                <a:alpha val="6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txBox="1"/>
            <p:nvPr/>
          </p:nvSpPr>
          <p:spPr>
            <a:xfrm>
              <a:off x="973011" y="2086775"/>
              <a:ext cx="586517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Information sheet</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5" name="Google Shape;105;p2"/>
            <p:cNvSpPr/>
            <p:nvPr/>
          </p:nvSpPr>
          <p:spPr>
            <a:xfrm>
              <a:off x="712256" y="2034624"/>
              <a:ext cx="521510" cy="521510"/>
            </a:xfrm>
            <a:prstGeom prst="ellipse">
              <a:avLst/>
            </a:prstGeom>
            <a:solidFill>
              <a:schemeClr val="lt1"/>
            </a:solidFill>
            <a:ln w="12700" cap="flat" cmpd="sng">
              <a:solidFill>
                <a:schemeClr val="accent6">
                  <a:alpha val="6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906904" y="2712954"/>
              <a:ext cx="5931277" cy="417208"/>
            </a:xfrm>
            <a:prstGeom prst="rect">
              <a:avLst/>
            </a:prstGeom>
            <a:solidFill>
              <a:schemeClr val="accent6">
                <a:alpha val="63137"/>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txBox="1"/>
            <p:nvPr/>
          </p:nvSpPr>
          <p:spPr>
            <a:xfrm>
              <a:off x="906904" y="2712954"/>
              <a:ext cx="5931277"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Consent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08" name="Google Shape;108;p2"/>
            <p:cNvSpPr/>
            <p:nvPr/>
          </p:nvSpPr>
          <p:spPr>
            <a:xfrm>
              <a:off x="646149" y="2660803"/>
              <a:ext cx="521510" cy="521510"/>
            </a:xfrm>
            <a:prstGeom prst="ellipse">
              <a:avLst/>
            </a:prstGeom>
            <a:solidFill>
              <a:schemeClr val="lt1"/>
            </a:solidFill>
            <a:ln w="12700" cap="flat" cmpd="sng">
              <a:solidFill>
                <a:schemeClr val="accent6">
                  <a:alpha val="63137"/>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699861" y="3338675"/>
              <a:ext cx="6138321" cy="417208"/>
            </a:xfrm>
            <a:prstGeom prst="rect">
              <a:avLst/>
            </a:prstGeom>
            <a:solidFill>
              <a:schemeClr val="accent6">
                <a:alpha val="56862"/>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txBox="1"/>
            <p:nvPr/>
          </p:nvSpPr>
          <p:spPr>
            <a:xfrm>
              <a:off x="699861" y="3338675"/>
              <a:ext cx="6138321"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Debrief form</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11" name="Google Shape;111;p2"/>
            <p:cNvSpPr/>
            <p:nvPr/>
          </p:nvSpPr>
          <p:spPr>
            <a:xfrm>
              <a:off x="439106" y="3286524"/>
              <a:ext cx="521510" cy="521510"/>
            </a:xfrm>
            <a:prstGeom prst="ellipse">
              <a:avLst/>
            </a:prstGeom>
            <a:solidFill>
              <a:schemeClr val="lt1"/>
            </a:solidFill>
            <a:ln w="12700" cap="flat" cmpd="sng">
              <a:solidFill>
                <a:schemeClr val="accent6">
                  <a:alpha val="56862"/>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322041" y="3964854"/>
              <a:ext cx="6516140" cy="417208"/>
            </a:xfrm>
            <a:prstGeom prst="rect">
              <a:avLst/>
            </a:prstGeom>
            <a:solidFill>
              <a:schemeClr val="accent6">
                <a:alpha val="49803"/>
              </a:schemeClr>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txBox="1"/>
            <p:nvPr/>
          </p:nvSpPr>
          <p:spPr>
            <a:xfrm>
              <a:off x="322041" y="3964854"/>
              <a:ext cx="6516140" cy="417208"/>
            </a:xfrm>
            <a:prstGeom prst="rect">
              <a:avLst/>
            </a:prstGeom>
            <a:noFill/>
            <a:ln>
              <a:noFill/>
            </a:ln>
          </p:spPr>
          <p:txBody>
            <a:bodyPr spcFirstLastPara="1" wrap="square" lIns="331150" tIns="53325" rIns="53325" bIns="53325" anchor="ctr" anchorCtr="0">
              <a:noAutofit/>
            </a:bodyPr>
            <a:lstStyle/>
            <a:p>
              <a:pPr marL="0" marR="0" lvl="0" indent="0" algn="l" rtl="0">
                <a:lnSpc>
                  <a:spcPct val="90000"/>
                </a:lnSpc>
                <a:spcBef>
                  <a:spcPts val="0"/>
                </a:spcBef>
                <a:spcAft>
                  <a:spcPts val="0"/>
                </a:spcAft>
                <a:buClr>
                  <a:schemeClr val="dk1"/>
                </a:buClr>
                <a:buSzPts val="2100"/>
                <a:buFont typeface="Calibri"/>
                <a:buNone/>
              </a:pPr>
              <a:r>
                <a:rPr lang="en-US" sz="2100" b="0" i="0" u="none" strike="noStrike" cap="none" dirty="0">
                  <a:solidFill>
                    <a:schemeClr val="dk1"/>
                  </a:solidFill>
                  <a:latin typeface="Arial" panose="020B0604020202020204" pitchFamily="34" charset="0"/>
                  <a:ea typeface="Calibri"/>
                  <a:cs typeface="Arial" panose="020B0604020202020204" pitchFamily="34" charset="0"/>
                  <a:sym typeface="Calibri"/>
                </a:rPr>
                <a:t>Protocol</a:t>
              </a:r>
              <a:endParaRPr sz="2100" b="0" i="0" u="none" strike="noStrike" cap="none" dirty="0">
                <a:solidFill>
                  <a:schemeClr val="dk1"/>
                </a:solidFill>
                <a:latin typeface="Arial" panose="020B0604020202020204" pitchFamily="34" charset="0"/>
                <a:ea typeface="Calibri"/>
                <a:cs typeface="Arial" panose="020B0604020202020204" pitchFamily="34" charset="0"/>
                <a:sym typeface="Calibri"/>
              </a:endParaRPr>
            </a:p>
          </p:txBody>
        </p:sp>
        <p:sp>
          <p:nvSpPr>
            <p:cNvPr id="114" name="Google Shape;114;p2"/>
            <p:cNvSpPr/>
            <p:nvPr/>
          </p:nvSpPr>
          <p:spPr>
            <a:xfrm>
              <a:off x="61286" y="3912703"/>
              <a:ext cx="521510" cy="521510"/>
            </a:xfrm>
            <a:prstGeom prst="ellipse">
              <a:avLst/>
            </a:prstGeom>
            <a:solidFill>
              <a:schemeClr val="lt1"/>
            </a:solidFill>
            <a:ln w="12700" cap="flat" cmpd="sng">
              <a:solidFill>
                <a:schemeClr val="accent6">
                  <a:alpha val="49803"/>
                </a:scheme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 Placeholder 4">
            <a:extLst>
              <a:ext uri="{FF2B5EF4-FFF2-40B4-BE49-F238E27FC236}">
                <a16:creationId xmlns:a16="http://schemas.microsoft.com/office/drawing/2014/main" id="{4E4FC9AF-0F6A-680D-BCCF-4DF6EDDBB041}"/>
              </a:ext>
            </a:extLst>
          </p:cNvPr>
          <p:cNvSpPr>
            <a:spLocks noGrp="1"/>
          </p:cNvSpPr>
          <p:nvPr>
            <p:ph type="body" idx="1"/>
          </p:nvPr>
        </p:nvSpPr>
        <p:spPr>
          <a:xfrm>
            <a:off x="679397" y="1644714"/>
            <a:ext cx="4121508" cy="4426874"/>
          </a:xfrm>
        </p:spPr>
        <p:txBody>
          <a:bodyPr>
            <a:normAutofit fontScale="92500" lnSpcReduction="10000"/>
          </a:bodyPr>
          <a:lstStyle/>
          <a:p>
            <a:pPr marL="114300" indent="0">
              <a:buNone/>
            </a:pPr>
            <a:r>
              <a:rPr lang="en-US" dirty="0">
                <a:latin typeface="Arial" panose="020B0604020202020204" pitchFamily="34" charset="0"/>
                <a:cs typeface="Arial" panose="020B0604020202020204" pitchFamily="34" charset="0"/>
              </a:rPr>
              <a:t>Tasks done as part of the component one research task.</a:t>
            </a:r>
          </a:p>
          <a:p>
            <a:pPr marL="114300" indent="0">
              <a:buNone/>
            </a:pPr>
            <a:endParaRPr lang="en-US" dirty="0"/>
          </a:p>
          <a:p>
            <a:pPr marL="114300" indent="0">
              <a:buNone/>
            </a:pPr>
            <a:r>
              <a:rPr lang="en-US" dirty="0">
                <a:latin typeface="Arial" panose="020B0604020202020204" pitchFamily="34" charset="0"/>
                <a:cs typeface="Arial" panose="020B0604020202020204" pitchFamily="34" charset="0"/>
              </a:rPr>
              <a:t>As part of this task, we went though the whole posses of what is needed to be done before conducting a study.</a:t>
            </a:r>
          </a:p>
          <a:p>
            <a:pPr marL="114300" indent="0">
              <a:buNone/>
            </a:pPr>
            <a:endParaRPr lang="en-US" dirty="0"/>
          </a:p>
          <a:p>
            <a:pPr marL="114300" indent="0">
              <a:buNone/>
            </a:pPr>
            <a:r>
              <a:rPr lang="en-US" dirty="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F08B-C18F-8415-28BD-7571D8F11F4B}"/>
              </a:ext>
            </a:extLst>
          </p:cNvPr>
          <p:cNvSpPr>
            <a:spLocks noGrp="1"/>
          </p:cNvSpPr>
          <p:nvPr>
            <p:ph type="title"/>
          </p:nvPr>
        </p:nvSpPr>
        <p:spPr>
          <a:xfrm>
            <a:off x="356599" y="153192"/>
            <a:ext cx="10515600" cy="1325563"/>
          </a:xfrm>
        </p:spPr>
        <p:txBody>
          <a:bodyPr/>
          <a:lstStyle/>
          <a:p>
            <a:r>
              <a:rPr lang="en-US" dirty="0"/>
              <a:t>Literature </a:t>
            </a:r>
            <a:endParaRPr lang="en-GB" dirty="0"/>
          </a:p>
        </p:txBody>
      </p:sp>
      <p:sp>
        <p:nvSpPr>
          <p:cNvPr id="3" name="Content Placeholder 2">
            <a:extLst>
              <a:ext uri="{FF2B5EF4-FFF2-40B4-BE49-F238E27FC236}">
                <a16:creationId xmlns:a16="http://schemas.microsoft.com/office/drawing/2014/main" id="{205A93BC-3B3B-6954-1C95-9D6E9C22C69E}"/>
              </a:ext>
            </a:extLst>
          </p:cNvPr>
          <p:cNvSpPr>
            <a:spLocks noGrp="1"/>
          </p:cNvSpPr>
          <p:nvPr>
            <p:ph idx="1"/>
          </p:nvPr>
        </p:nvSpPr>
        <p:spPr>
          <a:xfrm>
            <a:off x="356599" y="1690688"/>
            <a:ext cx="5887720" cy="4351338"/>
          </a:xfrm>
        </p:spPr>
        <p:txBody>
          <a:bodyPr>
            <a:normAutofit fontScale="85000" lnSpcReduction="20000"/>
          </a:bodyPr>
          <a:lstStyle/>
          <a:p>
            <a:pPr marL="0" indent="0">
              <a:lnSpc>
                <a:spcPct val="150000"/>
              </a:lnSpc>
              <a:buNone/>
            </a:pPr>
            <a:r>
              <a:rPr lang="en-US" dirty="0">
                <a:latin typeface="Arial" panose="020B0604020202020204" pitchFamily="34" charset="0"/>
                <a:cs typeface="Arial" panose="020B0604020202020204" pitchFamily="34" charset="0"/>
              </a:rPr>
              <a:t>Skills gained:</a:t>
            </a:r>
          </a:p>
          <a:p>
            <a:pPr>
              <a:lnSpc>
                <a:spcPct val="150000"/>
              </a:lnSpc>
            </a:pPr>
            <a:r>
              <a:rPr lang="en-US" dirty="0">
                <a:latin typeface="Arial" panose="020B0604020202020204" pitchFamily="34" charset="0"/>
                <a:cs typeface="Arial" panose="020B0604020202020204" pitchFamily="34" charset="0"/>
              </a:rPr>
              <a:t>Critical reading </a:t>
            </a:r>
          </a:p>
          <a:p>
            <a:pPr marL="0" indent="0">
              <a:lnSpc>
                <a:spcPct val="150000"/>
              </a:lnSpc>
              <a:buNone/>
            </a:pPr>
            <a:r>
              <a:rPr lang="en-US" sz="2000" dirty="0">
                <a:latin typeface="Arial" panose="020B0604020202020204" pitchFamily="34" charset="0"/>
                <a:cs typeface="Arial" panose="020B0604020202020204" pitchFamily="34" charset="0"/>
              </a:rPr>
              <a:t>Critical reading is the ability to engage with difficult piece of text by interpreting and analysing what we read and to question both the text and our own interpretation of what we read by using our critical thinking skills (Wallace et al, 2021).</a:t>
            </a:r>
          </a:p>
          <a:p>
            <a:pPr>
              <a:lnSpc>
                <a:spcPct val="150000"/>
              </a:lnSpc>
            </a:pPr>
            <a:r>
              <a:rPr lang="en-US" dirty="0">
                <a:latin typeface="Arial" panose="020B0604020202020204" pitchFamily="34" charset="0"/>
                <a:cs typeface="Arial" panose="020B0604020202020204" pitchFamily="34" charset="0"/>
              </a:rPr>
              <a:t>Analysing literature </a:t>
            </a:r>
          </a:p>
          <a:p>
            <a:pPr marL="0" indent="0">
              <a:lnSpc>
                <a:spcPct val="150000"/>
              </a:lnSpc>
              <a:buNone/>
            </a:pPr>
            <a:r>
              <a:rPr lang="en-US" sz="2000" dirty="0">
                <a:latin typeface="Arial" panose="020B0604020202020204" pitchFamily="34" charset="0"/>
                <a:cs typeface="Arial" panose="020B0604020202020204" pitchFamily="34" charset="0"/>
              </a:rPr>
              <a:t>Establishing familiarity with literature to have a deeper understanding (Birch, 2005).</a:t>
            </a:r>
            <a:endParaRPr lang="en-GB" sz="2000"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5F7D93F6-AA46-D6FE-6F7D-73FD4176199D}"/>
              </a:ext>
            </a:extLst>
          </p:cNvPr>
          <p:cNvGraphicFramePr/>
          <p:nvPr>
            <p:extLst>
              <p:ext uri="{D42A27DB-BD31-4B8C-83A1-F6EECF244321}">
                <p14:modId xmlns:p14="http://schemas.microsoft.com/office/powerpoint/2010/main" val="989380332"/>
              </p:ext>
            </p:extLst>
          </p:nvPr>
        </p:nvGraphicFramePr>
        <p:xfrm>
          <a:off x="6553041" y="122146"/>
          <a:ext cx="5206159" cy="2651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E16D9FC-3EFE-DD66-58AB-D91B23D17BC3}"/>
              </a:ext>
            </a:extLst>
          </p:cNvPr>
          <p:cNvPicPr>
            <a:picLocks noChangeAspect="1"/>
          </p:cNvPicPr>
          <p:nvPr/>
        </p:nvPicPr>
        <p:blipFill>
          <a:blip r:embed="rId7"/>
          <a:stretch>
            <a:fillRect/>
          </a:stretch>
        </p:blipFill>
        <p:spPr>
          <a:xfrm>
            <a:off x="6495163" y="2804553"/>
            <a:ext cx="3018796" cy="3988133"/>
          </a:xfrm>
          <a:prstGeom prst="rect">
            <a:avLst/>
          </a:prstGeom>
        </p:spPr>
      </p:pic>
      <p:pic>
        <p:nvPicPr>
          <p:cNvPr id="11" name="Picture 10">
            <a:extLst>
              <a:ext uri="{FF2B5EF4-FFF2-40B4-BE49-F238E27FC236}">
                <a16:creationId xmlns:a16="http://schemas.microsoft.com/office/drawing/2014/main" id="{E93B4AB6-C638-40F7-9812-DD6E7727802F}"/>
              </a:ext>
            </a:extLst>
          </p:cNvPr>
          <p:cNvPicPr>
            <a:picLocks noChangeAspect="1"/>
          </p:cNvPicPr>
          <p:nvPr/>
        </p:nvPicPr>
        <p:blipFill>
          <a:blip r:embed="rId8"/>
          <a:stretch>
            <a:fillRect/>
          </a:stretch>
        </p:blipFill>
        <p:spPr>
          <a:xfrm>
            <a:off x="9552622" y="2858538"/>
            <a:ext cx="2198802" cy="1718220"/>
          </a:xfrm>
          <a:prstGeom prst="rect">
            <a:avLst/>
          </a:prstGeom>
        </p:spPr>
      </p:pic>
      <p:pic>
        <p:nvPicPr>
          <p:cNvPr id="14" name="Picture 13">
            <a:extLst>
              <a:ext uri="{FF2B5EF4-FFF2-40B4-BE49-F238E27FC236}">
                <a16:creationId xmlns:a16="http://schemas.microsoft.com/office/drawing/2014/main" id="{75AD2F91-1811-45F7-4A3E-6BBF8EBEF502}"/>
              </a:ext>
            </a:extLst>
          </p:cNvPr>
          <p:cNvPicPr>
            <a:picLocks noChangeAspect="1"/>
          </p:cNvPicPr>
          <p:nvPr/>
        </p:nvPicPr>
        <p:blipFill>
          <a:blip r:embed="rId9"/>
          <a:stretch>
            <a:fillRect/>
          </a:stretch>
        </p:blipFill>
        <p:spPr>
          <a:xfrm>
            <a:off x="9552622" y="4798619"/>
            <a:ext cx="2464460" cy="1718220"/>
          </a:xfrm>
          <a:prstGeom prst="rect">
            <a:avLst/>
          </a:prstGeom>
        </p:spPr>
      </p:pic>
    </p:spTree>
    <p:extLst>
      <p:ext uri="{BB962C8B-B14F-4D97-AF65-F5344CB8AC3E}">
        <p14:creationId xmlns:p14="http://schemas.microsoft.com/office/powerpoint/2010/main" val="1498762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5528E-D238-1882-464F-F1562892BA00}"/>
              </a:ext>
            </a:extLst>
          </p:cNvPr>
          <p:cNvSpPr>
            <a:spLocks noGrp="1"/>
          </p:cNvSpPr>
          <p:nvPr>
            <p:ph type="title"/>
          </p:nvPr>
        </p:nvSpPr>
        <p:spPr>
          <a:xfrm>
            <a:off x="225551" y="0"/>
            <a:ext cx="10515600" cy="1325563"/>
          </a:xfrm>
        </p:spPr>
        <p:txBody>
          <a:bodyPr/>
          <a:lstStyle/>
          <a:p>
            <a:r>
              <a:rPr lang="en-US" dirty="0"/>
              <a:t>Proposal </a:t>
            </a:r>
            <a:endParaRPr lang="en-GB" dirty="0"/>
          </a:p>
        </p:txBody>
      </p:sp>
      <p:graphicFrame>
        <p:nvGraphicFramePr>
          <p:cNvPr id="7" name="Diagram 6">
            <a:extLst>
              <a:ext uri="{FF2B5EF4-FFF2-40B4-BE49-F238E27FC236}">
                <a16:creationId xmlns:a16="http://schemas.microsoft.com/office/drawing/2014/main" id="{DB7EFB4A-B99C-9E06-45CA-7AB7483A75CF}"/>
              </a:ext>
            </a:extLst>
          </p:cNvPr>
          <p:cNvGraphicFramePr/>
          <p:nvPr>
            <p:extLst>
              <p:ext uri="{D42A27DB-BD31-4B8C-83A1-F6EECF244321}">
                <p14:modId xmlns:p14="http://schemas.microsoft.com/office/powerpoint/2010/main" val="2694007034"/>
              </p:ext>
            </p:extLst>
          </p:nvPr>
        </p:nvGraphicFramePr>
        <p:xfrm>
          <a:off x="225551" y="942391"/>
          <a:ext cx="5870449" cy="5695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a:extLst>
              <a:ext uri="{FF2B5EF4-FFF2-40B4-BE49-F238E27FC236}">
                <a16:creationId xmlns:a16="http://schemas.microsoft.com/office/drawing/2014/main" id="{2CAAC162-5494-A08D-3443-6217B35AC06B}"/>
              </a:ext>
            </a:extLst>
          </p:cNvPr>
          <p:cNvPicPr>
            <a:picLocks noChangeAspect="1"/>
          </p:cNvPicPr>
          <p:nvPr/>
        </p:nvPicPr>
        <p:blipFill>
          <a:blip r:embed="rId7"/>
          <a:stretch>
            <a:fillRect/>
          </a:stretch>
        </p:blipFill>
        <p:spPr>
          <a:xfrm>
            <a:off x="6235586" y="1669961"/>
            <a:ext cx="5870450" cy="4488636"/>
          </a:xfrm>
          <a:prstGeom prst="rect">
            <a:avLst/>
          </a:prstGeom>
        </p:spPr>
      </p:pic>
    </p:spTree>
    <p:extLst>
      <p:ext uri="{BB962C8B-B14F-4D97-AF65-F5344CB8AC3E}">
        <p14:creationId xmlns:p14="http://schemas.microsoft.com/office/powerpoint/2010/main" val="3018893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8"/>
        <p:cNvGrpSpPr/>
        <p:nvPr/>
      </p:nvGrpSpPr>
      <p:grpSpPr>
        <a:xfrm>
          <a:off x="0" y="0"/>
          <a:ext cx="0" cy="0"/>
          <a:chOff x="0" y="0"/>
          <a:chExt cx="0" cy="0"/>
        </a:xfrm>
      </p:grpSpPr>
      <p:sp useBgFill="1">
        <p:nvSpPr>
          <p:cNvPr id="163" name="Rectangle 162">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Oval 16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Google Shape;149;p5"/>
          <p:cNvSpPr txBox="1">
            <a:spLocks noGrp="1"/>
          </p:cNvSpPr>
          <p:nvPr>
            <p:ph type="title"/>
          </p:nvPr>
        </p:nvSpPr>
        <p:spPr>
          <a:xfrm>
            <a:off x="1389278" y="1233241"/>
            <a:ext cx="3240506" cy="4064628"/>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4400"/>
              <a:buFont typeface="Calibri"/>
              <a:buNone/>
            </a:pPr>
            <a:r>
              <a:rPr lang="en-US" dirty="0">
                <a:solidFill>
                  <a:srgbClr val="FFFFFF"/>
                </a:solidFill>
                <a:latin typeface="Arial" panose="020B0604020202020204" pitchFamily="34" charset="0"/>
                <a:cs typeface="Arial" panose="020B0604020202020204" pitchFamily="34" charset="0"/>
              </a:rPr>
              <a:t>Ethics form </a:t>
            </a:r>
          </a:p>
        </p:txBody>
      </p:sp>
      <p:sp>
        <p:nvSpPr>
          <p:cNvPr id="167" name="Freeform: Shape 166">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9" name="Freeform: Shape 168">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 Placeholder 5">
            <a:extLst>
              <a:ext uri="{FF2B5EF4-FFF2-40B4-BE49-F238E27FC236}">
                <a16:creationId xmlns:a16="http://schemas.microsoft.com/office/drawing/2014/main" id="{2A0AF025-AA5C-9B82-571E-3F43D8D84EC9}"/>
              </a:ext>
            </a:extLst>
          </p:cNvPr>
          <p:cNvSpPr>
            <a:spLocks noGrp="1"/>
          </p:cNvSpPr>
          <p:nvPr>
            <p:ph type="body" idx="1"/>
          </p:nvPr>
        </p:nvSpPr>
        <p:spPr>
          <a:xfrm>
            <a:off x="6096000" y="820880"/>
            <a:ext cx="5257799" cy="4889350"/>
          </a:xfrm>
        </p:spPr>
        <p:txBody>
          <a:bodyPr anchor="t">
            <a:normAutofit/>
          </a:bodyPr>
          <a:lstStyle/>
          <a:p>
            <a:pPr marL="114300" indent="0">
              <a:buNone/>
            </a:pPr>
            <a:r>
              <a:rPr lang="en-US" dirty="0">
                <a:latin typeface="Arial" panose="020B0604020202020204" pitchFamily="34" charset="0"/>
                <a:cs typeface="Arial" panose="020B0604020202020204" pitchFamily="34" charset="0"/>
              </a:rPr>
              <a:t>Skills gained from my contributions on the ethics form:</a:t>
            </a:r>
          </a:p>
          <a:p>
            <a:r>
              <a:rPr lang="en-US" dirty="0">
                <a:latin typeface="Arial" panose="020B0604020202020204" pitchFamily="34" charset="0"/>
                <a:cs typeface="Arial" panose="020B0604020202020204" pitchFamily="34" charset="0"/>
              </a:rPr>
              <a:t>How to insure a participant’s confidentiality </a:t>
            </a:r>
          </a:p>
          <a:p>
            <a:r>
              <a:rPr lang="en-US" dirty="0">
                <a:latin typeface="Arial" panose="020B0604020202020204" pitchFamily="34" charset="0"/>
                <a:cs typeface="Arial" panose="020B0604020202020204" pitchFamily="34" charset="0"/>
              </a:rPr>
              <a:t>How to correctly protect and store data</a:t>
            </a:r>
          </a:p>
          <a:p>
            <a:r>
              <a:rPr lang="en-US" dirty="0">
                <a:latin typeface="Arial" panose="020B0604020202020204" pitchFamily="34" charset="0"/>
                <a:cs typeface="Arial" panose="020B0604020202020204" pitchFamily="34" charset="0"/>
              </a:rPr>
              <a:t>Writing </a:t>
            </a:r>
          </a:p>
          <a:p>
            <a:r>
              <a:rPr lang="en-US" dirty="0">
                <a:latin typeface="Arial" panose="020B0604020202020204" pitchFamily="34" charset="0"/>
                <a:cs typeface="Arial" panose="020B0604020202020204" pitchFamily="34" charset="0"/>
              </a:rPr>
              <a:t>Continuous learning – knowing all types of stored data and researcher language </a:t>
            </a:r>
          </a:p>
          <a:p>
            <a:pPr marL="114300" indent="0">
              <a:buNone/>
            </a:pPr>
            <a:endParaRPr lang="en-US" dirty="0"/>
          </a:p>
        </p:txBody>
      </p:sp>
      <p:sp>
        <p:nvSpPr>
          <p:cNvPr id="164" name="Freeform: Shape 16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80AB-0B52-068C-1563-939157326EF3}"/>
              </a:ext>
            </a:extLst>
          </p:cNvPr>
          <p:cNvSpPr>
            <a:spLocks noGrp="1"/>
          </p:cNvSpPr>
          <p:nvPr>
            <p:ph type="title"/>
          </p:nvPr>
        </p:nvSpPr>
        <p:spPr/>
        <p:txBody>
          <a:bodyPr/>
          <a:lstStyle/>
          <a:p>
            <a:r>
              <a:rPr lang="en-US" dirty="0"/>
              <a:t>Challenges faced with the ethics from</a:t>
            </a:r>
            <a:endParaRPr lang="en-GB" dirty="0"/>
          </a:p>
        </p:txBody>
      </p:sp>
      <p:pic>
        <p:nvPicPr>
          <p:cNvPr id="5" name="Picture 4">
            <a:extLst>
              <a:ext uri="{FF2B5EF4-FFF2-40B4-BE49-F238E27FC236}">
                <a16:creationId xmlns:a16="http://schemas.microsoft.com/office/drawing/2014/main" id="{CA3D099B-AF57-F1CA-B107-DE17936704C8}"/>
              </a:ext>
            </a:extLst>
          </p:cNvPr>
          <p:cNvPicPr>
            <a:picLocks noChangeAspect="1"/>
          </p:cNvPicPr>
          <p:nvPr/>
        </p:nvPicPr>
        <p:blipFill>
          <a:blip r:embed="rId2"/>
          <a:stretch>
            <a:fillRect/>
          </a:stretch>
        </p:blipFill>
        <p:spPr>
          <a:xfrm>
            <a:off x="210805" y="1585043"/>
            <a:ext cx="6210838" cy="1539373"/>
          </a:xfrm>
          <a:prstGeom prst="rect">
            <a:avLst/>
          </a:prstGeom>
        </p:spPr>
      </p:pic>
      <p:pic>
        <p:nvPicPr>
          <p:cNvPr id="7" name="Picture 6">
            <a:extLst>
              <a:ext uri="{FF2B5EF4-FFF2-40B4-BE49-F238E27FC236}">
                <a16:creationId xmlns:a16="http://schemas.microsoft.com/office/drawing/2014/main" id="{C46668D9-9AD6-A8EB-2169-671C98EB7EB1}"/>
              </a:ext>
            </a:extLst>
          </p:cNvPr>
          <p:cNvPicPr>
            <a:picLocks noChangeAspect="1"/>
          </p:cNvPicPr>
          <p:nvPr/>
        </p:nvPicPr>
        <p:blipFill>
          <a:blip r:embed="rId3"/>
          <a:stretch>
            <a:fillRect/>
          </a:stretch>
        </p:blipFill>
        <p:spPr>
          <a:xfrm>
            <a:off x="5717031" y="3657619"/>
            <a:ext cx="6256562" cy="1082134"/>
          </a:xfrm>
          <a:prstGeom prst="rect">
            <a:avLst/>
          </a:prstGeom>
        </p:spPr>
      </p:pic>
      <p:pic>
        <p:nvPicPr>
          <p:cNvPr id="9" name="Picture 8">
            <a:extLst>
              <a:ext uri="{FF2B5EF4-FFF2-40B4-BE49-F238E27FC236}">
                <a16:creationId xmlns:a16="http://schemas.microsoft.com/office/drawing/2014/main" id="{01BA4FB5-8660-E0D1-20E9-51A1490272D9}"/>
              </a:ext>
            </a:extLst>
          </p:cNvPr>
          <p:cNvPicPr>
            <a:picLocks noChangeAspect="1"/>
          </p:cNvPicPr>
          <p:nvPr/>
        </p:nvPicPr>
        <p:blipFill>
          <a:blip r:embed="rId4"/>
          <a:stretch>
            <a:fillRect/>
          </a:stretch>
        </p:blipFill>
        <p:spPr>
          <a:xfrm>
            <a:off x="279391" y="5272957"/>
            <a:ext cx="6073666" cy="1539373"/>
          </a:xfrm>
          <a:prstGeom prst="rect">
            <a:avLst/>
          </a:prstGeom>
        </p:spPr>
      </p:pic>
      <p:sp>
        <p:nvSpPr>
          <p:cNvPr id="10" name="Flowchart: Process 9">
            <a:extLst>
              <a:ext uri="{FF2B5EF4-FFF2-40B4-BE49-F238E27FC236}">
                <a16:creationId xmlns:a16="http://schemas.microsoft.com/office/drawing/2014/main" id="{61BF09C2-C70B-65E1-138B-2B56E5B8EB1B}"/>
              </a:ext>
            </a:extLst>
          </p:cNvPr>
          <p:cNvSpPr/>
          <p:nvPr/>
        </p:nvSpPr>
        <p:spPr>
          <a:xfrm>
            <a:off x="7150608" y="1743497"/>
            <a:ext cx="4203192" cy="1222463"/>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dirty="0"/>
          </a:p>
          <a:p>
            <a:pPr algn="ctr"/>
            <a:r>
              <a:rPr lang="en-US" sz="1800" dirty="0">
                <a:solidFill>
                  <a:schemeClr val="tx1"/>
                </a:solidFill>
                <a:latin typeface="Arial" panose="020B0604020202020204" pitchFamily="34" charset="0"/>
                <a:cs typeface="Arial" panose="020B0604020202020204" pitchFamily="34" charset="0"/>
              </a:rPr>
              <a:t>I was being too vague with some of the details. It was commented a few times to be more specific. </a:t>
            </a:r>
          </a:p>
          <a:p>
            <a:pPr algn="ctr"/>
            <a:r>
              <a:rPr lang="en-US" sz="1800" dirty="0"/>
              <a:t> </a:t>
            </a:r>
          </a:p>
          <a:p>
            <a:pPr algn="ctr"/>
            <a:endParaRPr lang="en-GB" dirty="0"/>
          </a:p>
        </p:txBody>
      </p:sp>
      <p:cxnSp>
        <p:nvCxnSpPr>
          <p:cNvPr id="12" name="Straight Arrow Connector 11">
            <a:extLst>
              <a:ext uri="{FF2B5EF4-FFF2-40B4-BE49-F238E27FC236}">
                <a16:creationId xmlns:a16="http://schemas.microsoft.com/office/drawing/2014/main" id="{62161B88-61FC-7E99-6099-997A6B3ED58D}"/>
              </a:ext>
            </a:extLst>
          </p:cNvPr>
          <p:cNvCxnSpPr/>
          <p:nvPr/>
        </p:nvCxnSpPr>
        <p:spPr>
          <a:xfrm flipH="1" flipV="1">
            <a:off x="6096000" y="2249424"/>
            <a:ext cx="1054608" cy="365760"/>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13" name="Flowchart: Process 12">
            <a:extLst>
              <a:ext uri="{FF2B5EF4-FFF2-40B4-BE49-F238E27FC236}">
                <a16:creationId xmlns:a16="http://schemas.microsoft.com/office/drawing/2014/main" id="{3E59F079-A7D0-AF34-704C-162A9D39124E}"/>
              </a:ext>
            </a:extLst>
          </p:cNvPr>
          <p:cNvSpPr/>
          <p:nvPr/>
        </p:nvSpPr>
        <p:spPr>
          <a:xfrm>
            <a:off x="512064" y="3657619"/>
            <a:ext cx="4352544" cy="1082134"/>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latin typeface="Arial" panose="020B0604020202020204" pitchFamily="34" charset="0"/>
                <a:cs typeface="Arial" panose="020B0604020202020204" pitchFamily="34" charset="0"/>
              </a:rPr>
              <a:t>Using correct terms. Pseudonym instead of dead name.</a:t>
            </a:r>
            <a:endParaRPr lang="en-GB" dirty="0">
              <a:latin typeface="Arial" panose="020B0604020202020204" pitchFamily="34" charset="0"/>
              <a:cs typeface="Arial" panose="020B0604020202020204" pitchFamily="34" charset="0"/>
            </a:endParaRPr>
          </a:p>
        </p:txBody>
      </p:sp>
      <p:sp>
        <p:nvSpPr>
          <p:cNvPr id="14" name="Flowchart: Process 13">
            <a:extLst>
              <a:ext uri="{FF2B5EF4-FFF2-40B4-BE49-F238E27FC236}">
                <a16:creationId xmlns:a16="http://schemas.microsoft.com/office/drawing/2014/main" id="{4CAE80D1-F7BF-6508-E751-E30B35D7217A}"/>
              </a:ext>
            </a:extLst>
          </p:cNvPr>
          <p:cNvSpPr/>
          <p:nvPr/>
        </p:nvSpPr>
        <p:spPr>
          <a:xfrm>
            <a:off x="6986015" y="5272956"/>
            <a:ext cx="4926593" cy="1289354"/>
          </a:xfrm>
          <a:prstGeom prst="flowChartProcess">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latin typeface="Arial" panose="020B0604020202020204" pitchFamily="34" charset="0"/>
                <a:cs typeface="Arial" panose="020B0604020202020204" pitchFamily="34" charset="0"/>
              </a:rPr>
              <a:t>Didn’t properly consider all forms of data. Also needing to me more specific.  </a:t>
            </a:r>
            <a:endParaRPr lang="en-GB" sz="1800" dirty="0">
              <a:solidFill>
                <a:schemeClr val="tx1"/>
              </a:solidFill>
              <a:latin typeface="Arial" panose="020B0604020202020204" pitchFamily="34" charset="0"/>
              <a:cs typeface="Arial" panose="020B0604020202020204" pitchFamily="34" charset="0"/>
            </a:endParaRPr>
          </a:p>
        </p:txBody>
      </p:sp>
      <p:cxnSp>
        <p:nvCxnSpPr>
          <p:cNvPr id="16" name="Straight Arrow Connector 15">
            <a:extLst>
              <a:ext uri="{FF2B5EF4-FFF2-40B4-BE49-F238E27FC236}">
                <a16:creationId xmlns:a16="http://schemas.microsoft.com/office/drawing/2014/main" id="{52E592B2-F67B-AF45-AB74-E1ABD5460B4C}"/>
              </a:ext>
            </a:extLst>
          </p:cNvPr>
          <p:cNvCxnSpPr/>
          <p:nvPr/>
        </p:nvCxnSpPr>
        <p:spPr>
          <a:xfrm flipV="1">
            <a:off x="4864608" y="4198686"/>
            <a:ext cx="5852160" cy="33673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18" name="Straight Arrow Connector 17">
            <a:extLst>
              <a:ext uri="{FF2B5EF4-FFF2-40B4-BE49-F238E27FC236}">
                <a16:creationId xmlns:a16="http://schemas.microsoft.com/office/drawing/2014/main" id="{90046D4A-69B8-37F3-469C-190293B33953}"/>
              </a:ext>
            </a:extLst>
          </p:cNvPr>
          <p:cNvCxnSpPr/>
          <p:nvPr/>
        </p:nvCxnSpPr>
        <p:spPr>
          <a:xfrm flipH="1">
            <a:off x="6353057" y="6254496"/>
            <a:ext cx="632958" cy="0"/>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1665305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5C278-0C24-C29D-E7DB-1AD24471181C}"/>
              </a:ext>
            </a:extLst>
          </p:cNvPr>
          <p:cNvSpPr>
            <a:spLocks noGrp="1"/>
          </p:cNvSpPr>
          <p:nvPr>
            <p:ph type="title"/>
          </p:nvPr>
        </p:nvSpPr>
        <p:spPr>
          <a:xfrm>
            <a:off x="0" y="1"/>
            <a:ext cx="12192000" cy="766916"/>
          </a:xfrm>
        </p:spPr>
        <p:txBody>
          <a:bodyPr/>
          <a:lstStyle/>
          <a:p>
            <a:pPr algn="ctr"/>
            <a:r>
              <a:rPr lang="en-US" dirty="0"/>
              <a:t>Consent and protocol </a:t>
            </a:r>
            <a:endParaRPr lang="en-GB" dirty="0"/>
          </a:p>
        </p:txBody>
      </p:sp>
      <p:pic>
        <p:nvPicPr>
          <p:cNvPr id="5" name="Picture 4">
            <a:extLst>
              <a:ext uri="{FF2B5EF4-FFF2-40B4-BE49-F238E27FC236}">
                <a16:creationId xmlns:a16="http://schemas.microsoft.com/office/drawing/2014/main" id="{F77438C1-6344-AB42-9936-96A43147D1CA}"/>
              </a:ext>
            </a:extLst>
          </p:cNvPr>
          <p:cNvPicPr>
            <a:picLocks noChangeAspect="1"/>
          </p:cNvPicPr>
          <p:nvPr/>
        </p:nvPicPr>
        <p:blipFill>
          <a:blip r:embed="rId2"/>
          <a:stretch>
            <a:fillRect/>
          </a:stretch>
        </p:blipFill>
        <p:spPr>
          <a:xfrm>
            <a:off x="234228" y="898519"/>
            <a:ext cx="3494124" cy="5060962"/>
          </a:xfrm>
          <a:prstGeom prst="rect">
            <a:avLst/>
          </a:prstGeom>
        </p:spPr>
      </p:pic>
      <p:pic>
        <p:nvPicPr>
          <p:cNvPr id="8" name="Picture 7">
            <a:extLst>
              <a:ext uri="{FF2B5EF4-FFF2-40B4-BE49-F238E27FC236}">
                <a16:creationId xmlns:a16="http://schemas.microsoft.com/office/drawing/2014/main" id="{8A24C2D1-1708-6E69-602B-B51A373FAE83}"/>
              </a:ext>
            </a:extLst>
          </p:cNvPr>
          <p:cNvPicPr>
            <a:picLocks noChangeAspect="1"/>
          </p:cNvPicPr>
          <p:nvPr/>
        </p:nvPicPr>
        <p:blipFill>
          <a:blip r:embed="rId3"/>
          <a:stretch>
            <a:fillRect/>
          </a:stretch>
        </p:blipFill>
        <p:spPr>
          <a:xfrm>
            <a:off x="4438969" y="1358512"/>
            <a:ext cx="3540145" cy="5012213"/>
          </a:xfrm>
          <a:prstGeom prst="rect">
            <a:avLst/>
          </a:prstGeom>
        </p:spPr>
      </p:pic>
      <p:pic>
        <p:nvPicPr>
          <p:cNvPr id="10" name="Picture 9">
            <a:extLst>
              <a:ext uri="{FF2B5EF4-FFF2-40B4-BE49-F238E27FC236}">
                <a16:creationId xmlns:a16="http://schemas.microsoft.com/office/drawing/2014/main" id="{15945686-F0C8-60FE-8B07-7067637F3017}"/>
              </a:ext>
            </a:extLst>
          </p:cNvPr>
          <p:cNvPicPr>
            <a:picLocks noChangeAspect="1"/>
          </p:cNvPicPr>
          <p:nvPr/>
        </p:nvPicPr>
        <p:blipFill>
          <a:blip r:embed="rId4"/>
          <a:stretch>
            <a:fillRect/>
          </a:stretch>
        </p:blipFill>
        <p:spPr>
          <a:xfrm>
            <a:off x="8463649" y="649751"/>
            <a:ext cx="3207241" cy="4552442"/>
          </a:xfrm>
          <a:prstGeom prst="rect">
            <a:avLst/>
          </a:prstGeom>
        </p:spPr>
      </p:pic>
      <p:pic>
        <p:nvPicPr>
          <p:cNvPr id="12" name="Picture 11">
            <a:extLst>
              <a:ext uri="{FF2B5EF4-FFF2-40B4-BE49-F238E27FC236}">
                <a16:creationId xmlns:a16="http://schemas.microsoft.com/office/drawing/2014/main" id="{42228CF3-889D-DCC2-CF1D-CE4094CB49D0}"/>
              </a:ext>
            </a:extLst>
          </p:cNvPr>
          <p:cNvPicPr>
            <a:picLocks noChangeAspect="1"/>
          </p:cNvPicPr>
          <p:nvPr/>
        </p:nvPicPr>
        <p:blipFill>
          <a:blip r:embed="rId5"/>
          <a:stretch>
            <a:fillRect/>
          </a:stretch>
        </p:blipFill>
        <p:spPr>
          <a:xfrm>
            <a:off x="8463649" y="5085027"/>
            <a:ext cx="3406435" cy="1577477"/>
          </a:xfrm>
          <a:prstGeom prst="rect">
            <a:avLst/>
          </a:prstGeom>
        </p:spPr>
      </p:pic>
      <p:sp>
        <p:nvSpPr>
          <p:cNvPr id="13" name="Rectangle 12">
            <a:extLst>
              <a:ext uri="{FF2B5EF4-FFF2-40B4-BE49-F238E27FC236}">
                <a16:creationId xmlns:a16="http://schemas.microsoft.com/office/drawing/2014/main" id="{63055AE6-5A08-4437-3D27-1A043C773914}"/>
              </a:ext>
            </a:extLst>
          </p:cNvPr>
          <p:cNvSpPr/>
          <p:nvPr/>
        </p:nvSpPr>
        <p:spPr>
          <a:xfrm>
            <a:off x="953729" y="5496232"/>
            <a:ext cx="2851355" cy="1166272"/>
          </a:xfrm>
          <a:prstGeom prst="rect">
            <a:avLst/>
          </a:prstGeom>
          <a:solidFill>
            <a:schemeClr val="accent6">
              <a:lumMod val="40000"/>
              <a:lumOff val="6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Making sure all the information was written correctly and that it was clear and easy to read.</a:t>
            </a:r>
            <a:endParaRPr lang="en-GB" dirty="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0F3459E5-E80A-5B3A-2CC2-777A0412A1D4}"/>
              </a:ext>
            </a:extLst>
          </p:cNvPr>
          <p:cNvSpPr/>
          <p:nvPr/>
        </p:nvSpPr>
        <p:spPr>
          <a:xfrm>
            <a:off x="3915218" y="766917"/>
            <a:ext cx="3207241" cy="1347633"/>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Being detailed so that no matter who did it the study would still be conducted in the same manner.</a:t>
            </a:r>
            <a:endParaRPr lang="en-GB" dirty="0">
              <a:solidFill>
                <a:schemeClr val="tx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C65BD209-BE1C-3D55-1040-1161133B9180}"/>
              </a:ext>
            </a:extLst>
          </p:cNvPr>
          <p:cNvSpPr/>
          <p:nvPr/>
        </p:nvSpPr>
        <p:spPr>
          <a:xfrm>
            <a:off x="5953432" y="5496232"/>
            <a:ext cx="2851355" cy="1166272"/>
          </a:xfrm>
          <a:prstGeom prst="rect">
            <a:avLst/>
          </a:prstGeom>
          <a:solidFill>
            <a:schemeClr val="accent6">
              <a:lumMod val="40000"/>
              <a:lumOff val="6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How to react in potential scenarios.  </a:t>
            </a:r>
            <a:endParaRPr lang="en-GB" dirty="0">
              <a:solidFill>
                <a:schemeClr val="tx1"/>
              </a:solidFill>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640F64F3-A8B4-41AB-0F99-AE442246CBE2}"/>
              </a:ext>
            </a:extLst>
          </p:cNvPr>
          <p:cNvCxnSpPr/>
          <p:nvPr/>
        </p:nvCxnSpPr>
        <p:spPr>
          <a:xfrm flipH="1" flipV="1">
            <a:off x="3185652" y="3234813"/>
            <a:ext cx="334296" cy="2261419"/>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26" name="Straight Arrow Connector 25">
            <a:extLst>
              <a:ext uri="{FF2B5EF4-FFF2-40B4-BE49-F238E27FC236}">
                <a16:creationId xmlns:a16="http://schemas.microsoft.com/office/drawing/2014/main" id="{94A99B99-F790-C6DE-6193-F9BE5EB230A7}"/>
              </a:ext>
            </a:extLst>
          </p:cNvPr>
          <p:cNvCxnSpPr>
            <a:cxnSpLocks/>
          </p:cNvCxnSpPr>
          <p:nvPr/>
        </p:nvCxnSpPr>
        <p:spPr>
          <a:xfrm>
            <a:off x="6337333" y="2114550"/>
            <a:ext cx="311140" cy="500831"/>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35" name="Straight Arrow Connector 34">
            <a:extLst>
              <a:ext uri="{FF2B5EF4-FFF2-40B4-BE49-F238E27FC236}">
                <a16:creationId xmlns:a16="http://schemas.microsoft.com/office/drawing/2014/main" id="{70743A79-59C4-4A32-4170-EA04B070E2CC}"/>
              </a:ext>
            </a:extLst>
          </p:cNvPr>
          <p:cNvCxnSpPr/>
          <p:nvPr/>
        </p:nvCxnSpPr>
        <p:spPr>
          <a:xfrm flipV="1">
            <a:off x="8804787" y="1799303"/>
            <a:ext cx="938981" cy="416017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166712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7"/>
          <p:cNvSpPr txBox="1">
            <a:spLocks noGrp="1"/>
          </p:cNvSpPr>
          <p:nvPr>
            <p:ph type="title"/>
          </p:nvPr>
        </p:nvSpPr>
        <p:spPr>
          <a:xfrm>
            <a:off x="491358" y="24951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t>Transferable skills</a:t>
            </a:r>
            <a:endParaRPr dirty="0"/>
          </a:p>
        </p:txBody>
      </p:sp>
      <p:graphicFrame>
        <p:nvGraphicFramePr>
          <p:cNvPr id="5" name="Diagram 4">
            <a:extLst>
              <a:ext uri="{FF2B5EF4-FFF2-40B4-BE49-F238E27FC236}">
                <a16:creationId xmlns:a16="http://schemas.microsoft.com/office/drawing/2014/main" id="{4CCB33CB-5866-E665-E70E-B51BB75CD910}"/>
              </a:ext>
            </a:extLst>
          </p:cNvPr>
          <p:cNvGraphicFramePr/>
          <p:nvPr>
            <p:extLst>
              <p:ext uri="{D42A27DB-BD31-4B8C-83A1-F6EECF244321}">
                <p14:modId xmlns:p14="http://schemas.microsoft.com/office/powerpoint/2010/main" val="3139324699"/>
              </p:ext>
            </p:extLst>
          </p:nvPr>
        </p:nvGraphicFramePr>
        <p:xfrm>
          <a:off x="4477407" y="1379820"/>
          <a:ext cx="7343226" cy="51130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 Placeholder 6">
            <a:extLst>
              <a:ext uri="{FF2B5EF4-FFF2-40B4-BE49-F238E27FC236}">
                <a16:creationId xmlns:a16="http://schemas.microsoft.com/office/drawing/2014/main" id="{B1760CDA-10D6-90D1-5113-345FB6661913}"/>
              </a:ext>
            </a:extLst>
          </p:cNvPr>
          <p:cNvSpPr>
            <a:spLocks noGrp="1"/>
          </p:cNvSpPr>
          <p:nvPr>
            <p:ph type="body" idx="1"/>
          </p:nvPr>
        </p:nvSpPr>
        <p:spPr>
          <a:xfrm>
            <a:off x="491358" y="2257151"/>
            <a:ext cx="3775841" cy="4351338"/>
          </a:xfrm>
        </p:spPr>
        <p:txBody>
          <a:bodyPr/>
          <a:lstStyle/>
          <a:p>
            <a:pPr marL="114300" indent="0">
              <a:buNone/>
            </a:pPr>
            <a:r>
              <a:rPr lang="en-US" dirty="0">
                <a:latin typeface="Arial" panose="020B0604020202020204" pitchFamily="34" charset="0"/>
                <a:cs typeface="Arial" panose="020B0604020202020204" pitchFamily="34" charset="0"/>
              </a:rPr>
              <a:t>Transferable skills allow us to thrive in the workplace and educational settings. They contribute to our success and allow us to work more effectively.</a:t>
            </a:r>
          </a:p>
          <a:p>
            <a:pPr marL="114300" indent="0">
              <a:buNone/>
            </a:pPr>
            <a:r>
              <a:rPr lang="en-US" sz="1600" dirty="0">
                <a:latin typeface="Arial" panose="020B0604020202020204" pitchFamily="34" charset="0"/>
                <a:cs typeface="Arial" panose="020B0604020202020204" pitchFamily="34" charset="0"/>
              </a:rPr>
              <a:t>(Shankar, 2003)  </a:t>
            </a: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DEBF-A2FC-DD05-D1A2-FD576E8B73F8}"/>
              </a:ext>
            </a:extLst>
          </p:cNvPr>
          <p:cNvSpPr>
            <a:spLocks noGrp="1"/>
          </p:cNvSpPr>
          <p:nvPr>
            <p:ph type="title"/>
          </p:nvPr>
        </p:nvSpPr>
        <p:spPr/>
        <p:txBody>
          <a:bodyPr/>
          <a:lstStyle/>
          <a:p>
            <a:r>
              <a:rPr lang="en-US" dirty="0"/>
              <a:t>Collaboration </a:t>
            </a:r>
            <a:endParaRPr lang="en-GB" dirty="0"/>
          </a:p>
        </p:txBody>
      </p:sp>
      <p:sp>
        <p:nvSpPr>
          <p:cNvPr id="3" name="Content Placeholder 2">
            <a:extLst>
              <a:ext uri="{FF2B5EF4-FFF2-40B4-BE49-F238E27FC236}">
                <a16:creationId xmlns:a16="http://schemas.microsoft.com/office/drawing/2014/main" id="{97C84A7B-3574-9D89-EFAD-77302D1C95FB}"/>
              </a:ext>
            </a:extLst>
          </p:cNvPr>
          <p:cNvSpPr>
            <a:spLocks noGrp="1"/>
          </p:cNvSpPr>
          <p:nvPr>
            <p:ph idx="1"/>
          </p:nvPr>
        </p:nvSpPr>
        <p:spPr/>
        <p:txBody>
          <a:bodyPr/>
          <a:lstStyle/>
          <a:p>
            <a:pPr marL="0" indent="0">
              <a:buNone/>
            </a:pPr>
            <a:r>
              <a:rPr lang="en-US" dirty="0">
                <a:latin typeface="Arial" panose="020B0604020202020204" pitchFamily="34" charset="0"/>
                <a:cs typeface="Arial" panose="020B0604020202020204" pitchFamily="34" charset="0"/>
              </a:rPr>
              <a:t>Collaboration skills involves having the ability to work well with others to achieve a common goal. It requires establishing a relationship team members, communicating, and creating a respectful work environment (</a:t>
            </a:r>
            <a:r>
              <a:rPr lang="en-US" dirty="0" err="1">
                <a:latin typeface="Arial" panose="020B0604020202020204" pitchFamily="34" charset="0"/>
                <a:cs typeface="Arial" panose="020B0604020202020204" pitchFamily="34" charset="0"/>
              </a:rPr>
              <a:t>Aufa</a:t>
            </a:r>
            <a:r>
              <a:rPr lang="en-US" dirty="0">
                <a:latin typeface="Arial" panose="020B0604020202020204" pitchFamily="34" charset="0"/>
                <a:cs typeface="Arial" panose="020B0604020202020204" pitchFamily="34" charset="0"/>
              </a:rPr>
              <a:t>, 2021).   </a:t>
            </a:r>
            <a:endParaRPr lang="en-GB" dirty="0">
              <a:latin typeface="Arial" panose="020B0604020202020204" pitchFamily="34" charset="0"/>
              <a:cs typeface="Arial" panose="020B0604020202020204" pitchFamily="34" charset="0"/>
            </a:endParaRPr>
          </a:p>
        </p:txBody>
      </p:sp>
      <p:sp>
        <p:nvSpPr>
          <p:cNvPr id="4" name="Flowchart: Connector 3">
            <a:extLst>
              <a:ext uri="{FF2B5EF4-FFF2-40B4-BE49-F238E27FC236}">
                <a16:creationId xmlns:a16="http://schemas.microsoft.com/office/drawing/2014/main" id="{F6677D64-8346-56EC-976A-C0DEC7F7C7F3}"/>
              </a:ext>
            </a:extLst>
          </p:cNvPr>
          <p:cNvSpPr/>
          <p:nvPr/>
        </p:nvSpPr>
        <p:spPr>
          <a:xfrm>
            <a:off x="1127546" y="4109212"/>
            <a:ext cx="2119018" cy="1555113"/>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Respect </a:t>
            </a:r>
            <a:endParaRPr lang="en-GB" dirty="0">
              <a:latin typeface="Arial" panose="020B0604020202020204" pitchFamily="34" charset="0"/>
              <a:cs typeface="Arial" panose="020B0604020202020204" pitchFamily="34" charset="0"/>
            </a:endParaRPr>
          </a:p>
        </p:txBody>
      </p:sp>
      <p:sp>
        <p:nvSpPr>
          <p:cNvPr id="5" name="Flowchart: Connector 4">
            <a:extLst>
              <a:ext uri="{FF2B5EF4-FFF2-40B4-BE49-F238E27FC236}">
                <a16:creationId xmlns:a16="http://schemas.microsoft.com/office/drawing/2014/main" id="{5E435881-CF00-51A5-AEB5-D71AADFD3F1B}"/>
              </a:ext>
            </a:extLst>
          </p:cNvPr>
          <p:cNvSpPr/>
          <p:nvPr/>
        </p:nvSpPr>
        <p:spPr>
          <a:xfrm>
            <a:off x="5124782" y="4099870"/>
            <a:ext cx="2461006" cy="1555113"/>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communication</a:t>
            </a:r>
            <a:endParaRPr lang="en-GB" dirty="0">
              <a:latin typeface="Arial" panose="020B0604020202020204" pitchFamily="34" charset="0"/>
              <a:cs typeface="Arial" panose="020B0604020202020204" pitchFamily="34" charset="0"/>
            </a:endParaRPr>
          </a:p>
        </p:txBody>
      </p:sp>
      <p:sp>
        <p:nvSpPr>
          <p:cNvPr id="6" name="Flowchart: Connector 5">
            <a:extLst>
              <a:ext uri="{FF2B5EF4-FFF2-40B4-BE49-F238E27FC236}">
                <a16:creationId xmlns:a16="http://schemas.microsoft.com/office/drawing/2014/main" id="{C99C44EE-2B73-5412-6F5A-3F68927E3A2E}"/>
              </a:ext>
            </a:extLst>
          </p:cNvPr>
          <p:cNvSpPr/>
          <p:nvPr/>
        </p:nvSpPr>
        <p:spPr>
          <a:xfrm>
            <a:off x="8909716" y="4099870"/>
            <a:ext cx="2113185" cy="1580934"/>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Teamwork</a:t>
            </a:r>
            <a:r>
              <a:rPr lang="en-US" dirty="0"/>
              <a:t>  </a:t>
            </a:r>
            <a:endParaRPr lang="en-GB" dirty="0"/>
          </a:p>
        </p:txBody>
      </p:sp>
      <p:pic>
        <p:nvPicPr>
          <p:cNvPr id="7" name="Graphic 6" descr="Woman with long wavy hair">
            <a:extLst>
              <a:ext uri="{FF2B5EF4-FFF2-40B4-BE49-F238E27FC236}">
                <a16:creationId xmlns:a16="http://schemas.microsoft.com/office/drawing/2014/main" id="{6D1202B8-F0B4-1C25-7078-9A8C2D8752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0632" y="4322306"/>
            <a:ext cx="1053828" cy="1476956"/>
          </a:xfrm>
          <a:prstGeom prst="rect">
            <a:avLst/>
          </a:prstGeom>
        </p:spPr>
      </p:pic>
      <p:pic>
        <p:nvPicPr>
          <p:cNvPr id="8" name="Graphic 7" descr="Rectangle speech bubble">
            <a:extLst>
              <a:ext uri="{FF2B5EF4-FFF2-40B4-BE49-F238E27FC236}">
                <a16:creationId xmlns:a16="http://schemas.microsoft.com/office/drawing/2014/main" id="{98BF13FA-5EA6-226D-F0AE-A2F2EC7FFB5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34018" y="3874539"/>
            <a:ext cx="1047762" cy="938192"/>
          </a:xfrm>
          <a:prstGeom prst="rect">
            <a:avLst/>
          </a:prstGeom>
        </p:spPr>
      </p:pic>
      <p:pic>
        <p:nvPicPr>
          <p:cNvPr id="9" name="Graphic 8" descr="Spiky speech bubble">
            <a:extLst>
              <a:ext uri="{FF2B5EF4-FFF2-40B4-BE49-F238E27FC236}">
                <a16:creationId xmlns:a16="http://schemas.microsoft.com/office/drawing/2014/main" id="{BA3A2109-7C8F-D6B7-57C3-1759B8B9940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855495" y="4994911"/>
            <a:ext cx="790591" cy="777415"/>
          </a:xfrm>
          <a:prstGeom prst="rect">
            <a:avLst/>
          </a:prstGeom>
        </p:spPr>
      </p:pic>
      <p:pic>
        <p:nvPicPr>
          <p:cNvPr id="10" name="Graphic 9" descr="Open laptop device">
            <a:extLst>
              <a:ext uri="{FF2B5EF4-FFF2-40B4-BE49-F238E27FC236}">
                <a16:creationId xmlns:a16="http://schemas.microsoft.com/office/drawing/2014/main" id="{AE292A1C-AAB5-526A-4BE5-0A31C03CB11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541331" y="4631619"/>
            <a:ext cx="1176125" cy="838302"/>
          </a:xfrm>
          <a:prstGeom prst="rect">
            <a:avLst/>
          </a:prstGeom>
        </p:spPr>
      </p:pic>
      <p:grpSp>
        <p:nvGrpSpPr>
          <p:cNvPr id="14" name="Graphic 12" descr="Woman holding a laptop">
            <a:extLst>
              <a:ext uri="{FF2B5EF4-FFF2-40B4-BE49-F238E27FC236}">
                <a16:creationId xmlns:a16="http://schemas.microsoft.com/office/drawing/2014/main" id="{BBB9B72E-CF5B-8585-D3E0-49D87797F72D}"/>
              </a:ext>
            </a:extLst>
          </p:cNvPr>
          <p:cNvGrpSpPr/>
          <p:nvPr/>
        </p:nvGrpSpPr>
        <p:grpSpPr>
          <a:xfrm flipH="1">
            <a:off x="2273546" y="4491253"/>
            <a:ext cx="1333653" cy="1308009"/>
            <a:chOff x="2560628" y="4172950"/>
            <a:chExt cx="1685808" cy="1714093"/>
          </a:xfrm>
        </p:grpSpPr>
        <p:grpSp>
          <p:nvGrpSpPr>
            <p:cNvPr id="15" name="Graphic 12" descr="Woman holding a laptop">
              <a:extLst>
                <a:ext uri="{FF2B5EF4-FFF2-40B4-BE49-F238E27FC236}">
                  <a16:creationId xmlns:a16="http://schemas.microsoft.com/office/drawing/2014/main" id="{004A3F81-D433-4641-7CD9-72E4C50D6115}"/>
                </a:ext>
              </a:extLst>
            </p:cNvPr>
            <p:cNvGrpSpPr/>
            <p:nvPr/>
          </p:nvGrpSpPr>
          <p:grpSpPr>
            <a:xfrm>
              <a:off x="2560628" y="4723476"/>
              <a:ext cx="1685808" cy="1163567"/>
              <a:chOff x="2560628" y="4723476"/>
              <a:chExt cx="1685808" cy="1163567"/>
            </a:xfrm>
          </p:grpSpPr>
          <p:sp>
            <p:nvSpPr>
              <p:cNvPr id="16" name="Freeform: Shape 15">
                <a:extLst>
                  <a:ext uri="{FF2B5EF4-FFF2-40B4-BE49-F238E27FC236}">
                    <a16:creationId xmlns:a16="http://schemas.microsoft.com/office/drawing/2014/main" id="{926D5646-758E-B0F4-6F93-F2B335E8D6FF}"/>
                  </a:ext>
                </a:extLst>
              </p:cNvPr>
              <p:cNvSpPr/>
              <p:nvPr/>
            </p:nvSpPr>
            <p:spPr>
              <a:xfrm>
                <a:off x="2575348" y="4723476"/>
                <a:ext cx="1664918" cy="1148066"/>
              </a:xfrm>
              <a:custGeom>
                <a:avLst/>
                <a:gdLst>
                  <a:gd name="connsiteX0" fmla="*/ 443061 w 1664918"/>
                  <a:gd name="connsiteY0" fmla="*/ 11977 h 1148066"/>
                  <a:gd name="connsiteX1" fmla="*/ 453577 w 1664918"/>
                  <a:gd name="connsiteY1" fmla="*/ 97702 h 1148066"/>
                  <a:gd name="connsiteX2" fmla="*/ 403523 w 1664918"/>
                  <a:gd name="connsiteY2" fmla="*/ 144460 h 1148066"/>
                  <a:gd name="connsiteX3" fmla="*/ 392340 w 1664918"/>
                  <a:gd name="connsiteY3" fmla="*/ 139126 h 1148066"/>
                  <a:gd name="connsiteX4" fmla="*/ 168703 w 1664918"/>
                  <a:gd name="connsiteY4" fmla="*/ 222441 h 1148066"/>
                  <a:gd name="connsiteX5" fmla="*/ 82873 w 1664918"/>
                  <a:gd name="connsiteY5" fmla="*/ 302213 h 1148066"/>
                  <a:gd name="connsiteX6" fmla="*/ 1291 w 1664918"/>
                  <a:gd name="connsiteY6" fmla="*/ 721637 h 1148066"/>
                  <a:gd name="connsiteX7" fmla="*/ 31933 w 1664918"/>
                  <a:gd name="connsiteY7" fmla="*/ 997624 h 1148066"/>
                  <a:gd name="connsiteX8" fmla="*/ 115058 w 1664918"/>
                  <a:gd name="connsiteY8" fmla="*/ 1050268 h 1148066"/>
                  <a:gd name="connsiteX9" fmla="*/ 124783 w 1664918"/>
                  <a:gd name="connsiteY9" fmla="*/ 1062708 h 1148066"/>
                  <a:gd name="connsiteX10" fmla="*/ 114325 w 1664918"/>
                  <a:gd name="connsiteY10" fmla="*/ 1125078 h 1148066"/>
                  <a:gd name="connsiteX11" fmla="*/ 126317 w 1664918"/>
                  <a:gd name="connsiteY11" fmla="*/ 1139956 h 1148066"/>
                  <a:gd name="connsiteX12" fmla="*/ 579945 w 1664918"/>
                  <a:gd name="connsiteY12" fmla="*/ 1142585 h 1148066"/>
                  <a:gd name="connsiteX13" fmla="*/ 974813 w 1664918"/>
                  <a:gd name="connsiteY13" fmla="*/ 1083749 h 1148066"/>
                  <a:gd name="connsiteX14" fmla="*/ 968317 w 1664918"/>
                  <a:gd name="connsiteY14" fmla="*/ 963277 h 1148066"/>
                  <a:gd name="connsiteX15" fmla="*/ 974889 w 1664918"/>
                  <a:gd name="connsiteY15" fmla="*/ 957019 h 1148066"/>
                  <a:gd name="connsiteX16" fmla="*/ 1221987 w 1664918"/>
                  <a:gd name="connsiteY16" fmla="*/ 915137 h 1148066"/>
                  <a:gd name="connsiteX17" fmla="*/ 1441862 w 1664918"/>
                  <a:gd name="connsiteY17" fmla="*/ 871160 h 1148066"/>
                  <a:gd name="connsiteX18" fmla="*/ 1468627 w 1664918"/>
                  <a:gd name="connsiteY18" fmla="*/ 775777 h 1148066"/>
                  <a:gd name="connsiteX19" fmla="*/ 1475104 w 1664918"/>
                  <a:gd name="connsiteY19" fmla="*/ 765823 h 1148066"/>
                  <a:gd name="connsiteX20" fmla="*/ 1526777 w 1664918"/>
                  <a:gd name="connsiteY20" fmla="*/ 701320 h 1148066"/>
                  <a:gd name="connsiteX21" fmla="*/ 1650583 w 1664918"/>
                  <a:gd name="connsiteY21" fmla="*/ 327873 h 1148066"/>
                  <a:gd name="connsiteX22" fmla="*/ 1659413 w 1664918"/>
                  <a:gd name="connsiteY22" fmla="*/ 236805 h 1148066"/>
                  <a:gd name="connsiteX23" fmla="*/ 1593910 w 1664918"/>
                  <a:gd name="connsiteY23" fmla="*/ 222251 h 1148066"/>
                  <a:gd name="connsiteX24" fmla="*/ 1325409 w 1664918"/>
                  <a:gd name="connsiteY24" fmla="*/ 223670 h 1148066"/>
                  <a:gd name="connsiteX25" fmla="*/ 1173771 w 1664918"/>
                  <a:gd name="connsiteY25" fmla="*/ 272190 h 1148066"/>
                  <a:gd name="connsiteX26" fmla="*/ 1077016 w 1664918"/>
                  <a:gd name="connsiteY26" fmla="*/ 628463 h 1148066"/>
                  <a:gd name="connsiteX27" fmla="*/ 1066758 w 1664918"/>
                  <a:gd name="connsiteY27" fmla="*/ 627873 h 1148066"/>
                  <a:gd name="connsiteX28" fmla="*/ 1034259 w 1664918"/>
                  <a:gd name="connsiteY28" fmla="*/ 428676 h 1148066"/>
                  <a:gd name="connsiteX29" fmla="*/ 924855 w 1664918"/>
                  <a:gd name="connsiteY29" fmla="*/ 276734 h 1148066"/>
                  <a:gd name="connsiteX30" fmla="*/ 768587 w 1664918"/>
                  <a:gd name="connsiteY30" fmla="*/ 193942 h 1148066"/>
                  <a:gd name="connsiteX31" fmla="*/ 707123 w 1664918"/>
                  <a:gd name="connsiteY31" fmla="*/ 189894 h 1148066"/>
                  <a:gd name="connsiteX32" fmla="*/ 692464 w 1664918"/>
                  <a:gd name="connsiteY32" fmla="*/ 107674 h 1148066"/>
                  <a:gd name="connsiteX33" fmla="*/ 688225 w 1664918"/>
                  <a:gd name="connsiteY33" fmla="*/ 70413 h 1148066"/>
                  <a:gd name="connsiteX34" fmla="*/ 450357 w 1664918"/>
                  <a:gd name="connsiteY34" fmla="*/ 251 h 1148066"/>
                  <a:gd name="connsiteX35" fmla="*/ 443061 w 1664918"/>
                  <a:gd name="connsiteY35" fmla="*/ 11977 h 1148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664918" h="1148066">
                    <a:moveTo>
                      <a:pt x="443061" y="11977"/>
                    </a:moveTo>
                    <a:cubicBezTo>
                      <a:pt x="443061" y="11977"/>
                      <a:pt x="467731" y="58478"/>
                      <a:pt x="453577" y="97702"/>
                    </a:cubicBezTo>
                    <a:cubicBezTo>
                      <a:pt x="440051" y="135192"/>
                      <a:pt x="421716" y="201877"/>
                      <a:pt x="403523" y="144460"/>
                    </a:cubicBezTo>
                    <a:cubicBezTo>
                      <a:pt x="402037" y="139783"/>
                      <a:pt x="396903" y="137335"/>
                      <a:pt x="392340" y="139126"/>
                    </a:cubicBezTo>
                    <a:cubicBezTo>
                      <a:pt x="368404" y="148508"/>
                      <a:pt x="294709" y="177026"/>
                      <a:pt x="168703" y="222441"/>
                    </a:cubicBezTo>
                    <a:cubicBezTo>
                      <a:pt x="124459" y="238386"/>
                      <a:pt x="95618" y="279077"/>
                      <a:pt x="82873" y="302213"/>
                    </a:cubicBezTo>
                    <a:cubicBezTo>
                      <a:pt x="47793" y="365897"/>
                      <a:pt x="7130" y="543014"/>
                      <a:pt x="1291" y="721637"/>
                    </a:cubicBezTo>
                    <a:cubicBezTo>
                      <a:pt x="-1909" y="819449"/>
                      <a:pt x="-1614" y="918947"/>
                      <a:pt x="31933" y="997624"/>
                    </a:cubicBezTo>
                    <a:cubicBezTo>
                      <a:pt x="31933" y="997624"/>
                      <a:pt x="58232" y="1046611"/>
                      <a:pt x="115058" y="1050268"/>
                    </a:cubicBezTo>
                    <a:cubicBezTo>
                      <a:pt x="121326" y="1050668"/>
                      <a:pt x="125821" y="1056507"/>
                      <a:pt x="124783" y="1062708"/>
                    </a:cubicBezTo>
                    <a:lnTo>
                      <a:pt x="114325" y="1125078"/>
                    </a:lnTo>
                    <a:cubicBezTo>
                      <a:pt x="113229" y="1132583"/>
                      <a:pt x="118744" y="1139441"/>
                      <a:pt x="126317" y="1139956"/>
                    </a:cubicBezTo>
                    <a:cubicBezTo>
                      <a:pt x="178933" y="1143518"/>
                      <a:pt x="372252" y="1154672"/>
                      <a:pt x="579945" y="1142585"/>
                    </a:cubicBezTo>
                    <a:cubicBezTo>
                      <a:pt x="717286" y="1134593"/>
                      <a:pt x="862418" y="1127859"/>
                      <a:pt x="974813" y="1083749"/>
                    </a:cubicBezTo>
                    <a:lnTo>
                      <a:pt x="968317" y="963277"/>
                    </a:lnTo>
                    <a:cubicBezTo>
                      <a:pt x="968117" y="959609"/>
                      <a:pt x="971222" y="956809"/>
                      <a:pt x="974889" y="957019"/>
                    </a:cubicBezTo>
                    <a:cubicBezTo>
                      <a:pt x="1031630" y="960219"/>
                      <a:pt x="1111040" y="966820"/>
                      <a:pt x="1221987" y="915137"/>
                    </a:cubicBezTo>
                    <a:cubicBezTo>
                      <a:pt x="1221987" y="915137"/>
                      <a:pt x="1405467" y="924843"/>
                      <a:pt x="1441862" y="871160"/>
                    </a:cubicBezTo>
                    <a:cubicBezTo>
                      <a:pt x="1478257" y="817477"/>
                      <a:pt x="1468627" y="775777"/>
                      <a:pt x="1468627" y="775777"/>
                    </a:cubicBezTo>
                    <a:cubicBezTo>
                      <a:pt x="1469723" y="771872"/>
                      <a:pt x="1471990" y="768414"/>
                      <a:pt x="1475104" y="765823"/>
                    </a:cubicBezTo>
                    <a:cubicBezTo>
                      <a:pt x="1485325" y="757356"/>
                      <a:pt x="1509890" y="734810"/>
                      <a:pt x="1526777" y="701320"/>
                    </a:cubicBezTo>
                    <a:cubicBezTo>
                      <a:pt x="1580156" y="595478"/>
                      <a:pt x="1650583" y="327873"/>
                      <a:pt x="1650583" y="327873"/>
                    </a:cubicBezTo>
                    <a:cubicBezTo>
                      <a:pt x="1650583" y="327873"/>
                      <a:pt x="1675729" y="269933"/>
                      <a:pt x="1659413" y="236805"/>
                    </a:cubicBezTo>
                    <a:cubicBezTo>
                      <a:pt x="1651098" y="219926"/>
                      <a:pt x="1630143" y="221736"/>
                      <a:pt x="1593910" y="222251"/>
                    </a:cubicBezTo>
                    <a:cubicBezTo>
                      <a:pt x="1529445" y="223165"/>
                      <a:pt x="1420640" y="221241"/>
                      <a:pt x="1325409" y="223670"/>
                    </a:cubicBezTo>
                    <a:cubicBezTo>
                      <a:pt x="1250648" y="225575"/>
                      <a:pt x="1195222" y="232871"/>
                      <a:pt x="1173771" y="272190"/>
                    </a:cubicBezTo>
                    <a:lnTo>
                      <a:pt x="1077016" y="628463"/>
                    </a:lnTo>
                    <a:cubicBezTo>
                      <a:pt x="1075483" y="633883"/>
                      <a:pt x="1067663" y="633435"/>
                      <a:pt x="1066758" y="627873"/>
                    </a:cubicBezTo>
                    <a:lnTo>
                      <a:pt x="1034259" y="428676"/>
                    </a:lnTo>
                    <a:cubicBezTo>
                      <a:pt x="1034259" y="428676"/>
                      <a:pt x="1024515" y="326406"/>
                      <a:pt x="924855" y="276734"/>
                    </a:cubicBezTo>
                    <a:cubicBezTo>
                      <a:pt x="825195" y="227070"/>
                      <a:pt x="783551" y="206068"/>
                      <a:pt x="768587" y="193942"/>
                    </a:cubicBezTo>
                    <a:cubicBezTo>
                      <a:pt x="753624" y="181807"/>
                      <a:pt x="707123" y="189894"/>
                      <a:pt x="707123" y="189894"/>
                    </a:cubicBezTo>
                    <a:cubicBezTo>
                      <a:pt x="703503" y="186113"/>
                      <a:pt x="693054" y="112875"/>
                      <a:pt x="692464" y="107674"/>
                    </a:cubicBezTo>
                    <a:lnTo>
                      <a:pt x="688225" y="70413"/>
                    </a:lnTo>
                    <a:lnTo>
                      <a:pt x="450357" y="251"/>
                    </a:lnTo>
                    <a:cubicBezTo>
                      <a:pt x="444442" y="-1454"/>
                      <a:pt x="443461" y="5852"/>
                      <a:pt x="443061" y="11977"/>
                    </a:cubicBezTo>
                    <a:close/>
                  </a:path>
                </a:pathLst>
              </a:custGeom>
              <a:solidFill>
                <a:srgbClr val="FFFFFF"/>
              </a:solidFill>
              <a:ln w="9525" cap="flat">
                <a:noFill/>
                <a:prstDash val="solid"/>
                <a:miter/>
              </a:ln>
            </p:spPr>
            <p:txBody>
              <a:bodyPr rtlCol="0" anchor="ctr"/>
              <a:lstStyle/>
              <a:p>
                <a:endParaRPr lang="en-GB"/>
              </a:p>
            </p:txBody>
          </p:sp>
          <p:sp>
            <p:nvSpPr>
              <p:cNvPr id="17" name="Freeform: Shape 16">
                <a:extLst>
                  <a:ext uri="{FF2B5EF4-FFF2-40B4-BE49-F238E27FC236}">
                    <a16:creationId xmlns:a16="http://schemas.microsoft.com/office/drawing/2014/main" id="{A3F29290-F0F8-A051-F9A6-0D777EABC33A}"/>
                  </a:ext>
                </a:extLst>
              </p:cNvPr>
              <p:cNvSpPr/>
              <p:nvPr/>
            </p:nvSpPr>
            <p:spPr>
              <a:xfrm>
                <a:off x="2582163" y="5508076"/>
                <a:ext cx="215981" cy="193427"/>
              </a:xfrm>
              <a:custGeom>
                <a:avLst/>
                <a:gdLst>
                  <a:gd name="connsiteX0" fmla="*/ 215980 w 215981"/>
                  <a:gd name="connsiteY0" fmla="*/ 10303 h 193427"/>
                  <a:gd name="connsiteX1" fmla="*/ 2734 w 215981"/>
                  <a:gd name="connsiteY1" fmla="*/ 31429 h 193427"/>
                  <a:gd name="connsiteX2" fmla="*/ 10 w 215981"/>
                  <a:gd name="connsiteY2" fmla="*/ 37249 h 193427"/>
                  <a:gd name="connsiteX3" fmla="*/ 9192 w 215981"/>
                  <a:gd name="connsiteY3" fmla="*/ 126831 h 193427"/>
                  <a:gd name="connsiteX4" fmla="*/ 23575 w 215981"/>
                  <a:gd name="connsiteY4" fmla="*/ 188944 h 193427"/>
                  <a:gd name="connsiteX5" fmla="*/ 36053 w 215981"/>
                  <a:gd name="connsiteY5" fmla="*/ 189839 h 193427"/>
                  <a:gd name="connsiteX6" fmla="*/ 163783 w 215981"/>
                  <a:gd name="connsiteY6" fmla="*/ 49155 h 193427"/>
                  <a:gd name="connsiteX7" fmla="*/ 215980 w 215981"/>
                  <a:gd name="connsiteY7" fmla="*/ 10303 h 193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5981" h="193427">
                    <a:moveTo>
                      <a:pt x="215980" y="10303"/>
                    </a:moveTo>
                    <a:cubicBezTo>
                      <a:pt x="202988" y="-12996"/>
                      <a:pt x="21394" y="7207"/>
                      <a:pt x="2734" y="31429"/>
                    </a:cubicBezTo>
                    <a:cubicBezTo>
                      <a:pt x="915" y="32791"/>
                      <a:pt x="-114" y="34982"/>
                      <a:pt x="10" y="37249"/>
                    </a:cubicBezTo>
                    <a:cubicBezTo>
                      <a:pt x="1658" y="68557"/>
                      <a:pt x="4753" y="98695"/>
                      <a:pt x="9192" y="126831"/>
                    </a:cubicBezTo>
                    <a:cubicBezTo>
                      <a:pt x="12202" y="145948"/>
                      <a:pt x="16269" y="168275"/>
                      <a:pt x="23575" y="188944"/>
                    </a:cubicBezTo>
                    <a:cubicBezTo>
                      <a:pt x="25337" y="194421"/>
                      <a:pt x="33519" y="195068"/>
                      <a:pt x="36053" y="189839"/>
                    </a:cubicBezTo>
                    <a:cubicBezTo>
                      <a:pt x="69504" y="132185"/>
                      <a:pt x="113596" y="88531"/>
                      <a:pt x="163783" y="49155"/>
                    </a:cubicBezTo>
                    <a:cubicBezTo>
                      <a:pt x="174232" y="39868"/>
                      <a:pt x="216285" y="22952"/>
                      <a:pt x="215980" y="10303"/>
                    </a:cubicBezTo>
                    <a:close/>
                  </a:path>
                </a:pathLst>
              </a:custGeom>
              <a:solidFill>
                <a:srgbClr val="FFFFFF"/>
              </a:solidFill>
              <a:ln w="9525" cap="flat">
                <a:noFill/>
                <a:prstDash val="solid"/>
                <a:miter/>
              </a:ln>
            </p:spPr>
            <p:txBody>
              <a:bodyPr rtlCol="0" anchor="ctr"/>
              <a:lstStyle/>
              <a:p>
                <a:endParaRPr lang="en-GB"/>
              </a:p>
            </p:txBody>
          </p:sp>
          <p:grpSp>
            <p:nvGrpSpPr>
              <p:cNvPr id="18" name="Graphic 12" descr="Woman holding a laptop">
                <a:extLst>
                  <a:ext uri="{FF2B5EF4-FFF2-40B4-BE49-F238E27FC236}">
                    <a16:creationId xmlns:a16="http://schemas.microsoft.com/office/drawing/2014/main" id="{9A50934F-63B2-EBC5-0041-7713AD619112}"/>
                  </a:ext>
                </a:extLst>
              </p:cNvPr>
              <p:cNvGrpSpPr/>
              <p:nvPr/>
            </p:nvGrpSpPr>
            <p:grpSpPr>
              <a:xfrm>
                <a:off x="2999616" y="4944578"/>
                <a:ext cx="416234" cy="941332"/>
                <a:chOff x="2999616" y="4944578"/>
                <a:chExt cx="416234" cy="941332"/>
              </a:xfrm>
              <a:solidFill>
                <a:srgbClr val="FFFFFF"/>
              </a:solidFill>
            </p:grpSpPr>
            <p:sp>
              <p:nvSpPr>
                <p:cNvPr id="19" name="Freeform: Shape 18">
                  <a:extLst>
                    <a:ext uri="{FF2B5EF4-FFF2-40B4-BE49-F238E27FC236}">
                      <a16:creationId xmlns:a16="http://schemas.microsoft.com/office/drawing/2014/main" id="{736AA7AB-A0DB-F14C-6936-4689DC0D4BDD}"/>
                    </a:ext>
                  </a:extLst>
                </p:cNvPr>
                <p:cNvSpPr/>
                <p:nvPr/>
              </p:nvSpPr>
              <p:spPr>
                <a:xfrm>
                  <a:off x="3063624" y="5602776"/>
                  <a:ext cx="346990" cy="283133"/>
                </a:xfrm>
                <a:custGeom>
                  <a:avLst/>
                  <a:gdLst>
                    <a:gd name="connsiteX0" fmla="*/ 343785 w 346990"/>
                    <a:gd name="connsiteY0" fmla="*/ 225479 h 283133"/>
                    <a:gd name="connsiteX1" fmla="*/ 337623 w 346990"/>
                    <a:gd name="connsiteY1" fmla="*/ 166062 h 283133"/>
                    <a:gd name="connsiteX2" fmla="*/ 340642 w 346990"/>
                    <a:gd name="connsiteY2" fmla="*/ 38408 h 283133"/>
                    <a:gd name="connsiteX3" fmla="*/ 341557 w 346990"/>
                    <a:gd name="connsiteY3" fmla="*/ 7709 h 283133"/>
                    <a:gd name="connsiteX4" fmla="*/ 334289 w 346990"/>
                    <a:gd name="connsiteY4" fmla="*/ 32 h 283133"/>
                    <a:gd name="connsiteX5" fmla="*/ 132064 w 346990"/>
                    <a:gd name="connsiteY5" fmla="*/ 18910 h 283133"/>
                    <a:gd name="connsiteX6" fmla="*/ 70828 w 346990"/>
                    <a:gd name="connsiteY6" fmla="*/ 23635 h 283133"/>
                    <a:gd name="connsiteX7" fmla="*/ 3591 w 346990"/>
                    <a:gd name="connsiteY7" fmla="*/ 62344 h 283133"/>
                    <a:gd name="connsiteX8" fmla="*/ 781 w 346990"/>
                    <a:gd name="connsiteY8" fmla="*/ 71517 h 283133"/>
                    <a:gd name="connsiteX9" fmla="*/ 12211 w 346990"/>
                    <a:gd name="connsiteY9" fmla="*/ 244281 h 283133"/>
                    <a:gd name="connsiteX10" fmla="*/ 19954 w 346990"/>
                    <a:gd name="connsiteY10" fmla="*/ 283134 h 283133"/>
                    <a:gd name="connsiteX11" fmla="*/ 335327 w 346990"/>
                    <a:gd name="connsiteY11" fmla="*/ 253397 h 283133"/>
                    <a:gd name="connsiteX12" fmla="*/ 346824 w 346990"/>
                    <a:gd name="connsiteY12" fmla="*/ 241852 h 283133"/>
                    <a:gd name="connsiteX13" fmla="*/ 343785 w 346990"/>
                    <a:gd name="connsiteY13" fmla="*/ 225479 h 283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990" h="283133">
                      <a:moveTo>
                        <a:pt x="343785" y="225479"/>
                      </a:moveTo>
                      <a:cubicBezTo>
                        <a:pt x="335480" y="207496"/>
                        <a:pt x="337918" y="186217"/>
                        <a:pt x="337623" y="166062"/>
                      </a:cubicBezTo>
                      <a:cubicBezTo>
                        <a:pt x="337804" y="123647"/>
                        <a:pt x="340852" y="80994"/>
                        <a:pt x="340642" y="38408"/>
                      </a:cubicBezTo>
                      <a:cubicBezTo>
                        <a:pt x="340471" y="28140"/>
                        <a:pt x="340290" y="17520"/>
                        <a:pt x="341557" y="7709"/>
                      </a:cubicBezTo>
                      <a:cubicBezTo>
                        <a:pt x="342185" y="3585"/>
                        <a:pt x="338461" y="-397"/>
                        <a:pt x="334289" y="32"/>
                      </a:cubicBezTo>
                      <a:cubicBezTo>
                        <a:pt x="272243" y="4718"/>
                        <a:pt x="198596" y="9900"/>
                        <a:pt x="132064" y="18910"/>
                      </a:cubicBezTo>
                      <a:cubicBezTo>
                        <a:pt x="111947" y="21758"/>
                        <a:pt x="91135" y="24701"/>
                        <a:pt x="70828" y="23635"/>
                      </a:cubicBezTo>
                      <a:cubicBezTo>
                        <a:pt x="50377" y="36046"/>
                        <a:pt x="29822" y="48771"/>
                        <a:pt x="3591" y="62344"/>
                      </a:cubicBezTo>
                      <a:cubicBezTo>
                        <a:pt x="295" y="64116"/>
                        <a:pt x="-953" y="68202"/>
                        <a:pt x="781" y="71517"/>
                      </a:cubicBezTo>
                      <a:cubicBezTo>
                        <a:pt x="22612" y="113284"/>
                        <a:pt x="16564" y="208677"/>
                        <a:pt x="12211" y="244281"/>
                      </a:cubicBezTo>
                      <a:cubicBezTo>
                        <a:pt x="9858" y="263512"/>
                        <a:pt x="4905" y="282324"/>
                        <a:pt x="19954" y="283134"/>
                      </a:cubicBezTo>
                      <a:cubicBezTo>
                        <a:pt x="125949" y="278228"/>
                        <a:pt x="231305" y="275819"/>
                        <a:pt x="335327" y="253397"/>
                      </a:cubicBezTo>
                      <a:cubicBezTo>
                        <a:pt x="340261" y="252178"/>
                        <a:pt x="347957" y="246101"/>
                        <a:pt x="346824" y="241852"/>
                      </a:cubicBezTo>
                      <a:cubicBezTo>
                        <a:pt x="347862" y="236680"/>
                        <a:pt x="343709" y="231070"/>
                        <a:pt x="343785" y="225479"/>
                      </a:cubicBezTo>
                      <a:close/>
                    </a:path>
                  </a:pathLst>
                </a:custGeom>
                <a:solidFill>
                  <a:srgbClr val="FFFFFF"/>
                </a:solidFill>
                <a:ln w="9525" cap="flat">
                  <a:noFill/>
                  <a:prstDash val="solid"/>
                  <a:miter/>
                </a:ln>
              </p:spPr>
              <p:txBody>
                <a:bodyPr rtlCol="0" anchor="ctr"/>
                <a:lstStyle/>
                <a:p>
                  <a:endParaRPr lang="en-GB"/>
                </a:p>
              </p:txBody>
            </p:sp>
            <p:sp>
              <p:nvSpPr>
                <p:cNvPr id="20" name="Freeform: Shape 19">
                  <a:extLst>
                    <a:ext uri="{FF2B5EF4-FFF2-40B4-BE49-F238E27FC236}">
                      <a16:creationId xmlns:a16="http://schemas.microsoft.com/office/drawing/2014/main" id="{EF79456F-F0A0-B72C-F082-4A112C3C9882}"/>
                    </a:ext>
                  </a:extLst>
                </p:cNvPr>
                <p:cNvSpPr/>
                <p:nvPr/>
              </p:nvSpPr>
              <p:spPr>
                <a:xfrm>
                  <a:off x="3264070" y="5527091"/>
                  <a:ext cx="151780" cy="46113"/>
                </a:xfrm>
                <a:custGeom>
                  <a:avLst/>
                  <a:gdLst>
                    <a:gd name="connsiteX0" fmla="*/ 145683 w 151780"/>
                    <a:gd name="connsiteY0" fmla="*/ 9414 h 46113"/>
                    <a:gd name="connsiteX1" fmla="*/ 112964 w 151780"/>
                    <a:gd name="connsiteY1" fmla="*/ 632 h 46113"/>
                    <a:gd name="connsiteX2" fmla="*/ 107021 w 151780"/>
                    <a:gd name="connsiteY2" fmla="*/ 727 h 46113"/>
                    <a:gd name="connsiteX3" fmla="*/ 31678 w 151780"/>
                    <a:gd name="connsiteY3" fmla="*/ 16548 h 46113"/>
                    <a:gd name="connsiteX4" fmla="*/ 7189 w 151780"/>
                    <a:gd name="connsiteY4" fmla="*/ 31160 h 46113"/>
                    <a:gd name="connsiteX5" fmla="*/ 6599 w 151780"/>
                    <a:gd name="connsiteY5" fmla="*/ 46114 h 46113"/>
                    <a:gd name="connsiteX6" fmla="*/ 144768 w 151780"/>
                    <a:gd name="connsiteY6" fmla="*/ 32512 h 46113"/>
                    <a:gd name="connsiteX7" fmla="*/ 151760 w 151780"/>
                    <a:gd name="connsiteY7" fmla="*/ 16729 h 46113"/>
                    <a:gd name="connsiteX8" fmla="*/ 145683 w 151780"/>
                    <a:gd name="connsiteY8" fmla="*/ 9414 h 46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780" h="46113">
                      <a:moveTo>
                        <a:pt x="145683" y="9414"/>
                      </a:moveTo>
                      <a:cubicBezTo>
                        <a:pt x="133786" y="8147"/>
                        <a:pt x="122775" y="5185"/>
                        <a:pt x="112964" y="632"/>
                      </a:cubicBezTo>
                      <a:cubicBezTo>
                        <a:pt x="111079" y="-244"/>
                        <a:pt x="108888" y="-206"/>
                        <a:pt x="107021" y="727"/>
                      </a:cubicBezTo>
                      <a:cubicBezTo>
                        <a:pt x="83180" y="13424"/>
                        <a:pt x="51681" y="22835"/>
                        <a:pt x="31678" y="16548"/>
                      </a:cubicBezTo>
                      <a:cubicBezTo>
                        <a:pt x="25020" y="15196"/>
                        <a:pt x="16981" y="28054"/>
                        <a:pt x="7189" y="31160"/>
                      </a:cubicBezTo>
                      <a:cubicBezTo>
                        <a:pt x="-1145" y="33074"/>
                        <a:pt x="-3345" y="45352"/>
                        <a:pt x="6599" y="46114"/>
                      </a:cubicBezTo>
                      <a:cubicBezTo>
                        <a:pt x="37393" y="42504"/>
                        <a:pt x="132757" y="33465"/>
                        <a:pt x="144768" y="32512"/>
                      </a:cubicBezTo>
                      <a:cubicBezTo>
                        <a:pt x="152341" y="32245"/>
                        <a:pt x="151131" y="21816"/>
                        <a:pt x="151760" y="16729"/>
                      </a:cubicBezTo>
                      <a:cubicBezTo>
                        <a:pt x="152046" y="13053"/>
                        <a:pt x="149350" y="9805"/>
                        <a:pt x="145683" y="9414"/>
                      </a:cubicBezTo>
                      <a:close/>
                    </a:path>
                  </a:pathLst>
                </a:custGeom>
                <a:solidFill>
                  <a:srgbClr val="FFFFFF"/>
                </a:solidFill>
                <a:ln w="9525" cap="flat">
                  <a:noFill/>
                  <a:prstDash val="solid"/>
                  <a:miter/>
                </a:ln>
              </p:spPr>
              <p:txBody>
                <a:bodyPr rtlCol="0" anchor="ctr"/>
                <a:lstStyle/>
                <a:p>
                  <a:endParaRPr lang="en-GB"/>
                </a:p>
              </p:txBody>
            </p:sp>
            <p:sp>
              <p:nvSpPr>
                <p:cNvPr id="21" name="Freeform: Shape 20">
                  <a:extLst>
                    <a:ext uri="{FF2B5EF4-FFF2-40B4-BE49-F238E27FC236}">
                      <a16:creationId xmlns:a16="http://schemas.microsoft.com/office/drawing/2014/main" id="{95C8141F-FEF9-3387-7E40-BFBB650863F4}"/>
                    </a:ext>
                  </a:extLst>
                </p:cNvPr>
                <p:cNvSpPr/>
                <p:nvPr/>
              </p:nvSpPr>
              <p:spPr>
                <a:xfrm>
                  <a:off x="2999616" y="4944578"/>
                  <a:ext cx="408322" cy="555583"/>
                </a:xfrm>
                <a:custGeom>
                  <a:avLst/>
                  <a:gdLst>
                    <a:gd name="connsiteX0" fmla="*/ 402050 w 408322"/>
                    <a:gd name="connsiteY0" fmla="*/ 440460 h 555583"/>
                    <a:gd name="connsiteX1" fmla="*/ 407365 w 408322"/>
                    <a:gd name="connsiteY1" fmla="*/ 432573 h 555583"/>
                    <a:gd name="connsiteX2" fmla="*/ 350577 w 408322"/>
                    <a:gd name="connsiteY2" fmla="*/ 34028 h 555583"/>
                    <a:gd name="connsiteX3" fmla="*/ 338757 w 408322"/>
                    <a:gd name="connsiteY3" fmla="*/ 31056 h 555583"/>
                    <a:gd name="connsiteX4" fmla="*/ 39938 w 408322"/>
                    <a:gd name="connsiteY4" fmla="*/ 16883 h 555583"/>
                    <a:gd name="connsiteX5" fmla="*/ 0 w 408322"/>
                    <a:gd name="connsiteY5" fmla="*/ 738 h 555583"/>
                    <a:gd name="connsiteX6" fmla="*/ 51445 w 408322"/>
                    <a:gd name="connsiteY6" fmla="*/ 548864 h 555583"/>
                    <a:gd name="connsiteX7" fmla="*/ 59960 w 408322"/>
                    <a:gd name="connsiteY7" fmla="*/ 555360 h 555583"/>
                    <a:gd name="connsiteX8" fmla="*/ 402050 w 408322"/>
                    <a:gd name="connsiteY8" fmla="*/ 440460 h 55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8322" h="555583">
                      <a:moveTo>
                        <a:pt x="402050" y="440460"/>
                      </a:moveTo>
                      <a:cubicBezTo>
                        <a:pt x="405117" y="438984"/>
                        <a:pt x="407156" y="435964"/>
                        <a:pt x="407365" y="432573"/>
                      </a:cubicBezTo>
                      <a:cubicBezTo>
                        <a:pt x="415166" y="305843"/>
                        <a:pt x="373428" y="140794"/>
                        <a:pt x="350577" y="34028"/>
                      </a:cubicBezTo>
                      <a:cubicBezTo>
                        <a:pt x="349520" y="28742"/>
                        <a:pt x="342205" y="26799"/>
                        <a:pt x="338757" y="31056"/>
                      </a:cubicBezTo>
                      <a:cubicBezTo>
                        <a:pt x="264957" y="114086"/>
                        <a:pt x="79286" y="34447"/>
                        <a:pt x="39938" y="16883"/>
                      </a:cubicBezTo>
                      <a:cubicBezTo>
                        <a:pt x="30690" y="14750"/>
                        <a:pt x="6906" y="-3900"/>
                        <a:pt x="0" y="738"/>
                      </a:cubicBezTo>
                      <a:cubicBezTo>
                        <a:pt x="26994" y="164626"/>
                        <a:pt x="48730" y="357793"/>
                        <a:pt x="51445" y="548864"/>
                      </a:cubicBezTo>
                      <a:cubicBezTo>
                        <a:pt x="51511" y="553284"/>
                        <a:pt x="55683" y="556475"/>
                        <a:pt x="59960" y="555360"/>
                      </a:cubicBezTo>
                      <a:cubicBezTo>
                        <a:pt x="171126" y="526356"/>
                        <a:pt x="296228" y="491419"/>
                        <a:pt x="402050" y="440460"/>
                      </a:cubicBezTo>
                      <a:close/>
                    </a:path>
                  </a:pathLst>
                </a:custGeom>
                <a:solidFill>
                  <a:srgbClr val="FFFFFF"/>
                </a:solidFill>
                <a:ln w="9525" cap="flat">
                  <a:noFill/>
                  <a:prstDash val="solid"/>
                  <a:miter/>
                </a:ln>
              </p:spPr>
              <p:txBody>
                <a:bodyPr rtlCol="0" anchor="ctr"/>
                <a:lstStyle/>
                <a:p>
                  <a:endParaRPr lang="en-GB"/>
                </a:p>
              </p:txBody>
            </p:sp>
          </p:grpSp>
          <p:grpSp>
            <p:nvGrpSpPr>
              <p:cNvPr id="22" name="Graphic 12" descr="Woman holding a laptop">
                <a:extLst>
                  <a:ext uri="{FF2B5EF4-FFF2-40B4-BE49-F238E27FC236}">
                    <a16:creationId xmlns:a16="http://schemas.microsoft.com/office/drawing/2014/main" id="{9C08B72D-BA26-D37D-AA28-23E71E51F666}"/>
                  </a:ext>
                </a:extLst>
              </p:cNvPr>
              <p:cNvGrpSpPr/>
              <p:nvPr/>
            </p:nvGrpSpPr>
            <p:grpSpPr>
              <a:xfrm>
                <a:off x="2695866" y="4911774"/>
                <a:ext cx="943698" cy="975269"/>
                <a:chOff x="2695866" y="4911774"/>
                <a:chExt cx="943698" cy="975269"/>
              </a:xfrm>
              <a:solidFill>
                <a:srgbClr val="FFFFFF"/>
              </a:solidFill>
            </p:grpSpPr>
            <p:sp>
              <p:nvSpPr>
                <p:cNvPr id="23" name="Freeform: Shape 22">
                  <a:extLst>
                    <a:ext uri="{FF2B5EF4-FFF2-40B4-BE49-F238E27FC236}">
                      <a16:creationId xmlns:a16="http://schemas.microsoft.com/office/drawing/2014/main" id="{2E192563-7A14-3E71-9CBC-15703A689F8F}"/>
                    </a:ext>
                  </a:extLst>
                </p:cNvPr>
                <p:cNvSpPr/>
                <p:nvPr/>
              </p:nvSpPr>
              <p:spPr>
                <a:xfrm>
                  <a:off x="2695866" y="5670341"/>
                  <a:ext cx="384934" cy="216702"/>
                </a:xfrm>
                <a:custGeom>
                  <a:avLst/>
                  <a:gdLst>
                    <a:gd name="connsiteX0" fmla="*/ 369920 w 384934"/>
                    <a:gd name="connsiteY0" fmla="*/ 5582 h 216702"/>
                    <a:gd name="connsiteX1" fmla="*/ 359995 w 384934"/>
                    <a:gd name="connsiteY1" fmla="*/ 819 h 216702"/>
                    <a:gd name="connsiteX2" fmla="*/ 210147 w 384934"/>
                    <a:gd name="connsiteY2" fmla="*/ 65246 h 216702"/>
                    <a:gd name="connsiteX3" fmla="*/ 13523 w 384934"/>
                    <a:gd name="connsiteY3" fmla="*/ 109252 h 216702"/>
                    <a:gd name="connsiteX4" fmla="*/ 6713 w 384934"/>
                    <a:gd name="connsiteY4" fmla="*/ 116557 h 216702"/>
                    <a:gd name="connsiteX5" fmla="*/ 5627 w 384934"/>
                    <a:gd name="connsiteY5" fmla="*/ 200606 h 216702"/>
                    <a:gd name="connsiteX6" fmla="*/ 369701 w 384934"/>
                    <a:gd name="connsiteY6" fmla="*/ 216036 h 216702"/>
                    <a:gd name="connsiteX7" fmla="*/ 381178 w 384934"/>
                    <a:gd name="connsiteY7" fmla="*/ 206245 h 216702"/>
                    <a:gd name="connsiteX8" fmla="*/ 369920 w 384934"/>
                    <a:gd name="connsiteY8" fmla="*/ 5582 h 216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934" h="216702">
                      <a:moveTo>
                        <a:pt x="369920" y="5582"/>
                      </a:moveTo>
                      <a:cubicBezTo>
                        <a:pt x="369196" y="1181"/>
                        <a:pt x="363900" y="-1419"/>
                        <a:pt x="359995" y="819"/>
                      </a:cubicBezTo>
                      <a:cubicBezTo>
                        <a:pt x="311370" y="26851"/>
                        <a:pt x="259239" y="47168"/>
                        <a:pt x="210147" y="65246"/>
                      </a:cubicBezTo>
                      <a:cubicBezTo>
                        <a:pt x="148235" y="88211"/>
                        <a:pt x="81550" y="109433"/>
                        <a:pt x="13523" y="109252"/>
                      </a:cubicBezTo>
                      <a:cubicBezTo>
                        <a:pt x="9684" y="109175"/>
                        <a:pt x="6351" y="112728"/>
                        <a:pt x="6713" y="116557"/>
                      </a:cubicBezTo>
                      <a:cubicBezTo>
                        <a:pt x="11713" y="132064"/>
                        <a:pt x="-9709" y="201625"/>
                        <a:pt x="5627" y="200606"/>
                      </a:cubicBezTo>
                      <a:cubicBezTo>
                        <a:pt x="127547" y="213560"/>
                        <a:pt x="247638" y="218656"/>
                        <a:pt x="369701" y="216036"/>
                      </a:cubicBezTo>
                      <a:cubicBezTo>
                        <a:pt x="373997" y="216065"/>
                        <a:pt x="382474" y="210341"/>
                        <a:pt x="381178" y="206245"/>
                      </a:cubicBezTo>
                      <a:cubicBezTo>
                        <a:pt x="390599" y="139732"/>
                        <a:pt x="380597" y="67894"/>
                        <a:pt x="369920" y="5582"/>
                      </a:cubicBezTo>
                      <a:close/>
                    </a:path>
                  </a:pathLst>
                </a:custGeom>
                <a:solidFill>
                  <a:srgbClr val="FFFFFF"/>
                </a:solidFill>
                <a:ln w="9525" cap="flat">
                  <a:noFill/>
                  <a:prstDash val="solid"/>
                  <a:miter/>
                </a:ln>
              </p:spPr>
              <p:txBody>
                <a:bodyPr rtlCol="0" anchor="ctr"/>
                <a:lstStyle/>
                <a:p>
                  <a:endParaRPr lang="en-GB"/>
                </a:p>
              </p:txBody>
            </p:sp>
            <p:sp>
              <p:nvSpPr>
                <p:cNvPr id="24" name="Freeform: Shape 23">
                  <a:extLst>
                    <a:ext uri="{FF2B5EF4-FFF2-40B4-BE49-F238E27FC236}">
                      <a16:creationId xmlns:a16="http://schemas.microsoft.com/office/drawing/2014/main" id="{D2879090-DB65-2D19-8F6B-7FF0A0578BB1}"/>
                    </a:ext>
                  </a:extLst>
                </p:cNvPr>
                <p:cNvSpPr/>
                <p:nvPr/>
              </p:nvSpPr>
              <p:spPr>
                <a:xfrm>
                  <a:off x="3402750" y="5592573"/>
                  <a:ext cx="144893" cy="259171"/>
                </a:xfrm>
                <a:custGeom>
                  <a:avLst/>
                  <a:gdLst>
                    <a:gd name="connsiteX0" fmla="*/ 143429 w 144893"/>
                    <a:gd name="connsiteY0" fmla="*/ 218509 h 259171"/>
                    <a:gd name="connsiteX1" fmla="*/ 132857 w 144893"/>
                    <a:gd name="connsiteY1" fmla="*/ 111886 h 259171"/>
                    <a:gd name="connsiteX2" fmla="*/ 136209 w 144893"/>
                    <a:gd name="connsiteY2" fmla="*/ 9130 h 259171"/>
                    <a:gd name="connsiteX3" fmla="*/ 129199 w 144893"/>
                    <a:gd name="connsiteY3" fmla="*/ 43 h 259171"/>
                    <a:gd name="connsiteX4" fmla="*/ 35978 w 144893"/>
                    <a:gd name="connsiteY4" fmla="*/ 7254 h 259171"/>
                    <a:gd name="connsiteX5" fmla="*/ 6326 w 144893"/>
                    <a:gd name="connsiteY5" fmla="*/ 16703 h 259171"/>
                    <a:gd name="connsiteX6" fmla="*/ 516 w 144893"/>
                    <a:gd name="connsiteY6" fmla="*/ 221328 h 259171"/>
                    <a:gd name="connsiteX7" fmla="*/ 1726 w 144893"/>
                    <a:gd name="connsiteY7" fmla="*/ 252570 h 259171"/>
                    <a:gd name="connsiteX8" fmla="*/ 15042 w 144893"/>
                    <a:gd name="connsiteY8" fmla="*/ 258514 h 259171"/>
                    <a:gd name="connsiteX9" fmla="*/ 90089 w 144893"/>
                    <a:gd name="connsiteY9" fmla="*/ 242674 h 259171"/>
                    <a:gd name="connsiteX10" fmla="*/ 143429 w 144893"/>
                    <a:gd name="connsiteY10" fmla="*/ 218509 h 259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893" h="259171">
                      <a:moveTo>
                        <a:pt x="143429" y="218509"/>
                      </a:moveTo>
                      <a:cubicBezTo>
                        <a:pt x="132895" y="185409"/>
                        <a:pt x="136190" y="145071"/>
                        <a:pt x="132857" y="111886"/>
                      </a:cubicBezTo>
                      <a:cubicBezTo>
                        <a:pt x="132485" y="78567"/>
                        <a:pt x="128142" y="41315"/>
                        <a:pt x="136209" y="9130"/>
                      </a:cubicBezTo>
                      <a:cubicBezTo>
                        <a:pt x="137952" y="4663"/>
                        <a:pt x="133990" y="-528"/>
                        <a:pt x="129199" y="43"/>
                      </a:cubicBezTo>
                      <a:cubicBezTo>
                        <a:pt x="98167" y="2729"/>
                        <a:pt x="66553" y="5034"/>
                        <a:pt x="35978" y="7254"/>
                      </a:cubicBezTo>
                      <a:cubicBezTo>
                        <a:pt x="27301" y="9797"/>
                        <a:pt x="6507" y="3720"/>
                        <a:pt x="6326" y="16703"/>
                      </a:cubicBezTo>
                      <a:cubicBezTo>
                        <a:pt x="7889" y="83635"/>
                        <a:pt x="107" y="152072"/>
                        <a:pt x="516" y="221328"/>
                      </a:cubicBezTo>
                      <a:cubicBezTo>
                        <a:pt x="592" y="234473"/>
                        <a:pt x="-1303" y="243159"/>
                        <a:pt x="1726" y="252570"/>
                      </a:cubicBezTo>
                      <a:cubicBezTo>
                        <a:pt x="3336" y="257552"/>
                        <a:pt x="10270" y="260581"/>
                        <a:pt x="15042" y="258514"/>
                      </a:cubicBezTo>
                      <a:cubicBezTo>
                        <a:pt x="36473" y="252141"/>
                        <a:pt x="62143" y="245283"/>
                        <a:pt x="90089" y="242674"/>
                      </a:cubicBezTo>
                      <a:cubicBezTo>
                        <a:pt x="100614" y="241664"/>
                        <a:pt x="154383" y="237197"/>
                        <a:pt x="143429" y="218509"/>
                      </a:cubicBezTo>
                      <a:close/>
                    </a:path>
                  </a:pathLst>
                </a:custGeom>
                <a:solidFill>
                  <a:srgbClr val="FFFFFF"/>
                </a:solidFill>
                <a:ln w="9525" cap="flat">
                  <a:noFill/>
                  <a:prstDash val="solid"/>
                  <a:miter/>
                </a:ln>
              </p:spPr>
              <p:txBody>
                <a:bodyPr rtlCol="0" anchor="ctr"/>
                <a:lstStyle/>
                <a:p>
                  <a:endParaRPr lang="en-GB"/>
                </a:p>
              </p:txBody>
            </p:sp>
            <p:sp>
              <p:nvSpPr>
                <p:cNvPr id="25" name="Freeform: Shape 24">
                  <a:extLst>
                    <a:ext uri="{FF2B5EF4-FFF2-40B4-BE49-F238E27FC236}">
                      <a16:creationId xmlns:a16="http://schemas.microsoft.com/office/drawing/2014/main" id="{81630E33-B2B6-4249-9838-FD9B18A6EF68}"/>
                    </a:ext>
                  </a:extLst>
                </p:cNvPr>
                <p:cNvSpPr/>
                <p:nvPr/>
              </p:nvSpPr>
              <p:spPr>
                <a:xfrm>
                  <a:off x="3410009" y="5511741"/>
                  <a:ext cx="154596" cy="48043"/>
                </a:xfrm>
                <a:custGeom>
                  <a:avLst/>
                  <a:gdLst>
                    <a:gd name="connsiteX0" fmla="*/ 149163 w 154596"/>
                    <a:gd name="connsiteY0" fmla="*/ 19325 h 48043"/>
                    <a:gd name="connsiteX1" fmla="*/ 39835 w 154596"/>
                    <a:gd name="connsiteY1" fmla="*/ 22154 h 48043"/>
                    <a:gd name="connsiteX2" fmla="*/ 8136 w 154596"/>
                    <a:gd name="connsiteY2" fmla="*/ 24907 h 48043"/>
                    <a:gd name="connsiteX3" fmla="*/ 611 w 154596"/>
                    <a:gd name="connsiteY3" fmla="*/ 31155 h 48043"/>
                    <a:gd name="connsiteX4" fmla="*/ 7222 w 154596"/>
                    <a:gd name="connsiteY4" fmla="*/ 48015 h 48043"/>
                    <a:gd name="connsiteX5" fmla="*/ 148763 w 154596"/>
                    <a:gd name="connsiteY5" fmla="*/ 32794 h 48043"/>
                    <a:gd name="connsiteX6" fmla="*/ 149163 w 154596"/>
                    <a:gd name="connsiteY6" fmla="*/ 19325 h 48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596" h="48043">
                      <a:moveTo>
                        <a:pt x="149163" y="19325"/>
                      </a:moveTo>
                      <a:cubicBezTo>
                        <a:pt x="72382" y="-4363"/>
                        <a:pt x="121779" y="-9440"/>
                        <a:pt x="39835" y="22154"/>
                      </a:cubicBezTo>
                      <a:cubicBezTo>
                        <a:pt x="27176" y="25307"/>
                        <a:pt x="21699" y="26364"/>
                        <a:pt x="8136" y="24907"/>
                      </a:cubicBezTo>
                      <a:cubicBezTo>
                        <a:pt x="4431" y="24431"/>
                        <a:pt x="821" y="27422"/>
                        <a:pt x="611" y="31155"/>
                      </a:cubicBezTo>
                      <a:cubicBezTo>
                        <a:pt x="125" y="36927"/>
                        <a:pt x="-2218" y="48710"/>
                        <a:pt x="7222" y="48015"/>
                      </a:cubicBezTo>
                      <a:cubicBezTo>
                        <a:pt x="48255" y="44624"/>
                        <a:pt x="93994" y="39699"/>
                        <a:pt x="148763" y="32794"/>
                      </a:cubicBezTo>
                      <a:cubicBezTo>
                        <a:pt x="156259" y="32051"/>
                        <a:pt x="156678" y="20516"/>
                        <a:pt x="149163" y="19325"/>
                      </a:cubicBezTo>
                      <a:close/>
                    </a:path>
                  </a:pathLst>
                </a:custGeom>
                <a:solidFill>
                  <a:srgbClr val="FFFFFF"/>
                </a:solidFill>
                <a:ln w="9525" cap="flat">
                  <a:noFill/>
                  <a:prstDash val="solid"/>
                  <a:miter/>
                </a:ln>
              </p:spPr>
              <p:txBody>
                <a:bodyPr rtlCol="0" anchor="ctr"/>
                <a:lstStyle/>
                <a:p>
                  <a:endParaRPr lang="en-GB"/>
                </a:p>
              </p:txBody>
            </p:sp>
            <p:sp>
              <p:nvSpPr>
                <p:cNvPr id="26" name="Freeform: Shape 25">
                  <a:extLst>
                    <a:ext uri="{FF2B5EF4-FFF2-40B4-BE49-F238E27FC236}">
                      <a16:creationId xmlns:a16="http://schemas.microsoft.com/office/drawing/2014/main" id="{2A5B3EF9-F40E-3C9B-8632-6A27E2254922}"/>
                    </a:ext>
                  </a:extLst>
                </p:cNvPr>
                <p:cNvSpPr/>
                <p:nvPr/>
              </p:nvSpPr>
              <p:spPr>
                <a:xfrm>
                  <a:off x="3292128" y="4911774"/>
                  <a:ext cx="347436" cy="523731"/>
                </a:xfrm>
                <a:custGeom>
                  <a:avLst/>
                  <a:gdLst>
                    <a:gd name="connsiteX0" fmla="*/ 346425 w 347436"/>
                    <a:gd name="connsiteY0" fmla="*/ 468978 h 523731"/>
                    <a:gd name="connsiteX1" fmla="*/ 330499 w 347436"/>
                    <a:gd name="connsiteY1" fmla="*/ 407370 h 523731"/>
                    <a:gd name="connsiteX2" fmla="*/ 83849 w 347436"/>
                    <a:gd name="connsiteY2" fmla="*/ 32152 h 523731"/>
                    <a:gd name="connsiteX3" fmla="*/ 41034 w 347436"/>
                    <a:gd name="connsiteY3" fmla="*/ 3758 h 523731"/>
                    <a:gd name="connsiteX4" fmla="*/ 134 w 347436"/>
                    <a:gd name="connsiteY4" fmla="*/ 4520 h 523731"/>
                    <a:gd name="connsiteX5" fmla="*/ 38958 w 347436"/>
                    <a:gd name="connsiteY5" fmla="*/ 49754 h 523731"/>
                    <a:gd name="connsiteX6" fmla="*/ 49245 w 347436"/>
                    <a:gd name="connsiteY6" fmla="*/ 51545 h 523731"/>
                    <a:gd name="connsiteX7" fmla="*/ 61884 w 347436"/>
                    <a:gd name="connsiteY7" fmla="*/ 61622 h 523731"/>
                    <a:gd name="connsiteX8" fmla="*/ 119072 w 347436"/>
                    <a:gd name="connsiteY8" fmla="*/ 457577 h 523731"/>
                    <a:gd name="connsiteX9" fmla="*/ 128245 w 347436"/>
                    <a:gd name="connsiteY9" fmla="*/ 463987 h 523731"/>
                    <a:gd name="connsiteX10" fmla="*/ 264929 w 347436"/>
                    <a:gd name="connsiteY10" fmla="*/ 481722 h 523731"/>
                    <a:gd name="connsiteX11" fmla="*/ 278578 w 347436"/>
                    <a:gd name="connsiteY11" fmla="*/ 487714 h 523731"/>
                    <a:gd name="connsiteX12" fmla="*/ 327184 w 347436"/>
                    <a:gd name="connsiteY12" fmla="*/ 521613 h 523731"/>
                    <a:gd name="connsiteX13" fmla="*/ 336538 w 347436"/>
                    <a:gd name="connsiteY13" fmla="*/ 519689 h 523731"/>
                    <a:gd name="connsiteX14" fmla="*/ 346425 w 347436"/>
                    <a:gd name="connsiteY14" fmla="*/ 468978 h 52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7436" h="523731">
                      <a:moveTo>
                        <a:pt x="346425" y="468978"/>
                      </a:moveTo>
                      <a:cubicBezTo>
                        <a:pt x="334280" y="455243"/>
                        <a:pt x="334280" y="427039"/>
                        <a:pt x="330499" y="407370"/>
                      </a:cubicBezTo>
                      <a:cubicBezTo>
                        <a:pt x="312639" y="192972"/>
                        <a:pt x="306220" y="127278"/>
                        <a:pt x="83849" y="32152"/>
                      </a:cubicBezTo>
                      <a:cubicBezTo>
                        <a:pt x="78410" y="30114"/>
                        <a:pt x="43920" y="4710"/>
                        <a:pt x="41034" y="3758"/>
                      </a:cubicBezTo>
                      <a:cubicBezTo>
                        <a:pt x="31861" y="910"/>
                        <a:pt x="5534" y="-3395"/>
                        <a:pt x="134" y="4520"/>
                      </a:cubicBezTo>
                      <a:cubicBezTo>
                        <a:pt x="-2267" y="18903"/>
                        <a:pt x="28309" y="41458"/>
                        <a:pt x="38958" y="49754"/>
                      </a:cubicBezTo>
                      <a:cubicBezTo>
                        <a:pt x="40605" y="50888"/>
                        <a:pt x="44454" y="51450"/>
                        <a:pt x="49245" y="51545"/>
                      </a:cubicBezTo>
                      <a:cubicBezTo>
                        <a:pt x="55245" y="51659"/>
                        <a:pt x="60427" y="55793"/>
                        <a:pt x="61884" y="61622"/>
                      </a:cubicBezTo>
                      <a:cubicBezTo>
                        <a:pt x="91631" y="180218"/>
                        <a:pt x="119215" y="316769"/>
                        <a:pt x="119072" y="457577"/>
                      </a:cubicBezTo>
                      <a:cubicBezTo>
                        <a:pt x="118949" y="462158"/>
                        <a:pt x="123959" y="465711"/>
                        <a:pt x="128245" y="463987"/>
                      </a:cubicBezTo>
                      <a:cubicBezTo>
                        <a:pt x="172270" y="446575"/>
                        <a:pt x="209103" y="458129"/>
                        <a:pt x="264929" y="481722"/>
                      </a:cubicBezTo>
                      <a:cubicBezTo>
                        <a:pt x="266948" y="482570"/>
                        <a:pt x="275521" y="480351"/>
                        <a:pt x="278578" y="487714"/>
                      </a:cubicBezTo>
                      <a:cubicBezTo>
                        <a:pt x="282645" y="497505"/>
                        <a:pt x="294990" y="495562"/>
                        <a:pt x="327184" y="521613"/>
                      </a:cubicBezTo>
                      <a:cubicBezTo>
                        <a:pt x="330823" y="524890"/>
                        <a:pt x="335452" y="524452"/>
                        <a:pt x="336538" y="519689"/>
                      </a:cubicBezTo>
                      <a:cubicBezTo>
                        <a:pt x="338452" y="505611"/>
                        <a:pt x="351044" y="478379"/>
                        <a:pt x="346425" y="468978"/>
                      </a:cubicBezTo>
                      <a:close/>
                    </a:path>
                  </a:pathLst>
                </a:custGeom>
                <a:solidFill>
                  <a:srgbClr val="FFFFFF"/>
                </a:solidFill>
                <a:ln w="9525" cap="flat">
                  <a:noFill/>
                  <a:prstDash val="solid"/>
                  <a:miter/>
                </a:ln>
              </p:spPr>
              <p:txBody>
                <a:bodyPr rtlCol="0" anchor="ctr"/>
                <a:lstStyle/>
                <a:p>
                  <a:endParaRPr lang="en-GB"/>
                </a:p>
              </p:txBody>
            </p:sp>
          </p:grpSp>
          <p:sp>
            <p:nvSpPr>
              <p:cNvPr id="28" name="Freeform: Shape 27">
                <a:extLst>
                  <a:ext uri="{FF2B5EF4-FFF2-40B4-BE49-F238E27FC236}">
                    <a16:creationId xmlns:a16="http://schemas.microsoft.com/office/drawing/2014/main" id="{0B39D726-A3A5-3010-735B-E87D7AE32F62}"/>
                  </a:ext>
                </a:extLst>
              </p:cNvPr>
              <p:cNvSpPr/>
              <p:nvPr/>
            </p:nvSpPr>
            <p:spPr>
              <a:xfrm>
                <a:off x="3112871" y="4943386"/>
                <a:ext cx="1122964" cy="682187"/>
              </a:xfrm>
              <a:custGeom>
                <a:avLst/>
                <a:gdLst>
                  <a:gd name="connsiteX0" fmla="*/ 1121766 w 1122964"/>
                  <a:gd name="connsiteY0" fmla="*/ 34811 h 682187"/>
                  <a:gd name="connsiteX1" fmla="*/ 1019172 w 1122964"/>
                  <a:gd name="connsiteY1" fmla="*/ 2741 h 682187"/>
                  <a:gd name="connsiteX2" fmla="*/ 703999 w 1122964"/>
                  <a:gd name="connsiteY2" fmla="*/ 10494 h 682187"/>
                  <a:gd name="connsiteX3" fmla="*/ 619017 w 1122964"/>
                  <a:gd name="connsiteY3" fmla="*/ 114764 h 682187"/>
                  <a:gd name="connsiteX4" fmla="*/ 494040 w 1122964"/>
                  <a:gd name="connsiteY4" fmla="*/ 588804 h 682187"/>
                  <a:gd name="connsiteX5" fmla="*/ 477085 w 1122964"/>
                  <a:gd name="connsiteY5" fmla="*/ 595358 h 682187"/>
                  <a:gd name="connsiteX6" fmla="*/ 122241 w 1122964"/>
                  <a:gd name="connsiteY6" fmla="*/ 636277 h 682187"/>
                  <a:gd name="connsiteX7" fmla="*/ 5655 w 1122964"/>
                  <a:gd name="connsiteY7" fmla="*/ 653365 h 682187"/>
                  <a:gd name="connsiteX8" fmla="*/ 13828 w 1122964"/>
                  <a:gd name="connsiteY8" fmla="*/ 680282 h 682187"/>
                  <a:gd name="connsiteX9" fmla="*/ 33068 w 1122964"/>
                  <a:gd name="connsiteY9" fmla="*/ 682187 h 682187"/>
                  <a:gd name="connsiteX10" fmla="*/ 250800 w 1122964"/>
                  <a:gd name="connsiteY10" fmla="*/ 661071 h 682187"/>
                  <a:gd name="connsiteX11" fmla="*/ 372025 w 1122964"/>
                  <a:gd name="connsiteY11" fmla="*/ 651536 h 682187"/>
                  <a:gd name="connsiteX12" fmla="*/ 486496 w 1122964"/>
                  <a:gd name="connsiteY12" fmla="*/ 639982 h 682187"/>
                  <a:gd name="connsiteX13" fmla="*/ 523567 w 1122964"/>
                  <a:gd name="connsiteY13" fmla="*/ 629600 h 682187"/>
                  <a:gd name="connsiteX14" fmla="*/ 592252 w 1122964"/>
                  <a:gd name="connsiteY14" fmla="*/ 621551 h 682187"/>
                  <a:gd name="connsiteX15" fmla="*/ 708143 w 1122964"/>
                  <a:gd name="connsiteY15" fmla="*/ 603768 h 682187"/>
                  <a:gd name="connsiteX16" fmla="*/ 755730 w 1122964"/>
                  <a:gd name="connsiteY16" fmla="*/ 584642 h 682187"/>
                  <a:gd name="connsiteX17" fmla="*/ 807022 w 1122964"/>
                  <a:gd name="connsiteY17" fmla="*/ 495631 h 682187"/>
                  <a:gd name="connsiteX18" fmla="*/ 829749 w 1122964"/>
                  <a:gd name="connsiteY18" fmla="*/ 459569 h 682187"/>
                  <a:gd name="connsiteX19" fmla="*/ 847722 w 1122964"/>
                  <a:gd name="connsiteY19" fmla="*/ 466294 h 682187"/>
                  <a:gd name="connsiteX20" fmla="*/ 852599 w 1122964"/>
                  <a:gd name="connsiteY20" fmla="*/ 459988 h 682187"/>
                  <a:gd name="connsiteX21" fmla="*/ 883174 w 1122964"/>
                  <a:gd name="connsiteY21" fmla="*/ 444358 h 682187"/>
                  <a:gd name="connsiteX22" fmla="*/ 909073 w 1122964"/>
                  <a:gd name="connsiteY22" fmla="*/ 447768 h 682187"/>
                  <a:gd name="connsiteX23" fmla="*/ 944839 w 1122964"/>
                  <a:gd name="connsiteY23" fmla="*/ 540760 h 682187"/>
                  <a:gd name="connsiteX24" fmla="*/ 952716 w 1122964"/>
                  <a:gd name="connsiteY24" fmla="*/ 532121 h 682187"/>
                  <a:gd name="connsiteX25" fmla="*/ 982653 w 1122964"/>
                  <a:gd name="connsiteY25" fmla="*/ 489668 h 682187"/>
                  <a:gd name="connsiteX26" fmla="*/ 1121766 w 1122964"/>
                  <a:gd name="connsiteY26" fmla="*/ 34811 h 68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22964" h="682187">
                    <a:moveTo>
                      <a:pt x="1121766" y="34811"/>
                    </a:moveTo>
                    <a:cubicBezTo>
                      <a:pt x="1133606" y="-12223"/>
                      <a:pt x="1054691" y="1645"/>
                      <a:pt x="1019172" y="2741"/>
                    </a:cubicBezTo>
                    <a:cubicBezTo>
                      <a:pt x="902472" y="6465"/>
                      <a:pt x="795830" y="6284"/>
                      <a:pt x="703999" y="10494"/>
                    </a:cubicBezTo>
                    <a:cubicBezTo>
                      <a:pt x="643802" y="18038"/>
                      <a:pt x="632438" y="65539"/>
                      <a:pt x="619017" y="114764"/>
                    </a:cubicBezTo>
                    <a:cubicBezTo>
                      <a:pt x="572326" y="272222"/>
                      <a:pt x="536893" y="432385"/>
                      <a:pt x="494040" y="588804"/>
                    </a:cubicBezTo>
                    <a:cubicBezTo>
                      <a:pt x="493602" y="590395"/>
                      <a:pt x="480257" y="594262"/>
                      <a:pt x="477085" y="595358"/>
                    </a:cubicBezTo>
                    <a:cubicBezTo>
                      <a:pt x="358985" y="617579"/>
                      <a:pt x="240218" y="616303"/>
                      <a:pt x="122241" y="636277"/>
                    </a:cubicBezTo>
                    <a:cubicBezTo>
                      <a:pt x="84312" y="638934"/>
                      <a:pt x="45203" y="647402"/>
                      <a:pt x="5655" y="653365"/>
                    </a:cubicBezTo>
                    <a:cubicBezTo>
                      <a:pt x="-7547" y="658794"/>
                      <a:pt x="5388" y="673358"/>
                      <a:pt x="13828" y="680282"/>
                    </a:cubicBezTo>
                    <a:cubicBezTo>
                      <a:pt x="19247" y="683130"/>
                      <a:pt x="26639" y="681044"/>
                      <a:pt x="33068" y="682187"/>
                    </a:cubicBezTo>
                    <a:cubicBezTo>
                      <a:pt x="105849" y="675396"/>
                      <a:pt x="178715" y="665223"/>
                      <a:pt x="250800" y="661071"/>
                    </a:cubicBezTo>
                    <a:cubicBezTo>
                      <a:pt x="290710" y="658146"/>
                      <a:pt x="331934" y="654155"/>
                      <a:pt x="372025" y="651536"/>
                    </a:cubicBezTo>
                    <a:cubicBezTo>
                      <a:pt x="409772" y="648936"/>
                      <a:pt x="448796" y="646240"/>
                      <a:pt x="486496" y="639982"/>
                    </a:cubicBezTo>
                    <a:cubicBezTo>
                      <a:pt x="492421" y="638820"/>
                      <a:pt x="514300" y="627752"/>
                      <a:pt x="523567" y="629600"/>
                    </a:cubicBezTo>
                    <a:cubicBezTo>
                      <a:pt x="546580" y="627933"/>
                      <a:pt x="569230" y="624514"/>
                      <a:pt x="592252" y="621551"/>
                    </a:cubicBezTo>
                    <a:cubicBezTo>
                      <a:pt x="631086" y="617160"/>
                      <a:pt x="669357" y="606711"/>
                      <a:pt x="708143" y="603768"/>
                    </a:cubicBezTo>
                    <a:cubicBezTo>
                      <a:pt x="723316" y="596615"/>
                      <a:pt x="739985" y="591652"/>
                      <a:pt x="755730" y="584642"/>
                    </a:cubicBezTo>
                    <a:cubicBezTo>
                      <a:pt x="792592" y="570516"/>
                      <a:pt x="791506" y="500479"/>
                      <a:pt x="807022" y="495631"/>
                    </a:cubicBezTo>
                    <a:cubicBezTo>
                      <a:pt x="830415" y="515214"/>
                      <a:pt x="819309" y="466170"/>
                      <a:pt x="829749" y="459569"/>
                    </a:cubicBezTo>
                    <a:cubicBezTo>
                      <a:pt x="836721" y="454778"/>
                      <a:pt x="840464" y="468932"/>
                      <a:pt x="847722" y="466294"/>
                    </a:cubicBezTo>
                    <a:cubicBezTo>
                      <a:pt x="850532" y="465456"/>
                      <a:pt x="852504" y="462912"/>
                      <a:pt x="852599" y="459988"/>
                    </a:cubicBezTo>
                    <a:cubicBezTo>
                      <a:pt x="853647" y="433680"/>
                      <a:pt x="871944" y="421774"/>
                      <a:pt x="883174" y="444358"/>
                    </a:cubicBezTo>
                    <a:cubicBezTo>
                      <a:pt x="889194" y="453016"/>
                      <a:pt x="901129" y="440205"/>
                      <a:pt x="909073" y="447768"/>
                    </a:cubicBezTo>
                    <a:cubicBezTo>
                      <a:pt x="940896" y="469818"/>
                      <a:pt x="924894" y="553324"/>
                      <a:pt x="944839" y="540760"/>
                    </a:cubicBezTo>
                    <a:cubicBezTo>
                      <a:pt x="948363" y="538693"/>
                      <a:pt x="951840" y="536217"/>
                      <a:pt x="952716" y="532121"/>
                    </a:cubicBezTo>
                    <a:cubicBezTo>
                      <a:pt x="965699" y="517005"/>
                      <a:pt x="975214" y="503517"/>
                      <a:pt x="982653" y="489668"/>
                    </a:cubicBezTo>
                    <a:cubicBezTo>
                      <a:pt x="1039451" y="350908"/>
                      <a:pt x="1102097" y="197984"/>
                      <a:pt x="1121766" y="34811"/>
                    </a:cubicBezTo>
                    <a:close/>
                  </a:path>
                </a:pathLst>
              </a:custGeom>
              <a:solidFill>
                <a:srgbClr val="FFFFFF"/>
              </a:solidFill>
              <a:ln w="9525" cap="flat">
                <a:noFill/>
                <a:prstDash val="solid"/>
                <a:miter/>
              </a:ln>
            </p:spPr>
            <p:txBody>
              <a:bodyPr rtlCol="0" anchor="ctr"/>
              <a:lstStyle/>
              <a:p>
                <a:endParaRPr lang="en-GB"/>
              </a:p>
            </p:txBody>
          </p:sp>
          <p:grpSp>
            <p:nvGrpSpPr>
              <p:cNvPr id="29" name="Graphic 12" descr="Woman holding a laptop">
                <a:extLst>
                  <a:ext uri="{FF2B5EF4-FFF2-40B4-BE49-F238E27FC236}">
                    <a16:creationId xmlns:a16="http://schemas.microsoft.com/office/drawing/2014/main" id="{F6A911E6-B35C-82E1-730D-753503C19E4E}"/>
                  </a:ext>
                </a:extLst>
              </p:cNvPr>
              <p:cNvGrpSpPr/>
              <p:nvPr/>
            </p:nvGrpSpPr>
            <p:grpSpPr>
              <a:xfrm>
                <a:off x="2560628" y="4727234"/>
                <a:ext cx="1685808" cy="1153691"/>
                <a:chOff x="2560628" y="4727234"/>
                <a:chExt cx="1685808" cy="1153691"/>
              </a:xfrm>
              <a:solidFill>
                <a:srgbClr val="000000"/>
              </a:solidFill>
            </p:grpSpPr>
            <p:sp>
              <p:nvSpPr>
                <p:cNvPr id="30" name="Freeform: Shape 29">
                  <a:extLst>
                    <a:ext uri="{FF2B5EF4-FFF2-40B4-BE49-F238E27FC236}">
                      <a16:creationId xmlns:a16="http://schemas.microsoft.com/office/drawing/2014/main" id="{4AC21F4E-E803-A650-BB13-C920CD4418C9}"/>
                    </a:ext>
                  </a:extLst>
                </p:cNvPr>
                <p:cNvSpPr/>
                <p:nvPr/>
              </p:nvSpPr>
              <p:spPr>
                <a:xfrm>
                  <a:off x="2560628" y="4727234"/>
                  <a:ext cx="1685808" cy="1153691"/>
                </a:xfrm>
                <a:custGeom>
                  <a:avLst/>
                  <a:gdLst>
                    <a:gd name="connsiteX0" fmla="*/ 1684630 w 1685808"/>
                    <a:gd name="connsiteY0" fmla="*/ 236589 h 1153691"/>
                    <a:gd name="connsiteX1" fmla="*/ 1676095 w 1685808"/>
                    <a:gd name="connsiteY1" fmla="*/ 218111 h 1153691"/>
                    <a:gd name="connsiteX2" fmla="*/ 1649949 w 1685808"/>
                    <a:gd name="connsiteY2" fmla="*/ 209091 h 1153691"/>
                    <a:gd name="connsiteX3" fmla="*/ 1262405 w 1685808"/>
                    <a:gd name="connsiteY3" fmla="*/ 215034 h 1153691"/>
                    <a:gd name="connsiteX4" fmla="*/ 1236602 w 1685808"/>
                    <a:gd name="connsiteY4" fmla="*/ 219921 h 1153691"/>
                    <a:gd name="connsiteX5" fmla="*/ 1163698 w 1685808"/>
                    <a:gd name="connsiteY5" fmla="*/ 315352 h 1153691"/>
                    <a:gd name="connsiteX6" fmla="*/ 1085079 w 1685808"/>
                    <a:gd name="connsiteY6" fmla="*/ 609274 h 1153691"/>
                    <a:gd name="connsiteX7" fmla="*/ 902341 w 1685808"/>
                    <a:gd name="connsiteY7" fmla="*/ 236942 h 1153691"/>
                    <a:gd name="connsiteX8" fmla="*/ 792204 w 1685808"/>
                    <a:gd name="connsiteY8" fmla="*/ 187850 h 1153691"/>
                    <a:gd name="connsiteX9" fmla="*/ 729310 w 1685808"/>
                    <a:gd name="connsiteY9" fmla="*/ 177858 h 1153691"/>
                    <a:gd name="connsiteX10" fmla="*/ 714604 w 1685808"/>
                    <a:gd name="connsiteY10" fmla="*/ 119803 h 1153691"/>
                    <a:gd name="connsiteX11" fmla="*/ 706260 w 1685808"/>
                    <a:gd name="connsiteY11" fmla="*/ 117546 h 1153691"/>
                    <a:gd name="connsiteX12" fmla="*/ 762152 w 1685808"/>
                    <a:gd name="connsiteY12" fmla="*/ 242095 h 1153691"/>
                    <a:gd name="connsiteX13" fmla="*/ 654739 w 1685808"/>
                    <a:gd name="connsiteY13" fmla="*/ 268746 h 1153691"/>
                    <a:gd name="connsiteX14" fmla="*/ 441693 w 1685808"/>
                    <a:gd name="connsiteY14" fmla="*/ 201528 h 1153691"/>
                    <a:gd name="connsiteX15" fmla="*/ 434302 w 1685808"/>
                    <a:gd name="connsiteY15" fmla="*/ 173429 h 1153691"/>
                    <a:gd name="connsiteX16" fmla="*/ 478584 w 1685808"/>
                    <a:gd name="connsiteY16" fmla="*/ 61034 h 1153691"/>
                    <a:gd name="connsiteX17" fmla="*/ 460829 w 1685808"/>
                    <a:gd name="connsiteY17" fmla="*/ 1693 h 1153691"/>
                    <a:gd name="connsiteX18" fmla="*/ 451123 w 1685808"/>
                    <a:gd name="connsiteY18" fmla="*/ 5713 h 1153691"/>
                    <a:gd name="connsiteX19" fmla="*/ 456838 w 1685808"/>
                    <a:gd name="connsiteY19" fmla="*/ 34640 h 1153691"/>
                    <a:gd name="connsiteX20" fmla="*/ 428235 w 1685808"/>
                    <a:gd name="connsiteY20" fmla="*/ 153379 h 1153691"/>
                    <a:gd name="connsiteX21" fmla="*/ 419710 w 1685808"/>
                    <a:gd name="connsiteY21" fmla="*/ 128966 h 1153691"/>
                    <a:gd name="connsiteX22" fmla="*/ 410556 w 1685808"/>
                    <a:gd name="connsiteY22" fmla="*/ 126785 h 1153691"/>
                    <a:gd name="connsiteX23" fmla="*/ 142885 w 1685808"/>
                    <a:gd name="connsiteY23" fmla="*/ 225436 h 1153691"/>
                    <a:gd name="connsiteX24" fmla="*/ 0 w 1685808"/>
                    <a:gd name="connsiteY24" fmla="*/ 736014 h 1153691"/>
                    <a:gd name="connsiteX25" fmla="*/ 40948 w 1685808"/>
                    <a:gd name="connsiteY25" fmla="*/ 1008362 h 1153691"/>
                    <a:gd name="connsiteX26" fmla="*/ 128883 w 1685808"/>
                    <a:gd name="connsiteY26" fmla="*/ 1058768 h 1153691"/>
                    <a:gd name="connsiteX27" fmla="*/ 117053 w 1685808"/>
                    <a:gd name="connsiteY27" fmla="*/ 1119938 h 1153691"/>
                    <a:gd name="connsiteX28" fmla="*/ 117138 w 1685808"/>
                    <a:gd name="connsiteY28" fmla="*/ 1147875 h 1153691"/>
                    <a:gd name="connsiteX29" fmla="*/ 137760 w 1685808"/>
                    <a:gd name="connsiteY29" fmla="*/ 1147875 h 1153691"/>
                    <a:gd name="connsiteX30" fmla="*/ 142875 w 1685808"/>
                    <a:gd name="connsiteY30" fmla="*/ 1121995 h 1153691"/>
                    <a:gd name="connsiteX31" fmla="*/ 148761 w 1685808"/>
                    <a:gd name="connsiteY31" fmla="*/ 1059149 h 1153691"/>
                    <a:gd name="connsiteX32" fmla="*/ 347758 w 1685808"/>
                    <a:gd name="connsiteY32" fmla="*/ 1014725 h 1153691"/>
                    <a:gd name="connsiteX33" fmla="*/ 498453 w 1685808"/>
                    <a:gd name="connsiteY33" fmla="*/ 949917 h 1153691"/>
                    <a:gd name="connsiteX34" fmla="*/ 506921 w 1685808"/>
                    <a:gd name="connsiteY34" fmla="*/ 1125167 h 1153691"/>
                    <a:gd name="connsiteX35" fmla="*/ 525113 w 1685808"/>
                    <a:gd name="connsiteY35" fmla="*/ 1125167 h 1153691"/>
                    <a:gd name="connsiteX36" fmla="*/ 509835 w 1685808"/>
                    <a:gd name="connsiteY36" fmla="*/ 943878 h 1153691"/>
                    <a:gd name="connsiteX37" fmla="*/ 569995 w 1685808"/>
                    <a:gd name="connsiteY37" fmla="*/ 910026 h 1153691"/>
                    <a:gd name="connsiteX38" fmla="*/ 573472 w 1685808"/>
                    <a:gd name="connsiteY38" fmla="*/ 905968 h 1153691"/>
                    <a:gd name="connsiteX39" fmla="*/ 668626 w 1685808"/>
                    <a:gd name="connsiteY39" fmla="*/ 897158 h 1153691"/>
                    <a:gd name="connsiteX40" fmla="*/ 837790 w 1685808"/>
                    <a:gd name="connsiteY40" fmla="*/ 882365 h 1153691"/>
                    <a:gd name="connsiteX41" fmla="*/ 836876 w 1685808"/>
                    <a:gd name="connsiteY41" fmla="*/ 931419 h 1153691"/>
                    <a:gd name="connsiteX42" fmla="*/ 835038 w 1685808"/>
                    <a:gd name="connsiteY42" fmla="*/ 987178 h 1153691"/>
                    <a:gd name="connsiteX43" fmla="*/ 833809 w 1685808"/>
                    <a:gd name="connsiteY43" fmla="*/ 1041461 h 1153691"/>
                    <a:gd name="connsiteX44" fmla="*/ 834781 w 1685808"/>
                    <a:gd name="connsiteY44" fmla="*/ 1097259 h 1153691"/>
                    <a:gd name="connsiteX45" fmla="*/ 852326 w 1685808"/>
                    <a:gd name="connsiteY45" fmla="*/ 1097259 h 1153691"/>
                    <a:gd name="connsiteX46" fmla="*/ 854202 w 1685808"/>
                    <a:gd name="connsiteY46" fmla="*/ 1042938 h 1153691"/>
                    <a:gd name="connsiteX47" fmla="*/ 855421 w 1685808"/>
                    <a:gd name="connsiteY47" fmla="*/ 932896 h 1153691"/>
                    <a:gd name="connsiteX48" fmla="*/ 855212 w 1685808"/>
                    <a:gd name="connsiteY48" fmla="*/ 881099 h 1153691"/>
                    <a:gd name="connsiteX49" fmla="*/ 971922 w 1685808"/>
                    <a:gd name="connsiteY49" fmla="*/ 872155 h 1153691"/>
                    <a:gd name="connsiteX50" fmla="*/ 967111 w 1685808"/>
                    <a:gd name="connsiteY50" fmla="*/ 922609 h 1153691"/>
                    <a:gd name="connsiteX51" fmla="*/ 968178 w 1685808"/>
                    <a:gd name="connsiteY51" fmla="*/ 977492 h 1153691"/>
                    <a:gd name="connsiteX52" fmla="*/ 973541 w 1685808"/>
                    <a:gd name="connsiteY52" fmla="*/ 1059988 h 1153691"/>
                    <a:gd name="connsiteX53" fmla="*/ 979618 w 1685808"/>
                    <a:gd name="connsiteY53" fmla="*/ 1087210 h 1153691"/>
                    <a:gd name="connsiteX54" fmla="*/ 999887 w 1685808"/>
                    <a:gd name="connsiteY54" fmla="*/ 1084562 h 1153691"/>
                    <a:gd name="connsiteX55" fmla="*/ 1000725 w 1685808"/>
                    <a:gd name="connsiteY55" fmla="*/ 1058626 h 1153691"/>
                    <a:gd name="connsiteX56" fmla="*/ 998639 w 1685808"/>
                    <a:gd name="connsiteY56" fmla="*/ 1032384 h 1153691"/>
                    <a:gd name="connsiteX57" fmla="*/ 994858 w 1685808"/>
                    <a:gd name="connsiteY57" fmla="*/ 956222 h 1153691"/>
                    <a:gd name="connsiteX58" fmla="*/ 1055694 w 1685808"/>
                    <a:gd name="connsiteY58" fmla="*/ 963633 h 1153691"/>
                    <a:gd name="connsiteX59" fmla="*/ 1238717 w 1685808"/>
                    <a:gd name="connsiteY59" fmla="*/ 920665 h 1153691"/>
                    <a:gd name="connsiteX60" fmla="*/ 1286199 w 1685808"/>
                    <a:gd name="connsiteY60" fmla="*/ 923637 h 1153691"/>
                    <a:gd name="connsiteX61" fmla="*/ 1338987 w 1685808"/>
                    <a:gd name="connsiteY61" fmla="*/ 920361 h 1153691"/>
                    <a:gd name="connsiteX62" fmla="*/ 1493072 w 1685808"/>
                    <a:gd name="connsiteY62" fmla="*/ 771666 h 1153691"/>
                    <a:gd name="connsiteX63" fmla="*/ 1521466 w 1685808"/>
                    <a:gd name="connsiteY63" fmla="*/ 745501 h 1153691"/>
                    <a:gd name="connsiteX64" fmla="*/ 1564577 w 1685808"/>
                    <a:gd name="connsiteY64" fmla="*/ 664062 h 1153691"/>
                    <a:gd name="connsiteX65" fmla="*/ 1604458 w 1685808"/>
                    <a:gd name="connsiteY65" fmla="*/ 558954 h 1153691"/>
                    <a:gd name="connsiteX66" fmla="*/ 1680639 w 1685808"/>
                    <a:gd name="connsiteY66" fmla="*/ 291434 h 1153691"/>
                    <a:gd name="connsiteX67" fmla="*/ 1684630 w 1685808"/>
                    <a:gd name="connsiteY67" fmla="*/ 236589 h 1153691"/>
                    <a:gd name="connsiteX68" fmla="*/ 811787 w 1685808"/>
                    <a:gd name="connsiteY68" fmla="*/ 222502 h 1153691"/>
                    <a:gd name="connsiteX69" fmla="*/ 868604 w 1685808"/>
                    <a:gd name="connsiteY69" fmla="*/ 251086 h 1153691"/>
                    <a:gd name="connsiteX70" fmla="*/ 1055237 w 1685808"/>
                    <a:gd name="connsiteY70" fmla="*/ 592882 h 1153691"/>
                    <a:gd name="connsiteX71" fmla="*/ 1072801 w 1685808"/>
                    <a:gd name="connsiteY71" fmla="*/ 658013 h 1153691"/>
                    <a:gd name="connsiteX72" fmla="*/ 1061418 w 1685808"/>
                    <a:gd name="connsiteY72" fmla="*/ 702524 h 1153691"/>
                    <a:gd name="connsiteX73" fmla="*/ 1015860 w 1685808"/>
                    <a:gd name="connsiteY73" fmla="*/ 671491 h 1153691"/>
                    <a:gd name="connsiteX74" fmla="*/ 985028 w 1685808"/>
                    <a:gd name="connsiteY74" fmla="*/ 453636 h 1153691"/>
                    <a:gd name="connsiteX75" fmla="*/ 980227 w 1685808"/>
                    <a:gd name="connsiteY75" fmla="*/ 454960 h 1153691"/>
                    <a:gd name="connsiteX76" fmla="*/ 999134 w 1685808"/>
                    <a:gd name="connsiteY76" fmla="*/ 662547 h 1153691"/>
                    <a:gd name="connsiteX77" fmla="*/ 857393 w 1685808"/>
                    <a:gd name="connsiteY77" fmla="*/ 642116 h 1153691"/>
                    <a:gd name="connsiteX78" fmla="*/ 790375 w 1685808"/>
                    <a:gd name="connsiteY78" fmla="*/ 206890 h 1153691"/>
                    <a:gd name="connsiteX79" fmla="*/ 811787 w 1685808"/>
                    <a:gd name="connsiteY79" fmla="*/ 222502 h 1153691"/>
                    <a:gd name="connsiteX80" fmla="*/ 752618 w 1685808"/>
                    <a:gd name="connsiteY80" fmla="*/ 210519 h 1153691"/>
                    <a:gd name="connsiteX81" fmla="*/ 737721 w 1685808"/>
                    <a:gd name="connsiteY81" fmla="*/ 192127 h 1153691"/>
                    <a:gd name="connsiteX82" fmla="*/ 770268 w 1685808"/>
                    <a:gd name="connsiteY82" fmla="*/ 194718 h 1153691"/>
                    <a:gd name="connsiteX83" fmla="*/ 776954 w 1685808"/>
                    <a:gd name="connsiteY83" fmla="*/ 227950 h 1153691"/>
                    <a:gd name="connsiteX84" fmla="*/ 774630 w 1685808"/>
                    <a:gd name="connsiteY84" fmla="*/ 228884 h 1153691"/>
                    <a:gd name="connsiteX85" fmla="*/ 752618 w 1685808"/>
                    <a:gd name="connsiteY85" fmla="*/ 210519 h 1153691"/>
                    <a:gd name="connsiteX86" fmla="*/ 479365 w 1685808"/>
                    <a:gd name="connsiteY86" fmla="*/ 241962 h 1153691"/>
                    <a:gd name="connsiteX87" fmla="*/ 782898 w 1685808"/>
                    <a:gd name="connsiteY87" fmla="*/ 252868 h 1153691"/>
                    <a:gd name="connsiteX88" fmla="*/ 831666 w 1685808"/>
                    <a:gd name="connsiteY88" fmla="*/ 548238 h 1153691"/>
                    <a:gd name="connsiteX89" fmla="*/ 837095 w 1685808"/>
                    <a:gd name="connsiteY89" fmla="*/ 650927 h 1153691"/>
                    <a:gd name="connsiteX90" fmla="*/ 499167 w 1685808"/>
                    <a:gd name="connsiteY90" fmla="*/ 764236 h 1153691"/>
                    <a:gd name="connsiteX91" fmla="*/ 447208 w 1685808"/>
                    <a:gd name="connsiteY91" fmla="*/ 225512 h 1153691"/>
                    <a:gd name="connsiteX92" fmla="*/ 479365 w 1685808"/>
                    <a:gd name="connsiteY92" fmla="*/ 241962 h 1153691"/>
                    <a:gd name="connsiteX93" fmla="*/ 38386 w 1685808"/>
                    <a:gd name="connsiteY93" fmla="*/ 573774 h 1153691"/>
                    <a:gd name="connsiteX94" fmla="*/ 138827 w 1685808"/>
                    <a:gd name="connsiteY94" fmla="*/ 264450 h 1153691"/>
                    <a:gd name="connsiteX95" fmla="*/ 334442 w 1685808"/>
                    <a:gd name="connsiteY95" fmla="*/ 175172 h 1153691"/>
                    <a:gd name="connsiteX96" fmla="*/ 410747 w 1685808"/>
                    <a:gd name="connsiteY96" fmla="*/ 140682 h 1153691"/>
                    <a:gd name="connsiteX97" fmla="*/ 455409 w 1685808"/>
                    <a:gd name="connsiteY97" fmla="*/ 377950 h 1153691"/>
                    <a:gd name="connsiteX98" fmla="*/ 475631 w 1685808"/>
                    <a:gd name="connsiteY98" fmla="*/ 623342 h 1153691"/>
                    <a:gd name="connsiteX99" fmla="*/ 478260 w 1685808"/>
                    <a:gd name="connsiteY99" fmla="*/ 764293 h 1153691"/>
                    <a:gd name="connsiteX100" fmla="*/ 480422 w 1685808"/>
                    <a:gd name="connsiteY100" fmla="*/ 770608 h 1153691"/>
                    <a:gd name="connsiteX101" fmla="*/ 312934 w 1685808"/>
                    <a:gd name="connsiteY101" fmla="*/ 802089 h 1153691"/>
                    <a:gd name="connsiteX102" fmla="*/ 257556 w 1685808"/>
                    <a:gd name="connsiteY102" fmla="*/ 791183 h 1153691"/>
                    <a:gd name="connsiteX103" fmla="*/ 256727 w 1685808"/>
                    <a:gd name="connsiteY103" fmla="*/ 764103 h 1153691"/>
                    <a:gd name="connsiteX104" fmla="*/ 255651 w 1685808"/>
                    <a:gd name="connsiteY104" fmla="*/ 732851 h 1153691"/>
                    <a:gd name="connsiteX105" fmla="*/ 256584 w 1685808"/>
                    <a:gd name="connsiteY105" fmla="*/ 555153 h 1153691"/>
                    <a:gd name="connsiteX106" fmla="*/ 247126 w 1685808"/>
                    <a:gd name="connsiteY106" fmla="*/ 552543 h 1153691"/>
                    <a:gd name="connsiteX107" fmla="*/ 238077 w 1685808"/>
                    <a:gd name="connsiteY107" fmla="*/ 671463 h 1153691"/>
                    <a:gd name="connsiteX108" fmla="*/ 239487 w 1685808"/>
                    <a:gd name="connsiteY108" fmla="*/ 775676 h 1153691"/>
                    <a:gd name="connsiteX109" fmla="*/ 127435 w 1685808"/>
                    <a:gd name="connsiteY109" fmla="*/ 773971 h 1153691"/>
                    <a:gd name="connsiteX110" fmla="*/ 27451 w 1685808"/>
                    <a:gd name="connsiteY110" fmla="*/ 796336 h 1153691"/>
                    <a:gd name="connsiteX111" fmla="*/ 38386 w 1685808"/>
                    <a:gd name="connsiteY111" fmla="*/ 573774 h 1153691"/>
                    <a:gd name="connsiteX112" fmla="*/ 51549 w 1685808"/>
                    <a:gd name="connsiteY112" fmla="*/ 967509 h 1153691"/>
                    <a:gd name="connsiteX113" fmla="*/ 37462 w 1685808"/>
                    <a:gd name="connsiteY113" fmla="*/ 906606 h 1153691"/>
                    <a:gd name="connsiteX114" fmla="*/ 28356 w 1685808"/>
                    <a:gd name="connsiteY114" fmla="*/ 817729 h 1153691"/>
                    <a:gd name="connsiteX115" fmla="*/ 159963 w 1685808"/>
                    <a:gd name="connsiteY115" fmla="*/ 789078 h 1153691"/>
                    <a:gd name="connsiteX116" fmla="*/ 230838 w 1685808"/>
                    <a:gd name="connsiteY116" fmla="*/ 792554 h 1153691"/>
                    <a:gd name="connsiteX117" fmla="*/ 181508 w 1685808"/>
                    <a:gd name="connsiteY117" fmla="*/ 824329 h 1153691"/>
                    <a:gd name="connsiteX118" fmla="*/ 126587 w 1685808"/>
                    <a:gd name="connsiteY118" fmla="*/ 872955 h 1153691"/>
                    <a:gd name="connsiteX119" fmla="*/ 51549 w 1685808"/>
                    <a:gd name="connsiteY119" fmla="*/ 967509 h 1153691"/>
                    <a:gd name="connsiteX120" fmla="*/ 384553 w 1685808"/>
                    <a:gd name="connsiteY120" fmla="*/ 971843 h 1153691"/>
                    <a:gd name="connsiteX121" fmla="*/ 90792 w 1685808"/>
                    <a:gd name="connsiteY121" fmla="*/ 1022307 h 1153691"/>
                    <a:gd name="connsiteX122" fmla="*/ 58188 w 1685808"/>
                    <a:gd name="connsiteY122" fmla="*/ 983607 h 1153691"/>
                    <a:gd name="connsiteX123" fmla="*/ 140379 w 1685808"/>
                    <a:gd name="connsiteY123" fmla="*/ 881403 h 1153691"/>
                    <a:gd name="connsiteX124" fmla="*/ 195758 w 1685808"/>
                    <a:gd name="connsiteY124" fmla="*/ 833826 h 1153691"/>
                    <a:gd name="connsiteX125" fmla="*/ 225352 w 1685808"/>
                    <a:gd name="connsiteY125" fmla="*/ 815605 h 1153691"/>
                    <a:gd name="connsiteX126" fmla="*/ 249355 w 1685808"/>
                    <a:gd name="connsiteY126" fmla="*/ 797707 h 1153691"/>
                    <a:gd name="connsiteX127" fmla="*/ 256527 w 1685808"/>
                    <a:gd name="connsiteY127" fmla="*/ 794821 h 1153691"/>
                    <a:gd name="connsiteX128" fmla="*/ 379705 w 1685808"/>
                    <a:gd name="connsiteY128" fmla="*/ 816929 h 1153691"/>
                    <a:gd name="connsiteX129" fmla="*/ 469202 w 1685808"/>
                    <a:gd name="connsiteY129" fmla="*/ 790087 h 1153691"/>
                    <a:gd name="connsiteX130" fmla="*/ 748646 w 1685808"/>
                    <a:gd name="connsiteY130" fmla="*/ 704257 h 1153691"/>
                    <a:gd name="connsiteX131" fmla="*/ 828046 w 1685808"/>
                    <a:gd name="connsiteY131" fmla="*/ 672577 h 1153691"/>
                    <a:gd name="connsiteX132" fmla="*/ 1059209 w 1685808"/>
                    <a:gd name="connsiteY132" fmla="*/ 711020 h 1153691"/>
                    <a:gd name="connsiteX133" fmla="*/ 1051379 w 1685808"/>
                    <a:gd name="connsiteY133" fmla="*/ 740757 h 1153691"/>
                    <a:gd name="connsiteX134" fmla="*/ 954596 w 1685808"/>
                    <a:gd name="connsiteY134" fmla="*/ 679816 h 1153691"/>
                    <a:gd name="connsiteX135" fmla="*/ 901456 w 1685808"/>
                    <a:gd name="connsiteY135" fmla="*/ 684350 h 1153691"/>
                    <a:gd name="connsiteX136" fmla="*/ 901456 w 1685808"/>
                    <a:gd name="connsiteY136" fmla="*/ 690494 h 1153691"/>
                    <a:gd name="connsiteX137" fmla="*/ 949652 w 1685808"/>
                    <a:gd name="connsiteY137" fmla="*/ 693104 h 1153691"/>
                    <a:gd name="connsiteX138" fmla="*/ 1046750 w 1685808"/>
                    <a:gd name="connsiteY138" fmla="*/ 758102 h 1153691"/>
                    <a:gd name="connsiteX139" fmla="*/ 1041568 w 1685808"/>
                    <a:gd name="connsiteY139" fmla="*/ 777476 h 1153691"/>
                    <a:gd name="connsiteX140" fmla="*/ 919486 w 1685808"/>
                    <a:gd name="connsiteY140" fmla="*/ 729242 h 1153691"/>
                    <a:gd name="connsiteX141" fmla="*/ 846134 w 1685808"/>
                    <a:gd name="connsiteY141" fmla="*/ 733442 h 1153691"/>
                    <a:gd name="connsiteX142" fmla="*/ 846449 w 1685808"/>
                    <a:gd name="connsiteY142" fmla="*/ 735738 h 1153691"/>
                    <a:gd name="connsiteX143" fmla="*/ 998496 w 1685808"/>
                    <a:gd name="connsiteY143" fmla="*/ 795212 h 1153691"/>
                    <a:gd name="connsiteX144" fmla="*/ 961139 w 1685808"/>
                    <a:gd name="connsiteY144" fmla="*/ 781534 h 1153691"/>
                    <a:gd name="connsiteX145" fmla="*/ 851249 w 1685808"/>
                    <a:gd name="connsiteY145" fmla="*/ 771323 h 1153691"/>
                    <a:gd name="connsiteX146" fmla="*/ 790546 w 1685808"/>
                    <a:gd name="connsiteY146" fmla="*/ 802565 h 1153691"/>
                    <a:gd name="connsiteX147" fmla="*/ 713718 w 1685808"/>
                    <a:gd name="connsiteY147" fmla="*/ 807451 h 1153691"/>
                    <a:gd name="connsiteX148" fmla="*/ 711260 w 1685808"/>
                    <a:gd name="connsiteY148" fmla="*/ 813290 h 1153691"/>
                    <a:gd name="connsiteX149" fmla="*/ 720881 w 1685808"/>
                    <a:gd name="connsiteY149" fmla="*/ 818586 h 1153691"/>
                    <a:gd name="connsiteX150" fmla="*/ 678561 w 1685808"/>
                    <a:gd name="connsiteY150" fmla="*/ 843132 h 1153691"/>
                    <a:gd name="connsiteX151" fmla="*/ 544563 w 1685808"/>
                    <a:gd name="connsiteY151" fmla="*/ 863582 h 1153691"/>
                    <a:gd name="connsiteX152" fmla="*/ 543725 w 1685808"/>
                    <a:gd name="connsiteY152" fmla="*/ 877612 h 1153691"/>
                    <a:gd name="connsiteX153" fmla="*/ 556908 w 1685808"/>
                    <a:gd name="connsiteY153" fmla="*/ 899348 h 1153691"/>
                    <a:gd name="connsiteX154" fmla="*/ 384553 w 1685808"/>
                    <a:gd name="connsiteY154" fmla="*/ 971843 h 1153691"/>
                    <a:gd name="connsiteX155" fmla="*/ 1020270 w 1685808"/>
                    <a:gd name="connsiteY155" fmla="*/ 799041 h 1153691"/>
                    <a:gd name="connsiteX156" fmla="*/ 957910 w 1685808"/>
                    <a:gd name="connsiteY156" fmla="*/ 743224 h 1153691"/>
                    <a:gd name="connsiteX157" fmla="*/ 1010136 w 1685808"/>
                    <a:gd name="connsiteY157" fmla="*/ 770189 h 1153691"/>
                    <a:gd name="connsiteX158" fmla="*/ 1035815 w 1685808"/>
                    <a:gd name="connsiteY158" fmla="*/ 793878 h 1153691"/>
                    <a:gd name="connsiteX159" fmla="*/ 1028624 w 1685808"/>
                    <a:gd name="connsiteY159" fmla="*/ 807013 h 1153691"/>
                    <a:gd name="connsiteX160" fmla="*/ 1019061 w 1685808"/>
                    <a:gd name="connsiteY160" fmla="*/ 808089 h 1153691"/>
                    <a:gd name="connsiteX161" fmla="*/ 1019689 w 1685808"/>
                    <a:gd name="connsiteY161" fmla="*/ 806680 h 1153691"/>
                    <a:gd name="connsiteX162" fmla="*/ 1020270 w 1685808"/>
                    <a:gd name="connsiteY162" fmla="*/ 799041 h 1153691"/>
                    <a:gd name="connsiteX163" fmla="*/ 839400 w 1685808"/>
                    <a:gd name="connsiteY163" fmla="*/ 826244 h 1153691"/>
                    <a:gd name="connsiteX164" fmla="*/ 788203 w 1685808"/>
                    <a:gd name="connsiteY164" fmla="*/ 830549 h 1153691"/>
                    <a:gd name="connsiteX165" fmla="*/ 710041 w 1685808"/>
                    <a:gd name="connsiteY165" fmla="*/ 839150 h 1153691"/>
                    <a:gd name="connsiteX166" fmla="*/ 733454 w 1685808"/>
                    <a:gd name="connsiteY166" fmla="*/ 823034 h 1153691"/>
                    <a:gd name="connsiteX167" fmla="*/ 797385 w 1685808"/>
                    <a:gd name="connsiteY167" fmla="*/ 814205 h 1153691"/>
                    <a:gd name="connsiteX168" fmla="*/ 808758 w 1685808"/>
                    <a:gd name="connsiteY168" fmla="*/ 809042 h 1153691"/>
                    <a:gd name="connsiteX169" fmla="*/ 813530 w 1685808"/>
                    <a:gd name="connsiteY169" fmla="*/ 806689 h 1153691"/>
                    <a:gd name="connsiteX170" fmla="*/ 839486 w 1685808"/>
                    <a:gd name="connsiteY170" fmla="*/ 814776 h 1153691"/>
                    <a:gd name="connsiteX171" fmla="*/ 839372 w 1685808"/>
                    <a:gd name="connsiteY171" fmla="*/ 816157 h 1153691"/>
                    <a:gd name="connsiteX172" fmla="*/ 839372 w 1685808"/>
                    <a:gd name="connsiteY172" fmla="*/ 825863 h 1153691"/>
                    <a:gd name="connsiteX173" fmla="*/ 839400 w 1685808"/>
                    <a:gd name="connsiteY173" fmla="*/ 826244 h 1153691"/>
                    <a:gd name="connsiteX174" fmla="*/ 826132 w 1685808"/>
                    <a:gd name="connsiteY174" fmla="*/ 800146 h 1153691"/>
                    <a:gd name="connsiteX175" fmla="*/ 926859 w 1685808"/>
                    <a:gd name="connsiteY175" fmla="*/ 782201 h 1153691"/>
                    <a:gd name="connsiteX176" fmla="*/ 826132 w 1685808"/>
                    <a:gd name="connsiteY176" fmla="*/ 800146 h 1153691"/>
                    <a:gd name="connsiteX177" fmla="*/ 857431 w 1685808"/>
                    <a:gd name="connsiteY177" fmla="*/ 816700 h 1153691"/>
                    <a:gd name="connsiteX178" fmla="*/ 890864 w 1685808"/>
                    <a:gd name="connsiteY178" fmla="*/ 813271 h 1153691"/>
                    <a:gd name="connsiteX179" fmla="*/ 926687 w 1685808"/>
                    <a:gd name="connsiteY179" fmla="*/ 798098 h 1153691"/>
                    <a:gd name="connsiteX180" fmla="*/ 946966 w 1685808"/>
                    <a:gd name="connsiteY180" fmla="*/ 790725 h 1153691"/>
                    <a:gd name="connsiteX181" fmla="*/ 997287 w 1685808"/>
                    <a:gd name="connsiteY181" fmla="*/ 810528 h 1153691"/>
                    <a:gd name="connsiteX182" fmla="*/ 857441 w 1685808"/>
                    <a:gd name="connsiteY182" fmla="*/ 824749 h 1153691"/>
                    <a:gd name="connsiteX183" fmla="*/ 857431 w 1685808"/>
                    <a:gd name="connsiteY183" fmla="*/ 816700 h 1153691"/>
                    <a:gd name="connsiteX184" fmla="*/ 866061 w 1685808"/>
                    <a:gd name="connsiteY184" fmla="*/ 865287 h 1153691"/>
                    <a:gd name="connsiteX185" fmla="*/ 612829 w 1685808"/>
                    <a:gd name="connsiteY185" fmla="*/ 889242 h 1153691"/>
                    <a:gd name="connsiteX186" fmla="*/ 584835 w 1685808"/>
                    <a:gd name="connsiteY186" fmla="*/ 891500 h 1153691"/>
                    <a:gd name="connsiteX187" fmla="*/ 569909 w 1685808"/>
                    <a:gd name="connsiteY187" fmla="*/ 891100 h 1153691"/>
                    <a:gd name="connsiteX188" fmla="*/ 558632 w 1685808"/>
                    <a:gd name="connsiteY188" fmla="*/ 876241 h 1153691"/>
                    <a:gd name="connsiteX189" fmla="*/ 671570 w 1685808"/>
                    <a:gd name="connsiteY189" fmla="*/ 858772 h 1153691"/>
                    <a:gd name="connsiteX190" fmla="*/ 678171 w 1685808"/>
                    <a:gd name="connsiteY190" fmla="*/ 857896 h 1153691"/>
                    <a:gd name="connsiteX191" fmla="*/ 1030138 w 1685808"/>
                    <a:gd name="connsiteY191" fmla="*/ 818224 h 1153691"/>
                    <a:gd name="connsiteX192" fmla="*/ 1039339 w 1685808"/>
                    <a:gd name="connsiteY192" fmla="*/ 820072 h 1153691"/>
                    <a:gd name="connsiteX193" fmla="*/ 1038597 w 1685808"/>
                    <a:gd name="connsiteY193" fmla="*/ 847961 h 1153691"/>
                    <a:gd name="connsiteX194" fmla="*/ 1037206 w 1685808"/>
                    <a:gd name="connsiteY194" fmla="*/ 849409 h 1153691"/>
                    <a:gd name="connsiteX195" fmla="*/ 866061 w 1685808"/>
                    <a:gd name="connsiteY195" fmla="*/ 865287 h 1153691"/>
                    <a:gd name="connsiteX196" fmla="*/ 1474137 w 1685808"/>
                    <a:gd name="connsiteY196" fmla="*/ 792554 h 1153691"/>
                    <a:gd name="connsiteX197" fmla="*/ 1429874 w 1685808"/>
                    <a:gd name="connsiteY197" fmla="*/ 877660 h 1153691"/>
                    <a:gd name="connsiteX198" fmla="*/ 1263749 w 1685808"/>
                    <a:gd name="connsiteY198" fmla="*/ 905540 h 1153691"/>
                    <a:gd name="connsiteX199" fmla="*/ 1227963 w 1685808"/>
                    <a:gd name="connsiteY199" fmla="*/ 908054 h 1153691"/>
                    <a:gd name="connsiteX200" fmla="*/ 1052808 w 1685808"/>
                    <a:gd name="connsiteY200" fmla="*/ 950231 h 1153691"/>
                    <a:gd name="connsiteX201" fmla="*/ 994715 w 1685808"/>
                    <a:gd name="connsiteY201" fmla="*/ 950745 h 1153691"/>
                    <a:gd name="connsiteX202" fmla="*/ 993200 w 1685808"/>
                    <a:gd name="connsiteY202" fmla="*/ 897739 h 1153691"/>
                    <a:gd name="connsiteX203" fmla="*/ 990076 w 1685808"/>
                    <a:gd name="connsiteY203" fmla="*/ 870412 h 1153691"/>
                    <a:gd name="connsiteX204" fmla="*/ 1040349 w 1685808"/>
                    <a:gd name="connsiteY204" fmla="*/ 863401 h 1153691"/>
                    <a:gd name="connsiteX205" fmla="*/ 1048769 w 1685808"/>
                    <a:gd name="connsiteY205" fmla="*/ 862896 h 1153691"/>
                    <a:gd name="connsiteX206" fmla="*/ 1072487 w 1685808"/>
                    <a:gd name="connsiteY206" fmla="*/ 857772 h 1153691"/>
                    <a:gd name="connsiteX207" fmla="*/ 1238250 w 1685808"/>
                    <a:gd name="connsiteY207" fmla="*/ 833778 h 1153691"/>
                    <a:gd name="connsiteX208" fmla="*/ 1236097 w 1685808"/>
                    <a:gd name="connsiteY208" fmla="*/ 848971 h 1153691"/>
                    <a:gd name="connsiteX209" fmla="*/ 1244298 w 1685808"/>
                    <a:gd name="connsiteY209" fmla="*/ 851133 h 1153691"/>
                    <a:gd name="connsiteX210" fmla="*/ 1258453 w 1685808"/>
                    <a:gd name="connsiteY210" fmla="*/ 832969 h 1153691"/>
                    <a:gd name="connsiteX211" fmla="*/ 1318031 w 1685808"/>
                    <a:gd name="connsiteY211" fmla="*/ 805203 h 1153691"/>
                    <a:gd name="connsiteX212" fmla="*/ 1358427 w 1685808"/>
                    <a:gd name="connsiteY212" fmla="*/ 727070 h 1153691"/>
                    <a:gd name="connsiteX213" fmla="*/ 1362618 w 1685808"/>
                    <a:gd name="connsiteY213" fmla="*/ 790268 h 1153691"/>
                    <a:gd name="connsiteX214" fmla="*/ 1332528 w 1685808"/>
                    <a:gd name="connsiteY214" fmla="*/ 846304 h 1153691"/>
                    <a:gd name="connsiteX215" fmla="*/ 1331814 w 1685808"/>
                    <a:gd name="connsiteY215" fmla="*/ 851762 h 1153691"/>
                    <a:gd name="connsiteX216" fmla="*/ 1372143 w 1685808"/>
                    <a:gd name="connsiteY216" fmla="*/ 818110 h 1153691"/>
                    <a:gd name="connsiteX217" fmla="*/ 1376734 w 1685808"/>
                    <a:gd name="connsiteY217" fmla="*/ 735214 h 1153691"/>
                    <a:gd name="connsiteX218" fmla="*/ 1384411 w 1685808"/>
                    <a:gd name="connsiteY218" fmla="*/ 681636 h 1153691"/>
                    <a:gd name="connsiteX219" fmla="*/ 1393879 w 1685808"/>
                    <a:gd name="connsiteY219" fmla="*/ 709744 h 1153691"/>
                    <a:gd name="connsiteX220" fmla="*/ 1401880 w 1685808"/>
                    <a:gd name="connsiteY220" fmla="*/ 760417 h 1153691"/>
                    <a:gd name="connsiteX221" fmla="*/ 1402804 w 1685808"/>
                    <a:gd name="connsiteY221" fmla="*/ 822929 h 1153691"/>
                    <a:gd name="connsiteX222" fmla="*/ 1400899 w 1685808"/>
                    <a:gd name="connsiteY222" fmla="*/ 844561 h 1153691"/>
                    <a:gd name="connsiteX223" fmla="*/ 1409929 w 1685808"/>
                    <a:gd name="connsiteY223" fmla="*/ 846942 h 1153691"/>
                    <a:gd name="connsiteX224" fmla="*/ 1403671 w 1685808"/>
                    <a:gd name="connsiteY224" fmla="*/ 689722 h 1153691"/>
                    <a:gd name="connsiteX225" fmla="*/ 1421559 w 1685808"/>
                    <a:gd name="connsiteY225" fmla="*/ 654223 h 1153691"/>
                    <a:gd name="connsiteX226" fmla="*/ 1436684 w 1685808"/>
                    <a:gd name="connsiteY226" fmla="*/ 696047 h 1153691"/>
                    <a:gd name="connsiteX227" fmla="*/ 1439799 w 1685808"/>
                    <a:gd name="connsiteY227" fmla="*/ 785925 h 1153691"/>
                    <a:gd name="connsiteX228" fmla="*/ 1435370 w 1685808"/>
                    <a:gd name="connsiteY228" fmla="*/ 827968 h 1153691"/>
                    <a:gd name="connsiteX229" fmla="*/ 1445838 w 1685808"/>
                    <a:gd name="connsiteY229" fmla="*/ 830807 h 1153691"/>
                    <a:gd name="connsiteX230" fmla="*/ 1455820 w 1685808"/>
                    <a:gd name="connsiteY230" fmla="*/ 792888 h 1153691"/>
                    <a:gd name="connsiteX231" fmla="*/ 1445666 w 1685808"/>
                    <a:gd name="connsiteY231" fmla="*/ 667881 h 1153691"/>
                    <a:gd name="connsiteX232" fmla="*/ 1474137 w 1685808"/>
                    <a:gd name="connsiteY232" fmla="*/ 792554 h 1153691"/>
                    <a:gd name="connsiteX233" fmla="*/ 1666580 w 1685808"/>
                    <a:gd name="connsiteY233" fmla="*/ 263717 h 1153691"/>
                    <a:gd name="connsiteX234" fmla="*/ 1549679 w 1685808"/>
                    <a:gd name="connsiteY234" fmla="*/ 652603 h 1153691"/>
                    <a:gd name="connsiteX235" fmla="*/ 1528429 w 1685808"/>
                    <a:gd name="connsiteY235" fmla="*/ 702591 h 1153691"/>
                    <a:gd name="connsiteX236" fmla="*/ 1499340 w 1685808"/>
                    <a:gd name="connsiteY236" fmla="*/ 743805 h 1153691"/>
                    <a:gd name="connsiteX237" fmla="*/ 1497359 w 1685808"/>
                    <a:gd name="connsiteY237" fmla="*/ 748053 h 1153691"/>
                    <a:gd name="connsiteX238" fmla="*/ 1493063 w 1685808"/>
                    <a:gd name="connsiteY238" fmla="*/ 751101 h 1153691"/>
                    <a:gd name="connsiteX239" fmla="*/ 1440913 w 1685808"/>
                    <a:gd name="connsiteY239" fmla="*/ 657118 h 1153691"/>
                    <a:gd name="connsiteX240" fmla="*/ 1397584 w 1685808"/>
                    <a:gd name="connsiteY240" fmla="*/ 675901 h 1153691"/>
                    <a:gd name="connsiteX241" fmla="*/ 1386373 w 1685808"/>
                    <a:gd name="connsiteY241" fmla="*/ 668224 h 1153691"/>
                    <a:gd name="connsiteX242" fmla="*/ 1367152 w 1685808"/>
                    <a:gd name="connsiteY242" fmla="*/ 709639 h 1153691"/>
                    <a:gd name="connsiteX243" fmla="*/ 1333138 w 1685808"/>
                    <a:gd name="connsiteY243" fmla="*/ 755378 h 1153691"/>
                    <a:gd name="connsiteX244" fmla="*/ 1304573 w 1685808"/>
                    <a:gd name="connsiteY244" fmla="*/ 794650 h 1153691"/>
                    <a:gd name="connsiteX245" fmla="*/ 1259453 w 1685808"/>
                    <a:gd name="connsiteY245" fmla="*/ 813119 h 1153691"/>
                    <a:gd name="connsiteX246" fmla="*/ 1143181 w 1685808"/>
                    <a:gd name="connsiteY246" fmla="*/ 830940 h 1153691"/>
                    <a:gd name="connsiteX247" fmla="*/ 1088784 w 1685808"/>
                    <a:gd name="connsiteY247" fmla="*/ 837826 h 1153691"/>
                    <a:gd name="connsiteX248" fmla="*/ 1052246 w 1685808"/>
                    <a:gd name="connsiteY248" fmla="*/ 841751 h 1153691"/>
                    <a:gd name="connsiteX249" fmla="*/ 1051379 w 1685808"/>
                    <a:gd name="connsiteY249" fmla="*/ 809223 h 1153691"/>
                    <a:gd name="connsiteX250" fmla="*/ 1050274 w 1685808"/>
                    <a:gd name="connsiteY250" fmla="*/ 806022 h 1153691"/>
                    <a:gd name="connsiteX251" fmla="*/ 1062552 w 1685808"/>
                    <a:gd name="connsiteY251" fmla="*/ 769342 h 1153691"/>
                    <a:gd name="connsiteX252" fmla="*/ 1159869 w 1685808"/>
                    <a:gd name="connsiteY252" fmla="*/ 393285 h 1153691"/>
                    <a:gd name="connsiteX253" fmla="*/ 1191721 w 1685808"/>
                    <a:gd name="connsiteY253" fmla="*/ 286958 h 1153691"/>
                    <a:gd name="connsiteX254" fmla="*/ 1218400 w 1685808"/>
                    <a:gd name="connsiteY254" fmla="*/ 247324 h 1153691"/>
                    <a:gd name="connsiteX255" fmla="*/ 1255081 w 1685808"/>
                    <a:gd name="connsiteY255" fmla="*/ 233532 h 1153691"/>
                    <a:gd name="connsiteX256" fmla="*/ 1313545 w 1685808"/>
                    <a:gd name="connsiteY256" fmla="*/ 232017 h 1153691"/>
                    <a:gd name="connsiteX257" fmla="*/ 1631728 w 1685808"/>
                    <a:gd name="connsiteY257" fmla="*/ 227274 h 1153691"/>
                    <a:gd name="connsiteX258" fmla="*/ 1656017 w 1685808"/>
                    <a:gd name="connsiteY258" fmla="*/ 227474 h 1153691"/>
                    <a:gd name="connsiteX259" fmla="*/ 1664722 w 1685808"/>
                    <a:gd name="connsiteY259" fmla="*/ 232598 h 1153691"/>
                    <a:gd name="connsiteX260" fmla="*/ 1666580 w 1685808"/>
                    <a:gd name="connsiteY260" fmla="*/ 263717 h 115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Lst>
                  <a:rect l="l" t="t" r="r" b="b"/>
                  <a:pathLst>
                    <a:path w="1685808" h="1153691">
                      <a:moveTo>
                        <a:pt x="1684630" y="236589"/>
                      </a:moveTo>
                      <a:cubicBezTo>
                        <a:pt x="1683449" y="230141"/>
                        <a:pt x="1681391" y="222321"/>
                        <a:pt x="1676095" y="218111"/>
                      </a:cubicBezTo>
                      <a:cubicBezTo>
                        <a:pt x="1668847" y="212339"/>
                        <a:pt x="1659246" y="208414"/>
                        <a:pt x="1649949" y="209091"/>
                      </a:cubicBezTo>
                      <a:cubicBezTo>
                        <a:pt x="1520762" y="209491"/>
                        <a:pt x="1391555" y="212053"/>
                        <a:pt x="1262405" y="215034"/>
                      </a:cubicBezTo>
                      <a:cubicBezTo>
                        <a:pt x="1253623" y="214806"/>
                        <a:pt x="1244784" y="216796"/>
                        <a:pt x="1236602" y="219921"/>
                      </a:cubicBezTo>
                      <a:cubicBezTo>
                        <a:pt x="1188472" y="231132"/>
                        <a:pt x="1175452" y="273023"/>
                        <a:pt x="1163698" y="315352"/>
                      </a:cubicBezTo>
                      <a:cubicBezTo>
                        <a:pt x="1134028" y="412383"/>
                        <a:pt x="1109729" y="510881"/>
                        <a:pt x="1085079" y="609274"/>
                      </a:cubicBezTo>
                      <a:cubicBezTo>
                        <a:pt x="1062714" y="442206"/>
                        <a:pt x="1080688" y="318733"/>
                        <a:pt x="902341" y="236942"/>
                      </a:cubicBezTo>
                      <a:cubicBezTo>
                        <a:pt x="866689" y="218159"/>
                        <a:pt x="827561" y="207186"/>
                        <a:pt x="792204" y="187850"/>
                      </a:cubicBezTo>
                      <a:cubicBezTo>
                        <a:pt x="777183" y="172886"/>
                        <a:pt x="749608" y="171810"/>
                        <a:pt x="729310" y="177858"/>
                      </a:cubicBezTo>
                      <a:cubicBezTo>
                        <a:pt x="720147" y="159894"/>
                        <a:pt x="715232" y="139949"/>
                        <a:pt x="714604" y="119803"/>
                      </a:cubicBezTo>
                      <a:cubicBezTo>
                        <a:pt x="714480" y="115727"/>
                        <a:pt x="708184" y="113241"/>
                        <a:pt x="706260" y="117546"/>
                      </a:cubicBezTo>
                      <a:cubicBezTo>
                        <a:pt x="687353" y="160656"/>
                        <a:pt x="725967" y="219140"/>
                        <a:pt x="762152" y="242095"/>
                      </a:cubicBezTo>
                      <a:cubicBezTo>
                        <a:pt x="736978" y="271375"/>
                        <a:pt x="690239" y="270708"/>
                        <a:pt x="654739" y="268746"/>
                      </a:cubicBezTo>
                      <a:cubicBezTo>
                        <a:pt x="580168" y="262678"/>
                        <a:pt x="506282" y="239218"/>
                        <a:pt x="441693" y="201528"/>
                      </a:cubicBezTo>
                      <a:cubicBezTo>
                        <a:pt x="439398" y="192117"/>
                        <a:pt x="436950" y="182745"/>
                        <a:pt x="434302" y="173429"/>
                      </a:cubicBezTo>
                      <a:cubicBezTo>
                        <a:pt x="464449" y="144454"/>
                        <a:pt x="482375" y="103116"/>
                        <a:pt x="478584" y="61034"/>
                      </a:cubicBezTo>
                      <a:cubicBezTo>
                        <a:pt x="476917" y="43508"/>
                        <a:pt x="472259" y="15162"/>
                        <a:pt x="460829" y="1693"/>
                      </a:cubicBezTo>
                      <a:cubicBezTo>
                        <a:pt x="457314" y="-2098"/>
                        <a:pt x="451342" y="1017"/>
                        <a:pt x="451123" y="5713"/>
                      </a:cubicBezTo>
                      <a:cubicBezTo>
                        <a:pt x="450675" y="15343"/>
                        <a:pt x="455000" y="25220"/>
                        <a:pt x="456838" y="34640"/>
                      </a:cubicBezTo>
                      <a:cubicBezTo>
                        <a:pt x="466382" y="77598"/>
                        <a:pt x="459038" y="120737"/>
                        <a:pt x="428235" y="153379"/>
                      </a:cubicBezTo>
                      <a:cubicBezTo>
                        <a:pt x="425587" y="145178"/>
                        <a:pt x="422767" y="137034"/>
                        <a:pt x="419710" y="128966"/>
                      </a:cubicBezTo>
                      <a:cubicBezTo>
                        <a:pt x="417995" y="124433"/>
                        <a:pt x="413071" y="124213"/>
                        <a:pt x="410556" y="126785"/>
                      </a:cubicBezTo>
                      <a:cubicBezTo>
                        <a:pt x="322345" y="161466"/>
                        <a:pt x="221771" y="169181"/>
                        <a:pt x="142885" y="225436"/>
                      </a:cubicBezTo>
                      <a:cubicBezTo>
                        <a:pt x="16650" y="325039"/>
                        <a:pt x="8011" y="585004"/>
                        <a:pt x="0" y="736014"/>
                      </a:cubicBezTo>
                      <a:cubicBezTo>
                        <a:pt x="686" y="822415"/>
                        <a:pt x="-200" y="931114"/>
                        <a:pt x="40948" y="1008362"/>
                      </a:cubicBezTo>
                      <a:cubicBezTo>
                        <a:pt x="59531" y="1041738"/>
                        <a:pt x="90811" y="1058064"/>
                        <a:pt x="128883" y="1058768"/>
                      </a:cubicBezTo>
                      <a:cubicBezTo>
                        <a:pt x="125206" y="1079371"/>
                        <a:pt x="120663" y="1099373"/>
                        <a:pt x="117053" y="1119938"/>
                      </a:cubicBezTo>
                      <a:cubicBezTo>
                        <a:pt x="115424" y="1129473"/>
                        <a:pt x="112805" y="1138855"/>
                        <a:pt x="117138" y="1147875"/>
                      </a:cubicBezTo>
                      <a:cubicBezTo>
                        <a:pt x="121377" y="1156714"/>
                        <a:pt x="132998" y="1154466"/>
                        <a:pt x="137760" y="1147875"/>
                      </a:cubicBezTo>
                      <a:cubicBezTo>
                        <a:pt x="142723" y="1141007"/>
                        <a:pt x="141799" y="1130225"/>
                        <a:pt x="142875" y="1121995"/>
                      </a:cubicBezTo>
                      <a:cubicBezTo>
                        <a:pt x="145513" y="1101040"/>
                        <a:pt x="150285" y="1080438"/>
                        <a:pt x="148761" y="1059149"/>
                      </a:cubicBezTo>
                      <a:cubicBezTo>
                        <a:pt x="217475" y="1059340"/>
                        <a:pt x="283988" y="1038385"/>
                        <a:pt x="347758" y="1014725"/>
                      </a:cubicBezTo>
                      <a:cubicBezTo>
                        <a:pt x="399107" y="995808"/>
                        <a:pt x="450132" y="975787"/>
                        <a:pt x="498453" y="949917"/>
                      </a:cubicBezTo>
                      <a:cubicBezTo>
                        <a:pt x="509226" y="1007600"/>
                        <a:pt x="511359" y="1066712"/>
                        <a:pt x="506921" y="1125167"/>
                      </a:cubicBezTo>
                      <a:cubicBezTo>
                        <a:pt x="505968" y="1136835"/>
                        <a:pt x="524170" y="1136778"/>
                        <a:pt x="525113" y="1125167"/>
                      </a:cubicBezTo>
                      <a:cubicBezTo>
                        <a:pt x="527752" y="1077180"/>
                        <a:pt x="532124" y="986550"/>
                        <a:pt x="509835" y="943878"/>
                      </a:cubicBezTo>
                      <a:cubicBezTo>
                        <a:pt x="530114" y="932972"/>
                        <a:pt x="550212" y="921789"/>
                        <a:pt x="569995" y="910026"/>
                      </a:cubicBezTo>
                      <a:cubicBezTo>
                        <a:pt x="571872" y="908912"/>
                        <a:pt x="572976" y="907483"/>
                        <a:pt x="573472" y="905968"/>
                      </a:cubicBezTo>
                      <a:cubicBezTo>
                        <a:pt x="605400" y="907654"/>
                        <a:pt x="636927" y="899939"/>
                        <a:pt x="668626" y="897158"/>
                      </a:cubicBezTo>
                      <a:cubicBezTo>
                        <a:pt x="724872" y="890766"/>
                        <a:pt x="781336" y="886528"/>
                        <a:pt x="837790" y="882365"/>
                      </a:cubicBezTo>
                      <a:cubicBezTo>
                        <a:pt x="835724" y="898358"/>
                        <a:pt x="837305" y="915436"/>
                        <a:pt x="836876" y="931419"/>
                      </a:cubicBezTo>
                      <a:cubicBezTo>
                        <a:pt x="836371" y="950012"/>
                        <a:pt x="835685" y="968595"/>
                        <a:pt x="835038" y="987178"/>
                      </a:cubicBezTo>
                      <a:cubicBezTo>
                        <a:pt x="834409" y="1005266"/>
                        <a:pt x="834133" y="1023373"/>
                        <a:pt x="833809" y="1041461"/>
                      </a:cubicBezTo>
                      <a:cubicBezTo>
                        <a:pt x="833476" y="1059864"/>
                        <a:pt x="831685" y="1079076"/>
                        <a:pt x="834781" y="1097259"/>
                      </a:cubicBezTo>
                      <a:cubicBezTo>
                        <a:pt x="836257" y="1105946"/>
                        <a:pt x="850840" y="1105946"/>
                        <a:pt x="852326" y="1097259"/>
                      </a:cubicBezTo>
                      <a:cubicBezTo>
                        <a:pt x="855364" y="1079523"/>
                        <a:pt x="853964" y="1060902"/>
                        <a:pt x="854202" y="1042938"/>
                      </a:cubicBezTo>
                      <a:cubicBezTo>
                        <a:pt x="854926" y="1006267"/>
                        <a:pt x="855364" y="969586"/>
                        <a:pt x="855421" y="932896"/>
                      </a:cubicBezTo>
                      <a:cubicBezTo>
                        <a:pt x="855478" y="916093"/>
                        <a:pt x="857545" y="897882"/>
                        <a:pt x="855212" y="881099"/>
                      </a:cubicBezTo>
                      <a:cubicBezTo>
                        <a:pt x="894121" y="878222"/>
                        <a:pt x="933050" y="875536"/>
                        <a:pt x="971922" y="872155"/>
                      </a:cubicBezTo>
                      <a:cubicBezTo>
                        <a:pt x="966397" y="887642"/>
                        <a:pt x="967607" y="906540"/>
                        <a:pt x="967111" y="922609"/>
                      </a:cubicBezTo>
                      <a:cubicBezTo>
                        <a:pt x="966549" y="940877"/>
                        <a:pt x="967416" y="959242"/>
                        <a:pt x="968178" y="977492"/>
                      </a:cubicBezTo>
                      <a:cubicBezTo>
                        <a:pt x="969331" y="1005028"/>
                        <a:pt x="971160" y="1032527"/>
                        <a:pt x="973541" y="1059988"/>
                      </a:cubicBezTo>
                      <a:cubicBezTo>
                        <a:pt x="974369" y="1069541"/>
                        <a:pt x="974627" y="1078742"/>
                        <a:pt x="979618" y="1087210"/>
                      </a:cubicBezTo>
                      <a:cubicBezTo>
                        <a:pt x="984704" y="1095840"/>
                        <a:pt x="996810" y="1093344"/>
                        <a:pt x="999887" y="1084562"/>
                      </a:cubicBezTo>
                      <a:cubicBezTo>
                        <a:pt x="1002897" y="1075961"/>
                        <a:pt x="1001487" y="1067484"/>
                        <a:pt x="1000725" y="1058626"/>
                      </a:cubicBezTo>
                      <a:cubicBezTo>
                        <a:pt x="999973" y="1049882"/>
                        <a:pt x="999277" y="1041138"/>
                        <a:pt x="998639" y="1032384"/>
                      </a:cubicBezTo>
                      <a:cubicBezTo>
                        <a:pt x="996829" y="1007029"/>
                        <a:pt x="995353" y="981644"/>
                        <a:pt x="994858" y="956222"/>
                      </a:cubicBezTo>
                      <a:cubicBezTo>
                        <a:pt x="1015298" y="957260"/>
                        <a:pt x="1035282" y="962594"/>
                        <a:pt x="1055694" y="963633"/>
                      </a:cubicBezTo>
                      <a:cubicBezTo>
                        <a:pt x="1119169" y="965185"/>
                        <a:pt x="1179814" y="941544"/>
                        <a:pt x="1238717" y="920665"/>
                      </a:cubicBezTo>
                      <a:cubicBezTo>
                        <a:pt x="1254195" y="924818"/>
                        <a:pt x="1270273" y="923732"/>
                        <a:pt x="1286199" y="923637"/>
                      </a:cubicBezTo>
                      <a:cubicBezTo>
                        <a:pt x="1303830" y="923313"/>
                        <a:pt x="1321470" y="922380"/>
                        <a:pt x="1338987" y="920361"/>
                      </a:cubicBezTo>
                      <a:cubicBezTo>
                        <a:pt x="1435713" y="910464"/>
                        <a:pt x="1492615" y="876365"/>
                        <a:pt x="1493072" y="771666"/>
                      </a:cubicBezTo>
                      <a:cubicBezTo>
                        <a:pt x="1504779" y="766046"/>
                        <a:pt x="1517018" y="758331"/>
                        <a:pt x="1521466" y="745501"/>
                      </a:cubicBezTo>
                      <a:cubicBezTo>
                        <a:pt x="1541650" y="721755"/>
                        <a:pt x="1553766" y="692961"/>
                        <a:pt x="1564577" y="664062"/>
                      </a:cubicBezTo>
                      <a:cubicBezTo>
                        <a:pt x="1578559" y="629296"/>
                        <a:pt x="1591904" y="594263"/>
                        <a:pt x="1604458" y="558954"/>
                      </a:cubicBezTo>
                      <a:cubicBezTo>
                        <a:pt x="1635062" y="471495"/>
                        <a:pt x="1663598" y="382646"/>
                        <a:pt x="1680639" y="291434"/>
                      </a:cubicBezTo>
                      <a:cubicBezTo>
                        <a:pt x="1683649" y="273861"/>
                        <a:pt x="1687897" y="254430"/>
                        <a:pt x="1684630" y="236589"/>
                      </a:cubicBezTo>
                      <a:close/>
                      <a:moveTo>
                        <a:pt x="811787" y="222502"/>
                      </a:moveTo>
                      <a:cubicBezTo>
                        <a:pt x="829951" y="233675"/>
                        <a:pt x="849297" y="242123"/>
                        <a:pt x="868604" y="251086"/>
                      </a:cubicBezTo>
                      <a:cubicBezTo>
                        <a:pt x="1044245" y="323657"/>
                        <a:pt x="1038035" y="426927"/>
                        <a:pt x="1055237" y="592882"/>
                      </a:cubicBezTo>
                      <a:cubicBezTo>
                        <a:pt x="1059256" y="614065"/>
                        <a:pt x="1059037" y="642345"/>
                        <a:pt x="1072801" y="658013"/>
                      </a:cubicBezTo>
                      <a:cubicBezTo>
                        <a:pt x="1069038" y="672863"/>
                        <a:pt x="1065257" y="687703"/>
                        <a:pt x="1061418" y="702524"/>
                      </a:cubicBezTo>
                      <a:cubicBezTo>
                        <a:pt x="1047445" y="690627"/>
                        <a:pt x="1031872" y="680492"/>
                        <a:pt x="1015860" y="671491"/>
                      </a:cubicBezTo>
                      <a:cubicBezTo>
                        <a:pt x="1010688" y="598482"/>
                        <a:pt x="1011365" y="523225"/>
                        <a:pt x="985028" y="453636"/>
                      </a:cubicBezTo>
                      <a:cubicBezTo>
                        <a:pt x="983952" y="450673"/>
                        <a:pt x="979313" y="451835"/>
                        <a:pt x="980227" y="454960"/>
                      </a:cubicBezTo>
                      <a:cubicBezTo>
                        <a:pt x="1000182" y="522358"/>
                        <a:pt x="998858" y="593024"/>
                        <a:pt x="999134" y="662547"/>
                      </a:cubicBezTo>
                      <a:cubicBezTo>
                        <a:pt x="956072" y="640478"/>
                        <a:pt x="904704" y="624781"/>
                        <a:pt x="857393" y="642116"/>
                      </a:cubicBezTo>
                      <a:cubicBezTo>
                        <a:pt x="857545" y="494803"/>
                        <a:pt x="827427" y="348842"/>
                        <a:pt x="790375" y="206890"/>
                      </a:cubicBezTo>
                      <a:cubicBezTo>
                        <a:pt x="797176" y="212558"/>
                        <a:pt x="804253" y="217873"/>
                        <a:pt x="811787" y="222502"/>
                      </a:cubicBezTo>
                      <a:close/>
                      <a:moveTo>
                        <a:pt x="752618" y="210519"/>
                      </a:moveTo>
                      <a:cubicBezTo>
                        <a:pt x="747103" y="204833"/>
                        <a:pt x="742140" y="198670"/>
                        <a:pt x="737721" y="192127"/>
                      </a:cubicBezTo>
                      <a:cubicBezTo>
                        <a:pt x="748979" y="191660"/>
                        <a:pt x="759771" y="191031"/>
                        <a:pt x="770268" y="194718"/>
                      </a:cubicBezTo>
                      <a:cubicBezTo>
                        <a:pt x="771068" y="206062"/>
                        <a:pt x="774106" y="216958"/>
                        <a:pt x="776954" y="227950"/>
                      </a:cubicBezTo>
                      <a:cubicBezTo>
                        <a:pt x="776145" y="228169"/>
                        <a:pt x="775364" y="228493"/>
                        <a:pt x="774630" y="228884"/>
                      </a:cubicBezTo>
                      <a:cubicBezTo>
                        <a:pt x="767163" y="223112"/>
                        <a:pt x="759028" y="217682"/>
                        <a:pt x="752618" y="210519"/>
                      </a:cubicBezTo>
                      <a:close/>
                      <a:moveTo>
                        <a:pt x="479365" y="241962"/>
                      </a:moveTo>
                      <a:cubicBezTo>
                        <a:pt x="557470" y="277090"/>
                        <a:pt x="716861" y="329210"/>
                        <a:pt x="782898" y="252868"/>
                      </a:cubicBezTo>
                      <a:cubicBezTo>
                        <a:pt x="804739" y="350270"/>
                        <a:pt x="823646" y="448625"/>
                        <a:pt x="831666" y="548238"/>
                      </a:cubicBezTo>
                      <a:cubicBezTo>
                        <a:pt x="835362" y="582309"/>
                        <a:pt x="832971" y="617199"/>
                        <a:pt x="837095" y="650927"/>
                      </a:cubicBezTo>
                      <a:cubicBezTo>
                        <a:pt x="731063" y="705819"/>
                        <a:pt x="611877" y="727098"/>
                        <a:pt x="499167" y="764236"/>
                      </a:cubicBezTo>
                      <a:cubicBezTo>
                        <a:pt x="500320" y="583566"/>
                        <a:pt x="485527" y="402267"/>
                        <a:pt x="447208" y="225512"/>
                      </a:cubicBezTo>
                      <a:cubicBezTo>
                        <a:pt x="457467" y="231941"/>
                        <a:pt x="468792" y="237018"/>
                        <a:pt x="479365" y="241962"/>
                      </a:cubicBezTo>
                      <a:close/>
                      <a:moveTo>
                        <a:pt x="38386" y="573774"/>
                      </a:moveTo>
                      <a:cubicBezTo>
                        <a:pt x="52692" y="469457"/>
                        <a:pt x="66942" y="346317"/>
                        <a:pt x="138827" y="264450"/>
                      </a:cubicBezTo>
                      <a:cubicBezTo>
                        <a:pt x="190957" y="212405"/>
                        <a:pt x="267795" y="199604"/>
                        <a:pt x="334442" y="175172"/>
                      </a:cubicBezTo>
                      <a:cubicBezTo>
                        <a:pt x="360721" y="166390"/>
                        <a:pt x="388496" y="157694"/>
                        <a:pt x="410747" y="140682"/>
                      </a:cubicBezTo>
                      <a:cubicBezTo>
                        <a:pt x="426453" y="219606"/>
                        <a:pt x="445751" y="297921"/>
                        <a:pt x="455409" y="377950"/>
                      </a:cubicBezTo>
                      <a:cubicBezTo>
                        <a:pt x="466173" y="459313"/>
                        <a:pt x="472478" y="541342"/>
                        <a:pt x="475631" y="623342"/>
                      </a:cubicBezTo>
                      <a:cubicBezTo>
                        <a:pt x="477441" y="670329"/>
                        <a:pt x="477203" y="717307"/>
                        <a:pt x="478260" y="764293"/>
                      </a:cubicBezTo>
                      <a:cubicBezTo>
                        <a:pt x="478317" y="766913"/>
                        <a:pt x="479146" y="769008"/>
                        <a:pt x="480422" y="770608"/>
                      </a:cubicBezTo>
                      <a:cubicBezTo>
                        <a:pt x="426701" y="789382"/>
                        <a:pt x="370942" y="814100"/>
                        <a:pt x="312934" y="802089"/>
                      </a:cubicBezTo>
                      <a:cubicBezTo>
                        <a:pt x="294265" y="799622"/>
                        <a:pt x="276206" y="793650"/>
                        <a:pt x="257556" y="791183"/>
                      </a:cubicBezTo>
                      <a:cubicBezTo>
                        <a:pt x="258880" y="782124"/>
                        <a:pt x="257346" y="773228"/>
                        <a:pt x="256727" y="764103"/>
                      </a:cubicBezTo>
                      <a:cubicBezTo>
                        <a:pt x="256022" y="753702"/>
                        <a:pt x="255794" y="743272"/>
                        <a:pt x="255651" y="732851"/>
                      </a:cubicBezTo>
                      <a:cubicBezTo>
                        <a:pt x="255613" y="673654"/>
                        <a:pt x="247555" y="614037"/>
                        <a:pt x="256584" y="555153"/>
                      </a:cubicBezTo>
                      <a:cubicBezTo>
                        <a:pt x="257546" y="549067"/>
                        <a:pt x="248650" y="546276"/>
                        <a:pt x="247126" y="552543"/>
                      </a:cubicBezTo>
                      <a:cubicBezTo>
                        <a:pt x="237687" y="591415"/>
                        <a:pt x="237334" y="631677"/>
                        <a:pt x="238077" y="671463"/>
                      </a:cubicBezTo>
                      <a:cubicBezTo>
                        <a:pt x="239268" y="706191"/>
                        <a:pt x="237249" y="740986"/>
                        <a:pt x="239487" y="775676"/>
                      </a:cubicBezTo>
                      <a:cubicBezTo>
                        <a:pt x="202368" y="765827"/>
                        <a:pt x="164906" y="770237"/>
                        <a:pt x="127435" y="773971"/>
                      </a:cubicBezTo>
                      <a:cubicBezTo>
                        <a:pt x="93450" y="776981"/>
                        <a:pt x="58150" y="780038"/>
                        <a:pt x="27451" y="796336"/>
                      </a:cubicBezTo>
                      <a:cubicBezTo>
                        <a:pt x="25108" y="722193"/>
                        <a:pt x="30470" y="646955"/>
                        <a:pt x="38386" y="573774"/>
                      </a:cubicBezTo>
                      <a:close/>
                      <a:moveTo>
                        <a:pt x="51549" y="967509"/>
                      </a:moveTo>
                      <a:cubicBezTo>
                        <a:pt x="44567" y="947764"/>
                        <a:pt x="40548" y="926142"/>
                        <a:pt x="37462" y="906606"/>
                      </a:cubicBezTo>
                      <a:cubicBezTo>
                        <a:pt x="32842" y="877355"/>
                        <a:pt x="29937" y="847656"/>
                        <a:pt x="28356" y="817729"/>
                      </a:cubicBezTo>
                      <a:cubicBezTo>
                        <a:pt x="61455" y="792945"/>
                        <a:pt x="119644" y="793983"/>
                        <a:pt x="159963" y="789078"/>
                      </a:cubicBezTo>
                      <a:cubicBezTo>
                        <a:pt x="183566" y="787011"/>
                        <a:pt x="207721" y="786744"/>
                        <a:pt x="230838" y="792554"/>
                      </a:cubicBezTo>
                      <a:cubicBezTo>
                        <a:pt x="215408" y="804641"/>
                        <a:pt x="197739" y="813414"/>
                        <a:pt x="181508" y="824329"/>
                      </a:cubicBezTo>
                      <a:cubicBezTo>
                        <a:pt x="161011" y="837950"/>
                        <a:pt x="143923" y="855638"/>
                        <a:pt x="126587" y="872955"/>
                      </a:cubicBezTo>
                      <a:cubicBezTo>
                        <a:pt x="98222" y="901520"/>
                        <a:pt x="70361" y="931600"/>
                        <a:pt x="51549" y="967509"/>
                      </a:cubicBezTo>
                      <a:close/>
                      <a:moveTo>
                        <a:pt x="384553" y="971843"/>
                      </a:moveTo>
                      <a:cubicBezTo>
                        <a:pt x="303257" y="1001942"/>
                        <a:pt x="175774" y="1054682"/>
                        <a:pt x="90792" y="1022307"/>
                      </a:cubicBezTo>
                      <a:cubicBezTo>
                        <a:pt x="76114" y="1013839"/>
                        <a:pt x="65761" y="999132"/>
                        <a:pt x="58188" y="983607"/>
                      </a:cubicBezTo>
                      <a:cubicBezTo>
                        <a:pt x="79400" y="944983"/>
                        <a:pt x="109252" y="912226"/>
                        <a:pt x="140379" y="881403"/>
                      </a:cubicBezTo>
                      <a:cubicBezTo>
                        <a:pt x="157839" y="864068"/>
                        <a:pt x="174850" y="847028"/>
                        <a:pt x="195758" y="833826"/>
                      </a:cubicBezTo>
                      <a:cubicBezTo>
                        <a:pt x="205550" y="827644"/>
                        <a:pt x="215617" y="821891"/>
                        <a:pt x="225352" y="815605"/>
                      </a:cubicBezTo>
                      <a:cubicBezTo>
                        <a:pt x="232858" y="810756"/>
                        <a:pt x="243097" y="805032"/>
                        <a:pt x="249355" y="797707"/>
                      </a:cubicBezTo>
                      <a:cubicBezTo>
                        <a:pt x="252079" y="798126"/>
                        <a:pt x="255060" y="797136"/>
                        <a:pt x="256527" y="794821"/>
                      </a:cubicBezTo>
                      <a:cubicBezTo>
                        <a:pt x="293827" y="815090"/>
                        <a:pt x="337604" y="823129"/>
                        <a:pt x="379705" y="816929"/>
                      </a:cubicBezTo>
                      <a:cubicBezTo>
                        <a:pt x="410556" y="811871"/>
                        <a:pt x="439845" y="800431"/>
                        <a:pt x="469202" y="790087"/>
                      </a:cubicBezTo>
                      <a:cubicBezTo>
                        <a:pt x="561003" y="757140"/>
                        <a:pt x="657339" y="738576"/>
                        <a:pt x="748646" y="704257"/>
                      </a:cubicBezTo>
                      <a:cubicBezTo>
                        <a:pt x="775411" y="694075"/>
                        <a:pt x="802748" y="686169"/>
                        <a:pt x="828046" y="672577"/>
                      </a:cubicBezTo>
                      <a:cubicBezTo>
                        <a:pt x="909076" y="619542"/>
                        <a:pt x="988247" y="663719"/>
                        <a:pt x="1059209" y="711020"/>
                      </a:cubicBezTo>
                      <a:cubicBezTo>
                        <a:pt x="1056627" y="720936"/>
                        <a:pt x="1054008" y="730851"/>
                        <a:pt x="1051379" y="740757"/>
                      </a:cubicBezTo>
                      <a:cubicBezTo>
                        <a:pt x="1024795" y="713154"/>
                        <a:pt x="995201" y="681912"/>
                        <a:pt x="954596" y="679816"/>
                      </a:cubicBezTo>
                      <a:cubicBezTo>
                        <a:pt x="936736" y="679035"/>
                        <a:pt x="919153" y="682607"/>
                        <a:pt x="901456" y="684350"/>
                      </a:cubicBezTo>
                      <a:cubicBezTo>
                        <a:pt x="897531" y="684741"/>
                        <a:pt x="897493" y="690141"/>
                        <a:pt x="901456" y="690494"/>
                      </a:cubicBezTo>
                      <a:cubicBezTo>
                        <a:pt x="917496" y="691903"/>
                        <a:pt x="933602" y="691980"/>
                        <a:pt x="949652" y="693104"/>
                      </a:cubicBezTo>
                      <a:cubicBezTo>
                        <a:pt x="995505" y="696161"/>
                        <a:pt x="1016660" y="729870"/>
                        <a:pt x="1046750" y="758102"/>
                      </a:cubicBezTo>
                      <a:cubicBezTo>
                        <a:pt x="1044997" y="764560"/>
                        <a:pt x="1043407" y="771075"/>
                        <a:pt x="1041568" y="777476"/>
                      </a:cubicBezTo>
                      <a:cubicBezTo>
                        <a:pt x="1016165" y="748511"/>
                        <a:pt x="957805" y="715478"/>
                        <a:pt x="919486" y="729242"/>
                      </a:cubicBezTo>
                      <a:cubicBezTo>
                        <a:pt x="895169" y="723841"/>
                        <a:pt x="869794" y="724574"/>
                        <a:pt x="846134" y="733442"/>
                      </a:cubicBezTo>
                      <a:cubicBezTo>
                        <a:pt x="844982" y="733880"/>
                        <a:pt x="845039" y="735785"/>
                        <a:pt x="846449" y="735738"/>
                      </a:cubicBezTo>
                      <a:cubicBezTo>
                        <a:pt x="903561" y="732080"/>
                        <a:pt x="962835" y="747749"/>
                        <a:pt x="998496" y="795212"/>
                      </a:cubicBezTo>
                      <a:cubicBezTo>
                        <a:pt x="985447" y="792516"/>
                        <a:pt x="973179" y="787096"/>
                        <a:pt x="961139" y="781534"/>
                      </a:cubicBezTo>
                      <a:cubicBezTo>
                        <a:pt x="926411" y="763360"/>
                        <a:pt x="888397" y="753654"/>
                        <a:pt x="851249" y="771323"/>
                      </a:cubicBezTo>
                      <a:cubicBezTo>
                        <a:pt x="830523" y="780762"/>
                        <a:pt x="811321" y="793202"/>
                        <a:pt x="790546" y="802565"/>
                      </a:cubicBezTo>
                      <a:cubicBezTo>
                        <a:pt x="765105" y="814023"/>
                        <a:pt x="740397" y="815319"/>
                        <a:pt x="713718" y="807451"/>
                      </a:cubicBezTo>
                      <a:cubicBezTo>
                        <a:pt x="710146" y="806404"/>
                        <a:pt x="708289" y="811356"/>
                        <a:pt x="711260" y="813290"/>
                      </a:cubicBezTo>
                      <a:cubicBezTo>
                        <a:pt x="714451" y="815357"/>
                        <a:pt x="717661" y="817091"/>
                        <a:pt x="720881" y="818586"/>
                      </a:cubicBezTo>
                      <a:cubicBezTo>
                        <a:pt x="707117" y="827720"/>
                        <a:pt x="692715" y="834683"/>
                        <a:pt x="678561" y="843132"/>
                      </a:cubicBezTo>
                      <a:cubicBezTo>
                        <a:pt x="633755" y="848980"/>
                        <a:pt x="589083" y="855819"/>
                        <a:pt x="544563" y="863582"/>
                      </a:cubicBezTo>
                      <a:cubicBezTo>
                        <a:pt x="537134" y="864877"/>
                        <a:pt x="538086" y="874850"/>
                        <a:pt x="543725" y="877612"/>
                      </a:cubicBezTo>
                      <a:cubicBezTo>
                        <a:pt x="545554" y="886328"/>
                        <a:pt x="550507" y="893338"/>
                        <a:pt x="556908" y="899348"/>
                      </a:cubicBezTo>
                      <a:cubicBezTo>
                        <a:pt x="499701" y="924142"/>
                        <a:pt x="442979" y="950041"/>
                        <a:pt x="384553" y="971843"/>
                      </a:cubicBezTo>
                      <a:close/>
                      <a:moveTo>
                        <a:pt x="1020270" y="799041"/>
                      </a:moveTo>
                      <a:cubicBezTo>
                        <a:pt x="1006126" y="774838"/>
                        <a:pt x="982380" y="756150"/>
                        <a:pt x="957910" y="743224"/>
                      </a:cubicBezTo>
                      <a:cubicBezTo>
                        <a:pt x="976798" y="748215"/>
                        <a:pt x="994734" y="758074"/>
                        <a:pt x="1010136" y="770189"/>
                      </a:cubicBezTo>
                      <a:cubicBezTo>
                        <a:pt x="1019442" y="777390"/>
                        <a:pt x="1026766" y="786506"/>
                        <a:pt x="1035815" y="793878"/>
                      </a:cubicBezTo>
                      <a:cubicBezTo>
                        <a:pt x="1033844" y="798431"/>
                        <a:pt x="1031510" y="802832"/>
                        <a:pt x="1028624" y="807013"/>
                      </a:cubicBezTo>
                      <a:cubicBezTo>
                        <a:pt x="1025433" y="807375"/>
                        <a:pt x="1022252" y="807727"/>
                        <a:pt x="1019061" y="808089"/>
                      </a:cubicBezTo>
                      <a:cubicBezTo>
                        <a:pt x="1019327" y="807642"/>
                        <a:pt x="1019537" y="807166"/>
                        <a:pt x="1019689" y="806680"/>
                      </a:cubicBezTo>
                      <a:cubicBezTo>
                        <a:pt x="1021204" y="804556"/>
                        <a:pt x="1021737" y="801708"/>
                        <a:pt x="1020270" y="799041"/>
                      </a:cubicBezTo>
                      <a:close/>
                      <a:moveTo>
                        <a:pt x="839400" y="826244"/>
                      </a:moveTo>
                      <a:cubicBezTo>
                        <a:pt x="834828" y="826616"/>
                        <a:pt x="813159" y="828130"/>
                        <a:pt x="788203" y="830549"/>
                      </a:cubicBezTo>
                      <a:cubicBezTo>
                        <a:pt x="759447" y="833340"/>
                        <a:pt x="726338" y="837169"/>
                        <a:pt x="710041" y="839150"/>
                      </a:cubicBezTo>
                      <a:cubicBezTo>
                        <a:pt x="717461" y="834940"/>
                        <a:pt x="727777" y="830064"/>
                        <a:pt x="733454" y="823034"/>
                      </a:cubicBezTo>
                      <a:cubicBezTo>
                        <a:pt x="754847" y="828368"/>
                        <a:pt x="776545" y="823044"/>
                        <a:pt x="797385" y="814205"/>
                      </a:cubicBezTo>
                      <a:cubicBezTo>
                        <a:pt x="798081" y="813909"/>
                        <a:pt x="808120" y="809347"/>
                        <a:pt x="808758" y="809042"/>
                      </a:cubicBezTo>
                      <a:cubicBezTo>
                        <a:pt x="810358" y="808270"/>
                        <a:pt x="811949" y="807489"/>
                        <a:pt x="813530" y="806689"/>
                      </a:cubicBezTo>
                      <a:cubicBezTo>
                        <a:pt x="821636" y="810442"/>
                        <a:pt x="830428" y="813119"/>
                        <a:pt x="839486" y="814776"/>
                      </a:cubicBezTo>
                      <a:cubicBezTo>
                        <a:pt x="839419" y="815224"/>
                        <a:pt x="839372" y="815681"/>
                        <a:pt x="839372" y="816157"/>
                      </a:cubicBezTo>
                      <a:cubicBezTo>
                        <a:pt x="839372" y="819396"/>
                        <a:pt x="839372" y="822625"/>
                        <a:pt x="839372" y="825863"/>
                      </a:cubicBezTo>
                      <a:cubicBezTo>
                        <a:pt x="839381" y="825987"/>
                        <a:pt x="839391" y="826111"/>
                        <a:pt x="839400" y="826244"/>
                      </a:cubicBezTo>
                      <a:close/>
                      <a:moveTo>
                        <a:pt x="826132" y="800146"/>
                      </a:moveTo>
                      <a:cubicBezTo>
                        <a:pt x="856707" y="782220"/>
                        <a:pt x="891892" y="767322"/>
                        <a:pt x="926859" y="782201"/>
                      </a:cubicBezTo>
                      <a:cubicBezTo>
                        <a:pt x="886711" y="802489"/>
                        <a:pt x="871871" y="807737"/>
                        <a:pt x="826132" y="800146"/>
                      </a:cubicBezTo>
                      <a:close/>
                      <a:moveTo>
                        <a:pt x="857431" y="816700"/>
                      </a:moveTo>
                      <a:cubicBezTo>
                        <a:pt x="868804" y="817091"/>
                        <a:pt x="880205" y="815938"/>
                        <a:pt x="890864" y="813271"/>
                      </a:cubicBezTo>
                      <a:cubicBezTo>
                        <a:pt x="903437" y="809880"/>
                        <a:pt x="914848" y="803346"/>
                        <a:pt x="926687" y="798098"/>
                      </a:cubicBezTo>
                      <a:cubicBezTo>
                        <a:pt x="933298" y="795059"/>
                        <a:pt x="940365" y="793678"/>
                        <a:pt x="946966" y="790725"/>
                      </a:cubicBezTo>
                      <a:cubicBezTo>
                        <a:pt x="962568" y="797802"/>
                        <a:pt x="979380" y="807156"/>
                        <a:pt x="997287" y="810528"/>
                      </a:cubicBezTo>
                      <a:cubicBezTo>
                        <a:pt x="950776" y="816386"/>
                        <a:pt x="904132" y="820824"/>
                        <a:pt x="857441" y="824749"/>
                      </a:cubicBezTo>
                      <a:cubicBezTo>
                        <a:pt x="857431" y="822072"/>
                        <a:pt x="857431" y="819386"/>
                        <a:pt x="857431" y="816700"/>
                      </a:cubicBezTo>
                      <a:close/>
                      <a:moveTo>
                        <a:pt x="866061" y="865287"/>
                      </a:moveTo>
                      <a:cubicBezTo>
                        <a:pt x="781564" y="872478"/>
                        <a:pt x="696849" y="877184"/>
                        <a:pt x="612829" y="889242"/>
                      </a:cubicBezTo>
                      <a:cubicBezTo>
                        <a:pt x="603552" y="890443"/>
                        <a:pt x="594208" y="891433"/>
                        <a:pt x="584835" y="891500"/>
                      </a:cubicBezTo>
                      <a:cubicBezTo>
                        <a:pt x="579977" y="891528"/>
                        <a:pt x="574615" y="890281"/>
                        <a:pt x="569909" y="891100"/>
                      </a:cubicBezTo>
                      <a:cubicBezTo>
                        <a:pt x="564937" y="887128"/>
                        <a:pt x="560356" y="882289"/>
                        <a:pt x="558632" y="876241"/>
                      </a:cubicBezTo>
                      <a:cubicBezTo>
                        <a:pt x="596179" y="869792"/>
                        <a:pt x="633822" y="863934"/>
                        <a:pt x="671570" y="858772"/>
                      </a:cubicBezTo>
                      <a:cubicBezTo>
                        <a:pt x="673579" y="860020"/>
                        <a:pt x="676199" y="859420"/>
                        <a:pt x="678171" y="857896"/>
                      </a:cubicBezTo>
                      <a:cubicBezTo>
                        <a:pt x="795061" y="840770"/>
                        <a:pt x="913809" y="839408"/>
                        <a:pt x="1030138" y="818224"/>
                      </a:cubicBezTo>
                      <a:cubicBezTo>
                        <a:pt x="1032634" y="820177"/>
                        <a:pt x="1036149" y="821053"/>
                        <a:pt x="1039339" y="820072"/>
                      </a:cubicBezTo>
                      <a:cubicBezTo>
                        <a:pt x="1039092" y="829368"/>
                        <a:pt x="1038844" y="838665"/>
                        <a:pt x="1038597" y="847961"/>
                      </a:cubicBezTo>
                      <a:cubicBezTo>
                        <a:pt x="1038054" y="848409"/>
                        <a:pt x="1037596" y="848895"/>
                        <a:pt x="1037206" y="849409"/>
                      </a:cubicBezTo>
                      <a:cubicBezTo>
                        <a:pt x="981037" y="858724"/>
                        <a:pt x="922839" y="860001"/>
                        <a:pt x="866061" y="865287"/>
                      </a:cubicBezTo>
                      <a:close/>
                      <a:moveTo>
                        <a:pt x="1474137" y="792554"/>
                      </a:moveTo>
                      <a:cubicBezTo>
                        <a:pt x="1471346" y="826130"/>
                        <a:pt x="1460411" y="859896"/>
                        <a:pt x="1429874" y="877660"/>
                      </a:cubicBezTo>
                      <a:cubicBezTo>
                        <a:pt x="1379658" y="904921"/>
                        <a:pt x="1319498" y="904987"/>
                        <a:pt x="1263749" y="905540"/>
                      </a:cubicBezTo>
                      <a:cubicBezTo>
                        <a:pt x="1254224" y="906635"/>
                        <a:pt x="1231125" y="896129"/>
                        <a:pt x="1227963" y="908054"/>
                      </a:cubicBezTo>
                      <a:cubicBezTo>
                        <a:pt x="1171604" y="928209"/>
                        <a:pt x="1113482" y="950441"/>
                        <a:pt x="1052808" y="950231"/>
                      </a:cubicBezTo>
                      <a:cubicBezTo>
                        <a:pt x="1033148" y="949498"/>
                        <a:pt x="1013965" y="945735"/>
                        <a:pt x="994715" y="950745"/>
                      </a:cubicBezTo>
                      <a:cubicBezTo>
                        <a:pt x="994458" y="933067"/>
                        <a:pt x="993534" y="915417"/>
                        <a:pt x="993200" y="897739"/>
                      </a:cubicBezTo>
                      <a:cubicBezTo>
                        <a:pt x="992981" y="888852"/>
                        <a:pt x="993334" y="878774"/>
                        <a:pt x="990076" y="870412"/>
                      </a:cubicBezTo>
                      <a:cubicBezTo>
                        <a:pt x="1006773" y="868183"/>
                        <a:pt x="1024023" y="867840"/>
                        <a:pt x="1040349" y="863401"/>
                      </a:cubicBezTo>
                      <a:cubicBezTo>
                        <a:pt x="1042721" y="864744"/>
                        <a:pt x="1045712" y="864896"/>
                        <a:pt x="1048769" y="862896"/>
                      </a:cubicBezTo>
                      <a:cubicBezTo>
                        <a:pt x="1056446" y="857905"/>
                        <a:pt x="1063704" y="858458"/>
                        <a:pt x="1072487" y="857772"/>
                      </a:cubicBezTo>
                      <a:cubicBezTo>
                        <a:pt x="1128008" y="851838"/>
                        <a:pt x="1183262" y="843580"/>
                        <a:pt x="1238250" y="833778"/>
                      </a:cubicBezTo>
                      <a:cubicBezTo>
                        <a:pt x="1236078" y="838398"/>
                        <a:pt x="1235135" y="843484"/>
                        <a:pt x="1236097" y="848971"/>
                      </a:cubicBezTo>
                      <a:cubicBezTo>
                        <a:pt x="1236717" y="852505"/>
                        <a:pt x="1242012" y="853819"/>
                        <a:pt x="1244298" y="851133"/>
                      </a:cubicBezTo>
                      <a:cubicBezTo>
                        <a:pt x="1249309" y="845256"/>
                        <a:pt x="1252699" y="838265"/>
                        <a:pt x="1258453" y="832969"/>
                      </a:cubicBezTo>
                      <a:cubicBezTo>
                        <a:pt x="1275378" y="818348"/>
                        <a:pt x="1299277" y="816662"/>
                        <a:pt x="1318031" y="805203"/>
                      </a:cubicBezTo>
                      <a:cubicBezTo>
                        <a:pt x="1349235" y="786306"/>
                        <a:pt x="1345149" y="755331"/>
                        <a:pt x="1358427" y="727070"/>
                      </a:cubicBezTo>
                      <a:cubicBezTo>
                        <a:pt x="1364837" y="747425"/>
                        <a:pt x="1364113" y="769227"/>
                        <a:pt x="1362618" y="790268"/>
                      </a:cubicBezTo>
                      <a:cubicBezTo>
                        <a:pt x="1360341" y="810442"/>
                        <a:pt x="1357722" y="843294"/>
                        <a:pt x="1332528" y="846304"/>
                      </a:cubicBezTo>
                      <a:cubicBezTo>
                        <a:pt x="1329757" y="846723"/>
                        <a:pt x="1329928" y="850476"/>
                        <a:pt x="1331814" y="851762"/>
                      </a:cubicBezTo>
                      <a:cubicBezTo>
                        <a:pt x="1352083" y="865563"/>
                        <a:pt x="1367762" y="832378"/>
                        <a:pt x="1372143" y="818110"/>
                      </a:cubicBezTo>
                      <a:cubicBezTo>
                        <a:pt x="1380277" y="791592"/>
                        <a:pt x="1381354" y="762474"/>
                        <a:pt x="1376734" y="735214"/>
                      </a:cubicBezTo>
                      <a:cubicBezTo>
                        <a:pt x="1378410" y="717278"/>
                        <a:pt x="1379087" y="698923"/>
                        <a:pt x="1384411" y="681636"/>
                      </a:cubicBezTo>
                      <a:cubicBezTo>
                        <a:pt x="1390888" y="689275"/>
                        <a:pt x="1391831" y="700238"/>
                        <a:pt x="1393879" y="709744"/>
                      </a:cubicBezTo>
                      <a:cubicBezTo>
                        <a:pt x="1396765" y="726565"/>
                        <a:pt x="1399661" y="743510"/>
                        <a:pt x="1401880" y="760417"/>
                      </a:cubicBezTo>
                      <a:cubicBezTo>
                        <a:pt x="1404642" y="781115"/>
                        <a:pt x="1405471" y="802174"/>
                        <a:pt x="1402804" y="822929"/>
                      </a:cubicBezTo>
                      <a:cubicBezTo>
                        <a:pt x="1401880" y="830083"/>
                        <a:pt x="1399061" y="837426"/>
                        <a:pt x="1400899" y="844561"/>
                      </a:cubicBezTo>
                      <a:cubicBezTo>
                        <a:pt x="1401899" y="848437"/>
                        <a:pt x="1407147" y="849885"/>
                        <a:pt x="1409929" y="846942"/>
                      </a:cubicBezTo>
                      <a:cubicBezTo>
                        <a:pt x="1430484" y="815843"/>
                        <a:pt x="1411777" y="726527"/>
                        <a:pt x="1403671" y="689722"/>
                      </a:cubicBezTo>
                      <a:cubicBezTo>
                        <a:pt x="1408052" y="684693"/>
                        <a:pt x="1411005" y="649393"/>
                        <a:pt x="1421559" y="654223"/>
                      </a:cubicBezTo>
                      <a:cubicBezTo>
                        <a:pt x="1429455" y="659480"/>
                        <a:pt x="1434332" y="686341"/>
                        <a:pt x="1436684" y="696047"/>
                      </a:cubicBezTo>
                      <a:cubicBezTo>
                        <a:pt x="1443428" y="725565"/>
                        <a:pt x="1444762" y="755978"/>
                        <a:pt x="1439799" y="785925"/>
                      </a:cubicBezTo>
                      <a:cubicBezTo>
                        <a:pt x="1437742" y="799974"/>
                        <a:pt x="1434217" y="813700"/>
                        <a:pt x="1435370" y="827968"/>
                      </a:cubicBezTo>
                      <a:cubicBezTo>
                        <a:pt x="1435779" y="833045"/>
                        <a:pt x="1443133" y="836207"/>
                        <a:pt x="1445838" y="830807"/>
                      </a:cubicBezTo>
                      <a:cubicBezTo>
                        <a:pt x="1451858" y="818757"/>
                        <a:pt x="1453858" y="806108"/>
                        <a:pt x="1455820" y="792888"/>
                      </a:cubicBezTo>
                      <a:cubicBezTo>
                        <a:pt x="1463135" y="751082"/>
                        <a:pt x="1459735" y="707972"/>
                        <a:pt x="1445666" y="667881"/>
                      </a:cubicBezTo>
                      <a:cubicBezTo>
                        <a:pt x="1479918" y="665967"/>
                        <a:pt x="1476299" y="769027"/>
                        <a:pt x="1474137" y="792554"/>
                      </a:cubicBezTo>
                      <a:close/>
                      <a:moveTo>
                        <a:pt x="1666580" y="263717"/>
                      </a:moveTo>
                      <a:cubicBezTo>
                        <a:pt x="1645796" y="397752"/>
                        <a:pt x="1598238" y="526492"/>
                        <a:pt x="1549679" y="652603"/>
                      </a:cubicBezTo>
                      <a:cubicBezTo>
                        <a:pt x="1543002" y="669320"/>
                        <a:pt x="1536954" y="686712"/>
                        <a:pt x="1528429" y="702591"/>
                      </a:cubicBezTo>
                      <a:cubicBezTo>
                        <a:pt x="1520428" y="717497"/>
                        <a:pt x="1510332" y="731004"/>
                        <a:pt x="1499340" y="743805"/>
                      </a:cubicBezTo>
                      <a:cubicBezTo>
                        <a:pt x="1498254" y="745072"/>
                        <a:pt x="1497625" y="746539"/>
                        <a:pt x="1497359" y="748053"/>
                      </a:cubicBezTo>
                      <a:cubicBezTo>
                        <a:pt x="1496006" y="749158"/>
                        <a:pt x="1494568" y="750158"/>
                        <a:pt x="1493063" y="751101"/>
                      </a:cubicBezTo>
                      <a:cubicBezTo>
                        <a:pt x="1492234" y="723622"/>
                        <a:pt x="1484567" y="638868"/>
                        <a:pt x="1440913" y="657118"/>
                      </a:cubicBezTo>
                      <a:cubicBezTo>
                        <a:pt x="1422997" y="625667"/>
                        <a:pt x="1398594" y="646021"/>
                        <a:pt x="1397584" y="675901"/>
                      </a:cubicBezTo>
                      <a:cubicBezTo>
                        <a:pt x="1394812" y="671939"/>
                        <a:pt x="1391193" y="669015"/>
                        <a:pt x="1386373" y="668224"/>
                      </a:cubicBezTo>
                      <a:cubicBezTo>
                        <a:pt x="1367514" y="665529"/>
                        <a:pt x="1369647" y="697409"/>
                        <a:pt x="1367152" y="709639"/>
                      </a:cubicBezTo>
                      <a:cubicBezTo>
                        <a:pt x="1348911" y="688751"/>
                        <a:pt x="1335872" y="743586"/>
                        <a:pt x="1333138" y="755378"/>
                      </a:cubicBezTo>
                      <a:cubicBezTo>
                        <a:pt x="1328595" y="772723"/>
                        <a:pt x="1321232" y="786592"/>
                        <a:pt x="1304573" y="794650"/>
                      </a:cubicBezTo>
                      <a:cubicBezTo>
                        <a:pt x="1289933" y="801736"/>
                        <a:pt x="1273683" y="805051"/>
                        <a:pt x="1259453" y="813119"/>
                      </a:cubicBezTo>
                      <a:cubicBezTo>
                        <a:pt x="1220886" y="815986"/>
                        <a:pt x="1181995" y="826539"/>
                        <a:pt x="1143181" y="830940"/>
                      </a:cubicBezTo>
                      <a:cubicBezTo>
                        <a:pt x="1125084" y="833588"/>
                        <a:pt x="1106919" y="835474"/>
                        <a:pt x="1088784" y="837826"/>
                      </a:cubicBezTo>
                      <a:cubicBezTo>
                        <a:pt x="1076754" y="839389"/>
                        <a:pt x="1063924" y="838665"/>
                        <a:pt x="1052246" y="841751"/>
                      </a:cubicBezTo>
                      <a:cubicBezTo>
                        <a:pt x="1051960" y="830911"/>
                        <a:pt x="1051665" y="820062"/>
                        <a:pt x="1051379" y="809223"/>
                      </a:cubicBezTo>
                      <a:cubicBezTo>
                        <a:pt x="1051351" y="808032"/>
                        <a:pt x="1050931" y="806937"/>
                        <a:pt x="1050274" y="806022"/>
                      </a:cubicBezTo>
                      <a:cubicBezTo>
                        <a:pt x="1055970" y="794469"/>
                        <a:pt x="1059132" y="781905"/>
                        <a:pt x="1062552" y="769342"/>
                      </a:cubicBezTo>
                      <a:cubicBezTo>
                        <a:pt x="1096537" y="644393"/>
                        <a:pt x="1124931" y="517977"/>
                        <a:pt x="1159869" y="393285"/>
                      </a:cubicBezTo>
                      <a:cubicBezTo>
                        <a:pt x="1169822" y="357766"/>
                        <a:pt x="1179386" y="321733"/>
                        <a:pt x="1191721" y="286958"/>
                      </a:cubicBezTo>
                      <a:cubicBezTo>
                        <a:pt x="1197026" y="272003"/>
                        <a:pt x="1204684" y="256230"/>
                        <a:pt x="1218400" y="247324"/>
                      </a:cubicBezTo>
                      <a:cubicBezTo>
                        <a:pt x="1229297" y="241114"/>
                        <a:pt x="1243136" y="236532"/>
                        <a:pt x="1255081" y="233532"/>
                      </a:cubicBezTo>
                      <a:cubicBezTo>
                        <a:pt x="1274483" y="232303"/>
                        <a:pt x="1294076" y="232741"/>
                        <a:pt x="1313545" y="232017"/>
                      </a:cubicBezTo>
                      <a:cubicBezTo>
                        <a:pt x="1419597" y="229912"/>
                        <a:pt x="1525657" y="228007"/>
                        <a:pt x="1631728" y="227274"/>
                      </a:cubicBezTo>
                      <a:cubicBezTo>
                        <a:pt x="1639681" y="227112"/>
                        <a:pt x="1648139" y="226645"/>
                        <a:pt x="1656017" y="227474"/>
                      </a:cubicBezTo>
                      <a:cubicBezTo>
                        <a:pt x="1658779" y="228417"/>
                        <a:pt x="1662379" y="230979"/>
                        <a:pt x="1664722" y="232598"/>
                      </a:cubicBezTo>
                      <a:cubicBezTo>
                        <a:pt x="1668647" y="242409"/>
                        <a:pt x="1667827" y="253515"/>
                        <a:pt x="1666580" y="263717"/>
                      </a:cubicBezTo>
                      <a:close/>
                    </a:path>
                  </a:pathLst>
                </a:custGeom>
                <a:solidFill>
                  <a:srgbClr val="000000"/>
                </a:solidFill>
                <a:ln w="9525" cap="flat">
                  <a:noFill/>
                  <a:prstDash val="solid"/>
                  <a:miter/>
                </a:ln>
              </p:spPr>
              <p:txBody>
                <a:bodyPr rtlCol="0" anchor="ctr"/>
                <a:lstStyle/>
                <a:p>
                  <a:endParaRPr lang="en-GB"/>
                </a:p>
              </p:txBody>
            </p:sp>
            <p:sp>
              <p:nvSpPr>
                <p:cNvPr id="31" name="Freeform: Shape 30">
                  <a:extLst>
                    <a:ext uri="{FF2B5EF4-FFF2-40B4-BE49-F238E27FC236}">
                      <a16:creationId xmlns:a16="http://schemas.microsoft.com/office/drawing/2014/main" id="{5DC82F07-8339-7696-2255-20F3967C0583}"/>
                    </a:ext>
                  </a:extLst>
                </p:cNvPr>
                <p:cNvSpPr/>
                <p:nvPr/>
              </p:nvSpPr>
              <p:spPr>
                <a:xfrm>
                  <a:off x="3074226" y="5046159"/>
                  <a:ext cx="208147" cy="52624"/>
                </a:xfrm>
                <a:custGeom>
                  <a:avLst/>
                  <a:gdLst>
                    <a:gd name="connsiteX0" fmla="*/ 14163 w 208147"/>
                    <a:gd name="connsiteY0" fmla="*/ 23859 h 52624"/>
                    <a:gd name="connsiteX1" fmla="*/ 204025 w 208147"/>
                    <a:gd name="connsiteY1" fmla="*/ 31479 h 52624"/>
                    <a:gd name="connsiteX2" fmla="*/ 197177 w 208147"/>
                    <a:gd name="connsiteY2" fmla="*/ 15238 h 52624"/>
                    <a:gd name="connsiteX3" fmla="*/ 91611 w 208147"/>
                    <a:gd name="connsiteY3" fmla="*/ 32060 h 52624"/>
                    <a:gd name="connsiteX4" fmla="*/ 18907 w 208147"/>
                    <a:gd name="connsiteY4" fmla="*/ 6752 h 52624"/>
                    <a:gd name="connsiteX5" fmla="*/ 371 w 208147"/>
                    <a:gd name="connsiteY5" fmla="*/ 4208 h 52624"/>
                    <a:gd name="connsiteX6" fmla="*/ 14163 w 208147"/>
                    <a:gd name="connsiteY6" fmla="*/ 23859 h 52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8147" h="52624">
                      <a:moveTo>
                        <a:pt x="14163" y="23859"/>
                      </a:moveTo>
                      <a:cubicBezTo>
                        <a:pt x="64122" y="59692"/>
                        <a:pt x="150971" y="61835"/>
                        <a:pt x="204025" y="31479"/>
                      </a:cubicBezTo>
                      <a:cubicBezTo>
                        <a:pt x="212388" y="26459"/>
                        <a:pt x="206978" y="11848"/>
                        <a:pt x="197177" y="15238"/>
                      </a:cubicBezTo>
                      <a:cubicBezTo>
                        <a:pt x="162753" y="27135"/>
                        <a:pt x="128349" y="35060"/>
                        <a:pt x="91611" y="32060"/>
                      </a:cubicBezTo>
                      <a:cubicBezTo>
                        <a:pt x="65674" y="30250"/>
                        <a:pt x="40366" y="21420"/>
                        <a:pt x="18907" y="6752"/>
                      </a:cubicBezTo>
                      <a:cubicBezTo>
                        <a:pt x="14601" y="3808"/>
                        <a:pt x="3371" y="-5269"/>
                        <a:pt x="371" y="4208"/>
                      </a:cubicBezTo>
                      <a:cubicBezTo>
                        <a:pt x="-2144" y="12152"/>
                        <a:pt x="8753" y="19639"/>
                        <a:pt x="14163" y="23859"/>
                      </a:cubicBezTo>
                      <a:close/>
                    </a:path>
                  </a:pathLst>
                </a:custGeom>
                <a:solidFill>
                  <a:srgbClr val="000000"/>
                </a:solidFill>
                <a:ln w="9525" cap="flat">
                  <a:noFill/>
                  <a:prstDash val="solid"/>
                  <a:miter/>
                </a:ln>
              </p:spPr>
              <p:txBody>
                <a:bodyPr rtlCol="0" anchor="ctr"/>
                <a:lstStyle/>
                <a:p>
                  <a:endParaRPr lang="en-GB"/>
                </a:p>
              </p:txBody>
            </p:sp>
          </p:grpSp>
        </p:grpSp>
        <p:grpSp>
          <p:nvGrpSpPr>
            <p:cNvPr id="32" name="Graphic 12" descr="Woman holding a laptop">
              <a:extLst>
                <a:ext uri="{FF2B5EF4-FFF2-40B4-BE49-F238E27FC236}">
                  <a16:creationId xmlns:a16="http://schemas.microsoft.com/office/drawing/2014/main" id="{6A9F819C-304C-4824-3E76-E86B46E327D9}"/>
                </a:ext>
              </a:extLst>
            </p:cNvPr>
            <p:cNvGrpSpPr/>
            <p:nvPr/>
          </p:nvGrpSpPr>
          <p:grpSpPr>
            <a:xfrm>
              <a:off x="2815006" y="4172950"/>
              <a:ext cx="677532" cy="716810"/>
              <a:chOff x="2815006" y="4172950"/>
              <a:chExt cx="677532" cy="716810"/>
            </a:xfrm>
          </p:grpSpPr>
          <p:sp>
            <p:nvSpPr>
              <p:cNvPr id="33" name="Freeform: Shape 32">
                <a:extLst>
                  <a:ext uri="{FF2B5EF4-FFF2-40B4-BE49-F238E27FC236}">
                    <a16:creationId xmlns:a16="http://schemas.microsoft.com/office/drawing/2014/main" id="{001B5641-9671-10B5-3EB1-146A2F4C5A25}"/>
                  </a:ext>
                </a:extLst>
              </p:cNvPr>
              <p:cNvSpPr/>
              <p:nvPr/>
            </p:nvSpPr>
            <p:spPr>
              <a:xfrm>
                <a:off x="2976609" y="4244388"/>
                <a:ext cx="445797" cy="579848"/>
              </a:xfrm>
              <a:custGeom>
                <a:avLst/>
                <a:gdLst>
                  <a:gd name="connsiteX0" fmla="*/ 446546 w 445797"/>
                  <a:gd name="connsiteY0" fmla="*/ 282731 h 579848"/>
                  <a:gd name="connsiteX1" fmla="*/ 309005 w 445797"/>
                  <a:gd name="connsiteY1" fmla="*/ 3124 h 579848"/>
                  <a:gd name="connsiteX2" fmla="*/ 288716 w 445797"/>
                  <a:gd name="connsiteY2" fmla="*/ 5896 h 579848"/>
                  <a:gd name="connsiteX3" fmla="*/ 278145 w 445797"/>
                  <a:gd name="connsiteY3" fmla="*/ 13849 h 579848"/>
                  <a:gd name="connsiteX4" fmla="*/ 99169 w 445797"/>
                  <a:gd name="connsiteY4" fmla="*/ 319202 h 579848"/>
                  <a:gd name="connsiteX5" fmla="*/ 3633 w 445797"/>
                  <a:gd name="connsiteY5" fmla="*/ 526980 h 579848"/>
                  <a:gd name="connsiteX6" fmla="*/ 36115 w 445797"/>
                  <a:gd name="connsiteY6" fmla="*/ 532705 h 579848"/>
                  <a:gd name="connsiteX7" fmla="*/ 79261 w 445797"/>
                  <a:gd name="connsiteY7" fmla="*/ 541220 h 579848"/>
                  <a:gd name="connsiteX8" fmla="*/ 183276 w 445797"/>
                  <a:gd name="connsiteY8" fmla="*/ 570738 h 579848"/>
                  <a:gd name="connsiteX9" fmla="*/ 431498 w 445797"/>
                  <a:gd name="connsiteY9" fmla="*/ 428111 h 579848"/>
                  <a:gd name="connsiteX10" fmla="*/ 449118 w 445797"/>
                  <a:gd name="connsiteY10" fmla="*/ 309401 h 579848"/>
                  <a:gd name="connsiteX11" fmla="*/ 446546 w 445797"/>
                  <a:gd name="connsiteY11" fmla="*/ 282731 h 579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5797" h="579848">
                    <a:moveTo>
                      <a:pt x="446546" y="282731"/>
                    </a:moveTo>
                    <a:cubicBezTo>
                      <a:pt x="444165" y="170460"/>
                      <a:pt x="404923" y="72504"/>
                      <a:pt x="309005" y="3124"/>
                    </a:cubicBezTo>
                    <a:cubicBezTo>
                      <a:pt x="302910" y="-1305"/>
                      <a:pt x="293764" y="838"/>
                      <a:pt x="288716" y="5896"/>
                    </a:cubicBezTo>
                    <a:cubicBezTo>
                      <a:pt x="284144" y="6801"/>
                      <a:pt x="280335" y="9734"/>
                      <a:pt x="278145" y="13849"/>
                    </a:cubicBezTo>
                    <a:cubicBezTo>
                      <a:pt x="221471" y="117338"/>
                      <a:pt x="161845" y="219122"/>
                      <a:pt x="99169" y="319202"/>
                    </a:cubicBezTo>
                    <a:cubicBezTo>
                      <a:pt x="58879" y="383858"/>
                      <a:pt x="10017" y="448599"/>
                      <a:pt x="3633" y="526980"/>
                    </a:cubicBezTo>
                    <a:cubicBezTo>
                      <a:pt x="2492" y="528466"/>
                      <a:pt x="31922" y="545306"/>
                      <a:pt x="36115" y="532705"/>
                    </a:cubicBezTo>
                    <a:cubicBezTo>
                      <a:pt x="50782" y="533133"/>
                      <a:pt x="65260" y="536877"/>
                      <a:pt x="79261" y="541220"/>
                    </a:cubicBezTo>
                    <a:cubicBezTo>
                      <a:pt x="113552" y="551945"/>
                      <a:pt x="148318" y="562547"/>
                      <a:pt x="183276" y="570738"/>
                    </a:cubicBezTo>
                    <a:cubicBezTo>
                      <a:pt x="298527" y="601313"/>
                      <a:pt x="422257" y="562413"/>
                      <a:pt x="431498" y="428111"/>
                    </a:cubicBezTo>
                    <a:cubicBezTo>
                      <a:pt x="443879" y="410689"/>
                      <a:pt x="450927" y="333385"/>
                      <a:pt x="449118" y="309401"/>
                    </a:cubicBezTo>
                    <a:lnTo>
                      <a:pt x="446546" y="282731"/>
                    </a:lnTo>
                    <a:close/>
                  </a:path>
                </a:pathLst>
              </a:custGeom>
              <a:solidFill>
                <a:srgbClr val="FFFFFF"/>
              </a:solidFill>
              <a:ln w="9525" cap="flat">
                <a:noFill/>
                <a:prstDash val="solid"/>
                <a:miter/>
              </a:ln>
            </p:spPr>
            <p:txBody>
              <a:bodyPr rtlCol="0" anchor="ctr"/>
              <a:lstStyle/>
              <a:p>
                <a:endParaRPr lang="en-GB"/>
              </a:p>
            </p:txBody>
          </p:sp>
          <p:sp>
            <p:nvSpPr>
              <p:cNvPr id="34" name="Freeform: Shape 33">
                <a:extLst>
                  <a:ext uri="{FF2B5EF4-FFF2-40B4-BE49-F238E27FC236}">
                    <a16:creationId xmlns:a16="http://schemas.microsoft.com/office/drawing/2014/main" id="{01F0F2D5-3ADF-169E-74DB-65963B09AA72}"/>
                  </a:ext>
                </a:extLst>
              </p:cNvPr>
              <p:cNvSpPr/>
              <p:nvPr/>
            </p:nvSpPr>
            <p:spPr>
              <a:xfrm>
                <a:off x="2815006" y="4172950"/>
                <a:ext cx="677532" cy="716810"/>
              </a:xfrm>
              <a:custGeom>
                <a:avLst/>
                <a:gdLst>
                  <a:gd name="connsiteX0" fmla="*/ 680731 w 677532"/>
                  <a:gd name="connsiteY0" fmla="*/ 656464 h 716810"/>
                  <a:gd name="connsiteX1" fmla="*/ 644631 w 677532"/>
                  <a:gd name="connsiteY1" fmla="*/ 424816 h 716810"/>
                  <a:gd name="connsiteX2" fmla="*/ 632248 w 677532"/>
                  <a:gd name="connsiteY2" fmla="*/ 311916 h 716810"/>
                  <a:gd name="connsiteX3" fmla="*/ 614625 w 677532"/>
                  <a:gd name="connsiteY3" fmla="*/ 207588 h 716810"/>
                  <a:gd name="connsiteX4" fmla="*/ 575384 w 677532"/>
                  <a:gd name="connsiteY4" fmla="*/ 117120 h 716810"/>
                  <a:gd name="connsiteX5" fmla="*/ 511853 w 677532"/>
                  <a:gd name="connsiteY5" fmla="*/ 51112 h 716810"/>
                  <a:gd name="connsiteX6" fmla="*/ 339354 w 677532"/>
                  <a:gd name="connsiteY6" fmla="*/ 1934 h 716810"/>
                  <a:gd name="connsiteX7" fmla="*/ 320304 w 677532"/>
                  <a:gd name="connsiteY7" fmla="*/ 2820 h 716810"/>
                  <a:gd name="connsiteX8" fmla="*/ 8837 w 677532"/>
                  <a:gd name="connsiteY8" fmla="*/ 543288 h 716810"/>
                  <a:gd name="connsiteX9" fmla="*/ 7883 w 677532"/>
                  <a:gd name="connsiteY9" fmla="*/ 563548 h 716810"/>
                  <a:gd name="connsiteX10" fmla="*/ 3979 w 677532"/>
                  <a:gd name="connsiteY10" fmla="*/ 608896 h 716810"/>
                  <a:gd name="connsiteX11" fmla="*/ 5216 w 677532"/>
                  <a:gd name="connsiteY11" fmla="*/ 661417 h 716810"/>
                  <a:gd name="connsiteX12" fmla="*/ 16171 w 677532"/>
                  <a:gd name="connsiteY12" fmla="*/ 714033 h 716810"/>
                  <a:gd name="connsiteX13" fmla="*/ 236102 w 677532"/>
                  <a:gd name="connsiteY13" fmla="*/ 698345 h 716810"/>
                  <a:gd name="connsiteX14" fmla="*/ 241532 w 677532"/>
                  <a:gd name="connsiteY14" fmla="*/ 624812 h 716810"/>
                  <a:gd name="connsiteX15" fmla="*/ 237055 w 677532"/>
                  <a:gd name="connsiteY15" fmla="*/ 589865 h 716810"/>
                  <a:gd name="connsiteX16" fmla="*/ 233816 w 677532"/>
                  <a:gd name="connsiteY16" fmla="*/ 576149 h 716810"/>
                  <a:gd name="connsiteX17" fmla="*/ 296682 w 677532"/>
                  <a:gd name="connsiteY17" fmla="*/ 467831 h 716810"/>
                  <a:gd name="connsiteX18" fmla="*/ 428700 w 677532"/>
                  <a:gd name="connsiteY18" fmla="*/ 242803 h 716810"/>
                  <a:gd name="connsiteX19" fmla="*/ 474799 w 677532"/>
                  <a:gd name="connsiteY19" fmla="*/ 118330 h 716810"/>
                  <a:gd name="connsiteX20" fmla="*/ 476229 w 677532"/>
                  <a:gd name="connsiteY20" fmla="*/ 118615 h 716810"/>
                  <a:gd name="connsiteX21" fmla="*/ 476704 w 677532"/>
                  <a:gd name="connsiteY21" fmla="*/ 120130 h 716810"/>
                  <a:gd name="connsiteX22" fmla="*/ 562238 w 677532"/>
                  <a:gd name="connsiteY22" fmla="*/ 236545 h 716810"/>
                  <a:gd name="connsiteX23" fmla="*/ 591290 w 677532"/>
                  <a:gd name="connsiteY23" fmla="*/ 404032 h 716810"/>
                  <a:gd name="connsiteX24" fmla="*/ 457654 w 677532"/>
                  <a:gd name="connsiteY24" fmla="*/ 634976 h 716810"/>
                  <a:gd name="connsiteX25" fmla="*/ 388883 w 677532"/>
                  <a:gd name="connsiteY25" fmla="*/ 638576 h 716810"/>
                  <a:gd name="connsiteX26" fmla="*/ 358023 w 677532"/>
                  <a:gd name="connsiteY26" fmla="*/ 627698 h 716810"/>
                  <a:gd name="connsiteX27" fmla="*/ 328496 w 677532"/>
                  <a:gd name="connsiteY27" fmla="*/ 607286 h 716810"/>
                  <a:gd name="connsiteX28" fmla="*/ 313732 w 677532"/>
                  <a:gd name="connsiteY28" fmla="*/ 622040 h 716810"/>
                  <a:gd name="connsiteX29" fmla="*/ 372119 w 677532"/>
                  <a:gd name="connsiteY29" fmla="*/ 660017 h 716810"/>
                  <a:gd name="connsiteX30" fmla="*/ 442892 w 677532"/>
                  <a:gd name="connsiteY30" fmla="*/ 662646 h 716810"/>
                  <a:gd name="connsiteX31" fmla="*/ 448224 w 677532"/>
                  <a:gd name="connsiteY31" fmla="*/ 661626 h 716810"/>
                  <a:gd name="connsiteX32" fmla="*/ 455272 w 677532"/>
                  <a:gd name="connsiteY32" fmla="*/ 678133 h 716810"/>
                  <a:gd name="connsiteX33" fmla="*/ 461846 w 677532"/>
                  <a:gd name="connsiteY33" fmla="*/ 683686 h 716810"/>
                  <a:gd name="connsiteX34" fmla="*/ 471941 w 677532"/>
                  <a:gd name="connsiteY34" fmla="*/ 696459 h 716810"/>
                  <a:gd name="connsiteX35" fmla="*/ 669585 w 677532"/>
                  <a:gd name="connsiteY35" fmla="*/ 676057 h 716810"/>
                  <a:gd name="connsiteX36" fmla="*/ 680731 w 677532"/>
                  <a:gd name="connsiteY36" fmla="*/ 656464 h 716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77532" h="716810">
                    <a:moveTo>
                      <a:pt x="680731" y="656464"/>
                    </a:moveTo>
                    <a:cubicBezTo>
                      <a:pt x="664443" y="579940"/>
                      <a:pt x="653965" y="502426"/>
                      <a:pt x="644631" y="424816"/>
                    </a:cubicBezTo>
                    <a:cubicBezTo>
                      <a:pt x="640059" y="387230"/>
                      <a:pt x="636438" y="349540"/>
                      <a:pt x="632248" y="311916"/>
                    </a:cubicBezTo>
                    <a:cubicBezTo>
                      <a:pt x="628343" y="276864"/>
                      <a:pt x="623771" y="241707"/>
                      <a:pt x="614625" y="207588"/>
                    </a:cubicBezTo>
                    <a:cubicBezTo>
                      <a:pt x="606149" y="175880"/>
                      <a:pt x="593766" y="144495"/>
                      <a:pt x="575384" y="117120"/>
                    </a:cubicBezTo>
                    <a:cubicBezTo>
                      <a:pt x="558143" y="91622"/>
                      <a:pt x="536712" y="69295"/>
                      <a:pt x="511853" y="51112"/>
                    </a:cubicBezTo>
                    <a:cubicBezTo>
                      <a:pt x="462893" y="14831"/>
                      <a:pt x="400220" y="-4467"/>
                      <a:pt x="339354" y="1934"/>
                    </a:cubicBezTo>
                    <a:cubicBezTo>
                      <a:pt x="330115" y="2915"/>
                      <a:pt x="321257" y="2735"/>
                      <a:pt x="320304" y="2820"/>
                    </a:cubicBezTo>
                    <a:cubicBezTo>
                      <a:pt x="72463" y="25337"/>
                      <a:pt x="14171" y="456372"/>
                      <a:pt x="8837" y="543288"/>
                    </a:cubicBezTo>
                    <a:cubicBezTo>
                      <a:pt x="8455" y="550051"/>
                      <a:pt x="8074" y="556804"/>
                      <a:pt x="7883" y="563548"/>
                    </a:cubicBezTo>
                    <a:cubicBezTo>
                      <a:pt x="5979" y="578626"/>
                      <a:pt x="4646" y="593742"/>
                      <a:pt x="3979" y="608896"/>
                    </a:cubicBezTo>
                    <a:cubicBezTo>
                      <a:pt x="3216" y="626412"/>
                      <a:pt x="3598" y="643958"/>
                      <a:pt x="5216" y="661417"/>
                    </a:cubicBezTo>
                    <a:cubicBezTo>
                      <a:pt x="6837" y="679286"/>
                      <a:pt x="8741" y="697602"/>
                      <a:pt x="16171" y="714033"/>
                    </a:cubicBezTo>
                    <a:cubicBezTo>
                      <a:pt x="20743" y="724149"/>
                      <a:pt x="233911" y="710290"/>
                      <a:pt x="236102" y="698345"/>
                    </a:cubicBezTo>
                    <a:cubicBezTo>
                      <a:pt x="240865" y="674133"/>
                      <a:pt x="242581" y="649444"/>
                      <a:pt x="241532" y="624812"/>
                    </a:cubicBezTo>
                    <a:cubicBezTo>
                      <a:pt x="240960" y="613068"/>
                      <a:pt x="239532" y="601381"/>
                      <a:pt x="237055" y="589865"/>
                    </a:cubicBezTo>
                    <a:cubicBezTo>
                      <a:pt x="236388" y="586722"/>
                      <a:pt x="235628" y="580816"/>
                      <a:pt x="233816" y="576149"/>
                    </a:cubicBezTo>
                    <a:cubicBezTo>
                      <a:pt x="253248" y="539201"/>
                      <a:pt x="274679" y="503311"/>
                      <a:pt x="296682" y="467831"/>
                    </a:cubicBezTo>
                    <a:cubicBezTo>
                      <a:pt x="342498" y="393964"/>
                      <a:pt x="391265" y="321470"/>
                      <a:pt x="428700" y="242803"/>
                    </a:cubicBezTo>
                    <a:cubicBezTo>
                      <a:pt x="447464" y="203388"/>
                      <a:pt x="465942" y="161526"/>
                      <a:pt x="474799" y="118330"/>
                    </a:cubicBezTo>
                    <a:lnTo>
                      <a:pt x="476229" y="118615"/>
                    </a:lnTo>
                    <a:cubicBezTo>
                      <a:pt x="476039" y="119168"/>
                      <a:pt x="476229" y="119787"/>
                      <a:pt x="476704" y="120130"/>
                    </a:cubicBezTo>
                    <a:cubicBezTo>
                      <a:pt x="517376" y="148258"/>
                      <a:pt x="544618" y="190901"/>
                      <a:pt x="562238" y="236545"/>
                    </a:cubicBezTo>
                    <a:cubicBezTo>
                      <a:pt x="582813" y="289932"/>
                      <a:pt x="592624" y="346844"/>
                      <a:pt x="591290" y="404032"/>
                    </a:cubicBezTo>
                    <a:cubicBezTo>
                      <a:pt x="589004" y="494529"/>
                      <a:pt x="554715" y="606372"/>
                      <a:pt x="457654" y="634976"/>
                    </a:cubicBezTo>
                    <a:cubicBezTo>
                      <a:pt x="435462" y="641500"/>
                      <a:pt x="411554" y="643348"/>
                      <a:pt x="388883" y="638576"/>
                    </a:cubicBezTo>
                    <a:cubicBezTo>
                      <a:pt x="378121" y="636414"/>
                      <a:pt x="367738" y="632756"/>
                      <a:pt x="358023" y="627698"/>
                    </a:cubicBezTo>
                    <a:cubicBezTo>
                      <a:pt x="347356" y="622003"/>
                      <a:pt x="338496" y="613925"/>
                      <a:pt x="328496" y="607286"/>
                    </a:cubicBezTo>
                    <a:cubicBezTo>
                      <a:pt x="319257" y="601209"/>
                      <a:pt x="308493" y="613058"/>
                      <a:pt x="313732" y="622040"/>
                    </a:cubicBezTo>
                    <a:cubicBezTo>
                      <a:pt x="325448" y="641900"/>
                      <a:pt x="350593" y="654044"/>
                      <a:pt x="372119" y="660017"/>
                    </a:cubicBezTo>
                    <a:cubicBezTo>
                      <a:pt x="395171" y="666408"/>
                      <a:pt x="419458" y="666703"/>
                      <a:pt x="442892" y="662646"/>
                    </a:cubicBezTo>
                    <a:cubicBezTo>
                      <a:pt x="444606" y="662341"/>
                      <a:pt x="446415" y="661998"/>
                      <a:pt x="448224" y="661626"/>
                    </a:cubicBezTo>
                    <a:cubicBezTo>
                      <a:pt x="448701" y="667741"/>
                      <a:pt x="451177" y="673533"/>
                      <a:pt x="455272" y="678133"/>
                    </a:cubicBezTo>
                    <a:cubicBezTo>
                      <a:pt x="457179" y="680314"/>
                      <a:pt x="459370" y="682191"/>
                      <a:pt x="461846" y="683686"/>
                    </a:cubicBezTo>
                    <a:cubicBezTo>
                      <a:pt x="462225" y="689430"/>
                      <a:pt x="465942" y="695202"/>
                      <a:pt x="471941" y="696459"/>
                    </a:cubicBezTo>
                    <a:cubicBezTo>
                      <a:pt x="504042" y="703146"/>
                      <a:pt x="637487" y="685610"/>
                      <a:pt x="669585" y="676057"/>
                    </a:cubicBezTo>
                    <a:cubicBezTo>
                      <a:pt x="678159" y="673504"/>
                      <a:pt x="682540" y="665065"/>
                      <a:pt x="680731" y="656464"/>
                    </a:cubicBezTo>
                  </a:path>
                </a:pathLst>
              </a:custGeom>
              <a:solidFill>
                <a:srgbClr val="000000"/>
              </a:solidFill>
              <a:ln w="9525" cap="flat">
                <a:noFill/>
                <a:prstDash val="solid"/>
                <a:miter/>
              </a:ln>
            </p:spPr>
            <p:txBody>
              <a:bodyPr rtlCol="0" anchor="ctr"/>
              <a:lstStyle/>
              <a:p>
                <a:endParaRPr lang="en-GB"/>
              </a:p>
            </p:txBody>
          </p:sp>
        </p:grpSp>
        <p:grpSp>
          <p:nvGrpSpPr>
            <p:cNvPr id="35" name="Graphic 12" descr="Woman holding a laptop">
              <a:extLst>
                <a:ext uri="{FF2B5EF4-FFF2-40B4-BE49-F238E27FC236}">
                  <a16:creationId xmlns:a16="http://schemas.microsoft.com/office/drawing/2014/main" id="{355FEA7D-E60F-77EE-FD23-A313FDFB5174}"/>
                </a:ext>
              </a:extLst>
            </p:cNvPr>
            <p:cNvGrpSpPr/>
            <p:nvPr/>
          </p:nvGrpSpPr>
          <p:grpSpPr>
            <a:xfrm>
              <a:off x="3136658" y="4430969"/>
              <a:ext cx="265549" cy="320268"/>
              <a:chOff x="3136658" y="4430969"/>
              <a:chExt cx="265549" cy="320268"/>
            </a:xfrm>
          </p:grpSpPr>
          <p:sp>
            <p:nvSpPr>
              <p:cNvPr id="36" name="Freeform: Shape 35">
                <a:extLst>
                  <a:ext uri="{FF2B5EF4-FFF2-40B4-BE49-F238E27FC236}">
                    <a16:creationId xmlns:a16="http://schemas.microsoft.com/office/drawing/2014/main" id="{0DAB8EA6-BDC5-E9BB-2D79-9CA460B8CE02}"/>
                  </a:ext>
                </a:extLst>
              </p:cNvPr>
              <p:cNvSpPr/>
              <p:nvPr/>
            </p:nvSpPr>
            <p:spPr>
              <a:xfrm>
                <a:off x="3273517" y="4705042"/>
                <a:ext cx="20834" cy="39304"/>
              </a:xfrm>
              <a:custGeom>
                <a:avLst/>
                <a:gdLst>
                  <a:gd name="connsiteX0" fmla="*/ 16011 w 20834"/>
                  <a:gd name="connsiteY0" fmla="*/ 7 h 39304"/>
                  <a:gd name="connsiteX1" fmla="*/ 17916 w 20834"/>
                  <a:gd name="connsiteY1" fmla="*/ 34297 h 39304"/>
                  <a:gd name="connsiteX2" fmla="*/ 771 w 20834"/>
                  <a:gd name="connsiteY2" fmla="*/ 34297 h 39304"/>
                  <a:gd name="connsiteX3" fmla="*/ 16011 w 20834"/>
                  <a:gd name="connsiteY3" fmla="*/ 7 h 39304"/>
                </a:gdLst>
                <a:ahLst/>
                <a:cxnLst>
                  <a:cxn ang="0">
                    <a:pos x="connsiteX0" y="connsiteY0"/>
                  </a:cxn>
                  <a:cxn ang="0">
                    <a:pos x="connsiteX1" y="connsiteY1"/>
                  </a:cxn>
                  <a:cxn ang="0">
                    <a:pos x="connsiteX2" y="connsiteY2"/>
                  </a:cxn>
                  <a:cxn ang="0">
                    <a:pos x="connsiteX3" y="connsiteY3"/>
                  </a:cxn>
                </a:cxnLst>
                <a:rect l="l" t="t" r="r" b="b"/>
                <a:pathLst>
                  <a:path w="20834" h="39304">
                    <a:moveTo>
                      <a:pt x="16011" y="7"/>
                    </a:moveTo>
                    <a:cubicBezTo>
                      <a:pt x="21307" y="540"/>
                      <a:pt x="22679" y="30486"/>
                      <a:pt x="17916" y="34297"/>
                    </a:cubicBezTo>
                    <a:cubicBezTo>
                      <a:pt x="13154" y="38107"/>
                      <a:pt x="5057" y="43345"/>
                      <a:pt x="771" y="34297"/>
                    </a:cubicBezTo>
                    <a:cubicBezTo>
                      <a:pt x="-3515" y="25248"/>
                      <a:pt x="11249" y="-470"/>
                      <a:pt x="16011" y="7"/>
                    </a:cubicBezTo>
                    <a:close/>
                  </a:path>
                </a:pathLst>
              </a:custGeom>
              <a:solidFill>
                <a:srgbClr val="FFFFFF"/>
              </a:solidFill>
              <a:ln w="9525" cap="flat">
                <a:noFill/>
                <a:prstDash val="solid"/>
                <a:miter/>
              </a:ln>
            </p:spPr>
            <p:txBody>
              <a:bodyPr rtlCol="0" anchor="ctr"/>
              <a:lstStyle/>
              <a:p>
                <a:endParaRPr lang="en-GB"/>
              </a:p>
            </p:txBody>
          </p:sp>
          <p:grpSp>
            <p:nvGrpSpPr>
              <p:cNvPr id="37" name="Graphic 12" descr="Woman holding a laptop">
                <a:extLst>
                  <a:ext uri="{FF2B5EF4-FFF2-40B4-BE49-F238E27FC236}">
                    <a16:creationId xmlns:a16="http://schemas.microsoft.com/office/drawing/2014/main" id="{FB6581EE-54C4-15A8-072A-2A176D10ADA9}"/>
                  </a:ext>
                </a:extLst>
              </p:cNvPr>
              <p:cNvGrpSpPr/>
              <p:nvPr/>
            </p:nvGrpSpPr>
            <p:grpSpPr>
              <a:xfrm>
                <a:off x="3150091" y="4506664"/>
                <a:ext cx="247456" cy="87703"/>
                <a:chOff x="3150091" y="4506664"/>
                <a:chExt cx="247456" cy="87703"/>
              </a:xfrm>
              <a:solidFill>
                <a:srgbClr val="FFFFFF"/>
              </a:solidFill>
            </p:grpSpPr>
            <p:sp>
              <p:nvSpPr>
                <p:cNvPr id="38" name="Freeform: Shape 37">
                  <a:extLst>
                    <a:ext uri="{FF2B5EF4-FFF2-40B4-BE49-F238E27FC236}">
                      <a16:creationId xmlns:a16="http://schemas.microsoft.com/office/drawing/2014/main" id="{00870E5E-530A-9332-5154-3BA0F4398796}"/>
                    </a:ext>
                  </a:extLst>
                </p:cNvPr>
                <p:cNvSpPr/>
                <p:nvPr/>
              </p:nvSpPr>
              <p:spPr>
                <a:xfrm>
                  <a:off x="3150091" y="4506760"/>
                  <a:ext cx="78662" cy="87607"/>
                </a:xfrm>
                <a:custGeom>
                  <a:avLst/>
                  <a:gdLst>
                    <a:gd name="connsiteX0" fmla="*/ 29643 w 78662"/>
                    <a:gd name="connsiteY0" fmla="*/ 635 h 87607"/>
                    <a:gd name="connsiteX1" fmla="*/ 77391 w 78662"/>
                    <a:gd name="connsiteY1" fmla="*/ 30877 h 87607"/>
                    <a:gd name="connsiteX2" fmla="*/ 38339 w 78662"/>
                    <a:gd name="connsiteY2" fmla="*/ 87313 h 87607"/>
                    <a:gd name="connsiteX3" fmla="*/ 1 w 78662"/>
                    <a:gd name="connsiteY3" fmla="*/ 51232 h 87607"/>
                    <a:gd name="connsiteX4" fmla="*/ 29643 w 78662"/>
                    <a:gd name="connsiteY4" fmla="*/ 635 h 87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2" h="87607">
                      <a:moveTo>
                        <a:pt x="29643" y="635"/>
                      </a:moveTo>
                      <a:cubicBezTo>
                        <a:pt x="41520" y="-2870"/>
                        <a:pt x="72857" y="8255"/>
                        <a:pt x="77391" y="30877"/>
                      </a:cubicBezTo>
                      <a:cubicBezTo>
                        <a:pt x="82792" y="57871"/>
                        <a:pt x="71200" y="83503"/>
                        <a:pt x="38339" y="87313"/>
                      </a:cubicBezTo>
                      <a:cubicBezTo>
                        <a:pt x="12212" y="90342"/>
                        <a:pt x="-114" y="69453"/>
                        <a:pt x="1" y="51232"/>
                      </a:cubicBezTo>
                      <a:cubicBezTo>
                        <a:pt x="144" y="28610"/>
                        <a:pt x="8688" y="6827"/>
                        <a:pt x="29643" y="635"/>
                      </a:cubicBezTo>
                      <a:close/>
                    </a:path>
                  </a:pathLst>
                </a:custGeom>
                <a:solidFill>
                  <a:srgbClr val="FFFFFF"/>
                </a:solidFill>
                <a:ln w="9525" cap="flat">
                  <a:noFill/>
                  <a:prstDash val="solid"/>
                  <a:miter/>
                </a:ln>
              </p:spPr>
              <p:txBody>
                <a:bodyPr rtlCol="0" anchor="ctr"/>
                <a:lstStyle/>
                <a:p>
                  <a:endParaRPr lang="en-GB"/>
                </a:p>
              </p:txBody>
            </p:sp>
            <p:sp>
              <p:nvSpPr>
                <p:cNvPr id="39" name="Freeform: Shape 38">
                  <a:extLst>
                    <a:ext uri="{FF2B5EF4-FFF2-40B4-BE49-F238E27FC236}">
                      <a16:creationId xmlns:a16="http://schemas.microsoft.com/office/drawing/2014/main" id="{901F5A57-F60E-5B09-3D77-ACBE7AE6DCFD}"/>
                    </a:ext>
                  </a:extLst>
                </p:cNvPr>
                <p:cNvSpPr/>
                <p:nvPr/>
              </p:nvSpPr>
              <p:spPr>
                <a:xfrm>
                  <a:off x="3321342" y="4506664"/>
                  <a:ext cx="76205" cy="87570"/>
                </a:xfrm>
                <a:custGeom>
                  <a:avLst/>
                  <a:gdLst>
                    <a:gd name="connsiteX0" fmla="*/ 28889 w 76205"/>
                    <a:gd name="connsiteY0" fmla="*/ 845 h 87570"/>
                    <a:gd name="connsiteX1" fmla="*/ 70323 w 76205"/>
                    <a:gd name="connsiteY1" fmla="*/ 20248 h 87570"/>
                    <a:gd name="connsiteX2" fmla="*/ 61036 w 76205"/>
                    <a:gd name="connsiteY2" fmla="*/ 78712 h 87570"/>
                    <a:gd name="connsiteX3" fmla="*/ 8173 w 76205"/>
                    <a:gd name="connsiteY3" fmla="*/ 77283 h 87570"/>
                    <a:gd name="connsiteX4" fmla="*/ 28889 w 76205"/>
                    <a:gd name="connsiteY4" fmla="*/ 845 h 8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5" h="87570">
                      <a:moveTo>
                        <a:pt x="28889" y="845"/>
                      </a:moveTo>
                      <a:cubicBezTo>
                        <a:pt x="42701" y="-3508"/>
                        <a:pt x="65846" y="9856"/>
                        <a:pt x="70323" y="20248"/>
                      </a:cubicBezTo>
                      <a:cubicBezTo>
                        <a:pt x="76629" y="34897"/>
                        <a:pt x="82706" y="59300"/>
                        <a:pt x="61036" y="78712"/>
                      </a:cubicBezTo>
                      <a:cubicBezTo>
                        <a:pt x="45425" y="92695"/>
                        <a:pt x="16250" y="88523"/>
                        <a:pt x="8173" y="77283"/>
                      </a:cubicBezTo>
                      <a:cubicBezTo>
                        <a:pt x="-3972" y="60377"/>
                        <a:pt x="-6591" y="12037"/>
                        <a:pt x="28889" y="845"/>
                      </a:cubicBezTo>
                      <a:close/>
                    </a:path>
                  </a:pathLst>
                </a:custGeom>
                <a:solidFill>
                  <a:srgbClr val="FFFFFF"/>
                </a:solidFill>
                <a:ln w="9525" cap="flat">
                  <a:noFill/>
                  <a:prstDash val="solid"/>
                  <a:miter/>
                </a:ln>
              </p:spPr>
              <p:txBody>
                <a:bodyPr rtlCol="0" anchor="ctr"/>
                <a:lstStyle/>
                <a:p>
                  <a:endParaRPr lang="en-GB"/>
                </a:p>
              </p:txBody>
            </p:sp>
          </p:grpSp>
          <p:grpSp>
            <p:nvGrpSpPr>
              <p:cNvPr id="40" name="Graphic 12" descr="Woman holding a laptop">
                <a:extLst>
                  <a:ext uri="{FF2B5EF4-FFF2-40B4-BE49-F238E27FC236}">
                    <a16:creationId xmlns:a16="http://schemas.microsoft.com/office/drawing/2014/main" id="{1EE2B734-9717-D739-8B98-CA9C8905F0EE}"/>
                  </a:ext>
                </a:extLst>
              </p:cNvPr>
              <p:cNvGrpSpPr/>
              <p:nvPr/>
            </p:nvGrpSpPr>
            <p:grpSpPr>
              <a:xfrm>
                <a:off x="3136658" y="4430969"/>
                <a:ext cx="265549" cy="320268"/>
                <a:chOff x="3136658" y="4430969"/>
                <a:chExt cx="265549" cy="320268"/>
              </a:xfrm>
              <a:solidFill>
                <a:srgbClr val="000000"/>
              </a:solidFill>
            </p:grpSpPr>
            <p:sp>
              <p:nvSpPr>
                <p:cNvPr id="41" name="Freeform: Shape 40">
                  <a:extLst>
                    <a:ext uri="{FF2B5EF4-FFF2-40B4-BE49-F238E27FC236}">
                      <a16:creationId xmlns:a16="http://schemas.microsoft.com/office/drawing/2014/main" id="{AC5CD132-5C65-97AA-F6CA-37400A0B0F06}"/>
                    </a:ext>
                  </a:extLst>
                </p:cNvPr>
                <p:cNvSpPr/>
                <p:nvPr/>
              </p:nvSpPr>
              <p:spPr>
                <a:xfrm>
                  <a:off x="3269297" y="4561065"/>
                  <a:ext cx="60792" cy="74983"/>
                </a:xfrm>
                <a:custGeom>
                  <a:avLst/>
                  <a:gdLst>
                    <a:gd name="connsiteX0" fmla="*/ 4353 w 60792"/>
                    <a:gd name="connsiteY0" fmla="*/ 69193 h 74983"/>
                    <a:gd name="connsiteX1" fmla="*/ 13402 w 60792"/>
                    <a:gd name="connsiteY1" fmla="*/ 53706 h 74983"/>
                    <a:gd name="connsiteX2" fmla="*/ 34214 w 60792"/>
                    <a:gd name="connsiteY2" fmla="*/ 55601 h 74983"/>
                    <a:gd name="connsiteX3" fmla="*/ 42815 w 60792"/>
                    <a:gd name="connsiteY3" fmla="*/ 50829 h 74983"/>
                    <a:gd name="connsiteX4" fmla="*/ 43053 w 60792"/>
                    <a:gd name="connsiteY4" fmla="*/ 42562 h 74983"/>
                    <a:gd name="connsiteX5" fmla="*/ 30899 w 60792"/>
                    <a:gd name="connsiteY5" fmla="*/ 17939 h 74983"/>
                    <a:gd name="connsiteX6" fmla="*/ 29099 w 60792"/>
                    <a:gd name="connsiteY6" fmla="*/ 1461 h 74983"/>
                    <a:gd name="connsiteX7" fmla="*/ 34366 w 60792"/>
                    <a:gd name="connsiteY7" fmla="*/ 1461 h 74983"/>
                    <a:gd name="connsiteX8" fmla="*/ 48330 w 60792"/>
                    <a:gd name="connsiteY8" fmla="*/ 27322 h 74983"/>
                    <a:gd name="connsiteX9" fmla="*/ 56960 w 60792"/>
                    <a:gd name="connsiteY9" fmla="*/ 43543 h 74983"/>
                    <a:gd name="connsiteX10" fmla="*/ 59293 w 60792"/>
                    <a:gd name="connsiteY10" fmla="*/ 58268 h 74983"/>
                    <a:gd name="connsiteX11" fmla="*/ 4353 w 60792"/>
                    <a:gd name="connsiteY11" fmla="*/ 69193 h 74983"/>
                    <a:gd name="connsiteX12" fmla="*/ 4353 w 60792"/>
                    <a:gd name="connsiteY12" fmla="*/ 69193 h 7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792" h="74983">
                      <a:moveTo>
                        <a:pt x="4353" y="69193"/>
                      </a:moveTo>
                      <a:cubicBezTo>
                        <a:pt x="-5629" y="63364"/>
                        <a:pt x="3334" y="48038"/>
                        <a:pt x="13402" y="53706"/>
                      </a:cubicBezTo>
                      <a:cubicBezTo>
                        <a:pt x="19841" y="57335"/>
                        <a:pt x="27185" y="57887"/>
                        <a:pt x="34214" y="55601"/>
                      </a:cubicBezTo>
                      <a:cubicBezTo>
                        <a:pt x="37357" y="54582"/>
                        <a:pt x="40224" y="52887"/>
                        <a:pt x="42815" y="50829"/>
                      </a:cubicBezTo>
                      <a:cubicBezTo>
                        <a:pt x="46435" y="47953"/>
                        <a:pt x="44901" y="46781"/>
                        <a:pt x="43053" y="42562"/>
                      </a:cubicBezTo>
                      <a:cubicBezTo>
                        <a:pt x="39386" y="34180"/>
                        <a:pt x="34747" y="26245"/>
                        <a:pt x="30899" y="17939"/>
                      </a:cubicBezTo>
                      <a:cubicBezTo>
                        <a:pt x="28328" y="12386"/>
                        <a:pt x="25022" y="6814"/>
                        <a:pt x="29099" y="1461"/>
                      </a:cubicBezTo>
                      <a:cubicBezTo>
                        <a:pt x="30537" y="-434"/>
                        <a:pt x="32947" y="-539"/>
                        <a:pt x="34366" y="1461"/>
                      </a:cubicBezTo>
                      <a:cubicBezTo>
                        <a:pt x="39834" y="9167"/>
                        <a:pt x="44187" y="18406"/>
                        <a:pt x="48330" y="27322"/>
                      </a:cubicBezTo>
                      <a:cubicBezTo>
                        <a:pt x="50892" y="32837"/>
                        <a:pt x="53397" y="38580"/>
                        <a:pt x="56960" y="43543"/>
                      </a:cubicBezTo>
                      <a:cubicBezTo>
                        <a:pt x="60360" y="48277"/>
                        <a:pt x="62322" y="52582"/>
                        <a:pt x="59293" y="58268"/>
                      </a:cubicBezTo>
                      <a:cubicBezTo>
                        <a:pt x="49225" y="77156"/>
                        <a:pt x="20955" y="78890"/>
                        <a:pt x="4353" y="69193"/>
                      </a:cubicBezTo>
                      <a:lnTo>
                        <a:pt x="4353" y="69193"/>
                      </a:lnTo>
                      <a:close/>
                    </a:path>
                  </a:pathLst>
                </a:custGeom>
                <a:solidFill>
                  <a:srgbClr val="000000"/>
                </a:solidFill>
                <a:ln w="9525" cap="flat">
                  <a:noFill/>
                  <a:prstDash val="solid"/>
                  <a:miter/>
                </a:ln>
              </p:spPr>
              <p:txBody>
                <a:bodyPr rtlCol="0" anchor="ctr"/>
                <a:lstStyle/>
                <a:p>
                  <a:endParaRPr lang="en-GB"/>
                </a:p>
              </p:txBody>
            </p:sp>
            <p:sp>
              <p:nvSpPr>
                <p:cNvPr id="42" name="Freeform: Shape 41">
                  <a:extLst>
                    <a:ext uri="{FF2B5EF4-FFF2-40B4-BE49-F238E27FC236}">
                      <a16:creationId xmlns:a16="http://schemas.microsoft.com/office/drawing/2014/main" id="{80961D79-73FF-ECB9-9FA0-8C1EA061B6C0}"/>
                    </a:ext>
                  </a:extLst>
                </p:cNvPr>
                <p:cNvSpPr/>
                <p:nvPr/>
              </p:nvSpPr>
              <p:spPr>
                <a:xfrm>
                  <a:off x="3136658" y="4430969"/>
                  <a:ext cx="93304" cy="57358"/>
                </a:xfrm>
                <a:custGeom>
                  <a:avLst/>
                  <a:gdLst>
                    <a:gd name="connsiteX0" fmla="*/ 5709 w 93304"/>
                    <a:gd name="connsiteY0" fmla="*/ 55843 h 57358"/>
                    <a:gd name="connsiteX1" fmla="*/ 38980 w 93304"/>
                    <a:gd name="connsiteY1" fmla="*/ 18228 h 57358"/>
                    <a:gd name="connsiteX2" fmla="*/ 68003 w 93304"/>
                    <a:gd name="connsiteY2" fmla="*/ 15599 h 57358"/>
                    <a:gd name="connsiteX3" fmla="*/ 87024 w 93304"/>
                    <a:gd name="connsiteY3" fmla="*/ 32344 h 57358"/>
                    <a:gd name="connsiteX4" fmla="*/ 92815 w 93304"/>
                    <a:gd name="connsiteY4" fmla="*/ 30811 h 57358"/>
                    <a:gd name="connsiteX5" fmla="*/ 78156 w 93304"/>
                    <a:gd name="connsiteY5" fmla="*/ 4912 h 57358"/>
                    <a:gd name="connsiteX6" fmla="*/ 40018 w 93304"/>
                    <a:gd name="connsiteY6" fmla="*/ 3388 h 57358"/>
                    <a:gd name="connsiteX7" fmla="*/ 4 w 93304"/>
                    <a:gd name="connsiteY7" fmla="*/ 54299 h 57358"/>
                    <a:gd name="connsiteX8" fmla="*/ 5709 w 93304"/>
                    <a:gd name="connsiteY8" fmla="*/ 55843 h 57358"/>
                    <a:gd name="connsiteX9" fmla="*/ 5709 w 93304"/>
                    <a:gd name="connsiteY9" fmla="*/ 55843 h 5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304" h="57358">
                      <a:moveTo>
                        <a:pt x="5709" y="55843"/>
                      </a:moveTo>
                      <a:cubicBezTo>
                        <a:pt x="12396" y="40307"/>
                        <a:pt x="23340" y="25486"/>
                        <a:pt x="38980" y="18228"/>
                      </a:cubicBezTo>
                      <a:cubicBezTo>
                        <a:pt x="47772" y="14152"/>
                        <a:pt x="58668" y="12237"/>
                        <a:pt x="68003" y="15599"/>
                      </a:cubicBezTo>
                      <a:cubicBezTo>
                        <a:pt x="76451" y="18638"/>
                        <a:pt x="81461" y="25744"/>
                        <a:pt x="87024" y="32344"/>
                      </a:cubicBezTo>
                      <a:cubicBezTo>
                        <a:pt x="88691" y="34326"/>
                        <a:pt x="92263" y="33230"/>
                        <a:pt x="92815" y="30811"/>
                      </a:cubicBezTo>
                      <a:cubicBezTo>
                        <a:pt x="95368" y="19648"/>
                        <a:pt x="87557" y="10218"/>
                        <a:pt x="78156" y="4912"/>
                      </a:cubicBezTo>
                      <a:cubicBezTo>
                        <a:pt x="66650" y="-1574"/>
                        <a:pt x="52105" y="-1165"/>
                        <a:pt x="40018" y="3388"/>
                      </a:cubicBezTo>
                      <a:cubicBezTo>
                        <a:pt x="18339" y="11551"/>
                        <a:pt x="1194" y="30725"/>
                        <a:pt x="4" y="54299"/>
                      </a:cubicBezTo>
                      <a:cubicBezTo>
                        <a:pt x="-149" y="57186"/>
                        <a:pt x="4490" y="58671"/>
                        <a:pt x="5709" y="55843"/>
                      </a:cubicBezTo>
                      <a:lnTo>
                        <a:pt x="5709" y="55843"/>
                      </a:lnTo>
                      <a:close/>
                    </a:path>
                  </a:pathLst>
                </a:custGeom>
                <a:solidFill>
                  <a:srgbClr val="000000"/>
                </a:solidFill>
                <a:ln w="9525" cap="flat">
                  <a:noFill/>
                  <a:prstDash val="solid"/>
                  <a:miter/>
                </a:ln>
              </p:spPr>
              <p:txBody>
                <a:bodyPr rtlCol="0" anchor="ctr"/>
                <a:lstStyle/>
                <a:p>
                  <a:endParaRPr lang="en-GB"/>
                </a:p>
              </p:txBody>
            </p:sp>
            <p:sp>
              <p:nvSpPr>
                <p:cNvPr id="43" name="Freeform: Shape 42">
                  <a:extLst>
                    <a:ext uri="{FF2B5EF4-FFF2-40B4-BE49-F238E27FC236}">
                      <a16:creationId xmlns:a16="http://schemas.microsoft.com/office/drawing/2014/main" id="{37EBA536-B8A2-3C43-17F7-A0BC7E795140}"/>
                    </a:ext>
                  </a:extLst>
                </p:cNvPr>
                <p:cNvSpPr/>
                <p:nvPr/>
              </p:nvSpPr>
              <p:spPr>
                <a:xfrm>
                  <a:off x="3317417" y="4455446"/>
                  <a:ext cx="76532" cy="48331"/>
                </a:xfrm>
                <a:custGeom>
                  <a:avLst/>
                  <a:gdLst>
                    <a:gd name="connsiteX0" fmla="*/ 8097 w 76532"/>
                    <a:gd name="connsiteY0" fmla="*/ 29784 h 48331"/>
                    <a:gd name="connsiteX1" fmla="*/ 44844 w 76532"/>
                    <a:gd name="connsiteY1" fmla="*/ 13401 h 48331"/>
                    <a:gd name="connsiteX2" fmla="*/ 59446 w 76532"/>
                    <a:gd name="connsiteY2" fmla="*/ 25879 h 48331"/>
                    <a:gd name="connsiteX3" fmla="*/ 68809 w 76532"/>
                    <a:gd name="connsiteY3" fmla="*/ 46653 h 48331"/>
                    <a:gd name="connsiteX4" fmla="*/ 75324 w 76532"/>
                    <a:gd name="connsiteY4" fmla="*/ 45806 h 48331"/>
                    <a:gd name="connsiteX5" fmla="*/ 69886 w 76532"/>
                    <a:gd name="connsiteY5" fmla="*/ 18354 h 48331"/>
                    <a:gd name="connsiteX6" fmla="*/ 49178 w 76532"/>
                    <a:gd name="connsiteY6" fmla="*/ 1524 h 48331"/>
                    <a:gd name="connsiteX7" fmla="*/ 1334 w 76532"/>
                    <a:gd name="connsiteY7" fmla="*/ 23041 h 48331"/>
                    <a:gd name="connsiteX8" fmla="*/ 8097 w 76532"/>
                    <a:gd name="connsiteY8" fmla="*/ 29784 h 48331"/>
                    <a:gd name="connsiteX9" fmla="*/ 8097 w 76532"/>
                    <a:gd name="connsiteY9" fmla="*/ 29784 h 48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532" h="48331">
                      <a:moveTo>
                        <a:pt x="8097" y="29784"/>
                      </a:moveTo>
                      <a:cubicBezTo>
                        <a:pt x="17698" y="20574"/>
                        <a:pt x="30357" y="8515"/>
                        <a:pt x="44844" y="13401"/>
                      </a:cubicBezTo>
                      <a:cubicBezTo>
                        <a:pt x="51179" y="15535"/>
                        <a:pt x="56036" y="20259"/>
                        <a:pt x="59446" y="25879"/>
                      </a:cubicBezTo>
                      <a:cubicBezTo>
                        <a:pt x="63390" y="32375"/>
                        <a:pt x="64304" y="40595"/>
                        <a:pt x="68809" y="46653"/>
                      </a:cubicBezTo>
                      <a:cubicBezTo>
                        <a:pt x="70705" y="49206"/>
                        <a:pt x="74172" y="48787"/>
                        <a:pt x="75324" y="45806"/>
                      </a:cubicBezTo>
                      <a:cubicBezTo>
                        <a:pt x="78658" y="37176"/>
                        <a:pt x="74515" y="25851"/>
                        <a:pt x="69886" y="18354"/>
                      </a:cubicBezTo>
                      <a:cubicBezTo>
                        <a:pt x="65152" y="10687"/>
                        <a:pt x="57789" y="4372"/>
                        <a:pt x="49178" y="1524"/>
                      </a:cubicBezTo>
                      <a:cubicBezTo>
                        <a:pt x="29919" y="-4848"/>
                        <a:pt x="13393" y="10011"/>
                        <a:pt x="1334" y="23041"/>
                      </a:cubicBezTo>
                      <a:cubicBezTo>
                        <a:pt x="-2819" y="27546"/>
                        <a:pt x="3649" y="34061"/>
                        <a:pt x="8097" y="29784"/>
                      </a:cubicBezTo>
                      <a:lnTo>
                        <a:pt x="8097" y="29784"/>
                      </a:lnTo>
                      <a:close/>
                    </a:path>
                  </a:pathLst>
                </a:custGeom>
                <a:solidFill>
                  <a:srgbClr val="000000"/>
                </a:solidFill>
                <a:ln w="9525" cap="flat">
                  <a:noFill/>
                  <a:prstDash val="solid"/>
                  <a:miter/>
                </a:ln>
              </p:spPr>
              <p:txBody>
                <a:bodyPr rtlCol="0" anchor="ctr"/>
                <a:lstStyle/>
                <a:p>
                  <a:endParaRPr lang="en-GB"/>
                </a:p>
              </p:txBody>
            </p:sp>
            <p:sp>
              <p:nvSpPr>
                <p:cNvPr id="44" name="Freeform: Shape 43">
                  <a:extLst>
                    <a:ext uri="{FF2B5EF4-FFF2-40B4-BE49-F238E27FC236}">
                      <a16:creationId xmlns:a16="http://schemas.microsoft.com/office/drawing/2014/main" id="{D198C872-E50F-A099-3199-295011EB9168}"/>
                    </a:ext>
                  </a:extLst>
                </p:cNvPr>
                <p:cNvSpPr/>
                <p:nvPr/>
              </p:nvSpPr>
              <p:spPr>
                <a:xfrm>
                  <a:off x="3143032" y="4502435"/>
                  <a:ext cx="91026" cy="98178"/>
                </a:xfrm>
                <a:custGeom>
                  <a:avLst/>
                  <a:gdLst>
                    <a:gd name="connsiteX0" fmla="*/ 88222 w 91026"/>
                    <a:gd name="connsiteY0" fmla="*/ 34221 h 98178"/>
                    <a:gd name="connsiteX1" fmla="*/ 52551 w 91026"/>
                    <a:gd name="connsiteY1" fmla="*/ 2093 h 98178"/>
                    <a:gd name="connsiteX2" fmla="*/ 50989 w 91026"/>
                    <a:gd name="connsiteY2" fmla="*/ 7 h 98178"/>
                    <a:gd name="connsiteX3" fmla="*/ 4183 w 91026"/>
                    <a:gd name="connsiteY3" fmla="*/ 31021 h 98178"/>
                    <a:gd name="connsiteX4" fmla="*/ 16461 w 91026"/>
                    <a:gd name="connsiteY4" fmla="*/ 90104 h 98178"/>
                    <a:gd name="connsiteX5" fmla="*/ 71973 w 91026"/>
                    <a:gd name="connsiteY5" fmla="*/ 88361 h 98178"/>
                    <a:gd name="connsiteX6" fmla="*/ 88222 w 91026"/>
                    <a:gd name="connsiteY6" fmla="*/ 34221 h 98178"/>
                    <a:gd name="connsiteX7" fmla="*/ 48274 w 91026"/>
                    <a:gd name="connsiteY7" fmla="*/ 87771 h 98178"/>
                    <a:gd name="connsiteX8" fmla="*/ 20280 w 91026"/>
                    <a:gd name="connsiteY8" fmla="*/ 79389 h 98178"/>
                    <a:gd name="connsiteX9" fmla="*/ 11460 w 91026"/>
                    <a:gd name="connsiteY9" fmla="*/ 47918 h 98178"/>
                    <a:gd name="connsiteX10" fmla="*/ 38064 w 91026"/>
                    <a:gd name="connsiteY10" fmla="*/ 8056 h 98178"/>
                    <a:gd name="connsiteX11" fmla="*/ 38435 w 91026"/>
                    <a:gd name="connsiteY11" fmla="*/ 8275 h 98178"/>
                    <a:gd name="connsiteX12" fmla="*/ 66934 w 91026"/>
                    <a:gd name="connsiteY12" fmla="*/ 16524 h 98178"/>
                    <a:gd name="connsiteX13" fmla="*/ 82526 w 91026"/>
                    <a:gd name="connsiteY13" fmla="*/ 43670 h 98178"/>
                    <a:gd name="connsiteX14" fmla="*/ 48274 w 91026"/>
                    <a:gd name="connsiteY14" fmla="*/ 87771 h 98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026" h="98178">
                      <a:moveTo>
                        <a:pt x="88222" y="34221"/>
                      </a:moveTo>
                      <a:cubicBezTo>
                        <a:pt x="83107" y="20048"/>
                        <a:pt x="68496" y="5475"/>
                        <a:pt x="52551" y="2093"/>
                      </a:cubicBezTo>
                      <a:cubicBezTo>
                        <a:pt x="52684" y="1141"/>
                        <a:pt x="52141" y="36"/>
                        <a:pt x="50989" y="7"/>
                      </a:cubicBezTo>
                      <a:cubicBezTo>
                        <a:pt x="30329" y="-345"/>
                        <a:pt x="12098" y="11799"/>
                        <a:pt x="4183" y="31021"/>
                      </a:cubicBezTo>
                      <a:cubicBezTo>
                        <a:pt x="-3627" y="49995"/>
                        <a:pt x="-1027" y="77112"/>
                        <a:pt x="16461" y="90104"/>
                      </a:cubicBezTo>
                      <a:cubicBezTo>
                        <a:pt x="32653" y="102135"/>
                        <a:pt x="56228" y="100029"/>
                        <a:pt x="71973" y="88361"/>
                      </a:cubicBezTo>
                      <a:cubicBezTo>
                        <a:pt x="88632" y="76036"/>
                        <a:pt x="95309" y="53824"/>
                        <a:pt x="88222" y="34221"/>
                      </a:cubicBezTo>
                      <a:close/>
                      <a:moveTo>
                        <a:pt x="48274" y="87771"/>
                      </a:moveTo>
                      <a:cubicBezTo>
                        <a:pt x="38454" y="89200"/>
                        <a:pt x="27224" y="86904"/>
                        <a:pt x="20280" y="79389"/>
                      </a:cubicBezTo>
                      <a:cubicBezTo>
                        <a:pt x="12870" y="71369"/>
                        <a:pt x="10660" y="58443"/>
                        <a:pt x="11460" y="47918"/>
                      </a:cubicBezTo>
                      <a:cubicBezTo>
                        <a:pt x="12775" y="30668"/>
                        <a:pt x="23176" y="15724"/>
                        <a:pt x="38064" y="8056"/>
                      </a:cubicBezTo>
                      <a:cubicBezTo>
                        <a:pt x="38216" y="8104"/>
                        <a:pt x="38264" y="8256"/>
                        <a:pt x="38435" y="8275"/>
                      </a:cubicBezTo>
                      <a:cubicBezTo>
                        <a:pt x="48827" y="9742"/>
                        <a:pt x="57971" y="10218"/>
                        <a:pt x="66934" y="16524"/>
                      </a:cubicBezTo>
                      <a:cubicBezTo>
                        <a:pt x="76097" y="22963"/>
                        <a:pt x="81450" y="32554"/>
                        <a:pt x="82526" y="43670"/>
                      </a:cubicBezTo>
                      <a:cubicBezTo>
                        <a:pt x="84593" y="64958"/>
                        <a:pt x="69496" y="84675"/>
                        <a:pt x="48274" y="87771"/>
                      </a:cubicBezTo>
                      <a:close/>
                    </a:path>
                  </a:pathLst>
                </a:custGeom>
                <a:solidFill>
                  <a:srgbClr val="000000"/>
                </a:solidFill>
                <a:ln w="9525" cap="flat">
                  <a:noFill/>
                  <a:prstDash val="solid"/>
                  <a:miter/>
                </a:ln>
              </p:spPr>
              <p:txBody>
                <a:bodyPr rtlCol="0" anchor="ctr"/>
                <a:lstStyle/>
                <a:p>
                  <a:endParaRPr lang="en-GB"/>
                </a:p>
              </p:txBody>
            </p:sp>
            <p:sp>
              <p:nvSpPr>
                <p:cNvPr id="45" name="Freeform: Shape 44">
                  <a:extLst>
                    <a:ext uri="{FF2B5EF4-FFF2-40B4-BE49-F238E27FC236}">
                      <a16:creationId xmlns:a16="http://schemas.microsoft.com/office/drawing/2014/main" id="{08B66A83-B072-FD24-4B6B-E904A7762A85}"/>
                    </a:ext>
                  </a:extLst>
                </p:cNvPr>
                <p:cNvSpPr/>
                <p:nvPr/>
              </p:nvSpPr>
              <p:spPr>
                <a:xfrm>
                  <a:off x="3192464" y="4545932"/>
                  <a:ext cx="21486" cy="26592"/>
                </a:xfrm>
                <a:custGeom>
                  <a:avLst/>
                  <a:gdLst>
                    <a:gd name="connsiteX0" fmla="*/ 12816 w 21486"/>
                    <a:gd name="connsiteY0" fmla="*/ 154 h 26592"/>
                    <a:gd name="connsiteX1" fmla="*/ 738 w 21486"/>
                    <a:gd name="connsiteY1" fmla="*/ 8288 h 26592"/>
                    <a:gd name="connsiteX2" fmla="*/ 929 w 21486"/>
                    <a:gd name="connsiteY2" fmla="*/ 19414 h 26592"/>
                    <a:gd name="connsiteX3" fmla="*/ 17321 w 21486"/>
                    <a:gd name="connsiteY3" fmla="*/ 23738 h 26592"/>
                    <a:gd name="connsiteX4" fmla="*/ 20874 w 21486"/>
                    <a:gd name="connsiteY4" fmla="*/ 9117 h 26592"/>
                    <a:gd name="connsiteX5" fmla="*/ 18007 w 21486"/>
                    <a:gd name="connsiteY5" fmla="*/ 4421 h 26592"/>
                    <a:gd name="connsiteX6" fmla="*/ 16931 w 21486"/>
                    <a:gd name="connsiteY6" fmla="*/ 2993 h 26592"/>
                    <a:gd name="connsiteX7" fmla="*/ 12816 w 21486"/>
                    <a:gd name="connsiteY7" fmla="*/ 154 h 26592"/>
                    <a:gd name="connsiteX8" fmla="*/ 12816 w 21486"/>
                    <a:gd name="connsiteY8" fmla="*/ 154 h 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86" h="26592">
                      <a:moveTo>
                        <a:pt x="12816" y="154"/>
                      </a:moveTo>
                      <a:cubicBezTo>
                        <a:pt x="6987" y="-789"/>
                        <a:pt x="2348" y="2678"/>
                        <a:pt x="738" y="8288"/>
                      </a:cubicBezTo>
                      <a:cubicBezTo>
                        <a:pt x="-271" y="11794"/>
                        <a:pt x="-281" y="15956"/>
                        <a:pt x="929" y="19414"/>
                      </a:cubicBezTo>
                      <a:cubicBezTo>
                        <a:pt x="3310" y="26234"/>
                        <a:pt x="11835" y="29243"/>
                        <a:pt x="17321" y="23738"/>
                      </a:cubicBezTo>
                      <a:cubicBezTo>
                        <a:pt x="21227" y="19814"/>
                        <a:pt x="22322" y="14365"/>
                        <a:pt x="20874" y="9117"/>
                      </a:cubicBezTo>
                      <a:cubicBezTo>
                        <a:pt x="20350" y="7231"/>
                        <a:pt x="19331" y="5641"/>
                        <a:pt x="18007" y="4421"/>
                      </a:cubicBezTo>
                      <a:cubicBezTo>
                        <a:pt x="17864" y="4288"/>
                        <a:pt x="16988" y="3088"/>
                        <a:pt x="16931" y="2993"/>
                      </a:cubicBezTo>
                      <a:cubicBezTo>
                        <a:pt x="15931" y="1526"/>
                        <a:pt x="14559" y="430"/>
                        <a:pt x="12816" y="154"/>
                      </a:cubicBezTo>
                      <a:lnTo>
                        <a:pt x="12816" y="154"/>
                      </a:lnTo>
                      <a:close/>
                    </a:path>
                  </a:pathLst>
                </a:custGeom>
                <a:solidFill>
                  <a:srgbClr val="000000"/>
                </a:solidFill>
                <a:ln w="9525" cap="flat">
                  <a:noFill/>
                  <a:prstDash val="solid"/>
                  <a:miter/>
                </a:ln>
              </p:spPr>
              <p:txBody>
                <a:bodyPr rtlCol="0" anchor="ctr"/>
                <a:lstStyle/>
                <a:p>
                  <a:endParaRPr lang="en-GB"/>
                </a:p>
              </p:txBody>
            </p:sp>
            <p:sp>
              <p:nvSpPr>
                <p:cNvPr id="46" name="Freeform: Shape 45">
                  <a:extLst>
                    <a:ext uri="{FF2B5EF4-FFF2-40B4-BE49-F238E27FC236}">
                      <a16:creationId xmlns:a16="http://schemas.microsoft.com/office/drawing/2014/main" id="{9C274D5C-1F03-AF5B-4425-A0B05683A75E}"/>
                    </a:ext>
                  </a:extLst>
                </p:cNvPr>
                <p:cNvSpPr/>
                <p:nvPr/>
              </p:nvSpPr>
              <p:spPr>
                <a:xfrm>
                  <a:off x="3315086" y="4502446"/>
                  <a:ext cx="87121" cy="98121"/>
                </a:xfrm>
                <a:custGeom>
                  <a:avLst/>
                  <a:gdLst>
                    <a:gd name="connsiteX0" fmla="*/ 84732 w 87121"/>
                    <a:gd name="connsiteY0" fmla="*/ 35248 h 98121"/>
                    <a:gd name="connsiteX1" fmla="*/ 50395 w 87121"/>
                    <a:gd name="connsiteY1" fmla="*/ 2092 h 98121"/>
                    <a:gd name="connsiteX2" fmla="*/ 48833 w 87121"/>
                    <a:gd name="connsiteY2" fmla="*/ 6 h 98121"/>
                    <a:gd name="connsiteX3" fmla="*/ 4332 w 87121"/>
                    <a:gd name="connsiteY3" fmla="*/ 30381 h 98121"/>
                    <a:gd name="connsiteX4" fmla="*/ 13895 w 87121"/>
                    <a:gd name="connsiteY4" fmla="*/ 88521 h 98121"/>
                    <a:gd name="connsiteX5" fmla="*/ 69302 w 87121"/>
                    <a:gd name="connsiteY5" fmla="*/ 88074 h 98121"/>
                    <a:gd name="connsiteX6" fmla="*/ 84732 w 87121"/>
                    <a:gd name="connsiteY6" fmla="*/ 35248 h 98121"/>
                    <a:gd name="connsiteX7" fmla="*/ 45394 w 87121"/>
                    <a:gd name="connsiteY7" fmla="*/ 87826 h 98121"/>
                    <a:gd name="connsiteX8" fmla="*/ 17505 w 87121"/>
                    <a:gd name="connsiteY8" fmla="*/ 76187 h 98121"/>
                    <a:gd name="connsiteX9" fmla="*/ 11590 w 87121"/>
                    <a:gd name="connsiteY9" fmla="*/ 46764 h 98121"/>
                    <a:gd name="connsiteX10" fmla="*/ 36488 w 87121"/>
                    <a:gd name="connsiteY10" fmla="*/ 8054 h 98121"/>
                    <a:gd name="connsiteX11" fmla="*/ 36841 w 87121"/>
                    <a:gd name="connsiteY11" fmla="*/ 8264 h 98121"/>
                    <a:gd name="connsiteX12" fmla="*/ 63273 w 87121"/>
                    <a:gd name="connsiteY12" fmla="*/ 16055 h 98121"/>
                    <a:gd name="connsiteX13" fmla="*/ 78646 w 87121"/>
                    <a:gd name="connsiteY13" fmla="*/ 43649 h 98121"/>
                    <a:gd name="connsiteX14" fmla="*/ 45394 w 87121"/>
                    <a:gd name="connsiteY14" fmla="*/ 87826 h 9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7121" h="98121">
                      <a:moveTo>
                        <a:pt x="84732" y="35248"/>
                      </a:moveTo>
                      <a:cubicBezTo>
                        <a:pt x="80141" y="21084"/>
                        <a:pt x="66187" y="5559"/>
                        <a:pt x="50395" y="2092"/>
                      </a:cubicBezTo>
                      <a:cubicBezTo>
                        <a:pt x="50528" y="1139"/>
                        <a:pt x="49985" y="25"/>
                        <a:pt x="48833" y="6"/>
                      </a:cubicBezTo>
                      <a:cubicBezTo>
                        <a:pt x="28859" y="-299"/>
                        <a:pt x="11904" y="11998"/>
                        <a:pt x="4332" y="30381"/>
                      </a:cubicBezTo>
                      <a:cubicBezTo>
                        <a:pt x="-3136" y="48507"/>
                        <a:pt x="-1564" y="74729"/>
                        <a:pt x="13895" y="88521"/>
                      </a:cubicBezTo>
                      <a:cubicBezTo>
                        <a:pt x="29449" y="102399"/>
                        <a:pt x="53567" y="100332"/>
                        <a:pt x="69302" y="88074"/>
                      </a:cubicBezTo>
                      <a:cubicBezTo>
                        <a:pt x="85056" y="75805"/>
                        <a:pt x="90848" y="54127"/>
                        <a:pt x="84732" y="35248"/>
                      </a:cubicBezTo>
                      <a:close/>
                      <a:moveTo>
                        <a:pt x="45394" y="87826"/>
                      </a:moveTo>
                      <a:cubicBezTo>
                        <a:pt x="34736" y="89207"/>
                        <a:pt x="23392" y="85645"/>
                        <a:pt x="17505" y="76187"/>
                      </a:cubicBezTo>
                      <a:cubicBezTo>
                        <a:pt x="12238" y="67709"/>
                        <a:pt x="10657" y="56546"/>
                        <a:pt x="11590" y="46764"/>
                      </a:cubicBezTo>
                      <a:cubicBezTo>
                        <a:pt x="13143" y="30467"/>
                        <a:pt x="22448" y="15693"/>
                        <a:pt x="36488" y="8054"/>
                      </a:cubicBezTo>
                      <a:cubicBezTo>
                        <a:pt x="36631" y="8092"/>
                        <a:pt x="36679" y="8245"/>
                        <a:pt x="36841" y="8264"/>
                      </a:cubicBezTo>
                      <a:cubicBezTo>
                        <a:pt x="46537" y="9664"/>
                        <a:pt x="54938" y="10112"/>
                        <a:pt x="63273" y="16055"/>
                      </a:cubicBezTo>
                      <a:cubicBezTo>
                        <a:pt x="72474" y="22618"/>
                        <a:pt x="77665" y="32467"/>
                        <a:pt x="78646" y="43649"/>
                      </a:cubicBezTo>
                      <a:cubicBezTo>
                        <a:pt x="80484" y="64404"/>
                        <a:pt x="66711" y="85064"/>
                        <a:pt x="45394" y="87826"/>
                      </a:cubicBezTo>
                      <a:close/>
                    </a:path>
                  </a:pathLst>
                </a:custGeom>
                <a:solidFill>
                  <a:srgbClr val="000000"/>
                </a:solidFill>
                <a:ln w="9525" cap="flat">
                  <a:noFill/>
                  <a:prstDash val="solid"/>
                  <a:miter/>
                </a:ln>
              </p:spPr>
              <p:txBody>
                <a:bodyPr rtlCol="0" anchor="ctr"/>
                <a:lstStyle/>
                <a:p>
                  <a:endParaRPr lang="en-GB"/>
                </a:p>
              </p:txBody>
            </p:sp>
            <p:sp>
              <p:nvSpPr>
                <p:cNvPr id="47" name="Freeform: Shape 46">
                  <a:extLst>
                    <a:ext uri="{FF2B5EF4-FFF2-40B4-BE49-F238E27FC236}">
                      <a16:creationId xmlns:a16="http://schemas.microsoft.com/office/drawing/2014/main" id="{EEC4C930-4441-2C70-D84B-26261619ED39}"/>
                    </a:ext>
                  </a:extLst>
                </p:cNvPr>
                <p:cNvSpPr/>
                <p:nvPr/>
              </p:nvSpPr>
              <p:spPr>
                <a:xfrm>
                  <a:off x="3351782" y="4546414"/>
                  <a:ext cx="24652" cy="25548"/>
                </a:xfrm>
                <a:custGeom>
                  <a:avLst/>
                  <a:gdLst>
                    <a:gd name="connsiteX0" fmla="*/ 4088 w 24652"/>
                    <a:gd name="connsiteY0" fmla="*/ 3558 h 25548"/>
                    <a:gd name="connsiteX1" fmla="*/ 1088 w 24652"/>
                    <a:gd name="connsiteY1" fmla="*/ 18026 h 25548"/>
                    <a:gd name="connsiteX2" fmla="*/ 14213 w 24652"/>
                    <a:gd name="connsiteY2" fmla="*/ 25351 h 25548"/>
                    <a:gd name="connsiteX3" fmla="*/ 24624 w 24652"/>
                    <a:gd name="connsiteY3" fmla="*/ 13616 h 25548"/>
                    <a:gd name="connsiteX4" fmla="*/ 24491 w 24652"/>
                    <a:gd name="connsiteY4" fmla="*/ 11854 h 25548"/>
                    <a:gd name="connsiteX5" fmla="*/ 17357 w 24652"/>
                    <a:gd name="connsiteY5" fmla="*/ 1357 h 25548"/>
                    <a:gd name="connsiteX6" fmla="*/ 4088 w 24652"/>
                    <a:gd name="connsiteY6" fmla="*/ 3558 h 25548"/>
                    <a:gd name="connsiteX7" fmla="*/ 4088 w 24652"/>
                    <a:gd name="connsiteY7" fmla="*/ 3558 h 25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652" h="25548">
                      <a:moveTo>
                        <a:pt x="4088" y="3558"/>
                      </a:moveTo>
                      <a:cubicBezTo>
                        <a:pt x="640" y="7177"/>
                        <a:pt x="-1370" y="13330"/>
                        <a:pt x="1088" y="18026"/>
                      </a:cubicBezTo>
                      <a:cubicBezTo>
                        <a:pt x="3850" y="24322"/>
                        <a:pt x="9270" y="26218"/>
                        <a:pt x="14213" y="25351"/>
                      </a:cubicBezTo>
                      <a:cubicBezTo>
                        <a:pt x="19966" y="24332"/>
                        <a:pt x="25081" y="19569"/>
                        <a:pt x="24624" y="13616"/>
                      </a:cubicBezTo>
                      <a:cubicBezTo>
                        <a:pt x="24615" y="13521"/>
                        <a:pt x="24662" y="14778"/>
                        <a:pt x="24491" y="11854"/>
                      </a:cubicBezTo>
                      <a:cubicBezTo>
                        <a:pt x="24234" y="7482"/>
                        <a:pt x="21271" y="3396"/>
                        <a:pt x="17357" y="1357"/>
                      </a:cubicBezTo>
                      <a:cubicBezTo>
                        <a:pt x="13308" y="-757"/>
                        <a:pt x="8232" y="-671"/>
                        <a:pt x="4088" y="3558"/>
                      </a:cubicBezTo>
                      <a:lnTo>
                        <a:pt x="4088" y="3558"/>
                      </a:lnTo>
                      <a:close/>
                    </a:path>
                  </a:pathLst>
                </a:custGeom>
                <a:solidFill>
                  <a:srgbClr val="000000"/>
                </a:solidFill>
                <a:ln w="9525" cap="flat">
                  <a:noFill/>
                  <a:prstDash val="solid"/>
                  <a:miter/>
                </a:ln>
              </p:spPr>
              <p:txBody>
                <a:bodyPr rtlCol="0" anchor="ctr"/>
                <a:lstStyle/>
                <a:p>
                  <a:endParaRPr lang="en-GB"/>
                </a:p>
              </p:txBody>
            </p:sp>
            <p:sp>
              <p:nvSpPr>
                <p:cNvPr id="48" name="Freeform: Shape 47">
                  <a:extLst>
                    <a:ext uri="{FF2B5EF4-FFF2-40B4-BE49-F238E27FC236}">
                      <a16:creationId xmlns:a16="http://schemas.microsoft.com/office/drawing/2014/main" id="{798C6A6B-645D-5F89-8487-AEFFCFC3DD73}"/>
                    </a:ext>
                  </a:extLst>
                </p:cNvPr>
                <p:cNvSpPr/>
                <p:nvPr/>
              </p:nvSpPr>
              <p:spPr>
                <a:xfrm>
                  <a:off x="3265390" y="4691705"/>
                  <a:ext cx="43125" cy="59532"/>
                </a:xfrm>
                <a:custGeom>
                  <a:avLst/>
                  <a:gdLst>
                    <a:gd name="connsiteX0" fmla="*/ 42969 w 43125"/>
                    <a:gd name="connsiteY0" fmla="*/ 6876 h 59532"/>
                    <a:gd name="connsiteX1" fmla="*/ 15918 w 43125"/>
                    <a:gd name="connsiteY1" fmla="*/ 9772 h 59532"/>
                    <a:gd name="connsiteX2" fmla="*/ 430 w 43125"/>
                    <a:gd name="connsiteY2" fmla="*/ 45090 h 59532"/>
                    <a:gd name="connsiteX3" fmla="*/ 25900 w 43125"/>
                    <a:gd name="connsiteY3" fmla="*/ 56758 h 59532"/>
                    <a:gd name="connsiteX4" fmla="*/ 33968 w 43125"/>
                    <a:gd name="connsiteY4" fmla="*/ 37413 h 59532"/>
                    <a:gd name="connsiteX5" fmla="*/ 35073 w 43125"/>
                    <a:gd name="connsiteY5" fmla="*/ 14686 h 59532"/>
                    <a:gd name="connsiteX6" fmla="*/ 33473 w 43125"/>
                    <a:gd name="connsiteY6" fmla="*/ 12896 h 59532"/>
                    <a:gd name="connsiteX7" fmla="*/ 40273 w 43125"/>
                    <a:gd name="connsiteY7" fmla="*/ 11629 h 59532"/>
                    <a:gd name="connsiteX8" fmla="*/ 42969 w 43125"/>
                    <a:gd name="connsiteY8" fmla="*/ 6876 h 59532"/>
                    <a:gd name="connsiteX9" fmla="*/ 17528 w 43125"/>
                    <a:gd name="connsiteY9" fmla="*/ 44376 h 59532"/>
                    <a:gd name="connsiteX10" fmla="*/ 14966 w 43125"/>
                    <a:gd name="connsiteY10" fmla="*/ 37518 h 59532"/>
                    <a:gd name="connsiteX11" fmla="*/ 20814 w 43125"/>
                    <a:gd name="connsiteY11" fmla="*/ 25031 h 59532"/>
                    <a:gd name="connsiteX12" fmla="*/ 19461 w 43125"/>
                    <a:gd name="connsiteY12" fmla="*/ 33403 h 59532"/>
                    <a:gd name="connsiteX13" fmla="*/ 17528 w 43125"/>
                    <a:gd name="connsiteY13" fmla="*/ 44376 h 5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25" h="59532">
                      <a:moveTo>
                        <a:pt x="42969" y="6876"/>
                      </a:moveTo>
                      <a:cubicBezTo>
                        <a:pt x="38740" y="-6973"/>
                        <a:pt x="21938" y="3323"/>
                        <a:pt x="15918" y="9772"/>
                      </a:cubicBezTo>
                      <a:cubicBezTo>
                        <a:pt x="7593" y="18677"/>
                        <a:pt x="-2179" y="32136"/>
                        <a:pt x="430" y="45090"/>
                      </a:cubicBezTo>
                      <a:cubicBezTo>
                        <a:pt x="2621" y="55996"/>
                        <a:pt x="16080" y="63997"/>
                        <a:pt x="25900" y="56758"/>
                      </a:cubicBezTo>
                      <a:cubicBezTo>
                        <a:pt x="32025" y="52244"/>
                        <a:pt x="32692" y="44338"/>
                        <a:pt x="33968" y="37413"/>
                      </a:cubicBezTo>
                      <a:cubicBezTo>
                        <a:pt x="35359" y="29888"/>
                        <a:pt x="38549" y="21840"/>
                        <a:pt x="35073" y="14686"/>
                      </a:cubicBezTo>
                      <a:cubicBezTo>
                        <a:pt x="34692" y="13896"/>
                        <a:pt x="34111" y="13343"/>
                        <a:pt x="33473" y="12896"/>
                      </a:cubicBezTo>
                      <a:cubicBezTo>
                        <a:pt x="35711" y="12391"/>
                        <a:pt x="38102" y="12343"/>
                        <a:pt x="40273" y="11629"/>
                      </a:cubicBezTo>
                      <a:cubicBezTo>
                        <a:pt x="42207" y="11000"/>
                        <a:pt x="43607" y="8962"/>
                        <a:pt x="42969" y="6876"/>
                      </a:cubicBezTo>
                      <a:close/>
                      <a:moveTo>
                        <a:pt x="17528" y="44376"/>
                      </a:moveTo>
                      <a:cubicBezTo>
                        <a:pt x="14632" y="46033"/>
                        <a:pt x="14889" y="37918"/>
                        <a:pt x="14966" y="37518"/>
                      </a:cubicBezTo>
                      <a:cubicBezTo>
                        <a:pt x="15813" y="33222"/>
                        <a:pt x="18166" y="28907"/>
                        <a:pt x="20814" y="25031"/>
                      </a:cubicBezTo>
                      <a:cubicBezTo>
                        <a:pt x="20319" y="27879"/>
                        <a:pt x="19957" y="30765"/>
                        <a:pt x="19461" y="33403"/>
                      </a:cubicBezTo>
                      <a:cubicBezTo>
                        <a:pt x="19290" y="34241"/>
                        <a:pt x="18385" y="43890"/>
                        <a:pt x="17528" y="44376"/>
                      </a:cubicBezTo>
                      <a:close/>
                    </a:path>
                  </a:pathLst>
                </a:custGeom>
                <a:solidFill>
                  <a:srgbClr val="000000"/>
                </a:solidFill>
                <a:ln w="9525" cap="flat">
                  <a:noFill/>
                  <a:prstDash val="solid"/>
                  <a:miter/>
                </a:ln>
              </p:spPr>
              <p:txBody>
                <a:bodyPr rtlCol="0" anchor="ctr"/>
                <a:lstStyle/>
                <a:p>
                  <a:endParaRPr lang="en-GB"/>
                </a:p>
              </p:txBody>
            </p:sp>
          </p:grpSp>
        </p:grpSp>
      </p:grpSp>
      <p:pic>
        <p:nvPicPr>
          <p:cNvPr id="52" name="Graphic 51" descr="Group brainstorm outline">
            <a:extLst>
              <a:ext uri="{FF2B5EF4-FFF2-40B4-BE49-F238E27FC236}">
                <a16:creationId xmlns:a16="http://schemas.microsoft.com/office/drawing/2014/main" id="{5D5C2791-16A4-D805-9E91-7F505146873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878295" y="4722751"/>
            <a:ext cx="523038" cy="523038"/>
          </a:xfrm>
          <a:prstGeom prst="rect">
            <a:avLst/>
          </a:prstGeom>
        </p:spPr>
      </p:pic>
    </p:spTree>
    <p:extLst>
      <p:ext uri="{BB962C8B-B14F-4D97-AF65-F5344CB8AC3E}">
        <p14:creationId xmlns:p14="http://schemas.microsoft.com/office/powerpoint/2010/main" val="226545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31E7C-182E-FF0B-EA70-AFF3D1A1231E}"/>
              </a:ext>
            </a:extLst>
          </p:cNvPr>
          <p:cNvSpPr>
            <a:spLocks noGrp="1"/>
          </p:cNvSpPr>
          <p:nvPr>
            <p:ph type="title"/>
          </p:nvPr>
        </p:nvSpPr>
        <p:spPr>
          <a:xfrm>
            <a:off x="51647" y="352645"/>
            <a:ext cx="5530003" cy="957655"/>
          </a:xfrm>
        </p:spPr>
        <p:txBody>
          <a:bodyPr/>
          <a:lstStyle/>
          <a:p>
            <a:pPr algn="ctr"/>
            <a:r>
              <a:rPr lang="en-US" dirty="0"/>
              <a:t>Time Management  </a:t>
            </a:r>
            <a:endParaRPr lang="en-GB" dirty="0"/>
          </a:p>
        </p:txBody>
      </p:sp>
      <p:sp>
        <p:nvSpPr>
          <p:cNvPr id="3" name="Content Placeholder 2">
            <a:extLst>
              <a:ext uri="{FF2B5EF4-FFF2-40B4-BE49-F238E27FC236}">
                <a16:creationId xmlns:a16="http://schemas.microsoft.com/office/drawing/2014/main" id="{15D50BAF-C254-53F1-AB1E-A1181B93C1F4}"/>
              </a:ext>
            </a:extLst>
          </p:cNvPr>
          <p:cNvSpPr>
            <a:spLocks noGrp="1"/>
          </p:cNvSpPr>
          <p:nvPr>
            <p:ph idx="1"/>
          </p:nvPr>
        </p:nvSpPr>
        <p:spPr>
          <a:xfrm>
            <a:off x="638983" y="1309578"/>
            <a:ext cx="4514977" cy="3260725"/>
          </a:xfrm>
        </p:spPr>
        <p:txBody>
          <a:bodyPr/>
          <a:lstStyle/>
          <a:p>
            <a:pPr marL="0" indent="0">
              <a:buNone/>
            </a:pPr>
            <a:r>
              <a:rPr lang="en-US" dirty="0">
                <a:latin typeface="Arial" panose="020B0604020202020204" pitchFamily="34" charset="0"/>
                <a:cs typeface="Arial" panose="020B0604020202020204" pitchFamily="34" charset="0"/>
              </a:rPr>
              <a:t>Time management is the ability to organise and plan how to  best allocate your time to optimise productivity and produce work while reducing stress (</a:t>
            </a:r>
            <a:r>
              <a:rPr lang="en-US" dirty="0" err="1">
                <a:latin typeface="Arial" panose="020B0604020202020204" pitchFamily="34" charset="0"/>
                <a:cs typeface="Arial" panose="020B0604020202020204" pitchFamily="34" charset="0"/>
              </a:rPr>
              <a:t>Stoilov</a:t>
            </a:r>
            <a:r>
              <a:rPr lang="en-US" dirty="0">
                <a:latin typeface="Arial" panose="020B0604020202020204" pitchFamily="34" charset="0"/>
                <a:cs typeface="Arial" panose="020B0604020202020204" pitchFamily="34" charset="0"/>
              </a:rPr>
              <a:t>, 2012). </a:t>
            </a:r>
          </a:p>
          <a:p>
            <a:pPr marL="0" indent="0">
              <a:buNone/>
            </a:pPr>
            <a:endParaRPr lang="en-GB" dirty="0"/>
          </a:p>
        </p:txBody>
      </p:sp>
      <p:pic>
        <p:nvPicPr>
          <p:cNvPr id="5" name="Picture 4">
            <a:extLst>
              <a:ext uri="{FF2B5EF4-FFF2-40B4-BE49-F238E27FC236}">
                <a16:creationId xmlns:a16="http://schemas.microsoft.com/office/drawing/2014/main" id="{EC083CC2-D114-F767-DF6D-57D1263E236F}"/>
              </a:ext>
            </a:extLst>
          </p:cNvPr>
          <p:cNvPicPr>
            <a:picLocks noChangeAspect="1"/>
          </p:cNvPicPr>
          <p:nvPr/>
        </p:nvPicPr>
        <p:blipFill>
          <a:blip r:embed="rId2"/>
          <a:stretch>
            <a:fillRect/>
          </a:stretch>
        </p:blipFill>
        <p:spPr>
          <a:xfrm>
            <a:off x="5573207" y="373061"/>
            <a:ext cx="6253433" cy="6119813"/>
          </a:xfrm>
          <a:prstGeom prst="rect">
            <a:avLst/>
          </a:prstGeom>
        </p:spPr>
      </p:pic>
      <p:sp>
        <p:nvSpPr>
          <p:cNvPr id="6" name="Rectangle 5">
            <a:extLst>
              <a:ext uri="{FF2B5EF4-FFF2-40B4-BE49-F238E27FC236}">
                <a16:creationId xmlns:a16="http://schemas.microsoft.com/office/drawing/2014/main" id="{8E9CF2BF-078E-BBDA-0130-8C87B9C2BC72}"/>
              </a:ext>
            </a:extLst>
          </p:cNvPr>
          <p:cNvSpPr/>
          <p:nvPr/>
        </p:nvSpPr>
        <p:spPr>
          <a:xfrm>
            <a:off x="5581650" y="365125"/>
            <a:ext cx="6229350" cy="6127750"/>
          </a:xfrm>
          <a:prstGeom prst="rect">
            <a:avLst/>
          </a:prstGeom>
          <a:no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Connector 20">
            <a:extLst>
              <a:ext uri="{FF2B5EF4-FFF2-40B4-BE49-F238E27FC236}">
                <a16:creationId xmlns:a16="http://schemas.microsoft.com/office/drawing/2014/main" id="{D1431FDD-5682-8CB9-C667-3EF35D17110E}"/>
              </a:ext>
            </a:extLst>
          </p:cNvPr>
          <p:cNvSpPr/>
          <p:nvPr/>
        </p:nvSpPr>
        <p:spPr>
          <a:xfrm>
            <a:off x="2320725" y="5694496"/>
            <a:ext cx="1500563" cy="1020676"/>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Reduce stress</a:t>
            </a:r>
            <a:endParaRPr lang="en-GB" dirty="0"/>
          </a:p>
        </p:txBody>
      </p:sp>
      <p:sp>
        <p:nvSpPr>
          <p:cNvPr id="22" name="Flowchart: Connector 21">
            <a:extLst>
              <a:ext uri="{FF2B5EF4-FFF2-40B4-BE49-F238E27FC236}">
                <a16:creationId xmlns:a16="http://schemas.microsoft.com/office/drawing/2014/main" id="{FA1D95E8-5492-F507-0B73-BB5F6B2575EC}"/>
              </a:ext>
            </a:extLst>
          </p:cNvPr>
          <p:cNvSpPr/>
          <p:nvPr/>
        </p:nvSpPr>
        <p:spPr>
          <a:xfrm>
            <a:off x="3717468" y="4312069"/>
            <a:ext cx="1786122" cy="1225681"/>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Delegation of tasks</a:t>
            </a:r>
            <a:endParaRPr lang="en-GB" dirty="0"/>
          </a:p>
        </p:txBody>
      </p:sp>
      <p:sp>
        <p:nvSpPr>
          <p:cNvPr id="23" name="Flowchart: Connector 22">
            <a:extLst>
              <a:ext uri="{FF2B5EF4-FFF2-40B4-BE49-F238E27FC236}">
                <a16:creationId xmlns:a16="http://schemas.microsoft.com/office/drawing/2014/main" id="{A94A492D-6994-CE7A-49C8-3C251EBAA20D}"/>
              </a:ext>
            </a:extLst>
          </p:cNvPr>
          <p:cNvSpPr/>
          <p:nvPr/>
        </p:nvSpPr>
        <p:spPr>
          <a:xfrm>
            <a:off x="51647" y="4529681"/>
            <a:ext cx="1905459" cy="1225680"/>
          </a:xfrm>
          <a:prstGeom prst="flowChartConnector">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t>Setting time fame for work to be done</a:t>
            </a:r>
            <a:endParaRPr lang="en-GB" dirty="0"/>
          </a:p>
        </p:txBody>
      </p:sp>
      <p:pic>
        <p:nvPicPr>
          <p:cNvPr id="24" name="Graphic 23" descr="Ringing alarm clock">
            <a:extLst>
              <a:ext uri="{FF2B5EF4-FFF2-40B4-BE49-F238E27FC236}">
                <a16:creationId xmlns:a16="http://schemas.microsoft.com/office/drawing/2014/main" id="{584BEB29-62DD-81AD-FFB1-1D88AE96E14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75415" y="4534200"/>
            <a:ext cx="1058921" cy="1225680"/>
          </a:xfrm>
          <a:prstGeom prst="rect">
            <a:avLst/>
          </a:prstGeom>
        </p:spPr>
      </p:pic>
      <p:pic>
        <p:nvPicPr>
          <p:cNvPr id="25" name="Graphic 24" descr="A scared face">
            <a:extLst>
              <a:ext uri="{FF2B5EF4-FFF2-40B4-BE49-F238E27FC236}">
                <a16:creationId xmlns:a16="http://schemas.microsoft.com/office/drawing/2014/main" id="{B5E605BD-3102-C29F-CF64-5EF62E3E8D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49047" y="5643444"/>
            <a:ext cx="524131" cy="587662"/>
          </a:xfrm>
          <a:prstGeom prst="rect">
            <a:avLst/>
          </a:prstGeom>
        </p:spPr>
      </p:pic>
      <p:pic>
        <p:nvPicPr>
          <p:cNvPr id="26" name="Graphic 25" descr="A tired face">
            <a:extLst>
              <a:ext uri="{FF2B5EF4-FFF2-40B4-BE49-F238E27FC236}">
                <a16:creationId xmlns:a16="http://schemas.microsoft.com/office/drawing/2014/main" id="{2584ED79-8233-FDD9-9111-2670F5B4539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18773" y="6178063"/>
            <a:ext cx="622591" cy="622591"/>
          </a:xfrm>
          <a:prstGeom prst="rect">
            <a:avLst/>
          </a:prstGeom>
        </p:spPr>
      </p:pic>
      <p:pic>
        <p:nvPicPr>
          <p:cNvPr id="27" name="Graphic 26" descr="Clipboard Mixed with solid fill">
            <a:extLst>
              <a:ext uri="{FF2B5EF4-FFF2-40B4-BE49-F238E27FC236}">
                <a16:creationId xmlns:a16="http://schemas.microsoft.com/office/drawing/2014/main" id="{FF6F990C-7ED8-F4EC-860D-F0512146F42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077923" y="4472123"/>
            <a:ext cx="608621" cy="608621"/>
          </a:xfrm>
          <a:prstGeom prst="rect">
            <a:avLst/>
          </a:prstGeom>
        </p:spPr>
      </p:pic>
      <p:pic>
        <p:nvPicPr>
          <p:cNvPr id="28" name="Graphic 27" descr="A man carrying a laptop">
            <a:extLst>
              <a:ext uri="{FF2B5EF4-FFF2-40B4-BE49-F238E27FC236}">
                <a16:creationId xmlns:a16="http://schemas.microsoft.com/office/drawing/2014/main" id="{84A905AE-D371-022F-F594-9F467697F8B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364942" y="4828537"/>
            <a:ext cx="857602" cy="608621"/>
          </a:xfrm>
          <a:prstGeom prst="rect">
            <a:avLst/>
          </a:prstGeom>
        </p:spPr>
      </p:pic>
    </p:spTree>
    <p:extLst>
      <p:ext uri="{BB962C8B-B14F-4D97-AF65-F5344CB8AC3E}">
        <p14:creationId xmlns:p14="http://schemas.microsoft.com/office/powerpoint/2010/main" val="359149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C321A-38A0-A1B4-A7B9-CDD364759A51}"/>
              </a:ext>
            </a:extLst>
          </p:cNvPr>
          <p:cNvSpPr>
            <a:spLocks noGrp="1"/>
          </p:cNvSpPr>
          <p:nvPr>
            <p:ph type="title"/>
          </p:nvPr>
        </p:nvSpPr>
        <p:spPr/>
        <p:txBody>
          <a:bodyPr/>
          <a:lstStyle/>
          <a:p>
            <a:r>
              <a:rPr lang="en-US" dirty="0"/>
              <a:t>Organisation </a:t>
            </a:r>
            <a:endParaRPr lang="en-GB" dirty="0"/>
          </a:p>
        </p:txBody>
      </p:sp>
      <p:pic>
        <p:nvPicPr>
          <p:cNvPr id="5" name="Picture 4">
            <a:extLst>
              <a:ext uri="{FF2B5EF4-FFF2-40B4-BE49-F238E27FC236}">
                <a16:creationId xmlns:a16="http://schemas.microsoft.com/office/drawing/2014/main" id="{97733FAA-3E39-8A4D-165C-66BEC71C2887}"/>
              </a:ext>
            </a:extLst>
          </p:cNvPr>
          <p:cNvPicPr>
            <a:picLocks noChangeAspect="1"/>
          </p:cNvPicPr>
          <p:nvPr/>
        </p:nvPicPr>
        <p:blipFill>
          <a:blip r:embed="rId2"/>
          <a:stretch>
            <a:fillRect/>
          </a:stretch>
        </p:blipFill>
        <p:spPr>
          <a:xfrm>
            <a:off x="6422305" y="672872"/>
            <a:ext cx="4931495" cy="2940756"/>
          </a:xfrm>
          <a:prstGeom prst="rect">
            <a:avLst/>
          </a:prstGeom>
        </p:spPr>
      </p:pic>
      <p:pic>
        <p:nvPicPr>
          <p:cNvPr id="7" name="Picture 6">
            <a:extLst>
              <a:ext uri="{FF2B5EF4-FFF2-40B4-BE49-F238E27FC236}">
                <a16:creationId xmlns:a16="http://schemas.microsoft.com/office/drawing/2014/main" id="{EED9266C-299D-854E-B8A2-152D6D0F0344}"/>
              </a:ext>
            </a:extLst>
          </p:cNvPr>
          <p:cNvPicPr>
            <a:picLocks noChangeAspect="1"/>
          </p:cNvPicPr>
          <p:nvPr/>
        </p:nvPicPr>
        <p:blipFill>
          <a:blip r:embed="rId3"/>
          <a:stretch>
            <a:fillRect/>
          </a:stretch>
        </p:blipFill>
        <p:spPr>
          <a:xfrm>
            <a:off x="838199" y="2337019"/>
            <a:ext cx="3880105" cy="3451149"/>
          </a:xfrm>
          <a:prstGeom prst="rect">
            <a:avLst/>
          </a:prstGeom>
        </p:spPr>
      </p:pic>
      <p:pic>
        <p:nvPicPr>
          <p:cNvPr id="11" name="Picture 10">
            <a:extLst>
              <a:ext uri="{FF2B5EF4-FFF2-40B4-BE49-F238E27FC236}">
                <a16:creationId xmlns:a16="http://schemas.microsoft.com/office/drawing/2014/main" id="{22701406-751C-2048-CAD5-006604CDE671}"/>
              </a:ext>
            </a:extLst>
          </p:cNvPr>
          <p:cNvPicPr>
            <a:picLocks noChangeAspect="1"/>
          </p:cNvPicPr>
          <p:nvPr/>
        </p:nvPicPr>
        <p:blipFill>
          <a:blip r:embed="rId4"/>
          <a:stretch>
            <a:fillRect/>
          </a:stretch>
        </p:blipFill>
        <p:spPr>
          <a:xfrm>
            <a:off x="6422305" y="3791712"/>
            <a:ext cx="4931496" cy="2789873"/>
          </a:xfrm>
          <a:prstGeom prst="rect">
            <a:avLst/>
          </a:prstGeom>
        </p:spPr>
      </p:pic>
      <p:sp>
        <p:nvSpPr>
          <p:cNvPr id="12" name="TextBox 11">
            <a:extLst>
              <a:ext uri="{FF2B5EF4-FFF2-40B4-BE49-F238E27FC236}">
                <a16:creationId xmlns:a16="http://schemas.microsoft.com/office/drawing/2014/main" id="{4E0411DF-0C0A-9FCA-2FA2-BC3D9092F868}"/>
              </a:ext>
            </a:extLst>
          </p:cNvPr>
          <p:cNvSpPr txBox="1"/>
          <p:nvPr/>
        </p:nvSpPr>
        <p:spPr>
          <a:xfrm>
            <a:off x="838199" y="1690688"/>
            <a:ext cx="2977897"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Old communication method: </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C0DB25F-36F4-B360-508D-C9A4E7C66E0E}"/>
              </a:ext>
            </a:extLst>
          </p:cNvPr>
          <p:cNvSpPr txBox="1"/>
          <p:nvPr/>
        </p:nvSpPr>
        <p:spPr>
          <a:xfrm>
            <a:off x="6422305" y="303540"/>
            <a:ext cx="3745823"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New communication method:</a:t>
            </a:r>
            <a:endParaRPr lang="en-GB"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E0CFF6ED-96F3-9EFA-71C8-783D681A7169}"/>
              </a:ext>
            </a:extLst>
          </p:cNvPr>
          <p:cNvSpPr/>
          <p:nvPr/>
        </p:nvSpPr>
        <p:spPr>
          <a:xfrm>
            <a:off x="3718560" y="5788168"/>
            <a:ext cx="2377440" cy="926592"/>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A word document shared via email</a:t>
            </a:r>
            <a:endParaRPr lang="en-GB" dirty="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6CBFF179-7F88-8219-C879-F5A3F0DAC432}"/>
              </a:ext>
            </a:extLst>
          </p:cNvPr>
          <p:cNvSpPr/>
          <p:nvPr/>
        </p:nvSpPr>
        <p:spPr>
          <a:xfrm>
            <a:off x="9706356" y="365125"/>
            <a:ext cx="2377440" cy="1485112"/>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Folder in teams with all individual folders for each study and documents for everyone</a:t>
            </a:r>
            <a:endParaRPr lang="en-GB" dirty="0">
              <a:solidFill>
                <a:schemeClr val="tx1"/>
              </a:solidFill>
              <a:latin typeface="Arial" panose="020B0604020202020204" pitchFamily="34" charset="0"/>
              <a:cs typeface="Arial" panose="020B0604020202020204" pitchFamily="34" charset="0"/>
            </a:endParaRPr>
          </a:p>
        </p:txBody>
      </p:sp>
      <p:cxnSp>
        <p:nvCxnSpPr>
          <p:cNvPr id="17" name="Straight Arrow Connector 16">
            <a:extLst>
              <a:ext uri="{FF2B5EF4-FFF2-40B4-BE49-F238E27FC236}">
                <a16:creationId xmlns:a16="http://schemas.microsoft.com/office/drawing/2014/main" id="{3A309450-C42A-4082-8CED-181695B5C9BC}"/>
              </a:ext>
            </a:extLst>
          </p:cNvPr>
          <p:cNvCxnSpPr/>
          <p:nvPr/>
        </p:nvCxnSpPr>
        <p:spPr>
          <a:xfrm flipH="1" flipV="1">
            <a:off x="4401312" y="4645152"/>
            <a:ext cx="316992" cy="1143016"/>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
        <p:nvSpPr>
          <p:cNvPr id="18" name="Rectangle 17">
            <a:extLst>
              <a:ext uri="{FF2B5EF4-FFF2-40B4-BE49-F238E27FC236}">
                <a16:creationId xmlns:a16="http://schemas.microsoft.com/office/drawing/2014/main" id="{0E59F0B9-F73D-7F44-C3B4-D897E367019B}"/>
              </a:ext>
            </a:extLst>
          </p:cNvPr>
          <p:cNvSpPr/>
          <p:nvPr/>
        </p:nvSpPr>
        <p:spPr>
          <a:xfrm>
            <a:off x="9722953" y="5654993"/>
            <a:ext cx="2377440" cy="1104676"/>
          </a:xfrm>
          <a:prstGeom prst="rect">
            <a:avLst/>
          </a:prstGeom>
          <a:solidFill>
            <a:schemeClr val="accent6">
              <a:lumMod val="40000"/>
              <a:lumOff val="60000"/>
            </a:schemeClr>
          </a:solidFill>
          <a:ln>
            <a:solidFill>
              <a:schemeClr val="accent6">
                <a:lumMod val="5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Different folders tasks that had more than one document. </a:t>
            </a:r>
            <a:endParaRPr lang="en-GB" dirty="0">
              <a:solidFill>
                <a:schemeClr val="tx1"/>
              </a:solidFill>
              <a:latin typeface="Arial" panose="020B0604020202020204" pitchFamily="34" charset="0"/>
              <a:cs typeface="Arial" panose="020B0604020202020204" pitchFamily="34" charset="0"/>
            </a:endParaRPr>
          </a:p>
        </p:txBody>
      </p:sp>
      <p:cxnSp>
        <p:nvCxnSpPr>
          <p:cNvPr id="20" name="Straight Arrow Connector 19">
            <a:extLst>
              <a:ext uri="{FF2B5EF4-FFF2-40B4-BE49-F238E27FC236}">
                <a16:creationId xmlns:a16="http://schemas.microsoft.com/office/drawing/2014/main" id="{6376A449-E612-C752-1AAF-5BA9783EEEB9}"/>
              </a:ext>
            </a:extLst>
          </p:cNvPr>
          <p:cNvCxnSpPr/>
          <p:nvPr/>
        </p:nvCxnSpPr>
        <p:spPr>
          <a:xfrm flipH="1">
            <a:off x="8461248" y="792480"/>
            <a:ext cx="1245108" cy="1243584"/>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22" name="Straight Arrow Connector 21">
            <a:extLst>
              <a:ext uri="{FF2B5EF4-FFF2-40B4-BE49-F238E27FC236}">
                <a16:creationId xmlns:a16="http://schemas.microsoft.com/office/drawing/2014/main" id="{A42ACCED-E412-1AC2-EF2C-EAA2E9BE419B}"/>
              </a:ext>
            </a:extLst>
          </p:cNvPr>
          <p:cNvCxnSpPr/>
          <p:nvPr/>
        </p:nvCxnSpPr>
        <p:spPr>
          <a:xfrm flipH="1" flipV="1">
            <a:off x="8132064" y="4876800"/>
            <a:ext cx="3048000" cy="778193"/>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347849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79A8-A238-5641-8FFD-D5C28FE827AF}"/>
              </a:ext>
            </a:extLst>
          </p:cNvPr>
          <p:cNvSpPr>
            <a:spLocks noGrp="1"/>
          </p:cNvSpPr>
          <p:nvPr>
            <p:ph type="title"/>
          </p:nvPr>
        </p:nvSpPr>
        <p:spPr>
          <a:xfrm>
            <a:off x="0" y="2446174"/>
            <a:ext cx="12192000" cy="1325563"/>
          </a:xfrm>
        </p:spPr>
        <p:txBody>
          <a:bodyPr>
            <a:normAutofit/>
          </a:bodyPr>
          <a:lstStyle/>
          <a:p>
            <a:pPr algn="ctr"/>
            <a:r>
              <a:rPr lang="en-US" sz="6000" dirty="0"/>
              <a:t>Thank you </a:t>
            </a:r>
            <a:endParaRPr lang="en-GB" sz="6000" dirty="0"/>
          </a:p>
        </p:txBody>
      </p:sp>
    </p:spTree>
    <p:extLst>
      <p:ext uri="{BB962C8B-B14F-4D97-AF65-F5344CB8AC3E}">
        <p14:creationId xmlns:p14="http://schemas.microsoft.com/office/powerpoint/2010/main" val="2735736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DF26-7D15-F539-74BF-DB61FA6E32C4}"/>
              </a:ext>
            </a:extLst>
          </p:cNvPr>
          <p:cNvSpPr>
            <a:spLocks noGrp="1"/>
          </p:cNvSpPr>
          <p:nvPr>
            <p:ph type="title"/>
          </p:nvPr>
        </p:nvSpPr>
        <p:spPr/>
        <p:txBody>
          <a:bodyPr/>
          <a:lstStyle/>
          <a:p>
            <a:r>
              <a:rPr lang="en-US" dirty="0"/>
              <a:t>References </a:t>
            </a:r>
            <a:endParaRPr lang="en-GB" dirty="0"/>
          </a:p>
        </p:txBody>
      </p:sp>
      <p:sp>
        <p:nvSpPr>
          <p:cNvPr id="5" name="Content Placeholder 4">
            <a:extLst>
              <a:ext uri="{FF2B5EF4-FFF2-40B4-BE49-F238E27FC236}">
                <a16:creationId xmlns:a16="http://schemas.microsoft.com/office/drawing/2014/main" id="{4D94E25F-F320-AF35-BBC5-682B36327B34}"/>
              </a:ext>
            </a:extLst>
          </p:cNvPr>
          <p:cNvSpPr>
            <a:spLocks noGrp="1"/>
          </p:cNvSpPr>
          <p:nvPr>
            <p:ph idx="1"/>
          </p:nvPr>
        </p:nvSpPr>
        <p:spPr>
          <a:xfrm>
            <a:off x="838200" y="1690688"/>
            <a:ext cx="10515600" cy="4351338"/>
          </a:xfrm>
        </p:spPr>
        <p:txBody>
          <a:bodyPr>
            <a:normAutofit fontScale="85000" lnSpcReduction="20000"/>
          </a:bodyPr>
          <a:lstStyle/>
          <a:p>
            <a:pPr indent="457200">
              <a:lnSpc>
                <a:spcPct val="160000"/>
              </a:lnSpc>
              <a:spcAft>
                <a:spcPts val="800"/>
              </a:spcAft>
              <a:buNone/>
            </a:pPr>
            <a:r>
              <a:rPr lang="en-GB" sz="1800" kern="100" dirty="0">
                <a:solidFill>
                  <a:srgbClr val="555555"/>
                </a:solidFill>
                <a:effectLst/>
                <a:latin typeface="Roboto" panose="02000000000000000000" pitchFamily="2"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60000"/>
              </a:lnSpc>
              <a:spcAft>
                <a:spcPts val="800"/>
              </a:spcAft>
              <a:buNone/>
            </a:pPr>
            <a:r>
              <a:rPr lang="en-US" sz="1800" kern="100" dirty="0" err="1">
                <a:effectLst/>
                <a:latin typeface="Arial" panose="020B0604020202020204" pitchFamily="34" charset="0"/>
                <a:ea typeface="Calibri" panose="020F0502020204030204" pitchFamily="34" charset="0"/>
                <a:cs typeface="Arial" panose="020B0604020202020204" pitchFamily="34" charset="0"/>
              </a:rPr>
              <a:t>Aufa</a:t>
            </a:r>
            <a:r>
              <a:rPr lang="en-US" sz="1800" kern="100" dirty="0">
                <a:effectLst/>
                <a:latin typeface="Arial" panose="020B0604020202020204" pitchFamily="34" charset="0"/>
                <a:ea typeface="Calibri" panose="020F0502020204030204" pitchFamily="34" charset="0"/>
                <a:cs typeface="Arial" panose="020B0604020202020204" pitchFamily="34" charset="0"/>
              </a:rPr>
              <a:t>, M. N., Hadi, S., </a:t>
            </a:r>
            <a:r>
              <a:rPr lang="en-US" sz="1800" kern="100" dirty="0" err="1">
                <a:effectLst/>
                <a:latin typeface="Arial" panose="020B0604020202020204" pitchFamily="34" charset="0"/>
                <a:ea typeface="Calibri" panose="020F0502020204030204" pitchFamily="34" charset="0"/>
                <a:cs typeface="Arial" panose="020B0604020202020204" pitchFamily="34" charset="0"/>
              </a:rPr>
              <a:t>Syahmani</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Hasbie</a:t>
            </a:r>
            <a:r>
              <a:rPr lang="en-US" sz="1800" kern="100" dirty="0">
                <a:effectLst/>
                <a:latin typeface="Arial" panose="020B0604020202020204" pitchFamily="34" charset="0"/>
                <a:ea typeface="Calibri" panose="020F0502020204030204" pitchFamily="34" charset="0"/>
                <a:cs typeface="Arial" panose="020B0604020202020204" pitchFamily="34" charset="0"/>
              </a:rPr>
              <a:t>, M., </a:t>
            </a:r>
            <a:r>
              <a:rPr lang="en-US" sz="1800" kern="100" dirty="0" err="1">
                <a:effectLst/>
                <a:latin typeface="Arial" panose="020B0604020202020204" pitchFamily="34" charset="0"/>
                <a:ea typeface="Calibri" panose="020F0502020204030204" pitchFamily="34" charset="0"/>
                <a:cs typeface="Arial" panose="020B0604020202020204" pitchFamily="34" charset="0"/>
              </a:rPr>
              <a:t>Fitri</a:t>
            </a:r>
            <a:r>
              <a:rPr lang="en-US" sz="1800" kern="100" dirty="0">
                <a:effectLst/>
                <a:latin typeface="Arial" panose="020B0604020202020204" pitchFamily="34" charset="0"/>
                <a:ea typeface="Calibri" panose="020F0502020204030204" pitchFamily="34" charset="0"/>
                <a:cs typeface="Arial" panose="020B0604020202020204" pitchFamily="34" charset="0"/>
              </a:rPr>
              <a:t>, M., Saputra, M. A., &amp; </a:t>
            </a:r>
            <a:r>
              <a:rPr lang="en-US" sz="1800" kern="100" dirty="0" err="1">
                <a:effectLst/>
                <a:latin typeface="Arial" panose="020B0604020202020204" pitchFamily="34" charset="0"/>
                <a:ea typeface="Calibri" panose="020F0502020204030204" pitchFamily="34" charset="0"/>
                <a:cs typeface="Arial" panose="020B0604020202020204" pitchFamily="34" charset="0"/>
              </a:rPr>
              <a:t>Isnawati</a:t>
            </a:r>
            <a:r>
              <a:rPr lang="en-US" sz="1800" kern="100" dirty="0">
                <a:effectLst/>
                <a:latin typeface="Arial" panose="020B0604020202020204" pitchFamily="34" charset="0"/>
                <a:ea typeface="Calibri" panose="020F0502020204030204" pitchFamily="34" charset="0"/>
                <a:cs typeface="Arial" panose="020B0604020202020204" pitchFamily="34" charset="0"/>
              </a:rPr>
              <a:t>. (2021). Profile of students’ critical thinking, creativity, and collaboration skills on environmental pollution material. </a:t>
            </a:r>
            <a:r>
              <a:rPr lang="en-US" sz="1800" i="1" kern="100" dirty="0">
                <a:effectLst/>
                <a:latin typeface="Arial" panose="020B0604020202020204" pitchFamily="34" charset="0"/>
                <a:ea typeface="Calibri" panose="020F0502020204030204" pitchFamily="34" charset="0"/>
                <a:cs typeface="Arial" panose="020B0604020202020204" pitchFamily="34" charset="0"/>
              </a:rPr>
              <a:t>Journal of Physics: Conference Series, 1760</a:t>
            </a:r>
            <a:r>
              <a:rPr lang="en-US" sz="1800" kern="100" dirty="0">
                <a:effectLst/>
                <a:latin typeface="Arial" panose="020B0604020202020204" pitchFamily="34" charset="0"/>
                <a:ea typeface="Calibri" panose="020F0502020204030204" pitchFamily="34" charset="0"/>
                <a:cs typeface="Arial" panose="020B0604020202020204" pitchFamily="34" charset="0"/>
              </a:rPr>
              <a:t>(1).</a:t>
            </a:r>
            <a:r>
              <a:rPr lang="en-US" sz="1800" kern="100" dirty="0">
                <a:solidFill>
                  <a:srgbClr val="555555"/>
                </a:solidFill>
                <a:effectLst/>
                <a:latin typeface="Arial" panose="020B0604020202020204" pitchFamily="34" charset="0"/>
                <a:ea typeface="Calibri" panose="020F0502020204030204" pitchFamily="34" charset="0"/>
                <a:cs typeface="Arial" panose="020B0604020202020204" pitchFamily="34" charset="0"/>
              </a:rPr>
              <a:t> </a:t>
            </a:r>
            <a:r>
              <a:rPr lang="en-GB" sz="1800" u="sng" kern="100" dirty="0">
                <a:solidFill>
                  <a:srgbClr val="555555"/>
                </a:solidFill>
                <a:effectLst/>
                <a:latin typeface="Arial" panose="020B0604020202020204" pitchFamily="34" charset="0"/>
                <a:ea typeface="Calibri" panose="020F0502020204030204" pitchFamily="34" charset="0"/>
                <a:cs typeface="Arial" panose="020B0604020202020204" pitchFamily="34" charset="0"/>
                <a:hlinkClick r:id="rId2"/>
              </a:rPr>
              <a:t>https://doi.org/10.1088/1742-6596/1760/1/012027</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Birch, D. (2005). </a:t>
            </a:r>
            <a:r>
              <a:rPr lang="en-US" sz="1800" i="1" kern="100" dirty="0">
                <a:effectLst/>
                <a:latin typeface="Arial" panose="020B0604020202020204" pitchFamily="34" charset="0"/>
                <a:ea typeface="Calibri" panose="020F0502020204030204" pitchFamily="34" charset="0"/>
                <a:cs typeface="Arial" panose="020B0604020202020204" pitchFamily="34" charset="0"/>
              </a:rPr>
              <a:t>Language, literature and critical practice: Ways of analysing text</a:t>
            </a:r>
            <a:r>
              <a:rPr lang="en-US" sz="1800" kern="100" dirty="0">
                <a:effectLst/>
                <a:latin typeface="Arial" panose="020B0604020202020204" pitchFamily="34" charset="0"/>
                <a:ea typeface="Calibri" panose="020F0502020204030204" pitchFamily="34" charset="0"/>
                <a:cs typeface="Arial" panose="020B0604020202020204" pitchFamily="34" charset="0"/>
              </a:rPr>
              <a:t>. Routledge. </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Shankar, P. R., Mishra, P., Shenoy, N., &amp; Partha, P. (2003). Importance of transferable skills in pharmacology. </a:t>
            </a:r>
            <a:r>
              <a:rPr lang="en-US" sz="1800" i="1" kern="100" dirty="0">
                <a:effectLst/>
                <a:latin typeface="Arial" panose="020B0604020202020204" pitchFamily="34" charset="0"/>
                <a:ea typeface="Calibri" panose="020F0502020204030204" pitchFamily="34" charset="0"/>
                <a:cs typeface="Arial" panose="020B0604020202020204" pitchFamily="34" charset="0"/>
              </a:rPr>
              <a:t>Pharmacy Education, 3</a:t>
            </a:r>
            <a:r>
              <a:rPr lang="en-US" sz="1800" kern="100" dirty="0">
                <a:effectLst/>
                <a:latin typeface="Arial" panose="020B0604020202020204" pitchFamily="34" charset="0"/>
                <a:ea typeface="Calibri" panose="020F0502020204030204" pitchFamily="34" charset="0"/>
                <a:cs typeface="Arial" panose="020B0604020202020204" pitchFamily="34" charset="0"/>
              </a:rPr>
              <a:t>(2), 97-101.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https://doi.org/10.1080/1560221031000089507</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indent="457200">
              <a:lnSpc>
                <a:spcPct val="160000"/>
              </a:lnSpc>
              <a:spcAft>
                <a:spcPts val="800"/>
              </a:spcAft>
              <a:buNone/>
            </a:pPr>
            <a:r>
              <a:rPr lang="en-US" sz="1800" kern="100" dirty="0" err="1">
                <a:effectLst/>
                <a:latin typeface="Arial" panose="020B0604020202020204" pitchFamily="34" charset="0"/>
                <a:ea typeface="Calibri" panose="020F0502020204030204" pitchFamily="34" charset="0"/>
                <a:cs typeface="Arial" panose="020B0604020202020204" pitchFamily="34" charset="0"/>
              </a:rPr>
              <a:t>Stoilov</a:t>
            </a:r>
            <a:r>
              <a:rPr lang="en-US" sz="1800" kern="100" dirty="0">
                <a:effectLst/>
                <a:latin typeface="Arial" panose="020B0604020202020204" pitchFamily="34" charset="0"/>
                <a:ea typeface="Calibri" panose="020F0502020204030204" pitchFamily="34" charset="0"/>
                <a:cs typeface="Arial" panose="020B0604020202020204" pitchFamily="34" charset="0"/>
              </a:rPr>
              <a:t>, T. (2012). </a:t>
            </a:r>
            <a:r>
              <a:rPr lang="en-US" sz="1800" i="1" kern="100" dirty="0">
                <a:effectLst/>
                <a:latin typeface="Arial" panose="020B0604020202020204" pitchFamily="34" charset="0"/>
                <a:ea typeface="Calibri" panose="020F0502020204030204" pitchFamily="34" charset="0"/>
                <a:cs typeface="Arial" panose="020B0604020202020204" pitchFamily="34" charset="0"/>
              </a:rPr>
              <a:t>Time Management</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IntechOpen</a:t>
            </a:r>
            <a:r>
              <a:rPr lang="en-US" sz="1800" kern="100" dirty="0">
                <a:effectLst/>
                <a:latin typeface="Arial" panose="020B0604020202020204" pitchFamily="34" charset="0"/>
                <a:ea typeface="Calibri" panose="020F0502020204030204" pitchFamily="34" charset="0"/>
                <a:cs typeface="Arial" panose="020B0604020202020204" pitchFamily="34" charset="0"/>
              </a:rPr>
              <a:t>.</a:t>
            </a:r>
          </a:p>
          <a:p>
            <a:pPr indent="457200">
              <a:lnSpc>
                <a:spcPct val="160000"/>
              </a:lnSpc>
              <a:spcAft>
                <a:spcPts val="800"/>
              </a:spcAft>
              <a:buNone/>
            </a:pPr>
            <a:r>
              <a:rPr lang="en-US" sz="1800" kern="100" dirty="0">
                <a:effectLst/>
                <a:latin typeface="Arial" panose="020B0604020202020204" pitchFamily="34" charset="0"/>
                <a:ea typeface="Calibri" panose="020F0502020204030204" pitchFamily="34" charset="0"/>
                <a:cs typeface="Arial" panose="020B0604020202020204" pitchFamily="34" charset="0"/>
              </a:rPr>
              <a:t>Wallace, M., &amp; Wray, A. (2021). </a:t>
            </a:r>
            <a:r>
              <a:rPr lang="en-US" sz="1800" i="1" kern="100" dirty="0">
                <a:effectLst/>
                <a:latin typeface="Arial" panose="020B0604020202020204" pitchFamily="34" charset="0"/>
                <a:ea typeface="Calibri" panose="020F0502020204030204" pitchFamily="34" charset="0"/>
                <a:cs typeface="Arial" panose="020B0604020202020204" pitchFamily="34" charset="0"/>
              </a:rPr>
              <a:t>Critical Reading and Writing for Postgraduates</a:t>
            </a:r>
            <a:r>
              <a:rPr lang="en-US" sz="1800" kern="100" dirty="0">
                <a:effectLst/>
                <a:latin typeface="Arial" panose="020B0604020202020204" pitchFamily="34" charset="0"/>
                <a:ea typeface="Calibri" panose="020F0502020204030204" pitchFamily="34" charset="0"/>
                <a:cs typeface="Arial" panose="020B0604020202020204" pitchFamily="34" charset="0"/>
              </a:rPr>
              <a:t> (4</a:t>
            </a:r>
            <a:r>
              <a:rPr lang="en-US" sz="18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800" kern="100" dirty="0">
                <a:effectLst/>
                <a:latin typeface="Arial" panose="020B0604020202020204" pitchFamily="34" charset="0"/>
                <a:ea typeface="Calibri" panose="020F0502020204030204" pitchFamily="34" charset="0"/>
                <a:cs typeface="Arial" panose="020B0604020202020204" pitchFamily="34" charset="0"/>
              </a:rPr>
              <a:t> ed.). Sage.</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59802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303</TotalTime>
  <Words>708</Words>
  <Application>Microsoft Office PowerPoint</Application>
  <PresentationFormat>Widescreen</PresentationFormat>
  <Paragraphs>84</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Roboto</vt:lpstr>
      <vt:lpstr>Office Theme</vt:lpstr>
      <vt:lpstr>Skills developed on the Component One research task</vt:lpstr>
      <vt:lpstr>PowerPoint Presentation</vt:lpstr>
      <vt:lpstr>Literature </vt:lpstr>
      <vt:lpstr>Proposal </vt:lpstr>
      <vt:lpstr>Ethics form </vt:lpstr>
      <vt:lpstr>Challenges faced with the ethics from</vt:lpstr>
      <vt:lpstr>Consent and protocol </vt:lpstr>
      <vt:lpstr>Transferable skills</vt:lpstr>
      <vt:lpstr>Collaboration </vt:lpstr>
      <vt:lpstr>Time Management  </vt:lpstr>
      <vt:lpstr>Organisation </vt:lpstr>
      <vt:lpstr>Thank you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developed on the Component One research task</dc:title>
  <dc:creator>Afsana Begum (2204410)</dc:creator>
  <cp:lastModifiedBy>Afsana Begum (2204410)</cp:lastModifiedBy>
  <cp:revision>27</cp:revision>
  <dcterms:created xsi:type="dcterms:W3CDTF">2024-01-13T11:19:09Z</dcterms:created>
  <dcterms:modified xsi:type="dcterms:W3CDTF">2024-01-16T18:12:16Z</dcterms:modified>
</cp:coreProperties>
</file>