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"/>
  </p:notesMasterIdLst>
  <p:sldIdLst>
    <p:sldId id="262" r:id="rId2"/>
  </p:sldIdLst>
  <p:sldSz cx="10693400" cy="151225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763">
          <p15:clr>
            <a:srgbClr val="A4A3A4"/>
          </p15:clr>
        </p15:guide>
        <p15:guide id="2" pos="336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9592"/>
  </p:normalViewPr>
  <p:slideViewPr>
    <p:cSldViewPr snapToGrid="0" snapToObjects="1">
      <p:cViewPr>
        <p:scale>
          <a:sx n="81" d="100"/>
          <a:sy n="81" d="100"/>
        </p:scale>
        <p:origin x="-110" y="-638"/>
      </p:cViewPr>
      <p:guideLst>
        <p:guide orient="horz" pos="4763"/>
        <p:guide pos="3368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admin\Desktop\kimmmm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admin\Desktop\kimmmm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admin\Desktop\kimmmm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admin\Desktop\kimmmm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admin\Desktop\kimmmm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admin\Desktop\kimmmm.xlsx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admin\Desktop\kimmmm.xlsx" TargetMode="Externa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admin\Desktop\kimmmm.xlsx" TargetMode="External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20"/>
      <c:rAngAx val="0"/>
    </c:view3D>
    <c:floor>
      <c:thickness val="0"/>
      <c:spPr>
        <a:noFill/>
        <a:ln w="9525" cap="flat" cmpd="sng" algn="ctr">
          <a:solidFill>
            <a:schemeClr val="tx1">
              <a:tint val="75000"/>
              <a:shade val="60000"/>
            </a:schemeClr>
          </a:solidFill>
          <a:prstDash val="solid"/>
          <a:round/>
        </a:ln>
        <a:effectLst/>
        <a:sp3d contourW="9525">
          <a:contourClr>
            <a:schemeClr val="tx1">
              <a:tint val="75000"/>
              <a:shade val="60000"/>
            </a:schemeClr>
          </a:contourClr>
        </a:sp3d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Sheet1!$B$2</c:f>
              <c:strCache>
                <c:ptCount val="1"/>
                <c:pt idx="0">
                  <c:v>2020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cat>
            <c:strRef>
              <c:f>Sheet1!$A$3:$A$8</c:f>
              <c:strCache>
                <c:ptCount val="6"/>
                <c:pt idx="0">
                  <c:v>week 1</c:v>
                </c:pt>
                <c:pt idx="1">
                  <c:v>week 2</c:v>
                </c:pt>
                <c:pt idx="2">
                  <c:v>week 3</c:v>
                </c:pt>
                <c:pt idx="3">
                  <c:v>week 4</c:v>
                </c:pt>
                <c:pt idx="4">
                  <c:v>week 5</c:v>
                </c:pt>
                <c:pt idx="5">
                  <c:v>week 6</c:v>
                </c:pt>
              </c:strCache>
            </c:strRef>
          </c:cat>
          <c:val>
            <c:numRef>
              <c:f>Sheet1!$B$3:$B$8</c:f>
              <c:numCache>
                <c:formatCode>#,##0</c:formatCode>
                <c:ptCount val="6"/>
                <c:pt idx="0">
                  <c:v>12254</c:v>
                </c:pt>
                <c:pt idx="1">
                  <c:v>14058</c:v>
                </c:pt>
                <c:pt idx="2">
                  <c:v>12990</c:v>
                </c:pt>
                <c:pt idx="3">
                  <c:v>11856</c:v>
                </c:pt>
                <c:pt idx="4">
                  <c:v>11612</c:v>
                </c:pt>
                <c:pt idx="5">
                  <c:v>10986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3F4-7940-8421-8EBBAA6D2EC0}"/>
            </c:ext>
          </c:extLst>
        </c:ser>
        <c:ser>
          <c:idx val="1"/>
          <c:order val="1"/>
          <c:tx>
            <c:strRef>
              <c:f>Sheet1!$C$2</c:f>
              <c:strCache>
                <c:ptCount val="1"/>
                <c:pt idx="0">
                  <c:v>2021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  <a:sp3d/>
          </c:spPr>
          <c:invertIfNegative val="0"/>
          <c:cat>
            <c:strRef>
              <c:f>Sheet1!$A$3:$A$8</c:f>
              <c:strCache>
                <c:ptCount val="6"/>
                <c:pt idx="0">
                  <c:v>week 1</c:v>
                </c:pt>
                <c:pt idx="1">
                  <c:v>week 2</c:v>
                </c:pt>
                <c:pt idx="2">
                  <c:v>week 3</c:v>
                </c:pt>
                <c:pt idx="3">
                  <c:v>week 4</c:v>
                </c:pt>
                <c:pt idx="4">
                  <c:v>week 5</c:v>
                </c:pt>
                <c:pt idx="5">
                  <c:v>week 6</c:v>
                </c:pt>
              </c:strCache>
            </c:strRef>
          </c:cat>
          <c:val>
            <c:numRef>
              <c:f>Sheet1!$C$3:$C$8</c:f>
              <c:numCache>
                <c:formatCode>#,##0</c:formatCode>
                <c:ptCount val="6"/>
                <c:pt idx="0">
                  <c:v>17751</c:v>
                </c:pt>
                <c:pt idx="1">
                  <c:v>18042</c:v>
                </c:pt>
                <c:pt idx="2">
                  <c:v>18676</c:v>
                </c:pt>
                <c:pt idx="3">
                  <c:v>18448</c:v>
                </c:pt>
                <c:pt idx="4">
                  <c:v>17192</c:v>
                </c:pt>
                <c:pt idx="5">
                  <c:v>15354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3F4-7940-8421-8EBBAA6D2E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41322496"/>
        <c:axId val="141334016"/>
        <c:axId val="0"/>
      </c:bar3DChart>
      <c:catAx>
        <c:axId val="1413224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1334016"/>
        <c:crosses val="autoZero"/>
        <c:auto val="1"/>
        <c:lblAlgn val="ctr"/>
        <c:lblOffset val="100"/>
        <c:noMultiLvlLbl val="0"/>
      </c:catAx>
      <c:valAx>
        <c:axId val="1413340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tint val="75000"/>
                  <a:shade val="60000"/>
                </a:schemeClr>
              </a:solidFill>
              <a:prstDash val="solid"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13224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prstDash val="solid"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autoTitleDeleted val="1"/>
    <c:view3D>
      <c:rotX val="15"/>
      <c:rotY val="20"/>
      <c:rAngAx val="0"/>
    </c:view3D>
    <c:floor>
      <c:thickness val="0"/>
      <c:spPr>
        <a:noFill/>
        <a:ln w="9525" cap="flat" cmpd="sng" algn="ctr">
          <a:solidFill>
            <a:schemeClr val="tx1">
              <a:tint val="75000"/>
              <a:shade val="60000"/>
            </a:schemeClr>
          </a:solidFill>
          <a:prstDash val="solid"/>
          <a:round/>
        </a:ln>
        <a:effectLst/>
        <a:sp3d contourW="9525">
          <a:contourClr>
            <a:schemeClr val="tx1">
              <a:tint val="75000"/>
              <a:shade val="60000"/>
            </a:schemeClr>
          </a:contourClr>
        </a:sp3d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bar"/>
        <c:grouping val="clustered"/>
        <c:varyColors val="0"/>
        <c:ser>
          <c:idx val="0"/>
          <c:order val="0"/>
          <c:tx>
            <c:strRef>
              <c:f>Sheet1!$B$14</c:f>
              <c:strCache>
                <c:ptCount val="1"/>
                <c:pt idx="0">
                  <c:v>2020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  <a:sp3d/>
          </c:spPr>
          <c:invertIfNegative val="0"/>
          <c:cat>
            <c:strRef>
              <c:f>Sheet1!$A$15:$A$20</c:f>
              <c:strCache>
                <c:ptCount val="6"/>
                <c:pt idx="0">
                  <c:v>week15</c:v>
                </c:pt>
                <c:pt idx="1">
                  <c:v>week16</c:v>
                </c:pt>
                <c:pt idx="2">
                  <c:v>week17</c:v>
                </c:pt>
                <c:pt idx="3">
                  <c:v>week18</c:v>
                </c:pt>
                <c:pt idx="4">
                  <c:v>week19</c:v>
                </c:pt>
                <c:pt idx="5">
                  <c:v>week20</c:v>
                </c:pt>
              </c:strCache>
            </c:strRef>
          </c:cat>
          <c:val>
            <c:numRef>
              <c:f>Sheet1!$B$15:$B$20</c:f>
              <c:numCache>
                <c:formatCode>#,##0</c:formatCode>
                <c:ptCount val="6"/>
                <c:pt idx="0">
                  <c:v>18516</c:v>
                </c:pt>
                <c:pt idx="1">
                  <c:v>22351</c:v>
                </c:pt>
                <c:pt idx="2">
                  <c:v>21997</c:v>
                </c:pt>
                <c:pt idx="3">
                  <c:v>17953</c:v>
                </c:pt>
                <c:pt idx="4">
                  <c:v>12657</c:v>
                </c:pt>
                <c:pt idx="5">
                  <c:v>14573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488-9E46-8B03-7C928FC14A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41653120"/>
        <c:axId val="141654656"/>
        <c:axId val="0"/>
      </c:bar3DChart>
      <c:catAx>
        <c:axId val="14165312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1654656"/>
        <c:crosses val="autoZero"/>
        <c:auto val="1"/>
        <c:lblAlgn val="ctr"/>
        <c:lblOffset val="100"/>
        <c:noMultiLvlLbl val="0"/>
      </c:catAx>
      <c:valAx>
        <c:axId val="14165465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tint val="75000"/>
                  <a:shade val="60000"/>
                </a:schemeClr>
              </a:solidFill>
              <a:prstDash val="solid"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16531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zero"/>
    <c:showDLblsOverMax val="0"/>
  </c:chart>
  <c:spPr>
    <a:noFill/>
    <a:ln w="9525" cap="flat" cmpd="sng" algn="ctr">
      <a:noFill/>
      <a:prstDash val="solid"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autoTitleDeleted val="1"/>
    <c:view3D>
      <c:rotX val="15"/>
      <c:rotY val="2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bar"/>
        <c:grouping val="percentStacked"/>
        <c:varyColors val="0"/>
        <c:ser>
          <c:idx val="0"/>
          <c:order val="0"/>
          <c:tx>
            <c:strRef>
              <c:f>Sheet1!$B$30</c:f>
              <c:strCache>
                <c:ptCount val="1"/>
                <c:pt idx="0">
                  <c:v>Deaths by Respiratory infections </c:v>
                </c:pt>
              </c:strCache>
            </c:strRef>
          </c:tx>
          <c:spPr>
            <a:solidFill>
              <a:schemeClr val="accent6">
                <a:shade val="76000"/>
              </a:schemeClr>
            </a:solidFill>
            <a:ln>
              <a:noFill/>
            </a:ln>
            <a:effectLst/>
            <a:sp3d/>
          </c:spPr>
          <c:invertIfNegative val="0"/>
          <c:cat>
            <c:strRef>
              <c:f>Sheet1!$A$31:$A$36</c:f>
              <c:strCache>
                <c:ptCount val="6"/>
                <c:pt idx="0">
                  <c:v>WK11</c:v>
                </c:pt>
                <c:pt idx="1">
                  <c:v>WK12</c:v>
                </c:pt>
                <c:pt idx="2">
                  <c:v>WK13</c:v>
                </c:pt>
                <c:pt idx="3">
                  <c:v>WK14</c:v>
                </c:pt>
                <c:pt idx="4">
                  <c:v>WK15</c:v>
                </c:pt>
                <c:pt idx="5">
                  <c:v>WK16</c:v>
                </c:pt>
              </c:strCache>
            </c:strRef>
          </c:cat>
          <c:val>
            <c:numRef>
              <c:f>Sheet1!$B$31:$B$36</c:f>
              <c:numCache>
                <c:formatCode>#,##0</c:formatCode>
                <c:ptCount val="6"/>
                <c:pt idx="0">
                  <c:v>1508</c:v>
                </c:pt>
                <c:pt idx="1">
                  <c:v>1546</c:v>
                </c:pt>
                <c:pt idx="2">
                  <c:v>1538</c:v>
                </c:pt>
                <c:pt idx="3">
                  <c:v>1970</c:v>
                </c:pt>
                <c:pt idx="4">
                  <c:v>1776</c:v>
                </c:pt>
                <c:pt idx="5">
                  <c:v>1794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7C6-0740-8BDA-CF2BABD83A90}"/>
            </c:ext>
          </c:extLst>
        </c:ser>
        <c:ser>
          <c:idx val="1"/>
          <c:order val="1"/>
          <c:tx>
            <c:strRef>
              <c:f>Sheet1!$C$30</c:f>
              <c:strCache>
                <c:ptCount val="1"/>
                <c:pt idx="0">
                  <c:v>Deaths by COVID-19</c:v>
                </c:pt>
              </c:strCache>
            </c:strRef>
          </c:tx>
          <c:spPr>
            <a:solidFill>
              <a:schemeClr val="accent6">
                <a:tint val="77000"/>
              </a:schemeClr>
            </a:solidFill>
            <a:ln>
              <a:noFill/>
            </a:ln>
            <a:effectLst/>
            <a:sp3d/>
          </c:spPr>
          <c:invertIfNegative val="0"/>
          <c:cat>
            <c:strRef>
              <c:f>Sheet1!$A$31:$A$36</c:f>
              <c:strCache>
                <c:ptCount val="6"/>
                <c:pt idx="0">
                  <c:v>WK11</c:v>
                </c:pt>
                <c:pt idx="1">
                  <c:v>WK12</c:v>
                </c:pt>
                <c:pt idx="2">
                  <c:v>WK13</c:v>
                </c:pt>
                <c:pt idx="3">
                  <c:v>WK14</c:v>
                </c:pt>
                <c:pt idx="4">
                  <c:v>WK15</c:v>
                </c:pt>
                <c:pt idx="5">
                  <c:v>WK16</c:v>
                </c:pt>
              </c:strCache>
            </c:strRef>
          </c:cat>
          <c:val>
            <c:numRef>
              <c:f>Sheet1!$C$31:$C$36</c:f>
              <c:numCache>
                <c:formatCode>General</c:formatCode>
                <c:ptCount val="6"/>
                <c:pt idx="0">
                  <c:v>5</c:v>
                </c:pt>
                <c:pt idx="1">
                  <c:v>103</c:v>
                </c:pt>
                <c:pt idx="2">
                  <c:v>539</c:v>
                </c:pt>
                <c:pt idx="3">
                  <c:v>3475</c:v>
                </c:pt>
                <c:pt idx="4">
                  <c:v>6213</c:v>
                </c:pt>
                <c:pt idx="5">
                  <c:v>8758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7C6-0740-8BDA-CF2BABD83A9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141667712"/>
        <c:axId val="141681792"/>
        <c:axId val="0"/>
      </c:bar3DChart>
      <c:catAx>
        <c:axId val="14166771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1681792"/>
        <c:crosses val="autoZero"/>
        <c:auto val="1"/>
        <c:lblAlgn val="ctr"/>
        <c:lblOffset val="100"/>
        <c:noMultiLvlLbl val="0"/>
      </c:catAx>
      <c:valAx>
        <c:axId val="14168179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16677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Ages 90+ Deaths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15"/>
      <c:rotY val="20"/>
      <c:rAngAx val="0"/>
    </c:view3D>
    <c:floor>
      <c:thickness val="0"/>
      <c:spPr>
        <a:noFill/>
        <a:ln w="9525" cap="flat" cmpd="sng" algn="ctr">
          <a:solidFill>
            <a:schemeClr val="tx1">
              <a:tint val="75000"/>
              <a:shade val="60000"/>
            </a:schemeClr>
          </a:solidFill>
          <a:prstDash val="solid"/>
          <a:round/>
        </a:ln>
        <a:effectLst/>
        <a:sp3d contourW="9525">
          <a:contourClr>
            <a:schemeClr val="tx1">
              <a:tint val="75000"/>
              <a:shade val="60000"/>
            </a:schemeClr>
          </a:contourClr>
        </a:sp3d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Sheet1!$B$44</c:f>
              <c:strCache>
                <c:ptCount val="1"/>
                <c:pt idx="0">
                  <c:v>2020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  <a:sp3d/>
          </c:spPr>
          <c:invertIfNegative val="0"/>
          <c:cat>
            <c:strRef>
              <c:f>Sheet1!$A$45:$A$50</c:f>
              <c:strCache>
                <c:ptCount val="6"/>
                <c:pt idx="0">
                  <c:v>WK7</c:v>
                </c:pt>
                <c:pt idx="1">
                  <c:v>WK8</c:v>
                </c:pt>
                <c:pt idx="2">
                  <c:v>WK9</c:v>
                </c:pt>
                <c:pt idx="3">
                  <c:v>WK10</c:v>
                </c:pt>
                <c:pt idx="4">
                  <c:v>WK11</c:v>
                </c:pt>
                <c:pt idx="5">
                  <c:v>WK12</c:v>
                </c:pt>
              </c:strCache>
            </c:strRef>
          </c:cat>
          <c:val>
            <c:numRef>
              <c:f>Sheet1!$B$45:$B$50</c:f>
              <c:numCache>
                <c:formatCode>#,##0</c:formatCode>
                <c:ptCount val="6"/>
                <c:pt idx="0">
                  <c:v>2517</c:v>
                </c:pt>
                <c:pt idx="1">
                  <c:v>2475</c:v>
                </c:pt>
                <c:pt idx="2">
                  <c:v>2398</c:v>
                </c:pt>
                <c:pt idx="3">
                  <c:v>2391</c:v>
                </c:pt>
                <c:pt idx="4">
                  <c:v>2483</c:v>
                </c:pt>
                <c:pt idx="5">
                  <c:v>2302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6FC-FA40-A716-7F5D3CB4DE5A}"/>
            </c:ext>
          </c:extLst>
        </c:ser>
        <c:ser>
          <c:idx val="1"/>
          <c:order val="1"/>
          <c:tx>
            <c:strRef>
              <c:f>Sheet1!$C$44</c:f>
              <c:strCache>
                <c:ptCount val="1"/>
                <c:pt idx="0">
                  <c:v>2021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  <a:sp3d/>
          </c:spPr>
          <c:invertIfNegative val="0"/>
          <c:cat>
            <c:strRef>
              <c:f>Sheet1!$A$45:$A$50</c:f>
              <c:strCache>
                <c:ptCount val="6"/>
                <c:pt idx="0">
                  <c:v>WK7</c:v>
                </c:pt>
                <c:pt idx="1">
                  <c:v>WK8</c:v>
                </c:pt>
                <c:pt idx="2">
                  <c:v>WK9</c:v>
                </c:pt>
                <c:pt idx="3">
                  <c:v>WK10</c:v>
                </c:pt>
                <c:pt idx="4">
                  <c:v>WK11</c:v>
                </c:pt>
                <c:pt idx="5">
                  <c:v>WK12</c:v>
                </c:pt>
              </c:strCache>
            </c:strRef>
          </c:cat>
          <c:val>
            <c:numRef>
              <c:f>Sheet1!$C$45:$C$50</c:f>
              <c:numCache>
                <c:formatCode>#,##0</c:formatCode>
                <c:ptCount val="6"/>
                <c:pt idx="0">
                  <c:v>2920</c:v>
                </c:pt>
                <c:pt idx="1">
                  <c:v>2642</c:v>
                </c:pt>
                <c:pt idx="2">
                  <c:v>2399</c:v>
                </c:pt>
                <c:pt idx="3">
                  <c:v>2224</c:v>
                </c:pt>
                <c:pt idx="4">
                  <c:v>2066</c:v>
                </c:pt>
                <c:pt idx="5">
                  <c:v>2075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6FC-FA40-A716-7F5D3CB4DE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5"/>
        <c:shape val="box"/>
        <c:axId val="207443840"/>
        <c:axId val="207445376"/>
        <c:axId val="0"/>
      </c:bar3DChart>
      <c:catAx>
        <c:axId val="207443840"/>
        <c:scaling>
          <c:orientation val="minMax"/>
        </c:scaling>
        <c:delete val="0"/>
        <c:axPos val="b"/>
        <c:numFmt formatCode="General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7445376"/>
        <c:crosses val="autoZero"/>
        <c:auto val="1"/>
        <c:lblAlgn val="ctr"/>
        <c:lblOffset val="100"/>
        <c:noMultiLvlLbl val="0"/>
      </c:catAx>
      <c:valAx>
        <c:axId val="207445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tint val="75000"/>
                  <a:shade val="60000"/>
                </a:schemeClr>
              </a:solidFill>
              <a:prstDash val="solid"/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744384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zero"/>
    <c:showDLblsOverMax val="0"/>
  </c:chart>
  <c:spPr>
    <a:noFill/>
    <a:ln w="9525" cap="flat" cmpd="sng" algn="ctr">
      <a:noFill/>
      <a:prstDash val="solid"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5"/>
    </mc:Choice>
    <mc:Fallback>
      <c:style val="5"/>
    </mc:Fallback>
  </mc:AlternateContent>
  <c:chart>
    <c:autoTitleDeleted val="0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11112751531058618"/>
          <c:y val="0.21882951653944022"/>
          <c:w val="0.70650590551181103"/>
          <c:h val="0.65368115245136338"/>
        </c:manualLayout>
      </c:layout>
      <c:bar3DChart>
        <c:barDir val="bar"/>
        <c:grouping val="clustered"/>
        <c:varyColors val="0"/>
        <c:ser>
          <c:idx val="0"/>
          <c:order val="0"/>
          <c:tx>
            <c:strRef>
              <c:f>Sheet1!$B$62</c:f>
              <c:strCache>
                <c:ptCount val="1"/>
                <c:pt idx="0">
                  <c:v>2020</c:v>
                </c:pt>
              </c:strCache>
            </c:strRef>
          </c:tx>
          <c:spPr>
            <a:solidFill>
              <a:schemeClr val="accent3">
                <a:shade val="76000"/>
              </a:schemeClr>
            </a:solidFill>
            <a:ln>
              <a:noFill/>
            </a:ln>
            <a:effectLst/>
            <a:sp3d/>
          </c:spPr>
          <c:invertIfNegative val="0"/>
          <c:cat>
            <c:strRef>
              <c:f>Sheet1!$A$63:$A$67</c:f>
              <c:strCache>
                <c:ptCount val="5"/>
                <c:pt idx="0">
                  <c:v>WK11</c:v>
                </c:pt>
                <c:pt idx="1">
                  <c:v>WK12</c:v>
                </c:pt>
                <c:pt idx="2">
                  <c:v>WK13</c:v>
                </c:pt>
                <c:pt idx="3">
                  <c:v>WK14</c:v>
                </c:pt>
                <c:pt idx="4">
                  <c:v>WK15</c:v>
                </c:pt>
              </c:strCache>
            </c:strRef>
          </c:cat>
          <c:val>
            <c:numRef>
              <c:f>Sheet1!$B$63:$B$67</c:f>
              <c:numCache>
                <c:formatCode>#,##0</c:formatCode>
                <c:ptCount val="5"/>
                <c:pt idx="0">
                  <c:v>748</c:v>
                </c:pt>
                <c:pt idx="1">
                  <c:v>763</c:v>
                </c:pt>
                <c:pt idx="2">
                  <c:v>788</c:v>
                </c:pt>
                <c:pt idx="3">
                  <c:v>1303</c:v>
                </c:pt>
                <c:pt idx="4">
                  <c:v>1451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C8F-5942-A808-4774765F3E88}"/>
            </c:ext>
          </c:extLst>
        </c:ser>
        <c:ser>
          <c:idx val="1"/>
          <c:order val="1"/>
          <c:tx>
            <c:strRef>
              <c:f>Sheet1!$C$62</c:f>
              <c:strCache>
                <c:ptCount val="1"/>
                <c:pt idx="0">
                  <c:v>2021</c:v>
                </c:pt>
              </c:strCache>
            </c:strRef>
          </c:tx>
          <c:spPr>
            <a:solidFill>
              <a:schemeClr val="accent3">
                <a:tint val="77000"/>
              </a:schemeClr>
            </a:solidFill>
            <a:ln>
              <a:noFill/>
            </a:ln>
            <a:effectLst/>
            <a:sp3d/>
          </c:spPr>
          <c:invertIfNegative val="0"/>
          <c:cat>
            <c:strRef>
              <c:f>Sheet1!$A$63:$A$67</c:f>
              <c:strCache>
                <c:ptCount val="5"/>
                <c:pt idx="0">
                  <c:v>WK11</c:v>
                </c:pt>
                <c:pt idx="1">
                  <c:v>WK12</c:v>
                </c:pt>
                <c:pt idx="2">
                  <c:v>WK13</c:v>
                </c:pt>
                <c:pt idx="3">
                  <c:v>WK14</c:v>
                </c:pt>
                <c:pt idx="4">
                  <c:v>WK15</c:v>
                </c:pt>
              </c:strCache>
            </c:strRef>
          </c:cat>
          <c:val>
            <c:numRef>
              <c:f>Sheet1!$C$63:$C$67</c:f>
              <c:numCache>
                <c:formatCode>#,##0</c:formatCode>
                <c:ptCount val="5"/>
                <c:pt idx="0">
                  <c:v>683</c:v>
                </c:pt>
                <c:pt idx="1">
                  <c:v>705</c:v>
                </c:pt>
                <c:pt idx="2">
                  <c:v>567</c:v>
                </c:pt>
                <c:pt idx="3">
                  <c:v>650</c:v>
                </c:pt>
                <c:pt idx="4">
                  <c:v>749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C8F-5942-A808-4774765F3E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223274112"/>
        <c:axId val="223275648"/>
        <c:axId val="0"/>
      </c:bar3DChart>
      <c:catAx>
        <c:axId val="223274112"/>
        <c:scaling>
          <c:orientation val="minMax"/>
        </c:scaling>
        <c:delete val="0"/>
        <c:axPos val="l"/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3275648"/>
        <c:crosses val="autoZero"/>
        <c:auto val="1"/>
        <c:lblAlgn val="ctr"/>
        <c:lblOffset val="100"/>
        <c:noMultiLvlLbl val="0"/>
      </c:catAx>
      <c:valAx>
        <c:axId val="22327564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32741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20"/>
      <c:rAngAx val="0"/>
    </c:view3D>
    <c:floor>
      <c:thickness val="0"/>
      <c:spPr>
        <a:noFill/>
        <a:ln w="9525" cap="flat" cmpd="sng" algn="ctr">
          <a:solidFill>
            <a:schemeClr val="tx1">
              <a:tint val="75000"/>
              <a:shade val="60000"/>
            </a:schemeClr>
          </a:solidFill>
          <a:prstDash val="solid"/>
          <a:round/>
        </a:ln>
        <a:effectLst/>
        <a:sp3d contourW="9525">
          <a:contourClr>
            <a:schemeClr val="tx1">
              <a:tint val="75000"/>
              <a:shade val="60000"/>
            </a:schemeClr>
          </a:contourClr>
        </a:sp3d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Sheet1!$B$75</c:f>
              <c:strCache>
                <c:ptCount val="1"/>
                <c:pt idx="0">
                  <c:v>2020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>
              <a:outerShdw blurRad="25400" dist="12700" dir="5400000" rotWithShape="0">
                <a:srgbClr val="000000">
                  <a:alpha val="60000"/>
                </a:srgbClr>
              </a:outerShdw>
            </a:effectLst>
            <a:sp3d/>
          </c:spPr>
          <c:invertIfNegative val="0"/>
          <c:cat>
            <c:strRef>
              <c:f>Sheet1!$A$76:$A$80</c:f>
              <c:strCache>
                <c:ptCount val="5"/>
                <c:pt idx="0">
                  <c:v>WK1</c:v>
                </c:pt>
                <c:pt idx="1">
                  <c:v>WK2</c:v>
                </c:pt>
                <c:pt idx="2">
                  <c:v>WK3</c:v>
                </c:pt>
                <c:pt idx="3">
                  <c:v>WK4</c:v>
                </c:pt>
                <c:pt idx="4">
                  <c:v>WK5</c:v>
                </c:pt>
              </c:strCache>
            </c:strRef>
          </c:cat>
          <c:val>
            <c:numRef>
              <c:f>Sheet1!$B$76:$B$80</c:f>
              <c:numCache>
                <c:formatCode>#,##0</c:formatCode>
                <c:ptCount val="5"/>
                <c:pt idx="0">
                  <c:v>1359</c:v>
                </c:pt>
                <c:pt idx="1">
                  <c:v>1466</c:v>
                </c:pt>
                <c:pt idx="2">
                  <c:v>1304</c:v>
                </c:pt>
                <c:pt idx="3">
                  <c:v>1174</c:v>
                </c:pt>
                <c:pt idx="4">
                  <c:v>1154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170-094D-A9FB-CF06A203353C}"/>
            </c:ext>
          </c:extLst>
        </c:ser>
        <c:ser>
          <c:idx val="1"/>
          <c:order val="1"/>
          <c:tx>
            <c:strRef>
              <c:f>Sheet1!$C$75</c:f>
              <c:strCache>
                <c:ptCount val="1"/>
                <c:pt idx="0">
                  <c:v>2021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>
              <a:outerShdw blurRad="25400" dist="12700" dir="5400000" rotWithShape="0">
                <a:srgbClr val="000000">
                  <a:alpha val="60000"/>
                </a:srgbClr>
              </a:outerShdw>
            </a:effectLst>
            <a:sp3d/>
          </c:spPr>
          <c:invertIfNegative val="0"/>
          <c:cat>
            <c:strRef>
              <c:f>Sheet1!$A$76:$A$80</c:f>
              <c:strCache>
                <c:ptCount val="5"/>
                <c:pt idx="0">
                  <c:v>WK1</c:v>
                </c:pt>
                <c:pt idx="1">
                  <c:v>WK2</c:v>
                </c:pt>
                <c:pt idx="2">
                  <c:v>WK3</c:v>
                </c:pt>
                <c:pt idx="3">
                  <c:v>WK4</c:v>
                </c:pt>
                <c:pt idx="4">
                  <c:v>WK5</c:v>
                </c:pt>
              </c:strCache>
            </c:strRef>
          </c:cat>
          <c:val>
            <c:numRef>
              <c:f>Sheet1!$C$76:$C$80</c:f>
              <c:numCache>
                <c:formatCode>#,##0</c:formatCode>
                <c:ptCount val="5"/>
                <c:pt idx="0">
                  <c:v>1725</c:v>
                </c:pt>
                <c:pt idx="1">
                  <c:v>1698</c:v>
                </c:pt>
                <c:pt idx="2">
                  <c:v>1862</c:v>
                </c:pt>
                <c:pt idx="3">
                  <c:v>1795</c:v>
                </c:pt>
                <c:pt idx="4">
                  <c:v>1698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170-094D-A9FB-CF06A20335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ylinder"/>
        <c:axId val="220122112"/>
        <c:axId val="222538368"/>
        <c:axId val="314805760"/>
      </c:bar3DChart>
      <c:catAx>
        <c:axId val="2201221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2538368"/>
        <c:crosses val="autoZero"/>
        <c:auto val="1"/>
        <c:lblAlgn val="ctr"/>
        <c:lblOffset val="100"/>
        <c:noMultiLvlLbl val="0"/>
      </c:catAx>
      <c:valAx>
        <c:axId val="2225383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tint val="75000"/>
                  <a:shade val="60000"/>
                </a:schemeClr>
              </a:solidFill>
              <a:prstDash val="solid"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0122112"/>
        <c:crosses val="autoZero"/>
        <c:crossBetween val="between"/>
      </c:valAx>
      <c:serAx>
        <c:axId val="314805760"/>
        <c:scaling>
          <c:orientation val="minMax"/>
        </c:scaling>
        <c:delete val="0"/>
        <c:axPos val="b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2538368"/>
        <c:crosses val="autoZero"/>
      </c:ser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prstDash val="solid"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5"/>
    </mc:Choice>
    <mc:Fallback>
      <c:style val="5"/>
    </mc:Fallback>
  </mc:AlternateContent>
  <c:chart>
    <c:autoTitleDeleted val="0"/>
    <c:view3D>
      <c:rotX val="15"/>
      <c:rotY val="20"/>
      <c:rAngAx val="0"/>
    </c:view3D>
    <c:floor>
      <c:thickness val="0"/>
      <c:spPr>
        <a:noFill/>
        <a:ln w="9525" cap="flat" cmpd="sng" algn="ctr">
          <a:solidFill>
            <a:schemeClr val="tx1">
              <a:tint val="75000"/>
              <a:shade val="60000"/>
            </a:schemeClr>
          </a:solidFill>
          <a:prstDash val="solid"/>
          <a:round/>
        </a:ln>
        <a:effectLst/>
        <a:sp3d contourW="9525">
          <a:contourClr>
            <a:schemeClr val="tx1">
              <a:tint val="75000"/>
              <a:shade val="60000"/>
            </a:schemeClr>
          </a:contourClr>
        </a:sp3d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10708573928258967"/>
          <c:y val="0.21343759113444152"/>
          <c:w val="0.52431714785651795"/>
          <c:h val="0.67058253135024792"/>
        </c:manualLayout>
      </c:layout>
      <c:bar3DChart>
        <c:barDir val="col"/>
        <c:grouping val="standard"/>
        <c:varyColors val="0"/>
        <c:ser>
          <c:idx val="0"/>
          <c:order val="0"/>
          <c:tx>
            <c:strRef>
              <c:f>Sheet1!$B$90</c:f>
              <c:strCache>
                <c:ptCount val="1"/>
                <c:pt idx="0">
                  <c:v>Deaths involving COVID-19 (any mention on the death certificate)</c:v>
                </c:pt>
              </c:strCache>
            </c:strRef>
          </c:tx>
          <c:spPr>
            <a:solidFill>
              <a:schemeClr val="accent3">
                <a:shade val="76000"/>
              </a:schemeClr>
            </a:solidFill>
            <a:ln>
              <a:noFill/>
            </a:ln>
            <a:effectLst/>
            <a:sp3d/>
          </c:spPr>
          <c:invertIfNegative val="0"/>
          <c:cat>
            <c:strRef>
              <c:f>Sheet1!$A$91:$A$96</c:f>
              <c:strCache>
                <c:ptCount val="6"/>
                <c:pt idx="0">
                  <c:v>WK10</c:v>
                </c:pt>
                <c:pt idx="1">
                  <c:v>WK11</c:v>
                </c:pt>
                <c:pt idx="2">
                  <c:v>WK12</c:v>
                </c:pt>
                <c:pt idx="3">
                  <c:v>WK13</c:v>
                </c:pt>
                <c:pt idx="4">
                  <c:v>WK14</c:v>
                </c:pt>
                <c:pt idx="5">
                  <c:v>WK15</c:v>
                </c:pt>
              </c:strCache>
            </c:strRef>
          </c:cat>
          <c:val>
            <c:numRef>
              <c:f>Sheet1!$B$91:$B$96</c:f>
              <c:numCache>
                <c:formatCode>#,##0</c:formatCode>
                <c:ptCount val="6"/>
                <c:pt idx="0">
                  <c:v>1501</c:v>
                </c:pt>
                <c:pt idx="1">
                  <c:v>963</c:v>
                </c:pt>
                <c:pt idx="2">
                  <c:v>719</c:v>
                </c:pt>
                <c:pt idx="3">
                  <c:v>400</c:v>
                </c:pt>
                <c:pt idx="4">
                  <c:v>379</c:v>
                </c:pt>
                <c:pt idx="5">
                  <c:v>362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ACD-5C45-B825-D0D93FFC8D6B}"/>
            </c:ext>
          </c:extLst>
        </c:ser>
        <c:ser>
          <c:idx val="1"/>
          <c:order val="1"/>
          <c:tx>
            <c:strRef>
              <c:f>Sheet1!$C$90</c:f>
              <c:strCache>
                <c:ptCount val="1"/>
                <c:pt idx="0">
                  <c:v>deaths due to COVID-19 (underlying cause)</c:v>
                </c:pt>
              </c:strCache>
            </c:strRef>
          </c:tx>
          <c:spPr>
            <a:solidFill>
              <a:schemeClr val="accent3">
                <a:tint val="77000"/>
              </a:schemeClr>
            </a:solidFill>
            <a:ln>
              <a:noFill/>
            </a:ln>
            <a:effectLst/>
            <a:sp3d/>
          </c:spPr>
          <c:invertIfNegative val="0"/>
          <c:cat>
            <c:strRef>
              <c:f>Sheet1!$A$91:$A$96</c:f>
              <c:strCache>
                <c:ptCount val="6"/>
                <c:pt idx="0">
                  <c:v>WK10</c:v>
                </c:pt>
                <c:pt idx="1">
                  <c:v>WK11</c:v>
                </c:pt>
                <c:pt idx="2">
                  <c:v>WK12</c:v>
                </c:pt>
                <c:pt idx="3">
                  <c:v>WK13</c:v>
                </c:pt>
                <c:pt idx="4">
                  <c:v>WK14</c:v>
                </c:pt>
                <c:pt idx="5">
                  <c:v>WK15</c:v>
                </c:pt>
              </c:strCache>
            </c:strRef>
          </c:cat>
          <c:val>
            <c:numRef>
              <c:f>Sheet1!$C$91:$C$96</c:f>
              <c:numCache>
                <c:formatCode>#,##0</c:formatCode>
                <c:ptCount val="6"/>
                <c:pt idx="0">
                  <c:v>1197</c:v>
                </c:pt>
                <c:pt idx="1">
                  <c:v>740</c:v>
                </c:pt>
                <c:pt idx="2">
                  <c:v>535</c:v>
                </c:pt>
                <c:pt idx="3">
                  <c:v>308</c:v>
                </c:pt>
                <c:pt idx="4">
                  <c:v>280</c:v>
                </c:pt>
                <c:pt idx="5">
                  <c:v>275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ACD-5C45-B825-D0D93FFC8D6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box"/>
        <c:axId val="314681984"/>
        <c:axId val="314733312"/>
        <c:axId val="314823104"/>
      </c:bar3DChart>
      <c:catAx>
        <c:axId val="31468198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14733312"/>
        <c:crosses val="autoZero"/>
        <c:auto val="1"/>
        <c:lblAlgn val="ctr"/>
        <c:lblOffset val="100"/>
        <c:noMultiLvlLbl val="0"/>
      </c:catAx>
      <c:valAx>
        <c:axId val="3147333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tint val="75000"/>
                  <a:shade val="60000"/>
                </a:schemeClr>
              </a:solidFill>
              <a:prstDash val="solid"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14681984"/>
        <c:crosses val="autoZero"/>
        <c:crossBetween val="between"/>
      </c:valAx>
      <c:serAx>
        <c:axId val="314823104"/>
        <c:scaling>
          <c:orientation val="minMax"/>
        </c:scaling>
        <c:delete val="0"/>
        <c:axPos val="b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14733312"/>
        <c:crosses val="autoZero"/>
      </c:ser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prstDash val="solid"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8"/>
    </mc:Choice>
    <mc:Fallback>
      <c:style val="8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0708573928258967"/>
          <c:y val="5.1400554097404488E-2"/>
          <c:w val="0.69505293088363951"/>
          <c:h val="0.6298869932925050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Sheet1!$C$99</c:f>
              <c:strCache>
                <c:ptCount val="1"/>
                <c:pt idx="0">
                  <c:v>WK16</c:v>
                </c:pt>
              </c:strCache>
            </c:strRef>
          </c:tx>
          <c:spPr>
            <a:solidFill>
              <a:schemeClr val="accent6">
                <a:shade val="53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Sheet1!$B$100:$B$120</c:f>
              <c:strCache>
                <c:ptCount val="21"/>
                <c:pt idx="0">
                  <c:v>North East</c:v>
                </c:pt>
                <c:pt idx="1">
                  <c:v>North West</c:v>
                </c:pt>
                <c:pt idx="2">
                  <c:v>Yorkshire and The Humber</c:v>
                </c:pt>
                <c:pt idx="3">
                  <c:v>East Midlands</c:v>
                </c:pt>
                <c:pt idx="4">
                  <c:v>West Midlands</c:v>
                </c:pt>
                <c:pt idx="5">
                  <c:v>East</c:v>
                </c:pt>
                <c:pt idx="6">
                  <c:v>London</c:v>
                </c:pt>
                <c:pt idx="7">
                  <c:v>South East</c:v>
                </c:pt>
                <c:pt idx="8">
                  <c:v>South West</c:v>
                </c:pt>
                <c:pt idx="9">
                  <c:v>Wales</c:v>
                </c:pt>
                <c:pt idx="11">
                  <c:v>North East</c:v>
                </c:pt>
                <c:pt idx="12">
                  <c:v>North West</c:v>
                </c:pt>
                <c:pt idx="13">
                  <c:v>Yorkshire and The Humber</c:v>
                </c:pt>
                <c:pt idx="14">
                  <c:v>East Midlands</c:v>
                </c:pt>
                <c:pt idx="15">
                  <c:v>West Midlands</c:v>
                </c:pt>
                <c:pt idx="16">
                  <c:v>East</c:v>
                </c:pt>
                <c:pt idx="17">
                  <c:v>London</c:v>
                </c:pt>
                <c:pt idx="18">
                  <c:v>South East</c:v>
                </c:pt>
                <c:pt idx="19">
                  <c:v>South West</c:v>
                </c:pt>
                <c:pt idx="20">
                  <c:v>Wales</c:v>
                </c:pt>
              </c:strCache>
            </c:strRef>
          </c:cat>
          <c:val>
            <c:numRef>
              <c:f>Sheet1!$C$100:$C$120</c:f>
              <c:numCache>
                <c:formatCode>#,##0</c:formatCode>
                <c:ptCount val="21"/>
                <c:pt idx="0">
                  <c:v>1155</c:v>
                </c:pt>
                <c:pt idx="1">
                  <c:v>3195</c:v>
                </c:pt>
                <c:pt idx="2">
                  <c:v>1960</c:v>
                </c:pt>
                <c:pt idx="3">
                  <c:v>1632</c:v>
                </c:pt>
                <c:pt idx="4">
                  <c:v>2536</c:v>
                </c:pt>
                <c:pt idx="5">
                  <c:v>2466</c:v>
                </c:pt>
                <c:pt idx="6">
                  <c:v>3275</c:v>
                </c:pt>
                <c:pt idx="7">
                  <c:v>3084</c:v>
                </c:pt>
                <c:pt idx="8">
                  <c:v>1854</c:v>
                </c:pt>
                <c:pt idx="9">
                  <c:v>1169</c:v>
                </c:pt>
                <c:pt idx="11">
                  <c:v>509</c:v>
                </c:pt>
                <c:pt idx="12">
                  <c:v>1345</c:v>
                </c:pt>
                <c:pt idx="13">
                  <c:v>1001</c:v>
                </c:pt>
                <c:pt idx="14">
                  <c:v>849</c:v>
                </c:pt>
                <c:pt idx="15">
                  <c:v>1057</c:v>
                </c:pt>
                <c:pt idx="16">
                  <c:v>1054</c:v>
                </c:pt>
                <c:pt idx="17">
                  <c:v>986</c:v>
                </c:pt>
                <c:pt idx="18">
                  <c:v>1469</c:v>
                </c:pt>
                <c:pt idx="19">
                  <c:v>1042</c:v>
                </c:pt>
                <c:pt idx="20">
                  <c:v>616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A79-994A-9E64-4A8BC504B438}"/>
            </c:ext>
          </c:extLst>
        </c:ser>
        <c:ser>
          <c:idx val="1"/>
          <c:order val="1"/>
          <c:tx>
            <c:strRef>
              <c:f>Sheet1!$D$99</c:f>
              <c:strCache>
                <c:ptCount val="1"/>
                <c:pt idx="0">
                  <c:v>WK17</c:v>
                </c:pt>
              </c:strCache>
            </c:strRef>
          </c:tx>
          <c:spPr>
            <a:solidFill>
              <a:schemeClr val="accent6">
                <a:shade val="76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Sheet1!$B$100:$B$120</c:f>
              <c:strCache>
                <c:ptCount val="21"/>
                <c:pt idx="0">
                  <c:v>North East</c:v>
                </c:pt>
                <c:pt idx="1">
                  <c:v>North West</c:v>
                </c:pt>
                <c:pt idx="2">
                  <c:v>Yorkshire and The Humber</c:v>
                </c:pt>
                <c:pt idx="3">
                  <c:v>East Midlands</c:v>
                </c:pt>
                <c:pt idx="4">
                  <c:v>West Midlands</c:v>
                </c:pt>
                <c:pt idx="5">
                  <c:v>East</c:v>
                </c:pt>
                <c:pt idx="6">
                  <c:v>London</c:v>
                </c:pt>
                <c:pt idx="7">
                  <c:v>South East</c:v>
                </c:pt>
                <c:pt idx="8">
                  <c:v>South West</c:v>
                </c:pt>
                <c:pt idx="9">
                  <c:v>Wales</c:v>
                </c:pt>
                <c:pt idx="11">
                  <c:v>North East</c:v>
                </c:pt>
                <c:pt idx="12">
                  <c:v>North West</c:v>
                </c:pt>
                <c:pt idx="13">
                  <c:v>Yorkshire and The Humber</c:v>
                </c:pt>
                <c:pt idx="14">
                  <c:v>East Midlands</c:v>
                </c:pt>
                <c:pt idx="15">
                  <c:v>West Midlands</c:v>
                </c:pt>
                <c:pt idx="16">
                  <c:v>East</c:v>
                </c:pt>
                <c:pt idx="17">
                  <c:v>London</c:v>
                </c:pt>
                <c:pt idx="18">
                  <c:v>South East</c:v>
                </c:pt>
                <c:pt idx="19">
                  <c:v>South West</c:v>
                </c:pt>
                <c:pt idx="20">
                  <c:v>Wales</c:v>
                </c:pt>
              </c:strCache>
            </c:strRef>
          </c:cat>
          <c:val>
            <c:numRef>
              <c:f>Sheet1!$D$100:$D$120</c:f>
              <c:numCache>
                <c:formatCode>#,##0</c:formatCode>
                <c:ptCount val="21"/>
                <c:pt idx="0">
                  <c:v>1103</c:v>
                </c:pt>
                <c:pt idx="1">
                  <c:v>3109</c:v>
                </c:pt>
                <c:pt idx="2">
                  <c:v>2095</c:v>
                </c:pt>
                <c:pt idx="3">
                  <c:v>1711</c:v>
                </c:pt>
                <c:pt idx="4">
                  <c:v>2481</c:v>
                </c:pt>
                <c:pt idx="5">
                  <c:v>2299</c:v>
                </c:pt>
                <c:pt idx="6">
                  <c:v>2785</c:v>
                </c:pt>
                <c:pt idx="7">
                  <c:v>3334</c:v>
                </c:pt>
                <c:pt idx="8">
                  <c:v>1924</c:v>
                </c:pt>
                <c:pt idx="9">
                  <c:v>1124</c:v>
                </c:pt>
                <c:pt idx="11">
                  <c:v>501</c:v>
                </c:pt>
                <c:pt idx="12">
                  <c:v>1281</c:v>
                </c:pt>
                <c:pt idx="13">
                  <c:v>943</c:v>
                </c:pt>
                <c:pt idx="14">
                  <c:v>814</c:v>
                </c:pt>
                <c:pt idx="15">
                  <c:v>982</c:v>
                </c:pt>
                <c:pt idx="16">
                  <c:v>1062</c:v>
                </c:pt>
                <c:pt idx="17">
                  <c:v>908</c:v>
                </c:pt>
                <c:pt idx="18">
                  <c:v>1519</c:v>
                </c:pt>
                <c:pt idx="19">
                  <c:v>1084</c:v>
                </c:pt>
                <c:pt idx="20">
                  <c:v>582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A79-994A-9E64-4A8BC504B438}"/>
            </c:ext>
          </c:extLst>
        </c:ser>
        <c:ser>
          <c:idx val="2"/>
          <c:order val="2"/>
          <c:tx>
            <c:strRef>
              <c:f>Sheet1!$E$99</c:f>
              <c:strCache>
                <c:ptCount val="1"/>
                <c:pt idx="0">
                  <c:v>WK18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strRef>
              <c:f>Sheet1!$B$100:$B$120</c:f>
              <c:strCache>
                <c:ptCount val="21"/>
                <c:pt idx="0">
                  <c:v>North East</c:v>
                </c:pt>
                <c:pt idx="1">
                  <c:v>North West</c:v>
                </c:pt>
                <c:pt idx="2">
                  <c:v>Yorkshire and The Humber</c:v>
                </c:pt>
                <c:pt idx="3">
                  <c:v>East Midlands</c:v>
                </c:pt>
                <c:pt idx="4">
                  <c:v>West Midlands</c:v>
                </c:pt>
                <c:pt idx="5">
                  <c:v>East</c:v>
                </c:pt>
                <c:pt idx="6">
                  <c:v>London</c:v>
                </c:pt>
                <c:pt idx="7">
                  <c:v>South East</c:v>
                </c:pt>
                <c:pt idx="8">
                  <c:v>South West</c:v>
                </c:pt>
                <c:pt idx="9">
                  <c:v>Wales</c:v>
                </c:pt>
                <c:pt idx="11">
                  <c:v>North East</c:v>
                </c:pt>
                <c:pt idx="12">
                  <c:v>North West</c:v>
                </c:pt>
                <c:pt idx="13">
                  <c:v>Yorkshire and The Humber</c:v>
                </c:pt>
                <c:pt idx="14">
                  <c:v>East Midlands</c:v>
                </c:pt>
                <c:pt idx="15">
                  <c:v>West Midlands</c:v>
                </c:pt>
                <c:pt idx="16">
                  <c:v>East</c:v>
                </c:pt>
                <c:pt idx="17">
                  <c:v>London</c:v>
                </c:pt>
                <c:pt idx="18">
                  <c:v>South East</c:v>
                </c:pt>
                <c:pt idx="19">
                  <c:v>South West</c:v>
                </c:pt>
                <c:pt idx="20">
                  <c:v>Wales</c:v>
                </c:pt>
              </c:strCache>
            </c:strRef>
          </c:cat>
          <c:val>
            <c:numRef>
              <c:f>Sheet1!$E$100:$E$120</c:f>
              <c:numCache>
                <c:formatCode>#,##0</c:formatCode>
                <c:ptCount val="21"/>
                <c:pt idx="0">
                  <c:v>922</c:v>
                </c:pt>
                <c:pt idx="1">
                  <c:v>2503</c:v>
                </c:pt>
                <c:pt idx="2">
                  <c:v>1844</c:v>
                </c:pt>
                <c:pt idx="3">
                  <c:v>1418</c:v>
                </c:pt>
                <c:pt idx="4">
                  <c:v>1975</c:v>
                </c:pt>
                <c:pt idx="5">
                  <c:v>1982</c:v>
                </c:pt>
                <c:pt idx="6">
                  <c:v>1953</c:v>
                </c:pt>
                <c:pt idx="7">
                  <c:v>2853</c:v>
                </c:pt>
                <c:pt idx="8">
                  <c:v>1554</c:v>
                </c:pt>
                <c:pt idx="9">
                  <c:v>929</c:v>
                </c:pt>
                <c:pt idx="11">
                  <c:v>455</c:v>
                </c:pt>
                <c:pt idx="12">
                  <c:v>1089</c:v>
                </c:pt>
                <c:pt idx="13">
                  <c:v>775</c:v>
                </c:pt>
                <c:pt idx="14">
                  <c:v>700</c:v>
                </c:pt>
                <c:pt idx="15">
                  <c:v>788</c:v>
                </c:pt>
                <c:pt idx="16">
                  <c:v>841</c:v>
                </c:pt>
                <c:pt idx="17">
                  <c:v>792</c:v>
                </c:pt>
                <c:pt idx="18">
                  <c:v>1168</c:v>
                </c:pt>
                <c:pt idx="19">
                  <c:v>804</c:v>
                </c:pt>
                <c:pt idx="20">
                  <c:v>560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A79-994A-9E64-4A8BC504B438}"/>
            </c:ext>
          </c:extLst>
        </c:ser>
        <c:ser>
          <c:idx val="3"/>
          <c:order val="3"/>
          <c:tx>
            <c:strRef>
              <c:f>Sheet1!$F$99</c:f>
              <c:strCache>
                <c:ptCount val="1"/>
                <c:pt idx="0">
                  <c:v>WK19</c:v>
                </c:pt>
              </c:strCache>
            </c:strRef>
          </c:tx>
          <c:spPr>
            <a:solidFill>
              <a:schemeClr val="accent6">
                <a:tint val="77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Sheet1!$B$100:$B$120</c:f>
              <c:strCache>
                <c:ptCount val="21"/>
                <c:pt idx="0">
                  <c:v>North East</c:v>
                </c:pt>
                <c:pt idx="1">
                  <c:v>North West</c:v>
                </c:pt>
                <c:pt idx="2">
                  <c:v>Yorkshire and The Humber</c:v>
                </c:pt>
                <c:pt idx="3">
                  <c:v>East Midlands</c:v>
                </c:pt>
                <c:pt idx="4">
                  <c:v>West Midlands</c:v>
                </c:pt>
                <c:pt idx="5">
                  <c:v>East</c:v>
                </c:pt>
                <c:pt idx="6">
                  <c:v>London</c:v>
                </c:pt>
                <c:pt idx="7">
                  <c:v>South East</c:v>
                </c:pt>
                <c:pt idx="8">
                  <c:v>South West</c:v>
                </c:pt>
                <c:pt idx="9">
                  <c:v>Wales</c:v>
                </c:pt>
                <c:pt idx="11">
                  <c:v>North East</c:v>
                </c:pt>
                <c:pt idx="12">
                  <c:v>North West</c:v>
                </c:pt>
                <c:pt idx="13">
                  <c:v>Yorkshire and The Humber</c:v>
                </c:pt>
                <c:pt idx="14">
                  <c:v>East Midlands</c:v>
                </c:pt>
                <c:pt idx="15">
                  <c:v>West Midlands</c:v>
                </c:pt>
                <c:pt idx="16">
                  <c:v>East</c:v>
                </c:pt>
                <c:pt idx="17">
                  <c:v>London</c:v>
                </c:pt>
                <c:pt idx="18">
                  <c:v>South East</c:v>
                </c:pt>
                <c:pt idx="19">
                  <c:v>South West</c:v>
                </c:pt>
                <c:pt idx="20">
                  <c:v>Wales</c:v>
                </c:pt>
              </c:strCache>
            </c:strRef>
          </c:cat>
          <c:val>
            <c:numRef>
              <c:f>Sheet1!$F$100:$F$120</c:f>
              <c:numCache>
                <c:formatCode>#,##0</c:formatCode>
                <c:ptCount val="21"/>
                <c:pt idx="0">
                  <c:v>769</c:v>
                </c:pt>
                <c:pt idx="1">
                  <c:v>1790</c:v>
                </c:pt>
                <c:pt idx="2">
                  <c:v>1328</c:v>
                </c:pt>
                <c:pt idx="3">
                  <c:v>1094</c:v>
                </c:pt>
                <c:pt idx="4">
                  <c:v>1326</c:v>
                </c:pt>
                <c:pt idx="5">
                  <c:v>1321</c:v>
                </c:pt>
                <c:pt idx="6">
                  <c:v>1213</c:v>
                </c:pt>
                <c:pt idx="7">
                  <c:v>1887</c:v>
                </c:pt>
                <c:pt idx="8">
                  <c:v>1218</c:v>
                </c:pt>
                <c:pt idx="9">
                  <c:v>692</c:v>
                </c:pt>
                <c:pt idx="11">
                  <c:v>548</c:v>
                </c:pt>
                <c:pt idx="12">
                  <c:v>1282</c:v>
                </c:pt>
                <c:pt idx="13">
                  <c:v>1060</c:v>
                </c:pt>
                <c:pt idx="14">
                  <c:v>921</c:v>
                </c:pt>
                <c:pt idx="15">
                  <c:v>1112</c:v>
                </c:pt>
                <c:pt idx="16">
                  <c:v>1031</c:v>
                </c:pt>
                <c:pt idx="17">
                  <c:v>908</c:v>
                </c:pt>
                <c:pt idx="18">
                  <c:v>1525</c:v>
                </c:pt>
                <c:pt idx="19">
                  <c:v>1125</c:v>
                </c:pt>
                <c:pt idx="20">
                  <c:v>640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BA79-994A-9E64-4A8BC504B438}"/>
            </c:ext>
          </c:extLst>
        </c:ser>
        <c:ser>
          <c:idx val="4"/>
          <c:order val="4"/>
          <c:tx>
            <c:strRef>
              <c:f>Sheet1!$G$99</c:f>
              <c:strCache>
                <c:ptCount val="1"/>
                <c:pt idx="0">
                  <c:v>WK20</c:v>
                </c:pt>
              </c:strCache>
            </c:strRef>
          </c:tx>
          <c:spPr>
            <a:solidFill>
              <a:schemeClr val="accent6">
                <a:tint val="54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Sheet1!$B$100:$B$120</c:f>
              <c:strCache>
                <c:ptCount val="21"/>
                <c:pt idx="0">
                  <c:v>North East</c:v>
                </c:pt>
                <c:pt idx="1">
                  <c:v>North West</c:v>
                </c:pt>
                <c:pt idx="2">
                  <c:v>Yorkshire and The Humber</c:v>
                </c:pt>
                <c:pt idx="3">
                  <c:v>East Midlands</c:v>
                </c:pt>
                <c:pt idx="4">
                  <c:v>West Midlands</c:v>
                </c:pt>
                <c:pt idx="5">
                  <c:v>East</c:v>
                </c:pt>
                <c:pt idx="6">
                  <c:v>London</c:v>
                </c:pt>
                <c:pt idx="7">
                  <c:v>South East</c:v>
                </c:pt>
                <c:pt idx="8">
                  <c:v>South West</c:v>
                </c:pt>
                <c:pt idx="9">
                  <c:v>Wales</c:v>
                </c:pt>
                <c:pt idx="11">
                  <c:v>North East</c:v>
                </c:pt>
                <c:pt idx="12">
                  <c:v>North West</c:v>
                </c:pt>
                <c:pt idx="13">
                  <c:v>Yorkshire and The Humber</c:v>
                </c:pt>
                <c:pt idx="14">
                  <c:v>East Midlands</c:v>
                </c:pt>
                <c:pt idx="15">
                  <c:v>West Midlands</c:v>
                </c:pt>
                <c:pt idx="16">
                  <c:v>East</c:v>
                </c:pt>
                <c:pt idx="17">
                  <c:v>London</c:v>
                </c:pt>
                <c:pt idx="18">
                  <c:v>South East</c:v>
                </c:pt>
                <c:pt idx="19">
                  <c:v>South West</c:v>
                </c:pt>
                <c:pt idx="20">
                  <c:v>Wales</c:v>
                </c:pt>
              </c:strCache>
            </c:strRef>
          </c:cat>
          <c:val>
            <c:numRef>
              <c:f>Sheet1!$G$100:$G$120</c:f>
              <c:numCache>
                <c:formatCode>#,##0</c:formatCode>
                <c:ptCount val="21"/>
                <c:pt idx="0">
                  <c:v>845</c:v>
                </c:pt>
                <c:pt idx="1">
                  <c:v>1992</c:v>
                </c:pt>
                <c:pt idx="2">
                  <c:v>1589</c:v>
                </c:pt>
                <c:pt idx="3">
                  <c:v>1283</c:v>
                </c:pt>
                <c:pt idx="4">
                  <c:v>1502</c:v>
                </c:pt>
                <c:pt idx="5">
                  <c:v>1543</c:v>
                </c:pt>
                <c:pt idx="6">
                  <c:v>1329</c:v>
                </c:pt>
                <c:pt idx="7">
                  <c:v>2251</c:v>
                </c:pt>
                <c:pt idx="8">
                  <c:v>1449</c:v>
                </c:pt>
                <c:pt idx="9">
                  <c:v>772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BA79-994A-9E64-4A8BC504B4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41538048"/>
        <c:axId val="141539584"/>
      </c:barChart>
      <c:catAx>
        <c:axId val="14153804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1539584"/>
        <c:crosses val="autoZero"/>
        <c:auto val="1"/>
        <c:lblAlgn val="ctr"/>
        <c:lblOffset val="100"/>
        <c:noMultiLvlLbl val="0"/>
      </c:catAx>
      <c:valAx>
        <c:axId val="1415395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tint val="75000"/>
                  <a:shade val="60000"/>
                </a:schemeClr>
              </a:solidFill>
              <a:prstDash val="solid"/>
              <a:round/>
            </a:ln>
            <a:effectLst/>
          </c:spPr>
        </c:majorGridlines>
        <c:numFmt formatCode="#,##0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60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15380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prstDash val="solid"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ppt/charts/colors3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ppt/charts/colors4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withinLinear" id="16">
  <a:schemeClr val="accent3"/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withinLinear" id="16">
  <a:schemeClr val="accent3"/>
</cs:colorStyle>
</file>

<file path=ppt/charts/colors8.xml><?xml version="1.0" encoding="utf-8"?>
<cs:colorStyle xmlns:cs="http://schemas.microsoft.com/office/drawing/2012/chartStyle" xmlns:a="http://schemas.openxmlformats.org/drawingml/2006/main" meth="withinLinear" id="19">
  <a:schemeClr val="accent6"/>
</cs:colorStyle>
</file>

<file path=ppt/charts/style1.xml><?xml version="1.0" encoding="utf-8"?>
<cs:chartStyle xmlns:cs="http://schemas.microsoft.com/office/drawing/2012/chartStyle" xmlns:a="http://schemas.openxmlformats.org/drawingml/2006/main" id="105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 mods="ignoreCSTransforms">
      <cs:styleClr val="0">
        <a:shade val="25000"/>
      </cs:styl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 mods="ignoreCSTransforms">
      <cs:styleClr val="0">
        <a:tint val="25000"/>
      </cs:styl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106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 mods="ignoreCSTransforms">
      <cs:styleClr val="0">
        <a:shade val="25000"/>
      </cs:styl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 mods="ignoreCSTransforms">
      <cs:styleClr val="0">
        <a:tint val="25000"/>
      </cs:styl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107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 mods="ignoreCSTransforms">
      <cs:styleClr val="0">
        <a:shade val="25000"/>
      </cs:styl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 mods="ignoreCSTransforms">
      <cs:styleClr val="0">
        <a:tint val="25000"/>
      </cs:styl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5.xml><?xml version="1.0" encoding="utf-8"?>
<cs:chartStyle xmlns:cs="http://schemas.microsoft.com/office/drawing/2012/chartStyle" xmlns:a="http://schemas.openxmlformats.org/drawingml/2006/main" id="28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131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3">
      <cs:styleClr val="auto"/>
    </cs:fillRef>
    <cs:effectRef idx="3">
      <a:schemeClr val="dk1"/>
    </cs:effectRef>
    <cs:fontRef idx="minor">
      <a:schemeClr val="tx1"/>
    </cs:fontRef>
  </cs:dataPoint>
  <cs:dataPoint3D>
    <cs:lnRef idx="0"/>
    <cs:fillRef idx="1">
      <cs:styleClr val="auto"/>
    </cs:fillRef>
    <cs:effectRef idx="3">
      <a:schemeClr val="dk1"/>
    </cs:effectRef>
    <cs:fontRef idx="minor">
      <a:schemeClr val="tx1"/>
    </cs:fontRef>
  </cs:dataPoint3D>
  <cs:dataPointLine>
    <cs:lnRef idx="1">
      <cs:styleClr val="auto"/>
    </cs:lnRef>
    <cs:lineWidthScale>7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3">
      <cs:styleClr val="auto"/>
    </cs:fillRef>
    <cs:effectRef idx="3">
      <a:schemeClr val="dk1"/>
    </cs:effectRef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0"/>
    <cs:fillRef idx="3" mods="ignoreCSTransforms">
      <cs:styleClr val="0">
        <a:shade val="25000"/>
      </cs:styleClr>
    </cs:fillRef>
    <cs:effectRef idx="3">
      <a:schemeClr val="dk1"/>
    </cs:effectRef>
    <cs:fontRef idx="minor">
      <a:schemeClr val="tx1"/>
    </cs:fontRef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0"/>
    <cs:fillRef idx="3" mods="ignoreCSTransforms">
      <cs:styleClr val="0">
        <a:tint val="25000"/>
      </cs:styleClr>
    </cs:fillRef>
    <cs:effectRef idx="3">
      <a:schemeClr val="dk1"/>
    </cs:effectRef>
    <cs:fontRef idx="minor">
      <a:schemeClr val="tx1"/>
    </cs:fontRef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7.xml><?xml version="1.0" encoding="utf-8"?>
<cs:chartStyle xmlns:cs="http://schemas.microsoft.com/office/drawing/2012/chartStyle" xmlns:a="http://schemas.openxmlformats.org/drawingml/2006/main" id="102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>
      <a:schemeClr val="dk1">
        <a:tint val="95000"/>
      </a:schem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>
      <a:schemeClr val="dk1">
        <a:tint val="5000"/>
      </a:schem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8.xml><?xml version="1.0" encoding="utf-8"?>
<cs:chartStyle xmlns:cs="http://schemas.microsoft.com/office/drawing/2012/chartStyle" xmlns:a="http://schemas.openxmlformats.org/drawingml/2006/main" id="106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 mods="ignoreCSTransforms">
      <cs:styleClr val="0">
        <a:shade val="25000"/>
      </cs:styl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 mods="ignoreCSTransforms">
      <cs:styleClr val="0">
        <a:tint val="25000"/>
      </cs:styl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2C391B4-0801-A34D-B73B-BC5D36B0A92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Calibri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06550B-F4A7-D54E-A104-F732A6D85272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3497C5E1-517C-4445-8D50-DBD5BF2195F5}" type="datetimeFigureOut">
              <a:rPr lang="en-US" altLang="en-US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3B8DB5E-40A2-FC4C-9384-FB637303129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16150" y="685800"/>
            <a:ext cx="24257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AC766145-EC40-EA4C-806F-7937E2EB69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DDEFDC-9400-E64E-AD53-8534AAA4D78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Calibri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AC8506-A4B3-6D4E-8186-6661262A74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B7FE2967-BFF3-4FB3-AA0B-F43965ED45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526345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ＭＳ Ｐゴシック" charset="0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2216150" y="685800"/>
            <a:ext cx="24257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2" name="Notes Placeholder 2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0723" name="Slide Number Placeholder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fld id="{97A80BF2-50D0-4B62-85A2-5D7198F998DF}" type="slidenum">
              <a:rPr lang="en-US" altLang="en-US" sz="1200"/>
              <a:pPr/>
              <a:t>1</a:t>
            </a:fld>
            <a:endParaRPr lang="en-US" altLang="en-U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693400" cy="15122525"/>
          </a:xfrm>
          <a:prstGeom prst="rect">
            <a:avLst/>
          </a:prstGeom>
        </p:spPr>
      </p:pic>
      <p:sp useBgFill="1">
        <p:nvSpPr>
          <p:cNvPr id="13" name="Freeform 12"/>
          <p:cNvSpPr/>
          <p:nvPr/>
        </p:nvSpPr>
        <p:spPr>
          <a:xfrm>
            <a:off x="-9902" y="-37339"/>
            <a:ext cx="10237941" cy="14226375"/>
          </a:xfrm>
          <a:custGeom>
            <a:avLst/>
            <a:gdLst/>
            <a:ahLst/>
            <a:cxnLst/>
            <a:rect l="l" t="t" r="r" b="b"/>
            <a:pathLst>
              <a:path w="8754534" h="6451600">
                <a:moveTo>
                  <a:pt x="8373534" y="0"/>
                </a:moveTo>
                <a:lnTo>
                  <a:pt x="8754534" y="5994400"/>
                </a:lnTo>
                <a:lnTo>
                  <a:pt x="0" y="6451600"/>
                </a:lnTo>
                <a:lnTo>
                  <a:pt x="0" y="0"/>
                </a:lnTo>
                <a:lnTo>
                  <a:pt x="8373534" y="0"/>
                </a:lnTo>
                <a:close/>
              </a:path>
            </a:pathLst>
          </a:cu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22"/>
          <p:cNvSpPr/>
          <p:nvPr/>
        </p:nvSpPr>
        <p:spPr>
          <a:xfrm>
            <a:off x="-12137" y="9801638"/>
            <a:ext cx="9898991" cy="3783522"/>
          </a:xfrm>
          <a:custGeom>
            <a:avLst/>
            <a:gdLst/>
            <a:ahLst/>
            <a:cxnLst/>
            <a:rect l="l" t="t" r="r" b="b"/>
            <a:pathLst>
              <a:path w="8428428" h="1878553">
                <a:moveTo>
                  <a:pt x="0" y="438229"/>
                </a:moveTo>
                <a:lnTo>
                  <a:pt x="8343246" y="0"/>
                </a:lnTo>
                <a:lnTo>
                  <a:pt x="8428428" y="1424838"/>
                </a:lnTo>
                <a:lnTo>
                  <a:pt x="7515" y="1878553"/>
                </a:lnTo>
                <a:lnTo>
                  <a:pt x="0" y="438229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28"/>
          <p:cNvSpPr/>
          <p:nvPr/>
        </p:nvSpPr>
        <p:spPr>
          <a:xfrm>
            <a:off x="-3348" y="1"/>
            <a:ext cx="6795916" cy="709191"/>
          </a:xfrm>
          <a:custGeom>
            <a:avLst/>
            <a:gdLst/>
            <a:ahLst/>
            <a:cxnLst/>
            <a:rect l="l" t="t" r="r" b="b"/>
            <a:pathLst>
              <a:path w="5811235" h="321615">
                <a:moveTo>
                  <a:pt x="0" y="0"/>
                </a:moveTo>
                <a:lnTo>
                  <a:pt x="5811235" y="0"/>
                </a:lnTo>
                <a:lnTo>
                  <a:pt x="1" y="321615"/>
                </a:lnTo>
                <a:cubicBezTo>
                  <a:pt x="1" y="214410"/>
                  <a:pt x="0" y="107205"/>
                  <a:pt x="0" y="0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 29"/>
          <p:cNvSpPr/>
          <p:nvPr/>
        </p:nvSpPr>
        <p:spPr>
          <a:xfrm rot="21420000">
            <a:off x="-199704" y="469735"/>
            <a:ext cx="9917513" cy="12670480"/>
          </a:xfrm>
          <a:custGeom>
            <a:avLst/>
            <a:gdLst/>
            <a:ahLst/>
            <a:cxnLst/>
            <a:rect l="l" t="t" r="r" b="b"/>
            <a:pathLst>
              <a:path w="11307378" h="5746008">
                <a:moveTo>
                  <a:pt x="11270997" y="0"/>
                </a:moveTo>
                <a:lnTo>
                  <a:pt x="11307378" y="5746008"/>
                </a:lnTo>
                <a:lnTo>
                  <a:pt x="1" y="574313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527906" y="1473747"/>
            <a:ext cx="8810038" cy="6100450"/>
          </a:xfrm>
        </p:spPr>
        <p:txBody>
          <a:bodyPr anchor="b">
            <a:normAutofit/>
          </a:bodyPr>
          <a:lstStyle>
            <a:lvl1pPr algn="r">
              <a:defRPr sz="84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648412" y="7600581"/>
            <a:ext cx="8784937" cy="1213535"/>
          </a:xfrm>
        </p:spPr>
        <p:txBody>
          <a:bodyPr anchor="t">
            <a:noAutofit/>
          </a:bodyPr>
          <a:lstStyle>
            <a:lvl1pPr marL="0" indent="0" algn="r">
              <a:buNone/>
              <a:defRPr sz="2807">
                <a:solidFill>
                  <a:schemeClr val="bg1">
                    <a:lumMod val="50000"/>
                  </a:schemeClr>
                </a:solidFill>
              </a:defRPr>
            </a:lvl1pPr>
            <a:lvl2pPr marL="534650" indent="0" algn="ctr">
              <a:buNone/>
              <a:defRPr sz="2339"/>
            </a:lvl2pPr>
            <a:lvl3pPr marL="1069299" indent="0" algn="ctr">
              <a:buNone/>
              <a:defRPr sz="2105"/>
            </a:lvl3pPr>
            <a:lvl4pPr marL="1603949" indent="0" algn="ctr">
              <a:buNone/>
              <a:defRPr sz="1871"/>
            </a:lvl4pPr>
            <a:lvl5pPr marL="2138599" indent="0" algn="ctr">
              <a:buNone/>
              <a:defRPr sz="1871"/>
            </a:lvl5pPr>
            <a:lvl6pPr marL="2673248" indent="0" algn="ctr">
              <a:buNone/>
              <a:defRPr sz="1871"/>
            </a:lvl6pPr>
            <a:lvl7pPr marL="3207898" indent="0" algn="ctr">
              <a:buNone/>
              <a:defRPr sz="1871"/>
            </a:lvl7pPr>
            <a:lvl8pPr marL="3742548" indent="0" algn="ctr">
              <a:buNone/>
              <a:defRPr sz="1871"/>
            </a:lvl8pPr>
            <a:lvl9pPr marL="4277197" indent="0" algn="ctr">
              <a:buNone/>
              <a:defRPr sz="1871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290775" y="10395340"/>
            <a:ext cx="5388496" cy="2077982"/>
          </a:xfrm>
        </p:spPr>
        <p:txBody>
          <a:bodyPr/>
          <a:lstStyle>
            <a:lvl1pPr algn="ctr">
              <a:defRPr sz="491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fld id="{D9CABD8E-1B0C-4D2E-B9D7-63626F1A528A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14189" y="10925430"/>
            <a:ext cx="3493211" cy="2025071"/>
          </a:xfrm>
        </p:spPr>
        <p:txBody>
          <a:bodyPr vert="horz" lIns="91440" tIns="45720" rIns="91440" bIns="45720" rtlCol="0" anchor="ctr"/>
          <a:lstStyle>
            <a:lvl1pPr algn="r">
              <a:defRPr lang="en-US" sz="4911"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8655664" y="8423339"/>
            <a:ext cx="795678" cy="1099173"/>
          </a:xfrm>
        </p:spPr>
        <p:txBody>
          <a:bodyPr/>
          <a:lstStyle>
            <a:lvl1pPr>
              <a:defRPr sz="2807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A2B9AEE-5AE6-4843-8496-9867E2791630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33" name="5-Point Star 32"/>
          <p:cNvSpPr/>
          <p:nvPr/>
        </p:nvSpPr>
        <p:spPr>
          <a:xfrm rot="21420000">
            <a:off x="3650948" y="11151557"/>
            <a:ext cx="602715" cy="1136474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08645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01505" y="4549981"/>
            <a:ext cx="9117024" cy="730147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6AE9A7-A276-438E-A77B-C1FD9260C5C5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81C2-4635-418A-992C-B23AF81974A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69252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505" y="1512256"/>
            <a:ext cx="9117024" cy="7041935"/>
          </a:xfrm>
        </p:spPr>
        <p:txBody>
          <a:bodyPr anchor="b">
            <a:normAutofit/>
          </a:bodyPr>
          <a:lstStyle>
            <a:lvl1pPr algn="l">
              <a:defRPr sz="631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1505" y="8252045"/>
            <a:ext cx="9117024" cy="3615501"/>
          </a:xfrm>
        </p:spPr>
        <p:txBody>
          <a:bodyPr anchor="t">
            <a:normAutofit/>
          </a:bodyPr>
          <a:lstStyle>
            <a:lvl1pPr marL="0" indent="0" algn="l">
              <a:buNone/>
              <a:defRPr sz="2339">
                <a:solidFill>
                  <a:schemeClr val="bg1">
                    <a:lumMod val="50000"/>
                  </a:schemeClr>
                </a:solidFill>
              </a:defRPr>
            </a:lvl1pPr>
            <a:lvl2pPr marL="534650" indent="0">
              <a:buNone/>
              <a:defRPr sz="2339">
                <a:solidFill>
                  <a:schemeClr val="tx1">
                    <a:tint val="75000"/>
                  </a:schemeClr>
                </a:solidFill>
              </a:defRPr>
            </a:lvl2pPr>
            <a:lvl3pPr marL="1069299" indent="0">
              <a:buNone/>
              <a:defRPr sz="2105">
                <a:solidFill>
                  <a:schemeClr val="tx1">
                    <a:tint val="75000"/>
                  </a:schemeClr>
                </a:solidFill>
              </a:defRPr>
            </a:lvl3pPr>
            <a:lvl4pPr marL="1603949" indent="0">
              <a:buNone/>
              <a:defRPr sz="1871">
                <a:solidFill>
                  <a:schemeClr val="tx1">
                    <a:tint val="75000"/>
                  </a:schemeClr>
                </a:solidFill>
              </a:defRPr>
            </a:lvl4pPr>
            <a:lvl5pPr marL="2138599" indent="0">
              <a:buNone/>
              <a:defRPr sz="1871">
                <a:solidFill>
                  <a:schemeClr val="tx1">
                    <a:tint val="75000"/>
                  </a:schemeClr>
                </a:solidFill>
              </a:defRPr>
            </a:lvl5pPr>
            <a:lvl6pPr marL="2673248" indent="0">
              <a:buNone/>
              <a:defRPr sz="1871">
                <a:solidFill>
                  <a:schemeClr val="tx1">
                    <a:tint val="75000"/>
                  </a:schemeClr>
                </a:solidFill>
              </a:defRPr>
            </a:lvl6pPr>
            <a:lvl7pPr marL="3207898" indent="0">
              <a:buNone/>
              <a:defRPr sz="1871">
                <a:solidFill>
                  <a:schemeClr val="tx1">
                    <a:tint val="75000"/>
                  </a:schemeClr>
                </a:solidFill>
              </a:defRPr>
            </a:lvl7pPr>
            <a:lvl8pPr marL="3742548" indent="0">
              <a:buNone/>
              <a:defRPr sz="1871">
                <a:solidFill>
                  <a:schemeClr val="tx1">
                    <a:tint val="75000"/>
                  </a:schemeClr>
                </a:solidFill>
              </a:defRPr>
            </a:lvl8pPr>
            <a:lvl9pPr marL="4277197" indent="0">
              <a:buNone/>
              <a:defRPr sz="187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2D44DEA-73ED-49A1-8EE8-41E290B46D7B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DE05D-3E84-402D-A167-9777998D63C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6634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01505" y="1512252"/>
            <a:ext cx="9118933" cy="255380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01504" y="4549981"/>
            <a:ext cx="4463227" cy="7301478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257212" y="4549981"/>
            <a:ext cx="4461318" cy="7301478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6AE9A7-A276-438E-A77B-C1FD9260C5C5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81C2-4635-418A-992C-B23AF81974A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86370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01505" y="1512252"/>
            <a:ext cx="9117024" cy="255380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885" y="4549979"/>
            <a:ext cx="4199846" cy="149945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040" b="0">
                <a:solidFill>
                  <a:schemeClr val="accent1"/>
                </a:solidFill>
              </a:defRPr>
            </a:lvl1pPr>
            <a:lvl2pPr marL="534650" indent="0">
              <a:buNone/>
              <a:defRPr sz="2339" b="1"/>
            </a:lvl2pPr>
            <a:lvl3pPr marL="1069299" indent="0">
              <a:buNone/>
              <a:defRPr sz="2105" b="1"/>
            </a:lvl3pPr>
            <a:lvl4pPr marL="1603949" indent="0">
              <a:buNone/>
              <a:defRPr sz="1871" b="1"/>
            </a:lvl4pPr>
            <a:lvl5pPr marL="2138599" indent="0">
              <a:buNone/>
              <a:defRPr sz="1871" b="1"/>
            </a:lvl5pPr>
            <a:lvl6pPr marL="2673248" indent="0">
              <a:buNone/>
              <a:defRPr sz="1871" b="1"/>
            </a:lvl6pPr>
            <a:lvl7pPr marL="3207898" indent="0">
              <a:buNone/>
              <a:defRPr sz="1871" b="1"/>
            </a:lvl7pPr>
            <a:lvl8pPr marL="3742548" indent="0">
              <a:buNone/>
              <a:defRPr sz="1871" b="1"/>
            </a:lvl8pPr>
            <a:lvl9pPr marL="4277197" indent="0">
              <a:buNone/>
              <a:defRPr sz="187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01506" y="6310386"/>
            <a:ext cx="4463224" cy="5541071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14329" y="4549979"/>
            <a:ext cx="4206107" cy="149945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040" b="0">
                <a:solidFill>
                  <a:schemeClr val="accent1"/>
                </a:solidFill>
              </a:defRPr>
            </a:lvl1pPr>
            <a:lvl2pPr marL="534650" indent="0">
              <a:buNone/>
              <a:defRPr sz="2339" b="1"/>
            </a:lvl2pPr>
            <a:lvl3pPr marL="1069299" indent="0">
              <a:buNone/>
              <a:defRPr sz="2105" b="1"/>
            </a:lvl3pPr>
            <a:lvl4pPr marL="1603949" indent="0">
              <a:buNone/>
              <a:defRPr sz="1871" b="1"/>
            </a:lvl4pPr>
            <a:lvl5pPr marL="2138599" indent="0">
              <a:buNone/>
              <a:defRPr sz="1871" b="1"/>
            </a:lvl5pPr>
            <a:lvl6pPr marL="2673248" indent="0">
              <a:buNone/>
              <a:defRPr sz="1871" b="1"/>
            </a:lvl6pPr>
            <a:lvl7pPr marL="3207898" indent="0">
              <a:buNone/>
              <a:defRPr sz="1871" b="1"/>
            </a:lvl7pPr>
            <a:lvl8pPr marL="3742548" indent="0">
              <a:buNone/>
              <a:defRPr sz="1871" b="1"/>
            </a:lvl8pPr>
            <a:lvl9pPr marL="4277197" indent="0">
              <a:buNone/>
              <a:defRPr sz="187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257211" y="6310386"/>
            <a:ext cx="4463226" cy="5541071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6AE9A7-A276-438E-A77B-C1FD9260C5C5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81C2-4635-418A-992C-B23AF81974A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03592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6C688-D775-4718-ADDF-376A2288FD1F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AF2B4-A123-4BC7-A8A0-5AA091292DE5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10948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06278D-C195-4B3E-AFA6-4F819119C70E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8C31D-B1F8-41BE-B6DB-6BDB246EAA3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3072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383" y="1512252"/>
            <a:ext cx="3619600" cy="4461458"/>
          </a:xfrm>
        </p:spPr>
        <p:txBody>
          <a:bodyPr anchor="b">
            <a:normAutofit/>
          </a:bodyPr>
          <a:lstStyle>
            <a:lvl1pPr algn="ctr">
              <a:defRPr sz="421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4425880" y="1512256"/>
            <a:ext cx="5292649" cy="103392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383" y="5973714"/>
            <a:ext cx="3619601" cy="5877747"/>
          </a:xfrm>
        </p:spPr>
        <p:txBody>
          <a:bodyPr anchor="t">
            <a:normAutofit/>
          </a:bodyPr>
          <a:lstStyle>
            <a:lvl1pPr marL="0" indent="0" algn="ctr">
              <a:buNone/>
              <a:defRPr sz="2105"/>
            </a:lvl1pPr>
            <a:lvl2pPr marL="534650" indent="0">
              <a:buNone/>
              <a:defRPr sz="1637"/>
            </a:lvl2pPr>
            <a:lvl3pPr marL="1069299" indent="0">
              <a:buNone/>
              <a:defRPr sz="1403"/>
            </a:lvl3pPr>
            <a:lvl4pPr marL="1603949" indent="0">
              <a:buNone/>
              <a:defRPr sz="1169"/>
            </a:lvl4pPr>
            <a:lvl5pPr marL="2138599" indent="0">
              <a:buNone/>
              <a:defRPr sz="1169"/>
            </a:lvl5pPr>
            <a:lvl6pPr marL="2673248" indent="0">
              <a:buNone/>
              <a:defRPr sz="1169"/>
            </a:lvl6pPr>
            <a:lvl7pPr marL="3207898" indent="0">
              <a:buNone/>
              <a:defRPr sz="1169"/>
            </a:lvl7pPr>
            <a:lvl8pPr marL="3742548" indent="0">
              <a:buNone/>
              <a:defRPr sz="1169"/>
            </a:lvl8pPr>
            <a:lvl9pPr marL="4277197" indent="0">
              <a:buNone/>
              <a:defRPr sz="116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6AE9A7-A276-438E-A77B-C1FD9260C5C5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81C2-4635-418A-992C-B23AF81974A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5796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505" y="1512252"/>
            <a:ext cx="5155112" cy="4461458"/>
          </a:xfrm>
        </p:spPr>
        <p:txBody>
          <a:bodyPr anchor="b">
            <a:normAutofit/>
          </a:bodyPr>
          <a:lstStyle>
            <a:lvl1pPr algn="ctr">
              <a:defRPr sz="421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19997" y="3"/>
            <a:ext cx="3698533" cy="11183200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742"/>
            </a:lvl1pPr>
            <a:lvl2pPr marL="534650" indent="0">
              <a:buNone/>
              <a:defRPr sz="3274"/>
            </a:lvl2pPr>
            <a:lvl3pPr marL="1069299" indent="0">
              <a:buNone/>
              <a:defRPr sz="2807"/>
            </a:lvl3pPr>
            <a:lvl4pPr marL="1603949" indent="0">
              <a:buNone/>
              <a:defRPr sz="2339"/>
            </a:lvl4pPr>
            <a:lvl5pPr marL="2138599" indent="0">
              <a:buNone/>
              <a:defRPr sz="2339"/>
            </a:lvl5pPr>
            <a:lvl6pPr marL="2673248" indent="0">
              <a:buNone/>
              <a:defRPr sz="2339"/>
            </a:lvl6pPr>
            <a:lvl7pPr marL="3207898" indent="0">
              <a:buNone/>
              <a:defRPr sz="2339"/>
            </a:lvl7pPr>
            <a:lvl8pPr marL="3742548" indent="0">
              <a:buNone/>
              <a:defRPr sz="2339"/>
            </a:lvl8pPr>
            <a:lvl9pPr marL="4277197" indent="0">
              <a:buNone/>
              <a:defRPr sz="233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1506" y="5973714"/>
            <a:ext cx="5155111" cy="5209489"/>
          </a:xfrm>
        </p:spPr>
        <p:txBody>
          <a:bodyPr anchor="t">
            <a:normAutofit/>
          </a:bodyPr>
          <a:lstStyle>
            <a:lvl1pPr marL="0" indent="0" algn="ctr">
              <a:buNone/>
              <a:defRPr sz="2105"/>
            </a:lvl1pPr>
            <a:lvl2pPr marL="534650" indent="0">
              <a:buNone/>
              <a:defRPr sz="1637"/>
            </a:lvl2pPr>
            <a:lvl3pPr marL="1069299" indent="0">
              <a:buNone/>
              <a:defRPr sz="1403"/>
            </a:lvl3pPr>
            <a:lvl4pPr marL="1603949" indent="0">
              <a:buNone/>
              <a:defRPr sz="1169"/>
            </a:lvl4pPr>
            <a:lvl5pPr marL="2138599" indent="0">
              <a:buNone/>
              <a:defRPr sz="1169"/>
            </a:lvl5pPr>
            <a:lvl6pPr marL="2673248" indent="0">
              <a:buNone/>
              <a:defRPr sz="1169"/>
            </a:lvl6pPr>
            <a:lvl7pPr marL="3207898" indent="0">
              <a:buNone/>
              <a:defRPr sz="1169"/>
            </a:lvl7pPr>
            <a:lvl8pPr marL="3742548" indent="0">
              <a:buNone/>
              <a:defRPr sz="1169"/>
            </a:lvl8pPr>
            <a:lvl9pPr marL="4277197" indent="0">
              <a:buNone/>
              <a:defRPr sz="116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C31B668-1A6D-4E2E-B552-789913849FA5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1E28B-D207-432E-BB4F-CA6F99A45E6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915454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504" y="9054844"/>
            <a:ext cx="9117025" cy="1298460"/>
          </a:xfrm>
        </p:spPr>
        <p:txBody>
          <a:bodyPr anchor="b"/>
          <a:lstStyle>
            <a:lvl1pPr>
              <a:defRPr sz="374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1506" y="1512254"/>
            <a:ext cx="9115100" cy="7045057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742"/>
            </a:lvl1pPr>
            <a:lvl2pPr marL="534650" indent="0">
              <a:buNone/>
              <a:defRPr sz="3274"/>
            </a:lvl2pPr>
            <a:lvl3pPr marL="1069299" indent="0">
              <a:buNone/>
              <a:defRPr sz="2807"/>
            </a:lvl3pPr>
            <a:lvl4pPr marL="1603949" indent="0">
              <a:buNone/>
              <a:defRPr sz="2339"/>
            </a:lvl4pPr>
            <a:lvl5pPr marL="2138599" indent="0">
              <a:buNone/>
              <a:defRPr sz="2339"/>
            </a:lvl5pPr>
            <a:lvl6pPr marL="2673248" indent="0">
              <a:buNone/>
              <a:defRPr sz="2339"/>
            </a:lvl6pPr>
            <a:lvl7pPr marL="3207898" indent="0">
              <a:buNone/>
              <a:defRPr sz="2339"/>
            </a:lvl7pPr>
            <a:lvl8pPr marL="3742548" indent="0">
              <a:buNone/>
              <a:defRPr sz="2339"/>
            </a:lvl8pPr>
            <a:lvl9pPr marL="4277197" indent="0">
              <a:buNone/>
              <a:defRPr sz="233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1486" y="10370381"/>
            <a:ext cx="9117043" cy="1504914"/>
          </a:xfrm>
        </p:spPr>
        <p:txBody>
          <a:bodyPr anchor="t"/>
          <a:lstStyle>
            <a:lvl1pPr marL="0" indent="0" algn="l">
              <a:buNone/>
              <a:defRPr sz="1871"/>
            </a:lvl1pPr>
            <a:lvl2pPr marL="534650" indent="0">
              <a:buNone/>
              <a:defRPr sz="1637"/>
            </a:lvl2pPr>
            <a:lvl3pPr marL="1069299" indent="0">
              <a:buNone/>
              <a:defRPr sz="1403"/>
            </a:lvl3pPr>
            <a:lvl4pPr marL="1603949" indent="0">
              <a:buNone/>
              <a:defRPr sz="1169"/>
            </a:lvl4pPr>
            <a:lvl5pPr marL="2138599" indent="0">
              <a:buNone/>
              <a:defRPr sz="1169"/>
            </a:lvl5pPr>
            <a:lvl6pPr marL="2673248" indent="0">
              <a:buNone/>
              <a:defRPr sz="1169"/>
            </a:lvl6pPr>
            <a:lvl7pPr marL="3207898" indent="0">
              <a:buNone/>
              <a:defRPr sz="1169"/>
            </a:lvl7pPr>
            <a:lvl8pPr marL="3742548" indent="0">
              <a:buNone/>
              <a:defRPr sz="1169"/>
            </a:lvl8pPr>
            <a:lvl9pPr marL="4277197" indent="0">
              <a:buNone/>
              <a:defRPr sz="116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6AE9A7-A276-438E-A77B-C1FD9260C5C5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81C2-4635-418A-992C-B23AF81974A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29770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506" y="1512256"/>
            <a:ext cx="9118950" cy="7045057"/>
          </a:xfrm>
        </p:spPr>
        <p:txBody>
          <a:bodyPr anchor="ctr">
            <a:normAutofit/>
          </a:bodyPr>
          <a:lstStyle>
            <a:lvl1pPr algn="ctr">
              <a:defRPr sz="561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1487" y="9054845"/>
            <a:ext cx="9117044" cy="2808419"/>
          </a:xfrm>
        </p:spPr>
        <p:txBody>
          <a:bodyPr anchor="ctr">
            <a:normAutofit/>
          </a:bodyPr>
          <a:lstStyle>
            <a:lvl1pPr marL="0" indent="0" algn="ctr">
              <a:buNone/>
              <a:defRPr sz="2105"/>
            </a:lvl1pPr>
            <a:lvl2pPr marL="534650" indent="0">
              <a:buNone/>
              <a:defRPr sz="1637"/>
            </a:lvl2pPr>
            <a:lvl3pPr marL="1069299" indent="0">
              <a:buNone/>
              <a:defRPr sz="1403"/>
            </a:lvl3pPr>
            <a:lvl4pPr marL="1603949" indent="0">
              <a:buNone/>
              <a:defRPr sz="1169"/>
            </a:lvl4pPr>
            <a:lvl5pPr marL="2138599" indent="0">
              <a:buNone/>
              <a:defRPr sz="1169"/>
            </a:lvl5pPr>
            <a:lvl6pPr marL="2673248" indent="0">
              <a:buNone/>
              <a:defRPr sz="1169"/>
            </a:lvl6pPr>
            <a:lvl7pPr marL="3207898" indent="0">
              <a:buNone/>
              <a:defRPr sz="1169"/>
            </a:lvl7pPr>
            <a:lvl8pPr marL="3742548" indent="0">
              <a:buNone/>
              <a:defRPr sz="1169"/>
            </a:lvl8pPr>
            <a:lvl9pPr marL="4277197" indent="0">
              <a:buNone/>
              <a:defRPr sz="116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6AE9A7-A276-438E-A77B-C1FD9260C5C5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81C2-4635-418A-992C-B23AF81974A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715825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3853" y="1512253"/>
            <a:ext cx="8354236" cy="6431602"/>
          </a:xfrm>
        </p:spPr>
        <p:txBody>
          <a:bodyPr anchor="ctr">
            <a:normAutofit/>
          </a:bodyPr>
          <a:lstStyle>
            <a:lvl1pPr algn="ctr">
              <a:defRPr sz="561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59711" y="7960455"/>
            <a:ext cx="7602520" cy="833013"/>
          </a:xfrm>
        </p:spPr>
        <p:txBody>
          <a:bodyPr anchor="t">
            <a:normAutofit/>
          </a:bodyPr>
          <a:lstStyle>
            <a:lvl1pPr marL="0" indent="0" algn="r">
              <a:buNone/>
              <a:defRPr sz="1637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534650" indent="0">
              <a:buNone/>
              <a:defRPr sz="1637"/>
            </a:lvl2pPr>
            <a:lvl3pPr marL="1069299" indent="0">
              <a:buNone/>
              <a:defRPr sz="1403"/>
            </a:lvl3pPr>
            <a:lvl4pPr marL="1603949" indent="0">
              <a:buNone/>
              <a:defRPr sz="1169"/>
            </a:lvl4pPr>
            <a:lvl5pPr marL="2138599" indent="0">
              <a:buNone/>
              <a:defRPr sz="1169"/>
            </a:lvl5pPr>
            <a:lvl6pPr marL="2673248" indent="0">
              <a:buNone/>
              <a:defRPr sz="1169"/>
            </a:lvl6pPr>
            <a:lvl7pPr marL="3207898" indent="0">
              <a:buNone/>
              <a:defRPr sz="1169"/>
            </a:lvl7pPr>
            <a:lvl8pPr marL="3742548" indent="0">
              <a:buNone/>
              <a:defRPr sz="1169"/>
            </a:lvl8pPr>
            <a:lvl9pPr marL="4277197" indent="0">
              <a:buNone/>
              <a:defRPr sz="116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1505" y="9054847"/>
            <a:ext cx="9118933" cy="279661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105"/>
            </a:lvl1pPr>
            <a:lvl2pPr marL="534650" indent="0">
              <a:buNone/>
              <a:defRPr sz="1637"/>
            </a:lvl2pPr>
            <a:lvl3pPr marL="1069299" indent="0">
              <a:buNone/>
              <a:defRPr sz="1403"/>
            </a:lvl3pPr>
            <a:lvl4pPr marL="1603949" indent="0">
              <a:buNone/>
              <a:defRPr sz="1169"/>
            </a:lvl4pPr>
            <a:lvl5pPr marL="2138599" indent="0">
              <a:buNone/>
              <a:defRPr sz="1169"/>
            </a:lvl5pPr>
            <a:lvl6pPr marL="2673248" indent="0">
              <a:buNone/>
              <a:defRPr sz="1169"/>
            </a:lvl6pPr>
            <a:lvl7pPr marL="3207898" indent="0">
              <a:buNone/>
              <a:defRPr sz="1169"/>
            </a:lvl7pPr>
            <a:lvl8pPr marL="3742548" indent="0">
              <a:buNone/>
              <a:defRPr sz="1169"/>
            </a:lvl8pPr>
            <a:lvl9pPr marL="4277197" indent="0">
              <a:buNone/>
              <a:defRPr sz="116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6AE9A7-A276-438E-A77B-C1FD9260C5C5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81C2-4635-418A-992C-B23AF81974A2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0" name="TextBox 9"/>
          <p:cNvSpPr txBox="1"/>
          <p:nvPr/>
        </p:nvSpPr>
        <p:spPr>
          <a:xfrm>
            <a:off x="472783" y="1957792"/>
            <a:ext cx="534670" cy="1289485"/>
          </a:xfrm>
          <a:prstGeom prst="rect">
            <a:avLst/>
          </a:prstGeom>
        </p:spPr>
        <p:txBody>
          <a:bodyPr vert="horz" lIns="106934" tIns="53467" rIns="106934" bIns="53467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9355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235275" y="6409062"/>
            <a:ext cx="534670" cy="1289485"/>
          </a:xfrm>
          <a:prstGeom prst="rect">
            <a:avLst/>
          </a:prstGeom>
        </p:spPr>
        <p:txBody>
          <a:bodyPr vert="horz" lIns="106934" tIns="53467" rIns="106934" bIns="53467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9355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231110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1505" y="3801261"/>
            <a:ext cx="9117024" cy="5538829"/>
          </a:xfrm>
        </p:spPr>
        <p:txBody>
          <a:bodyPr anchor="b">
            <a:normAutofit/>
          </a:bodyPr>
          <a:lstStyle>
            <a:lvl1pPr algn="l">
              <a:defRPr sz="561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1505" y="9366060"/>
            <a:ext cx="9117024" cy="2515226"/>
          </a:xfrm>
        </p:spPr>
        <p:txBody>
          <a:bodyPr anchor="t">
            <a:normAutofit/>
          </a:bodyPr>
          <a:lstStyle>
            <a:lvl1pPr marL="0" indent="0" algn="l">
              <a:buNone/>
              <a:defRPr sz="2105"/>
            </a:lvl1pPr>
            <a:lvl2pPr marL="534650" indent="0">
              <a:buNone/>
              <a:defRPr sz="1637"/>
            </a:lvl2pPr>
            <a:lvl3pPr marL="1069299" indent="0">
              <a:buNone/>
              <a:defRPr sz="1403"/>
            </a:lvl3pPr>
            <a:lvl4pPr marL="1603949" indent="0">
              <a:buNone/>
              <a:defRPr sz="1169"/>
            </a:lvl4pPr>
            <a:lvl5pPr marL="2138599" indent="0">
              <a:buNone/>
              <a:defRPr sz="1169"/>
            </a:lvl5pPr>
            <a:lvl6pPr marL="2673248" indent="0">
              <a:buNone/>
              <a:defRPr sz="1169"/>
            </a:lvl6pPr>
            <a:lvl7pPr marL="3207898" indent="0">
              <a:buNone/>
              <a:defRPr sz="1169"/>
            </a:lvl7pPr>
            <a:lvl8pPr marL="3742548" indent="0">
              <a:buNone/>
              <a:defRPr sz="1169"/>
            </a:lvl8pPr>
            <a:lvl9pPr marL="4277197" indent="0">
              <a:buNone/>
              <a:defRPr sz="116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6AE9A7-A276-438E-A77B-C1FD9260C5C5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81C2-4635-418A-992C-B23AF81974A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3244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01505" y="1512256"/>
            <a:ext cx="9117024" cy="2540189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01506" y="4549977"/>
            <a:ext cx="2903258" cy="127071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807" b="0">
                <a:solidFill>
                  <a:schemeClr val="accent1"/>
                </a:solidFill>
              </a:defRPr>
            </a:lvl1pPr>
            <a:lvl2pPr marL="534650" indent="0">
              <a:buNone/>
              <a:defRPr sz="2339" b="1"/>
            </a:lvl2pPr>
            <a:lvl3pPr marL="1069299" indent="0">
              <a:buNone/>
              <a:defRPr sz="2105" b="1"/>
            </a:lvl3pPr>
            <a:lvl4pPr marL="1603949" indent="0">
              <a:buNone/>
              <a:defRPr sz="1871" b="1"/>
            </a:lvl4pPr>
            <a:lvl5pPr marL="2138599" indent="0">
              <a:buNone/>
              <a:defRPr sz="1871" b="1"/>
            </a:lvl5pPr>
            <a:lvl6pPr marL="2673248" indent="0">
              <a:buNone/>
              <a:defRPr sz="1871" b="1"/>
            </a:lvl6pPr>
            <a:lvl7pPr marL="3207898" indent="0">
              <a:buNone/>
              <a:defRPr sz="1871" b="1"/>
            </a:lvl7pPr>
            <a:lvl8pPr marL="3742548" indent="0">
              <a:buNone/>
              <a:defRPr sz="1871" b="1"/>
            </a:lvl8pPr>
            <a:lvl9pPr marL="4277197" indent="0">
              <a:buNone/>
              <a:defRPr sz="187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01506" y="5820691"/>
            <a:ext cx="2903258" cy="6030769"/>
          </a:xfrm>
        </p:spPr>
        <p:txBody>
          <a:bodyPr anchor="t">
            <a:normAutofit/>
          </a:bodyPr>
          <a:lstStyle>
            <a:lvl1pPr marL="0" indent="0" algn="ctr">
              <a:buNone/>
              <a:defRPr sz="1637"/>
            </a:lvl1pPr>
            <a:lvl2pPr marL="534650" indent="0">
              <a:buNone/>
              <a:defRPr sz="1403"/>
            </a:lvl2pPr>
            <a:lvl3pPr marL="1069299" indent="0">
              <a:buNone/>
              <a:defRPr sz="1169"/>
            </a:lvl3pPr>
            <a:lvl4pPr marL="1603949" indent="0">
              <a:buNone/>
              <a:defRPr sz="1052"/>
            </a:lvl4pPr>
            <a:lvl5pPr marL="2138599" indent="0">
              <a:buNone/>
              <a:defRPr sz="1052"/>
            </a:lvl5pPr>
            <a:lvl6pPr marL="2673248" indent="0">
              <a:buNone/>
              <a:defRPr sz="1052"/>
            </a:lvl6pPr>
            <a:lvl7pPr marL="3207898" indent="0">
              <a:buNone/>
              <a:defRPr sz="1052"/>
            </a:lvl7pPr>
            <a:lvl8pPr marL="3742548" indent="0">
              <a:buNone/>
              <a:defRPr sz="1052"/>
            </a:lvl8pPr>
            <a:lvl9pPr marL="4277197" indent="0">
              <a:buNone/>
              <a:defRPr sz="10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14117" y="4549977"/>
            <a:ext cx="2903258" cy="127071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807" b="0">
                <a:solidFill>
                  <a:schemeClr val="accent1"/>
                </a:solidFill>
              </a:defRPr>
            </a:lvl1pPr>
            <a:lvl2pPr marL="534650" indent="0">
              <a:buNone/>
              <a:defRPr sz="2339" b="1"/>
            </a:lvl2pPr>
            <a:lvl3pPr marL="1069299" indent="0">
              <a:buNone/>
              <a:defRPr sz="2105" b="1"/>
            </a:lvl3pPr>
            <a:lvl4pPr marL="1603949" indent="0">
              <a:buNone/>
              <a:defRPr sz="1871" b="1"/>
            </a:lvl4pPr>
            <a:lvl5pPr marL="2138599" indent="0">
              <a:buNone/>
              <a:defRPr sz="1871" b="1"/>
            </a:lvl5pPr>
            <a:lvl6pPr marL="2673248" indent="0">
              <a:buNone/>
              <a:defRPr sz="1871" b="1"/>
            </a:lvl6pPr>
            <a:lvl7pPr marL="3207898" indent="0">
              <a:buNone/>
              <a:defRPr sz="1871" b="1"/>
            </a:lvl7pPr>
            <a:lvl8pPr marL="3742548" indent="0">
              <a:buNone/>
              <a:defRPr sz="1871" b="1"/>
            </a:lvl8pPr>
            <a:lvl9pPr marL="4277197" indent="0">
              <a:buNone/>
              <a:defRPr sz="187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14116" y="5820691"/>
            <a:ext cx="2903258" cy="6030769"/>
          </a:xfrm>
        </p:spPr>
        <p:txBody>
          <a:bodyPr anchor="t">
            <a:normAutofit/>
          </a:bodyPr>
          <a:lstStyle>
            <a:lvl1pPr marL="0" indent="0" algn="ctr">
              <a:buNone/>
              <a:defRPr sz="1637"/>
            </a:lvl1pPr>
            <a:lvl2pPr marL="534650" indent="0">
              <a:buNone/>
              <a:defRPr sz="1403"/>
            </a:lvl2pPr>
            <a:lvl3pPr marL="1069299" indent="0">
              <a:buNone/>
              <a:defRPr sz="1169"/>
            </a:lvl3pPr>
            <a:lvl4pPr marL="1603949" indent="0">
              <a:buNone/>
              <a:defRPr sz="1052"/>
            </a:lvl4pPr>
            <a:lvl5pPr marL="2138599" indent="0">
              <a:buNone/>
              <a:defRPr sz="1052"/>
            </a:lvl5pPr>
            <a:lvl6pPr marL="2673248" indent="0">
              <a:buNone/>
              <a:defRPr sz="1052"/>
            </a:lvl6pPr>
            <a:lvl7pPr marL="3207898" indent="0">
              <a:buNone/>
              <a:defRPr sz="1052"/>
            </a:lvl7pPr>
            <a:lvl8pPr marL="3742548" indent="0">
              <a:buNone/>
              <a:defRPr sz="1052"/>
            </a:lvl8pPr>
            <a:lvl9pPr marL="4277197" indent="0">
              <a:buNone/>
              <a:defRPr sz="10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815271" y="4549977"/>
            <a:ext cx="2903258" cy="127071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807" b="0">
                <a:solidFill>
                  <a:schemeClr val="accent1"/>
                </a:solidFill>
              </a:defRPr>
            </a:lvl1pPr>
            <a:lvl2pPr marL="534650" indent="0">
              <a:buNone/>
              <a:defRPr sz="2339" b="1"/>
            </a:lvl2pPr>
            <a:lvl3pPr marL="1069299" indent="0">
              <a:buNone/>
              <a:defRPr sz="2105" b="1"/>
            </a:lvl3pPr>
            <a:lvl4pPr marL="1603949" indent="0">
              <a:buNone/>
              <a:defRPr sz="1871" b="1"/>
            </a:lvl4pPr>
            <a:lvl5pPr marL="2138599" indent="0">
              <a:buNone/>
              <a:defRPr sz="1871" b="1"/>
            </a:lvl5pPr>
            <a:lvl6pPr marL="2673248" indent="0">
              <a:buNone/>
              <a:defRPr sz="1871" b="1"/>
            </a:lvl6pPr>
            <a:lvl7pPr marL="3207898" indent="0">
              <a:buNone/>
              <a:defRPr sz="1871" b="1"/>
            </a:lvl7pPr>
            <a:lvl8pPr marL="3742548" indent="0">
              <a:buNone/>
              <a:defRPr sz="1871" b="1"/>
            </a:lvl8pPr>
            <a:lvl9pPr marL="4277197" indent="0">
              <a:buNone/>
              <a:defRPr sz="187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815271" y="5820691"/>
            <a:ext cx="2903258" cy="6030769"/>
          </a:xfrm>
        </p:spPr>
        <p:txBody>
          <a:bodyPr anchor="t">
            <a:normAutofit/>
          </a:bodyPr>
          <a:lstStyle>
            <a:lvl1pPr marL="0" indent="0" algn="ctr">
              <a:buNone/>
              <a:defRPr sz="1637"/>
            </a:lvl1pPr>
            <a:lvl2pPr marL="534650" indent="0">
              <a:buNone/>
              <a:defRPr sz="1403"/>
            </a:lvl2pPr>
            <a:lvl3pPr marL="1069299" indent="0">
              <a:buNone/>
              <a:defRPr sz="1169"/>
            </a:lvl3pPr>
            <a:lvl4pPr marL="1603949" indent="0">
              <a:buNone/>
              <a:defRPr sz="1052"/>
            </a:lvl4pPr>
            <a:lvl5pPr marL="2138599" indent="0">
              <a:buNone/>
              <a:defRPr sz="1052"/>
            </a:lvl5pPr>
            <a:lvl6pPr marL="2673248" indent="0">
              <a:buNone/>
              <a:defRPr sz="1052"/>
            </a:lvl6pPr>
            <a:lvl7pPr marL="3207898" indent="0">
              <a:buNone/>
              <a:defRPr sz="1052"/>
            </a:lvl7pPr>
            <a:lvl8pPr marL="3742548" indent="0">
              <a:buNone/>
              <a:defRPr sz="1052"/>
            </a:lvl8pPr>
            <a:lvl9pPr marL="4277197" indent="0">
              <a:buNone/>
              <a:defRPr sz="10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6AE9A7-A276-438E-A77B-C1FD9260C5C5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81C2-4635-418A-992C-B23AF81974A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35916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01505" y="1512256"/>
            <a:ext cx="9118933" cy="2540189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06801" y="8408073"/>
            <a:ext cx="2903258" cy="127071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573" b="0">
                <a:solidFill>
                  <a:schemeClr val="accent1"/>
                </a:solidFill>
              </a:defRPr>
            </a:lvl1pPr>
            <a:lvl2pPr marL="534650" indent="0">
              <a:buNone/>
              <a:defRPr sz="2339" b="1"/>
            </a:lvl2pPr>
            <a:lvl3pPr marL="1069299" indent="0">
              <a:buNone/>
              <a:defRPr sz="2105" b="1"/>
            </a:lvl3pPr>
            <a:lvl4pPr marL="1603949" indent="0">
              <a:buNone/>
              <a:defRPr sz="1871" b="1"/>
            </a:lvl4pPr>
            <a:lvl5pPr marL="2138599" indent="0">
              <a:buNone/>
              <a:defRPr sz="1871" b="1"/>
            </a:lvl5pPr>
            <a:lvl6pPr marL="2673248" indent="0">
              <a:buNone/>
              <a:defRPr sz="1871" b="1"/>
            </a:lvl6pPr>
            <a:lvl7pPr marL="3207898" indent="0">
              <a:buNone/>
              <a:defRPr sz="1871" b="1"/>
            </a:lvl7pPr>
            <a:lvl8pPr marL="3742548" indent="0">
              <a:buNone/>
              <a:defRPr sz="1871" b="1"/>
            </a:lvl8pPr>
            <a:lvl9pPr marL="4277197" indent="0">
              <a:buNone/>
              <a:defRPr sz="187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01486" y="4549980"/>
            <a:ext cx="2903258" cy="3388621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871"/>
            </a:lvl1pPr>
            <a:lvl2pPr marL="534650" indent="0">
              <a:buNone/>
              <a:defRPr sz="1871"/>
            </a:lvl2pPr>
            <a:lvl3pPr marL="1069299" indent="0">
              <a:buNone/>
              <a:defRPr sz="1871"/>
            </a:lvl3pPr>
            <a:lvl4pPr marL="1603949" indent="0">
              <a:buNone/>
              <a:defRPr sz="1871"/>
            </a:lvl4pPr>
            <a:lvl5pPr marL="2138599" indent="0">
              <a:buNone/>
              <a:defRPr sz="1871"/>
            </a:lvl5pPr>
            <a:lvl6pPr marL="2673248" indent="0">
              <a:buNone/>
              <a:defRPr sz="1871"/>
            </a:lvl6pPr>
            <a:lvl7pPr marL="3207898" indent="0">
              <a:buNone/>
              <a:defRPr sz="1871"/>
            </a:lvl7pPr>
            <a:lvl8pPr marL="3742548" indent="0">
              <a:buNone/>
              <a:defRPr sz="1871"/>
            </a:lvl8pPr>
            <a:lvl9pPr marL="4277197" indent="0">
              <a:buNone/>
              <a:defRPr sz="1871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06801" y="9678787"/>
            <a:ext cx="2903258" cy="2172676"/>
          </a:xfrm>
        </p:spPr>
        <p:txBody>
          <a:bodyPr anchor="t">
            <a:normAutofit/>
          </a:bodyPr>
          <a:lstStyle>
            <a:lvl1pPr marL="0" indent="0" algn="ctr">
              <a:buNone/>
              <a:defRPr sz="1637"/>
            </a:lvl1pPr>
            <a:lvl2pPr marL="534650" indent="0">
              <a:buNone/>
              <a:defRPr sz="1403"/>
            </a:lvl2pPr>
            <a:lvl3pPr marL="1069299" indent="0">
              <a:buNone/>
              <a:defRPr sz="1169"/>
            </a:lvl3pPr>
            <a:lvl4pPr marL="1603949" indent="0">
              <a:buNone/>
              <a:defRPr sz="1052"/>
            </a:lvl4pPr>
            <a:lvl5pPr marL="2138599" indent="0">
              <a:buNone/>
              <a:defRPr sz="1052"/>
            </a:lvl5pPr>
            <a:lvl6pPr marL="2673248" indent="0">
              <a:buNone/>
              <a:defRPr sz="1052"/>
            </a:lvl6pPr>
            <a:lvl7pPr marL="3207898" indent="0">
              <a:buNone/>
              <a:defRPr sz="1052"/>
            </a:lvl7pPr>
            <a:lvl8pPr marL="3742548" indent="0">
              <a:buNone/>
              <a:defRPr sz="1052"/>
            </a:lvl8pPr>
            <a:lvl9pPr marL="4277197" indent="0">
              <a:buNone/>
              <a:defRPr sz="10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16562" y="8408073"/>
            <a:ext cx="2903258" cy="127071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573" b="0">
                <a:solidFill>
                  <a:schemeClr val="accent1"/>
                </a:solidFill>
              </a:defRPr>
            </a:lvl1pPr>
            <a:lvl2pPr marL="534650" indent="0">
              <a:buNone/>
              <a:defRPr sz="2339" b="1"/>
            </a:lvl2pPr>
            <a:lvl3pPr marL="1069299" indent="0">
              <a:buNone/>
              <a:defRPr sz="2105" b="1"/>
            </a:lvl3pPr>
            <a:lvl4pPr marL="1603949" indent="0">
              <a:buNone/>
              <a:defRPr sz="1871" b="1"/>
            </a:lvl4pPr>
            <a:lvl5pPr marL="2138599" indent="0">
              <a:buNone/>
              <a:defRPr sz="1871" b="1"/>
            </a:lvl5pPr>
            <a:lvl6pPr marL="2673248" indent="0">
              <a:buNone/>
              <a:defRPr sz="1871" b="1"/>
            </a:lvl6pPr>
            <a:lvl7pPr marL="3207898" indent="0">
              <a:buNone/>
              <a:defRPr sz="1871" b="1"/>
            </a:lvl7pPr>
            <a:lvl8pPr marL="3742548" indent="0">
              <a:buNone/>
              <a:defRPr sz="1871" b="1"/>
            </a:lvl8pPr>
            <a:lvl9pPr marL="4277197" indent="0">
              <a:buNone/>
              <a:defRPr sz="187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15324" y="4549980"/>
            <a:ext cx="2903258" cy="3385340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871"/>
            </a:lvl1pPr>
            <a:lvl2pPr marL="534650" indent="0">
              <a:buNone/>
              <a:defRPr sz="1871"/>
            </a:lvl2pPr>
            <a:lvl3pPr marL="1069299" indent="0">
              <a:buNone/>
              <a:defRPr sz="1871"/>
            </a:lvl3pPr>
            <a:lvl4pPr marL="1603949" indent="0">
              <a:buNone/>
              <a:defRPr sz="1871"/>
            </a:lvl4pPr>
            <a:lvl5pPr marL="2138599" indent="0">
              <a:buNone/>
              <a:defRPr sz="1871"/>
            </a:lvl5pPr>
            <a:lvl6pPr marL="2673248" indent="0">
              <a:buNone/>
              <a:defRPr sz="1871"/>
            </a:lvl6pPr>
            <a:lvl7pPr marL="3207898" indent="0">
              <a:buNone/>
              <a:defRPr sz="1871"/>
            </a:lvl7pPr>
            <a:lvl8pPr marL="3742548" indent="0">
              <a:buNone/>
              <a:defRPr sz="1871"/>
            </a:lvl8pPr>
            <a:lvl9pPr marL="4277197" indent="0">
              <a:buNone/>
              <a:defRPr sz="1871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15323" y="9678782"/>
            <a:ext cx="2904497" cy="2172678"/>
          </a:xfrm>
        </p:spPr>
        <p:txBody>
          <a:bodyPr anchor="t">
            <a:normAutofit/>
          </a:bodyPr>
          <a:lstStyle>
            <a:lvl1pPr marL="0" indent="0" algn="ctr">
              <a:buNone/>
              <a:defRPr sz="1637"/>
            </a:lvl1pPr>
            <a:lvl2pPr marL="534650" indent="0">
              <a:buNone/>
              <a:defRPr sz="1403"/>
            </a:lvl2pPr>
            <a:lvl3pPr marL="1069299" indent="0">
              <a:buNone/>
              <a:defRPr sz="1169"/>
            </a:lvl3pPr>
            <a:lvl4pPr marL="1603949" indent="0">
              <a:buNone/>
              <a:defRPr sz="1052"/>
            </a:lvl4pPr>
            <a:lvl5pPr marL="2138599" indent="0">
              <a:buNone/>
              <a:defRPr sz="1052"/>
            </a:lvl5pPr>
            <a:lvl6pPr marL="2673248" indent="0">
              <a:buNone/>
              <a:defRPr sz="1052"/>
            </a:lvl6pPr>
            <a:lvl7pPr marL="3207898" indent="0">
              <a:buNone/>
              <a:defRPr sz="1052"/>
            </a:lvl7pPr>
            <a:lvl8pPr marL="3742548" indent="0">
              <a:buNone/>
              <a:defRPr sz="1052"/>
            </a:lvl8pPr>
            <a:lvl9pPr marL="4277197" indent="0">
              <a:buNone/>
              <a:defRPr sz="10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814011" y="8408073"/>
            <a:ext cx="2903258" cy="127071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573" b="0">
                <a:solidFill>
                  <a:schemeClr val="accent1"/>
                </a:solidFill>
              </a:defRPr>
            </a:lvl1pPr>
            <a:lvl2pPr marL="534650" indent="0">
              <a:buNone/>
              <a:defRPr sz="2339" b="1"/>
            </a:lvl2pPr>
            <a:lvl3pPr marL="1069299" indent="0">
              <a:buNone/>
              <a:defRPr sz="2105" b="1"/>
            </a:lvl3pPr>
            <a:lvl4pPr marL="1603949" indent="0">
              <a:buNone/>
              <a:defRPr sz="1871" b="1"/>
            </a:lvl4pPr>
            <a:lvl5pPr marL="2138599" indent="0">
              <a:buNone/>
              <a:defRPr sz="1871" b="1"/>
            </a:lvl5pPr>
            <a:lvl6pPr marL="2673248" indent="0">
              <a:buNone/>
              <a:defRPr sz="1871" b="1"/>
            </a:lvl6pPr>
            <a:lvl7pPr marL="3207898" indent="0">
              <a:buNone/>
              <a:defRPr sz="1871" b="1"/>
            </a:lvl7pPr>
            <a:lvl8pPr marL="3742548" indent="0">
              <a:buNone/>
              <a:defRPr sz="1871" b="1"/>
            </a:lvl8pPr>
            <a:lvl9pPr marL="4277197" indent="0">
              <a:buNone/>
              <a:defRPr sz="187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813901" y="4549975"/>
            <a:ext cx="2903258" cy="3389660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871"/>
            </a:lvl1pPr>
            <a:lvl2pPr marL="534650" indent="0">
              <a:buNone/>
              <a:defRPr sz="1871"/>
            </a:lvl2pPr>
            <a:lvl3pPr marL="1069299" indent="0">
              <a:buNone/>
              <a:defRPr sz="1871"/>
            </a:lvl3pPr>
            <a:lvl4pPr marL="1603949" indent="0">
              <a:buNone/>
              <a:defRPr sz="1871"/>
            </a:lvl4pPr>
            <a:lvl5pPr marL="2138599" indent="0">
              <a:buNone/>
              <a:defRPr sz="1871"/>
            </a:lvl5pPr>
            <a:lvl6pPr marL="2673248" indent="0">
              <a:buNone/>
              <a:defRPr sz="1871"/>
            </a:lvl6pPr>
            <a:lvl7pPr marL="3207898" indent="0">
              <a:buNone/>
              <a:defRPr sz="1871"/>
            </a:lvl7pPr>
            <a:lvl8pPr marL="3742548" indent="0">
              <a:buNone/>
              <a:defRPr sz="1871"/>
            </a:lvl8pPr>
            <a:lvl9pPr marL="4277197" indent="0">
              <a:buNone/>
              <a:defRPr sz="1871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813901" y="9678778"/>
            <a:ext cx="2903258" cy="2172682"/>
          </a:xfrm>
        </p:spPr>
        <p:txBody>
          <a:bodyPr anchor="t">
            <a:normAutofit/>
          </a:bodyPr>
          <a:lstStyle>
            <a:lvl1pPr marL="0" indent="0" algn="ctr">
              <a:buNone/>
              <a:defRPr sz="1637"/>
            </a:lvl1pPr>
            <a:lvl2pPr marL="534650" indent="0">
              <a:buNone/>
              <a:defRPr sz="1403"/>
            </a:lvl2pPr>
            <a:lvl3pPr marL="1069299" indent="0">
              <a:buNone/>
              <a:defRPr sz="1169"/>
            </a:lvl3pPr>
            <a:lvl4pPr marL="1603949" indent="0">
              <a:buNone/>
              <a:defRPr sz="1052"/>
            </a:lvl4pPr>
            <a:lvl5pPr marL="2138599" indent="0">
              <a:buNone/>
              <a:defRPr sz="1052"/>
            </a:lvl5pPr>
            <a:lvl6pPr marL="2673248" indent="0">
              <a:buNone/>
              <a:defRPr sz="1052"/>
            </a:lvl6pPr>
            <a:lvl7pPr marL="3207898" indent="0">
              <a:buNone/>
              <a:defRPr sz="1052"/>
            </a:lvl7pPr>
            <a:lvl8pPr marL="3742548" indent="0">
              <a:buNone/>
              <a:defRPr sz="1052"/>
            </a:lvl8pPr>
            <a:lvl9pPr marL="4277197" indent="0">
              <a:buNone/>
              <a:defRPr sz="105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6AE9A7-A276-438E-A77B-C1FD9260C5C5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81C2-4635-418A-992C-B23AF81974A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169217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01505" y="4549979"/>
            <a:ext cx="9117024" cy="730148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6AE9A7-A276-438E-A77B-C1FD9260C5C5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81C2-4635-418A-992C-B23AF81974A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673253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732246" y="1512256"/>
            <a:ext cx="1986284" cy="1033920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01506" y="1512256"/>
            <a:ext cx="6932844" cy="1033920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6AE9A7-A276-438E-A77B-C1FD9260C5C5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81C2-4635-418A-992C-B23AF81974A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558820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B56D91-CAA8-C946-A0A1-AA3D8EC7E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F859A2-CFB3-446B-92AD-AC51951C50B0}" type="datetimeFigureOut">
              <a:rPr lang="en-US" altLang="en-US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13FE7-71B3-1A42-8ACF-6530A7DA8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3553B-9C6E-B541-914B-8208DF24F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B086A2-B9F6-45E4-B6B0-05E66D11D6E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63874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693400" cy="15122525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2275" y="3"/>
            <a:ext cx="10529693" cy="14650814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1505" y="1512256"/>
            <a:ext cx="9118933" cy="254018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1505" y="4549981"/>
            <a:ext cx="9118933" cy="73014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1026" y="12695454"/>
            <a:ext cx="3319410" cy="10991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74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fld id="{226AE9A7-A276-438E-A77B-C1FD9260C5C5}" type="datetimeFigureOut">
              <a:rPr lang="en-US" altLang="en-US" smtClean="0"/>
              <a:pPr>
                <a:defRPr/>
              </a:pPr>
              <a:t>8/5/2021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1505" y="12695454"/>
            <a:ext cx="4823712" cy="10991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74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514329" y="12695454"/>
            <a:ext cx="795678" cy="10991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74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3181C2-4635-418A-992C-B23AF81974A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58118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l" defTabSz="1069299" rtl="0" eaLnBrk="1" latinLnBrk="0" hangingPunct="1">
        <a:lnSpc>
          <a:spcPct val="90000"/>
        </a:lnSpc>
        <a:spcBef>
          <a:spcPct val="0"/>
        </a:spcBef>
        <a:buNone/>
        <a:defRPr sz="5145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67325" indent="-267325" algn="l" defTabSz="1069299" rtl="0" eaLnBrk="1" latinLnBrk="0" hangingPunct="1">
        <a:lnSpc>
          <a:spcPct val="120000"/>
        </a:lnSpc>
        <a:spcBef>
          <a:spcPts val="1169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339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801975" indent="-267325" algn="l" defTabSz="1069299" rtl="0" eaLnBrk="1" latinLnBrk="0" hangingPunct="1">
        <a:lnSpc>
          <a:spcPct val="120000"/>
        </a:lnSpc>
        <a:spcBef>
          <a:spcPts val="58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105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336624" indent="-267325" algn="l" defTabSz="1069299" rtl="0" eaLnBrk="1" latinLnBrk="0" hangingPunct="1">
        <a:lnSpc>
          <a:spcPct val="120000"/>
        </a:lnSpc>
        <a:spcBef>
          <a:spcPts val="58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71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871274" indent="-267325" algn="l" defTabSz="1069299" rtl="0" eaLnBrk="1" latinLnBrk="0" hangingPunct="1">
        <a:lnSpc>
          <a:spcPct val="120000"/>
        </a:lnSpc>
        <a:spcBef>
          <a:spcPts val="58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3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405924" indent="-267325" algn="l" defTabSz="1069299" rtl="0" eaLnBrk="1" latinLnBrk="0" hangingPunct="1">
        <a:lnSpc>
          <a:spcPct val="120000"/>
        </a:lnSpc>
        <a:spcBef>
          <a:spcPts val="58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3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940573" indent="-267325" algn="l" defTabSz="1069299" rtl="0" eaLnBrk="1" latinLnBrk="0" hangingPunct="1">
        <a:lnSpc>
          <a:spcPct val="120000"/>
        </a:lnSpc>
        <a:spcBef>
          <a:spcPts val="58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3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475223" indent="-267325" algn="l" defTabSz="1069299" rtl="0" eaLnBrk="1" latinLnBrk="0" hangingPunct="1">
        <a:lnSpc>
          <a:spcPct val="120000"/>
        </a:lnSpc>
        <a:spcBef>
          <a:spcPts val="58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3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4009873" indent="-267325" algn="l" defTabSz="1069299" rtl="0" eaLnBrk="1" latinLnBrk="0" hangingPunct="1">
        <a:lnSpc>
          <a:spcPct val="120000"/>
        </a:lnSpc>
        <a:spcBef>
          <a:spcPts val="58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3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544522" indent="-267325" algn="l" defTabSz="1069299" rtl="0" eaLnBrk="1" latinLnBrk="0" hangingPunct="1">
        <a:lnSpc>
          <a:spcPct val="120000"/>
        </a:lnSpc>
        <a:spcBef>
          <a:spcPts val="585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3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69299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1pPr>
      <a:lvl2pPr marL="534650" algn="l" defTabSz="1069299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2pPr>
      <a:lvl3pPr marL="1069299" algn="l" defTabSz="1069299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3pPr>
      <a:lvl4pPr marL="1603949" algn="l" defTabSz="1069299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4pPr>
      <a:lvl5pPr marL="2138599" algn="l" defTabSz="1069299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5pPr>
      <a:lvl6pPr marL="2673248" algn="l" defTabSz="1069299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6pPr>
      <a:lvl7pPr marL="3207898" algn="l" defTabSz="1069299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7pPr>
      <a:lvl8pPr marL="3742548" algn="l" defTabSz="1069299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8pPr>
      <a:lvl9pPr marL="4277197" algn="l" defTabSz="1069299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.xml"/><Relationship Id="rId3" Type="http://schemas.openxmlformats.org/officeDocument/2006/relationships/chart" Target="../charts/chart1.xml"/><Relationship Id="rId7" Type="http://schemas.openxmlformats.org/officeDocument/2006/relationships/chart" Target="../charts/chart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chart" Target="../charts/chart4.xml"/><Relationship Id="rId5" Type="http://schemas.openxmlformats.org/officeDocument/2006/relationships/chart" Target="../charts/chart3.xml"/><Relationship Id="rId10" Type="http://schemas.openxmlformats.org/officeDocument/2006/relationships/chart" Target="../charts/chart8.xml"/><Relationship Id="rId4" Type="http://schemas.openxmlformats.org/officeDocument/2006/relationships/chart" Target="../charts/chart2.xml"/><Relationship Id="rId9" Type="http://schemas.openxmlformats.org/officeDocument/2006/relationships/chart" Target="../charts/char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D64CE6F-944F-194D-89A5-8B55E84002FC}"/>
              </a:ext>
            </a:extLst>
          </p:cNvPr>
          <p:cNvSpPr/>
          <p:nvPr/>
        </p:nvSpPr>
        <p:spPr>
          <a:xfrm>
            <a:off x="0" y="14516049"/>
            <a:ext cx="10693400" cy="606476"/>
          </a:xfrm>
          <a:prstGeom prst="rect">
            <a:avLst/>
          </a:prstGeom>
          <a:solidFill>
            <a:srgbClr val="17375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ACA9CF0-5298-BF42-B575-64A0C34A65DC}"/>
              </a:ext>
            </a:extLst>
          </p:cNvPr>
          <p:cNvSpPr/>
          <p:nvPr/>
        </p:nvSpPr>
        <p:spPr>
          <a:xfrm>
            <a:off x="558806" y="6014"/>
            <a:ext cx="9575791" cy="1434859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4AF98-03A2-B241-AC4F-C74479EE5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805" y="264295"/>
            <a:ext cx="9275659" cy="852416"/>
          </a:xfrm>
        </p:spPr>
        <p:txBody>
          <a:bodyPr/>
          <a:lstStyle/>
          <a:p>
            <a:pPr algn="ctr">
              <a:defRPr/>
            </a:pPr>
            <a:r>
              <a:rPr lang="en-US" sz="2800" b="1" spc="600" dirty="0">
                <a:solidFill>
                  <a:schemeClr val="accent6">
                    <a:lumMod val="75000"/>
                  </a:schemeClr>
                </a:solidFill>
                <a:ea typeface="ＭＳ Ｐゴシック" charset="0"/>
              </a:rPr>
              <a:t>COVID-19 Deaths in England and Wales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171B18D-A9DD-824C-93FC-FEA76DF136F2}"/>
              </a:ext>
            </a:extLst>
          </p:cNvPr>
          <p:cNvCxnSpPr/>
          <p:nvPr/>
        </p:nvCxnSpPr>
        <p:spPr>
          <a:xfrm>
            <a:off x="1846610" y="925937"/>
            <a:ext cx="6776200" cy="0"/>
          </a:xfrm>
          <a:prstGeom prst="line">
            <a:avLst/>
          </a:prstGeom>
          <a:ln w="3175" cmpd="sng">
            <a:solidFill>
              <a:srgbClr val="17375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25" name="Chart 2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99595418"/>
              </p:ext>
            </p:extLst>
          </p:nvPr>
        </p:nvGraphicFramePr>
        <p:xfrm>
          <a:off x="662710" y="2208869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58806" y="1553232"/>
            <a:ext cx="4741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Total Deaths between WK 1-6 </a:t>
            </a:r>
          </a:p>
        </p:txBody>
      </p:sp>
      <p:graphicFrame>
        <p:nvGraphicFramePr>
          <p:cNvPr id="27" name="Chart 2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91058610"/>
              </p:ext>
            </p:extLst>
          </p:nvPr>
        </p:nvGraphicFramePr>
        <p:xfrm>
          <a:off x="5562597" y="2014897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8" name="TextBox 27"/>
          <p:cNvSpPr txBox="1"/>
          <p:nvPr/>
        </p:nvSpPr>
        <p:spPr>
          <a:xfrm>
            <a:off x="5698843" y="1527062"/>
            <a:ext cx="4741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Week 15-20 Deaths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493377" y="5053725"/>
            <a:ext cx="4741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Total Deaths between WK 1-6 </a:t>
            </a:r>
          </a:p>
        </p:txBody>
      </p:sp>
      <p:graphicFrame>
        <p:nvGraphicFramePr>
          <p:cNvPr id="30" name="Chart 2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29686804"/>
              </p:ext>
            </p:extLst>
          </p:nvPr>
        </p:nvGraphicFramePr>
        <p:xfrm>
          <a:off x="990597" y="5669071"/>
          <a:ext cx="4244113" cy="257438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31" name="Chart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34045544"/>
              </p:ext>
            </p:extLst>
          </p:nvPr>
        </p:nvGraphicFramePr>
        <p:xfrm>
          <a:off x="5783509" y="5693460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2" name="TextBox 31"/>
          <p:cNvSpPr txBox="1"/>
          <p:nvPr/>
        </p:nvSpPr>
        <p:spPr>
          <a:xfrm>
            <a:off x="5614176" y="5016856"/>
            <a:ext cx="4741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Ages 90+ Deaths (2020, 2021)</a:t>
            </a:r>
          </a:p>
        </p:txBody>
      </p:sp>
      <p:graphicFrame>
        <p:nvGraphicFramePr>
          <p:cNvPr id="14" name="Chart 1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44770494"/>
              </p:ext>
            </p:extLst>
          </p:nvPr>
        </p:nvGraphicFramePr>
        <p:xfrm>
          <a:off x="774700" y="8845586"/>
          <a:ext cx="4572000" cy="26398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15" name="TextBox 14"/>
          <p:cNvSpPr txBox="1"/>
          <p:nvPr/>
        </p:nvSpPr>
        <p:spPr>
          <a:xfrm>
            <a:off x="605367" y="8452562"/>
            <a:ext cx="4741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Deaths for males aged 75-79 </a:t>
            </a:r>
          </a:p>
        </p:txBody>
      </p:sp>
      <p:graphicFrame>
        <p:nvGraphicFramePr>
          <p:cNvPr id="16" name="Chart 1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82969529"/>
              </p:ext>
            </p:extLst>
          </p:nvPr>
        </p:nvGraphicFramePr>
        <p:xfrm>
          <a:off x="5868176" y="9023024"/>
          <a:ext cx="4572000" cy="24623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17" name="TextBox 16"/>
          <p:cNvSpPr txBox="1"/>
          <p:nvPr/>
        </p:nvSpPr>
        <p:spPr>
          <a:xfrm>
            <a:off x="5783509" y="8502306"/>
            <a:ext cx="4741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Deaths for females aged 85-89 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42130" y="11505027"/>
            <a:ext cx="47413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Mentions on Death cert and underlying issues</a:t>
            </a:r>
          </a:p>
        </p:txBody>
      </p:sp>
      <p:graphicFrame>
        <p:nvGraphicFramePr>
          <p:cNvPr id="19" name="Chart 1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31021018"/>
              </p:ext>
            </p:extLst>
          </p:nvPr>
        </p:nvGraphicFramePr>
        <p:xfrm>
          <a:off x="493377" y="11966692"/>
          <a:ext cx="4572000" cy="25493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aphicFrame>
        <p:nvGraphicFramePr>
          <p:cNvPr id="20" name="Chart 1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84563766"/>
              </p:ext>
            </p:extLst>
          </p:nvPr>
        </p:nvGraphicFramePr>
        <p:xfrm>
          <a:off x="5562597" y="12022111"/>
          <a:ext cx="4743450" cy="23805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sp>
        <p:nvSpPr>
          <p:cNvPr id="22" name="TextBox 21"/>
          <p:cNvSpPr txBox="1"/>
          <p:nvPr/>
        </p:nvSpPr>
        <p:spPr>
          <a:xfrm>
            <a:off x="5560289" y="11434104"/>
            <a:ext cx="4741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accent6">
                    <a:lumMod val="50000"/>
                  </a:schemeClr>
                </a:solidFill>
              </a:rPr>
              <a:t>Regional Deaths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rquee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12257</TotalTime>
  <Words>52</Words>
  <Application>Microsoft Office PowerPoint</Application>
  <PresentationFormat>Custom</PresentationFormat>
  <Paragraphs>11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Impact</vt:lpstr>
      <vt:lpstr>Main Event</vt:lpstr>
      <vt:lpstr>COVID-19 Deaths in England and Wales</vt:lpstr>
    </vt:vector>
  </TitlesOfParts>
  <Company>HubSpot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Demond Wong</dc:creator>
  <cp:lastModifiedBy>Roxana Bostiog</cp:lastModifiedBy>
  <cp:revision>246</cp:revision>
  <cp:lastPrinted>2015-02-25T21:45:26Z</cp:lastPrinted>
  <dcterms:created xsi:type="dcterms:W3CDTF">2013-02-06T15:19:00Z</dcterms:created>
  <dcterms:modified xsi:type="dcterms:W3CDTF">2021-08-05T17:16:29Z</dcterms:modified>
</cp:coreProperties>
</file>