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7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3" r:id="rId19"/>
    <p:sldId id="275" r:id="rId20"/>
    <p:sldId id="276"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953929-9C5E-BC3E-C965-B3A6AE35696A}" v="599" dt="2025-01-28T12:44:56.135"/>
    <p1510:client id="{77286F41-6183-0454-4E6D-3F5043AC03E9}" v="97" dt="2025-01-28T10:05:21.802"/>
    <p1510:client id="{B50ABB72-84D0-AF2D-6705-69B5B1F0ABC1}" v="1077" dt="2025-01-27T22:58:39.495"/>
    <p1510:client id="{D6B061FB-1695-97E1-DD49-8CD514EA3D75}" v="75" dt="2025-01-28T10:36:13.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e Williams (2304301)" userId="S::2304301@student.uwtsd.ac.uk::d63145a7-2d2d-4753-a368-b41d2e323d59" providerId="AD" clId="Web-{3F953929-9C5E-BC3E-C965-B3A6AE35696A}"/>
    <pc:docChg chg="addSld modSld">
      <pc:chgData name="Maddie Williams (2304301)" userId="S::2304301@student.uwtsd.ac.uk::d63145a7-2d2d-4753-a368-b41d2e323d59" providerId="AD" clId="Web-{3F953929-9C5E-BC3E-C965-B3A6AE35696A}" dt="2025-01-28T12:44:56.135" v="583" actId="20577"/>
      <pc:docMkLst>
        <pc:docMk/>
      </pc:docMkLst>
      <pc:sldChg chg="modSp">
        <pc:chgData name="Maddie Williams (2304301)" userId="S::2304301@student.uwtsd.ac.uk::d63145a7-2d2d-4753-a368-b41d2e323d59" providerId="AD" clId="Web-{3F953929-9C5E-BC3E-C965-B3A6AE35696A}" dt="2025-01-28T12:30:47.840" v="251" actId="20577"/>
        <pc:sldMkLst>
          <pc:docMk/>
          <pc:sldMk cId="109857222" sldId="256"/>
        </pc:sldMkLst>
        <pc:spChg chg="mod">
          <ac:chgData name="Maddie Williams (2304301)" userId="S::2304301@student.uwtsd.ac.uk::d63145a7-2d2d-4753-a368-b41d2e323d59" providerId="AD" clId="Web-{3F953929-9C5E-BC3E-C965-B3A6AE35696A}" dt="2025-01-28T12:30:47.840" v="251" actId="20577"/>
          <ac:spMkLst>
            <pc:docMk/>
            <pc:sldMk cId="109857222" sldId="256"/>
            <ac:spMk id="2" creationId="{00000000-0000-0000-0000-000000000000}"/>
          </ac:spMkLst>
        </pc:spChg>
      </pc:sldChg>
      <pc:sldChg chg="modSp">
        <pc:chgData name="Maddie Williams (2304301)" userId="S::2304301@student.uwtsd.ac.uk::d63145a7-2d2d-4753-a368-b41d2e323d59" providerId="AD" clId="Web-{3F953929-9C5E-BC3E-C965-B3A6AE35696A}" dt="2025-01-28T11:39:24.480" v="113" actId="20577"/>
        <pc:sldMkLst>
          <pc:docMk/>
          <pc:sldMk cId="1329600544" sldId="257"/>
        </pc:sldMkLst>
        <pc:spChg chg="mod">
          <ac:chgData name="Maddie Williams (2304301)" userId="S::2304301@student.uwtsd.ac.uk::d63145a7-2d2d-4753-a368-b41d2e323d59" providerId="AD" clId="Web-{3F953929-9C5E-BC3E-C965-B3A6AE35696A}" dt="2025-01-28T11:39:24.480" v="113" actId="20577"/>
          <ac:spMkLst>
            <pc:docMk/>
            <pc:sldMk cId="1329600544" sldId="257"/>
            <ac:spMk id="3" creationId="{463B5556-C716-2099-6C6D-9A3FBFE59CA7}"/>
          </ac:spMkLst>
        </pc:spChg>
      </pc:sldChg>
      <pc:sldChg chg="modSp">
        <pc:chgData name="Maddie Williams (2304301)" userId="S::2304301@student.uwtsd.ac.uk::d63145a7-2d2d-4753-a368-b41d2e323d59" providerId="AD" clId="Web-{3F953929-9C5E-BC3E-C965-B3A6AE35696A}" dt="2025-01-28T11:40:19.139" v="139" actId="20577"/>
        <pc:sldMkLst>
          <pc:docMk/>
          <pc:sldMk cId="3961732926" sldId="260"/>
        </pc:sldMkLst>
        <pc:spChg chg="mod">
          <ac:chgData name="Maddie Williams (2304301)" userId="S::2304301@student.uwtsd.ac.uk::d63145a7-2d2d-4753-a368-b41d2e323d59" providerId="AD" clId="Web-{3F953929-9C5E-BC3E-C965-B3A6AE35696A}" dt="2025-01-28T11:40:19.139" v="139" actId="20577"/>
          <ac:spMkLst>
            <pc:docMk/>
            <pc:sldMk cId="3961732926" sldId="260"/>
            <ac:spMk id="3" creationId="{933F0C49-1CCB-BAE7-9C43-3B11B443198A}"/>
          </ac:spMkLst>
        </pc:spChg>
      </pc:sldChg>
      <pc:sldChg chg="addSp delSp modSp mod setBg">
        <pc:chgData name="Maddie Williams (2304301)" userId="S::2304301@student.uwtsd.ac.uk::d63145a7-2d2d-4753-a368-b41d2e323d59" providerId="AD" clId="Web-{3F953929-9C5E-BC3E-C965-B3A6AE35696A}" dt="2025-01-28T11:39:06.870" v="111" actId="1076"/>
        <pc:sldMkLst>
          <pc:docMk/>
          <pc:sldMk cId="2480101187" sldId="261"/>
        </pc:sldMkLst>
        <pc:spChg chg="mod">
          <ac:chgData name="Maddie Williams (2304301)" userId="S::2304301@student.uwtsd.ac.uk::d63145a7-2d2d-4753-a368-b41d2e323d59" providerId="AD" clId="Web-{3F953929-9C5E-BC3E-C965-B3A6AE35696A}" dt="2025-01-28T11:36:25.348" v="82"/>
          <ac:spMkLst>
            <pc:docMk/>
            <pc:sldMk cId="2480101187" sldId="261"/>
            <ac:spMk id="2" creationId="{D1E0F510-61E3-31AF-23F3-0DFEEF92E740}"/>
          </ac:spMkLst>
        </pc:spChg>
        <pc:spChg chg="mod">
          <ac:chgData name="Maddie Williams (2304301)" userId="S::2304301@student.uwtsd.ac.uk::d63145a7-2d2d-4753-a368-b41d2e323d59" providerId="AD" clId="Web-{3F953929-9C5E-BC3E-C965-B3A6AE35696A}" dt="2025-01-28T11:38:20.118" v="94" actId="20577"/>
          <ac:spMkLst>
            <pc:docMk/>
            <pc:sldMk cId="2480101187" sldId="261"/>
            <ac:spMk id="3" creationId="{633C15A2-6B70-95AB-2C8C-17F9FBCEDEFB}"/>
          </ac:spMkLst>
        </pc:spChg>
        <pc:spChg chg="add mod">
          <ac:chgData name="Maddie Williams (2304301)" userId="S::2304301@student.uwtsd.ac.uk::d63145a7-2d2d-4753-a368-b41d2e323d59" providerId="AD" clId="Web-{3F953929-9C5E-BC3E-C965-B3A6AE35696A}" dt="2025-01-28T11:39:06.870" v="111" actId="1076"/>
          <ac:spMkLst>
            <pc:docMk/>
            <pc:sldMk cId="2480101187" sldId="261"/>
            <ac:spMk id="7" creationId="{495ED4FC-B58E-5B9E-81EA-F44D0835523A}"/>
          </ac:spMkLst>
        </pc:spChg>
        <pc:spChg chg="add del">
          <ac:chgData name="Maddie Williams (2304301)" userId="S::2304301@student.uwtsd.ac.uk::d63145a7-2d2d-4753-a368-b41d2e323d59" providerId="AD" clId="Web-{3F953929-9C5E-BC3E-C965-B3A6AE35696A}" dt="2025-01-28T11:37:08.428" v="87"/>
          <ac:spMkLst>
            <pc:docMk/>
            <pc:sldMk cId="2480101187" sldId="261"/>
            <ac:spMk id="9" creationId="{CFB03654-F8D1-4066-85B5-5BA57499B18A}"/>
          </ac:spMkLst>
        </pc:spChg>
        <pc:spChg chg="add del">
          <ac:chgData name="Maddie Williams (2304301)" userId="S::2304301@student.uwtsd.ac.uk::d63145a7-2d2d-4753-a368-b41d2e323d59" providerId="AD" clId="Web-{3F953929-9C5E-BC3E-C965-B3A6AE35696A}" dt="2025-01-28T11:37:08.428" v="87"/>
          <ac:spMkLst>
            <pc:docMk/>
            <pc:sldMk cId="2480101187" sldId="261"/>
            <ac:spMk id="11" creationId="{7615BC76-014D-4BD0-A843-994E2D759826}"/>
          </ac:spMkLst>
        </pc:spChg>
        <pc:spChg chg="add del">
          <ac:chgData name="Maddie Williams (2304301)" userId="S::2304301@student.uwtsd.ac.uk::d63145a7-2d2d-4753-a368-b41d2e323d59" providerId="AD" clId="Web-{3F953929-9C5E-BC3E-C965-B3A6AE35696A}" dt="2025-01-28T11:37:08.428" v="87"/>
          <ac:spMkLst>
            <pc:docMk/>
            <pc:sldMk cId="2480101187" sldId="261"/>
            <ac:spMk id="55" creationId="{B1A3BF1A-EF96-468A-B04F-AFDF6621DEFB}"/>
          </ac:spMkLst>
        </pc:spChg>
        <pc:spChg chg="add">
          <ac:chgData name="Maddie Williams (2304301)" userId="S::2304301@student.uwtsd.ac.uk::d63145a7-2d2d-4753-a368-b41d2e323d59" providerId="AD" clId="Web-{3F953929-9C5E-BC3E-C965-B3A6AE35696A}" dt="2025-01-28T11:37:08.428" v="87"/>
          <ac:spMkLst>
            <pc:docMk/>
            <pc:sldMk cId="2480101187" sldId="261"/>
            <ac:spMk id="84" creationId="{CFB03654-F8D1-4066-85B5-5BA57499B18A}"/>
          </ac:spMkLst>
        </pc:spChg>
        <pc:spChg chg="add">
          <ac:chgData name="Maddie Williams (2304301)" userId="S::2304301@student.uwtsd.ac.uk::d63145a7-2d2d-4753-a368-b41d2e323d59" providerId="AD" clId="Web-{3F953929-9C5E-BC3E-C965-B3A6AE35696A}" dt="2025-01-28T11:37:08.428" v="87"/>
          <ac:spMkLst>
            <pc:docMk/>
            <pc:sldMk cId="2480101187" sldId="261"/>
            <ac:spMk id="86" creationId="{7615BC76-014D-4BD0-A843-994E2D759826}"/>
          </ac:spMkLst>
        </pc:spChg>
        <pc:spChg chg="add">
          <ac:chgData name="Maddie Williams (2304301)" userId="S::2304301@student.uwtsd.ac.uk::d63145a7-2d2d-4753-a368-b41d2e323d59" providerId="AD" clId="Web-{3F953929-9C5E-BC3E-C965-B3A6AE35696A}" dt="2025-01-28T11:37:08.428" v="87"/>
          <ac:spMkLst>
            <pc:docMk/>
            <pc:sldMk cId="2480101187" sldId="261"/>
            <ac:spMk id="130" creationId="{B1A3BF1A-EF96-468A-B04F-AFDF6621DEFB}"/>
          </ac:spMkLst>
        </pc:spChg>
        <pc:grpChg chg="add del">
          <ac:chgData name="Maddie Williams (2304301)" userId="S::2304301@student.uwtsd.ac.uk::d63145a7-2d2d-4753-a368-b41d2e323d59" providerId="AD" clId="Web-{3F953929-9C5E-BC3E-C965-B3A6AE35696A}" dt="2025-01-28T11:37:08.428" v="87"/>
          <ac:grpSpMkLst>
            <pc:docMk/>
            <pc:sldMk cId="2480101187" sldId="261"/>
            <ac:grpSpMk id="13" creationId="{39D2483B-7210-454A-B168-51DA3C1611E3}"/>
          </ac:grpSpMkLst>
        </pc:grpChg>
        <pc:grpChg chg="add del">
          <ac:chgData name="Maddie Williams (2304301)" userId="S::2304301@student.uwtsd.ac.uk::d63145a7-2d2d-4753-a368-b41d2e323d59" providerId="AD" clId="Web-{3F953929-9C5E-BC3E-C965-B3A6AE35696A}" dt="2025-01-28T11:37:08.428" v="87"/>
          <ac:grpSpMkLst>
            <pc:docMk/>
            <pc:sldMk cId="2480101187" sldId="261"/>
            <ac:grpSpMk id="57" creationId="{AC1582F5-FF93-46BF-A92F-D4490D6538CB}"/>
          </ac:grpSpMkLst>
        </pc:grpChg>
        <pc:grpChg chg="add">
          <ac:chgData name="Maddie Williams (2304301)" userId="S::2304301@student.uwtsd.ac.uk::d63145a7-2d2d-4753-a368-b41d2e323d59" providerId="AD" clId="Web-{3F953929-9C5E-BC3E-C965-B3A6AE35696A}" dt="2025-01-28T11:37:08.428" v="87"/>
          <ac:grpSpMkLst>
            <pc:docMk/>
            <pc:sldMk cId="2480101187" sldId="261"/>
            <ac:grpSpMk id="88" creationId="{39D2483B-7210-454A-B168-51DA3C1611E3}"/>
          </ac:grpSpMkLst>
        </pc:grpChg>
        <pc:picChg chg="add del mod">
          <ac:chgData name="Maddie Williams (2304301)" userId="S::2304301@student.uwtsd.ac.uk::d63145a7-2d2d-4753-a368-b41d2e323d59" providerId="AD" clId="Web-{3F953929-9C5E-BC3E-C965-B3A6AE35696A}" dt="2025-01-28T11:36:41.083" v="84"/>
          <ac:picMkLst>
            <pc:docMk/>
            <pc:sldMk cId="2480101187" sldId="261"/>
            <ac:picMk id="4" creationId="{E14CC895-2D07-F2A4-7B92-43386D7A1CD8}"/>
          </ac:picMkLst>
        </pc:picChg>
        <pc:picChg chg="add del mod">
          <ac:chgData name="Maddie Williams (2304301)" userId="S::2304301@student.uwtsd.ac.uk::d63145a7-2d2d-4753-a368-b41d2e323d59" providerId="AD" clId="Web-{3F953929-9C5E-BC3E-C965-B3A6AE35696A}" dt="2025-01-28T11:37:34.663" v="89"/>
          <ac:picMkLst>
            <pc:docMk/>
            <pc:sldMk cId="2480101187" sldId="261"/>
            <ac:picMk id="5" creationId="{7CFD45A7-D880-99B9-AE24-9820995FC4D3}"/>
          </ac:picMkLst>
        </pc:picChg>
        <pc:picChg chg="add mod">
          <ac:chgData name="Maddie Williams (2304301)" userId="S::2304301@student.uwtsd.ac.uk::d63145a7-2d2d-4753-a368-b41d2e323d59" providerId="AD" clId="Web-{3F953929-9C5E-BC3E-C965-B3A6AE35696A}" dt="2025-01-28T11:37:56.352" v="92" actId="1076"/>
          <ac:picMkLst>
            <pc:docMk/>
            <pc:sldMk cId="2480101187" sldId="261"/>
            <ac:picMk id="6" creationId="{A553E1CC-CF45-923E-10F2-2D3D1D2A278C}"/>
          </ac:picMkLst>
        </pc:picChg>
      </pc:sldChg>
      <pc:sldChg chg="modSp">
        <pc:chgData name="Maddie Williams (2304301)" userId="S::2304301@student.uwtsd.ac.uk::d63145a7-2d2d-4753-a368-b41d2e323d59" providerId="AD" clId="Web-{3F953929-9C5E-BC3E-C965-B3A6AE35696A}" dt="2025-01-28T11:40:41.687" v="153" actId="20577"/>
        <pc:sldMkLst>
          <pc:docMk/>
          <pc:sldMk cId="1208401991" sldId="262"/>
        </pc:sldMkLst>
        <pc:spChg chg="mod">
          <ac:chgData name="Maddie Williams (2304301)" userId="S::2304301@student.uwtsd.ac.uk::d63145a7-2d2d-4753-a368-b41d2e323d59" providerId="AD" clId="Web-{3F953929-9C5E-BC3E-C965-B3A6AE35696A}" dt="2025-01-28T11:40:41.687" v="153" actId="20577"/>
          <ac:spMkLst>
            <pc:docMk/>
            <pc:sldMk cId="1208401991" sldId="262"/>
            <ac:spMk id="3" creationId="{EAD95F1B-CCDD-1DBD-6B39-44CC211EBB1E}"/>
          </ac:spMkLst>
        </pc:spChg>
      </pc:sldChg>
      <pc:sldChg chg="modSp">
        <pc:chgData name="Maddie Williams (2304301)" userId="S::2304301@student.uwtsd.ac.uk::d63145a7-2d2d-4753-a368-b41d2e323d59" providerId="AD" clId="Web-{3F953929-9C5E-BC3E-C965-B3A6AE35696A}" dt="2025-01-28T11:41:00.610" v="158" actId="20577"/>
        <pc:sldMkLst>
          <pc:docMk/>
          <pc:sldMk cId="1569447414" sldId="263"/>
        </pc:sldMkLst>
        <pc:spChg chg="mod">
          <ac:chgData name="Maddie Williams (2304301)" userId="S::2304301@student.uwtsd.ac.uk::d63145a7-2d2d-4753-a368-b41d2e323d59" providerId="AD" clId="Web-{3F953929-9C5E-BC3E-C965-B3A6AE35696A}" dt="2025-01-28T11:41:00.610" v="158" actId="20577"/>
          <ac:spMkLst>
            <pc:docMk/>
            <pc:sldMk cId="1569447414" sldId="263"/>
            <ac:spMk id="3" creationId="{CAA28E78-8852-CBEF-12F9-D466A2C355BD}"/>
          </ac:spMkLst>
        </pc:spChg>
      </pc:sldChg>
      <pc:sldChg chg="addSp delSp modSp mod setBg">
        <pc:chgData name="Maddie Williams (2304301)" userId="S::2304301@student.uwtsd.ac.uk::d63145a7-2d2d-4753-a368-b41d2e323d59" providerId="AD" clId="Web-{3F953929-9C5E-BC3E-C965-B3A6AE35696A}" dt="2025-01-28T11:41:05.422" v="163" actId="20577"/>
        <pc:sldMkLst>
          <pc:docMk/>
          <pc:sldMk cId="4111834449" sldId="264"/>
        </pc:sldMkLst>
        <pc:spChg chg="mod">
          <ac:chgData name="Maddie Williams (2304301)" userId="S::2304301@student.uwtsd.ac.uk::d63145a7-2d2d-4753-a368-b41d2e323d59" providerId="AD" clId="Web-{3F953929-9C5E-BC3E-C965-B3A6AE35696A}" dt="2025-01-28T10:37:52.892" v="1"/>
          <ac:spMkLst>
            <pc:docMk/>
            <pc:sldMk cId="4111834449" sldId="264"/>
            <ac:spMk id="2" creationId="{0BF330DB-875F-CABB-5A78-F706DF5D3BA6}"/>
          </ac:spMkLst>
        </pc:spChg>
        <pc:spChg chg="mod">
          <ac:chgData name="Maddie Williams (2304301)" userId="S::2304301@student.uwtsd.ac.uk::d63145a7-2d2d-4753-a368-b41d2e323d59" providerId="AD" clId="Web-{3F953929-9C5E-BC3E-C965-B3A6AE35696A}" dt="2025-01-28T11:41:05.422" v="163" actId="20577"/>
          <ac:spMkLst>
            <pc:docMk/>
            <pc:sldMk cId="4111834449" sldId="264"/>
            <ac:spMk id="3" creationId="{0A034157-7765-9DEA-E13E-29DAA9DC58CB}"/>
          </ac:spMkLst>
        </pc:spChg>
        <pc:spChg chg="del">
          <ac:chgData name="Maddie Williams (2304301)" userId="S::2304301@student.uwtsd.ac.uk::d63145a7-2d2d-4753-a368-b41d2e323d59" providerId="AD" clId="Web-{3F953929-9C5E-BC3E-C965-B3A6AE35696A}" dt="2025-01-28T10:37:46.969" v="0"/>
          <ac:spMkLst>
            <pc:docMk/>
            <pc:sldMk cId="4111834449" sldId="264"/>
            <ac:spMk id="4" creationId="{84127F8D-E074-FF20-351E-428D7BFB0BD4}"/>
          </ac:spMkLst>
        </pc:spChg>
        <pc:spChg chg="add">
          <ac:chgData name="Maddie Williams (2304301)" userId="S::2304301@student.uwtsd.ac.uk::d63145a7-2d2d-4753-a368-b41d2e323d59" providerId="AD" clId="Web-{3F953929-9C5E-BC3E-C965-B3A6AE35696A}" dt="2025-01-28T10:37:52.892" v="1"/>
          <ac:spMkLst>
            <pc:docMk/>
            <pc:sldMk cId="4111834449" sldId="264"/>
            <ac:spMk id="69" creationId="{11AC88F6-55CB-496B-8AD8-9ABD2E6E3BFA}"/>
          </ac:spMkLst>
        </pc:spChg>
        <pc:spChg chg="add">
          <ac:chgData name="Maddie Williams (2304301)" userId="S::2304301@student.uwtsd.ac.uk::d63145a7-2d2d-4753-a368-b41d2e323d59" providerId="AD" clId="Web-{3F953929-9C5E-BC3E-C965-B3A6AE35696A}" dt="2025-01-28T10:37:52.892" v="1"/>
          <ac:spMkLst>
            <pc:docMk/>
            <pc:sldMk cId="4111834449" sldId="264"/>
            <ac:spMk id="71" creationId="{6F53D3C3-F24F-4317-98B6-A05ECD30445C}"/>
          </ac:spMkLst>
        </pc:spChg>
        <pc:grpChg chg="add">
          <ac:chgData name="Maddie Williams (2304301)" userId="S::2304301@student.uwtsd.ac.uk::d63145a7-2d2d-4753-a368-b41d2e323d59" providerId="AD" clId="Web-{3F953929-9C5E-BC3E-C965-B3A6AE35696A}" dt="2025-01-28T10:37:52.892" v="1"/>
          <ac:grpSpMkLst>
            <pc:docMk/>
            <pc:sldMk cId="4111834449" sldId="264"/>
            <ac:grpSpMk id="10" creationId="{71AFD227-869A-489C-A9B5-3F0498DF3C0C}"/>
          </ac:grpSpMkLst>
        </pc:grpChg>
        <pc:picChg chg="add mod ord">
          <ac:chgData name="Maddie Williams (2304301)" userId="S::2304301@student.uwtsd.ac.uk::d63145a7-2d2d-4753-a368-b41d2e323d59" providerId="AD" clId="Web-{3F953929-9C5E-BC3E-C965-B3A6AE35696A}" dt="2025-01-28T10:37:52.892" v="1"/>
          <ac:picMkLst>
            <pc:docMk/>
            <pc:sldMk cId="4111834449" sldId="264"/>
            <ac:picMk id="5" creationId="{82F95654-D12B-C447-87C8-F6B8B4D63BEB}"/>
          </ac:picMkLst>
        </pc:picChg>
      </pc:sldChg>
      <pc:sldChg chg="addSp delSp modSp mod setBg">
        <pc:chgData name="Maddie Williams (2304301)" userId="S::2304301@student.uwtsd.ac.uk::d63145a7-2d2d-4753-a368-b41d2e323d59" providerId="AD" clId="Web-{3F953929-9C5E-BC3E-C965-B3A6AE35696A}" dt="2025-01-28T11:41:10.922" v="167" actId="20577"/>
        <pc:sldMkLst>
          <pc:docMk/>
          <pc:sldMk cId="2489782552" sldId="265"/>
        </pc:sldMkLst>
        <pc:spChg chg="mod">
          <ac:chgData name="Maddie Williams (2304301)" userId="S::2304301@student.uwtsd.ac.uk::d63145a7-2d2d-4753-a368-b41d2e323d59" providerId="AD" clId="Web-{3F953929-9C5E-BC3E-C965-B3A6AE35696A}" dt="2025-01-28T10:38:18.628" v="6"/>
          <ac:spMkLst>
            <pc:docMk/>
            <pc:sldMk cId="2489782552" sldId="265"/>
            <ac:spMk id="2" creationId="{CA116AC5-F2FF-2BF6-73A0-74C2E1BF84A2}"/>
          </ac:spMkLst>
        </pc:spChg>
        <pc:spChg chg="mod">
          <ac:chgData name="Maddie Williams (2304301)" userId="S::2304301@student.uwtsd.ac.uk::d63145a7-2d2d-4753-a368-b41d2e323d59" providerId="AD" clId="Web-{3F953929-9C5E-BC3E-C965-B3A6AE35696A}" dt="2025-01-28T11:41:10.922" v="167" actId="20577"/>
          <ac:spMkLst>
            <pc:docMk/>
            <pc:sldMk cId="2489782552" sldId="265"/>
            <ac:spMk id="3" creationId="{FB68C414-38F9-6F26-AF48-B2ED3D6E138E}"/>
          </ac:spMkLst>
        </pc:spChg>
        <pc:spChg chg="del">
          <ac:chgData name="Maddie Williams (2304301)" userId="S::2304301@student.uwtsd.ac.uk::d63145a7-2d2d-4753-a368-b41d2e323d59" providerId="AD" clId="Web-{3F953929-9C5E-BC3E-C965-B3A6AE35696A}" dt="2025-01-28T10:38:09.784" v="4"/>
          <ac:spMkLst>
            <pc:docMk/>
            <pc:sldMk cId="2489782552" sldId="265"/>
            <ac:spMk id="4" creationId="{4FC80C39-CF0C-AA8E-D3E8-605523389838}"/>
          </ac:spMkLst>
        </pc:spChg>
        <pc:spChg chg="add">
          <ac:chgData name="Maddie Williams (2304301)" userId="S::2304301@student.uwtsd.ac.uk::d63145a7-2d2d-4753-a368-b41d2e323d59" providerId="AD" clId="Web-{3F953929-9C5E-BC3E-C965-B3A6AE35696A}" dt="2025-01-28T10:38:18.628" v="6"/>
          <ac:spMkLst>
            <pc:docMk/>
            <pc:sldMk cId="2489782552" sldId="265"/>
            <ac:spMk id="68" creationId="{11AC88F6-55CB-496B-8AD8-9ABD2E6E3BFA}"/>
          </ac:spMkLst>
        </pc:spChg>
        <pc:spChg chg="add">
          <ac:chgData name="Maddie Williams (2304301)" userId="S::2304301@student.uwtsd.ac.uk::d63145a7-2d2d-4753-a368-b41d2e323d59" providerId="AD" clId="Web-{3F953929-9C5E-BC3E-C965-B3A6AE35696A}" dt="2025-01-28T10:38:18.628" v="6"/>
          <ac:spMkLst>
            <pc:docMk/>
            <pc:sldMk cId="2489782552" sldId="265"/>
            <ac:spMk id="70" creationId="{6F53D3C3-F24F-4317-98B6-A05ECD30445C}"/>
          </ac:spMkLst>
        </pc:spChg>
        <pc:grpChg chg="add">
          <ac:chgData name="Maddie Williams (2304301)" userId="S::2304301@student.uwtsd.ac.uk::d63145a7-2d2d-4753-a368-b41d2e323d59" providerId="AD" clId="Web-{3F953929-9C5E-BC3E-C965-B3A6AE35696A}" dt="2025-01-28T10:38:18.628" v="6"/>
          <ac:grpSpMkLst>
            <pc:docMk/>
            <pc:sldMk cId="2489782552" sldId="265"/>
            <ac:grpSpMk id="9" creationId="{71AFD227-869A-489C-A9B5-3F0498DF3C0C}"/>
          </ac:grpSpMkLst>
        </pc:grpChg>
        <pc:picChg chg="add">
          <ac:chgData name="Maddie Williams (2304301)" userId="S::2304301@student.uwtsd.ac.uk::d63145a7-2d2d-4753-a368-b41d2e323d59" providerId="AD" clId="Web-{3F953929-9C5E-BC3E-C965-B3A6AE35696A}" dt="2025-01-28T10:38:18.628" v="6"/>
          <ac:picMkLst>
            <pc:docMk/>
            <pc:sldMk cId="2489782552" sldId="265"/>
            <ac:picMk id="5" creationId="{654F9318-7586-FACC-66CA-1ACDF9537E2A}"/>
          </ac:picMkLst>
        </pc:picChg>
      </pc:sldChg>
      <pc:sldChg chg="addSp delSp modSp mod setBg">
        <pc:chgData name="Maddie Williams (2304301)" userId="S::2304301@student.uwtsd.ac.uk::d63145a7-2d2d-4753-a368-b41d2e323d59" providerId="AD" clId="Web-{3F953929-9C5E-BC3E-C965-B3A6AE35696A}" dt="2025-01-28T11:41:15.844" v="170" actId="20577"/>
        <pc:sldMkLst>
          <pc:docMk/>
          <pc:sldMk cId="2139313392" sldId="266"/>
        </pc:sldMkLst>
        <pc:spChg chg="mod">
          <ac:chgData name="Maddie Williams (2304301)" userId="S::2304301@student.uwtsd.ac.uk::d63145a7-2d2d-4753-a368-b41d2e323d59" providerId="AD" clId="Web-{3F953929-9C5E-BC3E-C965-B3A6AE35696A}" dt="2025-01-28T11:15:34.719" v="8"/>
          <ac:spMkLst>
            <pc:docMk/>
            <pc:sldMk cId="2139313392" sldId="266"/>
            <ac:spMk id="2" creationId="{1DFECB60-4228-EB25-7288-1EA5B6B4F172}"/>
          </ac:spMkLst>
        </pc:spChg>
        <pc:spChg chg="mod">
          <ac:chgData name="Maddie Williams (2304301)" userId="S::2304301@student.uwtsd.ac.uk::d63145a7-2d2d-4753-a368-b41d2e323d59" providerId="AD" clId="Web-{3F953929-9C5E-BC3E-C965-B3A6AE35696A}" dt="2025-01-28T11:41:15.844" v="170" actId="20577"/>
          <ac:spMkLst>
            <pc:docMk/>
            <pc:sldMk cId="2139313392" sldId="266"/>
            <ac:spMk id="3" creationId="{811FE1AC-2A95-8D08-A3FA-A2671A3AA9E0}"/>
          </ac:spMkLst>
        </pc:spChg>
        <pc:spChg chg="del">
          <ac:chgData name="Maddie Williams (2304301)" userId="S::2304301@student.uwtsd.ac.uk::d63145a7-2d2d-4753-a368-b41d2e323d59" providerId="AD" clId="Web-{3F953929-9C5E-BC3E-C965-B3A6AE35696A}" dt="2025-01-28T11:15:27.234" v="7"/>
          <ac:spMkLst>
            <pc:docMk/>
            <pc:sldMk cId="2139313392" sldId="266"/>
            <ac:spMk id="4" creationId="{C60DE590-FADE-D175-EAF0-DD11A452588F}"/>
          </ac:spMkLst>
        </pc:spChg>
        <pc:spChg chg="add">
          <ac:chgData name="Maddie Williams (2304301)" userId="S::2304301@student.uwtsd.ac.uk::d63145a7-2d2d-4753-a368-b41d2e323d59" providerId="AD" clId="Web-{3F953929-9C5E-BC3E-C965-B3A6AE35696A}" dt="2025-01-28T11:15:34.719" v="8"/>
          <ac:spMkLst>
            <pc:docMk/>
            <pc:sldMk cId="2139313392" sldId="266"/>
            <ac:spMk id="69" creationId="{CFB03654-F8D1-4066-85B5-5BA57499B18A}"/>
          </ac:spMkLst>
        </pc:spChg>
        <pc:spChg chg="add">
          <ac:chgData name="Maddie Williams (2304301)" userId="S::2304301@student.uwtsd.ac.uk::d63145a7-2d2d-4753-a368-b41d2e323d59" providerId="AD" clId="Web-{3F953929-9C5E-BC3E-C965-B3A6AE35696A}" dt="2025-01-28T11:15:34.719" v="8"/>
          <ac:spMkLst>
            <pc:docMk/>
            <pc:sldMk cId="2139313392" sldId="266"/>
            <ac:spMk id="71" creationId="{7615BC76-014D-4BD0-A843-994E2D759826}"/>
          </ac:spMkLst>
        </pc:spChg>
        <pc:spChg chg="add">
          <ac:chgData name="Maddie Williams (2304301)" userId="S::2304301@student.uwtsd.ac.uk::d63145a7-2d2d-4753-a368-b41d2e323d59" providerId="AD" clId="Web-{3F953929-9C5E-BC3E-C965-B3A6AE35696A}" dt="2025-01-28T11:15:34.719" v="8"/>
          <ac:spMkLst>
            <pc:docMk/>
            <pc:sldMk cId="2139313392" sldId="266"/>
            <ac:spMk id="115" creationId="{B1A3BF1A-EF96-468A-B04F-AFDF6621DEFB}"/>
          </ac:spMkLst>
        </pc:spChg>
        <pc:grpChg chg="add">
          <ac:chgData name="Maddie Williams (2304301)" userId="S::2304301@student.uwtsd.ac.uk::d63145a7-2d2d-4753-a368-b41d2e323d59" providerId="AD" clId="Web-{3F953929-9C5E-BC3E-C965-B3A6AE35696A}" dt="2025-01-28T11:15:34.719" v="8"/>
          <ac:grpSpMkLst>
            <pc:docMk/>
            <pc:sldMk cId="2139313392" sldId="266"/>
            <ac:grpSpMk id="10" creationId="{71AFD227-869A-489C-A9B5-3F0498DF3C0C}"/>
          </ac:grpSpMkLst>
        </pc:grpChg>
        <pc:grpChg chg="add">
          <ac:chgData name="Maddie Williams (2304301)" userId="S::2304301@student.uwtsd.ac.uk::d63145a7-2d2d-4753-a368-b41d2e323d59" providerId="AD" clId="Web-{3F953929-9C5E-BC3E-C965-B3A6AE35696A}" dt="2025-01-28T11:15:34.719" v="8"/>
          <ac:grpSpMkLst>
            <pc:docMk/>
            <pc:sldMk cId="2139313392" sldId="266"/>
            <ac:grpSpMk id="73" creationId="{39D2483B-7210-454A-B168-51DA3C1611E3}"/>
          </ac:grpSpMkLst>
        </pc:grpChg>
        <pc:grpChg chg="add">
          <ac:chgData name="Maddie Williams (2304301)" userId="S::2304301@student.uwtsd.ac.uk::d63145a7-2d2d-4753-a368-b41d2e323d59" providerId="AD" clId="Web-{3F953929-9C5E-BC3E-C965-B3A6AE35696A}" dt="2025-01-28T11:15:34.719" v="8"/>
          <ac:grpSpMkLst>
            <pc:docMk/>
            <pc:sldMk cId="2139313392" sldId="266"/>
            <ac:grpSpMk id="117" creationId="{AC1582F5-FF93-46BF-A92F-D4490D6538CB}"/>
          </ac:grpSpMkLst>
        </pc:grpChg>
        <pc:picChg chg="add mod ord">
          <ac:chgData name="Maddie Williams (2304301)" userId="S::2304301@student.uwtsd.ac.uk::d63145a7-2d2d-4753-a368-b41d2e323d59" providerId="AD" clId="Web-{3F953929-9C5E-BC3E-C965-B3A6AE35696A}" dt="2025-01-28T11:15:34.719" v="8"/>
          <ac:picMkLst>
            <pc:docMk/>
            <pc:sldMk cId="2139313392" sldId="266"/>
            <ac:picMk id="5" creationId="{1FFDF0E5-F630-8FE5-62DC-C9CA50BCDBF8}"/>
          </ac:picMkLst>
        </pc:picChg>
      </pc:sldChg>
      <pc:sldChg chg="addSp delSp modSp mod setBg">
        <pc:chgData name="Maddie Williams (2304301)" userId="S::2304301@student.uwtsd.ac.uk::d63145a7-2d2d-4753-a368-b41d2e323d59" providerId="AD" clId="Web-{3F953929-9C5E-BC3E-C965-B3A6AE35696A}" dt="2025-01-28T11:41:19.673" v="172" actId="20577"/>
        <pc:sldMkLst>
          <pc:docMk/>
          <pc:sldMk cId="783010786" sldId="267"/>
        </pc:sldMkLst>
        <pc:spChg chg="mod">
          <ac:chgData name="Maddie Williams (2304301)" userId="S::2304301@student.uwtsd.ac.uk::d63145a7-2d2d-4753-a368-b41d2e323d59" providerId="AD" clId="Web-{3F953929-9C5E-BC3E-C965-B3A6AE35696A}" dt="2025-01-28T11:16:04.298" v="10"/>
          <ac:spMkLst>
            <pc:docMk/>
            <pc:sldMk cId="783010786" sldId="267"/>
            <ac:spMk id="2" creationId="{5CA7A7DC-FD94-1B73-6629-179CAB26CC06}"/>
          </ac:spMkLst>
        </pc:spChg>
        <pc:spChg chg="mod">
          <ac:chgData name="Maddie Williams (2304301)" userId="S::2304301@student.uwtsd.ac.uk::d63145a7-2d2d-4753-a368-b41d2e323d59" providerId="AD" clId="Web-{3F953929-9C5E-BC3E-C965-B3A6AE35696A}" dt="2025-01-28T11:41:19.673" v="172" actId="20577"/>
          <ac:spMkLst>
            <pc:docMk/>
            <pc:sldMk cId="783010786" sldId="267"/>
            <ac:spMk id="3" creationId="{EB8E90CE-4DFA-7A84-F63F-C72025519DEE}"/>
          </ac:spMkLst>
        </pc:spChg>
        <pc:spChg chg="del">
          <ac:chgData name="Maddie Williams (2304301)" userId="S::2304301@student.uwtsd.ac.uk::d63145a7-2d2d-4753-a368-b41d2e323d59" providerId="AD" clId="Web-{3F953929-9C5E-BC3E-C965-B3A6AE35696A}" dt="2025-01-28T11:15:57.438" v="9"/>
          <ac:spMkLst>
            <pc:docMk/>
            <pc:sldMk cId="783010786" sldId="267"/>
            <ac:spMk id="4" creationId="{5893DD7A-4C77-2DE1-B56D-7382D13ED25F}"/>
          </ac:spMkLst>
        </pc:spChg>
        <pc:spChg chg="add">
          <ac:chgData name="Maddie Williams (2304301)" userId="S::2304301@student.uwtsd.ac.uk::d63145a7-2d2d-4753-a368-b41d2e323d59" providerId="AD" clId="Web-{3F953929-9C5E-BC3E-C965-B3A6AE35696A}" dt="2025-01-28T11:16:04.298" v="10"/>
          <ac:spMkLst>
            <pc:docMk/>
            <pc:sldMk cId="783010786" sldId="267"/>
            <ac:spMk id="69" creationId="{CFB03654-F8D1-4066-85B5-5BA57499B18A}"/>
          </ac:spMkLst>
        </pc:spChg>
        <pc:spChg chg="add">
          <ac:chgData name="Maddie Williams (2304301)" userId="S::2304301@student.uwtsd.ac.uk::d63145a7-2d2d-4753-a368-b41d2e323d59" providerId="AD" clId="Web-{3F953929-9C5E-BC3E-C965-B3A6AE35696A}" dt="2025-01-28T11:16:04.298" v="10"/>
          <ac:spMkLst>
            <pc:docMk/>
            <pc:sldMk cId="783010786" sldId="267"/>
            <ac:spMk id="71" creationId="{7615BC76-014D-4BD0-A843-994E2D759826}"/>
          </ac:spMkLst>
        </pc:spChg>
        <pc:spChg chg="add">
          <ac:chgData name="Maddie Williams (2304301)" userId="S::2304301@student.uwtsd.ac.uk::d63145a7-2d2d-4753-a368-b41d2e323d59" providerId="AD" clId="Web-{3F953929-9C5E-BC3E-C965-B3A6AE35696A}" dt="2025-01-28T11:16:04.298" v="10"/>
          <ac:spMkLst>
            <pc:docMk/>
            <pc:sldMk cId="783010786" sldId="267"/>
            <ac:spMk id="115" creationId="{B1A3BF1A-EF96-468A-B04F-AFDF6621DEFB}"/>
          </ac:spMkLst>
        </pc:spChg>
        <pc:grpChg chg="add">
          <ac:chgData name="Maddie Williams (2304301)" userId="S::2304301@student.uwtsd.ac.uk::d63145a7-2d2d-4753-a368-b41d2e323d59" providerId="AD" clId="Web-{3F953929-9C5E-BC3E-C965-B3A6AE35696A}" dt="2025-01-28T11:16:04.298" v="10"/>
          <ac:grpSpMkLst>
            <pc:docMk/>
            <pc:sldMk cId="783010786" sldId="267"/>
            <ac:grpSpMk id="10" creationId="{71AFD227-869A-489C-A9B5-3F0498DF3C0C}"/>
          </ac:grpSpMkLst>
        </pc:grpChg>
        <pc:grpChg chg="add">
          <ac:chgData name="Maddie Williams (2304301)" userId="S::2304301@student.uwtsd.ac.uk::d63145a7-2d2d-4753-a368-b41d2e323d59" providerId="AD" clId="Web-{3F953929-9C5E-BC3E-C965-B3A6AE35696A}" dt="2025-01-28T11:16:04.298" v="10"/>
          <ac:grpSpMkLst>
            <pc:docMk/>
            <pc:sldMk cId="783010786" sldId="267"/>
            <ac:grpSpMk id="73" creationId="{39D2483B-7210-454A-B168-51DA3C1611E3}"/>
          </ac:grpSpMkLst>
        </pc:grpChg>
        <pc:grpChg chg="add">
          <ac:chgData name="Maddie Williams (2304301)" userId="S::2304301@student.uwtsd.ac.uk::d63145a7-2d2d-4753-a368-b41d2e323d59" providerId="AD" clId="Web-{3F953929-9C5E-BC3E-C965-B3A6AE35696A}" dt="2025-01-28T11:16:04.298" v="10"/>
          <ac:grpSpMkLst>
            <pc:docMk/>
            <pc:sldMk cId="783010786" sldId="267"/>
            <ac:grpSpMk id="117" creationId="{AC1582F5-FF93-46BF-A92F-D4490D6538CB}"/>
          </ac:grpSpMkLst>
        </pc:grpChg>
        <pc:picChg chg="add mod ord">
          <ac:chgData name="Maddie Williams (2304301)" userId="S::2304301@student.uwtsd.ac.uk::d63145a7-2d2d-4753-a368-b41d2e323d59" providerId="AD" clId="Web-{3F953929-9C5E-BC3E-C965-B3A6AE35696A}" dt="2025-01-28T11:16:04.298" v="10"/>
          <ac:picMkLst>
            <pc:docMk/>
            <pc:sldMk cId="783010786" sldId="267"/>
            <ac:picMk id="5" creationId="{ED9D76C0-5B92-D782-FEED-678F0DFFC2C6}"/>
          </ac:picMkLst>
        </pc:picChg>
      </pc:sldChg>
      <pc:sldChg chg="addSp modSp mod setBg">
        <pc:chgData name="Maddie Williams (2304301)" userId="S::2304301@student.uwtsd.ac.uk::d63145a7-2d2d-4753-a368-b41d2e323d59" providerId="AD" clId="Web-{3F953929-9C5E-BC3E-C965-B3A6AE35696A}" dt="2025-01-28T11:41:25.110" v="177" actId="20577"/>
        <pc:sldMkLst>
          <pc:docMk/>
          <pc:sldMk cId="242885714" sldId="268"/>
        </pc:sldMkLst>
        <pc:spChg chg="mod">
          <ac:chgData name="Maddie Williams (2304301)" userId="S::2304301@student.uwtsd.ac.uk::d63145a7-2d2d-4753-a368-b41d2e323d59" providerId="AD" clId="Web-{3F953929-9C5E-BC3E-C965-B3A6AE35696A}" dt="2025-01-28T11:16:42.128" v="16"/>
          <ac:spMkLst>
            <pc:docMk/>
            <pc:sldMk cId="242885714" sldId="268"/>
            <ac:spMk id="2" creationId="{7EF9345E-779C-5619-C6C1-6DCE75C68081}"/>
          </ac:spMkLst>
        </pc:spChg>
        <pc:spChg chg="mod">
          <ac:chgData name="Maddie Williams (2304301)" userId="S::2304301@student.uwtsd.ac.uk::d63145a7-2d2d-4753-a368-b41d2e323d59" providerId="AD" clId="Web-{3F953929-9C5E-BC3E-C965-B3A6AE35696A}" dt="2025-01-28T11:41:25.110" v="177" actId="20577"/>
          <ac:spMkLst>
            <pc:docMk/>
            <pc:sldMk cId="242885714" sldId="268"/>
            <ac:spMk id="3" creationId="{B75E851A-300B-892B-D9B9-91230321DDBB}"/>
          </ac:spMkLst>
        </pc:spChg>
        <pc:spChg chg="add">
          <ac:chgData name="Maddie Williams (2304301)" userId="S::2304301@student.uwtsd.ac.uk::d63145a7-2d2d-4753-a368-b41d2e323d59" providerId="AD" clId="Web-{3F953929-9C5E-BC3E-C965-B3A6AE35696A}" dt="2025-01-28T11:16:42.128" v="16"/>
          <ac:spMkLst>
            <pc:docMk/>
            <pc:sldMk cId="242885714" sldId="268"/>
            <ac:spMk id="9" creationId="{11AC88F6-55CB-496B-8AD8-9ABD2E6E3BFA}"/>
          </ac:spMkLst>
        </pc:spChg>
        <pc:spChg chg="add">
          <ac:chgData name="Maddie Williams (2304301)" userId="S::2304301@student.uwtsd.ac.uk::d63145a7-2d2d-4753-a368-b41d2e323d59" providerId="AD" clId="Web-{3F953929-9C5E-BC3E-C965-B3A6AE35696A}" dt="2025-01-28T11:16:42.128" v="16"/>
          <ac:spMkLst>
            <pc:docMk/>
            <pc:sldMk cId="242885714" sldId="268"/>
            <ac:spMk id="11" creationId="{6F53D3C3-F24F-4317-98B6-A05ECD30445C}"/>
          </ac:spMkLst>
        </pc:spChg>
        <pc:picChg chg="add mod ord">
          <ac:chgData name="Maddie Williams (2304301)" userId="S::2304301@student.uwtsd.ac.uk::d63145a7-2d2d-4753-a368-b41d2e323d59" providerId="AD" clId="Web-{3F953929-9C5E-BC3E-C965-B3A6AE35696A}" dt="2025-01-28T11:16:42.128" v="16"/>
          <ac:picMkLst>
            <pc:docMk/>
            <pc:sldMk cId="242885714" sldId="268"/>
            <ac:picMk id="4" creationId="{D11A944E-F71E-B5EC-1741-5742E16EBE37}"/>
          </ac:picMkLst>
        </pc:picChg>
      </pc:sldChg>
      <pc:sldChg chg="addSp modSp mod setBg">
        <pc:chgData name="Maddie Williams (2304301)" userId="S::2304301@student.uwtsd.ac.uk::d63145a7-2d2d-4753-a368-b41d2e323d59" providerId="AD" clId="Web-{3F953929-9C5E-BC3E-C965-B3A6AE35696A}" dt="2025-01-28T11:41:46.846" v="198" actId="20577"/>
        <pc:sldMkLst>
          <pc:docMk/>
          <pc:sldMk cId="2414150017" sldId="269"/>
        </pc:sldMkLst>
        <pc:spChg chg="mod">
          <ac:chgData name="Maddie Williams (2304301)" userId="S::2304301@student.uwtsd.ac.uk::d63145a7-2d2d-4753-a368-b41d2e323d59" providerId="AD" clId="Web-{3F953929-9C5E-BC3E-C965-B3A6AE35696A}" dt="2025-01-28T11:17:34.364" v="18"/>
          <ac:spMkLst>
            <pc:docMk/>
            <pc:sldMk cId="2414150017" sldId="269"/>
            <ac:spMk id="2" creationId="{E5D482BE-9FC2-47CB-90BE-3599A7672A13}"/>
          </ac:spMkLst>
        </pc:spChg>
        <pc:spChg chg="mod">
          <ac:chgData name="Maddie Williams (2304301)" userId="S::2304301@student.uwtsd.ac.uk::d63145a7-2d2d-4753-a368-b41d2e323d59" providerId="AD" clId="Web-{3F953929-9C5E-BC3E-C965-B3A6AE35696A}" dt="2025-01-28T11:41:46.846" v="198" actId="20577"/>
          <ac:spMkLst>
            <pc:docMk/>
            <pc:sldMk cId="2414150017" sldId="269"/>
            <ac:spMk id="3" creationId="{38675D02-4D53-F0D8-9557-35B330DB1D0D}"/>
          </ac:spMkLst>
        </pc:spChg>
        <pc:spChg chg="add">
          <ac:chgData name="Maddie Williams (2304301)" userId="S::2304301@student.uwtsd.ac.uk::d63145a7-2d2d-4753-a368-b41d2e323d59" providerId="AD" clId="Web-{3F953929-9C5E-BC3E-C965-B3A6AE35696A}" dt="2025-01-28T11:17:34.364" v="18"/>
          <ac:spMkLst>
            <pc:docMk/>
            <pc:sldMk cId="2414150017" sldId="269"/>
            <ac:spMk id="9" creationId="{CFB03654-F8D1-4066-85B5-5BA57499B18A}"/>
          </ac:spMkLst>
        </pc:spChg>
        <pc:spChg chg="add">
          <ac:chgData name="Maddie Williams (2304301)" userId="S::2304301@student.uwtsd.ac.uk::d63145a7-2d2d-4753-a368-b41d2e323d59" providerId="AD" clId="Web-{3F953929-9C5E-BC3E-C965-B3A6AE35696A}" dt="2025-01-28T11:17:34.364" v="18"/>
          <ac:spMkLst>
            <pc:docMk/>
            <pc:sldMk cId="2414150017" sldId="269"/>
            <ac:spMk id="11" creationId="{7615BC76-014D-4BD0-A843-994E2D759826}"/>
          </ac:spMkLst>
        </pc:spChg>
        <pc:spChg chg="add">
          <ac:chgData name="Maddie Williams (2304301)" userId="S::2304301@student.uwtsd.ac.uk::d63145a7-2d2d-4753-a368-b41d2e323d59" providerId="AD" clId="Web-{3F953929-9C5E-BC3E-C965-B3A6AE35696A}" dt="2025-01-28T11:17:34.364" v="18"/>
          <ac:spMkLst>
            <pc:docMk/>
            <pc:sldMk cId="2414150017" sldId="269"/>
            <ac:spMk id="55" creationId="{B1A3BF1A-EF96-468A-B04F-AFDF6621DEFB}"/>
          </ac:spMkLst>
        </pc:spChg>
        <pc:grpChg chg="add">
          <ac:chgData name="Maddie Williams (2304301)" userId="S::2304301@student.uwtsd.ac.uk::d63145a7-2d2d-4753-a368-b41d2e323d59" providerId="AD" clId="Web-{3F953929-9C5E-BC3E-C965-B3A6AE35696A}" dt="2025-01-28T11:17:34.364" v="18"/>
          <ac:grpSpMkLst>
            <pc:docMk/>
            <pc:sldMk cId="2414150017" sldId="269"/>
            <ac:grpSpMk id="13" creationId="{39D2483B-7210-454A-B168-51DA3C1611E3}"/>
          </ac:grpSpMkLst>
        </pc:grpChg>
        <pc:grpChg chg="add">
          <ac:chgData name="Maddie Williams (2304301)" userId="S::2304301@student.uwtsd.ac.uk::d63145a7-2d2d-4753-a368-b41d2e323d59" providerId="AD" clId="Web-{3F953929-9C5E-BC3E-C965-B3A6AE35696A}" dt="2025-01-28T11:17:34.364" v="18"/>
          <ac:grpSpMkLst>
            <pc:docMk/>
            <pc:sldMk cId="2414150017" sldId="269"/>
            <ac:grpSpMk id="57" creationId="{AC1582F5-FF93-46BF-A92F-D4490D6538CB}"/>
          </ac:grpSpMkLst>
        </pc:grpChg>
        <pc:picChg chg="add mod">
          <ac:chgData name="Maddie Williams (2304301)" userId="S::2304301@student.uwtsd.ac.uk::d63145a7-2d2d-4753-a368-b41d2e323d59" providerId="AD" clId="Web-{3F953929-9C5E-BC3E-C965-B3A6AE35696A}" dt="2025-01-28T11:17:34.364" v="18"/>
          <ac:picMkLst>
            <pc:docMk/>
            <pc:sldMk cId="2414150017" sldId="269"/>
            <ac:picMk id="4" creationId="{88960CA6-24E8-C69F-8460-22ED84772D94}"/>
          </ac:picMkLst>
        </pc:picChg>
      </pc:sldChg>
      <pc:sldChg chg="addSp delSp modSp mod setBg">
        <pc:chgData name="Maddie Williams (2304301)" userId="S::2304301@student.uwtsd.ac.uk::d63145a7-2d2d-4753-a368-b41d2e323d59" providerId="AD" clId="Web-{3F953929-9C5E-BC3E-C965-B3A6AE35696A}" dt="2025-01-28T11:17:44.849" v="19"/>
        <pc:sldMkLst>
          <pc:docMk/>
          <pc:sldMk cId="420598571" sldId="270"/>
        </pc:sldMkLst>
        <pc:spChg chg="mod">
          <ac:chgData name="Maddie Williams (2304301)" userId="S::2304301@student.uwtsd.ac.uk::d63145a7-2d2d-4753-a368-b41d2e323d59" providerId="AD" clId="Web-{3F953929-9C5E-BC3E-C965-B3A6AE35696A}" dt="2025-01-28T11:17:44.849" v="19"/>
          <ac:spMkLst>
            <pc:docMk/>
            <pc:sldMk cId="420598571" sldId="270"/>
            <ac:spMk id="2" creationId="{D02162CD-AE99-6CB3-AB34-57454E6BC263}"/>
          </ac:spMkLst>
        </pc:spChg>
        <pc:spChg chg="del">
          <ac:chgData name="Maddie Williams (2304301)" userId="S::2304301@student.uwtsd.ac.uk::d63145a7-2d2d-4753-a368-b41d2e323d59" providerId="AD" clId="Web-{3F953929-9C5E-BC3E-C965-B3A6AE35696A}" dt="2025-01-28T11:17:44.849" v="19"/>
          <ac:spMkLst>
            <pc:docMk/>
            <pc:sldMk cId="420598571" sldId="270"/>
            <ac:spMk id="3" creationId="{E38A5EFA-4088-34E7-D977-E3E083BBEA9A}"/>
          </ac:spMkLst>
        </pc:spChg>
        <pc:spChg chg="add">
          <ac:chgData name="Maddie Williams (2304301)" userId="S::2304301@student.uwtsd.ac.uk::d63145a7-2d2d-4753-a368-b41d2e323d59" providerId="AD" clId="Web-{3F953929-9C5E-BC3E-C965-B3A6AE35696A}" dt="2025-01-28T11:17:44.849" v="19"/>
          <ac:spMkLst>
            <pc:docMk/>
            <pc:sldMk cId="420598571" sldId="270"/>
            <ac:spMk id="9" creationId="{9FF4A234-29BA-4B70-BFC0-64FBB64F2A7B}"/>
          </ac:spMkLst>
        </pc:spChg>
        <pc:spChg chg="add">
          <ac:chgData name="Maddie Williams (2304301)" userId="S::2304301@student.uwtsd.ac.uk::d63145a7-2d2d-4753-a368-b41d2e323d59" providerId="AD" clId="Web-{3F953929-9C5E-BC3E-C965-B3A6AE35696A}" dt="2025-01-28T11:17:44.849" v="19"/>
          <ac:spMkLst>
            <pc:docMk/>
            <pc:sldMk cId="420598571" sldId="270"/>
            <ac:spMk id="11" creationId="{CDA16EB2-8F47-4759-A206-DA4D0FF38EDF}"/>
          </ac:spMkLst>
        </pc:spChg>
        <pc:graphicFrameChg chg="add">
          <ac:chgData name="Maddie Williams (2304301)" userId="S::2304301@student.uwtsd.ac.uk::d63145a7-2d2d-4753-a368-b41d2e323d59" providerId="AD" clId="Web-{3F953929-9C5E-BC3E-C965-B3A6AE35696A}" dt="2025-01-28T11:17:44.849" v="19"/>
          <ac:graphicFrameMkLst>
            <pc:docMk/>
            <pc:sldMk cId="420598571" sldId="270"/>
            <ac:graphicFrameMk id="5" creationId="{954A40DC-5C5B-896C-E70E-BE1D6DCF036E}"/>
          </ac:graphicFrameMkLst>
        </pc:graphicFrameChg>
      </pc:sldChg>
      <pc:sldChg chg="addSp modSp mod setBg">
        <pc:chgData name="Maddie Williams (2304301)" userId="S::2304301@student.uwtsd.ac.uk::d63145a7-2d2d-4753-a368-b41d2e323d59" providerId="AD" clId="Web-{3F953929-9C5E-BC3E-C965-B3A6AE35696A}" dt="2025-01-28T12:37:11.056" v="258" actId="1076"/>
        <pc:sldMkLst>
          <pc:docMk/>
          <pc:sldMk cId="3642643704" sldId="271"/>
        </pc:sldMkLst>
        <pc:spChg chg="mod">
          <ac:chgData name="Maddie Williams (2304301)" userId="S::2304301@student.uwtsd.ac.uk::d63145a7-2d2d-4753-a368-b41d2e323d59" providerId="AD" clId="Web-{3F953929-9C5E-BC3E-C965-B3A6AE35696A}" dt="2025-01-28T11:20:06.949" v="34"/>
          <ac:spMkLst>
            <pc:docMk/>
            <pc:sldMk cId="3642643704" sldId="271"/>
            <ac:spMk id="2" creationId="{392D12CE-8EF0-B342-9BAB-91F18CBF86EB}"/>
          </ac:spMkLst>
        </pc:spChg>
        <pc:spChg chg="mod ord">
          <ac:chgData name="Maddie Williams (2304301)" userId="S::2304301@student.uwtsd.ac.uk::d63145a7-2d2d-4753-a368-b41d2e323d59" providerId="AD" clId="Web-{3F953929-9C5E-BC3E-C965-B3A6AE35696A}" dt="2025-01-28T12:37:11.056" v="258" actId="1076"/>
          <ac:spMkLst>
            <pc:docMk/>
            <pc:sldMk cId="3642643704" sldId="271"/>
            <ac:spMk id="3" creationId="{810FB2D0-BFFE-DBEB-F449-4F387B796AAA}"/>
          </ac:spMkLst>
        </pc:spChg>
        <pc:spChg chg="add">
          <ac:chgData name="Maddie Williams (2304301)" userId="S::2304301@student.uwtsd.ac.uk::d63145a7-2d2d-4753-a368-b41d2e323d59" providerId="AD" clId="Web-{3F953929-9C5E-BC3E-C965-B3A6AE35696A}" dt="2025-01-28T11:20:06.949" v="34"/>
          <ac:spMkLst>
            <pc:docMk/>
            <pc:sldMk cId="3642643704" sldId="271"/>
            <ac:spMk id="9" creationId="{DA27A5CA-8322-4584-B42A-F269165282DA}"/>
          </ac:spMkLst>
        </pc:spChg>
        <pc:spChg chg="add">
          <ac:chgData name="Maddie Williams (2304301)" userId="S::2304301@student.uwtsd.ac.uk::d63145a7-2d2d-4753-a368-b41d2e323d59" providerId="AD" clId="Web-{3F953929-9C5E-BC3E-C965-B3A6AE35696A}" dt="2025-01-28T11:20:06.949" v="34"/>
          <ac:spMkLst>
            <pc:docMk/>
            <pc:sldMk cId="3642643704" sldId="271"/>
            <ac:spMk id="11" creationId="{75660551-9FDE-4500-BEA5-DF82DC00D1EE}"/>
          </ac:spMkLst>
        </pc:spChg>
        <pc:spChg chg="add">
          <ac:chgData name="Maddie Williams (2304301)" userId="S::2304301@student.uwtsd.ac.uk::d63145a7-2d2d-4753-a368-b41d2e323d59" providerId="AD" clId="Web-{3F953929-9C5E-BC3E-C965-B3A6AE35696A}" dt="2025-01-28T11:20:06.949" v="34"/>
          <ac:spMkLst>
            <pc:docMk/>
            <pc:sldMk cId="3642643704" sldId="271"/>
            <ac:spMk id="13" creationId="{58E37D5E-2F40-4CD5-A0F2-04001FB75C37}"/>
          </ac:spMkLst>
        </pc:spChg>
        <pc:grpChg chg="add">
          <ac:chgData name="Maddie Williams (2304301)" userId="S::2304301@student.uwtsd.ac.uk::d63145a7-2d2d-4753-a368-b41d2e323d59" providerId="AD" clId="Web-{3F953929-9C5E-BC3E-C965-B3A6AE35696A}" dt="2025-01-28T11:20:06.949" v="34"/>
          <ac:grpSpMkLst>
            <pc:docMk/>
            <pc:sldMk cId="3642643704" sldId="271"/>
            <ac:grpSpMk id="15" creationId="{393D07FD-8A77-486D-A79A-92CAD7BBAB00}"/>
          </ac:grpSpMkLst>
        </pc:grpChg>
        <pc:picChg chg="add mod">
          <ac:chgData name="Maddie Williams (2304301)" userId="S::2304301@student.uwtsd.ac.uk::d63145a7-2d2d-4753-a368-b41d2e323d59" providerId="AD" clId="Web-{3F953929-9C5E-BC3E-C965-B3A6AE35696A}" dt="2025-01-28T11:20:06.949" v="34"/>
          <ac:picMkLst>
            <pc:docMk/>
            <pc:sldMk cId="3642643704" sldId="271"/>
            <ac:picMk id="4" creationId="{C8B7F957-647B-6642-ECF4-CC3803F387E3}"/>
          </ac:picMkLst>
        </pc:picChg>
      </pc:sldChg>
      <pc:sldChg chg="addSp modSp mod setBg">
        <pc:chgData name="Maddie Williams (2304301)" userId="S::2304301@student.uwtsd.ac.uk::d63145a7-2d2d-4753-a368-b41d2e323d59" providerId="AD" clId="Web-{3F953929-9C5E-BC3E-C965-B3A6AE35696A}" dt="2025-01-28T11:39:32.043" v="120" actId="20577"/>
        <pc:sldMkLst>
          <pc:docMk/>
          <pc:sldMk cId="2999676309" sldId="272"/>
        </pc:sldMkLst>
        <pc:spChg chg="mod">
          <ac:chgData name="Maddie Williams (2304301)" userId="S::2304301@student.uwtsd.ac.uk::d63145a7-2d2d-4753-a368-b41d2e323d59" providerId="AD" clId="Web-{3F953929-9C5E-BC3E-C965-B3A6AE35696A}" dt="2025-01-28T11:35:12.986" v="80"/>
          <ac:spMkLst>
            <pc:docMk/>
            <pc:sldMk cId="2999676309" sldId="272"/>
            <ac:spMk id="2" creationId="{502D7101-AD1A-2F8C-82AB-1ECB13F6E502}"/>
          </ac:spMkLst>
        </pc:spChg>
        <pc:spChg chg="mod">
          <ac:chgData name="Maddie Williams (2304301)" userId="S::2304301@student.uwtsd.ac.uk::d63145a7-2d2d-4753-a368-b41d2e323d59" providerId="AD" clId="Web-{3F953929-9C5E-BC3E-C965-B3A6AE35696A}" dt="2025-01-28T11:39:32.043" v="120" actId="20577"/>
          <ac:spMkLst>
            <pc:docMk/>
            <pc:sldMk cId="2999676309" sldId="272"/>
            <ac:spMk id="3" creationId="{18896BD9-5A82-3878-CD47-87AB5532E881}"/>
          </ac:spMkLst>
        </pc:spChg>
        <pc:spChg chg="add">
          <ac:chgData name="Maddie Williams (2304301)" userId="S::2304301@student.uwtsd.ac.uk::d63145a7-2d2d-4753-a368-b41d2e323d59" providerId="AD" clId="Web-{3F953929-9C5E-BC3E-C965-B3A6AE35696A}" dt="2025-01-28T11:35:12.986" v="80"/>
          <ac:spMkLst>
            <pc:docMk/>
            <pc:sldMk cId="2999676309" sldId="272"/>
            <ac:spMk id="9" creationId="{11AC88F6-55CB-496B-8AD8-9ABD2E6E3BFA}"/>
          </ac:spMkLst>
        </pc:spChg>
        <pc:spChg chg="add">
          <ac:chgData name="Maddie Williams (2304301)" userId="S::2304301@student.uwtsd.ac.uk::d63145a7-2d2d-4753-a368-b41d2e323d59" providerId="AD" clId="Web-{3F953929-9C5E-BC3E-C965-B3A6AE35696A}" dt="2025-01-28T11:35:12.986" v="80"/>
          <ac:spMkLst>
            <pc:docMk/>
            <pc:sldMk cId="2999676309" sldId="272"/>
            <ac:spMk id="11" creationId="{6F53D3C3-F24F-4317-98B6-A05ECD30445C}"/>
          </ac:spMkLst>
        </pc:spChg>
        <pc:picChg chg="add mod ord">
          <ac:chgData name="Maddie Williams (2304301)" userId="S::2304301@student.uwtsd.ac.uk::d63145a7-2d2d-4753-a368-b41d2e323d59" providerId="AD" clId="Web-{3F953929-9C5E-BC3E-C965-B3A6AE35696A}" dt="2025-01-28T11:35:12.986" v="80"/>
          <ac:picMkLst>
            <pc:docMk/>
            <pc:sldMk cId="2999676309" sldId="272"/>
            <ac:picMk id="4" creationId="{8B137A17-C504-9D9C-BB35-B80E264AB9C1}"/>
          </ac:picMkLst>
        </pc:picChg>
      </pc:sldChg>
      <pc:sldChg chg="addSp modSp mod setBg">
        <pc:chgData name="Maddie Williams (2304301)" userId="S::2304301@student.uwtsd.ac.uk::d63145a7-2d2d-4753-a368-b41d2e323d59" providerId="AD" clId="Web-{3F953929-9C5E-BC3E-C965-B3A6AE35696A}" dt="2025-01-28T12:44:56.135" v="583" actId="20577"/>
        <pc:sldMkLst>
          <pc:docMk/>
          <pc:sldMk cId="966029911" sldId="273"/>
        </pc:sldMkLst>
        <pc:spChg chg="mod">
          <ac:chgData name="Maddie Williams (2304301)" userId="S::2304301@student.uwtsd.ac.uk::d63145a7-2d2d-4753-a368-b41d2e323d59" providerId="AD" clId="Web-{3F953929-9C5E-BC3E-C965-B3A6AE35696A}" dt="2025-01-28T11:34:21.062" v="60" actId="1076"/>
          <ac:spMkLst>
            <pc:docMk/>
            <pc:sldMk cId="966029911" sldId="273"/>
            <ac:spMk id="2" creationId="{2A7C578D-0A6A-3630-A5AF-1F47EA205909}"/>
          </ac:spMkLst>
        </pc:spChg>
        <pc:spChg chg="mod">
          <ac:chgData name="Maddie Williams (2304301)" userId="S::2304301@student.uwtsd.ac.uk::d63145a7-2d2d-4753-a368-b41d2e323d59" providerId="AD" clId="Web-{3F953929-9C5E-BC3E-C965-B3A6AE35696A}" dt="2025-01-28T12:44:56.135" v="583" actId="20577"/>
          <ac:spMkLst>
            <pc:docMk/>
            <pc:sldMk cId="966029911" sldId="273"/>
            <ac:spMk id="3" creationId="{1342FFD7-9595-9EF8-D111-179205D069FA}"/>
          </ac:spMkLst>
        </pc:spChg>
        <pc:spChg chg="add">
          <ac:chgData name="Maddie Williams (2304301)" userId="S::2304301@student.uwtsd.ac.uk::d63145a7-2d2d-4753-a368-b41d2e323d59" providerId="AD" clId="Web-{3F953929-9C5E-BC3E-C965-B3A6AE35696A}" dt="2025-01-28T11:33:59.998" v="53"/>
          <ac:spMkLst>
            <pc:docMk/>
            <pc:sldMk cId="966029911" sldId="273"/>
            <ac:spMk id="9" creationId="{11AC88F6-55CB-496B-8AD8-9ABD2E6E3BFA}"/>
          </ac:spMkLst>
        </pc:spChg>
        <pc:spChg chg="add">
          <ac:chgData name="Maddie Williams (2304301)" userId="S::2304301@student.uwtsd.ac.uk::d63145a7-2d2d-4753-a368-b41d2e323d59" providerId="AD" clId="Web-{3F953929-9C5E-BC3E-C965-B3A6AE35696A}" dt="2025-01-28T11:33:59.998" v="53"/>
          <ac:spMkLst>
            <pc:docMk/>
            <pc:sldMk cId="966029911" sldId="273"/>
            <ac:spMk id="11" creationId="{969239DF-EAA4-47C3-B4E3-79C6BCB243F5}"/>
          </ac:spMkLst>
        </pc:spChg>
        <pc:grpChg chg="add">
          <ac:chgData name="Maddie Williams (2304301)" userId="S::2304301@student.uwtsd.ac.uk::d63145a7-2d2d-4753-a368-b41d2e323d59" providerId="AD" clId="Web-{3F953929-9C5E-BC3E-C965-B3A6AE35696A}" dt="2025-01-28T11:33:59.998" v="53"/>
          <ac:grpSpMkLst>
            <pc:docMk/>
            <pc:sldMk cId="966029911" sldId="273"/>
            <ac:grpSpMk id="13" creationId="{3389B237-4CAB-4403-A95C-C04D71F4B420}"/>
          </ac:grpSpMkLst>
        </pc:grpChg>
        <pc:picChg chg="add mod">
          <ac:chgData name="Maddie Williams (2304301)" userId="S::2304301@student.uwtsd.ac.uk::d63145a7-2d2d-4753-a368-b41d2e323d59" providerId="AD" clId="Web-{3F953929-9C5E-BC3E-C965-B3A6AE35696A}" dt="2025-01-28T11:33:59.998" v="53"/>
          <ac:picMkLst>
            <pc:docMk/>
            <pc:sldMk cId="966029911" sldId="273"/>
            <ac:picMk id="4" creationId="{5037F46D-D09B-8A5E-8FDE-1F2B1CC04CAC}"/>
          </ac:picMkLst>
        </pc:picChg>
      </pc:sldChg>
      <pc:sldChg chg="modSp">
        <pc:chgData name="Maddie Williams (2304301)" userId="S::2304301@student.uwtsd.ac.uk::d63145a7-2d2d-4753-a368-b41d2e323d59" providerId="AD" clId="Web-{3F953929-9C5E-BC3E-C965-B3A6AE35696A}" dt="2025-01-28T12:41:57.535" v="567" actId="20577"/>
        <pc:sldMkLst>
          <pc:docMk/>
          <pc:sldMk cId="1207992660" sldId="275"/>
        </pc:sldMkLst>
        <pc:spChg chg="mod">
          <ac:chgData name="Maddie Williams (2304301)" userId="S::2304301@student.uwtsd.ac.uk::d63145a7-2d2d-4753-a368-b41d2e323d59" providerId="AD" clId="Web-{3F953929-9C5E-BC3E-C965-B3A6AE35696A}" dt="2025-01-28T12:41:57.535" v="567" actId="20577"/>
          <ac:spMkLst>
            <pc:docMk/>
            <pc:sldMk cId="1207992660" sldId="275"/>
            <ac:spMk id="3" creationId="{5CFBAD6A-72D4-8067-1FA7-DBCE2B205C94}"/>
          </ac:spMkLst>
        </pc:spChg>
      </pc:sldChg>
      <pc:sldChg chg="delSp modSp new">
        <pc:chgData name="Maddie Williams (2304301)" userId="S::2304301@student.uwtsd.ac.uk::d63145a7-2d2d-4753-a368-b41d2e323d59" providerId="AD" clId="Web-{3F953929-9C5E-BC3E-C965-B3A6AE35696A}" dt="2025-01-28T12:43:04.756" v="582" actId="1076"/>
        <pc:sldMkLst>
          <pc:docMk/>
          <pc:sldMk cId="3587803426" sldId="276"/>
        </pc:sldMkLst>
        <pc:spChg chg="mod">
          <ac:chgData name="Maddie Williams (2304301)" userId="S::2304301@student.uwtsd.ac.uk::d63145a7-2d2d-4753-a368-b41d2e323d59" providerId="AD" clId="Web-{3F953929-9C5E-BC3E-C965-B3A6AE35696A}" dt="2025-01-28T12:43:04.756" v="582" actId="1076"/>
          <ac:spMkLst>
            <pc:docMk/>
            <pc:sldMk cId="3587803426" sldId="276"/>
            <ac:spMk id="2" creationId="{D72AEB92-8DAD-042B-07E1-7ED7E08DB9FF}"/>
          </ac:spMkLst>
        </pc:spChg>
        <pc:spChg chg="del">
          <ac:chgData name="Maddie Williams (2304301)" userId="S::2304301@student.uwtsd.ac.uk::d63145a7-2d2d-4753-a368-b41d2e323d59" providerId="AD" clId="Web-{3F953929-9C5E-BC3E-C965-B3A6AE35696A}" dt="2025-01-28T12:43:04.725" v="581"/>
          <ac:spMkLst>
            <pc:docMk/>
            <pc:sldMk cId="3587803426" sldId="276"/>
            <ac:spMk id="3" creationId="{2639FDC0-676D-4BB3-CA4A-23C5FC4FF756}"/>
          </ac:spMkLst>
        </pc:spChg>
      </pc:sldChg>
    </pc:docChg>
  </pc:docChgLst>
  <pc:docChgLst>
    <pc:chgData name="Maddie Williams (2304301)" userId="S::2304301@student.uwtsd.ac.uk::d63145a7-2d2d-4753-a368-b41d2e323d59" providerId="AD" clId="Web-{77286F41-6183-0454-4E6D-3F5043AC03E9}"/>
    <pc:docChg chg="addSld modSld sldOrd">
      <pc:chgData name="Maddie Williams (2304301)" userId="S::2304301@student.uwtsd.ac.uk::d63145a7-2d2d-4753-a368-b41d2e323d59" providerId="AD" clId="Web-{77286F41-6183-0454-4E6D-3F5043AC03E9}" dt="2025-01-28T10:05:21.802" v="95"/>
      <pc:docMkLst>
        <pc:docMk/>
      </pc:docMkLst>
      <pc:sldChg chg="modSp">
        <pc:chgData name="Maddie Williams (2304301)" userId="S::2304301@student.uwtsd.ac.uk::d63145a7-2d2d-4753-a368-b41d2e323d59" providerId="AD" clId="Web-{77286F41-6183-0454-4E6D-3F5043AC03E9}" dt="2025-01-28T09:31:12.747" v="88" actId="20577"/>
        <pc:sldMkLst>
          <pc:docMk/>
          <pc:sldMk cId="3904631939" sldId="258"/>
        </pc:sldMkLst>
        <pc:spChg chg="mod">
          <ac:chgData name="Maddie Williams (2304301)" userId="S::2304301@student.uwtsd.ac.uk::d63145a7-2d2d-4753-a368-b41d2e323d59" providerId="AD" clId="Web-{77286F41-6183-0454-4E6D-3F5043AC03E9}" dt="2025-01-28T09:31:12.747" v="88" actId="20577"/>
          <ac:spMkLst>
            <pc:docMk/>
            <pc:sldMk cId="3904631939" sldId="258"/>
            <ac:spMk id="3" creationId="{6DFC2F7C-933A-9287-A223-EF97473579DA}"/>
          </ac:spMkLst>
        </pc:spChg>
      </pc:sldChg>
      <pc:sldChg chg="modSp">
        <pc:chgData name="Maddie Williams (2304301)" userId="S::2304301@student.uwtsd.ac.uk::d63145a7-2d2d-4753-a368-b41d2e323d59" providerId="AD" clId="Web-{77286F41-6183-0454-4E6D-3F5043AC03E9}" dt="2025-01-28T09:31:18.747" v="92" actId="20577"/>
        <pc:sldMkLst>
          <pc:docMk/>
          <pc:sldMk cId="781395221" sldId="259"/>
        </pc:sldMkLst>
        <pc:spChg chg="mod">
          <ac:chgData name="Maddie Williams (2304301)" userId="S::2304301@student.uwtsd.ac.uk::d63145a7-2d2d-4753-a368-b41d2e323d59" providerId="AD" clId="Web-{77286F41-6183-0454-4E6D-3F5043AC03E9}" dt="2025-01-28T09:31:18.747" v="92" actId="20577"/>
          <ac:spMkLst>
            <pc:docMk/>
            <pc:sldMk cId="781395221" sldId="259"/>
            <ac:spMk id="3" creationId="{512B7A46-5A77-899B-E4CC-8F9B69395EED}"/>
          </ac:spMkLst>
        </pc:spChg>
      </pc:sldChg>
      <pc:sldChg chg="ord">
        <pc:chgData name="Maddie Williams (2304301)" userId="S::2304301@student.uwtsd.ac.uk::d63145a7-2d2d-4753-a368-b41d2e323d59" providerId="AD" clId="Web-{77286F41-6183-0454-4E6D-3F5043AC03E9}" dt="2025-01-28T10:05:21.802" v="95"/>
        <pc:sldMkLst>
          <pc:docMk/>
          <pc:sldMk cId="3961732926" sldId="260"/>
        </pc:sldMkLst>
      </pc:sldChg>
      <pc:sldChg chg="modSp">
        <pc:chgData name="Maddie Williams (2304301)" userId="S::2304301@student.uwtsd.ac.uk::d63145a7-2d2d-4753-a368-b41d2e323d59" providerId="AD" clId="Web-{77286F41-6183-0454-4E6D-3F5043AC03E9}" dt="2025-01-28T09:11:17.001" v="63" actId="20577"/>
        <pc:sldMkLst>
          <pc:docMk/>
          <pc:sldMk cId="3642643704" sldId="271"/>
        </pc:sldMkLst>
        <pc:spChg chg="mod">
          <ac:chgData name="Maddie Williams (2304301)" userId="S::2304301@student.uwtsd.ac.uk::d63145a7-2d2d-4753-a368-b41d2e323d59" providerId="AD" clId="Web-{77286F41-6183-0454-4E6D-3F5043AC03E9}" dt="2025-01-28T09:11:17.001" v="63" actId="20577"/>
          <ac:spMkLst>
            <pc:docMk/>
            <pc:sldMk cId="3642643704" sldId="271"/>
            <ac:spMk id="2" creationId="{392D12CE-8EF0-B342-9BAB-91F18CBF86EB}"/>
          </ac:spMkLst>
        </pc:spChg>
      </pc:sldChg>
      <pc:sldChg chg="modSp new">
        <pc:chgData name="Maddie Williams (2304301)" userId="S::2304301@student.uwtsd.ac.uk::d63145a7-2d2d-4753-a368-b41d2e323d59" providerId="AD" clId="Web-{77286F41-6183-0454-4E6D-3F5043AC03E9}" dt="2025-01-28T09:11:10.969" v="62" actId="20577"/>
        <pc:sldMkLst>
          <pc:docMk/>
          <pc:sldMk cId="2999676309" sldId="272"/>
        </pc:sldMkLst>
        <pc:spChg chg="mod">
          <ac:chgData name="Maddie Williams (2304301)" userId="S::2304301@student.uwtsd.ac.uk::d63145a7-2d2d-4753-a368-b41d2e323d59" providerId="AD" clId="Web-{77286F41-6183-0454-4E6D-3F5043AC03E9}" dt="2025-01-28T09:07:51.316" v="4" actId="20577"/>
          <ac:spMkLst>
            <pc:docMk/>
            <pc:sldMk cId="2999676309" sldId="272"/>
            <ac:spMk id="2" creationId="{502D7101-AD1A-2F8C-82AB-1ECB13F6E502}"/>
          </ac:spMkLst>
        </pc:spChg>
        <pc:spChg chg="mod">
          <ac:chgData name="Maddie Williams (2304301)" userId="S::2304301@student.uwtsd.ac.uk::d63145a7-2d2d-4753-a368-b41d2e323d59" providerId="AD" clId="Web-{77286F41-6183-0454-4E6D-3F5043AC03E9}" dt="2025-01-28T09:11:10.969" v="62" actId="20577"/>
          <ac:spMkLst>
            <pc:docMk/>
            <pc:sldMk cId="2999676309" sldId="272"/>
            <ac:spMk id="3" creationId="{18896BD9-5A82-3878-CD47-87AB5532E881}"/>
          </ac:spMkLst>
        </pc:spChg>
      </pc:sldChg>
      <pc:sldChg chg="modSp new">
        <pc:chgData name="Maddie Williams (2304301)" userId="S::2304301@student.uwtsd.ac.uk::d63145a7-2d2d-4753-a368-b41d2e323d59" providerId="AD" clId="Web-{77286F41-6183-0454-4E6D-3F5043AC03E9}" dt="2025-01-28T09:25:42.476" v="78" actId="20577"/>
        <pc:sldMkLst>
          <pc:docMk/>
          <pc:sldMk cId="966029911" sldId="273"/>
        </pc:sldMkLst>
        <pc:spChg chg="mod">
          <ac:chgData name="Maddie Williams (2304301)" userId="S::2304301@student.uwtsd.ac.uk::d63145a7-2d2d-4753-a368-b41d2e323d59" providerId="AD" clId="Web-{77286F41-6183-0454-4E6D-3F5043AC03E9}" dt="2025-01-28T09:11:21.970" v="69" actId="20577"/>
          <ac:spMkLst>
            <pc:docMk/>
            <pc:sldMk cId="966029911" sldId="273"/>
            <ac:spMk id="2" creationId="{2A7C578D-0A6A-3630-A5AF-1F47EA205909}"/>
          </ac:spMkLst>
        </pc:spChg>
        <pc:spChg chg="mod">
          <ac:chgData name="Maddie Williams (2304301)" userId="S::2304301@student.uwtsd.ac.uk::d63145a7-2d2d-4753-a368-b41d2e323d59" providerId="AD" clId="Web-{77286F41-6183-0454-4E6D-3F5043AC03E9}" dt="2025-01-28T09:25:42.476" v="78" actId="20577"/>
          <ac:spMkLst>
            <pc:docMk/>
            <pc:sldMk cId="966029911" sldId="273"/>
            <ac:spMk id="3" creationId="{1342FFD7-9595-9EF8-D111-179205D069FA}"/>
          </ac:spMkLst>
        </pc:spChg>
      </pc:sldChg>
      <pc:sldChg chg="new">
        <pc:chgData name="Maddie Williams (2304301)" userId="S::2304301@student.uwtsd.ac.uk::d63145a7-2d2d-4753-a368-b41d2e323d59" providerId="AD" clId="Web-{77286F41-6183-0454-4E6D-3F5043AC03E9}" dt="2025-01-28T10:05:16.489" v="93"/>
        <pc:sldMkLst>
          <pc:docMk/>
          <pc:sldMk cId="3513380866" sldId="274"/>
        </pc:sldMkLst>
      </pc:sldChg>
    </pc:docChg>
  </pc:docChgLst>
  <pc:docChgLst>
    <pc:chgData name="Maddie Williams (2304301)" userId="S::2304301@student.uwtsd.ac.uk::d63145a7-2d2d-4753-a368-b41d2e323d59" providerId="AD" clId="Web-{B50ABB72-84D0-AF2D-6705-69B5B1F0ABC1}"/>
    <pc:docChg chg="addSld delSld modSld addMainMaster delMainMaster">
      <pc:chgData name="Maddie Williams (2304301)" userId="S::2304301@student.uwtsd.ac.uk::d63145a7-2d2d-4753-a368-b41d2e323d59" providerId="AD" clId="Web-{B50ABB72-84D0-AF2D-6705-69B5B1F0ABC1}" dt="2025-01-27T22:58:32.184" v="1046" actId="20577"/>
      <pc:docMkLst>
        <pc:docMk/>
      </pc:docMkLst>
      <pc:sldChg chg="addSp modSp mod setBg modClrScheme chgLayout">
        <pc:chgData name="Maddie Williams (2304301)" userId="S::2304301@student.uwtsd.ac.uk::d63145a7-2d2d-4753-a368-b41d2e323d59" providerId="AD" clId="Web-{B50ABB72-84D0-AF2D-6705-69B5B1F0ABC1}" dt="2025-01-27T22:34:13.734" v="5" actId="20577"/>
        <pc:sldMkLst>
          <pc:docMk/>
          <pc:sldMk cId="109857222" sldId="256"/>
        </pc:sldMkLst>
        <pc:spChg chg="mod">
          <ac:chgData name="Maddie Williams (2304301)" userId="S::2304301@student.uwtsd.ac.uk::d63145a7-2d2d-4753-a368-b41d2e323d59" providerId="AD" clId="Web-{B50ABB72-84D0-AF2D-6705-69B5B1F0ABC1}" dt="2025-01-27T22:33:57.780" v="0"/>
          <ac:spMkLst>
            <pc:docMk/>
            <pc:sldMk cId="109857222" sldId="256"/>
            <ac:spMk id="2" creationId="{00000000-0000-0000-0000-000000000000}"/>
          </ac:spMkLst>
        </pc:spChg>
        <pc:spChg chg="mod">
          <ac:chgData name="Maddie Williams (2304301)" userId="S::2304301@student.uwtsd.ac.uk::d63145a7-2d2d-4753-a368-b41d2e323d59" providerId="AD" clId="Web-{B50ABB72-84D0-AF2D-6705-69B5B1F0ABC1}" dt="2025-01-27T22:34:13.734" v="5" actId="20577"/>
          <ac:spMkLst>
            <pc:docMk/>
            <pc:sldMk cId="109857222" sldId="256"/>
            <ac:spMk id="3" creationId="{00000000-0000-0000-0000-000000000000}"/>
          </ac:spMkLst>
        </pc:spChg>
        <pc:spChg chg="add">
          <ac:chgData name="Maddie Williams (2304301)" userId="S::2304301@student.uwtsd.ac.uk::d63145a7-2d2d-4753-a368-b41d2e323d59" providerId="AD" clId="Web-{B50ABB72-84D0-AF2D-6705-69B5B1F0ABC1}" dt="2025-01-27T22:33:57.780" v="0"/>
          <ac:spMkLst>
            <pc:docMk/>
            <pc:sldMk cId="109857222" sldId="256"/>
            <ac:spMk id="8" creationId="{8B7AD46D-E72A-4FA9-A503-9BBF703CB872}"/>
          </ac:spMkLst>
        </pc:spChg>
        <pc:spChg chg="add">
          <ac:chgData name="Maddie Williams (2304301)" userId="S::2304301@student.uwtsd.ac.uk::d63145a7-2d2d-4753-a368-b41d2e323d59" providerId="AD" clId="Web-{B50ABB72-84D0-AF2D-6705-69B5B1F0ABC1}" dt="2025-01-27T22:33:57.780" v="0"/>
          <ac:spMkLst>
            <pc:docMk/>
            <pc:sldMk cId="109857222" sldId="256"/>
            <ac:spMk id="10" creationId="{2813BDD8-88F1-463B-A75F-D1EC1E35EC30}"/>
          </ac:spMkLst>
        </pc:spChg>
        <pc:spChg chg="add">
          <ac:chgData name="Maddie Williams (2304301)" userId="S::2304301@student.uwtsd.ac.uk::d63145a7-2d2d-4753-a368-b41d2e323d59" providerId="AD" clId="Web-{B50ABB72-84D0-AF2D-6705-69B5B1F0ABC1}" dt="2025-01-27T22:33:57.780" v="0"/>
          <ac:spMkLst>
            <pc:docMk/>
            <pc:sldMk cId="109857222" sldId="256"/>
            <ac:spMk id="133" creationId="{D5A33662-C2EA-4FEB-B1D3-625DFCFE21C7}"/>
          </ac:spMkLst>
        </pc:spChg>
        <pc:grpChg chg="add">
          <ac:chgData name="Maddie Williams (2304301)" userId="S::2304301@student.uwtsd.ac.uk::d63145a7-2d2d-4753-a368-b41d2e323d59" providerId="AD" clId="Web-{B50ABB72-84D0-AF2D-6705-69B5B1F0ABC1}" dt="2025-01-27T22:33:57.780" v="0"/>
          <ac:grpSpMkLst>
            <pc:docMk/>
            <pc:sldMk cId="109857222" sldId="256"/>
            <ac:grpSpMk id="12" creationId="{D3CE3ADF-CE7B-4DF8-AEB2-64CB8F6329D8}"/>
          </ac:grpSpMkLst>
        </pc:grpChg>
        <pc:grpChg chg="add">
          <ac:chgData name="Maddie Williams (2304301)" userId="S::2304301@student.uwtsd.ac.uk::d63145a7-2d2d-4753-a368-b41d2e323d59" providerId="AD" clId="Web-{B50ABB72-84D0-AF2D-6705-69B5B1F0ABC1}" dt="2025-01-27T22:33:57.780" v="0"/>
          <ac:grpSpMkLst>
            <pc:docMk/>
            <pc:sldMk cId="109857222" sldId="256"/>
            <ac:grpSpMk id="73" creationId="{84C90B19-086C-49B0-9CE7-EEF7B17A1763}"/>
          </ac:grpSpMkLst>
        </pc:grpChg>
      </pc:sldChg>
      <pc:sldChg chg="addSp modSp new mod setBg">
        <pc:chgData name="Maddie Williams (2304301)" userId="S::2304301@student.uwtsd.ac.uk::d63145a7-2d2d-4753-a368-b41d2e323d59" providerId="AD" clId="Web-{B50ABB72-84D0-AF2D-6705-69B5B1F0ABC1}" dt="2025-01-27T22:35:45.283" v="31" actId="20577"/>
        <pc:sldMkLst>
          <pc:docMk/>
          <pc:sldMk cId="1329600544" sldId="257"/>
        </pc:sldMkLst>
        <pc:spChg chg="mod">
          <ac:chgData name="Maddie Williams (2304301)" userId="S::2304301@student.uwtsd.ac.uk::d63145a7-2d2d-4753-a368-b41d2e323d59" providerId="AD" clId="Web-{B50ABB72-84D0-AF2D-6705-69B5B1F0ABC1}" dt="2025-01-27T22:34:52.766" v="19"/>
          <ac:spMkLst>
            <pc:docMk/>
            <pc:sldMk cId="1329600544" sldId="257"/>
            <ac:spMk id="2" creationId="{9B72714C-3916-76C7-475E-BC4AC9F73EAA}"/>
          </ac:spMkLst>
        </pc:spChg>
        <pc:spChg chg="mod">
          <ac:chgData name="Maddie Williams (2304301)" userId="S::2304301@student.uwtsd.ac.uk::d63145a7-2d2d-4753-a368-b41d2e323d59" providerId="AD" clId="Web-{B50ABB72-84D0-AF2D-6705-69B5B1F0ABC1}" dt="2025-01-27T22:35:45.283" v="31" actId="20577"/>
          <ac:spMkLst>
            <pc:docMk/>
            <pc:sldMk cId="1329600544" sldId="257"/>
            <ac:spMk id="3" creationId="{463B5556-C716-2099-6C6D-9A3FBFE59CA7}"/>
          </ac:spMkLst>
        </pc:spChg>
        <pc:spChg chg="add">
          <ac:chgData name="Maddie Williams (2304301)" userId="S::2304301@student.uwtsd.ac.uk::d63145a7-2d2d-4753-a368-b41d2e323d59" providerId="AD" clId="Web-{B50ABB72-84D0-AF2D-6705-69B5B1F0ABC1}" dt="2025-01-27T22:34:52.766" v="19"/>
          <ac:spMkLst>
            <pc:docMk/>
            <pc:sldMk cId="1329600544" sldId="257"/>
            <ac:spMk id="9" creationId="{11AC88F6-55CB-496B-8AD8-9ABD2E6E3BFA}"/>
          </ac:spMkLst>
        </pc:spChg>
        <pc:spChg chg="add">
          <ac:chgData name="Maddie Williams (2304301)" userId="S::2304301@student.uwtsd.ac.uk::d63145a7-2d2d-4753-a368-b41d2e323d59" providerId="AD" clId="Web-{B50ABB72-84D0-AF2D-6705-69B5B1F0ABC1}" dt="2025-01-27T22:34:52.766" v="19"/>
          <ac:spMkLst>
            <pc:docMk/>
            <pc:sldMk cId="1329600544" sldId="257"/>
            <ac:spMk id="11" creationId="{6F53D3C3-F24F-4317-98B6-A05ECD30445C}"/>
          </ac:spMkLst>
        </pc:spChg>
        <pc:picChg chg="add">
          <ac:chgData name="Maddie Williams (2304301)" userId="S::2304301@student.uwtsd.ac.uk::d63145a7-2d2d-4753-a368-b41d2e323d59" providerId="AD" clId="Web-{B50ABB72-84D0-AF2D-6705-69B5B1F0ABC1}" dt="2025-01-27T22:34:52.766" v="19"/>
          <ac:picMkLst>
            <pc:docMk/>
            <pc:sldMk cId="1329600544" sldId="257"/>
            <ac:picMk id="5" creationId="{697F424B-09ED-31A4-E0FE-A04A9B5E8622}"/>
          </ac:picMkLst>
        </pc:picChg>
      </pc:sldChg>
      <pc:sldChg chg="modSp new">
        <pc:chgData name="Maddie Williams (2304301)" userId="S::2304301@student.uwtsd.ac.uk::d63145a7-2d2d-4753-a368-b41d2e323d59" providerId="AD" clId="Web-{B50ABB72-84D0-AF2D-6705-69B5B1F0ABC1}" dt="2025-01-27T22:37:13.571" v="95" actId="20577"/>
        <pc:sldMkLst>
          <pc:docMk/>
          <pc:sldMk cId="3904631939" sldId="258"/>
        </pc:sldMkLst>
        <pc:spChg chg="mod">
          <ac:chgData name="Maddie Williams (2304301)" userId="S::2304301@student.uwtsd.ac.uk::d63145a7-2d2d-4753-a368-b41d2e323d59" providerId="AD" clId="Web-{B50ABB72-84D0-AF2D-6705-69B5B1F0ABC1}" dt="2025-01-27T22:35:59.612" v="39" actId="20577"/>
          <ac:spMkLst>
            <pc:docMk/>
            <pc:sldMk cId="3904631939" sldId="258"/>
            <ac:spMk id="2" creationId="{833A2708-C6E9-BFB8-FE85-264776BF9C0F}"/>
          </ac:spMkLst>
        </pc:spChg>
        <pc:spChg chg="mod">
          <ac:chgData name="Maddie Williams (2304301)" userId="S::2304301@student.uwtsd.ac.uk::d63145a7-2d2d-4753-a368-b41d2e323d59" providerId="AD" clId="Web-{B50ABB72-84D0-AF2D-6705-69B5B1F0ABC1}" dt="2025-01-27T22:37:13.571" v="95" actId="20577"/>
          <ac:spMkLst>
            <pc:docMk/>
            <pc:sldMk cId="3904631939" sldId="258"/>
            <ac:spMk id="3" creationId="{6DFC2F7C-933A-9287-A223-EF97473579DA}"/>
          </ac:spMkLst>
        </pc:spChg>
      </pc:sldChg>
      <pc:sldChg chg="modSp new">
        <pc:chgData name="Maddie Williams (2304301)" userId="S::2304301@student.uwtsd.ac.uk::d63145a7-2d2d-4753-a368-b41d2e323d59" providerId="AD" clId="Web-{B50ABB72-84D0-AF2D-6705-69B5B1F0ABC1}" dt="2025-01-27T22:39:00.449" v="139" actId="20577"/>
        <pc:sldMkLst>
          <pc:docMk/>
          <pc:sldMk cId="781395221" sldId="259"/>
        </pc:sldMkLst>
        <pc:spChg chg="mod">
          <ac:chgData name="Maddie Williams (2304301)" userId="S::2304301@student.uwtsd.ac.uk::d63145a7-2d2d-4753-a368-b41d2e323d59" providerId="AD" clId="Web-{B50ABB72-84D0-AF2D-6705-69B5B1F0ABC1}" dt="2025-01-27T22:38:07.026" v="107" actId="20577"/>
          <ac:spMkLst>
            <pc:docMk/>
            <pc:sldMk cId="781395221" sldId="259"/>
            <ac:spMk id="2" creationId="{2DC57264-1A52-323D-7247-F7539C170FF7}"/>
          </ac:spMkLst>
        </pc:spChg>
        <pc:spChg chg="mod">
          <ac:chgData name="Maddie Williams (2304301)" userId="S::2304301@student.uwtsd.ac.uk::d63145a7-2d2d-4753-a368-b41d2e323d59" providerId="AD" clId="Web-{B50ABB72-84D0-AF2D-6705-69B5B1F0ABC1}" dt="2025-01-27T22:39:00.449" v="139" actId="20577"/>
          <ac:spMkLst>
            <pc:docMk/>
            <pc:sldMk cId="781395221" sldId="259"/>
            <ac:spMk id="3" creationId="{512B7A46-5A77-899B-E4CC-8F9B69395EED}"/>
          </ac:spMkLst>
        </pc:spChg>
      </pc:sldChg>
      <pc:sldChg chg="modSp new">
        <pc:chgData name="Maddie Williams (2304301)" userId="S::2304301@student.uwtsd.ac.uk::d63145a7-2d2d-4753-a368-b41d2e323d59" providerId="AD" clId="Web-{B50ABB72-84D0-AF2D-6705-69B5B1F0ABC1}" dt="2025-01-27T22:40:31.389" v="172" actId="20577"/>
        <pc:sldMkLst>
          <pc:docMk/>
          <pc:sldMk cId="3961732926" sldId="260"/>
        </pc:sldMkLst>
        <pc:spChg chg="mod">
          <ac:chgData name="Maddie Williams (2304301)" userId="S::2304301@student.uwtsd.ac.uk::d63145a7-2d2d-4753-a368-b41d2e323d59" providerId="AD" clId="Web-{B50ABB72-84D0-AF2D-6705-69B5B1F0ABC1}" dt="2025-01-27T22:39:08.590" v="144" actId="20577"/>
          <ac:spMkLst>
            <pc:docMk/>
            <pc:sldMk cId="3961732926" sldId="260"/>
            <ac:spMk id="2" creationId="{846F5D62-7B05-DD93-69C6-C7A963F6DE7D}"/>
          </ac:spMkLst>
        </pc:spChg>
        <pc:spChg chg="mod">
          <ac:chgData name="Maddie Williams (2304301)" userId="S::2304301@student.uwtsd.ac.uk::d63145a7-2d2d-4753-a368-b41d2e323d59" providerId="AD" clId="Web-{B50ABB72-84D0-AF2D-6705-69B5B1F0ABC1}" dt="2025-01-27T22:40:31.389" v="172" actId="20577"/>
          <ac:spMkLst>
            <pc:docMk/>
            <pc:sldMk cId="3961732926" sldId="260"/>
            <ac:spMk id="3" creationId="{933F0C49-1CCB-BAE7-9C43-3B11B443198A}"/>
          </ac:spMkLst>
        </pc:spChg>
      </pc:sldChg>
      <pc:sldChg chg="modSp new">
        <pc:chgData name="Maddie Williams (2304301)" userId="S::2304301@student.uwtsd.ac.uk::d63145a7-2d2d-4753-a368-b41d2e323d59" providerId="AD" clId="Web-{B50ABB72-84D0-AF2D-6705-69B5B1F0ABC1}" dt="2025-01-27T22:41:28.546" v="179" actId="20577"/>
        <pc:sldMkLst>
          <pc:docMk/>
          <pc:sldMk cId="2480101187" sldId="261"/>
        </pc:sldMkLst>
        <pc:spChg chg="mod">
          <ac:chgData name="Maddie Williams (2304301)" userId="S::2304301@student.uwtsd.ac.uk::d63145a7-2d2d-4753-a368-b41d2e323d59" providerId="AD" clId="Web-{B50ABB72-84D0-AF2D-6705-69B5B1F0ABC1}" dt="2025-01-27T22:40:39.295" v="177" actId="20577"/>
          <ac:spMkLst>
            <pc:docMk/>
            <pc:sldMk cId="2480101187" sldId="261"/>
            <ac:spMk id="2" creationId="{D1E0F510-61E3-31AF-23F3-0DFEEF92E740}"/>
          </ac:spMkLst>
        </pc:spChg>
        <pc:spChg chg="mod">
          <ac:chgData name="Maddie Williams (2304301)" userId="S::2304301@student.uwtsd.ac.uk::d63145a7-2d2d-4753-a368-b41d2e323d59" providerId="AD" clId="Web-{B50ABB72-84D0-AF2D-6705-69B5B1F0ABC1}" dt="2025-01-27T22:41:28.546" v="179" actId="20577"/>
          <ac:spMkLst>
            <pc:docMk/>
            <pc:sldMk cId="2480101187" sldId="261"/>
            <ac:spMk id="3" creationId="{633C15A2-6B70-95AB-2C8C-17F9FBCEDEFB}"/>
          </ac:spMkLst>
        </pc:spChg>
      </pc:sldChg>
      <pc:sldChg chg="modSp new">
        <pc:chgData name="Maddie Williams (2304301)" userId="S::2304301@student.uwtsd.ac.uk::d63145a7-2d2d-4753-a368-b41d2e323d59" providerId="AD" clId="Web-{B50ABB72-84D0-AF2D-6705-69B5B1F0ABC1}" dt="2025-01-27T22:42:15.923" v="211" actId="20577"/>
        <pc:sldMkLst>
          <pc:docMk/>
          <pc:sldMk cId="1208401991" sldId="262"/>
        </pc:sldMkLst>
        <pc:spChg chg="mod">
          <ac:chgData name="Maddie Williams (2304301)" userId="S::2304301@student.uwtsd.ac.uk::d63145a7-2d2d-4753-a368-b41d2e323d59" providerId="AD" clId="Web-{B50ABB72-84D0-AF2D-6705-69B5B1F0ABC1}" dt="2025-01-27T22:41:38.422" v="189" actId="20577"/>
          <ac:spMkLst>
            <pc:docMk/>
            <pc:sldMk cId="1208401991" sldId="262"/>
            <ac:spMk id="2" creationId="{EEAF4D2F-545C-AD48-C6BF-A9DEE42FFD37}"/>
          </ac:spMkLst>
        </pc:spChg>
        <pc:spChg chg="mod">
          <ac:chgData name="Maddie Williams (2304301)" userId="S::2304301@student.uwtsd.ac.uk::d63145a7-2d2d-4753-a368-b41d2e323d59" providerId="AD" clId="Web-{B50ABB72-84D0-AF2D-6705-69B5B1F0ABC1}" dt="2025-01-27T22:42:15.923" v="211" actId="20577"/>
          <ac:spMkLst>
            <pc:docMk/>
            <pc:sldMk cId="1208401991" sldId="262"/>
            <ac:spMk id="3" creationId="{EAD95F1B-CCDD-1DBD-6B39-44CC211EBB1E}"/>
          </ac:spMkLst>
        </pc:spChg>
      </pc:sldChg>
      <pc:sldChg chg="modSp new">
        <pc:chgData name="Maddie Williams (2304301)" userId="S::2304301@student.uwtsd.ac.uk::d63145a7-2d2d-4753-a368-b41d2e323d59" providerId="AD" clId="Web-{B50ABB72-84D0-AF2D-6705-69B5B1F0ABC1}" dt="2025-01-27T22:43:19.596" v="283" actId="20577"/>
        <pc:sldMkLst>
          <pc:docMk/>
          <pc:sldMk cId="1569447414" sldId="263"/>
        </pc:sldMkLst>
        <pc:spChg chg="mod">
          <ac:chgData name="Maddie Williams (2304301)" userId="S::2304301@student.uwtsd.ac.uk::d63145a7-2d2d-4753-a368-b41d2e323d59" providerId="AD" clId="Web-{B50ABB72-84D0-AF2D-6705-69B5B1F0ABC1}" dt="2025-01-27T22:42:25.689" v="220" actId="20577"/>
          <ac:spMkLst>
            <pc:docMk/>
            <pc:sldMk cId="1569447414" sldId="263"/>
            <ac:spMk id="2" creationId="{6052B355-19BF-C6F5-FA63-C5201BFBEB3D}"/>
          </ac:spMkLst>
        </pc:spChg>
        <pc:spChg chg="mod">
          <ac:chgData name="Maddie Williams (2304301)" userId="S::2304301@student.uwtsd.ac.uk::d63145a7-2d2d-4753-a368-b41d2e323d59" providerId="AD" clId="Web-{B50ABB72-84D0-AF2D-6705-69B5B1F0ABC1}" dt="2025-01-27T22:43:19.596" v="283" actId="20577"/>
          <ac:spMkLst>
            <pc:docMk/>
            <pc:sldMk cId="1569447414" sldId="263"/>
            <ac:spMk id="3" creationId="{CAA28E78-8852-CBEF-12F9-D466A2C355BD}"/>
          </ac:spMkLst>
        </pc:spChg>
      </pc:sldChg>
      <pc:sldChg chg="modSp new">
        <pc:chgData name="Maddie Williams (2304301)" userId="S::2304301@student.uwtsd.ac.uk::d63145a7-2d2d-4753-a368-b41d2e323d59" providerId="AD" clId="Web-{B50ABB72-84D0-AF2D-6705-69B5B1F0ABC1}" dt="2025-01-27T22:45:25.396" v="385" actId="20577"/>
        <pc:sldMkLst>
          <pc:docMk/>
          <pc:sldMk cId="4111834449" sldId="264"/>
        </pc:sldMkLst>
        <pc:spChg chg="mod">
          <ac:chgData name="Maddie Williams (2304301)" userId="S::2304301@student.uwtsd.ac.uk::d63145a7-2d2d-4753-a368-b41d2e323d59" providerId="AD" clId="Web-{B50ABB72-84D0-AF2D-6705-69B5B1F0ABC1}" dt="2025-01-27T22:43:27.284" v="286" actId="20577"/>
          <ac:spMkLst>
            <pc:docMk/>
            <pc:sldMk cId="4111834449" sldId="264"/>
            <ac:spMk id="2" creationId="{0BF330DB-875F-CABB-5A78-F706DF5D3BA6}"/>
          </ac:spMkLst>
        </pc:spChg>
        <pc:spChg chg="mod">
          <ac:chgData name="Maddie Williams (2304301)" userId="S::2304301@student.uwtsd.ac.uk::d63145a7-2d2d-4753-a368-b41d2e323d59" providerId="AD" clId="Web-{B50ABB72-84D0-AF2D-6705-69B5B1F0ABC1}" dt="2025-01-27T22:45:25.396" v="385" actId="20577"/>
          <ac:spMkLst>
            <pc:docMk/>
            <pc:sldMk cId="4111834449" sldId="264"/>
            <ac:spMk id="3" creationId="{0A034157-7765-9DEA-E13E-29DAA9DC58CB}"/>
          </ac:spMkLst>
        </pc:spChg>
        <pc:spChg chg="mod">
          <ac:chgData name="Maddie Williams (2304301)" userId="S::2304301@student.uwtsd.ac.uk::d63145a7-2d2d-4753-a368-b41d2e323d59" providerId="AD" clId="Web-{B50ABB72-84D0-AF2D-6705-69B5B1F0ABC1}" dt="2025-01-27T22:45:03.505" v="375" actId="20577"/>
          <ac:spMkLst>
            <pc:docMk/>
            <pc:sldMk cId="4111834449" sldId="264"/>
            <ac:spMk id="4" creationId="{84127F8D-E074-FF20-351E-428D7BFB0BD4}"/>
          </ac:spMkLst>
        </pc:spChg>
      </pc:sldChg>
      <pc:sldChg chg="modSp new">
        <pc:chgData name="Maddie Williams (2304301)" userId="S::2304301@student.uwtsd.ac.uk::d63145a7-2d2d-4753-a368-b41d2e323d59" providerId="AD" clId="Web-{B50ABB72-84D0-AF2D-6705-69B5B1F0ABC1}" dt="2025-01-27T22:46:03.257" v="404" actId="20577"/>
        <pc:sldMkLst>
          <pc:docMk/>
          <pc:sldMk cId="2489782552" sldId="265"/>
        </pc:sldMkLst>
        <pc:spChg chg="mod">
          <ac:chgData name="Maddie Williams (2304301)" userId="S::2304301@student.uwtsd.ac.uk::d63145a7-2d2d-4753-a368-b41d2e323d59" providerId="AD" clId="Web-{B50ABB72-84D0-AF2D-6705-69B5B1F0ABC1}" dt="2025-01-27T22:45:39.022" v="392" actId="20577"/>
          <ac:spMkLst>
            <pc:docMk/>
            <pc:sldMk cId="2489782552" sldId="265"/>
            <ac:spMk id="2" creationId="{CA116AC5-F2FF-2BF6-73A0-74C2E1BF84A2}"/>
          </ac:spMkLst>
        </pc:spChg>
        <pc:spChg chg="mod">
          <ac:chgData name="Maddie Williams (2304301)" userId="S::2304301@student.uwtsd.ac.uk::d63145a7-2d2d-4753-a368-b41d2e323d59" providerId="AD" clId="Web-{B50ABB72-84D0-AF2D-6705-69B5B1F0ABC1}" dt="2025-01-27T22:46:03.257" v="404" actId="20577"/>
          <ac:spMkLst>
            <pc:docMk/>
            <pc:sldMk cId="2489782552" sldId="265"/>
            <ac:spMk id="3" creationId="{FB68C414-38F9-6F26-AF48-B2ED3D6E138E}"/>
          </ac:spMkLst>
        </pc:spChg>
      </pc:sldChg>
      <pc:sldChg chg="modSp new">
        <pc:chgData name="Maddie Williams (2304301)" userId="S::2304301@student.uwtsd.ac.uk::d63145a7-2d2d-4753-a368-b41d2e323d59" providerId="AD" clId="Web-{B50ABB72-84D0-AF2D-6705-69B5B1F0ABC1}" dt="2025-01-27T22:47:05.039" v="467" actId="20577"/>
        <pc:sldMkLst>
          <pc:docMk/>
          <pc:sldMk cId="2139313392" sldId="266"/>
        </pc:sldMkLst>
        <pc:spChg chg="mod">
          <ac:chgData name="Maddie Williams (2304301)" userId="S::2304301@student.uwtsd.ac.uk::d63145a7-2d2d-4753-a368-b41d2e323d59" providerId="AD" clId="Web-{B50ABB72-84D0-AF2D-6705-69B5B1F0ABC1}" dt="2025-01-27T22:46:08.804" v="409" actId="20577"/>
          <ac:spMkLst>
            <pc:docMk/>
            <pc:sldMk cId="2139313392" sldId="266"/>
            <ac:spMk id="2" creationId="{1DFECB60-4228-EB25-7288-1EA5B6B4F172}"/>
          </ac:spMkLst>
        </pc:spChg>
        <pc:spChg chg="mod">
          <ac:chgData name="Maddie Williams (2304301)" userId="S::2304301@student.uwtsd.ac.uk::d63145a7-2d2d-4753-a368-b41d2e323d59" providerId="AD" clId="Web-{B50ABB72-84D0-AF2D-6705-69B5B1F0ABC1}" dt="2025-01-27T22:47:05.039" v="467" actId="20577"/>
          <ac:spMkLst>
            <pc:docMk/>
            <pc:sldMk cId="2139313392" sldId="266"/>
            <ac:spMk id="3" creationId="{811FE1AC-2A95-8D08-A3FA-A2671A3AA9E0}"/>
          </ac:spMkLst>
        </pc:spChg>
      </pc:sldChg>
      <pc:sldChg chg="modSp new">
        <pc:chgData name="Maddie Williams (2304301)" userId="S::2304301@student.uwtsd.ac.uk::d63145a7-2d2d-4753-a368-b41d2e323d59" providerId="AD" clId="Web-{B50ABB72-84D0-AF2D-6705-69B5B1F0ABC1}" dt="2025-01-27T22:47:51.431" v="506" actId="20577"/>
        <pc:sldMkLst>
          <pc:docMk/>
          <pc:sldMk cId="783010786" sldId="267"/>
        </pc:sldMkLst>
        <pc:spChg chg="mod">
          <ac:chgData name="Maddie Williams (2304301)" userId="S::2304301@student.uwtsd.ac.uk::d63145a7-2d2d-4753-a368-b41d2e323d59" providerId="AD" clId="Web-{B50ABB72-84D0-AF2D-6705-69B5B1F0ABC1}" dt="2025-01-27T22:47:14.071" v="474" actId="20577"/>
          <ac:spMkLst>
            <pc:docMk/>
            <pc:sldMk cId="783010786" sldId="267"/>
            <ac:spMk id="2" creationId="{5CA7A7DC-FD94-1B73-6629-179CAB26CC06}"/>
          </ac:spMkLst>
        </pc:spChg>
        <pc:spChg chg="mod">
          <ac:chgData name="Maddie Williams (2304301)" userId="S::2304301@student.uwtsd.ac.uk::d63145a7-2d2d-4753-a368-b41d2e323d59" providerId="AD" clId="Web-{B50ABB72-84D0-AF2D-6705-69B5B1F0ABC1}" dt="2025-01-27T22:47:51.431" v="506" actId="20577"/>
          <ac:spMkLst>
            <pc:docMk/>
            <pc:sldMk cId="783010786" sldId="267"/>
            <ac:spMk id="3" creationId="{EB8E90CE-4DFA-7A84-F63F-C72025519DEE}"/>
          </ac:spMkLst>
        </pc:spChg>
      </pc:sldChg>
      <pc:sldChg chg="modSp new">
        <pc:chgData name="Maddie Williams (2304301)" userId="S::2304301@student.uwtsd.ac.uk::d63145a7-2d2d-4753-a368-b41d2e323d59" providerId="AD" clId="Web-{B50ABB72-84D0-AF2D-6705-69B5B1F0ABC1}" dt="2025-01-27T22:50:07.482" v="606" actId="20577"/>
        <pc:sldMkLst>
          <pc:docMk/>
          <pc:sldMk cId="242885714" sldId="268"/>
        </pc:sldMkLst>
        <pc:spChg chg="mod">
          <ac:chgData name="Maddie Williams (2304301)" userId="S::2304301@student.uwtsd.ac.uk::d63145a7-2d2d-4753-a368-b41d2e323d59" providerId="AD" clId="Web-{B50ABB72-84D0-AF2D-6705-69B5B1F0ABC1}" dt="2025-01-27T22:48:27.542" v="522" actId="20577"/>
          <ac:spMkLst>
            <pc:docMk/>
            <pc:sldMk cId="242885714" sldId="268"/>
            <ac:spMk id="2" creationId="{7EF9345E-779C-5619-C6C1-6DCE75C68081}"/>
          </ac:spMkLst>
        </pc:spChg>
        <pc:spChg chg="mod">
          <ac:chgData name="Maddie Williams (2304301)" userId="S::2304301@student.uwtsd.ac.uk::d63145a7-2d2d-4753-a368-b41d2e323d59" providerId="AD" clId="Web-{B50ABB72-84D0-AF2D-6705-69B5B1F0ABC1}" dt="2025-01-27T22:50:07.482" v="606" actId="20577"/>
          <ac:spMkLst>
            <pc:docMk/>
            <pc:sldMk cId="242885714" sldId="268"/>
            <ac:spMk id="3" creationId="{B75E851A-300B-892B-D9B9-91230321DDBB}"/>
          </ac:spMkLst>
        </pc:spChg>
      </pc:sldChg>
      <pc:sldChg chg="modSp new del">
        <pc:chgData name="Maddie Williams (2304301)" userId="S::2304301@student.uwtsd.ac.uk::d63145a7-2d2d-4753-a368-b41d2e323d59" providerId="AD" clId="Web-{B50ABB72-84D0-AF2D-6705-69B5B1F0ABC1}" dt="2025-01-27T22:48:09.885" v="516"/>
        <pc:sldMkLst>
          <pc:docMk/>
          <pc:sldMk cId="1424490835" sldId="268"/>
        </pc:sldMkLst>
        <pc:spChg chg="mod">
          <ac:chgData name="Maddie Williams (2304301)" userId="S::2304301@student.uwtsd.ac.uk::d63145a7-2d2d-4753-a368-b41d2e323d59" providerId="AD" clId="Web-{B50ABB72-84D0-AF2D-6705-69B5B1F0ABC1}" dt="2025-01-27T22:47:59.291" v="513" actId="20577"/>
          <ac:spMkLst>
            <pc:docMk/>
            <pc:sldMk cId="1424490835" sldId="268"/>
            <ac:spMk id="2" creationId="{B4BC555B-F510-2932-2710-DD262D7186ED}"/>
          </ac:spMkLst>
        </pc:spChg>
        <pc:spChg chg="mod">
          <ac:chgData name="Maddie Williams (2304301)" userId="S::2304301@student.uwtsd.ac.uk::d63145a7-2d2d-4753-a368-b41d2e323d59" providerId="AD" clId="Web-{B50ABB72-84D0-AF2D-6705-69B5B1F0ABC1}" dt="2025-01-27T22:48:05.885" v="515" actId="20577"/>
          <ac:spMkLst>
            <pc:docMk/>
            <pc:sldMk cId="1424490835" sldId="268"/>
            <ac:spMk id="3" creationId="{F62EFB03-B976-16AE-292E-01E7CC127B2D}"/>
          </ac:spMkLst>
        </pc:spChg>
      </pc:sldChg>
      <pc:sldChg chg="modSp new">
        <pc:chgData name="Maddie Williams (2304301)" userId="S::2304301@student.uwtsd.ac.uk::d63145a7-2d2d-4753-a368-b41d2e323d59" providerId="AD" clId="Web-{B50ABB72-84D0-AF2D-6705-69B5B1F0ABC1}" dt="2025-01-27T22:51:58.750" v="718" actId="20577"/>
        <pc:sldMkLst>
          <pc:docMk/>
          <pc:sldMk cId="2414150017" sldId="269"/>
        </pc:sldMkLst>
        <pc:spChg chg="mod">
          <ac:chgData name="Maddie Williams (2304301)" userId="S::2304301@student.uwtsd.ac.uk::d63145a7-2d2d-4753-a368-b41d2e323d59" providerId="AD" clId="Web-{B50ABB72-84D0-AF2D-6705-69B5B1F0ABC1}" dt="2025-01-27T22:50:13.076" v="619" actId="20577"/>
          <ac:spMkLst>
            <pc:docMk/>
            <pc:sldMk cId="2414150017" sldId="269"/>
            <ac:spMk id="2" creationId="{E5D482BE-9FC2-47CB-90BE-3599A7672A13}"/>
          </ac:spMkLst>
        </pc:spChg>
        <pc:spChg chg="mod">
          <ac:chgData name="Maddie Williams (2304301)" userId="S::2304301@student.uwtsd.ac.uk::d63145a7-2d2d-4753-a368-b41d2e323d59" providerId="AD" clId="Web-{B50ABB72-84D0-AF2D-6705-69B5B1F0ABC1}" dt="2025-01-27T22:51:58.750" v="718" actId="20577"/>
          <ac:spMkLst>
            <pc:docMk/>
            <pc:sldMk cId="2414150017" sldId="269"/>
            <ac:spMk id="3" creationId="{38675D02-4D53-F0D8-9557-35B330DB1D0D}"/>
          </ac:spMkLst>
        </pc:spChg>
      </pc:sldChg>
      <pc:sldChg chg="modSp new">
        <pc:chgData name="Maddie Williams (2304301)" userId="S::2304301@student.uwtsd.ac.uk::d63145a7-2d2d-4753-a368-b41d2e323d59" providerId="AD" clId="Web-{B50ABB72-84D0-AF2D-6705-69B5B1F0ABC1}" dt="2025-01-27T22:56:17.507" v="911" actId="20577"/>
        <pc:sldMkLst>
          <pc:docMk/>
          <pc:sldMk cId="420598571" sldId="270"/>
        </pc:sldMkLst>
        <pc:spChg chg="mod">
          <ac:chgData name="Maddie Williams (2304301)" userId="S::2304301@student.uwtsd.ac.uk::d63145a7-2d2d-4753-a368-b41d2e323d59" providerId="AD" clId="Web-{B50ABB72-84D0-AF2D-6705-69B5B1F0ABC1}" dt="2025-01-27T22:53:11.533" v="746" actId="20577"/>
          <ac:spMkLst>
            <pc:docMk/>
            <pc:sldMk cId="420598571" sldId="270"/>
            <ac:spMk id="2" creationId="{D02162CD-AE99-6CB3-AB34-57454E6BC263}"/>
          </ac:spMkLst>
        </pc:spChg>
        <pc:spChg chg="mod">
          <ac:chgData name="Maddie Williams (2304301)" userId="S::2304301@student.uwtsd.ac.uk::d63145a7-2d2d-4753-a368-b41d2e323d59" providerId="AD" clId="Web-{B50ABB72-84D0-AF2D-6705-69B5B1F0ABC1}" dt="2025-01-27T22:56:17.507" v="911" actId="20577"/>
          <ac:spMkLst>
            <pc:docMk/>
            <pc:sldMk cId="420598571" sldId="270"/>
            <ac:spMk id="3" creationId="{E38A5EFA-4088-34E7-D977-E3E083BBEA9A}"/>
          </ac:spMkLst>
        </pc:spChg>
      </pc:sldChg>
      <pc:sldChg chg="modSp new">
        <pc:chgData name="Maddie Williams (2304301)" userId="S::2304301@student.uwtsd.ac.uk::d63145a7-2d2d-4753-a368-b41d2e323d59" providerId="AD" clId="Web-{B50ABB72-84D0-AF2D-6705-69B5B1F0ABC1}" dt="2025-01-27T22:58:32.184" v="1046" actId="20577"/>
        <pc:sldMkLst>
          <pc:docMk/>
          <pc:sldMk cId="3642643704" sldId="271"/>
        </pc:sldMkLst>
        <pc:spChg chg="mod">
          <ac:chgData name="Maddie Williams (2304301)" userId="S::2304301@student.uwtsd.ac.uk::d63145a7-2d2d-4753-a368-b41d2e323d59" providerId="AD" clId="Web-{B50ABB72-84D0-AF2D-6705-69B5B1F0ABC1}" dt="2025-01-27T22:56:25.632" v="922" actId="20577"/>
          <ac:spMkLst>
            <pc:docMk/>
            <pc:sldMk cId="3642643704" sldId="271"/>
            <ac:spMk id="2" creationId="{392D12CE-8EF0-B342-9BAB-91F18CBF86EB}"/>
          </ac:spMkLst>
        </pc:spChg>
        <pc:spChg chg="mod">
          <ac:chgData name="Maddie Williams (2304301)" userId="S::2304301@student.uwtsd.ac.uk::d63145a7-2d2d-4753-a368-b41d2e323d59" providerId="AD" clId="Web-{B50ABB72-84D0-AF2D-6705-69B5B1F0ABC1}" dt="2025-01-27T22:58:32.184" v="1046" actId="20577"/>
          <ac:spMkLst>
            <pc:docMk/>
            <pc:sldMk cId="3642643704" sldId="271"/>
            <ac:spMk id="3" creationId="{810FB2D0-BFFE-DBEB-F449-4F387B796AAA}"/>
          </ac:spMkLst>
        </pc:spChg>
      </pc:sldChg>
      <pc:sldMasterChg chg="del delSldLayout">
        <pc:chgData name="Maddie Williams (2304301)" userId="S::2304301@student.uwtsd.ac.uk::d63145a7-2d2d-4753-a368-b41d2e323d59" providerId="AD" clId="Web-{B50ABB72-84D0-AF2D-6705-69B5B1F0ABC1}" dt="2025-01-27T22:33:57.780" v="0"/>
        <pc:sldMasterMkLst>
          <pc:docMk/>
          <pc:sldMasterMk cId="2460954070" sldId="2147483660"/>
        </pc:sldMasterMkLst>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2385387890" sldId="2147483661"/>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949138452" sldId="2147483662"/>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2591524520" sldId="2147483663"/>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1203092039" sldId="2147483664"/>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3733172339" sldId="2147483665"/>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3210312558" sldId="2147483666"/>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3146388984" sldId="2147483667"/>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3171841454" sldId="2147483668"/>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1718958274" sldId="2147483669"/>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2202905451" sldId="2147483670"/>
          </pc:sldLayoutMkLst>
        </pc:sldLayoutChg>
        <pc:sldLayoutChg chg="del">
          <pc:chgData name="Maddie Williams (2304301)" userId="S::2304301@student.uwtsd.ac.uk::d63145a7-2d2d-4753-a368-b41d2e323d59" providerId="AD" clId="Web-{B50ABB72-84D0-AF2D-6705-69B5B1F0ABC1}" dt="2025-01-27T22:33:57.780" v="0"/>
          <pc:sldLayoutMkLst>
            <pc:docMk/>
            <pc:sldMasterMk cId="2460954070" sldId="2147483660"/>
            <pc:sldLayoutMk cId="3479445657" sldId="2147483671"/>
          </pc:sldLayoutMkLst>
        </pc:sldLayoutChg>
      </pc:sldMasterChg>
      <pc:sldMasterChg chg="add addSldLayout">
        <pc:chgData name="Maddie Williams (2304301)" userId="S::2304301@student.uwtsd.ac.uk::d63145a7-2d2d-4753-a368-b41d2e323d59" providerId="AD" clId="Web-{B50ABB72-84D0-AF2D-6705-69B5B1F0ABC1}" dt="2025-01-27T22:33:57.780" v="0"/>
        <pc:sldMasterMkLst>
          <pc:docMk/>
          <pc:sldMasterMk cId="1843326549" sldId="2147483695"/>
        </pc:sldMasterMkLst>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105248511" sldId="2147483684"/>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789080123" sldId="2147483685"/>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69820248" sldId="2147483686"/>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348337496" sldId="2147483687"/>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035180136" sldId="2147483688"/>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879249416" sldId="2147483689"/>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332167486" sldId="2147483690"/>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575400269" sldId="2147483691"/>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593765472" sldId="2147483692"/>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4238915945" sldId="2147483693"/>
          </pc:sldLayoutMkLst>
        </pc:sldLayoutChg>
        <pc:sldLayoutChg chg="add">
          <pc:chgData name="Maddie Williams (2304301)" userId="S::2304301@student.uwtsd.ac.uk::d63145a7-2d2d-4753-a368-b41d2e323d59" providerId="AD" clId="Web-{B50ABB72-84D0-AF2D-6705-69B5B1F0ABC1}" dt="2025-01-27T22:33:57.780" v="0"/>
          <pc:sldLayoutMkLst>
            <pc:docMk/>
            <pc:sldMasterMk cId="1843326549" sldId="2147483695"/>
            <pc:sldLayoutMk cId="324616475" sldId="2147483694"/>
          </pc:sldLayoutMkLst>
        </pc:sldLayoutChg>
      </pc:sldMasterChg>
    </pc:docChg>
  </pc:docChgLst>
  <pc:docChgLst>
    <pc:chgData name="Maddie Williams (2304301)" userId="S::2304301@student.uwtsd.ac.uk::d63145a7-2d2d-4753-a368-b41d2e323d59" providerId="AD" clId="Web-{D6B061FB-1695-97E1-DD49-8CD514EA3D75}"/>
    <pc:docChg chg="addSld delSld modSld sldOrd">
      <pc:chgData name="Maddie Williams (2304301)" userId="S::2304301@student.uwtsd.ac.uk::d63145a7-2d2d-4753-a368-b41d2e323d59" providerId="AD" clId="Web-{D6B061FB-1695-97E1-DD49-8CD514EA3D75}" dt="2025-01-28T10:36:18.342" v="78"/>
      <pc:docMkLst>
        <pc:docMk/>
      </pc:docMkLst>
      <pc:sldChg chg="modSp">
        <pc:chgData name="Maddie Williams (2304301)" userId="S::2304301@student.uwtsd.ac.uk::d63145a7-2d2d-4753-a368-b41d2e323d59" providerId="AD" clId="Web-{D6B061FB-1695-97E1-DD49-8CD514EA3D75}" dt="2025-01-28T10:13:38.566" v="47" actId="20577"/>
        <pc:sldMkLst>
          <pc:docMk/>
          <pc:sldMk cId="109857222" sldId="256"/>
        </pc:sldMkLst>
        <pc:spChg chg="mod">
          <ac:chgData name="Maddie Williams (2304301)" userId="S::2304301@student.uwtsd.ac.uk::d63145a7-2d2d-4753-a368-b41d2e323d59" providerId="AD" clId="Web-{D6B061FB-1695-97E1-DD49-8CD514EA3D75}" dt="2025-01-28T10:13:38.566" v="47" actId="20577"/>
          <ac:spMkLst>
            <pc:docMk/>
            <pc:sldMk cId="109857222" sldId="256"/>
            <ac:spMk id="2" creationId="{00000000-0000-0000-0000-000000000000}"/>
          </ac:spMkLst>
        </pc:spChg>
        <pc:spChg chg="mod">
          <ac:chgData name="Maddie Williams (2304301)" userId="S::2304301@student.uwtsd.ac.uk::d63145a7-2d2d-4753-a368-b41d2e323d59" providerId="AD" clId="Web-{D6B061FB-1695-97E1-DD49-8CD514EA3D75}" dt="2025-01-28T10:11:53.437" v="43" actId="20577"/>
          <ac:spMkLst>
            <pc:docMk/>
            <pc:sldMk cId="109857222" sldId="256"/>
            <ac:spMk id="3" creationId="{00000000-0000-0000-0000-000000000000}"/>
          </ac:spMkLst>
        </pc:spChg>
      </pc:sldChg>
      <pc:sldChg chg="addSp delSp modSp mod setBg">
        <pc:chgData name="Maddie Williams (2304301)" userId="S::2304301@student.uwtsd.ac.uk::d63145a7-2d2d-4753-a368-b41d2e323d59" providerId="AD" clId="Web-{D6B061FB-1695-97E1-DD49-8CD514EA3D75}" dt="2025-01-28T10:33:43.212" v="66"/>
        <pc:sldMkLst>
          <pc:docMk/>
          <pc:sldMk cId="3904631939" sldId="258"/>
        </pc:sldMkLst>
        <pc:spChg chg="mod">
          <ac:chgData name="Maddie Williams (2304301)" userId="S::2304301@student.uwtsd.ac.uk::d63145a7-2d2d-4753-a368-b41d2e323d59" providerId="AD" clId="Web-{D6B061FB-1695-97E1-DD49-8CD514EA3D75}" dt="2025-01-28T10:33:43.212" v="66"/>
          <ac:spMkLst>
            <pc:docMk/>
            <pc:sldMk cId="3904631939" sldId="258"/>
            <ac:spMk id="2" creationId="{833A2708-C6E9-BFB8-FE85-264776BF9C0F}"/>
          </ac:spMkLst>
        </pc:spChg>
        <pc:spChg chg="mod">
          <ac:chgData name="Maddie Williams (2304301)" userId="S::2304301@student.uwtsd.ac.uk::d63145a7-2d2d-4753-a368-b41d2e323d59" providerId="AD" clId="Web-{D6B061FB-1695-97E1-DD49-8CD514EA3D75}" dt="2025-01-28T10:33:43.212" v="66"/>
          <ac:spMkLst>
            <pc:docMk/>
            <pc:sldMk cId="3904631939" sldId="258"/>
            <ac:spMk id="3" creationId="{6DFC2F7C-933A-9287-A223-EF97473579DA}"/>
          </ac:spMkLst>
        </pc:spChg>
        <pc:spChg chg="add">
          <ac:chgData name="Maddie Williams (2304301)" userId="S::2304301@student.uwtsd.ac.uk::d63145a7-2d2d-4753-a368-b41d2e323d59" providerId="AD" clId="Web-{D6B061FB-1695-97E1-DD49-8CD514EA3D75}" dt="2025-01-28T10:33:43.212" v="66"/>
          <ac:spMkLst>
            <pc:docMk/>
            <pc:sldMk cId="3904631939" sldId="258"/>
            <ac:spMk id="10" creationId="{11AC88F6-55CB-496B-8AD8-9ABD2E6E3BFA}"/>
          </ac:spMkLst>
        </pc:spChg>
        <pc:spChg chg="add">
          <ac:chgData name="Maddie Williams (2304301)" userId="S::2304301@student.uwtsd.ac.uk::d63145a7-2d2d-4753-a368-b41d2e323d59" providerId="AD" clId="Web-{D6B061FB-1695-97E1-DD49-8CD514EA3D75}" dt="2025-01-28T10:33:43.212" v="66"/>
          <ac:spMkLst>
            <pc:docMk/>
            <pc:sldMk cId="3904631939" sldId="258"/>
            <ac:spMk id="12" creationId="{969239DF-EAA4-47C3-B4E3-79C6BCB243F5}"/>
          </ac:spMkLst>
        </pc:spChg>
        <pc:grpChg chg="add">
          <ac:chgData name="Maddie Williams (2304301)" userId="S::2304301@student.uwtsd.ac.uk::d63145a7-2d2d-4753-a368-b41d2e323d59" providerId="AD" clId="Web-{D6B061FB-1695-97E1-DD49-8CD514EA3D75}" dt="2025-01-28T10:33:43.212" v="66"/>
          <ac:grpSpMkLst>
            <pc:docMk/>
            <pc:sldMk cId="3904631939" sldId="258"/>
            <ac:grpSpMk id="14" creationId="{3389B237-4CAB-4403-A95C-C04D71F4B420}"/>
          </ac:grpSpMkLst>
        </pc:grpChg>
        <pc:picChg chg="add del mod">
          <ac:chgData name="Maddie Williams (2304301)" userId="S::2304301@student.uwtsd.ac.uk::d63145a7-2d2d-4753-a368-b41d2e323d59" providerId="AD" clId="Web-{D6B061FB-1695-97E1-DD49-8CD514EA3D75}" dt="2025-01-28T10:33:23.102" v="64"/>
          <ac:picMkLst>
            <pc:docMk/>
            <pc:sldMk cId="3904631939" sldId="258"/>
            <ac:picMk id="4" creationId="{2CF84887-D4F0-1BD5-3DB2-909E98A3BBB7}"/>
          </ac:picMkLst>
        </pc:picChg>
        <pc:picChg chg="add mod">
          <ac:chgData name="Maddie Williams (2304301)" userId="S::2304301@student.uwtsd.ac.uk::d63145a7-2d2d-4753-a368-b41d2e323d59" providerId="AD" clId="Web-{D6B061FB-1695-97E1-DD49-8CD514EA3D75}" dt="2025-01-28T10:33:43.212" v="66"/>
          <ac:picMkLst>
            <pc:docMk/>
            <pc:sldMk cId="3904631939" sldId="258"/>
            <ac:picMk id="5" creationId="{D0CC8F4F-C8A6-D9E3-5FCE-36E4C52A0122}"/>
          </ac:picMkLst>
        </pc:picChg>
      </pc:sldChg>
      <pc:sldChg chg="addSp modSp mod setBg">
        <pc:chgData name="Maddie Williams (2304301)" userId="S::2304301@student.uwtsd.ac.uk::d63145a7-2d2d-4753-a368-b41d2e323d59" providerId="AD" clId="Web-{D6B061FB-1695-97E1-DD49-8CD514EA3D75}" dt="2025-01-28T10:34:10.259" v="68"/>
        <pc:sldMkLst>
          <pc:docMk/>
          <pc:sldMk cId="781395221" sldId="259"/>
        </pc:sldMkLst>
        <pc:spChg chg="mod">
          <ac:chgData name="Maddie Williams (2304301)" userId="S::2304301@student.uwtsd.ac.uk::d63145a7-2d2d-4753-a368-b41d2e323d59" providerId="AD" clId="Web-{D6B061FB-1695-97E1-DD49-8CD514EA3D75}" dt="2025-01-28T10:34:10.259" v="68"/>
          <ac:spMkLst>
            <pc:docMk/>
            <pc:sldMk cId="781395221" sldId="259"/>
            <ac:spMk id="2" creationId="{2DC57264-1A52-323D-7247-F7539C170FF7}"/>
          </ac:spMkLst>
        </pc:spChg>
        <pc:spChg chg="mod">
          <ac:chgData name="Maddie Williams (2304301)" userId="S::2304301@student.uwtsd.ac.uk::d63145a7-2d2d-4753-a368-b41d2e323d59" providerId="AD" clId="Web-{D6B061FB-1695-97E1-DD49-8CD514EA3D75}" dt="2025-01-28T10:34:10.259" v="68"/>
          <ac:spMkLst>
            <pc:docMk/>
            <pc:sldMk cId="781395221" sldId="259"/>
            <ac:spMk id="3" creationId="{512B7A46-5A77-899B-E4CC-8F9B69395EED}"/>
          </ac:spMkLst>
        </pc:spChg>
        <pc:spChg chg="add">
          <ac:chgData name="Maddie Williams (2304301)" userId="S::2304301@student.uwtsd.ac.uk::d63145a7-2d2d-4753-a368-b41d2e323d59" providerId="AD" clId="Web-{D6B061FB-1695-97E1-DD49-8CD514EA3D75}" dt="2025-01-28T10:34:10.259" v="68"/>
          <ac:spMkLst>
            <pc:docMk/>
            <pc:sldMk cId="781395221" sldId="259"/>
            <ac:spMk id="9" creationId="{95697D25-3D98-4690-9E3D-C65732E5D818}"/>
          </ac:spMkLst>
        </pc:spChg>
        <pc:spChg chg="add">
          <ac:chgData name="Maddie Williams (2304301)" userId="S::2304301@student.uwtsd.ac.uk::d63145a7-2d2d-4753-a368-b41d2e323d59" providerId="AD" clId="Web-{D6B061FB-1695-97E1-DD49-8CD514EA3D75}" dt="2025-01-28T10:34:10.259" v="68"/>
          <ac:spMkLst>
            <pc:docMk/>
            <pc:sldMk cId="781395221" sldId="259"/>
            <ac:spMk id="11" creationId="{56C634FA-4936-4EA7-9BFB-F34843C0F050}"/>
          </ac:spMkLst>
        </pc:spChg>
        <pc:grpChg chg="add">
          <ac:chgData name="Maddie Williams (2304301)" userId="S::2304301@student.uwtsd.ac.uk::d63145a7-2d2d-4753-a368-b41d2e323d59" providerId="AD" clId="Web-{D6B061FB-1695-97E1-DD49-8CD514EA3D75}" dt="2025-01-28T10:34:10.259" v="68"/>
          <ac:grpSpMkLst>
            <pc:docMk/>
            <pc:sldMk cId="781395221" sldId="259"/>
            <ac:grpSpMk id="13" creationId="{A9A3B735-54E2-4D95-A245-5BA856818C0F}"/>
          </ac:grpSpMkLst>
        </pc:grpChg>
        <pc:picChg chg="add mod">
          <ac:chgData name="Maddie Williams (2304301)" userId="S::2304301@student.uwtsd.ac.uk::d63145a7-2d2d-4753-a368-b41d2e323d59" providerId="AD" clId="Web-{D6B061FB-1695-97E1-DD49-8CD514EA3D75}" dt="2025-01-28T10:34:10.259" v="68"/>
          <ac:picMkLst>
            <pc:docMk/>
            <pc:sldMk cId="781395221" sldId="259"/>
            <ac:picMk id="4" creationId="{4A6DC228-F540-F979-3B0D-1B5DF3874EB5}"/>
          </ac:picMkLst>
        </pc:picChg>
      </pc:sldChg>
      <pc:sldChg chg="addSp modSp mod ord setBg">
        <pc:chgData name="Maddie Williams (2304301)" userId="S::2304301@student.uwtsd.ac.uk::d63145a7-2d2d-4753-a368-b41d2e323d59" providerId="AD" clId="Web-{D6B061FB-1695-97E1-DD49-8CD514EA3D75}" dt="2025-01-28T10:35:05.152" v="74"/>
        <pc:sldMkLst>
          <pc:docMk/>
          <pc:sldMk cId="3961732926" sldId="260"/>
        </pc:sldMkLst>
        <pc:spChg chg="mod">
          <ac:chgData name="Maddie Williams (2304301)" userId="S::2304301@student.uwtsd.ac.uk::d63145a7-2d2d-4753-a368-b41d2e323d59" providerId="AD" clId="Web-{D6B061FB-1695-97E1-DD49-8CD514EA3D75}" dt="2025-01-28T10:35:05.152" v="74"/>
          <ac:spMkLst>
            <pc:docMk/>
            <pc:sldMk cId="3961732926" sldId="260"/>
            <ac:spMk id="2" creationId="{846F5D62-7B05-DD93-69C6-C7A963F6DE7D}"/>
          </ac:spMkLst>
        </pc:spChg>
        <pc:spChg chg="mod ord">
          <ac:chgData name="Maddie Williams (2304301)" userId="S::2304301@student.uwtsd.ac.uk::d63145a7-2d2d-4753-a368-b41d2e323d59" providerId="AD" clId="Web-{D6B061FB-1695-97E1-DD49-8CD514EA3D75}" dt="2025-01-28T10:35:05.152" v="74"/>
          <ac:spMkLst>
            <pc:docMk/>
            <pc:sldMk cId="3961732926" sldId="260"/>
            <ac:spMk id="3" creationId="{933F0C49-1CCB-BAE7-9C43-3B11B443198A}"/>
          </ac:spMkLst>
        </pc:spChg>
        <pc:spChg chg="add">
          <ac:chgData name="Maddie Williams (2304301)" userId="S::2304301@student.uwtsd.ac.uk::d63145a7-2d2d-4753-a368-b41d2e323d59" providerId="AD" clId="Web-{D6B061FB-1695-97E1-DD49-8CD514EA3D75}" dt="2025-01-28T10:35:05.152" v="74"/>
          <ac:spMkLst>
            <pc:docMk/>
            <pc:sldMk cId="3961732926" sldId="260"/>
            <ac:spMk id="9" creationId="{11AC88F6-55CB-496B-8AD8-9ABD2E6E3BFA}"/>
          </ac:spMkLst>
        </pc:spChg>
        <pc:spChg chg="add">
          <ac:chgData name="Maddie Williams (2304301)" userId="S::2304301@student.uwtsd.ac.uk::d63145a7-2d2d-4753-a368-b41d2e323d59" providerId="AD" clId="Web-{D6B061FB-1695-97E1-DD49-8CD514EA3D75}" dt="2025-01-28T10:35:05.152" v="74"/>
          <ac:spMkLst>
            <pc:docMk/>
            <pc:sldMk cId="3961732926" sldId="260"/>
            <ac:spMk id="11" creationId="{F1FA5EE8-8FDF-4249-8FBE-5EE4A41B3168}"/>
          </ac:spMkLst>
        </pc:spChg>
        <pc:spChg chg="add">
          <ac:chgData name="Maddie Williams (2304301)" userId="S::2304301@student.uwtsd.ac.uk::d63145a7-2d2d-4753-a368-b41d2e323d59" providerId="AD" clId="Web-{D6B061FB-1695-97E1-DD49-8CD514EA3D75}" dt="2025-01-28T10:35:05.152" v="74"/>
          <ac:spMkLst>
            <pc:docMk/>
            <pc:sldMk cId="3961732926" sldId="260"/>
            <ac:spMk id="13" creationId="{969239DF-EAA4-47C3-B4E3-79C6BCB243F5}"/>
          </ac:spMkLst>
        </pc:spChg>
        <pc:picChg chg="add mod">
          <ac:chgData name="Maddie Williams (2304301)" userId="S::2304301@student.uwtsd.ac.uk::d63145a7-2d2d-4753-a368-b41d2e323d59" providerId="AD" clId="Web-{D6B061FB-1695-97E1-DD49-8CD514EA3D75}" dt="2025-01-28T10:35:05.152" v="74"/>
          <ac:picMkLst>
            <pc:docMk/>
            <pc:sldMk cId="3961732926" sldId="260"/>
            <ac:picMk id="4" creationId="{A1B4053D-2147-805E-40BB-F702B9E36287}"/>
          </ac:picMkLst>
        </pc:picChg>
      </pc:sldChg>
      <pc:sldChg chg="addSp delSp modSp mod setBg">
        <pc:chgData name="Maddie Williams (2304301)" userId="S::2304301@student.uwtsd.ac.uk::d63145a7-2d2d-4753-a368-b41d2e323d59" providerId="AD" clId="Web-{D6B061FB-1695-97E1-DD49-8CD514EA3D75}" dt="2025-01-28T10:35:53.091" v="76"/>
        <pc:sldMkLst>
          <pc:docMk/>
          <pc:sldMk cId="1208401991" sldId="262"/>
        </pc:sldMkLst>
        <pc:spChg chg="mod">
          <ac:chgData name="Maddie Williams (2304301)" userId="S::2304301@student.uwtsd.ac.uk::d63145a7-2d2d-4753-a368-b41d2e323d59" providerId="AD" clId="Web-{D6B061FB-1695-97E1-DD49-8CD514EA3D75}" dt="2025-01-28T10:35:53.091" v="76"/>
          <ac:spMkLst>
            <pc:docMk/>
            <pc:sldMk cId="1208401991" sldId="262"/>
            <ac:spMk id="2" creationId="{EEAF4D2F-545C-AD48-C6BF-A9DEE42FFD37}"/>
          </ac:spMkLst>
        </pc:spChg>
        <pc:spChg chg="mod ord">
          <ac:chgData name="Maddie Williams (2304301)" userId="S::2304301@student.uwtsd.ac.uk::d63145a7-2d2d-4753-a368-b41d2e323d59" providerId="AD" clId="Web-{D6B061FB-1695-97E1-DD49-8CD514EA3D75}" dt="2025-01-28T10:35:53.091" v="76"/>
          <ac:spMkLst>
            <pc:docMk/>
            <pc:sldMk cId="1208401991" sldId="262"/>
            <ac:spMk id="3" creationId="{EAD95F1B-CCDD-1DBD-6B39-44CC211EBB1E}"/>
          </ac:spMkLst>
        </pc:spChg>
        <pc:spChg chg="del">
          <ac:chgData name="Maddie Williams (2304301)" userId="S::2304301@student.uwtsd.ac.uk::d63145a7-2d2d-4753-a368-b41d2e323d59" providerId="AD" clId="Web-{D6B061FB-1695-97E1-DD49-8CD514EA3D75}" dt="2025-01-28T10:35:41.122" v="75"/>
          <ac:spMkLst>
            <pc:docMk/>
            <pc:sldMk cId="1208401991" sldId="262"/>
            <ac:spMk id="4" creationId="{3B15BCA0-C223-3250-8647-575B177D4E74}"/>
          </ac:spMkLst>
        </pc:spChg>
        <pc:spChg chg="add">
          <ac:chgData name="Maddie Williams (2304301)" userId="S::2304301@student.uwtsd.ac.uk::d63145a7-2d2d-4753-a368-b41d2e323d59" providerId="AD" clId="Web-{D6B061FB-1695-97E1-DD49-8CD514EA3D75}" dt="2025-01-28T10:35:53.091" v="76"/>
          <ac:spMkLst>
            <pc:docMk/>
            <pc:sldMk cId="1208401991" sldId="262"/>
            <ac:spMk id="69" creationId="{11AC88F6-55CB-496B-8AD8-9ABD2E6E3BFA}"/>
          </ac:spMkLst>
        </pc:spChg>
        <pc:spChg chg="add">
          <ac:chgData name="Maddie Williams (2304301)" userId="S::2304301@student.uwtsd.ac.uk::d63145a7-2d2d-4753-a368-b41d2e323d59" providerId="AD" clId="Web-{D6B061FB-1695-97E1-DD49-8CD514EA3D75}" dt="2025-01-28T10:35:53.091" v="76"/>
          <ac:spMkLst>
            <pc:docMk/>
            <pc:sldMk cId="1208401991" sldId="262"/>
            <ac:spMk id="71" creationId="{F1FA5EE8-8FDF-4249-8FBE-5EE4A41B3168}"/>
          </ac:spMkLst>
        </pc:spChg>
        <pc:spChg chg="add">
          <ac:chgData name="Maddie Williams (2304301)" userId="S::2304301@student.uwtsd.ac.uk::d63145a7-2d2d-4753-a368-b41d2e323d59" providerId="AD" clId="Web-{D6B061FB-1695-97E1-DD49-8CD514EA3D75}" dt="2025-01-28T10:35:53.091" v="76"/>
          <ac:spMkLst>
            <pc:docMk/>
            <pc:sldMk cId="1208401991" sldId="262"/>
            <ac:spMk id="73" creationId="{969239DF-EAA4-47C3-B4E3-79C6BCB243F5}"/>
          </ac:spMkLst>
        </pc:spChg>
        <pc:grpChg chg="add">
          <ac:chgData name="Maddie Williams (2304301)" userId="S::2304301@student.uwtsd.ac.uk::d63145a7-2d2d-4753-a368-b41d2e323d59" providerId="AD" clId="Web-{D6B061FB-1695-97E1-DD49-8CD514EA3D75}" dt="2025-01-28T10:35:53.091" v="76"/>
          <ac:grpSpMkLst>
            <pc:docMk/>
            <pc:sldMk cId="1208401991" sldId="262"/>
            <ac:grpSpMk id="10" creationId="{71AFD227-869A-489C-A9B5-3F0498DF3C0C}"/>
          </ac:grpSpMkLst>
        </pc:grpChg>
        <pc:picChg chg="add mod ord">
          <ac:chgData name="Maddie Williams (2304301)" userId="S::2304301@student.uwtsd.ac.uk::d63145a7-2d2d-4753-a368-b41d2e323d59" providerId="AD" clId="Web-{D6B061FB-1695-97E1-DD49-8CD514EA3D75}" dt="2025-01-28T10:35:53.091" v="76"/>
          <ac:picMkLst>
            <pc:docMk/>
            <pc:sldMk cId="1208401991" sldId="262"/>
            <ac:picMk id="5" creationId="{5B9A71DE-D18E-C861-424D-91F626A67ABE}"/>
          </ac:picMkLst>
        </pc:picChg>
      </pc:sldChg>
      <pc:sldChg chg="addSp delSp modSp mod setBg">
        <pc:chgData name="Maddie Williams (2304301)" userId="S::2304301@student.uwtsd.ac.uk::d63145a7-2d2d-4753-a368-b41d2e323d59" providerId="AD" clId="Web-{D6B061FB-1695-97E1-DD49-8CD514EA3D75}" dt="2025-01-28T10:36:18.342" v="78"/>
        <pc:sldMkLst>
          <pc:docMk/>
          <pc:sldMk cId="1569447414" sldId="263"/>
        </pc:sldMkLst>
        <pc:spChg chg="mod">
          <ac:chgData name="Maddie Williams (2304301)" userId="S::2304301@student.uwtsd.ac.uk::d63145a7-2d2d-4753-a368-b41d2e323d59" providerId="AD" clId="Web-{D6B061FB-1695-97E1-DD49-8CD514EA3D75}" dt="2025-01-28T10:36:18.342" v="78"/>
          <ac:spMkLst>
            <pc:docMk/>
            <pc:sldMk cId="1569447414" sldId="263"/>
            <ac:spMk id="2" creationId="{6052B355-19BF-C6F5-FA63-C5201BFBEB3D}"/>
          </ac:spMkLst>
        </pc:spChg>
        <pc:spChg chg="mod">
          <ac:chgData name="Maddie Williams (2304301)" userId="S::2304301@student.uwtsd.ac.uk::d63145a7-2d2d-4753-a368-b41d2e323d59" providerId="AD" clId="Web-{D6B061FB-1695-97E1-DD49-8CD514EA3D75}" dt="2025-01-28T10:36:18.342" v="78"/>
          <ac:spMkLst>
            <pc:docMk/>
            <pc:sldMk cId="1569447414" sldId="263"/>
            <ac:spMk id="3" creationId="{CAA28E78-8852-CBEF-12F9-D466A2C355BD}"/>
          </ac:spMkLst>
        </pc:spChg>
        <pc:spChg chg="del">
          <ac:chgData name="Maddie Williams (2304301)" userId="S::2304301@student.uwtsd.ac.uk::d63145a7-2d2d-4753-a368-b41d2e323d59" providerId="AD" clId="Web-{D6B061FB-1695-97E1-DD49-8CD514EA3D75}" dt="2025-01-28T10:36:13.998" v="77"/>
          <ac:spMkLst>
            <pc:docMk/>
            <pc:sldMk cId="1569447414" sldId="263"/>
            <ac:spMk id="4" creationId="{7DFE43F7-1E58-AC0D-9443-8EC5D4FF26FF}"/>
          </ac:spMkLst>
        </pc:spChg>
        <pc:spChg chg="add">
          <ac:chgData name="Maddie Williams (2304301)" userId="S::2304301@student.uwtsd.ac.uk::d63145a7-2d2d-4753-a368-b41d2e323d59" providerId="AD" clId="Web-{D6B061FB-1695-97E1-DD49-8CD514EA3D75}" dt="2025-01-28T10:36:18.342" v="78"/>
          <ac:spMkLst>
            <pc:docMk/>
            <pc:sldMk cId="1569447414" sldId="263"/>
            <ac:spMk id="69" creationId="{11AC88F6-55CB-496B-8AD8-9ABD2E6E3BFA}"/>
          </ac:spMkLst>
        </pc:spChg>
        <pc:spChg chg="add">
          <ac:chgData name="Maddie Williams (2304301)" userId="S::2304301@student.uwtsd.ac.uk::d63145a7-2d2d-4753-a368-b41d2e323d59" providerId="AD" clId="Web-{D6B061FB-1695-97E1-DD49-8CD514EA3D75}" dt="2025-01-28T10:36:18.342" v="78"/>
          <ac:spMkLst>
            <pc:docMk/>
            <pc:sldMk cId="1569447414" sldId="263"/>
            <ac:spMk id="71" creationId="{969239DF-EAA4-47C3-B4E3-79C6BCB243F5}"/>
          </ac:spMkLst>
        </pc:spChg>
        <pc:grpChg chg="add">
          <ac:chgData name="Maddie Williams (2304301)" userId="S::2304301@student.uwtsd.ac.uk::d63145a7-2d2d-4753-a368-b41d2e323d59" providerId="AD" clId="Web-{D6B061FB-1695-97E1-DD49-8CD514EA3D75}" dt="2025-01-28T10:36:18.342" v="78"/>
          <ac:grpSpMkLst>
            <pc:docMk/>
            <pc:sldMk cId="1569447414" sldId="263"/>
            <ac:grpSpMk id="10" creationId="{71AFD227-869A-489C-A9B5-3F0498DF3C0C}"/>
          </ac:grpSpMkLst>
        </pc:grpChg>
        <pc:grpChg chg="add">
          <ac:chgData name="Maddie Williams (2304301)" userId="S::2304301@student.uwtsd.ac.uk::d63145a7-2d2d-4753-a368-b41d2e323d59" providerId="AD" clId="Web-{D6B061FB-1695-97E1-DD49-8CD514EA3D75}" dt="2025-01-28T10:36:18.342" v="78"/>
          <ac:grpSpMkLst>
            <pc:docMk/>
            <pc:sldMk cId="1569447414" sldId="263"/>
            <ac:grpSpMk id="73" creationId="{3389B237-4CAB-4403-A95C-C04D71F4B420}"/>
          </ac:grpSpMkLst>
        </pc:grpChg>
        <pc:picChg chg="add mod ord">
          <ac:chgData name="Maddie Williams (2304301)" userId="S::2304301@student.uwtsd.ac.uk::d63145a7-2d2d-4753-a368-b41d2e323d59" providerId="AD" clId="Web-{D6B061FB-1695-97E1-DD49-8CD514EA3D75}" dt="2025-01-28T10:36:18.342" v="78"/>
          <ac:picMkLst>
            <pc:docMk/>
            <pc:sldMk cId="1569447414" sldId="263"/>
            <ac:picMk id="5" creationId="{675C5B7F-833A-4D79-DCAD-1DAD97A5AF7A}"/>
          </ac:picMkLst>
        </pc:picChg>
      </pc:sldChg>
      <pc:sldChg chg="modSp">
        <pc:chgData name="Maddie Williams (2304301)" userId="S::2304301@student.uwtsd.ac.uk::d63145a7-2d2d-4753-a368-b41d2e323d59" providerId="AD" clId="Web-{D6B061FB-1695-97E1-DD49-8CD514EA3D75}" dt="2025-01-28T10:32:41.256" v="62" actId="20577"/>
        <pc:sldMkLst>
          <pc:docMk/>
          <pc:sldMk cId="2999676309" sldId="272"/>
        </pc:sldMkLst>
        <pc:spChg chg="mod">
          <ac:chgData name="Maddie Williams (2304301)" userId="S::2304301@student.uwtsd.ac.uk::d63145a7-2d2d-4753-a368-b41d2e323d59" providerId="AD" clId="Web-{D6B061FB-1695-97E1-DD49-8CD514EA3D75}" dt="2025-01-28T10:32:41.256" v="62" actId="20577"/>
          <ac:spMkLst>
            <pc:docMk/>
            <pc:sldMk cId="2999676309" sldId="272"/>
            <ac:spMk id="3" creationId="{18896BD9-5A82-3878-CD47-87AB5532E881}"/>
          </ac:spMkLst>
        </pc:spChg>
      </pc:sldChg>
      <pc:sldChg chg="modSp">
        <pc:chgData name="Maddie Williams (2304301)" userId="S::2304301@student.uwtsd.ac.uk::d63145a7-2d2d-4753-a368-b41d2e323d59" providerId="AD" clId="Web-{D6B061FB-1695-97E1-DD49-8CD514EA3D75}" dt="2025-01-28T10:13:59.020" v="49" actId="20577"/>
        <pc:sldMkLst>
          <pc:docMk/>
          <pc:sldMk cId="966029911" sldId="273"/>
        </pc:sldMkLst>
        <pc:spChg chg="mod">
          <ac:chgData name="Maddie Williams (2304301)" userId="S::2304301@student.uwtsd.ac.uk::d63145a7-2d2d-4753-a368-b41d2e323d59" providerId="AD" clId="Web-{D6B061FB-1695-97E1-DD49-8CD514EA3D75}" dt="2025-01-28T10:13:59.020" v="49" actId="20577"/>
          <ac:spMkLst>
            <pc:docMk/>
            <pc:sldMk cId="966029911" sldId="273"/>
            <ac:spMk id="2" creationId="{2A7C578D-0A6A-3630-A5AF-1F47EA205909}"/>
          </ac:spMkLst>
        </pc:spChg>
      </pc:sldChg>
      <pc:sldChg chg="modSp new">
        <pc:chgData name="Maddie Williams (2304301)" userId="S::2304301@student.uwtsd.ac.uk::d63145a7-2d2d-4753-a368-b41d2e323d59" providerId="AD" clId="Web-{D6B061FB-1695-97E1-DD49-8CD514EA3D75}" dt="2025-01-28T10:11:48.311" v="42" actId="20577"/>
        <pc:sldMkLst>
          <pc:docMk/>
          <pc:sldMk cId="1571765000" sldId="274"/>
        </pc:sldMkLst>
        <pc:spChg chg="mod">
          <ac:chgData name="Maddie Williams (2304301)" userId="S::2304301@student.uwtsd.ac.uk::d63145a7-2d2d-4753-a368-b41d2e323d59" providerId="AD" clId="Web-{D6B061FB-1695-97E1-DD49-8CD514EA3D75}" dt="2025-01-28T10:07:21.739" v="11" actId="1076"/>
          <ac:spMkLst>
            <pc:docMk/>
            <pc:sldMk cId="1571765000" sldId="274"/>
            <ac:spMk id="2" creationId="{DE3BAD50-EF10-425F-411D-3CB31AC46B37}"/>
          </ac:spMkLst>
        </pc:spChg>
        <pc:spChg chg="mod">
          <ac:chgData name="Maddie Williams (2304301)" userId="S::2304301@student.uwtsd.ac.uk::d63145a7-2d2d-4753-a368-b41d2e323d59" providerId="AD" clId="Web-{D6B061FB-1695-97E1-DD49-8CD514EA3D75}" dt="2025-01-28T10:11:48.311" v="42" actId="20577"/>
          <ac:spMkLst>
            <pc:docMk/>
            <pc:sldMk cId="1571765000" sldId="274"/>
            <ac:spMk id="3" creationId="{1F505F08-B546-5295-63C7-81D1B8F3ACC9}"/>
          </ac:spMkLst>
        </pc:spChg>
      </pc:sldChg>
      <pc:sldChg chg="del">
        <pc:chgData name="Maddie Williams (2304301)" userId="S::2304301@student.uwtsd.ac.uk::d63145a7-2d2d-4753-a368-b41d2e323d59" providerId="AD" clId="Web-{D6B061FB-1695-97E1-DD49-8CD514EA3D75}" dt="2025-01-28T10:06:09.423" v="1"/>
        <pc:sldMkLst>
          <pc:docMk/>
          <pc:sldMk cId="3513380866" sldId="274"/>
        </pc:sldMkLst>
      </pc:sldChg>
      <pc:sldChg chg="modSp new">
        <pc:chgData name="Maddie Williams (2304301)" userId="S::2304301@student.uwtsd.ac.uk::d63145a7-2d2d-4753-a368-b41d2e323d59" providerId="AD" clId="Web-{D6B061FB-1695-97E1-DD49-8CD514EA3D75}" dt="2025-01-28T10:14:02.098" v="53" actId="20577"/>
        <pc:sldMkLst>
          <pc:docMk/>
          <pc:sldMk cId="1207992660" sldId="275"/>
        </pc:sldMkLst>
        <pc:spChg chg="mod">
          <ac:chgData name="Maddie Williams (2304301)" userId="S::2304301@student.uwtsd.ac.uk::d63145a7-2d2d-4753-a368-b41d2e323d59" providerId="AD" clId="Web-{D6B061FB-1695-97E1-DD49-8CD514EA3D75}" dt="2025-01-28T10:14:02.098" v="53" actId="20577"/>
          <ac:spMkLst>
            <pc:docMk/>
            <pc:sldMk cId="1207992660" sldId="275"/>
            <ac:spMk id="2" creationId="{059E39B7-437B-D6EB-E188-B09EA8AE037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2C5E9C-8188-4B8B-86C9-F415CB89E81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1F13BC5-B205-4433-998A-6E1822E9D80C}">
      <dgm:prSet/>
      <dgm:spPr/>
      <dgm:t>
        <a:bodyPr/>
        <a:lstStyle/>
        <a:p>
          <a:r>
            <a:rPr lang="en-US"/>
            <a:t>The English Government (2016) introduced their largest outdoor learning project with an aim of improving outdoor learning</a:t>
          </a:r>
        </a:p>
      </dgm:t>
    </dgm:pt>
    <dgm:pt modelId="{5DECE6A7-BE5E-4676-81A5-760D646DA2D6}" type="parTrans" cxnId="{A51232D6-F2AB-4D1C-8CA5-2B9B5DEE26A1}">
      <dgm:prSet/>
      <dgm:spPr/>
      <dgm:t>
        <a:bodyPr/>
        <a:lstStyle/>
        <a:p>
          <a:endParaRPr lang="en-US"/>
        </a:p>
      </dgm:t>
    </dgm:pt>
    <dgm:pt modelId="{9B0EFBF1-7D8A-4B92-BF6C-246686A890CC}" type="sibTrans" cxnId="{A51232D6-F2AB-4D1C-8CA5-2B9B5DEE26A1}">
      <dgm:prSet/>
      <dgm:spPr/>
      <dgm:t>
        <a:bodyPr/>
        <a:lstStyle/>
        <a:p>
          <a:endParaRPr lang="en-US"/>
        </a:p>
      </dgm:t>
    </dgm:pt>
    <dgm:pt modelId="{DC4C3DE8-2147-49ED-843F-405AFDFAD517}">
      <dgm:prSet/>
      <dgm:spPr/>
      <dgm:t>
        <a:bodyPr/>
        <a:lstStyle/>
        <a:p>
          <a:r>
            <a:rPr lang="en-US"/>
            <a:t>125 schools</a:t>
          </a:r>
        </a:p>
      </dgm:t>
    </dgm:pt>
    <dgm:pt modelId="{5DBA2B79-CA81-4112-8DC9-227556CC12AF}" type="parTrans" cxnId="{C713E7AE-4F6B-49BB-B490-83CD272EEAF0}">
      <dgm:prSet/>
      <dgm:spPr/>
      <dgm:t>
        <a:bodyPr/>
        <a:lstStyle/>
        <a:p>
          <a:endParaRPr lang="en-US"/>
        </a:p>
      </dgm:t>
    </dgm:pt>
    <dgm:pt modelId="{351DEADC-84AD-462C-889A-6BA60AB6746D}" type="sibTrans" cxnId="{C713E7AE-4F6B-49BB-B490-83CD272EEAF0}">
      <dgm:prSet/>
      <dgm:spPr/>
      <dgm:t>
        <a:bodyPr/>
        <a:lstStyle/>
        <a:p>
          <a:endParaRPr lang="en-US"/>
        </a:p>
      </dgm:t>
    </dgm:pt>
    <dgm:pt modelId="{3B3E45AA-853C-4E5E-B03E-415F98B71844}">
      <dgm:prSet/>
      <dgm:spPr/>
      <dgm:t>
        <a:bodyPr/>
        <a:lstStyle/>
        <a:p>
          <a:r>
            <a:rPr lang="en-US"/>
            <a:t>92% of teachers explained their students were more engaged in learning</a:t>
          </a:r>
        </a:p>
      </dgm:t>
    </dgm:pt>
    <dgm:pt modelId="{3F7FBDCD-8E0B-4AEC-BA9E-B47255588B8F}" type="parTrans" cxnId="{BE9376CE-16D5-4E11-9913-DA144227ECE7}">
      <dgm:prSet/>
      <dgm:spPr/>
      <dgm:t>
        <a:bodyPr/>
        <a:lstStyle/>
        <a:p>
          <a:endParaRPr lang="en-US"/>
        </a:p>
      </dgm:t>
    </dgm:pt>
    <dgm:pt modelId="{6AAFC58F-8654-4669-B40A-23D0BF81393B}" type="sibTrans" cxnId="{BE9376CE-16D5-4E11-9913-DA144227ECE7}">
      <dgm:prSet/>
      <dgm:spPr/>
      <dgm:t>
        <a:bodyPr/>
        <a:lstStyle/>
        <a:p>
          <a:endParaRPr lang="en-US"/>
        </a:p>
      </dgm:t>
    </dgm:pt>
    <dgm:pt modelId="{AEBC3E8A-1BCD-4838-A514-BA11DEF8C398}">
      <dgm:prSet/>
      <dgm:spPr/>
      <dgm:t>
        <a:bodyPr/>
        <a:lstStyle/>
        <a:p>
          <a:r>
            <a:rPr lang="en-US"/>
            <a:t>85% showed positive behavior</a:t>
          </a:r>
        </a:p>
      </dgm:t>
    </dgm:pt>
    <dgm:pt modelId="{F85D2BD9-EA00-48F9-877D-7BE31F4F0201}" type="parTrans" cxnId="{848B5618-0390-4418-A454-28468378C468}">
      <dgm:prSet/>
      <dgm:spPr/>
      <dgm:t>
        <a:bodyPr/>
        <a:lstStyle/>
        <a:p>
          <a:endParaRPr lang="en-US"/>
        </a:p>
      </dgm:t>
    </dgm:pt>
    <dgm:pt modelId="{040E0F4D-64BC-44B0-8973-078C841F80DE}" type="sibTrans" cxnId="{848B5618-0390-4418-A454-28468378C468}">
      <dgm:prSet/>
      <dgm:spPr/>
      <dgm:t>
        <a:bodyPr/>
        <a:lstStyle/>
        <a:p>
          <a:endParaRPr lang="en-US"/>
        </a:p>
      </dgm:t>
    </dgm:pt>
    <dgm:pt modelId="{32D93A88-1C44-4233-81C9-6D7A336B8D16}">
      <dgm:prSet/>
      <dgm:spPr/>
      <dgm:t>
        <a:bodyPr/>
        <a:lstStyle/>
        <a:p>
          <a:r>
            <a:rPr lang="en-US"/>
            <a:t>92% of children involved showed more enjoymant when learning outdoors</a:t>
          </a:r>
        </a:p>
      </dgm:t>
    </dgm:pt>
    <dgm:pt modelId="{29BA8104-253A-4512-A660-835D90DF1C59}" type="parTrans" cxnId="{288661BB-4205-42BA-AA17-332DC67598DA}">
      <dgm:prSet/>
      <dgm:spPr/>
      <dgm:t>
        <a:bodyPr/>
        <a:lstStyle/>
        <a:p>
          <a:endParaRPr lang="en-US"/>
        </a:p>
      </dgm:t>
    </dgm:pt>
    <dgm:pt modelId="{9E57ACCD-A9FD-4CCE-8CB7-632B336979F2}" type="sibTrans" cxnId="{288661BB-4205-42BA-AA17-332DC67598DA}">
      <dgm:prSet/>
      <dgm:spPr/>
      <dgm:t>
        <a:bodyPr/>
        <a:lstStyle/>
        <a:p>
          <a:endParaRPr lang="en-US"/>
        </a:p>
      </dgm:t>
    </dgm:pt>
    <dgm:pt modelId="{15DDFD78-C4C1-4AE4-9B52-B53E0D7D334C}">
      <dgm:prSet/>
      <dgm:spPr/>
      <dgm:t>
        <a:bodyPr/>
        <a:lstStyle/>
        <a:p>
          <a:r>
            <a:rPr lang="en-US"/>
            <a:t>90% of children felt happier</a:t>
          </a:r>
        </a:p>
      </dgm:t>
    </dgm:pt>
    <dgm:pt modelId="{F8D047BB-0BA9-48FD-8983-DDC904234C15}" type="parTrans" cxnId="{661CA9B0-6DBD-4838-8820-6986BB71CAC8}">
      <dgm:prSet/>
      <dgm:spPr/>
      <dgm:t>
        <a:bodyPr/>
        <a:lstStyle/>
        <a:p>
          <a:endParaRPr lang="en-US"/>
        </a:p>
      </dgm:t>
    </dgm:pt>
    <dgm:pt modelId="{AFA2F0B1-2346-424A-AAFE-21C80F2BA5ED}" type="sibTrans" cxnId="{661CA9B0-6DBD-4838-8820-6986BB71CAC8}">
      <dgm:prSet/>
      <dgm:spPr/>
      <dgm:t>
        <a:bodyPr/>
        <a:lstStyle/>
        <a:p>
          <a:endParaRPr lang="en-US"/>
        </a:p>
      </dgm:t>
    </dgm:pt>
    <dgm:pt modelId="{A1580A72-A90C-4385-960C-B4E82A1BDED5}" type="pres">
      <dgm:prSet presAssocID="{002C5E9C-8188-4B8B-86C9-F415CB89E816}" presName="diagram" presStyleCnt="0">
        <dgm:presLayoutVars>
          <dgm:dir/>
          <dgm:resizeHandles val="exact"/>
        </dgm:presLayoutVars>
      </dgm:prSet>
      <dgm:spPr/>
    </dgm:pt>
    <dgm:pt modelId="{7052CAED-258A-41DE-B617-D8B477742105}" type="pres">
      <dgm:prSet presAssocID="{11F13BC5-B205-4433-998A-6E1822E9D80C}" presName="node" presStyleLbl="node1" presStyleIdx="0" presStyleCnt="6">
        <dgm:presLayoutVars>
          <dgm:bulletEnabled val="1"/>
        </dgm:presLayoutVars>
      </dgm:prSet>
      <dgm:spPr/>
    </dgm:pt>
    <dgm:pt modelId="{F74440FE-79D6-4C46-9330-8E288CB7D4CA}" type="pres">
      <dgm:prSet presAssocID="{9B0EFBF1-7D8A-4B92-BF6C-246686A890CC}" presName="sibTrans" presStyleCnt="0"/>
      <dgm:spPr/>
    </dgm:pt>
    <dgm:pt modelId="{0EB7CBB1-96BA-42CF-A493-7D801C69CCFE}" type="pres">
      <dgm:prSet presAssocID="{DC4C3DE8-2147-49ED-843F-405AFDFAD517}" presName="node" presStyleLbl="node1" presStyleIdx="1" presStyleCnt="6">
        <dgm:presLayoutVars>
          <dgm:bulletEnabled val="1"/>
        </dgm:presLayoutVars>
      </dgm:prSet>
      <dgm:spPr/>
    </dgm:pt>
    <dgm:pt modelId="{0446FC0E-454C-43B8-A3A8-EF3C4AA60E12}" type="pres">
      <dgm:prSet presAssocID="{351DEADC-84AD-462C-889A-6BA60AB6746D}" presName="sibTrans" presStyleCnt="0"/>
      <dgm:spPr/>
    </dgm:pt>
    <dgm:pt modelId="{7A97552E-5D8C-4F8B-B19B-14C2A9A74248}" type="pres">
      <dgm:prSet presAssocID="{3B3E45AA-853C-4E5E-B03E-415F98B71844}" presName="node" presStyleLbl="node1" presStyleIdx="2" presStyleCnt="6">
        <dgm:presLayoutVars>
          <dgm:bulletEnabled val="1"/>
        </dgm:presLayoutVars>
      </dgm:prSet>
      <dgm:spPr/>
    </dgm:pt>
    <dgm:pt modelId="{4CA9AC31-9126-4847-A799-501C67B599F4}" type="pres">
      <dgm:prSet presAssocID="{6AAFC58F-8654-4669-B40A-23D0BF81393B}" presName="sibTrans" presStyleCnt="0"/>
      <dgm:spPr/>
    </dgm:pt>
    <dgm:pt modelId="{0E91D32A-2528-4C45-A99F-1F0479FD1523}" type="pres">
      <dgm:prSet presAssocID="{AEBC3E8A-1BCD-4838-A514-BA11DEF8C398}" presName="node" presStyleLbl="node1" presStyleIdx="3" presStyleCnt="6">
        <dgm:presLayoutVars>
          <dgm:bulletEnabled val="1"/>
        </dgm:presLayoutVars>
      </dgm:prSet>
      <dgm:spPr/>
    </dgm:pt>
    <dgm:pt modelId="{D3308D63-2A8F-46FD-ABEB-5487BD1FCBAF}" type="pres">
      <dgm:prSet presAssocID="{040E0F4D-64BC-44B0-8973-078C841F80DE}" presName="sibTrans" presStyleCnt="0"/>
      <dgm:spPr/>
    </dgm:pt>
    <dgm:pt modelId="{5DD3B340-6E38-4891-BED3-BD9125859807}" type="pres">
      <dgm:prSet presAssocID="{32D93A88-1C44-4233-81C9-6D7A336B8D16}" presName="node" presStyleLbl="node1" presStyleIdx="4" presStyleCnt="6">
        <dgm:presLayoutVars>
          <dgm:bulletEnabled val="1"/>
        </dgm:presLayoutVars>
      </dgm:prSet>
      <dgm:spPr/>
    </dgm:pt>
    <dgm:pt modelId="{BF3284D9-ECA9-45F6-808C-0E4EF0BC6DD3}" type="pres">
      <dgm:prSet presAssocID="{9E57ACCD-A9FD-4CCE-8CB7-632B336979F2}" presName="sibTrans" presStyleCnt="0"/>
      <dgm:spPr/>
    </dgm:pt>
    <dgm:pt modelId="{705414B3-F143-489D-92D4-6D19FA2B699B}" type="pres">
      <dgm:prSet presAssocID="{15DDFD78-C4C1-4AE4-9B52-B53E0D7D334C}" presName="node" presStyleLbl="node1" presStyleIdx="5" presStyleCnt="6">
        <dgm:presLayoutVars>
          <dgm:bulletEnabled val="1"/>
        </dgm:presLayoutVars>
      </dgm:prSet>
      <dgm:spPr/>
    </dgm:pt>
  </dgm:ptLst>
  <dgm:cxnLst>
    <dgm:cxn modelId="{848B5618-0390-4418-A454-28468378C468}" srcId="{002C5E9C-8188-4B8B-86C9-F415CB89E816}" destId="{AEBC3E8A-1BCD-4838-A514-BA11DEF8C398}" srcOrd="3" destOrd="0" parTransId="{F85D2BD9-EA00-48F9-877D-7BE31F4F0201}" sibTransId="{040E0F4D-64BC-44B0-8973-078C841F80DE}"/>
    <dgm:cxn modelId="{A590B918-3EE8-45C2-8CDD-8F434A850FC8}" type="presOf" srcId="{002C5E9C-8188-4B8B-86C9-F415CB89E816}" destId="{A1580A72-A90C-4385-960C-B4E82A1BDED5}" srcOrd="0" destOrd="0" presId="urn:microsoft.com/office/officeart/2005/8/layout/default"/>
    <dgm:cxn modelId="{66265944-E8DD-4B58-8C17-1C7B8E51E7A0}" type="presOf" srcId="{DC4C3DE8-2147-49ED-843F-405AFDFAD517}" destId="{0EB7CBB1-96BA-42CF-A493-7D801C69CCFE}" srcOrd="0" destOrd="0" presId="urn:microsoft.com/office/officeart/2005/8/layout/default"/>
    <dgm:cxn modelId="{B2C62F54-F0CB-4AE3-9C58-C8A62C888E3F}" type="presOf" srcId="{3B3E45AA-853C-4E5E-B03E-415F98B71844}" destId="{7A97552E-5D8C-4F8B-B19B-14C2A9A74248}" srcOrd="0" destOrd="0" presId="urn:microsoft.com/office/officeart/2005/8/layout/default"/>
    <dgm:cxn modelId="{B2333F96-50CE-41E7-9EEF-02879379BA88}" type="presOf" srcId="{11F13BC5-B205-4433-998A-6E1822E9D80C}" destId="{7052CAED-258A-41DE-B617-D8B477742105}" srcOrd="0" destOrd="0" presId="urn:microsoft.com/office/officeart/2005/8/layout/default"/>
    <dgm:cxn modelId="{3A64F296-5D4F-4F30-A4D3-8AABA556D216}" type="presOf" srcId="{AEBC3E8A-1BCD-4838-A514-BA11DEF8C398}" destId="{0E91D32A-2528-4C45-A99F-1F0479FD1523}" srcOrd="0" destOrd="0" presId="urn:microsoft.com/office/officeart/2005/8/layout/default"/>
    <dgm:cxn modelId="{C713E7AE-4F6B-49BB-B490-83CD272EEAF0}" srcId="{002C5E9C-8188-4B8B-86C9-F415CB89E816}" destId="{DC4C3DE8-2147-49ED-843F-405AFDFAD517}" srcOrd="1" destOrd="0" parTransId="{5DBA2B79-CA81-4112-8DC9-227556CC12AF}" sibTransId="{351DEADC-84AD-462C-889A-6BA60AB6746D}"/>
    <dgm:cxn modelId="{661CA9B0-6DBD-4838-8820-6986BB71CAC8}" srcId="{002C5E9C-8188-4B8B-86C9-F415CB89E816}" destId="{15DDFD78-C4C1-4AE4-9B52-B53E0D7D334C}" srcOrd="5" destOrd="0" parTransId="{F8D047BB-0BA9-48FD-8983-DDC904234C15}" sibTransId="{AFA2F0B1-2346-424A-AAFE-21C80F2BA5ED}"/>
    <dgm:cxn modelId="{288661BB-4205-42BA-AA17-332DC67598DA}" srcId="{002C5E9C-8188-4B8B-86C9-F415CB89E816}" destId="{32D93A88-1C44-4233-81C9-6D7A336B8D16}" srcOrd="4" destOrd="0" parTransId="{29BA8104-253A-4512-A660-835D90DF1C59}" sibTransId="{9E57ACCD-A9FD-4CCE-8CB7-632B336979F2}"/>
    <dgm:cxn modelId="{BE9376CE-16D5-4E11-9913-DA144227ECE7}" srcId="{002C5E9C-8188-4B8B-86C9-F415CB89E816}" destId="{3B3E45AA-853C-4E5E-B03E-415F98B71844}" srcOrd="2" destOrd="0" parTransId="{3F7FBDCD-8E0B-4AEC-BA9E-B47255588B8F}" sibTransId="{6AAFC58F-8654-4669-B40A-23D0BF81393B}"/>
    <dgm:cxn modelId="{67D672D5-FB4A-4A51-AD10-618961E252B9}" type="presOf" srcId="{15DDFD78-C4C1-4AE4-9B52-B53E0D7D334C}" destId="{705414B3-F143-489D-92D4-6D19FA2B699B}" srcOrd="0" destOrd="0" presId="urn:microsoft.com/office/officeart/2005/8/layout/default"/>
    <dgm:cxn modelId="{A51232D6-F2AB-4D1C-8CA5-2B9B5DEE26A1}" srcId="{002C5E9C-8188-4B8B-86C9-F415CB89E816}" destId="{11F13BC5-B205-4433-998A-6E1822E9D80C}" srcOrd="0" destOrd="0" parTransId="{5DECE6A7-BE5E-4676-81A5-760D646DA2D6}" sibTransId="{9B0EFBF1-7D8A-4B92-BF6C-246686A890CC}"/>
    <dgm:cxn modelId="{610978F1-3F5B-4C82-B294-D97F9A664F2B}" type="presOf" srcId="{32D93A88-1C44-4233-81C9-6D7A336B8D16}" destId="{5DD3B340-6E38-4891-BED3-BD9125859807}" srcOrd="0" destOrd="0" presId="urn:microsoft.com/office/officeart/2005/8/layout/default"/>
    <dgm:cxn modelId="{8DF386B9-B660-4071-9585-1C44CE513E7D}" type="presParOf" srcId="{A1580A72-A90C-4385-960C-B4E82A1BDED5}" destId="{7052CAED-258A-41DE-B617-D8B477742105}" srcOrd="0" destOrd="0" presId="urn:microsoft.com/office/officeart/2005/8/layout/default"/>
    <dgm:cxn modelId="{CCD7D822-B4D0-40FE-902E-505122A7DA0E}" type="presParOf" srcId="{A1580A72-A90C-4385-960C-B4E82A1BDED5}" destId="{F74440FE-79D6-4C46-9330-8E288CB7D4CA}" srcOrd="1" destOrd="0" presId="urn:microsoft.com/office/officeart/2005/8/layout/default"/>
    <dgm:cxn modelId="{2C6CD7C9-0D96-4F74-A061-91C8831439BA}" type="presParOf" srcId="{A1580A72-A90C-4385-960C-B4E82A1BDED5}" destId="{0EB7CBB1-96BA-42CF-A493-7D801C69CCFE}" srcOrd="2" destOrd="0" presId="urn:microsoft.com/office/officeart/2005/8/layout/default"/>
    <dgm:cxn modelId="{94E073BD-0E76-40CC-B202-8421BC53B24F}" type="presParOf" srcId="{A1580A72-A90C-4385-960C-B4E82A1BDED5}" destId="{0446FC0E-454C-43B8-A3A8-EF3C4AA60E12}" srcOrd="3" destOrd="0" presId="urn:microsoft.com/office/officeart/2005/8/layout/default"/>
    <dgm:cxn modelId="{76F3E13C-5AC8-4DAB-A160-B784DDAF1251}" type="presParOf" srcId="{A1580A72-A90C-4385-960C-B4E82A1BDED5}" destId="{7A97552E-5D8C-4F8B-B19B-14C2A9A74248}" srcOrd="4" destOrd="0" presId="urn:microsoft.com/office/officeart/2005/8/layout/default"/>
    <dgm:cxn modelId="{BF67A090-A38F-446E-95B8-6DC89715EEC2}" type="presParOf" srcId="{A1580A72-A90C-4385-960C-B4E82A1BDED5}" destId="{4CA9AC31-9126-4847-A799-501C67B599F4}" srcOrd="5" destOrd="0" presId="urn:microsoft.com/office/officeart/2005/8/layout/default"/>
    <dgm:cxn modelId="{AF52BCCA-06FA-41EF-A903-4F9014A45BEE}" type="presParOf" srcId="{A1580A72-A90C-4385-960C-B4E82A1BDED5}" destId="{0E91D32A-2528-4C45-A99F-1F0479FD1523}" srcOrd="6" destOrd="0" presId="urn:microsoft.com/office/officeart/2005/8/layout/default"/>
    <dgm:cxn modelId="{06F8C7FF-4E8D-491D-ADFD-5C94465B9A25}" type="presParOf" srcId="{A1580A72-A90C-4385-960C-B4E82A1BDED5}" destId="{D3308D63-2A8F-46FD-ABEB-5487BD1FCBAF}" srcOrd="7" destOrd="0" presId="urn:microsoft.com/office/officeart/2005/8/layout/default"/>
    <dgm:cxn modelId="{F26952AF-4B36-482F-A044-E9CCD1B9D4D2}" type="presParOf" srcId="{A1580A72-A90C-4385-960C-B4E82A1BDED5}" destId="{5DD3B340-6E38-4891-BED3-BD9125859807}" srcOrd="8" destOrd="0" presId="urn:microsoft.com/office/officeart/2005/8/layout/default"/>
    <dgm:cxn modelId="{9E2DB762-4DFD-4765-869A-7ED449DC39A3}" type="presParOf" srcId="{A1580A72-A90C-4385-960C-B4E82A1BDED5}" destId="{BF3284D9-ECA9-45F6-808C-0E4EF0BC6DD3}" srcOrd="9" destOrd="0" presId="urn:microsoft.com/office/officeart/2005/8/layout/default"/>
    <dgm:cxn modelId="{A64AED36-9646-422D-9557-84CF5CCA71E2}" type="presParOf" srcId="{A1580A72-A90C-4385-960C-B4E82A1BDED5}" destId="{705414B3-F143-489D-92D4-6D19FA2B699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2CAED-258A-41DE-B617-D8B477742105}">
      <dsp:nvSpPr>
        <dsp:cNvPr id="0" name=""/>
        <dsp:cNvSpPr/>
      </dsp:nvSpPr>
      <dsp:spPr>
        <a:xfrm>
          <a:off x="725090" y="1058"/>
          <a:ext cx="2999630" cy="17997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English Government (2016) introduced their largest outdoor learning project with an aim of improving outdoor learning</a:t>
          </a:r>
        </a:p>
      </dsp:txBody>
      <dsp:txXfrm>
        <a:off x="725090" y="1058"/>
        <a:ext cx="2999630" cy="1799778"/>
      </dsp:txXfrm>
    </dsp:sp>
    <dsp:sp modelId="{0EB7CBB1-96BA-42CF-A493-7D801C69CCFE}">
      <dsp:nvSpPr>
        <dsp:cNvPr id="0" name=""/>
        <dsp:cNvSpPr/>
      </dsp:nvSpPr>
      <dsp:spPr>
        <a:xfrm>
          <a:off x="4024684" y="1058"/>
          <a:ext cx="2999630" cy="179977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125 schools</a:t>
          </a:r>
        </a:p>
      </dsp:txBody>
      <dsp:txXfrm>
        <a:off x="4024684" y="1058"/>
        <a:ext cx="2999630" cy="1799778"/>
      </dsp:txXfrm>
    </dsp:sp>
    <dsp:sp modelId="{7A97552E-5D8C-4F8B-B19B-14C2A9A74248}">
      <dsp:nvSpPr>
        <dsp:cNvPr id="0" name=""/>
        <dsp:cNvSpPr/>
      </dsp:nvSpPr>
      <dsp:spPr>
        <a:xfrm>
          <a:off x="7324278" y="1058"/>
          <a:ext cx="2999630" cy="179977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92% of teachers explained their students were more engaged in learning</a:t>
          </a:r>
        </a:p>
      </dsp:txBody>
      <dsp:txXfrm>
        <a:off x="7324278" y="1058"/>
        <a:ext cx="2999630" cy="1799778"/>
      </dsp:txXfrm>
    </dsp:sp>
    <dsp:sp modelId="{0E91D32A-2528-4C45-A99F-1F0479FD1523}">
      <dsp:nvSpPr>
        <dsp:cNvPr id="0" name=""/>
        <dsp:cNvSpPr/>
      </dsp:nvSpPr>
      <dsp:spPr>
        <a:xfrm>
          <a:off x="725090" y="2100800"/>
          <a:ext cx="2999630" cy="179977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85% showed positive behavior</a:t>
          </a:r>
        </a:p>
      </dsp:txBody>
      <dsp:txXfrm>
        <a:off x="725090" y="2100800"/>
        <a:ext cx="2999630" cy="1799778"/>
      </dsp:txXfrm>
    </dsp:sp>
    <dsp:sp modelId="{5DD3B340-6E38-4891-BED3-BD9125859807}">
      <dsp:nvSpPr>
        <dsp:cNvPr id="0" name=""/>
        <dsp:cNvSpPr/>
      </dsp:nvSpPr>
      <dsp:spPr>
        <a:xfrm>
          <a:off x="4024684" y="2100800"/>
          <a:ext cx="2999630" cy="179977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92% of children involved showed more enjoymant when learning outdoors</a:t>
          </a:r>
        </a:p>
      </dsp:txBody>
      <dsp:txXfrm>
        <a:off x="4024684" y="2100800"/>
        <a:ext cx="2999630" cy="1799778"/>
      </dsp:txXfrm>
    </dsp:sp>
    <dsp:sp modelId="{705414B3-F143-489D-92D4-6D19FA2B699B}">
      <dsp:nvSpPr>
        <dsp:cNvPr id="0" name=""/>
        <dsp:cNvSpPr/>
      </dsp:nvSpPr>
      <dsp:spPr>
        <a:xfrm>
          <a:off x="7324278" y="2100800"/>
          <a:ext cx="2999630" cy="179977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90% of children felt happier</a:t>
          </a:r>
        </a:p>
      </dsp:txBody>
      <dsp:txXfrm>
        <a:off x="7324278" y="2100800"/>
        <a:ext cx="2999630" cy="17997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32167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575400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9376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38915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24616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35180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52485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89080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98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48337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1/28/2025</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79249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1/28/2025</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84332654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hyperlink" Target="https://www.taylorfrancis.com/reader/read-online/95aa631c-3799-4a91-9519-a6348e807d26/chapter/pdf?context=ubx" TargetMode="External"/><Relationship Id="rId3" Type="http://schemas.openxmlformats.org/officeDocument/2006/relationships/hyperlink" Target="https://www.gov.uk/government/news/englands-largest-outdoor-learning-project-reveals-children-more-motivated-to-learn-when-outside" TargetMode="External"/><Relationship Id="rId7" Type="http://schemas.openxmlformats.org/officeDocument/2006/relationships/hyperlink" Target="https://www.uwtsd.ac.uk/skip-cymru" TargetMode="External"/><Relationship Id="rId2" Type="http://schemas.openxmlformats.org/officeDocument/2006/relationships/hyperlink" Target="https://dictionary.cambridge.org/dictionary/english/methodology" TargetMode="External"/><Relationship Id="rId1" Type="http://schemas.openxmlformats.org/officeDocument/2006/relationships/slideLayout" Target="../slideLayouts/slideLayout2.xml"/><Relationship Id="rId6" Type="http://schemas.openxmlformats.org/officeDocument/2006/relationships/hyperlink" Target="https://www.sportengland.org/news-and-inspiration/physical-literacy-consensus-statement-england-published" TargetMode="External"/><Relationship Id="rId5" Type="http://schemas.openxmlformats.org/officeDocument/2006/relationships/hyperlink" Target="https://viewer-ebscohost-com.ezproxy.uwtsd.ac.uk/EbscoViewerService/ebook?an=355354&amp;callbackUrl=https%3a%2f%2fresearch.ebsco.com&amp;db=nlebk&amp;format=EB&amp;profId=ehost&amp;lpid=&amp;ppid=&amp;lang=en&amp;location=https%3a%2f%2fresearch-ebsco-com.ezproxy.uwtsd.ac.uk%2fc%2fonvpsy%2fsearch%2fdetails%2fjsjvfadruf%3fdb%3dnlebk&amp;isPLink=False&amp;requestContext=&amp;profileIdentifier=onvpsy&amp;recordId=jsjvfadruf" TargetMode="External"/><Relationship Id="rId4" Type="http://schemas.openxmlformats.org/officeDocument/2006/relationships/hyperlink" Target="https://library.oapen.org/bitstream/handle/20.500.12657/58723/9781849666077.pdf?sequence=1&amp;isAllowe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7AD46D-E72A-4FA9-A503-9BBF703CB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13BDD8-88F1-463B-A75F-D1EC1E35E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3CE3ADF-CE7B-4DF8-AEB2-64CB8F6329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20" y="2640739"/>
            <a:ext cx="2693390" cy="1459873"/>
            <a:chOff x="-65511" y="2640739"/>
            <a:chExt cx="2693390" cy="1459873"/>
          </a:xfrm>
        </p:grpSpPr>
        <p:sp>
          <p:nvSpPr>
            <p:cNvPr id="13" name="Freeform 54">
              <a:extLst>
                <a:ext uri="{FF2B5EF4-FFF2-40B4-BE49-F238E27FC236}">
                  <a16:creationId xmlns:a16="http://schemas.microsoft.com/office/drawing/2014/main" id="{234D9984-F194-474C-9FD8-C68AB45FF9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6652" y="300029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3D2D649E-9006-41BC-8E10-7920A41881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894" y="302524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B2B7DE6B-F5C5-42B5-A9D9-6820A12619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9563" y="30216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74B0A415-24CC-4B02-B616-6CD8CAFEFC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964" y="3018425"/>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857F0A25-22AE-4C54-A6C1-9C8D0284A8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9000" y="3039643"/>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78898232-973C-4A10-9275-2A52B9973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599" y="3422106"/>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6">
              <a:extLst>
                <a:ext uri="{FF2B5EF4-FFF2-40B4-BE49-F238E27FC236}">
                  <a16:creationId xmlns:a16="http://schemas.microsoft.com/office/drawing/2014/main" id="{14B9A1E6-8880-4513-9F3E-78E63E6253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511" y="2995304"/>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7">
              <a:extLst>
                <a:ext uri="{FF2B5EF4-FFF2-40B4-BE49-F238E27FC236}">
                  <a16:creationId xmlns:a16="http://schemas.microsoft.com/office/drawing/2014/main" id="{4B59A861-A569-4554-9D33-F0A32A6C16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55254" y="3039644"/>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21">
              <a:extLst>
                <a:ext uri="{FF2B5EF4-FFF2-40B4-BE49-F238E27FC236}">
                  <a16:creationId xmlns:a16="http://schemas.microsoft.com/office/drawing/2014/main" id="{1AD81A3E-B18B-43A9-BE25-34390E499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7129" y="2999623"/>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5">
              <a:extLst>
                <a:ext uri="{FF2B5EF4-FFF2-40B4-BE49-F238E27FC236}">
                  <a16:creationId xmlns:a16="http://schemas.microsoft.com/office/drawing/2014/main" id="{3A4EA4B9-2B68-4993-B3D0-A8FB52DA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3301" y="3040294"/>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29">
              <a:extLst>
                <a:ext uri="{FF2B5EF4-FFF2-40B4-BE49-F238E27FC236}">
                  <a16:creationId xmlns:a16="http://schemas.microsoft.com/office/drawing/2014/main" id="{8688FA8E-D461-4BB3-AF4C-E7B307B5C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60401" y="3009551"/>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31">
              <a:extLst>
                <a:ext uri="{FF2B5EF4-FFF2-40B4-BE49-F238E27FC236}">
                  <a16:creationId xmlns:a16="http://schemas.microsoft.com/office/drawing/2014/main" id="{6A897C6D-3023-4AD4-BA58-DC5FA637F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8489" y="300102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33">
              <a:extLst>
                <a:ext uri="{FF2B5EF4-FFF2-40B4-BE49-F238E27FC236}">
                  <a16:creationId xmlns:a16="http://schemas.microsoft.com/office/drawing/2014/main" id="{0A224C70-F6B0-46FD-892B-E2F0354E7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0024" y="3354376"/>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34">
              <a:extLst>
                <a:ext uri="{FF2B5EF4-FFF2-40B4-BE49-F238E27FC236}">
                  <a16:creationId xmlns:a16="http://schemas.microsoft.com/office/drawing/2014/main" id="{59C15C2A-290E-4B5E-AC06-36020C4B8C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3101" y="3354377"/>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35">
              <a:extLst>
                <a:ext uri="{FF2B5EF4-FFF2-40B4-BE49-F238E27FC236}">
                  <a16:creationId xmlns:a16="http://schemas.microsoft.com/office/drawing/2014/main" id="{C888C6F6-6C76-45EC-A6CF-FE9217D6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3338" y="336009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36">
              <a:extLst>
                <a:ext uri="{FF2B5EF4-FFF2-40B4-BE49-F238E27FC236}">
                  <a16:creationId xmlns:a16="http://schemas.microsoft.com/office/drawing/2014/main" id="{31B79B36-2C8D-4CE0-AEAB-99110F085F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29500" y="337233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38">
              <a:extLst>
                <a:ext uri="{FF2B5EF4-FFF2-40B4-BE49-F238E27FC236}">
                  <a16:creationId xmlns:a16="http://schemas.microsoft.com/office/drawing/2014/main" id="{1AD6CC94-42DA-40AC-BD4D-EF49CB08E0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4823" y="3378042"/>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39">
              <a:extLst>
                <a:ext uri="{FF2B5EF4-FFF2-40B4-BE49-F238E27FC236}">
                  <a16:creationId xmlns:a16="http://schemas.microsoft.com/office/drawing/2014/main" id="{FF26C35B-C843-45FC-A4FA-D16B597AB0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2" y="33780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1">
              <a:extLst>
                <a:ext uri="{FF2B5EF4-FFF2-40B4-BE49-F238E27FC236}">
                  <a16:creationId xmlns:a16="http://schemas.microsoft.com/office/drawing/2014/main" id="{6E7FB35B-308C-401A-ABAB-ECD71E809D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49268" y="338457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42">
              <a:extLst>
                <a:ext uri="{FF2B5EF4-FFF2-40B4-BE49-F238E27FC236}">
                  <a16:creationId xmlns:a16="http://schemas.microsoft.com/office/drawing/2014/main" id="{FCF0A251-F427-4F99-9917-E6AB6FD62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6668" y="3387018"/>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4">
              <a:extLst>
                <a:ext uri="{FF2B5EF4-FFF2-40B4-BE49-F238E27FC236}">
                  <a16:creationId xmlns:a16="http://schemas.microsoft.com/office/drawing/2014/main" id="{19EB4AF5-729F-4519-ACA6-2D4ECA65F1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3068" y="334887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45">
              <a:extLst>
                <a:ext uri="{FF2B5EF4-FFF2-40B4-BE49-F238E27FC236}">
                  <a16:creationId xmlns:a16="http://schemas.microsoft.com/office/drawing/2014/main" id="{21CE97BE-F05E-4DCA-A425-75AEA2710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9478" y="340252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47">
              <a:extLst>
                <a:ext uri="{FF2B5EF4-FFF2-40B4-BE49-F238E27FC236}">
                  <a16:creationId xmlns:a16="http://schemas.microsoft.com/office/drawing/2014/main" id="{41A57ED1-04BE-4CEF-B525-8D61DAD56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 y="367260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49">
              <a:extLst>
                <a:ext uri="{FF2B5EF4-FFF2-40B4-BE49-F238E27FC236}">
                  <a16:creationId xmlns:a16="http://schemas.microsoft.com/office/drawing/2014/main" id="{268E7CBA-E176-4B5B-A34C-023BA6A5FC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88534" y="342047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3">
              <a:extLst>
                <a:ext uri="{FF2B5EF4-FFF2-40B4-BE49-F238E27FC236}">
                  <a16:creationId xmlns:a16="http://schemas.microsoft.com/office/drawing/2014/main" id="{233B43AB-B404-4FA7-8284-5C44327D61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21" y="363343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5">
              <a:extLst>
                <a:ext uri="{FF2B5EF4-FFF2-40B4-BE49-F238E27FC236}">
                  <a16:creationId xmlns:a16="http://schemas.microsoft.com/office/drawing/2014/main" id="{74ED28FC-0786-4A21-8C6F-1B17579DB9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749" y="401094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66">
              <a:extLst>
                <a:ext uri="{FF2B5EF4-FFF2-40B4-BE49-F238E27FC236}">
                  <a16:creationId xmlns:a16="http://schemas.microsoft.com/office/drawing/2014/main" id="{D30D34FF-8C29-4615-8FEA-B91F26F4FA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3800" y="36783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7">
              <a:extLst>
                <a:ext uri="{FF2B5EF4-FFF2-40B4-BE49-F238E27FC236}">
                  <a16:creationId xmlns:a16="http://schemas.microsoft.com/office/drawing/2014/main" id="{E144876D-55C0-4833-BABE-1B857FDCC4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9794" y="36815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69">
              <a:extLst>
                <a:ext uri="{FF2B5EF4-FFF2-40B4-BE49-F238E27FC236}">
                  <a16:creationId xmlns:a16="http://schemas.microsoft.com/office/drawing/2014/main" id="{4BDFCA40-C410-44C2-9BD6-0890CB0A0A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99399" y="36848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70">
              <a:extLst>
                <a:ext uri="{FF2B5EF4-FFF2-40B4-BE49-F238E27FC236}">
                  <a16:creationId xmlns:a16="http://schemas.microsoft.com/office/drawing/2014/main" id="{230FFBCE-4FEE-48BE-9538-5F5DFF94C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79836" y="374523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71">
              <a:extLst>
                <a:ext uri="{FF2B5EF4-FFF2-40B4-BE49-F238E27FC236}">
                  <a16:creationId xmlns:a16="http://schemas.microsoft.com/office/drawing/2014/main" id="{8C1D110E-7B89-4D98-8547-5FB133BAAC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786" y="36905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72">
              <a:extLst>
                <a:ext uri="{FF2B5EF4-FFF2-40B4-BE49-F238E27FC236}">
                  <a16:creationId xmlns:a16="http://schemas.microsoft.com/office/drawing/2014/main" id="{232C3B0B-3392-4B93-9D83-379B6A396A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7927" y="36938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3">
              <a:extLst>
                <a:ext uri="{FF2B5EF4-FFF2-40B4-BE49-F238E27FC236}">
                  <a16:creationId xmlns:a16="http://schemas.microsoft.com/office/drawing/2014/main" id="{88BB8E65-5A6E-4B88-B653-B9CC3B94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9902" y="36970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74">
              <a:extLst>
                <a:ext uri="{FF2B5EF4-FFF2-40B4-BE49-F238E27FC236}">
                  <a16:creationId xmlns:a16="http://schemas.microsoft.com/office/drawing/2014/main" id="{4821890D-31F5-4098-9B45-0A1430C88A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40571" y="370280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85">
              <a:extLst>
                <a:ext uri="{FF2B5EF4-FFF2-40B4-BE49-F238E27FC236}">
                  <a16:creationId xmlns:a16="http://schemas.microsoft.com/office/drawing/2014/main" id="{7B0B4C14-D844-4EA6-99D6-19E1FB3580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80111" y="373299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8">
              <a:extLst>
                <a:ext uri="{FF2B5EF4-FFF2-40B4-BE49-F238E27FC236}">
                  <a16:creationId xmlns:a16="http://schemas.microsoft.com/office/drawing/2014/main" id="{8E88F6F3-751C-4EDF-A69E-1B33A1C826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64973" y="37509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94">
              <a:extLst>
                <a:ext uri="{FF2B5EF4-FFF2-40B4-BE49-F238E27FC236}">
                  <a16:creationId xmlns:a16="http://schemas.microsoft.com/office/drawing/2014/main" id="{8BAF1202-A88A-4B65-9531-D708992F72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10506" y="3954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97">
              <a:extLst>
                <a:ext uri="{FF2B5EF4-FFF2-40B4-BE49-F238E27FC236}">
                  <a16:creationId xmlns:a16="http://schemas.microsoft.com/office/drawing/2014/main" id="{41A59003-9DC4-4890-A9BE-82CCAB97D9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0572" y="39655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98">
              <a:extLst>
                <a:ext uri="{FF2B5EF4-FFF2-40B4-BE49-F238E27FC236}">
                  <a16:creationId xmlns:a16="http://schemas.microsoft.com/office/drawing/2014/main" id="{989DF6E5-B3C9-425F-99CA-81C2D74C1A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2164" y="39655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99">
              <a:extLst>
                <a:ext uri="{FF2B5EF4-FFF2-40B4-BE49-F238E27FC236}">
                  <a16:creationId xmlns:a16="http://schemas.microsoft.com/office/drawing/2014/main" id="{8E34FCE1-E4AB-4024-8641-3F1A097202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349" y="39655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1">
              <a:extLst>
                <a:ext uri="{FF2B5EF4-FFF2-40B4-BE49-F238E27FC236}">
                  <a16:creationId xmlns:a16="http://schemas.microsoft.com/office/drawing/2014/main" id="{01AFDDF1-8D6D-4AC0-8BEF-32F805D2B3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910" y="39720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02">
              <a:extLst>
                <a:ext uri="{FF2B5EF4-FFF2-40B4-BE49-F238E27FC236}">
                  <a16:creationId xmlns:a16="http://schemas.microsoft.com/office/drawing/2014/main" id="{6D4170D8-6D57-4FE0-9668-F8A55D367A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12688" y="39753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03">
              <a:extLst>
                <a:ext uri="{FF2B5EF4-FFF2-40B4-BE49-F238E27FC236}">
                  <a16:creationId xmlns:a16="http://schemas.microsoft.com/office/drawing/2014/main" id="{D27F0973-FA6A-4121-9CDC-BC4B282E06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74995" y="398106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13">
              <a:extLst>
                <a:ext uri="{FF2B5EF4-FFF2-40B4-BE49-F238E27FC236}">
                  <a16:creationId xmlns:a16="http://schemas.microsoft.com/office/drawing/2014/main" id="{3520ADCA-C047-45A3-A9FC-652B3DB7BE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482" y="40267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15">
              <a:extLst>
                <a:ext uri="{FF2B5EF4-FFF2-40B4-BE49-F238E27FC236}">
                  <a16:creationId xmlns:a16="http://schemas.microsoft.com/office/drawing/2014/main" id="{F6F5A9C4-18F4-4B3A-B454-B0702D519C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790" y="40324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17">
              <a:extLst>
                <a:ext uri="{FF2B5EF4-FFF2-40B4-BE49-F238E27FC236}">
                  <a16:creationId xmlns:a16="http://schemas.microsoft.com/office/drawing/2014/main" id="{CABEE4F6-1B82-4146-9C1F-F8A712164F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37027" y="40447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19">
              <a:extLst>
                <a:ext uri="{FF2B5EF4-FFF2-40B4-BE49-F238E27FC236}">
                  <a16:creationId xmlns:a16="http://schemas.microsoft.com/office/drawing/2014/main" id="{86F52E18-09F6-44F8-BD90-35E5C1B32A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69450" y="3949647"/>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05">
              <a:extLst>
                <a:ext uri="{FF2B5EF4-FFF2-40B4-BE49-F238E27FC236}">
                  <a16:creationId xmlns:a16="http://schemas.microsoft.com/office/drawing/2014/main" id="{7FEB04FC-FC18-4EF5-8129-6ED9A8DCA7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821832" y="2709558"/>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06">
              <a:extLst>
                <a:ext uri="{FF2B5EF4-FFF2-40B4-BE49-F238E27FC236}">
                  <a16:creationId xmlns:a16="http://schemas.microsoft.com/office/drawing/2014/main" id="{2882D243-849A-44C8-9229-8C2F8AB3DA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215773" y="269405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07">
              <a:extLst>
                <a:ext uri="{FF2B5EF4-FFF2-40B4-BE49-F238E27FC236}">
                  <a16:creationId xmlns:a16="http://schemas.microsoft.com/office/drawing/2014/main" id="{8A7EF5B8-81CA-4B87-BDF6-9B11DCA48D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33828" y="2697318"/>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08">
              <a:extLst>
                <a:ext uri="{FF2B5EF4-FFF2-40B4-BE49-F238E27FC236}">
                  <a16:creationId xmlns:a16="http://schemas.microsoft.com/office/drawing/2014/main" id="{46C9A6CE-FA4C-4943-8F9C-FBB26D5B24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697806" y="26475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09">
              <a:extLst>
                <a:ext uri="{FF2B5EF4-FFF2-40B4-BE49-F238E27FC236}">
                  <a16:creationId xmlns:a16="http://schemas.microsoft.com/office/drawing/2014/main" id="{558596F9-ED2F-4DC6-B22A-E2C66EBFF7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83207" y="271082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10">
              <a:extLst>
                <a:ext uri="{FF2B5EF4-FFF2-40B4-BE49-F238E27FC236}">
                  <a16:creationId xmlns:a16="http://schemas.microsoft.com/office/drawing/2014/main" id="{0A796E91-DB9C-4A85-AC50-52B7244618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2500271" y="270185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11">
              <a:extLst>
                <a:ext uri="{FF2B5EF4-FFF2-40B4-BE49-F238E27FC236}">
                  <a16:creationId xmlns:a16="http://schemas.microsoft.com/office/drawing/2014/main" id="{BDDE8582-BCCB-4067-A898-40B7AF287F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446706" y="264073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12">
              <a:extLst>
                <a:ext uri="{FF2B5EF4-FFF2-40B4-BE49-F238E27FC236}">
                  <a16:creationId xmlns:a16="http://schemas.microsoft.com/office/drawing/2014/main" id="{2CB91EAD-CEDA-4142-A6CA-7771481AA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910933" y="26818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91">
              <a:extLst>
                <a:ext uri="{FF2B5EF4-FFF2-40B4-BE49-F238E27FC236}">
                  <a16:creationId xmlns:a16="http://schemas.microsoft.com/office/drawing/2014/main" id="{66863EF9-28A8-44EC-AE49-242D560F10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56482" y="268301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92">
              <a:extLst>
                <a:ext uri="{FF2B5EF4-FFF2-40B4-BE49-F238E27FC236}">
                  <a16:creationId xmlns:a16="http://schemas.microsoft.com/office/drawing/2014/main" id="{82C2E02B-90DD-4C32-80EB-220355FD8C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310134" y="266252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95">
              <a:extLst>
                <a:ext uri="{FF2B5EF4-FFF2-40B4-BE49-F238E27FC236}">
                  <a16:creationId xmlns:a16="http://schemas.microsoft.com/office/drawing/2014/main" id="{18D22113-ACE7-4ED3-930A-BE0C59688A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26596" y="307175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04">
              <a:extLst>
                <a:ext uri="{FF2B5EF4-FFF2-40B4-BE49-F238E27FC236}">
                  <a16:creationId xmlns:a16="http://schemas.microsoft.com/office/drawing/2014/main" id="{9FF51708-472E-4524-835A-8BBAB99FD8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450155" y="269598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73" name="Group 72">
            <a:extLst>
              <a:ext uri="{FF2B5EF4-FFF2-40B4-BE49-F238E27FC236}">
                <a16:creationId xmlns:a16="http://schemas.microsoft.com/office/drawing/2014/main" id="{84C90B19-086C-49B0-9CE7-EEF7B17A17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12043" y="2644569"/>
            <a:ext cx="2581224" cy="1380932"/>
            <a:chOff x="9645734" y="2644569"/>
            <a:chExt cx="2581224" cy="1380932"/>
          </a:xfrm>
        </p:grpSpPr>
        <p:sp>
          <p:nvSpPr>
            <p:cNvPr id="74" name="Freeform 15">
              <a:extLst>
                <a:ext uri="{FF2B5EF4-FFF2-40B4-BE49-F238E27FC236}">
                  <a16:creationId xmlns:a16="http://schemas.microsoft.com/office/drawing/2014/main" id="{D386663F-A31D-4E93-90A4-9E96CFA80E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431" y="298328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8">
              <a:extLst>
                <a:ext uri="{FF2B5EF4-FFF2-40B4-BE49-F238E27FC236}">
                  <a16:creationId xmlns:a16="http://schemas.microsoft.com/office/drawing/2014/main" id="{EEF751A7-3935-45E9-855F-D70447C41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45734" y="2968592"/>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9">
              <a:extLst>
                <a:ext uri="{FF2B5EF4-FFF2-40B4-BE49-F238E27FC236}">
                  <a16:creationId xmlns:a16="http://schemas.microsoft.com/office/drawing/2014/main" id="{573D60F7-85E4-4B4C-BE3D-6482D68915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92476" y="2963228"/>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20">
              <a:extLst>
                <a:ext uri="{FF2B5EF4-FFF2-40B4-BE49-F238E27FC236}">
                  <a16:creationId xmlns:a16="http://schemas.microsoft.com/office/drawing/2014/main" id="{8DA04761-E234-4426-BB80-A161149102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2750" y="297220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22">
              <a:extLst>
                <a:ext uri="{FF2B5EF4-FFF2-40B4-BE49-F238E27FC236}">
                  <a16:creationId xmlns:a16="http://schemas.microsoft.com/office/drawing/2014/main" id="{63309113-ADC7-4B22-BE96-8A735C37B5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6808" y="3007761"/>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23">
              <a:extLst>
                <a:ext uri="{FF2B5EF4-FFF2-40B4-BE49-F238E27FC236}">
                  <a16:creationId xmlns:a16="http://schemas.microsoft.com/office/drawing/2014/main" id="{C6AA2460-B386-4710-9943-F957B4028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3242" y="301102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26">
              <a:extLst>
                <a:ext uri="{FF2B5EF4-FFF2-40B4-BE49-F238E27FC236}">
                  <a16:creationId xmlns:a16="http://schemas.microsoft.com/office/drawing/2014/main" id="{4C0D77C7-5864-439D-94B8-4CE82FF28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2497" y="2972818"/>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27">
              <a:extLst>
                <a:ext uri="{FF2B5EF4-FFF2-40B4-BE49-F238E27FC236}">
                  <a16:creationId xmlns:a16="http://schemas.microsoft.com/office/drawing/2014/main" id="{2DADB7CD-640D-42A2-9B13-6318F05F36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37259" y="300239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28">
              <a:extLst>
                <a:ext uri="{FF2B5EF4-FFF2-40B4-BE49-F238E27FC236}">
                  <a16:creationId xmlns:a16="http://schemas.microsoft.com/office/drawing/2014/main" id="{84F502C2-997F-4462-83BB-B0B4959C0B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04199" y="302932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30">
              <a:extLst>
                <a:ext uri="{FF2B5EF4-FFF2-40B4-BE49-F238E27FC236}">
                  <a16:creationId xmlns:a16="http://schemas.microsoft.com/office/drawing/2014/main" id="{C6730C2A-0F13-4A85-82D9-EE0D397DC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69090" y="3071411"/>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43">
              <a:extLst>
                <a:ext uri="{FF2B5EF4-FFF2-40B4-BE49-F238E27FC236}">
                  <a16:creationId xmlns:a16="http://schemas.microsoft.com/office/drawing/2014/main" id="{B3BD4C90-9991-441F-9365-A9294483E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2358" y="330001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1">
              <a:extLst>
                <a:ext uri="{FF2B5EF4-FFF2-40B4-BE49-F238E27FC236}">
                  <a16:creationId xmlns:a16="http://schemas.microsoft.com/office/drawing/2014/main" id="{3CB171CE-677B-4EE5-B726-47C2742549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87565" y="3374622"/>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52">
              <a:extLst>
                <a:ext uri="{FF2B5EF4-FFF2-40B4-BE49-F238E27FC236}">
                  <a16:creationId xmlns:a16="http://schemas.microsoft.com/office/drawing/2014/main" id="{4243DBEC-F451-4BAC-A98F-4EBF0C1921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78835" y="327372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53">
              <a:extLst>
                <a:ext uri="{FF2B5EF4-FFF2-40B4-BE49-F238E27FC236}">
                  <a16:creationId xmlns:a16="http://schemas.microsoft.com/office/drawing/2014/main" id="{4E9D873D-7291-4C1F-94CD-715ADB270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01219" y="33051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55">
              <a:extLst>
                <a:ext uri="{FF2B5EF4-FFF2-40B4-BE49-F238E27FC236}">
                  <a16:creationId xmlns:a16="http://schemas.microsoft.com/office/drawing/2014/main" id="{022ECE44-200E-4058-99CF-1A9D8F8E3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46682" y="330840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56">
              <a:extLst>
                <a:ext uri="{FF2B5EF4-FFF2-40B4-BE49-F238E27FC236}">
                  <a16:creationId xmlns:a16="http://schemas.microsoft.com/office/drawing/2014/main" id="{4897A97F-5890-4C28-B2B1-9C4C5885B1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319" y="331901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57">
              <a:extLst>
                <a:ext uri="{FF2B5EF4-FFF2-40B4-BE49-F238E27FC236}">
                  <a16:creationId xmlns:a16="http://schemas.microsoft.com/office/drawing/2014/main" id="{03A40F4E-620E-4A37-AE09-BEC49F65BB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1743" y="332607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60">
              <a:extLst>
                <a:ext uri="{FF2B5EF4-FFF2-40B4-BE49-F238E27FC236}">
                  <a16:creationId xmlns:a16="http://schemas.microsoft.com/office/drawing/2014/main" id="{EB710607-2FCD-4801-A601-2BB74E82E9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86221" y="334757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61">
              <a:extLst>
                <a:ext uri="{FF2B5EF4-FFF2-40B4-BE49-F238E27FC236}">
                  <a16:creationId xmlns:a16="http://schemas.microsoft.com/office/drawing/2014/main" id="{78565A30-A299-44B0-A369-F546B9CA0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32575" y="336308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78">
              <a:extLst>
                <a:ext uri="{FF2B5EF4-FFF2-40B4-BE49-F238E27FC236}">
                  <a16:creationId xmlns:a16="http://schemas.microsoft.com/office/drawing/2014/main" id="{6A2BC99F-457E-41E9-B1B1-1EE99E6965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32099" y="362312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79">
              <a:extLst>
                <a:ext uri="{FF2B5EF4-FFF2-40B4-BE49-F238E27FC236}">
                  <a16:creationId xmlns:a16="http://schemas.microsoft.com/office/drawing/2014/main" id="{1ED9AAAB-57D5-418F-9C8F-6672991335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2251" y="362557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80">
              <a:extLst>
                <a:ext uri="{FF2B5EF4-FFF2-40B4-BE49-F238E27FC236}">
                  <a16:creationId xmlns:a16="http://schemas.microsoft.com/office/drawing/2014/main" id="{27B0F7FF-9FDA-4832-AA28-7A49B38E77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07970" y="363210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81">
              <a:extLst>
                <a:ext uri="{FF2B5EF4-FFF2-40B4-BE49-F238E27FC236}">
                  <a16:creationId xmlns:a16="http://schemas.microsoft.com/office/drawing/2014/main" id="{D74EF1D3-B2D1-4F14-8F50-46AEED7D7A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25289" y="36288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2">
              <a:extLst>
                <a:ext uri="{FF2B5EF4-FFF2-40B4-BE49-F238E27FC236}">
                  <a16:creationId xmlns:a16="http://schemas.microsoft.com/office/drawing/2014/main" id="{91A8FE10-BA63-4F35-A987-DDD01DEC5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8431" y="36378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3">
              <a:extLst>
                <a:ext uri="{FF2B5EF4-FFF2-40B4-BE49-F238E27FC236}">
                  <a16:creationId xmlns:a16="http://schemas.microsoft.com/office/drawing/2014/main" id="{478CA902-2280-4691-8C7F-85968E58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6379" y="36198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4">
              <a:extLst>
                <a:ext uri="{FF2B5EF4-FFF2-40B4-BE49-F238E27FC236}">
                  <a16:creationId xmlns:a16="http://schemas.microsoft.com/office/drawing/2014/main" id="{ABDFD47C-2B98-4399-807E-C7DF49FE63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1968" y="364352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89">
              <a:extLst>
                <a:ext uri="{FF2B5EF4-FFF2-40B4-BE49-F238E27FC236}">
                  <a16:creationId xmlns:a16="http://schemas.microsoft.com/office/drawing/2014/main" id="{B18CDAC6-82CF-48B6-A5F4-EA26D1BAA7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80023" y="3674532"/>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90">
              <a:extLst>
                <a:ext uri="{FF2B5EF4-FFF2-40B4-BE49-F238E27FC236}">
                  <a16:creationId xmlns:a16="http://schemas.microsoft.com/office/drawing/2014/main" id="{EABFE3E0-B345-41E9-B283-F7FDE9C8CE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6926" y="37047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5">
              <a:extLst>
                <a:ext uri="{FF2B5EF4-FFF2-40B4-BE49-F238E27FC236}">
                  <a16:creationId xmlns:a16="http://schemas.microsoft.com/office/drawing/2014/main" id="{A3A0DB29-268E-4869-B1F8-0244F82C68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1850" y="391211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6">
              <a:extLst>
                <a:ext uri="{FF2B5EF4-FFF2-40B4-BE49-F238E27FC236}">
                  <a16:creationId xmlns:a16="http://schemas.microsoft.com/office/drawing/2014/main" id="{8B58D29C-03B2-4CF6-B843-6D6FE2F18C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7784" y="3891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07">
              <a:extLst>
                <a:ext uri="{FF2B5EF4-FFF2-40B4-BE49-F238E27FC236}">
                  <a16:creationId xmlns:a16="http://schemas.microsoft.com/office/drawing/2014/main" id="{9B613FDE-C6E1-41D6-9EDA-0C8CEAE8DA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5589" y="3936308"/>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08">
              <a:extLst>
                <a:ext uri="{FF2B5EF4-FFF2-40B4-BE49-F238E27FC236}">
                  <a16:creationId xmlns:a16="http://schemas.microsoft.com/office/drawing/2014/main" id="{AFBAEA89-62A9-400B-A466-1EE8194C45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47267" y="393492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09">
              <a:extLst>
                <a:ext uri="{FF2B5EF4-FFF2-40B4-BE49-F238E27FC236}">
                  <a16:creationId xmlns:a16="http://schemas.microsoft.com/office/drawing/2014/main" id="{83568151-E0F8-4222-9CEC-EB2079F15D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13086" y="39071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0">
              <a:extLst>
                <a:ext uri="{FF2B5EF4-FFF2-40B4-BE49-F238E27FC236}">
                  <a16:creationId xmlns:a16="http://schemas.microsoft.com/office/drawing/2014/main" id="{47D022F3-A9E3-4A5E-89D5-D0F715569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82062" y="390884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11">
              <a:extLst>
                <a:ext uri="{FF2B5EF4-FFF2-40B4-BE49-F238E27FC236}">
                  <a16:creationId xmlns:a16="http://schemas.microsoft.com/office/drawing/2014/main" id="{E80ABF6C-8B84-4FDD-B468-69EBC0DF1F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4325" y="39193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2">
              <a:extLst>
                <a:ext uri="{FF2B5EF4-FFF2-40B4-BE49-F238E27FC236}">
                  <a16:creationId xmlns:a16="http://schemas.microsoft.com/office/drawing/2014/main" id="{A63CF3ED-FA07-491D-96A3-570EBE3D8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39462" y="391934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7">
              <a:extLst>
                <a:ext uri="{FF2B5EF4-FFF2-40B4-BE49-F238E27FC236}">
                  <a16:creationId xmlns:a16="http://schemas.microsoft.com/office/drawing/2014/main" id="{811F8E6F-D291-4B7B-B7BF-550B2E0025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68711" y="3000473"/>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0">
              <a:extLst>
                <a:ext uri="{FF2B5EF4-FFF2-40B4-BE49-F238E27FC236}">
                  <a16:creationId xmlns:a16="http://schemas.microsoft.com/office/drawing/2014/main" id="{3EC1E4BC-EE19-4EFA-A0CB-F463DEC714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5783" y="3343203"/>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6">
              <a:extLst>
                <a:ext uri="{FF2B5EF4-FFF2-40B4-BE49-F238E27FC236}">
                  <a16:creationId xmlns:a16="http://schemas.microsoft.com/office/drawing/2014/main" id="{76FFB2EA-7A93-40A0-8EA9-50EC44B5D3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05552" y="338074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4">
              <a:extLst>
                <a:ext uri="{FF2B5EF4-FFF2-40B4-BE49-F238E27FC236}">
                  <a16:creationId xmlns:a16="http://schemas.microsoft.com/office/drawing/2014/main" id="{17A60978-99CE-43C4-A85A-488039171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11285" y="36693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75">
              <a:extLst>
                <a:ext uri="{FF2B5EF4-FFF2-40B4-BE49-F238E27FC236}">
                  <a16:creationId xmlns:a16="http://schemas.microsoft.com/office/drawing/2014/main" id="{E9FF172D-4BA6-4E22-A7E2-12963E775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4931" y="36334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1">
              <a:extLst>
                <a:ext uri="{FF2B5EF4-FFF2-40B4-BE49-F238E27FC236}">
                  <a16:creationId xmlns:a16="http://schemas.microsoft.com/office/drawing/2014/main" id="{F9030161-25F7-4037-B934-C8968DC6A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93025" y="39181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92">
              <a:extLst>
                <a:ext uri="{FF2B5EF4-FFF2-40B4-BE49-F238E27FC236}">
                  <a16:creationId xmlns:a16="http://schemas.microsoft.com/office/drawing/2014/main" id="{4BEA4B47-CB5A-4909-AA74-9C7A005DBE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48979" y="391741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04">
              <a:extLst>
                <a:ext uri="{FF2B5EF4-FFF2-40B4-BE49-F238E27FC236}">
                  <a16:creationId xmlns:a16="http://schemas.microsoft.com/office/drawing/2014/main" id="{7FAAD014-C0FA-424B-80A5-9E0658765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11011" y="39810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94">
              <a:extLst>
                <a:ext uri="{FF2B5EF4-FFF2-40B4-BE49-F238E27FC236}">
                  <a16:creationId xmlns:a16="http://schemas.microsoft.com/office/drawing/2014/main" id="{ADEAE038-F8B8-4E63-8EF3-B8C9F352B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712617" y="270151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97">
              <a:extLst>
                <a:ext uri="{FF2B5EF4-FFF2-40B4-BE49-F238E27FC236}">
                  <a16:creationId xmlns:a16="http://schemas.microsoft.com/office/drawing/2014/main" id="{EE27DFAF-D3C6-45F4-82BD-40694B9350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267156" y="26487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98">
              <a:extLst>
                <a:ext uri="{FF2B5EF4-FFF2-40B4-BE49-F238E27FC236}">
                  <a16:creationId xmlns:a16="http://schemas.microsoft.com/office/drawing/2014/main" id="{8487C53E-4660-4917-B3D0-431F1C9D8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838946" y="2731564"/>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9">
              <a:extLst>
                <a:ext uri="{FF2B5EF4-FFF2-40B4-BE49-F238E27FC236}">
                  <a16:creationId xmlns:a16="http://schemas.microsoft.com/office/drawing/2014/main" id="{5F2131A8-F666-4178-82AA-C9B0A49A7E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508543" y="2648772"/>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00">
              <a:extLst>
                <a:ext uri="{FF2B5EF4-FFF2-40B4-BE49-F238E27FC236}">
                  <a16:creationId xmlns:a16="http://schemas.microsoft.com/office/drawing/2014/main" id="{A86F73EE-D17F-4FD3-A7C4-D242F54B3D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2089660" y="2691453"/>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01">
              <a:extLst>
                <a:ext uri="{FF2B5EF4-FFF2-40B4-BE49-F238E27FC236}">
                  <a16:creationId xmlns:a16="http://schemas.microsoft.com/office/drawing/2014/main" id="{C73F7B73-6085-426A-8F4B-77EC4855F2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954159" y="2682227"/>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02">
              <a:extLst>
                <a:ext uri="{FF2B5EF4-FFF2-40B4-BE49-F238E27FC236}">
                  <a16:creationId xmlns:a16="http://schemas.microsoft.com/office/drawing/2014/main" id="{9EA8B1B7-09BF-4A83-95D7-8537590B2B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437628" y="2691728"/>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03">
              <a:extLst>
                <a:ext uri="{FF2B5EF4-FFF2-40B4-BE49-F238E27FC236}">
                  <a16:creationId xmlns:a16="http://schemas.microsoft.com/office/drawing/2014/main" id="{911BC32C-2EEE-4B53-9A0C-8E8CA9E82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187617" y="265203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13">
              <a:extLst>
                <a:ext uri="{FF2B5EF4-FFF2-40B4-BE49-F238E27FC236}">
                  <a16:creationId xmlns:a16="http://schemas.microsoft.com/office/drawing/2014/main" id="{8026FF8F-715D-4F6F-81C0-B77733DC3C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346025" y="27001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15">
              <a:extLst>
                <a:ext uri="{FF2B5EF4-FFF2-40B4-BE49-F238E27FC236}">
                  <a16:creationId xmlns:a16="http://schemas.microsoft.com/office/drawing/2014/main" id="{CA53BB35-50E9-4D48-B4C1-FFEFAFC89E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1920260" y="264456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17">
              <a:extLst>
                <a:ext uri="{FF2B5EF4-FFF2-40B4-BE49-F238E27FC236}">
                  <a16:creationId xmlns:a16="http://schemas.microsoft.com/office/drawing/2014/main" id="{A68BDAB2-5D65-494D-9187-537E34F00C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10183195" y="2685492"/>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19">
              <a:extLst>
                <a:ext uri="{FF2B5EF4-FFF2-40B4-BE49-F238E27FC236}">
                  <a16:creationId xmlns:a16="http://schemas.microsoft.com/office/drawing/2014/main" id="{8FC7B770-8274-4FFA-A115-71C5CA0E9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895042" y="267202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45">
              <a:extLst>
                <a:ext uri="{FF2B5EF4-FFF2-40B4-BE49-F238E27FC236}">
                  <a16:creationId xmlns:a16="http://schemas.microsoft.com/office/drawing/2014/main" id="{8204BA3B-5404-4A81-9DFE-AD3CC1070A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0800000">
              <a:off x="9714402" y="270582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31">
              <a:extLst>
                <a:ext uri="{FF2B5EF4-FFF2-40B4-BE49-F238E27FC236}">
                  <a16:creationId xmlns:a16="http://schemas.microsoft.com/office/drawing/2014/main" id="{037DA548-A97B-4EAD-952B-0FB098323F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85823" y="298016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33" name="Rectangle 132">
            <a:extLst>
              <a:ext uri="{FF2B5EF4-FFF2-40B4-BE49-F238E27FC236}">
                <a16:creationId xmlns:a16="http://schemas.microsoft.com/office/drawing/2014/main" id="{D5A33662-C2EA-4FEB-B1D3-625DFCFE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6037" y="1659648"/>
            <a:ext cx="7079853" cy="3631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123829" y="2283816"/>
            <a:ext cx="5944342" cy="1837893"/>
          </a:xfrm>
        </p:spPr>
        <p:txBody>
          <a:bodyPr>
            <a:normAutofit fontScale="90000"/>
          </a:bodyPr>
          <a:lstStyle/>
          <a:p>
            <a:r>
              <a:rPr lang="en-US" sz="4400" dirty="0"/>
              <a:t>Analysis of young people in an outdoor environment</a:t>
            </a:r>
          </a:p>
        </p:txBody>
      </p:sp>
      <p:sp>
        <p:nvSpPr>
          <p:cNvPr id="3" name="Subtitle 2"/>
          <p:cNvSpPr>
            <a:spLocks noGrp="1"/>
          </p:cNvSpPr>
          <p:nvPr>
            <p:ph type="subTitle" idx="1"/>
          </p:nvPr>
        </p:nvSpPr>
        <p:spPr>
          <a:xfrm>
            <a:off x="3400567" y="4404142"/>
            <a:ext cx="5390866" cy="657269"/>
          </a:xfrm>
        </p:spPr>
        <p:txBody>
          <a:bodyPr vert="horz" lIns="91440" tIns="45720" rIns="91440" bIns="45720" rtlCol="0" anchor="t">
            <a:normAutofit/>
          </a:bodyPr>
          <a:lstStyle/>
          <a:p>
            <a:r>
              <a:rPr lang="en-US" dirty="0"/>
              <a:t>Madeleine Williams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x math formulas on a blackboard">
            <a:extLst>
              <a:ext uri="{FF2B5EF4-FFF2-40B4-BE49-F238E27FC236}">
                <a16:creationId xmlns:a16="http://schemas.microsoft.com/office/drawing/2014/main" id="{697F424B-09ED-31A4-E0FE-A04A9B5E8622}"/>
              </a:ext>
            </a:extLst>
          </p:cNvPr>
          <p:cNvPicPr>
            <a:picLocks noChangeAspect="1"/>
          </p:cNvPicPr>
          <p:nvPr/>
        </p:nvPicPr>
        <p:blipFill>
          <a:blip r:embed="rId2">
            <a:alphaModFix amt="60000"/>
          </a:blip>
          <a:srcRect l="15793" r="28059" b="-8"/>
          <a:stretch/>
        </p:blipFill>
        <p:spPr>
          <a:xfrm>
            <a:off x="-1" y="1"/>
            <a:ext cx="5295331" cy="6875834"/>
          </a:xfrm>
          <a:prstGeom prst="rect">
            <a:avLst/>
          </a:prstGeom>
        </p:spPr>
      </p:pic>
      <p:sp>
        <p:nvSpPr>
          <p:cNvPr id="2" name="Title 1">
            <a:extLst>
              <a:ext uri="{FF2B5EF4-FFF2-40B4-BE49-F238E27FC236}">
                <a16:creationId xmlns:a16="http://schemas.microsoft.com/office/drawing/2014/main" id="{9B72714C-3916-76C7-475E-BC4AC9F73EAA}"/>
              </a:ext>
            </a:extLst>
          </p:cNvPr>
          <p:cNvSpPr>
            <a:spLocks noGrp="1"/>
          </p:cNvSpPr>
          <p:nvPr>
            <p:ph type="title"/>
          </p:nvPr>
        </p:nvSpPr>
        <p:spPr>
          <a:xfrm>
            <a:off x="591674" y="1395699"/>
            <a:ext cx="4223965" cy="4111831"/>
          </a:xfrm>
        </p:spPr>
        <p:txBody>
          <a:bodyPr>
            <a:normAutofit/>
          </a:bodyPr>
          <a:lstStyle/>
          <a:p>
            <a:pPr algn="ctr"/>
            <a:r>
              <a:rPr lang="en-US">
                <a:solidFill>
                  <a:srgbClr val="FFFFFF"/>
                </a:solidFill>
              </a:rPr>
              <a:t>Qualitative Research</a:t>
            </a:r>
          </a:p>
        </p:txBody>
      </p:sp>
      <p:sp>
        <p:nvSpPr>
          <p:cNvPr id="3" name="Content Placeholder 2">
            <a:extLst>
              <a:ext uri="{FF2B5EF4-FFF2-40B4-BE49-F238E27FC236}">
                <a16:creationId xmlns:a16="http://schemas.microsoft.com/office/drawing/2014/main" id="{463B5556-C716-2099-6C6D-9A3FBFE59CA7}"/>
              </a:ext>
            </a:extLst>
          </p:cNvPr>
          <p:cNvSpPr>
            <a:spLocks noGrp="1"/>
          </p:cNvSpPr>
          <p:nvPr>
            <p:ph idx="1"/>
          </p:nvPr>
        </p:nvSpPr>
        <p:spPr>
          <a:xfrm>
            <a:off x="6096000" y="876300"/>
            <a:ext cx="5219700" cy="5105400"/>
          </a:xfrm>
        </p:spPr>
        <p:txBody>
          <a:bodyPr vert="horz" lIns="91440" tIns="45720" rIns="91440" bIns="45720" rtlCol="0" anchor="t">
            <a:normAutofit/>
          </a:bodyPr>
          <a:lstStyle/>
          <a:p>
            <a:r>
              <a:rPr lang="en-US" dirty="0">
                <a:latin typeface="Aptos"/>
              </a:rPr>
              <a:t>Qualitative research is often defined as “a research strategy that usually </a:t>
            </a:r>
            <a:r>
              <a:rPr lang="en-US" dirty="0" err="1">
                <a:latin typeface="Aptos"/>
              </a:rPr>
              <a:t>empahasizes</a:t>
            </a:r>
            <a:r>
              <a:rPr lang="en-US" dirty="0">
                <a:latin typeface="Aptos"/>
              </a:rPr>
              <a:t> words rather than quantification in the collection and analysis of data” (Bryman, 2008).</a:t>
            </a:r>
          </a:p>
          <a:p>
            <a:pPr marL="0" indent="0">
              <a:buClr>
                <a:srgbClr val="C3B2A7"/>
              </a:buClr>
              <a:buNone/>
            </a:pPr>
            <a:endParaRPr lang="en-US">
              <a:latin typeface="Aptos"/>
            </a:endParaRPr>
          </a:p>
          <a:p>
            <a:pPr>
              <a:buClr>
                <a:srgbClr val="C3B2A7"/>
              </a:buClr>
            </a:pPr>
            <a:r>
              <a:rPr lang="en-US" dirty="0">
                <a:latin typeface="Aptos"/>
              </a:rPr>
              <a:t>Interviews</a:t>
            </a:r>
            <a:endParaRPr lang="en-US">
              <a:latin typeface="Aptos"/>
            </a:endParaRPr>
          </a:p>
          <a:p>
            <a:pPr>
              <a:buClr>
                <a:srgbClr val="C3B2A7"/>
              </a:buClr>
            </a:pPr>
            <a:r>
              <a:rPr lang="en-US" dirty="0">
                <a:latin typeface="Aptos"/>
              </a:rPr>
              <a:t>Focus Groups</a:t>
            </a:r>
            <a:endParaRPr lang="en-US">
              <a:latin typeface="Aptos"/>
            </a:endParaRPr>
          </a:p>
          <a:p>
            <a:pPr>
              <a:buClr>
                <a:srgbClr val="C3B2A7"/>
              </a:buClr>
            </a:pPr>
            <a:endParaRPr lang="en-US">
              <a:latin typeface="Aptos"/>
            </a:endParaRPr>
          </a:p>
        </p:txBody>
      </p:sp>
    </p:spTree>
    <p:extLst>
      <p:ext uri="{BB962C8B-B14F-4D97-AF65-F5344CB8AC3E}">
        <p14:creationId xmlns:p14="http://schemas.microsoft.com/office/powerpoint/2010/main" val="1329600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 with brown eyes">
            <a:extLst>
              <a:ext uri="{FF2B5EF4-FFF2-40B4-BE49-F238E27FC236}">
                <a16:creationId xmlns:a16="http://schemas.microsoft.com/office/drawing/2014/main" id="{8B137A17-C504-9D9C-BB35-B80E264AB9C1}"/>
              </a:ext>
            </a:extLst>
          </p:cNvPr>
          <p:cNvPicPr>
            <a:picLocks noChangeAspect="1"/>
          </p:cNvPicPr>
          <p:nvPr/>
        </p:nvPicPr>
        <p:blipFill>
          <a:blip r:embed="rId2">
            <a:alphaModFix amt="60000"/>
          </a:blip>
          <a:srcRect l="32231" r="16362" b="-1"/>
          <a:stretch/>
        </p:blipFill>
        <p:spPr>
          <a:xfrm>
            <a:off x="-1" y="1"/>
            <a:ext cx="5295331" cy="6875834"/>
          </a:xfrm>
          <a:prstGeom prst="rect">
            <a:avLst/>
          </a:prstGeom>
        </p:spPr>
      </p:pic>
      <p:sp>
        <p:nvSpPr>
          <p:cNvPr id="2" name="Title 1">
            <a:extLst>
              <a:ext uri="{FF2B5EF4-FFF2-40B4-BE49-F238E27FC236}">
                <a16:creationId xmlns:a16="http://schemas.microsoft.com/office/drawing/2014/main" id="{502D7101-AD1A-2F8C-82AB-1ECB13F6E502}"/>
              </a:ext>
            </a:extLst>
          </p:cNvPr>
          <p:cNvSpPr>
            <a:spLocks noGrp="1"/>
          </p:cNvSpPr>
          <p:nvPr>
            <p:ph type="title"/>
          </p:nvPr>
        </p:nvSpPr>
        <p:spPr>
          <a:xfrm>
            <a:off x="591674" y="1395699"/>
            <a:ext cx="4223965" cy="4111831"/>
          </a:xfrm>
        </p:spPr>
        <p:txBody>
          <a:bodyPr>
            <a:normAutofit/>
          </a:bodyPr>
          <a:lstStyle/>
          <a:p>
            <a:pPr algn="ctr"/>
            <a:r>
              <a:rPr lang="en-US">
                <a:solidFill>
                  <a:srgbClr val="FFFFFF"/>
                </a:solidFill>
              </a:rPr>
              <a:t>Methodology</a:t>
            </a:r>
          </a:p>
        </p:txBody>
      </p:sp>
      <p:sp>
        <p:nvSpPr>
          <p:cNvPr id="3" name="Content Placeholder 2">
            <a:extLst>
              <a:ext uri="{FF2B5EF4-FFF2-40B4-BE49-F238E27FC236}">
                <a16:creationId xmlns:a16="http://schemas.microsoft.com/office/drawing/2014/main" id="{18896BD9-5A82-3878-CD47-87AB5532E881}"/>
              </a:ext>
            </a:extLst>
          </p:cNvPr>
          <p:cNvSpPr>
            <a:spLocks noGrp="1"/>
          </p:cNvSpPr>
          <p:nvPr>
            <p:ph idx="1"/>
          </p:nvPr>
        </p:nvSpPr>
        <p:spPr>
          <a:xfrm>
            <a:off x="6096000" y="876300"/>
            <a:ext cx="5219700" cy="5105400"/>
          </a:xfrm>
        </p:spPr>
        <p:txBody>
          <a:bodyPr vert="horz" lIns="91440" tIns="45720" rIns="91440" bIns="45720" rtlCol="0" anchor="t">
            <a:normAutofit/>
          </a:bodyPr>
          <a:lstStyle/>
          <a:p>
            <a:pPr>
              <a:lnSpc>
                <a:spcPct val="140000"/>
              </a:lnSpc>
              <a:buFont typeface="Calibri" panose="020B0604020202020204" pitchFamily="34" charset="0"/>
              <a:buChar char="-"/>
            </a:pPr>
            <a:r>
              <a:rPr lang="en-US" sz="1700" dirty="0"/>
              <a:t>"A system of ways of doing, teaching or studying something" (Cambridge Dictionary, 2021)</a:t>
            </a:r>
          </a:p>
          <a:p>
            <a:pPr>
              <a:lnSpc>
                <a:spcPct val="140000"/>
              </a:lnSpc>
              <a:buClr>
                <a:srgbClr val="C3B2A7"/>
              </a:buClr>
              <a:buFont typeface="Calibri" panose="020B0604020202020204" pitchFamily="34" charset="0"/>
              <a:buChar char="-"/>
            </a:pPr>
            <a:r>
              <a:rPr lang="en-US" sz="1700" dirty="0"/>
              <a:t>30 second observations</a:t>
            </a:r>
          </a:p>
          <a:p>
            <a:pPr>
              <a:lnSpc>
                <a:spcPct val="140000"/>
              </a:lnSpc>
              <a:buClr>
                <a:srgbClr val="C3B2A7"/>
              </a:buClr>
              <a:buFont typeface="Calibri" panose="020B0604020202020204" pitchFamily="34" charset="0"/>
              <a:buChar char="-"/>
            </a:pPr>
            <a:r>
              <a:rPr lang="en-US" sz="1700" dirty="0"/>
              <a:t>Facilities and equipment within the environment</a:t>
            </a:r>
          </a:p>
          <a:p>
            <a:pPr>
              <a:lnSpc>
                <a:spcPct val="140000"/>
              </a:lnSpc>
              <a:buClr>
                <a:srgbClr val="C3B2A7"/>
              </a:buClr>
              <a:buFont typeface="Calibri" panose="020B0604020202020204" pitchFamily="34" charset="0"/>
              <a:buChar char="-"/>
            </a:pPr>
            <a:endParaRPr lang="en-US" sz="1700"/>
          </a:p>
          <a:p>
            <a:pPr marL="0" indent="0">
              <a:lnSpc>
                <a:spcPct val="140000"/>
              </a:lnSpc>
              <a:buClr>
                <a:srgbClr val="C3B2A7"/>
              </a:buClr>
              <a:buNone/>
            </a:pPr>
            <a:r>
              <a:rPr lang="en-US" sz="1700" dirty="0">
                <a:latin typeface="Aptos"/>
              </a:rPr>
              <a:t>This form of observation allowed me to see a range of movements when completing differing activities  and understand the multiple ways a child moves and communicates in comparison to other children. It also allowed me to understand how creative a child is able to be when provided with an outdoor space and minimal guidance. </a:t>
            </a:r>
            <a:endParaRPr lang="en-US" sz="1700" dirty="0">
              <a:latin typeface="Avenir Next LT Pro"/>
            </a:endParaRPr>
          </a:p>
          <a:p>
            <a:pPr>
              <a:lnSpc>
                <a:spcPct val="140000"/>
              </a:lnSpc>
              <a:buClr>
                <a:srgbClr val="C3B2A7"/>
              </a:buClr>
              <a:buFont typeface="Calibri" panose="020B0604020202020204" pitchFamily="34" charset="0"/>
              <a:buChar char="-"/>
            </a:pPr>
            <a:endParaRPr lang="en-US" sz="1700"/>
          </a:p>
        </p:txBody>
      </p:sp>
    </p:spTree>
    <p:extLst>
      <p:ext uri="{BB962C8B-B14F-4D97-AF65-F5344CB8AC3E}">
        <p14:creationId xmlns:p14="http://schemas.microsoft.com/office/powerpoint/2010/main" val="2999676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A2708-C6E9-BFB8-FE85-264776BF9C0F}"/>
              </a:ext>
            </a:extLst>
          </p:cNvPr>
          <p:cNvSpPr>
            <a:spLocks noGrp="1"/>
          </p:cNvSpPr>
          <p:nvPr>
            <p:ph type="title"/>
          </p:nvPr>
        </p:nvSpPr>
        <p:spPr>
          <a:xfrm>
            <a:off x="803932" y="571500"/>
            <a:ext cx="5110909" cy="1691969"/>
          </a:xfrm>
        </p:spPr>
        <p:txBody>
          <a:bodyPr>
            <a:normAutofit/>
          </a:bodyPr>
          <a:lstStyle/>
          <a:p>
            <a:pPr algn="ctr"/>
            <a:r>
              <a:rPr lang="en-US" dirty="0"/>
              <a:t>What did I observe the children do?</a:t>
            </a:r>
            <a:endParaRPr lang="en-US"/>
          </a:p>
        </p:txBody>
      </p:sp>
      <p:sp>
        <p:nvSpPr>
          <p:cNvPr id="3" name="Content Placeholder 2">
            <a:extLst>
              <a:ext uri="{FF2B5EF4-FFF2-40B4-BE49-F238E27FC236}">
                <a16:creationId xmlns:a16="http://schemas.microsoft.com/office/drawing/2014/main" id="{6DFC2F7C-933A-9287-A223-EF97473579DA}"/>
              </a:ext>
            </a:extLst>
          </p:cNvPr>
          <p:cNvSpPr>
            <a:spLocks noGrp="1"/>
          </p:cNvSpPr>
          <p:nvPr>
            <p:ph idx="1"/>
          </p:nvPr>
        </p:nvSpPr>
        <p:spPr>
          <a:xfrm>
            <a:off x="1066799" y="2415379"/>
            <a:ext cx="4539129" cy="3699747"/>
          </a:xfrm>
        </p:spPr>
        <p:txBody>
          <a:bodyPr vert="horz" lIns="91440" tIns="45720" rIns="91440" bIns="45720" rtlCol="0">
            <a:normAutofit/>
          </a:bodyPr>
          <a:lstStyle/>
          <a:p>
            <a:pPr>
              <a:lnSpc>
                <a:spcPct val="140000"/>
              </a:lnSpc>
            </a:pPr>
            <a:r>
              <a:rPr lang="en-US" sz="1700"/>
              <a:t>Walking, running, jumping, hopping and shipping</a:t>
            </a:r>
          </a:p>
          <a:p>
            <a:pPr>
              <a:lnSpc>
                <a:spcPct val="140000"/>
              </a:lnSpc>
              <a:buClr>
                <a:srgbClr val="C3B2A7"/>
              </a:buClr>
            </a:pPr>
            <a:r>
              <a:rPr lang="en-US" sz="1700"/>
              <a:t>Sitting on a swing with control, climbing and going down a slide</a:t>
            </a:r>
          </a:p>
          <a:p>
            <a:pPr>
              <a:lnSpc>
                <a:spcPct val="140000"/>
              </a:lnSpc>
              <a:buClr>
                <a:srgbClr val="C3B2A7"/>
              </a:buClr>
            </a:pPr>
            <a:r>
              <a:rPr lang="en-US" sz="1700"/>
              <a:t>Art lesson in an outdoor environment</a:t>
            </a:r>
          </a:p>
          <a:p>
            <a:pPr>
              <a:lnSpc>
                <a:spcPct val="140000"/>
              </a:lnSpc>
              <a:buClr>
                <a:srgbClr val="C3B2A7"/>
              </a:buClr>
            </a:pPr>
            <a:r>
              <a:rPr lang="en-US" sz="1700"/>
              <a:t>Communication</a:t>
            </a:r>
          </a:p>
          <a:p>
            <a:pPr>
              <a:lnSpc>
                <a:spcPct val="140000"/>
              </a:lnSpc>
              <a:buClr>
                <a:srgbClr val="C3B2A7"/>
              </a:buClr>
            </a:pPr>
            <a:r>
              <a:rPr lang="en-US" sz="1700"/>
              <a:t>Academic language</a:t>
            </a:r>
          </a:p>
          <a:p>
            <a:pPr>
              <a:lnSpc>
                <a:spcPct val="140000"/>
              </a:lnSpc>
              <a:buClr>
                <a:srgbClr val="C3B2A7"/>
              </a:buClr>
            </a:pPr>
            <a:r>
              <a:rPr lang="en-US" sz="1700"/>
              <a:t>Object control</a:t>
            </a:r>
          </a:p>
          <a:p>
            <a:pPr marL="0" indent="0">
              <a:lnSpc>
                <a:spcPct val="140000"/>
              </a:lnSpc>
              <a:buClr>
                <a:srgbClr val="C3B2A7"/>
              </a:buClr>
              <a:buNone/>
            </a:pPr>
            <a:endParaRPr lang="en-US" sz="1700"/>
          </a:p>
        </p:txBody>
      </p:sp>
      <p:pic>
        <p:nvPicPr>
          <p:cNvPr id="5" name="Picture 4" descr="Children celebrating on a court">
            <a:extLst>
              <a:ext uri="{FF2B5EF4-FFF2-40B4-BE49-F238E27FC236}">
                <a16:creationId xmlns:a16="http://schemas.microsoft.com/office/drawing/2014/main" id="{D0CC8F4F-C8A6-D9E3-5FCE-36E4C52A0122}"/>
              </a:ext>
            </a:extLst>
          </p:cNvPr>
          <p:cNvPicPr>
            <a:picLocks noChangeAspect="1"/>
          </p:cNvPicPr>
          <p:nvPr/>
        </p:nvPicPr>
        <p:blipFill>
          <a:blip r:embed="rId2"/>
          <a:srcRect l="45978" r="104"/>
          <a:stretch/>
        </p:blipFill>
        <p:spPr>
          <a:xfrm>
            <a:off x="6645834" y="1"/>
            <a:ext cx="5546166" cy="6866192"/>
          </a:xfrm>
          <a:prstGeom prst="rect">
            <a:avLst/>
          </a:prstGeom>
        </p:spPr>
      </p:pic>
      <p:grpSp>
        <p:nvGrpSpPr>
          <p:cNvPr id="14" name="Group 13">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5"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904631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6C634FA-4936-4EA7-9BFB-F34843C0F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83"/>
            <a:ext cx="12192000" cy="186409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C57264-1A52-323D-7247-F7539C170FF7}"/>
              </a:ext>
            </a:extLst>
          </p:cNvPr>
          <p:cNvSpPr>
            <a:spLocks noGrp="1"/>
          </p:cNvSpPr>
          <p:nvPr>
            <p:ph type="title"/>
          </p:nvPr>
        </p:nvSpPr>
        <p:spPr>
          <a:xfrm>
            <a:off x="1073811" y="648757"/>
            <a:ext cx="10492667" cy="1065321"/>
          </a:xfrm>
        </p:spPr>
        <p:txBody>
          <a:bodyPr>
            <a:normAutofit/>
          </a:bodyPr>
          <a:lstStyle/>
          <a:p>
            <a:r>
              <a:rPr lang="en-US" dirty="0"/>
              <a:t>What did I not observe children doing?</a:t>
            </a:r>
          </a:p>
        </p:txBody>
      </p:sp>
      <p:sp>
        <p:nvSpPr>
          <p:cNvPr id="3" name="Content Placeholder 2">
            <a:extLst>
              <a:ext uri="{FF2B5EF4-FFF2-40B4-BE49-F238E27FC236}">
                <a16:creationId xmlns:a16="http://schemas.microsoft.com/office/drawing/2014/main" id="{512B7A46-5A77-899B-E4CC-8F9B69395EED}"/>
              </a:ext>
            </a:extLst>
          </p:cNvPr>
          <p:cNvSpPr>
            <a:spLocks noGrp="1"/>
          </p:cNvSpPr>
          <p:nvPr>
            <p:ph idx="1"/>
          </p:nvPr>
        </p:nvSpPr>
        <p:spPr>
          <a:xfrm>
            <a:off x="1073812" y="2371813"/>
            <a:ext cx="5490994" cy="3280174"/>
          </a:xfrm>
        </p:spPr>
        <p:txBody>
          <a:bodyPr vert="horz" lIns="91440" tIns="45720" rIns="91440" bIns="45720" rtlCol="0">
            <a:normAutofit/>
          </a:bodyPr>
          <a:lstStyle/>
          <a:p>
            <a:r>
              <a:rPr lang="en-US" dirty="0"/>
              <a:t>Less independence and creativity</a:t>
            </a:r>
          </a:p>
          <a:p>
            <a:pPr>
              <a:buClr>
                <a:srgbClr val="C3B2A7"/>
              </a:buClr>
            </a:pPr>
            <a:r>
              <a:rPr lang="en-US" dirty="0"/>
              <a:t>Minimal group work </a:t>
            </a:r>
          </a:p>
          <a:p>
            <a:pPr>
              <a:buClr>
                <a:srgbClr val="C3B2A7"/>
              </a:buClr>
            </a:pPr>
            <a:r>
              <a:rPr lang="en-US" dirty="0"/>
              <a:t>Minimal student led activities</a:t>
            </a:r>
          </a:p>
          <a:p>
            <a:pPr>
              <a:buClr>
                <a:srgbClr val="C3B2A7"/>
              </a:buClr>
            </a:pPr>
            <a:r>
              <a:rPr lang="en-US"/>
              <a:t>Inclusion</a:t>
            </a:r>
            <a:endParaRPr lang="en-US" dirty="0"/>
          </a:p>
        </p:txBody>
      </p:sp>
      <p:pic>
        <p:nvPicPr>
          <p:cNvPr id="4" name="Picture 3" descr="Circle of smiling faces of children with heads together looking downwards, wearing matching athletic shirts">
            <a:extLst>
              <a:ext uri="{FF2B5EF4-FFF2-40B4-BE49-F238E27FC236}">
                <a16:creationId xmlns:a16="http://schemas.microsoft.com/office/drawing/2014/main" id="{4A6DC228-F540-F979-3B0D-1B5DF3874EB5}"/>
              </a:ext>
            </a:extLst>
          </p:cNvPr>
          <p:cNvPicPr>
            <a:picLocks noChangeAspect="1"/>
          </p:cNvPicPr>
          <p:nvPr/>
        </p:nvPicPr>
        <p:blipFill>
          <a:blip r:embed="rId2"/>
          <a:stretch>
            <a:fillRect/>
          </a:stretch>
        </p:blipFill>
        <p:spPr>
          <a:xfrm>
            <a:off x="6976945" y="2562199"/>
            <a:ext cx="4641505" cy="3098204"/>
          </a:xfrm>
          <a:prstGeom prst="rect">
            <a:avLst/>
          </a:prstGeom>
        </p:spPr>
      </p:pic>
      <p:grpSp>
        <p:nvGrpSpPr>
          <p:cNvPr id="13" name="Group 12">
            <a:extLst>
              <a:ext uri="{FF2B5EF4-FFF2-40B4-BE49-F238E27FC236}">
                <a16:creationId xmlns:a16="http://schemas.microsoft.com/office/drawing/2014/main" id="{A9A3B735-54E2-4D95-A245-5BA856818C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951" y="5916267"/>
            <a:ext cx="12062645" cy="539682"/>
            <a:chOff x="50951" y="5916267"/>
            <a:chExt cx="12062645" cy="539682"/>
          </a:xfrm>
        </p:grpSpPr>
        <p:sp>
          <p:nvSpPr>
            <p:cNvPr id="14" name="Freeform 6">
              <a:extLst>
                <a:ext uri="{FF2B5EF4-FFF2-40B4-BE49-F238E27FC236}">
                  <a16:creationId xmlns:a16="http://schemas.microsoft.com/office/drawing/2014/main" id="{0AA7D8B6-D845-468C-AEEA-041E24C002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4587" y="6001132"/>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22">
              <a:extLst>
                <a:ext uri="{FF2B5EF4-FFF2-40B4-BE49-F238E27FC236}">
                  <a16:creationId xmlns:a16="http://schemas.microsoft.com/office/drawing/2014/main" id="{11769E07-4D97-44F0-925C-A14602491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29334" y="596493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27">
              <a:extLst>
                <a:ext uri="{FF2B5EF4-FFF2-40B4-BE49-F238E27FC236}">
                  <a16:creationId xmlns:a16="http://schemas.microsoft.com/office/drawing/2014/main" id="{E4A2189D-5B4E-42D2-B6E0-2A2CFBDA1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59830" y="6286449"/>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9">
              <a:extLst>
                <a:ext uri="{FF2B5EF4-FFF2-40B4-BE49-F238E27FC236}">
                  <a16:creationId xmlns:a16="http://schemas.microsoft.com/office/drawing/2014/main" id="{66FD54A5-B674-4D17-A65B-944971C78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9871" y="620636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0">
              <a:extLst>
                <a:ext uri="{FF2B5EF4-FFF2-40B4-BE49-F238E27FC236}">
                  <a16:creationId xmlns:a16="http://schemas.microsoft.com/office/drawing/2014/main" id="{B54F4C78-F4CD-4D0F-B253-88D228F6A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3557" y="593892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1">
              <a:extLst>
                <a:ext uri="{FF2B5EF4-FFF2-40B4-BE49-F238E27FC236}">
                  <a16:creationId xmlns:a16="http://schemas.microsoft.com/office/drawing/2014/main" id="{FFFF9C25-70A8-42C2-A7DE-574D066DF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4487" y="59252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2">
              <a:extLst>
                <a:ext uri="{FF2B5EF4-FFF2-40B4-BE49-F238E27FC236}">
                  <a16:creationId xmlns:a16="http://schemas.microsoft.com/office/drawing/2014/main" id="{E98277E5-59FD-41F1-82B6-91AE3F11C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7629" y="593421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83">
              <a:extLst>
                <a:ext uri="{FF2B5EF4-FFF2-40B4-BE49-F238E27FC236}">
                  <a16:creationId xmlns:a16="http://schemas.microsoft.com/office/drawing/2014/main" id="{14EBCE55-C6D3-4D3C-9F20-C4BD18A1C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577" y="591626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89">
              <a:extLst>
                <a:ext uri="{FF2B5EF4-FFF2-40B4-BE49-F238E27FC236}">
                  <a16:creationId xmlns:a16="http://schemas.microsoft.com/office/drawing/2014/main" id="{5D5866ED-D858-4C92-BA1D-48FAF7833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2839" y="593357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90">
              <a:extLst>
                <a:ext uri="{FF2B5EF4-FFF2-40B4-BE49-F238E27FC236}">
                  <a16:creationId xmlns:a16="http://schemas.microsoft.com/office/drawing/2014/main" id="{E87100F3-948D-4243-84CB-29EF2A39B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6124" y="600113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5">
              <a:extLst>
                <a:ext uri="{FF2B5EF4-FFF2-40B4-BE49-F238E27FC236}">
                  <a16:creationId xmlns:a16="http://schemas.microsoft.com/office/drawing/2014/main" id="{D6649540-9040-4EEE-A0C4-572615E2A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7089" y="617657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7">
              <a:extLst>
                <a:ext uri="{FF2B5EF4-FFF2-40B4-BE49-F238E27FC236}">
                  <a16:creationId xmlns:a16="http://schemas.microsoft.com/office/drawing/2014/main" id="{3A896369-1B66-4309-8586-65CA1CD10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1801" y="620024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08">
              <a:extLst>
                <a:ext uri="{FF2B5EF4-FFF2-40B4-BE49-F238E27FC236}">
                  <a16:creationId xmlns:a16="http://schemas.microsoft.com/office/drawing/2014/main" id="{496CEF3A-A9D0-4437-A1DB-411327542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3527" y="620024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09">
              <a:extLst>
                <a:ext uri="{FF2B5EF4-FFF2-40B4-BE49-F238E27FC236}">
                  <a16:creationId xmlns:a16="http://schemas.microsoft.com/office/drawing/2014/main" id="{34CCF3A1-3274-4DB2-B7EF-219D0A5C8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654" y="620350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11">
              <a:extLst>
                <a:ext uri="{FF2B5EF4-FFF2-40B4-BE49-F238E27FC236}">
                  <a16:creationId xmlns:a16="http://schemas.microsoft.com/office/drawing/2014/main" id="{9A605FE2-6A58-494D-927A-B82AEC891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5893" y="621574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12">
              <a:extLst>
                <a:ext uri="{FF2B5EF4-FFF2-40B4-BE49-F238E27FC236}">
                  <a16:creationId xmlns:a16="http://schemas.microsoft.com/office/drawing/2014/main" id="{E1B36634-086A-4A82-8CAF-8110ECE6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5065" y="59661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22">
              <a:extLst>
                <a:ext uri="{FF2B5EF4-FFF2-40B4-BE49-F238E27FC236}">
                  <a16:creationId xmlns:a16="http://schemas.microsoft.com/office/drawing/2014/main" id="{543B9DA6-0A96-4903-B621-240744036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05488" y="6316001"/>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62">
              <a:extLst>
                <a:ext uri="{FF2B5EF4-FFF2-40B4-BE49-F238E27FC236}">
                  <a16:creationId xmlns:a16="http://schemas.microsoft.com/office/drawing/2014/main" id="{42763548-E8B0-4544-84B5-7B889ED77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9497" y="59510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3">
              <a:extLst>
                <a:ext uri="{FF2B5EF4-FFF2-40B4-BE49-F238E27FC236}">
                  <a16:creationId xmlns:a16="http://schemas.microsoft.com/office/drawing/2014/main" id="{1A45674C-6A86-4F7E-AE7E-6E5B851EAA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10552" y="59727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64">
              <a:extLst>
                <a:ext uri="{FF2B5EF4-FFF2-40B4-BE49-F238E27FC236}">
                  <a16:creationId xmlns:a16="http://schemas.microsoft.com/office/drawing/2014/main" id="{242E34B3-4E6E-4B6D-BBF4-4ECFB6D2E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50483" y="596575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65">
              <a:extLst>
                <a:ext uri="{FF2B5EF4-FFF2-40B4-BE49-F238E27FC236}">
                  <a16:creationId xmlns:a16="http://schemas.microsoft.com/office/drawing/2014/main" id="{8F84DCA9-8C6F-4F39-8103-2B8FA8EE3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91864" y="598370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6">
              <a:extLst>
                <a:ext uri="{FF2B5EF4-FFF2-40B4-BE49-F238E27FC236}">
                  <a16:creationId xmlns:a16="http://schemas.microsoft.com/office/drawing/2014/main" id="{54980C00-FBE5-4175-B3B9-6087A03AE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49748" y="597472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7">
              <a:extLst>
                <a:ext uri="{FF2B5EF4-FFF2-40B4-BE49-F238E27FC236}">
                  <a16:creationId xmlns:a16="http://schemas.microsoft.com/office/drawing/2014/main" id="{056A1AA1-39CA-4F27-90E5-6C61700B80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55742" y="597799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68">
              <a:extLst>
                <a:ext uri="{FF2B5EF4-FFF2-40B4-BE49-F238E27FC236}">
                  <a16:creationId xmlns:a16="http://schemas.microsoft.com/office/drawing/2014/main" id="{FBAB5483-5590-4051-98D4-6AE210CF2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125" y="596901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9">
              <a:extLst>
                <a:ext uri="{FF2B5EF4-FFF2-40B4-BE49-F238E27FC236}">
                  <a16:creationId xmlns:a16="http://schemas.microsoft.com/office/drawing/2014/main" id="{66DCC39E-7F5C-4041-BDE1-D661699B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25347" y="59812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70">
              <a:extLst>
                <a:ext uri="{FF2B5EF4-FFF2-40B4-BE49-F238E27FC236}">
                  <a16:creationId xmlns:a16="http://schemas.microsoft.com/office/drawing/2014/main" id="{FAD30A9E-4601-4025-9567-23015EF0F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05784" y="604164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1">
              <a:extLst>
                <a:ext uri="{FF2B5EF4-FFF2-40B4-BE49-F238E27FC236}">
                  <a16:creationId xmlns:a16="http://schemas.microsoft.com/office/drawing/2014/main" id="{BD8A0A08-4CB0-45A8-A312-F69FED6A4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734" y="598696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72">
              <a:extLst>
                <a:ext uri="{FF2B5EF4-FFF2-40B4-BE49-F238E27FC236}">
                  <a16:creationId xmlns:a16="http://schemas.microsoft.com/office/drawing/2014/main" id="{D56B6120-B694-4D67-AE19-BFD713EAE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3875" y="59902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73">
              <a:extLst>
                <a:ext uri="{FF2B5EF4-FFF2-40B4-BE49-F238E27FC236}">
                  <a16:creationId xmlns:a16="http://schemas.microsoft.com/office/drawing/2014/main" id="{5FC2F0B0-76D3-4103-A460-73572B5DC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75850" y="599349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74">
              <a:extLst>
                <a:ext uri="{FF2B5EF4-FFF2-40B4-BE49-F238E27FC236}">
                  <a16:creationId xmlns:a16="http://schemas.microsoft.com/office/drawing/2014/main" id="{9F31AF69-9EF8-4598-AC0D-40824CAED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66519" y="599921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75">
              <a:extLst>
                <a:ext uri="{FF2B5EF4-FFF2-40B4-BE49-F238E27FC236}">
                  <a16:creationId xmlns:a16="http://schemas.microsoft.com/office/drawing/2014/main" id="{BABFA31C-08A2-4A84-BC24-57620041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4129" y="592984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7">
              <a:extLst>
                <a:ext uri="{FF2B5EF4-FFF2-40B4-BE49-F238E27FC236}">
                  <a16:creationId xmlns:a16="http://schemas.microsoft.com/office/drawing/2014/main" id="{2E14A454-CFDC-469D-AAC8-0AECD34369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5260" y="601471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85">
              <a:extLst>
                <a:ext uri="{FF2B5EF4-FFF2-40B4-BE49-F238E27FC236}">
                  <a16:creationId xmlns:a16="http://schemas.microsoft.com/office/drawing/2014/main" id="{4F28944F-2222-438F-B8BF-289400FA4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06059" y="602940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87">
              <a:extLst>
                <a:ext uri="{FF2B5EF4-FFF2-40B4-BE49-F238E27FC236}">
                  <a16:creationId xmlns:a16="http://schemas.microsoft.com/office/drawing/2014/main" id="{10583A59-F6FC-4383-951E-4DEA803E3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22284" y="604164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88">
              <a:extLst>
                <a:ext uri="{FF2B5EF4-FFF2-40B4-BE49-F238E27FC236}">
                  <a16:creationId xmlns:a16="http://schemas.microsoft.com/office/drawing/2014/main" id="{01E36E36-80DB-4588-B48C-C10A2CC640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0921" y="604735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91">
              <a:extLst>
                <a:ext uri="{FF2B5EF4-FFF2-40B4-BE49-F238E27FC236}">
                  <a16:creationId xmlns:a16="http://schemas.microsoft.com/office/drawing/2014/main" id="{82340FC1-013D-48B7-B3F7-917F649FA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593" y="621454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92">
              <a:extLst>
                <a:ext uri="{FF2B5EF4-FFF2-40B4-BE49-F238E27FC236}">
                  <a16:creationId xmlns:a16="http://schemas.microsoft.com/office/drawing/2014/main" id="{2A4816D6-34F0-433A-9ACB-C1D2A52C00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8834" y="622280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93">
              <a:extLst>
                <a:ext uri="{FF2B5EF4-FFF2-40B4-BE49-F238E27FC236}">
                  <a16:creationId xmlns:a16="http://schemas.microsoft.com/office/drawing/2014/main" id="{67942CD3-43C9-4530-9C50-47E288DB5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0129" y="622280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94">
              <a:extLst>
                <a:ext uri="{FF2B5EF4-FFF2-40B4-BE49-F238E27FC236}">
                  <a16:creationId xmlns:a16="http://schemas.microsoft.com/office/drawing/2014/main" id="{11861164-AD4A-41ED-AF99-4972D60EA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88824" y="625054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95">
              <a:extLst>
                <a:ext uri="{FF2B5EF4-FFF2-40B4-BE49-F238E27FC236}">
                  <a16:creationId xmlns:a16="http://schemas.microsoft.com/office/drawing/2014/main" id="{E2B208F9-EDC1-4C32-9D59-30C273C08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38524" y="62456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96">
              <a:extLst>
                <a:ext uri="{FF2B5EF4-FFF2-40B4-BE49-F238E27FC236}">
                  <a16:creationId xmlns:a16="http://schemas.microsoft.com/office/drawing/2014/main" id="{7A7C7DA6-7A32-4CCE-AB8E-59036A6C5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95222" y="625952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97">
              <a:extLst>
                <a:ext uri="{FF2B5EF4-FFF2-40B4-BE49-F238E27FC236}">
                  <a16:creationId xmlns:a16="http://schemas.microsoft.com/office/drawing/2014/main" id="{510879FA-373B-43C3-9332-BBE87A6FC6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8890" y="626196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98">
              <a:extLst>
                <a:ext uri="{FF2B5EF4-FFF2-40B4-BE49-F238E27FC236}">
                  <a16:creationId xmlns:a16="http://schemas.microsoft.com/office/drawing/2014/main" id="{66AFA0BE-4521-4076-A5AD-FC7031749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0482" y="626196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99">
              <a:extLst>
                <a:ext uri="{FF2B5EF4-FFF2-40B4-BE49-F238E27FC236}">
                  <a16:creationId xmlns:a16="http://schemas.microsoft.com/office/drawing/2014/main" id="{0598DD74-9791-420B-B5ED-355B654B1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39874" y="62607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00">
              <a:extLst>
                <a:ext uri="{FF2B5EF4-FFF2-40B4-BE49-F238E27FC236}">
                  <a16:creationId xmlns:a16="http://schemas.microsoft.com/office/drawing/2014/main" id="{038F7AA7-B635-4496-AD3E-A234340BD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16015" y="62619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01">
              <a:extLst>
                <a:ext uri="{FF2B5EF4-FFF2-40B4-BE49-F238E27FC236}">
                  <a16:creationId xmlns:a16="http://schemas.microsoft.com/office/drawing/2014/main" id="{5E017948-9D66-4417-8B88-4BD1532ACF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13228" y="626849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02">
              <a:extLst>
                <a:ext uri="{FF2B5EF4-FFF2-40B4-BE49-F238E27FC236}">
                  <a16:creationId xmlns:a16="http://schemas.microsoft.com/office/drawing/2014/main" id="{AB333295-A36E-46DB-82A5-E78E0498D4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91006" y="627176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03">
              <a:extLst>
                <a:ext uri="{FF2B5EF4-FFF2-40B4-BE49-F238E27FC236}">
                  <a16:creationId xmlns:a16="http://schemas.microsoft.com/office/drawing/2014/main" id="{D10C99A3-BB78-4269-87D4-8287B8363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3313" y="627747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04">
              <a:extLst>
                <a:ext uri="{FF2B5EF4-FFF2-40B4-BE49-F238E27FC236}">
                  <a16:creationId xmlns:a16="http://schemas.microsoft.com/office/drawing/2014/main" id="{856A8AAC-D0EA-4685-9283-E8A01ED7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2579" y="62774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13">
              <a:extLst>
                <a:ext uri="{FF2B5EF4-FFF2-40B4-BE49-F238E27FC236}">
                  <a16:creationId xmlns:a16="http://schemas.microsoft.com/office/drawing/2014/main" id="{EE545004-D464-4D04-B11F-4759090429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90800" y="632317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14">
              <a:extLst>
                <a:ext uri="{FF2B5EF4-FFF2-40B4-BE49-F238E27FC236}">
                  <a16:creationId xmlns:a16="http://schemas.microsoft.com/office/drawing/2014/main" id="{50289B97-B071-455F-8540-982742C43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7254" y="63231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15">
              <a:extLst>
                <a:ext uri="{FF2B5EF4-FFF2-40B4-BE49-F238E27FC236}">
                  <a16:creationId xmlns:a16="http://schemas.microsoft.com/office/drawing/2014/main" id="{CEF2EFFE-7947-4C37-8ABD-398F392C0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20108" y="632888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17">
              <a:extLst>
                <a:ext uri="{FF2B5EF4-FFF2-40B4-BE49-F238E27FC236}">
                  <a16:creationId xmlns:a16="http://schemas.microsoft.com/office/drawing/2014/main" id="{E8391CC5-D4B9-4E26-ABCD-D6C4BC235F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5345" y="634112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18">
              <a:extLst>
                <a:ext uri="{FF2B5EF4-FFF2-40B4-BE49-F238E27FC236}">
                  <a16:creationId xmlns:a16="http://schemas.microsoft.com/office/drawing/2014/main" id="{71A5B932-E608-49E3-8ED1-4DBAAE919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05534" y="62774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19">
              <a:extLst>
                <a:ext uri="{FF2B5EF4-FFF2-40B4-BE49-F238E27FC236}">
                  <a16:creationId xmlns:a16="http://schemas.microsoft.com/office/drawing/2014/main" id="{EAA3BF46-C387-4232-844F-B2D45C1D2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10731" y="624664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0">
              <a:extLst>
                <a:ext uri="{FF2B5EF4-FFF2-40B4-BE49-F238E27FC236}">
                  <a16:creationId xmlns:a16="http://schemas.microsoft.com/office/drawing/2014/main" id="{AB415331-61BA-49F4-9FFD-39B6284819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67614" y="6261967"/>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79">
              <a:extLst>
                <a:ext uri="{FF2B5EF4-FFF2-40B4-BE49-F238E27FC236}">
                  <a16:creationId xmlns:a16="http://schemas.microsoft.com/office/drawing/2014/main" id="{8FF6D6DA-64DD-4D39-931B-9B97E01A3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76945" y="627875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80">
              <a:extLst>
                <a:ext uri="{FF2B5EF4-FFF2-40B4-BE49-F238E27FC236}">
                  <a16:creationId xmlns:a16="http://schemas.microsoft.com/office/drawing/2014/main" id="{2CEBA427-3E6A-48B0-9040-931C62AAC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70631" y="601131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1">
              <a:extLst>
                <a:ext uri="{FF2B5EF4-FFF2-40B4-BE49-F238E27FC236}">
                  <a16:creationId xmlns:a16="http://schemas.microsoft.com/office/drawing/2014/main" id="{65D81449-8208-4635-9339-4C8FE89BB6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1561" y="59976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82">
              <a:extLst>
                <a:ext uri="{FF2B5EF4-FFF2-40B4-BE49-F238E27FC236}">
                  <a16:creationId xmlns:a16="http://schemas.microsoft.com/office/drawing/2014/main" id="{954A6F89-BF29-464D-9561-97822F099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34703" y="60066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83">
              <a:extLst>
                <a:ext uri="{FF2B5EF4-FFF2-40B4-BE49-F238E27FC236}">
                  <a16:creationId xmlns:a16="http://schemas.microsoft.com/office/drawing/2014/main" id="{67C81528-252F-43EA-BAC6-ED0A11863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2651" y="59886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89">
              <a:extLst>
                <a:ext uri="{FF2B5EF4-FFF2-40B4-BE49-F238E27FC236}">
                  <a16:creationId xmlns:a16="http://schemas.microsoft.com/office/drawing/2014/main" id="{D4AAA683-AC21-4857-A7D8-552A3DC9BA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9913" y="600596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90">
              <a:extLst>
                <a:ext uri="{FF2B5EF4-FFF2-40B4-BE49-F238E27FC236}">
                  <a16:creationId xmlns:a16="http://schemas.microsoft.com/office/drawing/2014/main" id="{BFD93668-5C98-45C9-BA73-EBDE215100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63198" y="60735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5">
              <a:extLst>
                <a:ext uri="{FF2B5EF4-FFF2-40B4-BE49-F238E27FC236}">
                  <a16:creationId xmlns:a16="http://schemas.microsoft.com/office/drawing/2014/main" id="{76866F09-A7B0-420E-A8F1-CC0C5CC240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4163" y="624897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7">
              <a:extLst>
                <a:ext uri="{FF2B5EF4-FFF2-40B4-BE49-F238E27FC236}">
                  <a16:creationId xmlns:a16="http://schemas.microsoft.com/office/drawing/2014/main" id="{9D2D6D19-1C81-46DC-B49C-E7AA081792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8875" y="6272635"/>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8">
              <a:extLst>
                <a:ext uri="{FF2B5EF4-FFF2-40B4-BE49-F238E27FC236}">
                  <a16:creationId xmlns:a16="http://schemas.microsoft.com/office/drawing/2014/main" id="{4AF7B011-7C75-48AD-BBBF-4FE1834A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00601" y="627263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09">
              <a:extLst>
                <a:ext uri="{FF2B5EF4-FFF2-40B4-BE49-F238E27FC236}">
                  <a16:creationId xmlns:a16="http://schemas.microsoft.com/office/drawing/2014/main" id="{305124B5-EFC4-4F14-9182-23A3280AE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01728" y="62759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1">
              <a:extLst>
                <a:ext uri="{FF2B5EF4-FFF2-40B4-BE49-F238E27FC236}">
                  <a16:creationId xmlns:a16="http://schemas.microsoft.com/office/drawing/2014/main" id="{45166B1B-FC43-48DA-A810-13BADEF81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2967" y="62881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12">
              <a:extLst>
                <a:ext uri="{FF2B5EF4-FFF2-40B4-BE49-F238E27FC236}">
                  <a16:creationId xmlns:a16="http://schemas.microsoft.com/office/drawing/2014/main" id="{15846AE5-CF5B-452A-BDBB-ABC69690D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25342" y="59931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2">
              <a:extLst>
                <a:ext uri="{FF2B5EF4-FFF2-40B4-BE49-F238E27FC236}">
                  <a16:creationId xmlns:a16="http://schemas.microsoft.com/office/drawing/2014/main" id="{3DB2496D-CE28-4700-AA6B-FA4E60A94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6571" y="6023456"/>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63">
              <a:extLst>
                <a:ext uri="{FF2B5EF4-FFF2-40B4-BE49-F238E27FC236}">
                  <a16:creationId xmlns:a16="http://schemas.microsoft.com/office/drawing/2014/main" id="{561D8232-C449-46E2-BB87-922BD4DAE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07626" y="6045105"/>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64">
              <a:extLst>
                <a:ext uri="{FF2B5EF4-FFF2-40B4-BE49-F238E27FC236}">
                  <a16:creationId xmlns:a16="http://schemas.microsoft.com/office/drawing/2014/main" id="{C0352A08-1998-4E8B-9E16-ABE077AF06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47557" y="60381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65">
              <a:extLst>
                <a:ext uri="{FF2B5EF4-FFF2-40B4-BE49-F238E27FC236}">
                  <a16:creationId xmlns:a16="http://schemas.microsoft.com/office/drawing/2014/main" id="{9FD7260F-CF29-4931-A348-235EFAFB6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88938" y="605609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66">
              <a:extLst>
                <a:ext uri="{FF2B5EF4-FFF2-40B4-BE49-F238E27FC236}">
                  <a16:creationId xmlns:a16="http://schemas.microsoft.com/office/drawing/2014/main" id="{CCF55F8B-03C0-4AA3-B4A7-2F6C21D34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46822" y="60471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67">
              <a:extLst>
                <a:ext uri="{FF2B5EF4-FFF2-40B4-BE49-F238E27FC236}">
                  <a16:creationId xmlns:a16="http://schemas.microsoft.com/office/drawing/2014/main" id="{2157B0E0-DFE1-40C8-93E2-25059E010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2816" y="60503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8">
              <a:extLst>
                <a:ext uri="{FF2B5EF4-FFF2-40B4-BE49-F238E27FC236}">
                  <a16:creationId xmlns:a16="http://schemas.microsoft.com/office/drawing/2014/main" id="{90A4BF9D-CDDE-435D-BB05-D240632FE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34199" y="604140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69">
              <a:extLst>
                <a:ext uri="{FF2B5EF4-FFF2-40B4-BE49-F238E27FC236}">
                  <a16:creationId xmlns:a16="http://schemas.microsoft.com/office/drawing/2014/main" id="{9BDEA0B2-531B-48B0-AB13-4B3451568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22421" y="60536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71">
              <a:extLst>
                <a:ext uri="{FF2B5EF4-FFF2-40B4-BE49-F238E27FC236}">
                  <a16:creationId xmlns:a16="http://schemas.microsoft.com/office/drawing/2014/main" id="{A8BFB17A-EAE6-4C93-885B-6299466A2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7808" y="60593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72">
              <a:extLst>
                <a:ext uri="{FF2B5EF4-FFF2-40B4-BE49-F238E27FC236}">
                  <a16:creationId xmlns:a16="http://schemas.microsoft.com/office/drawing/2014/main" id="{07A67F34-97BE-480B-A85B-DEAEEB45B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0949" y="60626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73">
              <a:extLst>
                <a:ext uri="{FF2B5EF4-FFF2-40B4-BE49-F238E27FC236}">
                  <a16:creationId xmlns:a16="http://schemas.microsoft.com/office/drawing/2014/main" id="{6C4408FA-D405-4819-A9B5-7E4137AEB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72924" y="60658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74">
              <a:extLst>
                <a:ext uri="{FF2B5EF4-FFF2-40B4-BE49-F238E27FC236}">
                  <a16:creationId xmlns:a16="http://schemas.microsoft.com/office/drawing/2014/main" id="{83277647-FA05-4345-8145-D5ED7903A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51" y="594780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75">
              <a:extLst>
                <a:ext uri="{FF2B5EF4-FFF2-40B4-BE49-F238E27FC236}">
                  <a16:creationId xmlns:a16="http://schemas.microsoft.com/office/drawing/2014/main" id="{4386FD15-4921-4493-A215-FEA31801B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01203" y="60022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77">
              <a:extLst>
                <a:ext uri="{FF2B5EF4-FFF2-40B4-BE49-F238E27FC236}">
                  <a16:creationId xmlns:a16="http://schemas.microsoft.com/office/drawing/2014/main" id="{625D89BA-3D96-4949-8D68-AD594D322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2334" y="60871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8">
              <a:extLst>
                <a:ext uri="{FF2B5EF4-FFF2-40B4-BE49-F238E27FC236}">
                  <a16:creationId xmlns:a16="http://schemas.microsoft.com/office/drawing/2014/main" id="{58041442-9F1D-4E5E-A088-6727B2CF8D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7995" y="61197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1">
              <a:extLst>
                <a:ext uri="{FF2B5EF4-FFF2-40B4-BE49-F238E27FC236}">
                  <a16:creationId xmlns:a16="http://schemas.microsoft.com/office/drawing/2014/main" id="{E732CC8A-1A71-462B-8562-DA75D35B5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81667" y="62869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92">
              <a:extLst>
                <a:ext uri="{FF2B5EF4-FFF2-40B4-BE49-F238E27FC236}">
                  <a16:creationId xmlns:a16="http://schemas.microsoft.com/office/drawing/2014/main" id="{603E6FD8-AE4D-479C-92F3-A08E54E461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85908" y="6295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3">
              <a:extLst>
                <a:ext uri="{FF2B5EF4-FFF2-40B4-BE49-F238E27FC236}">
                  <a16:creationId xmlns:a16="http://schemas.microsoft.com/office/drawing/2014/main" id="{61C5ED2E-B41D-4C39-88BE-D67806E6B8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97203" y="629519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94">
              <a:extLst>
                <a:ext uri="{FF2B5EF4-FFF2-40B4-BE49-F238E27FC236}">
                  <a16:creationId xmlns:a16="http://schemas.microsoft.com/office/drawing/2014/main" id="{474F444C-C4D9-489A-B836-F83ED807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5898" y="63229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95">
              <a:extLst>
                <a:ext uri="{FF2B5EF4-FFF2-40B4-BE49-F238E27FC236}">
                  <a16:creationId xmlns:a16="http://schemas.microsoft.com/office/drawing/2014/main" id="{FF589F3A-B301-484D-B5EF-D9E96DE835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35598" y="63180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96">
              <a:extLst>
                <a:ext uri="{FF2B5EF4-FFF2-40B4-BE49-F238E27FC236}">
                  <a16:creationId xmlns:a16="http://schemas.microsoft.com/office/drawing/2014/main" id="{97E0AEB5-AD04-4BE2-924F-FA1BB8BD6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2296" y="63319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97">
              <a:extLst>
                <a:ext uri="{FF2B5EF4-FFF2-40B4-BE49-F238E27FC236}">
                  <a16:creationId xmlns:a16="http://schemas.microsoft.com/office/drawing/2014/main" id="{CE0B2D17-C3F7-4A41-BA4C-1FC311B9D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964" y="63343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8">
              <a:extLst>
                <a:ext uri="{FF2B5EF4-FFF2-40B4-BE49-F238E27FC236}">
                  <a16:creationId xmlns:a16="http://schemas.microsoft.com/office/drawing/2014/main" id="{F15034BD-6C17-469B-85AF-148EA0F74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7556" y="63343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99">
              <a:extLst>
                <a:ext uri="{FF2B5EF4-FFF2-40B4-BE49-F238E27FC236}">
                  <a16:creationId xmlns:a16="http://schemas.microsoft.com/office/drawing/2014/main" id="{7B6742E3-DB37-4077-8690-AC1A02780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4758" y="63331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00">
              <a:extLst>
                <a:ext uri="{FF2B5EF4-FFF2-40B4-BE49-F238E27FC236}">
                  <a16:creationId xmlns:a16="http://schemas.microsoft.com/office/drawing/2014/main" id="{745F2439-5B8E-4E05-866E-896C0F5BE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3089" y="6334360"/>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01">
              <a:extLst>
                <a:ext uri="{FF2B5EF4-FFF2-40B4-BE49-F238E27FC236}">
                  <a16:creationId xmlns:a16="http://schemas.microsoft.com/office/drawing/2014/main" id="{4CD231E8-DFF5-4403-AFD6-EDB105AF2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8469" y="63408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02">
              <a:extLst>
                <a:ext uri="{FF2B5EF4-FFF2-40B4-BE49-F238E27FC236}">
                  <a16:creationId xmlns:a16="http://schemas.microsoft.com/office/drawing/2014/main" id="{186F08A0-4B07-4ED4-AA2E-F53E61E77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88080" y="63441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03">
              <a:extLst>
                <a:ext uri="{FF2B5EF4-FFF2-40B4-BE49-F238E27FC236}">
                  <a16:creationId xmlns:a16="http://schemas.microsoft.com/office/drawing/2014/main" id="{143F4736-A980-42E1-B7AA-4154BD0FA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72695" y="630205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4">
              <a:extLst>
                <a:ext uri="{FF2B5EF4-FFF2-40B4-BE49-F238E27FC236}">
                  <a16:creationId xmlns:a16="http://schemas.microsoft.com/office/drawing/2014/main" id="{2B7EF984-B6CC-4990-B9D8-E999A41F9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99653" y="63498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13">
              <a:extLst>
                <a:ext uri="{FF2B5EF4-FFF2-40B4-BE49-F238E27FC236}">
                  <a16:creationId xmlns:a16="http://schemas.microsoft.com/office/drawing/2014/main" id="{701390DA-498F-40EE-B86D-9C1288CCDD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7874" y="63955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14">
              <a:extLst>
                <a:ext uri="{FF2B5EF4-FFF2-40B4-BE49-F238E27FC236}">
                  <a16:creationId xmlns:a16="http://schemas.microsoft.com/office/drawing/2014/main" id="{8349FDB4-AF3A-4F35-82C0-1D4092965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4328" y="639556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15">
              <a:extLst>
                <a:ext uri="{FF2B5EF4-FFF2-40B4-BE49-F238E27FC236}">
                  <a16:creationId xmlns:a16="http://schemas.microsoft.com/office/drawing/2014/main" id="{96A26B04-1F0B-4D75-8922-93B734D75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7182" y="64012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17">
              <a:extLst>
                <a:ext uri="{FF2B5EF4-FFF2-40B4-BE49-F238E27FC236}">
                  <a16:creationId xmlns:a16="http://schemas.microsoft.com/office/drawing/2014/main" id="{C6200836-2571-4275-B8D2-450E99ED2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70586" y="64135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781395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18">
            <a:extLst>
              <a:ext uri="{FF2B5EF4-FFF2-40B4-BE49-F238E27FC236}">
                <a16:creationId xmlns:a16="http://schemas.microsoft.com/office/drawing/2014/main" id="{F1FA5EE8-8FDF-4249-8FBE-5EE4A41B3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029900" y="27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12">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5267"/>
            <a:ext cx="530032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F5D62-7B05-DD93-69C6-C7A963F6DE7D}"/>
              </a:ext>
            </a:extLst>
          </p:cNvPr>
          <p:cNvSpPr>
            <a:spLocks noGrp="1"/>
          </p:cNvSpPr>
          <p:nvPr>
            <p:ph type="title"/>
          </p:nvPr>
        </p:nvSpPr>
        <p:spPr>
          <a:xfrm>
            <a:off x="781493" y="1371601"/>
            <a:ext cx="3934047" cy="4114800"/>
          </a:xfrm>
        </p:spPr>
        <p:txBody>
          <a:bodyPr>
            <a:normAutofit/>
          </a:bodyPr>
          <a:lstStyle/>
          <a:p>
            <a:pPr algn="ctr"/>
            <a:r>
              <a:rPr lang="en-US" dirty="0"/>
              <a:t>Fundamental Movement Skills</a:t>
            </a:r>
            <a:endParaRPr lang="en-US"/>
          </a:p>
        </p:txBody>
      </p:sp>
      <p:pic>
        <p:nvPicPr>
          <p:cNvPr id="4" name="Picture 3" descr="People playing soccer">
            <a:extLst>
              <a:ext uri="{FF2B5EF4-FFF2-40B4-BE49-F238E27FC236}">
                <a16:creationId xmlns:a16="http://schemas.microsoft.com/office/drawing/2014/main" id="{A1B4053D-2147-805E-40BB-F702B9E36287}"/>
              </a:ext>
            </a:extLst>
          </p:cNvPr>
          <p:cNvPicPr>
            <a:picLocks noChangeAspect="1"/>
          </p:cNvPicPr>
          <p:nvPr/>
        </p:nvPicPr>
        <p:blipFill>
          <a:blip r:embed="rId2">
            <a:alphaModFix/>
          </a:blip>
          <a:stretch>
            <a:fillRect/>
          </a:stretch>
        </p:blipFill>
        <p:spPr>
          <a:xfrm>
            <a:off x="6124350" y="868152"/>
            <a:ext cx="5191350" cy="2738437"/>
          </a:xfrm>
          <a:prstGeom prst="rect">
            <a:avLst/>
          </a:prstGeom>
        </p:spPr>
      </p:pic>
      <p:sp>
        <p:nvSpPr>
          <p:cNvPr id="3" name="Content Placeholder 2">
            <a:extLst>
              <a:ext uri="{FF2B5EF4-FFF2-40B4-BE49-F238E27FC236}">
                <a16:creationId xmlns:a16="http://schemas.microsoft.com/office/drawing/2014/main" id="{933F0C49-1CCB-BAE7-9C43-3B11B443198A}"/>
              </a:ext>
            </a:extLst>
          </p:cNvPr>
          <p:cNvSpPr>
            <a:spLocks noGrp="1"/>
          </p:cNvSpPr>
          <p:nvPr>
            <p:ph idx="1"/>
          </p:nvPr>
        </p:nvSpPr>
        <p:spPr>
          <a:xfrm>
            <a:off x="6124350" y="4008474"/>
            <a:ext cx="5191349" cy="2158409"/>
          </a:xfrm>
        </p:spPr>
        <p:txBody>
          <a:bodyPr vert="horz" lIns="91440" tIns="45720" rIns="91440" bIns="45720" rtlCol="0" anchor="t">
            <a:normAutofit fontScale="92500" lnSpcReduction="20000"/>
          </a:bodyPr>
          <a:lstStyle/>
          <a:p>
            <a:pPr>
              <a:lnSpc>
                <a:spcPct val="140000"/>
              </a:lnSpc>
            </a:pPr>
            <a:r>
              <a:rPr lang="en-US" sz="1300" dirty="0">
                <a:latin typeface="Aptos"/>
              </a:rPr>
              <a:t>Fundamental movement skills are viewed as the building blocks that contribute to movement sequences alongside participation in organized or non </a:t>
            </a:r>
            <a:r>
              <a:rPr lang="en-US" sz="1300" dirty="0" err="1">
                <a:latin typeface="Aptos"/>
              </a:rPr>
              <a:t>organissd</a:t>
            </a:r>
            <a:r>
              <a:rPr lang="en-US" sz="1300" dirty="0">
                <a:latin typeface="Aptos"/>
              </a:rPr>
              <a:t> activities (Lubans et al., 2010)</a:t>
            </a:r>
          </a:p>
          <a:p>
            <a:pPr>
              <a:lnSpc>
                <a:spcPct val="140000"/>
              </a:lnSpc>
              <a:buClr>
                <a:srgbClr val="C3B2A7"/>
              </a:buClr>
            </a:pPr>
            <a:r>
              <a:rPr lang="en-US" sz="1300" dirty="0">
                <a:latin typeface="Aptos"/>
              </a:rPr>
              <a:t>Locomotor skills</a:t>
            </a:r>
          </a:p>
          <a:p>
            <a:pPr>
              <a:lnSpc>
                <a:spcPct val="140000"/>
              </a:lnSpc>
              <a:buClr>
                <a:srgbClr val="C3B2A7"/>
              </a:buClr>
            </a:pPr>
            <a:r>
              <a:rPr lang="en-US" sz="1300" dirty="0">
                <a:latin typeface="Aptos"/>
              </a:rPr>
              <a:t>Object control</a:t>
            </a:r>
          </a:p>
          <a:p>
            <a:pPr>
              <a:lnSpc>
                <a:spcPct val="140000"/>
              </a:lnSpc>
              <a:buClr>
                <a:srgbClr val="C3B2A7"/>
              </a:buClr>
            </a:pPr>
            <a:r>
              <a:rPr lang="en-US" sz="1300" dirty="0">
                <a:latin typeface="Aptos"/>
              </a:rPr>
              <a:t>Gross motor skills</a:t>
            </a:r>
          </a:p>
          <a:p>
            <a:pPr marL="0" indent="0">
              <a:lnSpc>
                <a:spcPct val="140000"/>
              </a:lnSpc>
              <a:buClr>
                <a:srgbClr val="C3B2A7"/>
              </a:buClr>
              <a:buNone/>
            </a:pPr>
            <a:r>
              <a:rPr lang="en-US" sz="1300" dirty="0">
                <a:latin typeface="Aptos"/>
              </a:rPr>
              <a:t>(</a:t>
            </a:r>
            <a:r>
              <a:rPr lang="en-US" sz="1300" dirty="0" err="1">
                <a:latin typeface="Aptos"/>
              </a:rPr>
              <a:t>Lybans</a:t>
            </a:r>
            <a:r>
              <a:rPr lang="en-US" sz="1300" dirty="0">
                <a:latin typeface="Aptos"/>
              </a:rPr>
              <a:t> et al., 2010)</a:t>
            </a:r>
          </a:p>
        </p:txBody>
      </p:sp>
    </p:spTree>
    <p:extLst>
      <p:ext uri="{BB962C8B-B14F-4D97-AF65-F5344CB8AC3E}">
        <p14:creationId xmlns:p14="http://schemas.microsoft.com/office/powerpoint/2010/main" val="3961732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0F510-61E3-31AF-23F3-0DFEEF92E740}"/>
              </a:ext>
            </a:extLst>
          </p:cNvPr>
          <p:cNvSpPr>
            <a:spLocks noGrp="1"/>
          </p:cNvSpPr>
          <p:nvPr>
            <p:ph type="title"/>
          </p:nvPr>
        </p:nvSpPr>
        <p:spPr>
          <a:xfrm>
            <a:off x="1073810" y="696226"/>
            <a:ext cx="8675712" cy="981892"/>
          </a:xfrm>
        </p:spPr>
        <p:txBody>
          <a:bodyPr>
            <a:normAutofit/>
          </a:bodyPr>
          <a:lstStyle/>
          <a:p>
            <a:r>
              <a:rPr lang="en-US" dirty="0"/>
              <a:t>Mountain of motor development</a:t>
            </a:r>
          </a:p>
        </p:txBody>
      </p:sp>
      <p:sp>
        <p:nvSpPr>
          <p:cNvPr id="86" name="Rectangle 85">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8" name="Group 87">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89"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30"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33C15A2-6B70-95AB-2C8C-17F9FBCEDEFB}"/>
              </a:ext>
            </a:extLst>
          </p:cNvPr>
          <p:cNvSpPr>
            <a:spLocks noGrp="1"/>
          </p:cNvSpPr>
          <p:nvPr>
            <p:ph idx="1"/>
          </p:nvPr>
        </p:nvSpPr>
        <p:spPr>
          <a:xfrm>
            <a:off x="1086357" y="2342775"/>
            <a:ext cx="5009643" cy="3197413"/>
          </a:xfrm>
        </p:spPr>
        <p:txBody>
          <a:bodyPr vert="horz" lIns="91440" tIns="45720" rIns="91440" bIns="45720" rtlCol="0" anchor="t">
            <a:normAutofit/>
          </a:bodyPr>
          <a:lstStyle/>
          <a:p>
            <a:endParaRPr lang="en-US"/>
          </a:p>
          <a:p>
            <a:pPr>
              <a:buClr>
                <a:srgbClr val="C3B2A7"/>
              </a:buClr>
            </a:pPr>
            <a:r>
              <a:rPr lang="en-US" dirty="0">
                <a:latin typeface="Aptos"/>
              </a:rPr>
              <a:t>The mountain of motor development is an “analogy or metaphor that conducts research and thinking” (Salehi et al., 2017).</a:t>
            </a:r>
            <a:endParaRPr lang="en-US" dirty="0"/>
          </a:p>
          <a:p>
            <a:pPr>
              <a:buClr>
                <a:srgbClr val="C3B2A7"/>
              </a:buClr>
            </a:pPr>
            <a:endParaRPr lang="en-US" dirty="0">
              <a:latin typeface="Aptos"/>
            </a:endParaRPr>
          </a:p>
          <a:p>
            <a:pPr>
              <a:buClr>
                <a:srgbClr val="C3B2A7"/>
              </a:buClr>
            </a:pPr>
            <a:endParaRPr lang="en-US" dirty="0">
              <a:latin typeface="Aptos"/>
            </a:endParaRPr>
          </a:p>
          <a:p>
            <a:pPr>
              <a:buClr>
                <a:srgbClr val="C3B2A7"/>
              </a:buClr>
            </a:pPr>
            <a:endParaRPr lang="en-US" dirty="0"/>
          </a:p>
        </p:txBody>
      </p:sp>
      <p:grpSp>
        <p:nvGrpSpPr>
          <p:cNvPr id="132" name="Group 131">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133"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6" name="Picture 5" descr="Comparison Exam of Gallahue’s Hourglass Model and Clark and Metcalfe’s ...">
            <a:extLst>
              <a:ext uri="{FF2B5EF4-FFF2-40B4-BE49-F238E27FC236}">
                <a16:creationId xmlns:a16="http://schemas.microsoft.com/office/drawing/2014/main" id="{A553E1CC-CF45-923E-10F2-2D3D1D2A278C}"/>
              </a:ext>
            </a:extLst>
          </p:cNvPr>
          <p:cNvPicPr>
            <a:picLocks noChangeAspect="1"/>
          </p:cNvPicPr>
          <p:nvPr/>
        </p:nvPicPr>
        <p:blipFill>
          <a:blip r:embed="rId2"/>
          <a:stretch>
            <a:fillRect/>
          </a:stretch>
        </p:blipFill>
        <p:spPr>
          <a:xfrm>
            <a:off x="7647047" y="1720160"/>
            <a:ext cx="5438057" cy="4352206"/>
          </a:xfrm>
          <a:prstGeom prst="rect">
            <a:avLst/>
          </a:prstGeom>
        </p:spPr>
      </p:pic>
      <p:sp>
        <p:nvSpPr>
          <p:cNvPr id="7" name="TextBox 6">
            <a:extLst>
              <a:ext uri="{FF2B5EF4-FFF2-40B4-BE49-F238E27FC236}">
                <a16:creationId xmlns:a16="http://schemas.microsoft.com/office/drawing/2014/main" id="{495ED4FC-B58E-5B9E-81EA-F44D0835523A}"/>
              </a:ext>
            </a:extLst>
          </p:cNvPr>
          <p:cNvSpPr txBox="1"/>
          <p:nvPr/>
        </p:nvSpPr>
        <p:spPr>
          <a:xfrm>
            <a:off x="7669143" y="6277377"/>
            <a:ext cx="33415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 Salehi et al., 2017)</a:t>
            </a:r>
          </a:p>
        </p:txBody>
      </p:sp>
    </p:spTree>
    <p:extLst>
      <p:ext uri="{BB962C8B-B14F-4D97-AF65-F5344CB8AC3E}">
        <p14:creationId xmlns:p14="http://schemas.microsoft.com/office/powerpoint/2010/main" val="2480101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118">
            <a:extLst>
              <a:ext uri="{FF2B5EF4-FFF2-40B4-BE49-F238E27FC236}">
                <a16:creationId xmlns:a16="http://schemas.microsoft.com/office/drawing/2014/main" id="{F1FA5EE8-8FDF-4249-8FBE-5EE4A41B3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029900" y="27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Rectangle 72">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5267"/>
            <a:ext cx="530032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AF4D2F-545C-AD48-C6BF-A9DEE42FFD37}"/>
              </a:ext>
            </a:extLst>
          </p:cNvPr>
          <p:cNvSpPr>
            <a:spLocks noGrp="1"/>
          </p:cNvSpPr>
          <p:nvPr>
            <p:ph type="title"/>
          </p:nvPr>
        </p:nvSpPr>
        <p:spPr>
          <a:xfrm>
            <a:off x="781493" y="1371601"/>
            <a:ext cx="3934047" cy="4114800"/>
          </a:xfrm>
        </p:spPr>
        <p:txBody>
          <a:bodyPr vert="horz" lIns="91440" tIns="45720" rIns="91440" bIns="45720" rtlCol="0" anchor="ctr">
            <a:normAutofit/>
          </a:bodyPr>
          <a:lstStyle/>
          <a:p>
            <a:pPr algn="ctr"/>
            <a:r>
              <a:rPr lang="en-US" kern="1200">
                <a:solidFill>
                  <a:schemeClr val="tx2"/>
                </a:solidFill>
                <a:latin typeface="+mj-lt"/>
                <a:ea typeface="+mj-ea"/>
                <a:cs typeface="+mj-cs"/>
              </a:rPr>
              <a:t>The reflexive period</a:t>
            </a:r>
          </a:p>
        </p:txBody>
      </p:sp>
      <p:pic>
        <p:nvPicPr>
          <p:cNvPr id="5" name="Content Placeholder 4" descr="Hand holding finger">
            <a:extLst>
              <a:ext uri="{FF2B5EF4-FFF2-40B4-BE49-F238E27FC236}">
                <a16:creationId xmlns:a16="http://schemas.microsoft.com/office/drawing/2014/main" id="{5B9A71DE-D18E-C861-424D-91F626A67ABE}"/>
              </a:ext>
            </a:extLst>
          </p:cNvPr>
          <p:cNvPicPr>
            <a:picLocks noGrp="1" noChangeAspect="1"/>
          </p:cNvPicPr>
          <p:nvPr>
            <p:ph sz="half" idx="2"/>
          </p:nvPr>
        </p:nvPicPr>
        <p:blipFill>
          <a:blip r:embed="rId2">
            <a:alphaModFix/>
          </a:blip>
          <a:stretch>
            <a:fillRect/>
          </a:stretch>
        </p:blipFill>
        <p:spPr>
          <a:xfrm>
            <a:off x="6615794" y="797442"/>
            <a:ext cx="4208461" cy="2809148"/>
          </a:xfrm>
          <a:prstGeom prst="rect">
            <a:avLst/>
          </a:prstGeom>
        </p:spPr>
      </p:pic>
      <p:sp>
        <p:nvSpPr>
          <p:cNvPr id="3" name="Content Placeholder 2">
            <a:extLst>
              <a:ext uri="{FF2B5EF4-FFF2-40B4-BE49-F238E27FC236}">
                <a16:creationId xmlns:a16="http://schemas.microsoft.com/office/drawing/2014/main" id="{EAD95F1B-CCDD-1DBD-6B39-44CC211EBB1E}"/>
              </a:ext>
            </a:extLst>
          </p:cNvPr>
          <p:cNvSpPr>
            <a:spLocks noGrp="1"/>
          </p:cNvSpPr>
          <p:nvPr>
            <p:ph sz="half" idx="1"/>
          </p:nvPr>
        </p:nvSpPr>
        <p:spPr>
          <a:xfrm>
            <a:off x="6124350" y="4008474"/>
            <a:ext cx="5191349" cy="2158409"/>
          </a:xfrm>
        </p:spPr>
        <p:txBody>
          <a:bodyPr vert="horz" lIns="91440" tIns="45720" rIns="91440" bIns="45720" rtlCol="0" anchor="t">
            <a:normAutofit fontScale="85000" lnSpcReduction="10000"/>
          </a:bodyPr>
          <a:lstStyle/>
          <a:p>
            <a:pPr>
              <a:lnSpc>
                <a:spcPct val="140000"/>
              </a:lnSpc>
            </a:pPr>
            <a:r>
              <a:rPr lang="en-US" sz="1700" dirty="0"/>
              <a:t>This aspect of the mountain includes the sudden and involuntary movements when responding to a stimulus.</a:t>
            </a:r>
          </a:p>
          <a:p>
            <a:pPr>
              <a:lnSpc>
                <a:spcPct val="140000"/>
              </a:lnSpc>
            </a:pPr>
            <a:r>
              <a:rPr lang="en-US" sz="1700" dirty="0"/>
              <a:t>4 months old</a:t>
            </a:r>
          </a:p>
          <a:p>
            <a:pPr>
              <a:lnSpc>
                <a:spcPct val="140000"/>
              </a:lnSpc>
            </a:pPr>
            <a:r>
              <a:rPr lang="en-US" sz="1700" dirty="0"/>
              <a:t>Baby grasping onto the finger of an individual</a:t>
            </a:r>
          </a:p>
          <a:p>
            <a:pPr marL="0" indent="0">
              <a:lnSpc>
                <a:spcPct val="140000"/>
              </a:lnSpc>
              <a:buClr>
                <a:srgbClr val="C3B2A7"/>
              </a:buClr>
              <a:buNone/>
            </a:pPr>
            <a:r>
              <a:rPr lang="en-US" sz="1700" dirty="0"/>
              <a:t>(Salehi et al., 2017)</a:t>
            </a:r>
          </a:p>
        </p:txBody>
      </p:sp>
    </p:spTree>
    <p:extLst>
      <p:ext uri="{BB962C8B-B14F-4D97-AF65-F5344CB8AC3E}">
        <p14:creationId xmlns:p14="http://schemas.microsoft.com/office/powerpoint/2010/main" val="1208401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52B355-19BF-C6F5-FA63-C5201BFBEB3D}"/>
              </a:ext>
            </a:extLst>
          </p:cNvPr>
          <p:cNvSpPr>
            <a:spLocks noGrp="1"/>
          </p:cNvSpPr>
          <p:nvPr>
            <p:ph type="title"/>
          </p:nvPr>
        </p:nvSpPr>
        <p:spPr>
          <a:xfrm>
            <a:off x="803932" y="571500"/>
            <a:ext cx="5110909" cy="1691969"/>
          </a:xfrm>
        </p:spPr>
        <p:txBody>
          <a:bodyPr vert="horz" lIns="91440" tIns="45720" rIns="91440" bIns="45720" rtlCol="0" anchor="ctr">
            <a:normAutofit/>
          </a:bodyPr>
          <a:lstStyle/>
          <a:p>
            <a:pPr algn="ctr"/>
            <a:r>
              <a:rPr lang="en-US" kern="1200">
                <a:solidFill>
                  <a:schemeClr val="tx2"/>
                </a:solidFill>
                <a:latin typeface="+mj-lt"/>
                <a:ea typeface="+mj-ea"/>
                <a:cs typeface="+mj-cs"/>
              </a:rPr>
              <a:t>Preadapted period</a:t>
            </a:r>
          </a:p>
        </p:txBody>
      </p:sp>
      <p:sp>
        <p:nvSpPr>
          <p:cNvPr id="3" name="Content Placeholder 2">
            <a:extLst>
              <a:ext uri="{FF2B5EF4-FFF2-40B4-BE49-F238E27FC236}">
                <a16:creationId xmlns:a16="http://schemas.microsoft.com/office/drawing/2014/main" id="{CAA28E78-8852-CBEF-12F9-D466A2C355BD}"/>
              </a:ext>
            </a:extLst>
          </p:cNvPr>
          <p:cNvSpPr>
            <a:spLocks noGrp="1"/>
          </p:cNvSpPr>
          <p:nvPr>
            <p:ph sz="half" idx="1"/>
          </p:nvPr>
        </p:nvSpPr>
        <p:spPr>
          <a:xfrm>
            <a:off x="1066799" y="2415379"/>
            <a:ext cx="4539129" cy="3699747"/>
          </a:xfrm>
        </p:spPr>
        <p:txBody>
          <a:bodyPr vert="horz" lIns="91440" tIns="45720" rIns="91440" bIns="45720" rtlCol="0" anchor="t">
            <a:normAutofit fontScale="92500" lnSpcReduction="10000"/>
          </a:bodyPr>
          <a:lstStyle/>
          <a:p>
            <a:pPr>
              <a:lnSpc>
                <a:spcPct val="140000"/>
              </a:lnSpc>
            </a:pPr>
            <a:r>
              <a:rPr lang="en-US" sz="1700" dirty="0"/>
              <a:t>First form of voluntary movements</a:t>
            </a:r>
          </a:p>
          <a:p>
            <a:pPr>
              <a:lnSpc>
                <a:spcPct val="140000"/>
              </a:lnSpc>
            </a:pPr>
            <a:r>
              <a:rPr lang="en-US" sz="1700" dirty="0"/>
              <a:t>From birth up to aged 2</a:t>
            </a:r>
          </a:p>
          <a:p>
            <a:pPr>
              <a:lnSpc>
                <a:spcPct val="140000"/>
              </a:lnSpc>
            </a:pPr>
            <a:r>
              <a:rPr lang="en-US" sz="1700" dirty="0"/>
              <a:t>Movements such as reaching and grasping for an item</a:t>
            </a:r>
          </a:p>
          <a:p>
            <a:pPr>
              <a:lnSpc>
                <a:spcPct val="140000"/>
              </a:lnSpc>
            </a:pPr>
            <a:r>
              <a:rPr lang="en-US" sz="1700" dirty="0"/>
              <a:t>Stability movements such as control of the neck</a:t>
            </a:r>
          </a:p>
          <a:p>
            <a:pPr>
              <a:lnSpc>
                <a:spcPct val="140000"/>
              </a:lnSpc>
            </a:pPr>
            <a:r>
              <a:rPr lang="en-US" sz="1700" dirty="0"/>
              <a:t>Locomotor movements such as crawling and walking</a:t>
            </a:r>
          </a:p>
          <a:p>
            <a:pPr marL="0" indent="0">
              <a:lnSpc>
                <a:spcPct val="140000"/>
              </a:lnSpc>
              <a:buNone/>
            </a:pPr>
            <a:r>
              <a:rPr lang="en-US" sz="1600" dirty="0"/>
              <a:t>(Salehi et al., 2017)</a:t>
            </a:r>
            <a:endParaRPr lang="en-US" dirty="0"/>
          </a:p>
        </p:txBody>
      </p:sp>
      <p:pic>
        <p:nvPicPr>
          <p:cNvPr id="5" name="Content Placeholder 4" descr="Baby crawling at home">
            <a:extLst>
              <a:ext uri="{FF2B5EF4-FFF2-40B4-BE49-F238E27FC236}">
                <a16:creationId xmlns:a16="http://schemas.microsoft.com/office/drawing/2014/main" id="{675C5B7F-833A-4D79-DCAD-1DAD97A5AF7A}"/>
              </a:ext>
            </a:extLst>
          </p:cNvPr>
          <p:cNvPicPr>
            <a:picLocks noGrp="1" noChangeAspect="1"/>
          </p:cNvPicPr>
          <p:nvPr>
            <p:ph sz="half" idx="2"/>
          </p:nvPr>
        </p:nvPicPr>
        <p:blipFill>
          <a:blip r:embed="rId2"/>
          <a:srcRect l="25541" r="20541"/>
          <a:stretch/>
        </p:blipFill>
        <p:spPr>
          <a:xfrm>
            <a:off x="6645834" y="1"/>
            <a:ext cx="5546166" cy="6866192"/>
          </a:xfrm>
          <a:prstGeom prst="rect">
            <a:avLst/>
          </a:prstGeom>
        </p:spPr>
      </p:pic>
      <p:grpSp>
        <p:nvGrpSpPr>
          <p:cNvPr id="73" name="Group 7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74"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569447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Person throwing football">
            <a:extLst>
              <a:ext uri="{FF2B5EF4-FFF2-40B4-BE49-F238E27FC236}">
                <a16:creationId xmlns:a16="http://schemas.microsoft.com/office/drawing/2014/main" id="{82F95654-D12B-C447-87C8-F6B8B4D63BEB}"/>
              </a:ext>
            </a:extLst>
          </p:cNvPr>
          <p:cNvPicPr>
            <a:picLocks noGrp="1" noChangeAspect="1"/>
          </p:cNvPicPr>
          <p:nvPr>
            <p:ph sz="half" idx="2"/>
          </p:nvPr>
        </p:nvPicPr>
        <p:blipFill>
          <a:blip r:embed="rId2">
            <a:alphaModFix amt="60000"/>
          </a:blip>
          <a:srcRect l="24966" r="23627" b="-1"/>
          <a:stretch/>
        </p:blipFill>
        <p:spPr>
          <a:xfrm>
            <a:off x="-1" y="1"/>
            <a:ext cx="5295331" cy="6875834"/>
          </a:xfrm>
          <a:prstGeom prst="rect">
            <a:avLst/>
          </a:prstGeom>
        </p:spPr>
      </p:pic>
      <p:sp>
        <p:nvSpPr>
          <p:cNvPr id="2" name="Title 1">
            <a:extLst>
              <a:ext uri="{FF2B5EF4-FFF2-40B4-BE49-F238E27FC236}">
                <a16:creationId xmlns:a16="http://schemas.microsoft.com/office/drawing/2014/main" id="{0BF330DB-875F-CABB-5A78-F706DF5D3BA6}"/>
              </a:ext>
            </a:extLst>
          </p:cNvPr>
          <p:cNvSpPr>
            <a:spLocks noGrp="1"/>
          </p:cNvSpPr>
          <p:nvPr>
            <p:ph type="title"/>
          </p:nvPr>
        </p:nvSpPr>
        <p:spPr>
          <a:xfrm>
            <a:off x="591674" y="1395699"/>
            <a:ext cx="4223965" cy="4111831"/>
          </a:xfrm>
        </p:spPr>
        <p:txBody>
          <a:bodyPr vert="horz" lIns="91440" tIns="45720" rIns="91440" bIns="45720" rtlCol="0" anchor="ctr">
            <a:normAutofit/>
          </a:bodyPr>
          <a:lstStyle/>
          <a:p>
            <a:pPr algn="ctr"/>
            <a:r>
              <a:rPr lang="en-US" kern="1200">
                <a:solidFill>
                  <a:srgbClr val="FFFFFF"/>
                </a:solidFill>
                <a:latin typeface="+mj-lt"/>
                <a:ea typeface="+mj-ea"/>
                <a:cs typeface="+mj-cs"/>
              </a:rPr>
              <a:t>Fundamental movement phase</a:t>
            </a:r>
          </a:p>
        </p:txBody>
      </p:sp>
      <p:sp>
        <p:nvSpPr>
          <p:cNvPr id="3" name="Content Placeholder 2">
            <a:extLst>
              <a:ext uri="{FF2B5EF4-FFF2-40B4-BE49-F238E27FC236}">
                <a16:creationId xmlns:a16="http://schemas.microsoft.com/office/drawing/2014/main" id="{0A034157-7765-9DEA-E13E-29DAA9DC58CB}"/>
              </a:ext>
            </a:extLst>
          </p:cNvPr>
          <p:cNvSpPr>
            <a:spLocks noGrp="1"/>
          </p:cNvSpPr>
          <p:nvPr>
            <p:ph sz="half" idx="1"/>
          </p:nvPr>
        </p:nvSpPr>
        <p:spPr>
          <a:xfrm>
            <a:off x="6096000" y="876300"/>
            <a:ext cx="5219700" cy="5105400"/>
          </a:xfrm>
        </p:spPr>
        <p:txBody>
          <a:bodyPr vert="horz" lIns="91440" tIns="45720" rIns="91440" bIns="45720" rtlCol="0" anchor="t">
            <a:normAutofit lnSpcReduction="10000"/>
          </a:bodyPr>
          <a:lstStyle/>
          <a:p>
            <a:r>
              <a:rPr lang="en-US" dirty="0"/>
              <a:t>Fundamental movement patterns have been defined as "observable patterns of </a:t>
            </a:r>
            <a:r>
              <a:rPr lang="en-US" dirty="0" err="1"/>
              <a:t>behaviour</a:t>
            </a:r>
            <a:r>
              <a:rPr lang="en-US" dirty="0"/>
              <a:t>"</a:t>
            </a:r>
          </a:p>
          <a:p>
            <a:r>
              <a:rPr lang="en-US" dirty="0"/>
              <a:t>Aged 2-7 years</a:t>
            </a:r>
            <a:endParaRPr lang="en-US"/>
          </a:p>
          <a:p>
            <a:r>
              <a:rPr lang="en-US" dirty="0"/>
              <a:t>Locomotor skills such as running</a:t>
            </a:r>
            <a:endParaRPr lang="en-US"/>
          </a:p>
          <a:p>
            <a:r>
              <a:rPr lang="en-US" dirty="0"/>
              <a:t>Stability activities such as balancing on one toe</a:t>
            </a:r>
            <a:endParaRPr lang="en-US"/>
          </a:p>
          <a:p>
            <a:r>
              <a:rPr lang="en-US" dirty="0"/>
              <a:t>Manipulative activities such as throwing and catching a ball</a:t>
            </a:r>
          </a:p>
          <a:p>
            <a:pPr marL="0" indent="0">
              <a:buNone/>
            </a:pPr>
            <a:r>
              <a:rPr lang="en-US" sz="1600" dirty="0"/>
              <a:t>(Salehi et al., 2017)</a:t>
            </a:r>
            <a:endParaRPr lang="en-US" dirty="0"/>
          </a:p>
        </p:txBody>
      </p:sp>
    </p:spTree>
    <p:extLst>
      <p:ext uri="{BB962C8B-B14F-4D97-AF65-F5344CB8AC3E}">
        <p14:creationId xmlns:p14="http://schemas.microsoft.com/office/powerpoint/2010/main" val="4111834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654F9318-7586-FACC-66CA-1ACDF9537E2A}"/>
              </a:ext>
            </a:extLst>
          </p:cNvPr>
          <p:cNvPicPr>
            <a:picLocks noChangeAspect="1"/>
          </p:cNvPicPr>
          <p:nvPr/>
        </p:nvPicPr>
        <p:blipFill>
          <a:blip r:embed="rId2">
            <a:alphaModFix amt="60000"/>
          </a:blip>
          <a:srcRect l="26398" r="22874"/>
          <a:stretch/>
        </p:blipFill>
        <p:spPr>
          <a:xfrm>
            <a:off x="-1" y="1"/>
            <a:ext cx="5295331" cy="6875834"/>
          </a:xfrm>
          <a:prstGeom prst="rect">
            <a:avLst/>
          </a:prstGeom>
        </p:spPr>
      </p:pic>
      <p:sp>
        <p:nvSpPr>
          <p:cNvPr id="2" name="Title 1">
            <a:extLst>
              <a:ext uri="{FF2B5EF4-FFF2-40B4-BE49-F238E27FC236}">
                <a16:creationId xmlns:a16="http://schemas.microsoft.com/office/drawing/2014/main" id="{CA116AC5-F2FF-2BF6-73A0-74C2E1BF84A2}"/>
              </a:ext>
            </a:extLst>
          </p:cNvPr>
          <p:cNvSpPr>
            <a:spLocks noGrp="1"/>
          </p:cNvSpPr>
          <p:nvPr>
            <p:ph type="title"/>
          </p:nvPr>
        </p:nvSpPr>
        <p:spPr>
          <a:xfrm>
            <a:off x="591674" y="1395699"/>
            <a:ext cx="4223965" cy="4111831"/>
          </a:xfrm>
        </p:spPr>
        <p:txBody>
          <a:bodyPr vert="horz" lIns="91440" tIns="45720" rIns="91440" bIns="45720" rtlCol="0" anchor="ctr">
            <a:normAutofit/>
          </a:bodyPr>
          <a:lstStyle/>
          <a:p>
            <a:pPr algn="ctr"/>
            <a:r>
              <a:rPr lang="en-US" kern="1200">
                <a:solidFill>
                  <a:srgbClr val="FFFFFF"/>
                </a:solidFill>
                <a:latin typeface="+mj-lt"/>
                <a:ea typeface="+mj-ea"/>
                <a:cs typeface="+mj-cs"/>
              </a:rPr>
              <a:t>Context-specific period</a:t>
            </a:r>
          </a:p>
        </p:txBody>
      </p:sp>
      <p:sp>
        <p:nvSpPr>
          <p:cNvPr id="3" name="Content Placeholder 2">
            <a:extLst>
              <a:ext uri="{FF2B5EF4-FFF2-40B4-BE49-F238E27FC236}">
                <a16:creationId xmlns:a16="http://schemas.microsoft.com/office/drawing/2014/main" id="{FB68C414-38F9-6F26-AF48-B2ED3D6E138E}"/>
              </a:ext>
            </a:extLst>
          </p:cNvPr>
          <p:cNvSpPr>
            <a:spLocks noGrp="1"/>
          </p:cNvSpPr>
          <p:nvPr>
            <p:ph sz="half" idx="1"/>
          </p:nvPr>
        </p:nvSpPr>
        <p:spPr>
          <a:xfrm>
            <a:off x="6096000" y="876300"/>
            <a:ext cx="5219700" cy="5105400"/>
          </a:xfrm>
        </p:spPr>
        <p:txBody>
          <a:bodyPr vert="horz" lIns="91440" tIns="45720" rIns="91440" bIns="45720" rtlCol="0" anchor="t">
            <a:normAutofit/>
          </a:bodyPr>
          <a:lstStyle/>
          <a:p>
            <a:r>
              <a:rPr lang="en-US" dirty="0"/>
              <a:t>Clark and Metcalfe (2002) explain that once individuals have a baseline level of knowledge and movement through developing their fundamental movement skills, opportunities to expand their movements and adapt to various movement situations improves.</a:t>
            </a:r>
          </a:p>
          <a:p>
            <a:r>
              <a:rPr lang="en-US" dirty="0"/>
              <a:t>Differentiation between individuals</a:t>
            </a:r>
          </a:p>
          <a:p>
            <a:pPr marL="0" indent="0">
              <a:buNone/>
            </a:pPr>
            <a:r>
              <a:rPr lang="en-US" sz="1600" dirty="0"/>
              <a:t>(Salehi et al., 2017)</a:t>
            </a:r>
            <a:endParaRPr lang="en-US" dirty="0"/>
          </a:p>
        </p:txBody>
      </p:sp>
    </p:spTree>
    <p:extLst>
      <p:ext uri="{BB962C8B-B14F-4D97-AF65-F5344CB8AC3E}">
        <p14:creationId xmlns:p14="http://schemas.microsoft.com/office/powerpoint/2010/main" val="2489782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ECB60-4228-EB25-7288-1EA5B6B4F172}"/>
              </a:ext>
            </a:extLst>
          </p:cNvPr>
          <p:cNvSpPr>
            <a:spLocks noGrp="1"/>
          </p:cNvSpPr>
          <p:nvPr>
            <p:ph type="title"/>
          </p:nvPr>
        </p:nvSpPr>
        <p:spPr>
          <a:xfrm>
            <a:off x="1073810" y="696226"/>
            <a:ext cx="8675712" cy="981892"/>
          </a:xfrm>
        </p:spPr>
        <p:txBody>
          <a:bodyPr vert="horz" lIns="91440" tIns="45720" rIns="91440" bIns="45720" rtlCol="0" anchor="ctr">
            <a:normAutofit/>
          </a:bodyPr>
          <a:lstStyle/>
          <a:p>
            <a:r>
              <a:rPr lang="en-US" kern="1200">
                <a:solidFill>
                  <a:schemeClr val="tx2"/>
                </a:solidFill>
                <a:latin typeface="+mj-lt"/>
                <a:ea typeface="+mj-ea"/>
                <a:cs typeface="+mj-cs"/>
              </a:rPr>
              <a:t>Skillful period</a:t>
            </a:r>
          </a:p>
        </p:txBody>
      </p:sp>
      <p:sp>
        <p:nvSpPr>
          <p:cNvPr id="71" name="Rectangle 7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74"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5"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811FE1AC-2A95-8D08-A3FA-A2671A3AA9E0}"/>
              </a:ext>
            </a:extLst>
          </p:cNvPr>
          <p:cNvSpPr>
            <a:spLocks noGrp="1"/>
          </p:cNvSpPr>
          <p:nvPr>
            <p:ph sz="half" idx="1"/>
          </p:nvPr>
        </p:nvSpPr>
        <p:spPr>
          <a:xfrm>
            <a:off x="1086357" y="2342775"/>
            <a:ext cx="5009643" cy="3197413"/>
          </a:xfrm>
        </p:spPr>
        <p:txBody>
          <a:bodyPr vert="horz" lIns="91440" tIns="45720" rIns="91440" bIns="45720" rtlCol="0" anchor="t">
            <a:normAutofit/>
          </a:bodyPr>
          <a:lstStyle/>
          <a:p>
            <a:r>
              <a:rPr lang="en-US" dirty="0"/>
              <a:t>Requires both experience and practice</a:t>
            </a:r>
          </a:p>
          <a:p>
            <a:r>
              <a:rPr lang="en-US" dirty="0"/>
              <a:t>Not achieved by all individuals</a:t>
            </a:r>
            <a:endParaRPr lang="en-US"/>
          </a:p>
          <a:p>
            <a:r>
              <a:rPr lang="en-US" dirty="0"/>
              <a:t>Physiologicall factors such as endurance, height and weight can affect the ability to reach this phase</a:t>
            </a:r>
          </a:p>
          <a:p>
            <a:pPr marL="0" indent="0">
              <a:buNone/>
            </a:pPr>
            <a:r>
              <a:rPr lang="en-US" sz="1600" dirty="0"/>
              <a:t>(Salehi et al., 2017)</a:t>
            </a:r>
            <a:endParaRPr lang="en-US" dirty="0"/>
          </a:p>
        </p:txBody>
      </p:sp>
      <p:grpSp>
        <p:nvGrpSpPr>
          <p:cNvPr id="117" name="Group 116">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118"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5" name="Content Placeholder 4" descr="People playing football">
            <a:extLst>
              <a:ext uri="{FF2B5EF4-FFF2-40B4-BE49-F238E27FC236}">
                <a16:creationId xmlns:a16="http://schemas.microsoft.com/office/drawing/2014/main" id="{1FFDF0E5-F630-8FE5-62DC-C9CA50BCDBF8}"/>
              </a:ext>
            </a:extLst>
          </p:cNvPr>
          <p:cNvPicPr>
            <a:picLocks noGrp="1" noChangeAspect="1"/>
          </p:cNvPicPr>
          <p:nvPr>
            <p:ph sz="half" idx="2"/>
          </p:nvPr>
        </p:nvPicPr>
        <p:blipFill>
          <a:blip r:embed="rId2"/>
          <a:srcRect l="8831" r="-1" b="-1"/>
          <a:stretch/>
        </p:blipFill>
        <p:spPr>
          <a:xfrm>
            <a:off x="6586071" y="1879643"/>
            <a:ext cx="5613519" cy="4109986"/>
          </a:xfrm>
          <a:prstGeom prst="rect">
            <a:avLst/>
          </a:prstGeom>
        </p:spPr>
      </p:pic>
    </p:spTree>
    <p:extLst>
      <p:ext uri="{BB962C8B-B14F-4D97-AF65-F5344CB8AC3E}">
        <p14:creationId xmlns:p14="http://schemas.microsoft.com/office/powerpoint/2010/main" val="213931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A7A7DC-FD94-1B73-6629-179CAB26CC06}"/>
              </a:ext>
            </a:extLst>
          </p:cNvPr>
          <p:cNvSpPr>
            <a:spLocks noGrp="1"/>
          </p:cNvSpPr>
          <p:nvPr>
            <p:ph type="title"/>
          </p:nvPr>
        </p:nvSpPr>
        <p:spPr>
          <a:xfrm>
            <a:off x="1073810" y="696226"/>
            <a:ext cx="8675712" cy="981892"/>
          </a:xfrm>
        </p:spPr>
        <p:txBody>
          <a:bodyPr vert="horz" lIns="91440" tIns="45720" rIns="91440" bIns="45720" rtlCol="0" anchor="ctr">
            <a:normAutofit/>
          </a:bodyPr>
          <a:lstStyle/>
          <a:p>
            <a:r>
              <a:rPr lang="en-US" kern="1200">
                <a:solidFill>
                  <a:schemeClr val="tx2"/>
                </a:solidFill>
                <a:latin typeface="+mj-lt"/>
                <a:ea typeface="+mj-ea"/>
                <a:cs typeface="+mj-cs"/>
              </a:rPr>
              <a:t>Compensation</a:t>
            </a:r>
          </a:p>
        </p:txBody>
      </p:sp>
      <p:sp>
        <p:nvSpPr>
          <p:cNvPr id="71" name="Rectangle 7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74"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5"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EB8E90CE-4DFA-7A84-F63F-C72025519DEE}"/>
              </a:ext>
            </a:extLst>
          </p:cNvPr>
          <p:cNvSpPr>
            <a:spLocks noGrp="1"/>
          </p:cNvSpPr>
          <p:nvPr>
            <p:ph sz="half" idx="1"/>
          </p:nvPr>
        </p:nvSpPr>
        <p:spPr>
          <a:xfrm>
            <a:off x="1086357" y="2342775"/>
            <a:ext cx="5009643" cy="3197413"/>
          </a:xfrm>
        </p:spPr>
        <p:txBody>
          <a:bodyPr vert="horz" lIns="91440" tIns="45720" rIns="91440" bIns="45720" rtlCol="0" anchor="t">
            <a:normAutofit/>
          </a:bodyPr>
          <a:lstStyle/>
          <a:p>
            <a:r>
              <a:rPr lang="en-US" dirty="0"/>
              <a:t>Clarke and Metcalfe (2002) explain that there is 2 types of compensation</a:t>
            </a:r>
          </a:p>
          <a:p>
            <a:r>
              <a:rPr lang="en-US" dirty="0"/>
              <a:t>Recovery from injury</a:t>
            </a:r>
            <a:endParaRPr lang="en-US"/>
          </a:p>
          <a:p>
            <a:r>
              <a:rPr lang="en-US" dirty="0"/>
              <a:t>Ageing</a:t>
            </a:r>
            <a:endParaRPr lang="en-US"/>
          </a:p>
          <a:p>
            <a:pPr marL="0" indent="0">
              <a:buNone/>
            </a:pPr>
            <a:r>
              <a:rPr lang="en-US" sz="1600" dirty="0"/>
              <a:t>(Salehi et al., 2017)</a:t>
            </a:r>
            <a:endParaRPr lang="en-US" dirty="0"/>
          </a:p>
        </p:txBody>
      </p:sp>
      <p:grpSp>
        <p:nvGrpSpPr>
          <p:cNvPr id="117" name="Group 116">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118"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5" name="Content Placeholder 4" descr="Old woman smiling">
            <a:extLst>
              <a:ext uri="{FF2B5EF4-FFF2-40B4-BE49-F238E27FC236}">
                <a16:creationId xmlns:a16="http://schemas.microsoft.com/office/drawing/2014/main" id="{ED9D76C0-5B92-D782-FEED-678F0DFFC2C6}"/>
              </a:ext>
            </a:extLst>
          </p:cNvPr>
          <p:cNvPicPr>
            <a:picLocks noGrp="1" noChangeAspect="1"/>
          </p:cNvPicPr>
          <p:nvPr>
            <p:ph sz="half" idx="2"/>
          </p:nvPr>
        </p:nvPicPr>
        <p:blipFill>
          <a:blip r:embed="rId2"/>
          <a:srcRect l="2041" r="6789" b="-1"/>
          <a:stretch/>
        </p:blipFill>
        <p:spPr>
          <a:xfrm>
            <a:off x="6586071" y="1879643"/>
            <a:ext cx="5613519" cy="4109986"/>
          </a:xfrm>
          <a:prstGeom prst="rect">
            <a:avLst/>
          </a:prstGeom>
        </p:spPr>
      </p:pic>
    </p:spTree>
    <p:extLst>
      <p:ext uri="{BB962C8B-B14F-4D97-AF65-F5344CB8AC3E}">
        <p14:creationId xmlns:p14="http://schemas.microsoft.com/office/powerpoint/2010/main" val="78301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 playing on a platform">
            <a:extLst>
              <a:ext uri="{FF2B5EF4-FFF2-40B4-BE49-F238E27FC236}">
                <a16:creationId xmlns:a16="http://schemas.microsoft.com/office/drawing/2014/main" id="{D11A944E-F71E-B5EC-1741-5742E16EBE37}"/>
              </a:ext>
            </a:extLst>
          </p:cNvPr>
          <p:cNvPicPr>
            <a:picLocks noChangeAspect="1"/>
          </p:cNvPicPr>
          <p:nvPr/>
        </p:nvPicPr>
        <p:blipFill>
          <a:blip r:embed="rId2">
            <a:alphaModFix amt="60000"/>
          </a:blip>
          <a:srcRect l="26797" r="21796" b="-1"/>
          <a:stretch/>
        </p:blipFill>
        <p:spPr>
          <a:xfrm>
            <a:off x="-1" y="1"/>
            <a:ext cx="5295331" cy="6875834"/>
          </a:xfrm>
          <a:prstGeom prst="rect">
            <a:avLst/>
          </a:prstGeom>
        </p:spPr>
      </p:pic>
      <p:sp>
        <p:nvSpPr>
          <p:cNvPr id="2" name="Title 1">
            <a:extLst>
              <a:ext uri="{FF2B5EF4-FFF2-40B4-BE49-F238E27FC236}">
                <a16:creationId xmlns:a16="http://schemas.microsoft.com/office/drawing/2014/main" id="{7EF9345E-779C-5619-C6C1-6DCE75C68081}"/>
              </a:ext>
            </a:extLst>
          </p:cNvPr>
          <p:cNvSpPr>
            <a:spLocks noGrp="1"/>
          </p:cNvSpPr>
          <p:nvPr>
            <p:ph type="title"/>
          </p:nvPr>
        </p:nvSpPr>
        <p:spPr>
          <a:xfrm>
            <a:off x="591674" y="1395699"/>
            <a:ext cx="4223965" cy="4111831"/>
          </a:xfrm>
        </p:spPr>
        <p:txBody>
          <a:bodyPr>
            <a:normAutofit/>
          </a:bodyPr>
          <a:lstStyle/>
          <a:p>
            <a:pPr algn="ctr"/>
            <a:r>
              <a:rPr lang="en-US">
                <a:solidFill>
                  <a:srgbClr val="FFFFFF"/>
                </a:solidFill>
              </a:rPr>
              <a:t>Benefits of outdoor play</a:t>
            </a:r>
          </a:p>
        </p:txBody>
      </p:sp>
      <p:sp>
        <p:nvSpPr>
          <p:cNvPr id="3" name="Content Placeholder 2">
            <a:extLst>
              <a:ext uri="{FF2B5EF4-FFF2-40B4-BE49-F238E27FC236}">
                <a16:creationId xmlns:a16="http://schemas.microsoft.com/office/drawing/2014/main" id="{B75E851A-300B-892B-D9B9-91230321DDBB}"/>
              </a:ext>
            </a:extLst>
          </p:cNvPr>
          <p:cNvSpPr>
            <a:spLocks noGrp="1"/>
          </p:cNvSpPr>
          <p:nvPr>
            <p:ph idx="1"/>
          </p:nvPr>
        </p:nvSpPr>
        <p:spPr>
          <a:xfrm>
            <a:off x="6096000" y="876300"/>
            <a:ext cx="5219700" cy="5105400"/>
          </a:xfrm>
        </p:spPr>
        <p:txBody>
          <a:bodyPr vert="horz" lIns="91440" tIns="45720" rIns="91440" bIns="45720" rtlCol="0" anchor="t">
            <a:normAutofit fontScale="92500" lnSpcReduction="10000"/>
          </a:bodyPr>
          <a:lstStyle/>
          <a:p>
            <a:pPr>
              <a:buFont typeface="Calibri" panose="020B0604020202020204" pitchFamily="34" charset="0"/>
              <a:buChar char="-"/>
            </a:pPr>
            <a:r>
              <a:rPr lang="en-US" dirty="0"/>
              <a:t>Play in the outdoor offers multiple benefits towards a </a:t>
            </a:r>
            <a:r>
              <a:rPr lang="en-US" err="1"/>
              <a:t>childs</a:t>
            </a:r>
            <a:r>
              <a:rPr lang="en-US" dirty="0"/>
              <a:t> health, their attitudes and what they learn</a:t>
            </a:r>
            <a:endParaRPr lang="en-US"/>
          </a:p>
          <a:p>
            <a:pPr>
              <a:buClr>
                <a:srgbClr val="C3B2A7"/>
              </a:buClr>
              <a:buFont typeface="Calibri" panose="020B0604020202020204" pitchFamily="34" charset="0"/>
              <a:buChar char="-"/>
            </a:pPr>
            <a:endParaRPr lang="en-US" dirty="0"/>
          </a:p>
          <a:p>
            <a:pPr marL="0" indent="0">
              <a:buClr>
                <a:srgbClr val="C3B2A7"/>
              </a:buClr>
              <a:buNone/>
            </a:pPr>
            <a:r>
              <a:rPr lang="en-US" dirty="0"/>
              <a:t>Health</a:t>
            </a:r>
          </a:p>
          <a:p>
            <a:pPr>
              <a:buFont typeface="Calibri" panose="020B0604020202020204" pitchFamily="34" charset="0"/>
              <a:buChar char="-"/>
            </a:pPr>
            <a:r>
              <a:rPr lang="en-US" dirty="0"/>
              <a:t>Develop large muscle groups</a:t>
            </a:r>
          </a:p>
          <a:p>
            <a:pPr>
              <a:buClr>
                <a:srgbClr val="C3B2A7"/>
              </a:buClr>
              <a:buFont typeface="Calibri" panose="020B0604020202020204" pitchFamily="34" charset="0"/>
              <a:buChar char="-"/>
            </a:pPr>
            <a:r>
              <a:rPr lang="en-US" dirty="0"/>
              <a:t>Make children more robust</a:t>
            </a:r>
          </a:p>
          <a:p>
            <a:pPr>
              <a:buClr>
                <a:srgbClr val="C3B2A7"/>
              </a:buClr>
              <a:buFont typeface="Calibri" panose="020B0604020202020204" pitchFamily="34" charset="0"/>
              <a:buChar char="-"/>
            </a:pPr>
            <a:r>
              <a:rPr lang="en-US" dirty="0"/>
              <a:t>Understanding of weather surroundings</a:t>
            </a:r>
          </a:p>
          <a:p>
            <a:pPr>
              <a:buClr>
                <a:srgbClr val="C3B2A7"/>
              </a:buClr>
              <a:buFont typeface="Calibri" panose="020B0604020202020204" pitchFamily="34" charset="0"/>
              <a:buChar char="-"/>
            </a:pPr>
            <a:r>
              <a:rPr lang="en-US" dirty="0"/>
              <a:t>Reduce the risk of injury</a:t>
            </a:r>
          </a:p>
          <a:p>
            <a:pPr marL="0" indent="0">
              <a:buNone/>
            </a:pPr>
            <a:r>
              <a:rPr lang="en-US" sz="1600" dirty="0"/>
              <a:t>(Salehi et al., 2017)</a:t>
            </a:r>
            <a:endParaRPr lang="en-US" dirty="0"/>
          </a:p>
        </p:txBody>
      </p:sp>
    </p:spTree>
    <p:extLst>
      <p:ext uri="{BB962C8B-B14F-4D97-AF65-F5344CB8AC3E}">
        <p14:creationId xmlns:p14="http://schemas.microsoft.com/office/powerpoint/2010/main" val="242885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482BE-9FC2-47CB-90BE-3599A7672A13}"/>
              </a:ext>
            </a:extLst>
          </p:cNvPr>
          <p:cNvSpPr>
            <a:spLocks noGrp="1"/>
          </p:cNvSpPr>
          <p:nvPr>
            <p:ph type="title"/>
          </p:nvPr>
        </p:nvSpPr>
        <p:spPr>
          <a:xfrm>
            <a:off x="1073810" y="696226"/>
            <a:ext cx="8675712" cy="981892"/>
          </a:xfrm>
        </p:spPr>
        <p:txBody>
          <a:bodyPr>
            <a:normAutofit/>
          </a:bodyPr>
          <a:lstStyle/>
          <a:p>
            <a:r>
              <a:rPr lang="en-US" dirty="0"/>
              <a:t>Benefits of outdoor play</a:t>
            </a:r>
          </a:p>
        </p:txBody>
      </p:sp>
      <p:sp>
        <p:nvSpPr>
          <p:cNvPr id="11" name="Rectangle 1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14"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5"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8675D02-4D53-F0D8-9557-35B330DB1D0D}"/>
              </a:ext>
            </a:extLst>
          </p:cNvPr>
          <p:cNvSpPr>
            <a:spLocks noGrp="1"/>
          </p:cNvSpPr>
          <p:nvPr>
            <p:ph idx="1"/>
          </p:nvPr>
        </p:nvSpPr>
        <p:spPr>
          <a:xfrm>
            <a:off x="406736" y="1714641"/>
            <a:ext cx="5689264" cy="3887331"/>
          </a:xfrm>
        </p:spPr>
        <p:txBody>
          <a:bodyPr vert="horz" lIns="91440" tIns="45720" rIns="91440" bIns="45720" rtlCol="0" anchor="t">
            <a:noAutofit/>
          </a:bodyPr>
          <a:lstStyle/>
          <a:p>
            <a:pPr marL="0" indent="0">
              <a:lnSpc>
                <a:spcPct val="140000"/>
              </a:lnSpc>
              <a:buNone/>
            </a:pPr>
            <a:r>
              <a:rPr lang="en-US" sz="1600" dirty="0"/>
              <a:t>Change in attitude</a:t>
            </a:r>
          </a:p>
          <a:p>
            <a:pPr>
              <a:lnSpc>
                <a:spcPct val="140000"/>
              </a:lnSpc>
              <a:buFont typeface="Calibri" panose="020B0604020202020204" pitchFamily="34" charset="0"/>
              <a:buChar char="-"/>
            </a:pPr>
            <a:r>
              <a:rPr lang="en-US" sz="1600" dirty="0"/>
              <a:t>Improve </a:t>
            </a:r>
            <a:r>
              <a:rPr lang="en-US" sz="1600" err="1"/>
              <a:t>behaviour</a:t>
            </a:r>
            <a:r>
              <a:rPr lang="en-US" sz="1600" dirty="0"/>
              <a:t> and attitude towards learning</a:t>
            </a:r>
          </a:p>
          <a:p>
            <a:pPr>
              <a:lnSpc>
                <a:spcPct val="140000"/>
              </a:lnSpc>
              <a:buClr>
                <a:srgbClr val="C3B2A7"/>
              </a:buClr>
              <a:buFont typeface="Calibri" panose="020B0604020202020204" pitchFamily="34" charset="0"/>
              <a:buChar char="-"/>
            </a:pPr>
            <a:r>
              <a:rPr lang="en-US" sz="1600" dirty="0"/>
              <a:t>Develop Independance and confidence</a:t>
            </a:r>
          </a:p>
          <a:p>
            <a:pPr>
              <a:lnSpc>
                <a:spcPct val="140000"/>
              </a:lnSpc>
              <a:buClr>
                <a:srgbClr val="C3B2A7"/>
              </a:buClr>
              <a:buFont typeface="Calibri" panose="020B0604020202020204" pitchFamily="34" charset="0"/>
              <a:buChar char="-"/>
            </a:pPr>
            <a:r>
              <a:rPr lang="en-US" sz="1600" dirty="0"/>
              <a:t>Adopt a "I Can" attitude</a:t>
            </a:r>
          </a:p>
          <a:p>
            <a:pPr>
              <a:lnSpc>
                <a:spcPct val="140000"/>
              </a:lnSpc>
              <a:buClr>
                <a:srgbClr val="C3B2A7"/>
              </a:buClr>
              <a:buFont typeface="Calibri" panose="020B0604020202020204" pitchFamily="34" charset="0"/>
              <a:buChar char="-"/>
            </a:pPr>
            <a:endParaRPr lang="en-US" sz="1600" dirty="0"/>
          </a:p>
          <a:p>
            <a:pPr marL="0" indent="0">
              <a:lnSpc>
                <a:spcPct val="140000"/>
              </a:lnSpc>
              <a:buClr>
                <a:srgbClr val="C3B2A7"/>
              </a:buClr>
              <a:buNone/>
            </a:pPr>
            <a:r>
              <a:rPr lang="en-US" sz="1600" dirty="0"/>
              <a:t>What the child could learn</a:t>
            </a:r>
          </a:p>
          <a:p>
            <a:pPr>
              <a:lnSpc>
                <a:spcPct val="140000"/>
              </a:lnSpc>
              <a:buFont typeface="Calibri" panose="020B0604020202020204" pitchFamily="34" charset="0"/>
              <a:buChar char="-"/>
            </a:pPr>
            <a:r>
              <a:rPr lang="en-US" sz="1600" dirty="0"/>
              <a:t>Understand freedom and opportunity</a:t>
            </a:r>
          </a:p>
          <a:p>
            <a:pPr>
              <a:lnSpc>
                <a:spcPct val="140000"/>
              </a:lnSpc>
              <a:buClr>
                <a:srgbClr val="C3B2A7"/>
              </a:buClr>
              <a:buFont typeface="Calibri" panose="020B0604020202020204" pitchFamily="34" charset="0"/>
              <a:buChar char="-"/>
            </a:pPr>
            <a:r>
              <a:rPr lang="en-US" sz="1600" dirty="0"/>
              <a:t>Communication</a:t>
            </a:r>
          </a:p>
          <a:p>
            <a:pPr>
              <a:lnSpc>
                <a:spcPct val="140000"/>
              </a:lnSpc>
              <a:buClr>
                <a:srgbClr val="C3B2A7"/>
              </a:buClr>
              <a:buFont typeface="Calibri" panose="020B0604020202020204" pitchFamily="34" charset="0"/>
              <a:buChar char="-"/>
            </a:pPr>
            <a:r>
              <a:rPr lang="en-US" sz="1600" dirty="0"/>
              <a:t>Increase creative thinking</a:t>
            </a:r>
          </a:p>
          <a:p>
            <a:pPr>
              <a:lnSpc>
                <a:spcPct val="140000"/>
              </a:lnSpc>
              <a:buClr>
                <a:srgbClr val="C3B2A7"/>
              </a:buClr>
              <a:buFont typeface="Calibri" panose="020B0604020202020204" pitchFamily="34" charset="0"/>
              <a:buChar char="-"/>
            </a:pPr>
            <a:r>
              <a:rPr lang="en-US" sz="1600" dirty="0"/>
              <a:t>Develop understanding of nature</a:t>
            </a:r>
          </a:p>
          <a:p>
            <a:pPr marL="0" indent="0">
              <a:lnSpc>
                <a:spcPct val="140000"/>
              </a:lnSpc>
              <a:buClr>
                <a:srgbClr val="C3B2A7"/>
              </a:buClr>
              <a:buNone/>
            </a:pPr>
            <a:r>
              <a:rPr lang="en-US" sz="1600" dirty="0"/>
              <a:t>(James et al., 2005)</a:t>
            </a:r>
          </a:p>
        </p:txBody>
      </p:sp>
      <p:grpSp>
        <p:nvGrpSpPr>
          <p:cNvPr id="57" name="Group 56">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58"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4" name="Picture 3" descr="Thought squiggles of little boy">
            <a:extLst>
              <a:ext uri="{FF2B5EF4-FFF2-40B4-BE49-F238E27FC236}">
                <a16:creationId xmlns:a16="http://schemas.microsoft.com/office/drawing/2014/main" id="{88960CA6-24E8-C69F-8460-22ED84772D94}"/>
              </a:ext>
            </a:extLst>
          </p:cNvPr>
          <p:cNvPicPr>
            <a:picLocks noChangeAspect="1"/>
          </p:cNvPicPr>
          <p:nvPr/>
        </p:nvPicPr>
        <p:blipFill>
          <a:blip r:embed="rId2"/>
          <a:srcRect r="1" b="3665"/>
          <a:stretch/>
        </p:blipFill>
        <p:spPr>
          <a:xfrm>
            <a:off x="6586071" y="1879643"/>
            <a:ext cx="5613519" cy="4109986"/>
          </a:xfrm>
          <a:prstGeom prst="rect">
            <a:avLst/>
          </a:prstGeom>
        </p:spPr>
      </p:pic>
    </p:spTree>
    <p:extLst>
      <p:ext uri="{BB962C8B-B14F-4D97-AF65-F5344CB8AC3E}">
        <p14:creationId xmlns:p14="http://schemas.microsoft.com/office/powerpoint/2010/main" val="2414150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162CD-AE99-6CB3-AB34-57454E6BC263}"/>
              </a:ext>
            </a:extLst>
          </p:cNvPr>
          <p:cNvSpPr>
            <a:spLocks noGrp="1"/>
          </p:cNvSpPr>
          <p:nvPr>
            <p:ph type="title"/>
          </p:nvPr>
        </p:nvSpPr>
        <p:spPr>
          <a:xfrm>
            <a:off x="1422399" y="701749"/>
            <a:ext cx="9343065" cy="999460"/>
          </a:xfrm>
        </p:spPr>
        <p:txBody>
          <a:bodyPr>
            <a:normAutofit/>
          </a:bodyPr>
          <a:lstStyle/>
          <a:p>
            <a:pPr algn="ctr">
              <a:lnSpc>
                <a:spcPct val="90000"/>
              </a:lnSpc>
            </a:pPr>
            <a:r>
              <a:rPr lang="en-US" sz="3100"/>
              <a:t>A Government scheme to improve outdoor learning</a:t>
            </a:r>
          </a:p>
        </p:txBody>
      </p:sp>
      <p:sp>
        <p:nvSpPr>
          <p:cNvPr id="11" name="Rectangle 10">
            <a:extLst>
              <a:ext uri="{FF2B5EF4-FFF2-40B4-BE49-F238E27FC236}">
                <a16:creationId xmlns:a16="http://schemas.microsoft.com/office/drawing/2014/main" id="{CDA16EB2-8F47-4759-A206-DA4D0FF38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901"/>
            <a:ext cx="12192000" cy="49911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54A40DC-5C5B-896C-E70E-BE1D6DCF036E}"/>
              </a:ext>
            </a:extLst>
          </p:cNvPr>
          <p:cNvGraphicFramePr>
            <a:graphicFrameLocks noGrp="1"/>
          </p:cNvGraphicFramePr>
          <p:nvPr>
            <p:ph idx="1"/>
            <p:extLst>
              <p:ext uri="{D42A27DB-BD31-4B8C-83A1-F6EECF244321}">
                <p14:modId xmlns:p14="http://schemas.microsoft.com/office/powerpoint/2010/main" val="817054408"/>
              </p:ext>
            </p:extLst>
          </p:nvPr>
        </p:nvGraphicFramePr>
        <p:xfrm>
          <a:off x="571500" y="2372659"/>
          <a:ext cx="11049000" cy="3901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98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7A5CA-8322-4584-B42A-F2691652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660551-9FDE-4500-BEA5-DF82DC00D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8E37D5E-2F40-4CD5-A0F2-04001FB75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652" y="883545"/>
            <a:ext cx="11121347" cy="5102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D12CE-8EF0-B342-9BAB-91F18CBF86EB}"/>
              </a:ext>
            </a:extLst>
          </p:cNvPr>
          <p:cNvSpPr>
            <a:spLocks noGrp="1"/>
          </p:cNvSpPr>
          <p:nvPr>
            <p:ph type="title"/>
          </p:nvPr>
        </p:nvSpPr>
        <p:spPr>
          <a:xfrm>
            <a:off x="5391411" y="1133783"/>
            <a:ext cx="6229088" cy="1124142"/>
          </a:xfrm>
        </p:spPr>
        <p:txBody>
          <a:bodyPr>
            <a:normAutofit/>
          </a:bodyPr>
          <a:lstStyle/>
          <a:p>
            <a:r>
              <a:rPr lang="en-US" dirty="0"/>
              <a:t>Recommendations</a:t>
            </a:r>
          </a:p>
        </p:txBody>
      </p:sp>
      <p:pic>
        <p:nvPicPr>
          <p:cNvPr id="4" name="Picture 3" descr="People in classroom">
            <a:extLst>
              <a:ext uri="{FF2B5EF4-FFF2-40B4-BE49-F238E27FC236}">
                <a16:creationId xmlns:a16="http://schemas.microsoft.com/office/drawing/2014/main" id="{C8B7F957-647B-6642-ECF4-CC3803F387E3}"/>
              </a:ext>
            </a:extLst>
          </p:cNvPr>
          <p:cNvPicPr>
            <a:picLocks noChangeAspect="1"/>
          </p:cNvPicPr>
          <p:nvPr/>
        </p:nvPicPr>
        <p:blipFill>
          <a:blip r:embed="rId2"/>
          <a:srcRect l="48744" r="3821" b="1"/>
          <a:stretch/>
        </p:blipFill>
        <p:spPr>
          <a:xfrm>
            <a:off x="1066799" y="887715"/>
            <a:ext cx="3657401" cy="5108068"/>
          </a:xfrm>
          <a:prstGeom prst="rect">
            <a:avLst/>
          </a:prstGeom>
        </p:spPr>
      </p:pic>
      <p:sp>
        <p:nvSpPr>
          <p:cNvPr id="3" name="Content Placeholder 2">
            <a:extLst>
              <a:ext uri="{FF2B5EF4-FFF2-40B4-BE49-F238E27FC236}">
                <a16:creationId xmlns:a16="http://schemas.microsoft.com/office/drawing/2014/main" id="{810FB2D0-BFFE-DBEB-F449-4F387B796AAA}"/>
              </a:ext>
            </a:extLst>
          </p:cNvPr>
          <p:cNvSpPr>
            <a:spLocks noGrp="1"/>
          </p:cNvSpPr>
          <p:nvPr>
            <p:ph idx="1"/>
          </p:nvPr>
        </p:nvSpPr>
        <p:spPr>
          <a:xfrm>
            <a:off x="5391410" y="2257854"/>
            <a:ext cx="6229088" cy="3187979"/>
          </a:xfrm>
        </p:spPr>
        <p:txBody>
          <a:bodyPr vert="horz" lIns="91440" tIns="45720" rIns="91440" bIns="45720" rtlCol="0" anchor="t">
            <a:noAutofit/>
          </a:bodyPr>
          <a:lstStyle/>
          <a:p>
            <a:pPr marL="0" indent="0">
              <a:lnSpc>
                <a:spcPct val="140000"/>
              </a:lnSpc>
              <a:buNone/>
            </a:pPr>
            <a:r>
              <a:rPr lang="en-US" sz="1400" dirty="0"/>
              <a:t>SKIP CYMRU</a:t>
            </a:r>
          </a:p>
          <a:p>
            <a:pPr>
              <a:lnSpc>
                <a:spcPct val="140000"/>
              </a:lnSpc>
              <a:buFont typeface="Calibri" panose="020B0604020202020204" pitchFamily="34" charset="0"/>
              <a:buChar char="-"/>
            </a:pPr>
            <a:r>
              <a:rPr lang="en-US" sz="1400" dirty="0">
                <a:latin typeface="Aptos"/>
              </a:rPr>
              <a:t>SKIP CYMRU is a form of training that allows individuals to gain an in-depth understanding surrounding children's physical development to support application to practice. </a:t>
            </a:r>
            <a:endParaRPr lang="en-US" sz="1400" dirty="0"/>
          </a:p>
          <a:p>
            <a:pPr>
              <a:lnSpc>
                <a:spcPct val="140000"/>
              </a:lnSpc>
              <a:buFont typeface="Calibri" panose="020B0604020202020204" pitchFamily="34" charset="0"/>
              <a:buChar char="-"/>
            </a:pPr>
            <a:r>
              <a:rPr lang="en-US" sz="1400" dirty="0">
                <a:latin typeface="Aptos"/>
              </a:rPr>
              <a:t>Supports the 12 pedagogical principles of the </a:t>
            </a:r>
            <a:r>
              <a:rPr lang="en-US" sz="1400" dirty="0" err="1">
                <a:latin typeface="Aptos"/>
              </a:rPr>
              <a:t>Curicculum</a:t>
            </a:r>
            <a:r>
              <a:rPr lang="en-US" sz="1400" dirty="0">
                <a:latin typeface="Aptos"/>
              </a:rPr>
              <a:t> for Wales</a:t>
            </a:r>
          </a:p>
          <a:p>
            <a:pPr>
              <a:lnSpc>
                <a:spcPct val="140000"/>
              </a:lnSpc>
              <a:buClr>
                <a:srgbClr val="C3B2A7"/>
              </a:buClr>
              <a:buFont typeface="Calibri" panose="020B0604020202020204" pitchFamily="34" charset="0"/>
              <a:buChar char="-"/>
            </a:pPr>
            <a:r>
              <a:rPr lang="en-US" sz="1400" dirty="0">
                <a:latin typeface="Aptos"/>
              </a:rPr>
              <a:t>Lays the foundation for physical activity, health and well-being, improves confidence, academic performance and communication</a:t>
            </a:r>
          </a:p>
          <a:p>
            <a:pPr>
              <a:lnSpc>
                <a:spcPct val="140000"/>
              </a:lnSpc>
              <a:buClr>
                <a:srgbClr val="C3B2A7"/>
              </a:buClr>
              <a:buFont typeface="Calibri" panose="020B0604020202020204" pitchFamily="34" charset="0"/>
              <a:buChar char="-"/>
            </a:pPr>
            <a:r>
              <a:rPr lang="en-US" sz="1400" dirty="0">
                <a:latin typeface="Aptos"/>
              </a:rPr>
              <a:t>Improves physical and mental health</a:t>
            </a:r>
          </a:p>
          <a:p>
            <a:pPr>
              <a:lnSpc>
                <a:spcPct val="140000"/>
              </a:lnSpc>
              <a:buClr>
                <a:srgbClr val="C3B2A7"/>
              </a:buClr>
              <a:buFont typeface="Calibri" panose="020B0604020202020204" pitchFamily="34" charset="0"/>
              <a:buChar char="-"/>
            </a:pPr>
            <a:r>
              <a:rPr lang="en-US" sz="1400" dirty="0">
                <a:latin typeface="Aptos"/>
              </a:rPr>
              <a:t>Aimed at teachers</a:t>
            </a:r>
          </a:p>
          <a:p>
            <a:pPr>
              <a:lnSpc>
                <a:spcPct val="140000"/>
              </a:lnSpc>
              <a:buClr>
                <a:srgbClr val="C3B2A7"/>
              </a:buClr>
              <a:buFont typeface="Calibri" panose="020B0604020202020204" pitchFamily="34" charset="0"/>
              <a:buChar char="-"/>
            </a:pPr>
            <a:r>
              <a:rPr lang="en-US" sz="1400" dirty="0">
                <a:latin typeface="Aptos"/>
              </a:rPr>
              <a:t>Ensures inclusivity</a:t>
            </a:r>
          </a:p>
          <a:p>
            <a:pPr marL="0" indent="0">
              <a:lnSpc>
                <a:spcPct val="140000"/>
              </a:lnSpc>
              <a:buClr>
                <a:srgbClr val="C3B2A7"/>
              </a:buClr>
              <a:buNone/>
            </a:pPr>
            <a:r>
              <a:rPr lang="en-US" sz="1400" dirty="0">
                <a:latin typeface="Aptos"/>
              </a:rPr>
              <a:t>(UWTSD, 2025)</a:t>
            </a:r>
          </a:p>
          <a:p>
            <a:pPr>
              <a:lnSpc>
                <a:spcPct val="140000"/>
              </a:lnSpc>
              <a:buClr>
                <a:srgbClr val="F4F1EF">
                  <a:lumMod val="75000"/>
                </a:srgbClr>
              </a:buClr>
              <a:buFont typeface="Calibri" panose="020B0604020202020204" pitchFamily="34" charset="0"/>
              <a:buChar char="-"/>
            </a:pPr>
            <a:endParaRPr lang="en-US" sz="1100">
              <a:latin typeface="Avenir Next LT Pro"/>
            </a:endParaRPr>
          </a:p>
        </p:txBody>
      </p:sp>
      <p:grpSp>
        <p:nvGrpSpPr>
          <p:cNvPr id="15" name="Group 14">
            <a:extLst>
              <a:ext uri="{FF2B5EF4-FFF2-40B4-BE49-F238E27FC236}">
                <a16:creationId xmlns:a16="http://schemas.microsoft.com/office/drawing/2014/main" id="{393D07FD-8A77-486D-A79A-92CAD7BBAB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1675" y="-37765"/>
            <a:ext cx="1800806" cy="6890619"/>
            <a:chOff x="9641675" y="-37765"/>
            <a:chExt cx="1800806" cy="6890619"/>
          </a:xfrm>
        </p:grpSpPr>
        <p:sp>
          <p:nvSpPr>
            <p:cNvPr id="16" name="Freeform 53">
              <a:extLst>
                <a:ext uri="{FF2B5EF4-FFF2-40B4-BE49-F238E27FC236}">
                  <a16:creationId xmlns:a16="http://schemas.microsoft.com/office/drawing/2014/main" id="{36B184DD-523D-4294-AF51-AA45922CE7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55835" y="674690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8">
              <a:extLst>
                <a:ext uri="{FF2B5EF4-FFF2-40B4-BE49-F238E27FC236}">
                  <a16:creationId xmlns:a16="http://schemas.microsoft.com/office/drawing/2014/main" id="{6E393635-9ABA-4EE9-8984-D5B554D94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0949" y="622188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9">
              <a:extLst>
                <a:ext uri="{FF2B5EF4-FFF2-40B4-BE49-F238E27FC236}">
                  <a16:creationId xmlns:a16="http://schemas.microsoft.com/office/drawing/2014/main" id="{2A5EAEA1-79EC-462F-A08B-6139634F7E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321" y="645292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80">
              <a:extLst>
                <a:ext uri="{FF2B5EF4-FFF2-40B4-BE49-F238E27FC236}">
                  <a16:creationId xmlns:a16="http://schemas.microsoft.com/office/drawing/2014/main" id="{1D2E5290-45AD-48B0-B9A0-7AE0A908BF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37980" y="669072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4">
              <a:extLst>
                <a:ext uri="{FF2B5EF4-FFF2-40B4-BE49-F238E27FC236}">
                  <a16:creationId xmlns:a16="http://schemas.microsoft.com/office/drawing/2014/main" id="{E13C4831-440C-418E-9302-DDD9BFE382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12439" y="601729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6">
              <a:extLst>
                <a:ext uri="{FF2B5EF4-FFF2-40B4-BE49-F238E27FC236}">
                  <a16:creationId xmlns:a16="http://schemas.microsoft.com/office/drawing/2014/main" id="{42B526D9-7E5C-4A67-9B1C-9E92092EAF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58107" y="6107832"/>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08">
              <a:extLst>
                <a:ext uri="{FF2B5EF4-FFF2-40B4-BE49-F238E27FC236}">
                  <a16:creationId xmlns:a16="http://schemas.microsoft.com/office/drawing/2014/main" id="{DFA07926-5610-463F-BB98-6659FBA4C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3264" y="671706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12">
              <a:extLst>
                <a:ext uri="{FF2B5EF4-FFF2-40B4-BE49-F238E27FC236}">
                  <a16:creationId xmlns:a16="http://schemas.microsoft.com/office/drawing/2014/main" id="{0CC3E394-72A8-46B8-B333-9A4801153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6533" y="636908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0">
              <a:extLst>
                <a:ext uri="{FF2B5EF4-FFF2-40B4-BE49-F238E27FC236}">
                  <a16:creationId xmlns:a16="http://schemas.microsoft.com/office/drawing/2014/main" id="{C2F2B81F-CCBD-4D75-A268-529C27BEB4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90908" y="602128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1">
              <a:extLst>
                <a:ext uri="{FF2B5EF4-FFF2-40B4-BE49-F238E27FC236}">
                  <a16:creationId xmlns:a16="http://schemas.microsoft.com/office/drawing/2014/main" id="{248273A6-4595-4B49-870D-93184B2BCC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04582"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5">
              <a:extLst>
                <a:ext uri="{FF2B5EF4-FFF2-40B4-BE49-F238E27FC236}">
                  <a16:creationId xmlns:a16="http://schemas.microsoft.com/office/drawing/2014/main" id="{613F679C-C6B7-45E2-AB85-06F11D01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91921"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41">
              <a:extLst>
                <a:ext uri="{FF2B5EF4-FFF2-40B4-BE49-F238E27FC236}">
                  <a16:creationId xmlns:a16="http://schemas.microsoft.com/office/drawing/2014/main" id="{AD733645-CE3B-4C6D-98E4-1C01A1C3F8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65631" y="664316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5">
              <a:extLst>
                <a:ext uri="{FF2B5EF4-FFF2-40B4-BE49-F238E27FC236}">
                  <a16:creationId xmlns:a16="http://schemas.microsoft.com/office/drawing/2014/main" id="{CC6A862F-C126-4979-9572-943E0EFA1E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01364" y="634024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8">
              <a:extLst>
                <a:ext uri="{FF2B5EF4-FFF2-40B4-BE49-F238E27FC236}">
                  <a16:creationId xmlns:a16="http://schemas.microsoft.com/office/drawing/2014/main" id="{D810D816-815F-4A09-A3E5-451D74A23A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80957" y="607107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297ABCD3-B369-4690-81A8-2627F24E4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84238" y="6727753"/>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A2F71286-5332-4172-A372-755A472F3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62485" y="658521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43">
              <a:extLst>
                <a:ext uri="{FF2B5EF4-FFF2-40B4-BE49-F238E27FC236}">
                  <a16:creationId xmlns:a16="http://schemas.microsoft.com/office/drawing/2014/main" id="{B5108B37-F44A-47A4-A995-524197C47E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316511" y="654040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1">
              <a:extLst>
                <a:ext uri="{FF2B5EF4-FFF2-40B4-BE49-F238E27FC236}">
                  <a16:creationId xmlns:a16="http://schemas.microsoft.com/office/drawing/2014/main" id="{B4CEC1A4-E49B-426A-A335-FBB8D54341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89480" y="669481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2">
              <a:extLst>
                <a:ext uri="{FF2B5EF4-FFF2-40B4-BE49-F238E27FC236}">
                  <a16:creationId xmlns:a16="http://schemas.microsoft.com/office/drawing/2014/main" id="{FCF406CD-6197-4FC8-A53E-E4AE9A2C4E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86485" y="613038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54">
              <a:extLst>
                <a:ext uri="{FF2B5EF4-FFF2-40B4-BE49-F238E27FC236}">
                  <a16:creationId xmlns:a16="http://schemas.microsoft.com/office/drawing/2014/main" id="{A877D66C-F031-4FD3-A679-013BBD597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63413" y="629401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9">
              <a:extLst>
                <a:ext uri="{FF2B5EF4-FFF2-40B4-BE49-F238E27FC236}">
                  <a16:creationId xmlns:a16="http://schemas.microsoft.com/office/drawing/2014/main" id="{841FF123-0600-4ED0-B72B-1704ED1832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43431" y="6554286"/>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78">
              <a:extLst>
                <a:ext uri="{FF2B5EF4-FFF2-40B4-BE49-F238E27FC236}">
                  <a16:creationId xmlns:a16="http://schemas.microsoft.com/office/drawing/2014/main" id="{204EE8DB-CB6A-4043-8892-547496A838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23791" y="644863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79">
              <a:extLst>
                <a:ext uri="{FF2B5EF4-FFF2-40B4-BE49-F238E27FC236}">
                  <a16:creationId xmlns:a16="http://schemas.microsoft.com/office/drawing/2014/main" id="{D41334E9-5983-47FA-8F3F-E023DE88C4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36163" y="667968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84">
              <a:extLst>
                <a:ext uri="{FF2B5EF4-FFF2-40B4-BE49-F238E27FC236}">
                  <a16:creationId xmlns:a16="http://schemas.microsoft.com/office/drawing/2014/main" id="{6FA6CD72-6404-4323-BFB5-E3C38E38ED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05281" y="624405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86">
              <a:extLst>
                <a:ext uri="{FF2B5EF4-FFF2-40B4-BE49-F238E27FC236}">
                  <a16:creationId xmlns:a16="http://schemas.microsoft.com/office/drawing/2014/main" id="{8A621A24-4735-44CF-99C1-BC39C2B719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015429" y="599307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6">
              <a:extLst>
                <a:ext uri="{FF2B5EF4-FFF2-40B4-BE49-F238E27FC236}">
                  <a16:creationId xmlns:a16="http://schemas.microsoft.com/office/drawing/2014/main" id="{C55F2697-EFEC-4C5E-9D88-7F77747352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50540" y="636484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0">
              <a:extLst>
                <a:ext uri="{FF2B5EF4-FFF2-40B4-BE49-F238E27FC236}">
                  <a16:creationId xmlns:a16="http://schemas.microsoft.com/office/drawing/2014/main" id="{3E74E34E-E8B2-43CF-A574-E562761D27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41854" y="6032921"/>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2">
              <a:extLst>
                <a:ext uri="{FF2B5EF4-FFF2-40B4-BE49-F238E27FC236}">
                  <a16:creationId xmlns:a16="http://schemas.microsoft.com/office/drawing/2014/main" id="{4FCC862A-0E3B-42C2-9B61-40EE412F2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799759" y="656660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78">
              <a:extLst>
                <a:ext uri="{FF2B5EF4-FFF2-40B4-BE49-F238E27FC236}">
                  <a16:creationId xmlns:a16="http://schemas.microsoft.com/office/drawing/2014/main" id="{3F715015-E0A6-4A26-9FD6-8150DDF1CE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1278" y="30689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9">
              <a:extLst>
                <a:ext uri="{FF2B5EF4-FFF2-40B4-BE49-F238E27FC236}">
                  <a16:creationId xmlns:a16="http://schemas.microsoft.com/office/drawing/2014/main" id="{0EE0F506-CF28-4919-843E-96C438CCDB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93650" y="53794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80">
              <a:extLst>
                <a:ext uri="{FF2B5EF4-FFF2-40B4-BE49-F238E27FC236}">
                  <a16:creationId xmlns:a16="http://schemas.microsoft.com/office/drawing/2014/main" id="{ABF621B4-0B01-43A4-A7D1-413915B371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88309" y="75182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84">
              <a:extLst>
                <a:ext uri="{FF2B5EF4-FFF2-40B4-BE49-F238E27FC236}">
                  <a16:creationId xmlns:a16="http://schemas.microsoft.com/office/drawing/2014/main" id="{11CEF3FD-9334-449D-9A0D-A874158347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62768" y="10231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06">
              <a:extLst>
                <a:ext uri="{FF2B5EF4-FFF2-40B4-BE49-F238E27FC236}">
                  <a16:creationId xmlns:a16="http://schemas.microsoft.com/office/drawing/2014/main" id="{9FB3FAF8-148B-46ED-9715-58CFE79023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84532"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08">
              <a:extLst>
                <a:ext uri="{FF2B5EF4-FFF2-40B4-BE49-F238E27FC236}">
                  <a16:creationId xmlns:a16="http://schemas.microsoft.com/office/drawing/2014/main" id="{410E3435-0683-4EF2-9185-B5CADDD60F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79403" y="70037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0">
              <a:extLst>
                <a:ext uri="{FF2B5EF4-FFF2-40B4-BE49-F238E27FC236}">
                  <a16:creationId xmlns:a16="http://schemas.microsoft.com/office/drawing/2014/main" id="{FC146718-F493-4688-93D1-D3C4DBB663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2256"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2">
              <a:extLst>
                <a:ext uri="{FF2B5EF4-FFF2-40B4-BE49-F238E27FC236}">
                  <a16:creationId xmlns:a16="http://schemas.microsoft.com/office/drawing/2014/main" id="{1C18D603-D7E6-4574-B11F-2C2462E3C7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72958" y="49593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30">
              <a:extLst>
                <a:ext uri="{FF2B5EF4-FFF2-40B4-BE49-F238E27FC236}">
                  <a16:creationId xmlns:a16="http://schemas.microsoft.com/office/drawing/2014/main" id="{39BAC9E3-0ED4-4E15-9E08-A51F84874F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17189" y="887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31">
              <a:extLst>
                <a:ext uri="{FF2B5EF4-FFF2-40B4-BE49-F238E27FC236}">
                  <a16:creationId xmlns:a16="http://schemas.microsoft.com/office/drawing/2014/main" id="{731CC313-61BB-44C9-9BE8-6CFF0F2B03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31007" y="6437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35">
              <a:extLst>
                <a:ext uri="{FF2B5EF4-FFF2-40B4-BE49-F238E27FC236}">
                  <a16:creationId xmlns:a16="http://schemas.microsoft.com/office/drawing/2014/main" id="{55944B1A-48F3-4273-A87D-B12B35F8E1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18346" y="4140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0">
              <a:extLst>
                <a:ext uri="{FF2B5EF4-FFF2-40B4-BE49-F238E27FC236}">
                  <a16:creationId xmlns:a16="http://schemas.microsoft.com/office/drawing/2014/main" id="{2C030015-13DB-4AAA-B2C5-0DB11B17B6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3754"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5">
              <a:extLst>
                <a:ext uri="{FF2B5EF4-FFF2-40B4-BE49-F238E27FC236}">
                  <a16:creationId xmlns:a16="http://schemas.microsoft.com/office/drawing/2014/main" id="{4CCDA4CA-802B-4060-84E8-3A5BCC2535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7684"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a16="http://schemas.microsoft.com/office/drawing/2014/main" id="{4AFB2596-28AD-4968-AC8C-0C89D5F830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11098"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2877C19B-C85A-43A8-9D22-E3555757E6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28419" y="17433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86BB8A06-3A72-4664-906D-A764FD3C89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468805"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30">
              <a:extLst>
                <a:ext uri="{FF2B5EF4-FFF2-40B4-BE49-F238E27FC236}">
                  <a16:creationId xmlns:a16="http://schemas.microsoft.com/office/drawing/2014/main" id="{13A6CBDF-A71E-4C76-90F5-F93EC0472A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08839"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3">
              <a:extLst>
                <a:ext uri="{FF2B5EF4-FFF2-40B4-BE49-F238E27FC236}">
                  <a16:creationId xmlns:a16="http://schemas.microsoft.com/office/drawing/2014/main" id="{CDDE2395-D4D4-4B16-998E-BA13687949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2831"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1">
              <a:extLst>
                <a:ext uri="{FF2B5EF4-FFF2-40B4-BE49-F238E27FC236}">
                  <a16:creationId xmlns:a16="http://schemas.microsoft.com/office/drawing/2014/main" id="{20EB19B9-57B7-4434-BB0A-07330B446C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744710" y="78168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52">
              <a:extLst>
                <a:ext uri="{FF2B5EF4-FFF2-40B4-BE49-F238E27FC236}">
                  <a16:creationId xmlns:a16="http://schemas.microsoft.com/office/drawing/2014/main" id="{0C4C9822-221D-4DFD-A8F0-88BDB960D5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8441" y="302042"/>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54">
              <a:extLst>
                <a:ext uri="{FF2B5EF4-FFF2-40B4-BE49-F238E27FC236}">
                  <a16:creationId xmlns:a16="http://schemas.microsoft.com/office/drawing/2014/main" id="{75210329-C983-4B1D-8573-5EB689CF4C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169733"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9">
              <a:extLst>
                <a:ext uri="{FF2B5EF4-FFF2-40B4-BE49-F238E27FC236}">
                  <a16:creationId xmlns:a16="http://schemas.microsoft.com/office/drawing/2014/main" id="{12078099-9836-4B34-B3F8-123577D27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21688" y="10720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8">
              <a:extLst>
                <a:ext uri="{FF2B5EF4-FFF2-40B4-BE49-F238E27FC236}">
                  <a16:creationId xmlns:a16="http://schemas.microsoft.com/office/drawing/2014/main" id="{DDC4164A-CF54-4258-93D9-E2985D8373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30111"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9">
              <a:extLst>
                <a:ext uri="{FF2B5EF4-FFF2-40B4-BE49-F238E27FC236}">
                  <a16:creationId xmlns:a16="http://schemas.microsoft.com/office/drawing/2014/main" id="{5757C01C-EDE3-4DA2-A988-C56F92676C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41712" y="80244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4">
              <a:extLst>
                <a:ext uri="{FF2B5EF4-FFF2-40B4-BE49-F238E27FC236}">
                  <a16:creationId xmlns:a16="http://schemas.microsoft.com/office/drawing/2014/main" id="{3DFE3A5E-CE1B-44A3-90D9-F7ECC6F864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11601"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6">
              <a:extLst>
                <a:ext uri="{FF2B5EF4-FFF2-40B4-BE49-F238E27FC236}">
                  <a16:creationId xmlns:a16="http://schemas.microsoft.com/office/drawing/2014/main" id="{96392746-AF8E-4EC4-ABD1-04C4AB9DE1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921570" y="2197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06">
              <a:extLst>
                <a:ext uri="{FF2B5EF4-FFF2-40B4-BE49-F238E27FC236}">
                  <a16:creationId xmlns:a16="http://schemas.microsoft.com/office/drawing/2014/main" id="{63B0352C-E450-4B7D-826D-25B95A158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57269"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10">
              <a:extLst>
                <a:ext uri="{FF2B5EF4-FFF2-40B4-BE49-F238E27FC236}">
                  <a16:creationId xmlns:a16="http://schemas.microsoft.com/office/drawing/2014/main" id="{291D0AEA-30E5-47FC-9CBD-F59E92418A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34993"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12">
              <a:extLst>
                <a:ext uri="{FF2B5EF4-FFF2-40B4-BE49-F238E27FC236}">
                  <a16:creationId xmlns:a16="http://schemas.microsoft.com/office/drawing/2014/main" id="{5D3E4E8D-958E-4303-B0DC-F363C12567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45695" y="70781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8">
              <a:extLst>
                <a:ext uri="{FF2B5EF4-FFF2-40B4-BE49-F238E27FC236}">
                  <a16:creationId xmlns:a16="http://schemas.microsoft.com/office/drawing/2014/main" id="{D496ABB3-10B3-42C9-B3B5-8AE46C11AB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9647385"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642643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7C578D-0A6A-3630-A5AF-1F47EA205909}"/>
              </a:ext>
            </a:extLst>
          </p:cNvPr>
          <p:cNvSpPr>
            <a:spLocks noGrp="1"/>
          </p:cNvSpPr>
          <p:nvPr>
            <p:ph type="title"/>
          </p:nvPr>
        </p:nvSpPr>
        <p:spPr>
          <a:xfrm>
            <a:off x="766457" y="221730"/>
            <a:ext cx="5110909" cy="1691969"/>
          </a:xfrm>
        </p:spPr>
        <p:txBody>
          <a:bodyPr>
            <a:normAutofit/>
          </a:bodyPr>
          <a:lstStyle/>
          <a:p>
            <a:pPr algn="ctr"/>
            <a:r>
              <a:rPr lang="en-US" dirty="0"/>
              <a:t>Recommendations</a:t>
            </a:r>
            <a:endParaRPr lang="en-US"/>
          </a:p>
        </p:txBody>
      </p:sp>
      <p:sp>
        <p:nvSpPr>
          <p:cNvPr id="3" name="Content Placeholder 2">
            <a:extLst>
              <a:ext uri="{FF2B5EF4-FFF2-40B4-BE49-F238E27FC236}">
                <a16:creationId xmlns:a16="http://schemas.microsoft.com/office/drawing/2014/main" id="{1342FFD7-9595-9EF8-D111-179205D069FA}"/>
              </a:ext>
            </a:extLst>
          </p:cNvPr>
          <p:cNvSpPr>
            <a:spLocks noGrp="1"/>
          </p:cNvSpPr>
          <p:nvPr>
            <p:ph idx="1"/>
          </p:nvPr>
        </p:nvSpPr>
        <p:spPr>
          <a:xfrm>
            <a:off x="17489" y="1703346"/>
            <a:ext cx="6587783" cy="4411780"/>
          </a:xfrm>
        </p:spPr>
        <p:txBody>
          <a:bodyPr vert="horz" lIns="91440" tIns="45720" rIns="91440" bIns="45720" rtlCol="0" anchor="t">
            <a:noAutofit/>
          </a:bodyPr>
          <a:lstStyle/>
          <a:p>
            <a:pPr marL="0" indent="0">
              <a:lnSpc>
                <a:spcPct val="140000"/>
              </a:lnSpc>
              <a:buNone/>
            </a:pPr>
            <a:r>
              <a:rPr lang="en-US" sz="1800" b="1" dirty="0"/>
              <a:t>PHYSICAL LITERACY</a:t>
            </a:r>
          </a:p>
          <a:p>
            <a:pPr marL="0" indent="0">
              <a:lnSpc>
                <a:spcPct val="140000"/>
              </a:lnSpc>
              <a:buNone/>
            </a:pPr>
            <a:r>
              <a:rPr lang="en-US" sz="1600" dirty="0">
                <a:latin typeface="Aptos"/>
              </a:rPr>
              <a:t>It is explained the developing upon your physical literacy will allow individuals to understand the impact of movement whilst gaining positive experiences in a fun and inclusive environment. By teachers ensuring they reiterate the importance of physical literacy, it will have a positive impact upon their children who will develop a meaningful relationship with physical activity increasing the chances of them living active lifestyles throughout their adulthood. Teachers can do this by ensuring that lessons and activities are enjoyable for children yet also educational, increasing the chances of engagement from a young age which will allow them to develop upon their fundamental movement skills (Sport England, 2023).</a:t>
            </a:r>
          </a:p>
          <a:p>
            <a:pPr marL="0" indent="0">
              <a:lnSpc>
                <a:spcPct val="140000"/>
              </a:lnSpc>
              <a:buNone/>
            </a:pPr>
            <a:endParaRPr lang="en-US" sz="1100"/>
          </a:p>
        </p:txBody>
      </p:sp>
      <p:pic>
        <p:nvPicPr>
          <p:cNvPr id="4" name="Picture 3" descr="Children painting">
            <a:extLst>
              <a:ext uri="{FF2B5EF4-FFF2-40B4-BE49-F238E27FC236}">
                <a16:creationId xmlns:a16="http://schemas.microsoft.com/office/drawing/2014/main" id="{5037F46D-D09B-8A5E-8FDE-1F2B1CC04CAC}"/>
              </a:ext>
            </a:extLst>
          </p:cNvPr>
          <p:cNvPicPr>
            <a:picLocks noChangeAspect="1"/>
          </p:cNvPicPr>
          <p:nvPr/>
        </p:nvPicPr>
        <p:blipFill>
          <a:blip r:embed="rId2"/>
          <a:srcRect l="19067" r="29035" b="1"/>
          <a:stretch/>
        </p:blipFill>
        <p:spPr>
          <a:xfrm>
            <a:off x="6645834" y="1"/>
            <a:ext cx="5546166" cy="6866192"/>
          </a:xfrm>
          <a:prstGeom prst="rect">
            <a:avLst/>
          </a:prstGeom>
        </p:spPr>
      </p:pic>
      <p:grpSp>
        <p:nvGrpSpPr>
          <p:cNvPr id="13" name="Group 12">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4"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966029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E39B7-437B-D6EB-E188-B09EA8AE037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5CFBAD6A-72D4-8067-1FA7-DBCE2B205C94}"/>
              </a:ext>
            </a:extLst>
          </p:cNvPr>
          <p:cNvSpPr>
            <a:spLocks noGrp="1"/>
          </p:cNvSpPr>
          <p:nvPr>
            <p:ph idx="1"/>
          </p:nvPr>
        </p:nvSpPr>
        <p:spPr/>
        <p:txBody>
          <a:bodyPr vert="horz" lIns="91440" tIns="45720" rIns="91440" bIns="45720" rtlCol="0" anchor="t">
            <a:normAutofit/>
          </a:bodyPr>
          <a:lstStyle/>
          <a:p>
            <a:pPr marL="0" indent="0">
              <a:buNone/>
            </a:pPr>
            <a:r>
              <a:rPr lang="en-US" dirty="0"/>
              <a:t>To conclude, having observed children of various ages completing different physical activities, it is clear that an effective outdoor environment is essential in encouraging engagement within learning and outside play. Furthermore, having completed research, it confirms that children show stronger engagement levels when learning in an outdoor environment therefore leading to an increased chance of developing upon their fundamental movement skills and increasing the chance of children continuing  to engage in physical activity throughout their life course. </a:t>
            </a:r>
          </a:p>
        </p:txBody>
      </p:sp>
    </p:spTree>
    <p:extLst>
      <p:ext uri="{BB962C8B-B14F-4D97-AF65-F5344CB8AC3E}">
        <p14:creationId xmlns:p14="http://schemas.microsoft.com/office/powerpoint/2010/main" val="1207992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AEB92-8DAD-042B-07E1-7ED7E08DB9FF}"/>
              </a:ext>
            </a:extLst>
          </p:cNvPr>
          <p:cNvSpPr>
            <a:spLocks noGrp="1"/>
          </p:cNvSpPr>
          <p:nvPr>
            <p:ph type="ctrTitle"/>
          </p:nvPr>
        </p:nvSpPr>
        <p:spPr>
          <a:xfrm>
            <a:off x="1686482" y="1268906"/>
            <a:ext cx="8385048" cy="3081528"/>
          </a:xfrm>
        </p:spPr>
        <p:txBody>
          <a:bodyPr/>
          <a:lstStyle/>
          <a:p>
            <a:r>
              <a:rPr lang="en-US" dirty="0" err="1"/>
              <a:t>Diolch</a:t>
            </a:r>
            <a:br>
              <a:rPr lang="en-US" dirty="0"/>
            </a:br>
            <a:r>
              <a:rPr lang="en-US" dirty="0"/>
              <a:t>Any questions?</a:t>
            </a:r>
          </a:p>
        </p:txBody>
      </p:sp>
    </p:spTree>
    <p:extLst>
      <p:ext uri="{BB962C8B-B14F-4D97-AF65-F5344CB8AC3E}">
        <p14:creationId xmlns:p14="http://schemas.microsoft.com/office/powerpoint/2010/main" val="35878034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BAD50-EF10-425F-411D-3CB31AC46B37}"/>
              </a:ext>
            </a:extLst>
          </p:cNvPr>
          <p:cNvSpPr>
            <a:spLocks noGrp="1"/>
          </p:cNvSpPr>
          <p:nvPr>
            <p:ph type="title"/>
          </p:nvPr>
        </p:nvSpPr>
        <p:spPr>
          <a:xfrm>
            <a:off x="178452" y="-288"/>
            <a:ext cx="8346849" cy="934265"/>
          </a:xfrm>
        </p:spPr>
        <p:txBody>
          <a:bodyPr/>
          <a:lstStyle/>
          <a:p>
            <a:r>
              <a:rPr lang="en-US" dirty="0"/>
              <a:t>Reference List</a:t>
            </a:r>
          </a:p>
        </p:txBody>
      </p:sp>
      <p:sp>
        <p:nvSpPr>
          <p:cNvPr id="3" name="Content Placeholder 2">
            <a:extLst>
              <a:ext uri="{FF2B5EF4-FFF2-40B4-BE49-F238E27FC236}">
                <a16:creationId xmlns:a16="http://schemas.microsoft.com/office/drawing/2014/main" id="{1F505F08-B546-5295-63C7-81D1B8F3ACC9}"/>
              </a:ext>
            </a:extLst>
          </p:cNvPr>
          <p:cNvSpPr>
            <a:spLocks noGrp="1"/>
          </p:cNvSpPr>
          <p:nvPr>
            <p:ph idx="1"/>
          </p:nvPr>
        </p:nvSpPr>
        <p:spPr>
          <a:xfrm>
            <a:off x="173983" y="937466"/>
            <a:ext cx="10529876" cy="5885635"/>
          </a:xfrm>
        </p:spPr>
        <p:txBody>
          <a:bodyPr vert="horz" lIns="91440" tIns="45720" rIns="91440" bIns="45720" rtlCol="0" anchor="t">
            <a:normAutofit fontScale="25000" lnSpcReduction="20000"/>
          </a:bodyPr>
          <a:lstStyle/>
          <a:p>
            <a:pPr>
              <a:buNone/>
            </a:pPr>
            <a:r>
              <a:rPr lang="en-US" sz="2800" dirty="0">
                <a:latin typeface="Times New Roman"/>
                <a:cs typeface="Times New Roman"/>
              </a:rPr>
              <a:t>Cambridge Dictionary (2021)’Methodology’ Available at :</a:t>
            </a:r>
            <a:r>
              <a:rPr lang="en-US" sz="2800" u="sng" dirty="0">
                <a:latin typeface="Times New Roman"/>
                <a:cs typeface="Times New Roman"/>
                <a:hlinkClick r:id="rId2"/>
              </a:rPr>
              <a:t>METHODOLOGY | English meaning - Cambridge Dictionary</a:t>
            </a:r>
            <a:r>
              <a:rPr lang="en-US" sz="2800" dirty="0">
                <a:latin typeface="Times New Roman"/>
                <a:cs typeface="Times New Roman"/>
              </a:rPr>
              <a:t> (Accessed : 27/01/25)</a:t>
            </a:r>
          </a:p>
          <a:p>
            <a:pPr>
              <a:buNone/>
            </a:pPr>
            <a:endParaRPr lang="en-US" sz="2800" dirty="0">
              <a:latin typeface="Times New Roman"/>
              <a:cs typeface="Times New Roman"/>
            </a:endParaRPr>
          </a:p>
          <a:p>
            <a:pPr>
              <a:buNone/>
            </a:pPr>
            <a:r>
              <a:rPr lang="en-US" sz="2800" dirty="0">
                <a:latin typeface="Times New Roman"/>
                <a:cs typeface="Times New Roman"/>
              </a:rPr>
              <a:t>English Government (2016) ‘England's largest outdoor learning project reveals children more motivated to learn when outside’ Available at : </a:t>
            </a:r>
            <a:r>
              <a:rPr lang="en-US" sz="2800" u="sng" dirty="0">
                <a:latin typeface="Times New Roman"/>
                <a:cs typeface="Times New Roman"/>
                <a:hlinkClick r:id="rId3"/>
              </a:rPr>
              <a:t>England’s largest outdoor learning project reveals children more motivated to learn when outside - GOV.UK</a:t>
            </a:r>
            <a:r>
              <a:rPr lang="en-US" sz="2800" dirty="0">
                <a:latin typeface="Times New Roman"/>
                <a:cs typeface="Times New Roman"/>
              </a:rPr>
              <a:t> (Accessed: 27/01/25)</a:t>
            </a:r>
          </a:p>
          <a:p>
            <a:pPr>
              <a:buNone/>
            </a:pPr>
            <a:endParaRPr lang="en-US" sz="2800" dirty="0">
              <a:latin typeface="Times New Roman"/>
              <a:cs typeface="Times New Roman"/>
            </a:endParaRPr>
          </a:p>
          <a:p>
            <a:pPr>
              <a:buNone/>
            </a:pPr>
            <a:r>
              <a:rPr lang="en-US" sz="2800" dirty="0">
                <a:latin typeface="Times New Roman"/>
                <a:cs typeface="Times New Roman"/>
              </a:rPr>
              <a:t>Hammersley. M (2013) ‘What is qualitative research’ </a:t>
            </a:r>
            <a:r>
              <a:rPr lang="en-US" sz="2800" i="1" dirty="0">
                <a:latin typeface="Times New Roman"/>
                <a:cs typeface="Times New Roman"/>
              </a:rPr>
              <a:t>Research Method Series. </a:t>
            </a:r>
            <a:r>
              <a:rPr lang="en-US" sz="2800" dirty="0">
                <a:latin typeface="Times New Roman"/>
                <a:cs typeface="Times New Roman"/>
              </a:rPr>
              <a:t>Available at :</a:t>
            </a:r>
            <a:r>
              <a:rPr lang="en-US" sz="2800" u="sng" dirty="0">
                <a:latin typeface="Times New Roman"/>
                <a:cs typeface="Times New Roman"/>
                <a:hlinkClick r:id="rId4"/>
              </a:rPr>
              <a:t>What is qualitative research?</a:t>
            </a:r>
            <a:r>
              <a:rPr lang="en-US" sz="2800" dirty="0">
                <a:latin typeface="Times New Roman"/>
                <a:cs typeface="Times New Roman"/>
              </a:rPr>
              <a:t> (Accessed :26/01/25)</a:t>
            </a:r>
          </a:p>
          <a:p>
            <a:pPr>
              <a:buNone/>
            </a:pPr>
            <a:endParaRPr lang="en-US" sz="2800" dirty="0">
              <a:latin typeface="Times New Roman"/>
              <a:cs typeface="Times New Roman"/>
            </a:endParaRPr>
          </a:p>
          <a:p>
            <a:pPr>
              <a:buNone/>
            </a:pPr>
            <a:r>
              <a:rPr lang="en-US" sz="2800" dirty="0">
                <a:latin typeface="Times New Roman"/>
                <a:cs typeface="Times New Roman"/>
              </a:rPr>
              <a:t>James. K, </a:t>
            </a:r>
            <a:r>
              <a:rPr lang="en-US" sz="2800" dirty="0" err="1">
                <a:latin typeface="Times New Roman"/>
                <a:cs typeface="Times New Roman"/>
              </a:rPr>
              <a:t>Woontoon</a:t>
            </a:r>
            <a:r>
              <a:rPr lang="en-US" sz="2800" dirty="0">
                <a:latin typeface="Times New Roman"/>
                <a:cs typeface="Times New Roman"/>
              </a:rPr>
              <a:t>. M, </a:t>
            </a:r>
            <a:r>
              <a:rPr lang="en-US" sz="2800" dirty="0" err="1">
                <a:latin typeface="Times New Roman"/>
                <a:cs typeface="Times New Roman"/>
              </a:rPr>
              <a:t>Bilton</a:t>
            </a:r>
            <a:r>
              <a:rPr lang="en-US" sz="2800" dirty="0">
                <a:latin typeface="Times New Roman"/>
                <a:cs typeface="Times New Roman"/>
              </a:rPr>
              <a:t>. K, Wilson. A (2005) ‘Learning outdoors: Improving the quality of young children's play outdoors. Available at :</a:t>
            </a:r>
            <a:r>
              <a:rPr lang="en-US" sz="2800" u="sng" dirty="0">
                <a:latin typeface="Times New Roman"/>
                <a:cs typeface="Times New Roman"/>
                <a:hlinkClick r:id="rId5"/>
              </a:rPr>
              <a:t>Learning Outdoors : Improving the Quality of Young Children's Play Outdoors</a:t>
            </a:r>
            <a:r>
              <a:rPr lang="en-US" sz="2800" dirty="0">
                <a:latin typeface="Times New Roman"/>
                <a:cs typeface="Times New Roman"/>
              </a:rPr>
              <a:t> (Accessed: 26/01/25)</a:t>
            </a:r>
          </a:p>
          <a:p>
            <a:pPr>
              <a:buNone/>
            </a:pPr>
            <a:endParaRPr lang="en-US" sz="2800" dirty="0">
              <a:latin typeface="Times New Roman"/>
              <a:cs typeface="Times New Roman"/>
            </a:endParaRPr>
          </a:p>
          <a:p>
            <a:pPr>
              <a:buNone/>
            </a:pPr>
            <a:r>
              <a:rPr lang="en-US" sz="2800" dirty="0">
                <a:latin typeface="Times New Roman"/>
                <a:cs typeface="Times New Roman"/>
              </a:rPr>
              <a:t>Lubans, D.R., Morgan, P.J., Cliff, D.P. et al (2010)  ‘Fundamental Movement Skills in Children and Adolescents’  Sports Med 40, 1019–1035</a:t>
            </a:r>
          </a:p>
          <a:p>
            <a:pPr>
              <a:buNone/>
            </a:pPr>
            <a:endParaRPr lang="en-US" sz="2800" dirty="0">
              <a:latin typeface="Times New Roman"/>
              <a:cs typeface="Times New Roman"/>
            </a:endParaRPr>
          </a:p>
          <a:p>
            <a:pPr>
              <a:buNone/>
            </a:pPr>
            <a:r>
              <a:rPr lang="en-US" sz="2800">
                <a:latin typeface="Times New Roman"/>
                <a:cs typeface="Times New Roman"/>
              </a:rPr>
              <a:t>Mohammed, D.A., Ebrahim Ahmed Jaber, A.H. Hassin Shabbab, H.A., (2024)’A Concise Review of Qualitative Research Methods in Healthcare Research’ Journal of Young Pharmacists, 16(3), pp. 374.</a:t>
            </a:r>
            <a:endParaRPr lang="en-US" sz="2800" dirty="0">
              <a:latin typeface="Times New Roman"/>
              <a:cs typeface="Times New Roman"/>
            </a:endParaRPr>
          </a:p>
          <a:p>
            <a:pPr>
              <a:buNone/>
            </a:pPr>
            <a:endParaRPr lang="en-US" sz="2800" dirty="0">
              <a:latin typeface="Times New Roman"/>
              <a:cs typeface="Times New Roman"/>
            </a:endParaRPr>
          </a:p>
          <a:p>
            <a:pPr>
              <a:buNone/>
            </a:pPr>
            <a:r>
              <a:rPr lang="en-US" sz="2800" dirty="0">
                <a:latin typeface="Times New Roman"/>
                <a:cs typeface="Times New Roman"/>
              </a:rPr>
              <a:t>Salehi. S.K, </a:t>
            </a:r>
            <a:r>
              <a:rPr lang="en-US" sz="2800" err="1">
                <a:latin typeface="Times New Roman"/>
                <a:cs typeface="Times New Roman"/>
              </a:rPr>
              <a:t>Skeikh</a:t>
            </a:r>
            <a:r>
              <a:rPr lang="en-US" sz="2800" dirty="0">
                <a:latin typeface="Times New Roman"/>
                <a:cs typeface="Times New Roman"/>
              </a:rPr>
              <a:t>. M, </a:t>
            </a:r>
            <a:r>
              <a:rPr lang="en-US" sz="2800" err="1">
                <a:latin typeface="Times New Roman"/>
                <a:cs typeface="Times New Roman"/>
              </a:rPr>
              <a:t>Talebrokni</a:t>
            </a:r>
            <a:r>
              <a:rPr lang="en-US" sz="2800" dirty="0">
                <a:latin typeface="Times New Roman"/>
                <a:cs typeface="Times New Roman"/>
              </a:rPr>
              <a:t>. F.S (2017) ‘Comparison Exam of Gallahue’s </a:t>
            </a:r>
            <a:r>
              <a:rPr lang="en-US" sz="2800" err="1">
                <a:latin typeface="Times New Roman"/>
                <a:cs typeface="Times New Roman"/>
              </a:rPr>
              <a:t>Hourglas</a:t>
            </a:r>
            <a:r>
              <a:rPr lang="en-US" sz="2800" dirty="0">
                <a:latin typeface="Times New Roman"/>
                <a:cs typeface="Times New Roman"/>
              </a:rPr>
              <a:t> Model and </a:t>
            </a:r>
            <a:r>
              <a:rPr lang="en-US" sz="2800">
                <a:latin typeface="Times New Roman"/>
                <a:cs typeface="Times New Roman"/>
              </a:rPr>
              <a:t>Clark and</a:t>
            </a:r>
            <a:r>
              <a:rPr lang="en-US" sz="2800" dirty="0">
                <a:latin typeface="Times New Roman"/>
                <a:cs typeface="Times New Roman"/>
              </a:rPr>
              <a:t> </a:t>
            </a:r>
            <a:r>
              <a:rPr lang="en-US" sz="2800" err="1">
                <a:latin typeface="Times New Roman"/>
                <a:cs typeface="Times New Roman"/>
              </a:rPr>
              <a:t>Metcalfes</a:t>
            </a:r>
            <a:r>
              <a:rPr lang="en-US" sz="2800" dirty="0">
                <a:latin typeface="Times New Roman"/>
                <a:cs typeface="Times New Roman"/>
              </a:rPr>
              <a:t> the mountain of motor development’ </a:t>
            </a:r>
            <a:r>
              <a:rPr lang="en-US" sz="2800" i="1" dirty="0">
                <a:latin typeface="Times New Roman"/>
                <a:cs typeface="Times New Roman"/>
              </a:rPr>
              <a:t>Department of motor </a:t>
            </a:r>
            <a:r>
              <a:rPr lang="en-US" sz="2800" i="1" err="1">
                <a:latin typeface="Times New Roman"/>
                <a:cs typeface="Times New Roman"/>
              </a:rPr>
              <a:t>behaviour</a:t>
            </a:r>
            <a:r>
              <a:rPr lang="en-US" sz="2800" i="1" dirty="0">
                <a:latin typeface="Times New Roman"/>
                <a:cs typeface="Times New Roman"/>
              </a:rPr>
              <a:t>, faculty of physical education and sport sciences. 7(3)</a:t>
            </a:r>
            <a:endParaRPr lang="en-US" sz="2800" dirty="0">
              <a:latin typeface="Times New Roman"/>
              <a:cs typeface="Times New Roman"/>
            </a:endParaRPr>
          </a:p>
          <a:p>
            <a:pPr>
              <a:buNone/>
            </a:pPr>
            <a:endParaRPr lang="en-US" sz="2800" dirty="0">
              <a:latin typeface="Times New Roman"/>
              <a:cs typeface="Times New Roman"/>
            </a:endParaRPr>
          </a:p>
          <a:p>
            <a:pPr>
              <a:buNone/>
            </a:pPr>
            <a:r>
              <a:rPr lang="en-US" sz="2800" dirty="0">
                <a:latin typeface="Times New Roman"/>
                <a:cs typeface="Times New Roman"/>
              </a:rPr>
              <a:t>Sport England (2023) ‘Physical Literacy consensus statement for England published. Available at : </a:t>
            </a:r>
            <a:r>
              <a:rPr lang="en-US" sz="2800" u="sng" dirty="0">
                <a:latin typeface="Times New Roman"/>
                <a:cs typeface="Times New Roman"/>
                <a:hlinkClick r:id="rId6"/>
              </a:rPr>
              <a:t>Physical Literacy Consensus Statement for England published | Sport England</a:t>
            </a:r>
            <a:r>
              <a:rPr lang="en-US" sz="2800" dirty="0">
                <a:latin typeface="Times New Roman"/>
                <a:cs typeface="Times New Roman"/>
              </a:rPr>
              <a:t> (Accessed: 26/01/25)</a:t>
            </a:r>
          </a:p>
          <a:p>
            <a:pPr>
              <a:buNone/>
            </a:pPr>
            <a:endParaRPr lang="en-US" sz="2800" dirty="0">
              <a:latin typeface="Times New Roman"/>
              <a:cs typeface="Times New Roman"/>
            </a:endParaRPr>
          </a:p>
          <a:p>
            <a:pPr>
              <a:buNone/>
            </a:pPr>
            <a:r>
              <a:rPr lang="en-US" sz="2800" dirty="0">
                <a:latin typeface="Times New Roman"/>
                <a:cs typeface="Times New Roman"/>
              </a:rPr>
              <a:t>UWTSD (2025) ‘SKIP-Cymru’ Available at: </a:t>
            </a:r>
            <a:r>
              <a:rPr lang="en-US" sz="2800" u="sng" dirty="0">
                <a:latin typeface="Times New Roman"/>
                <a:cs typeface="Times New Roman"/>
                <a:hlinkClick r:id="rId7"/>
              </a:rPr>
              <a:t>SKIP-Cymru | University of Wales Trinity Saint David</a:t>
            </a:r>
            <a:r>
              <a:rPr lang="en-US" sz="2800" dirty="0">
                <a:latin typeface="Times New Roman"/>
                <a:cs typeface="Times New Roman"/>
              </a:rPr>
              <a:t> (Accessed : 26/01/25)</a:t>
            </a:r>
          </a:p>
          <a:p>
            <a:pPr>
              <a:buNone/>
            </a:pPr>
            <a:endParaRPr lang="en-US" sz="2800" dirty="0">
              <a:latin typeface="Times New Roman"/>
              <a:cs typeface="Times New Roman"/>
            </a:endParaRPr>
          </a:p>
          <a:p>
            <a:pPr>
              <a:buNone/>
            </a:pPr>
            <a:r>
              <a:rPr lang="en-US" sz="2800" dirty="0">
                <a:latin typeface="Times New Roman"/>
                <a:cs typeface="Times New Roman"/>
              </a:rPr>
              <a:t>Whitehead. M (2010) ‘Physical Literacy across the world’ Available at : </a:t>
            </a:r>
            <a:r>
              <a:rPr lang="en-US" sz="2800" u="sng" dirty="0">
                <a:latin typeface="Times New Roman"/>
                <a:cs typeface="Times New Roman"/>
                <a:hlinkClick r:id="rId8"/>
              </a:rPr>
              <a:t>e-Reader | Definition of physical literacy | Developments and issues |</a:t>
            </a:r>
            <a:r>
              <a:rPr lang="en-US" sz="2800" dirty="0">
                <a:latin typeface="Times New Roman"/>
                <a:cs typeface="Times New Roman"/>
              </a:rPr>
              <a:t> (Accessed : 25/01/25)</a:t>
            </a:r>
          </a:p>
          <a:p>
            <a:pPr>
              <a:buNone/>
            </a:pPr>
            <a:endParaRPr lang="en-US" sz="2800" dirty="0">
              <a:latin typeface="Times New Roman"/>
              <a:cs typeface="Times New Roman"/>
            </a:endParaRPr>
          </a:p>
          <a:p>
            <a:pPr>
              <a:buNone/>
            </a:pPr>
            <a:r>
              <a:rPr lang="en-US" sz="2800" dirty="0">
                <a:latin typeface="Times New Roman"/>
                <a:cs typeface="Times New Roman"/>
              </a:rPr>
              <a:t>Zeng. N, </a:t>
            </a:r>
            <a:r>
              <a:rPr lang="en-US" sz="2800" dirty="0" err="1">
                <a:latin typeface="Times New Roman"/>
                <a:cs typeface="Times New Roman"/>
              </a:rPr>
              <a:t>Ayyuub</a:t>
            </a:r>
            <a:r>
              <a:rPr lang="en-US" sz="2800" dirty="0">
                <a:latin typeface="Times New Roman"/>
                <a:cs typeface="Times New Roman"/>
              </a:rPr>
              <a:t>. M, Sun. H, Wen. X, Xiang. P, and Gao. Z (2017) ‘Effects of Physical Activity on Motor Skills and Cognitive Development in Early Childhood: A Systematic Review’ </a:t>
            </a:r>
            <a:r>
              <a:rPr lang="en-US" sz="2800" i="1" dirty="0">
                <a:latin typeface="Times New Roman"/>
                <a:cs typeface="Times New Roman"/>
              </a:rPr>
              <a:t>BioMed Research International</a:t>
            </a:r>
            <a:r>
              <a:rPr lang="en-US" sz="2800" dirty="0">
                <a:latin typeface="Times New Roman"/>
                <a:cs typeface="Times New Roman"/>
              </a:rPr>
              <a:t>. pp. 13.</a:t>
            </a:r>
          </a:p>
          <a:p>
            <a:pPr marL="0" indent="0">
              <a:buNone/>
            </a:pPr>
            <a:endParaRPr lang="en-US" dirty="0"/>
          </a:p>
        </p:txBody>
      </p:sp>
    </p:spTree>
    <p:extLst>
      <p:ext uri="{BB962C8B-B14F-4D97-AF65-F5344CB8AC3E}">
        <p14:creationId xmlns:p14="http://schemas.microsoft.com/office/powerpoint/2010/main" val="1571765000"/>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BohemianVTI</vt:lpstr>
      <vt:lpstr>Analysis of young people in an outdoor environment</vt:lpstr>
      <vt:lpstr>Qualitative Research</vt:lpstr>
      <vt:lpstr>Methodology</vt:lpstr>
      <vt:lpstr>What did I observe the children do?</vt:lpstr>
      <vt:lpstr>What did I not observe children doing?</vt:lpstr>
      <vt:lpstr>Fundamental Movement Skills</vt:lpstr>
      <vt:lpstr>Mountain of motor development</vt:lpstr>
      <vt:lpstr>The reflexive period</vt:lpstr>
      <vt:lpstr>Preadapted period</vt:lpstr>
      <vt:lpstr>Fundamental movement phase</vt:lpstr>
      <vt:lpstr>Context-specific period</vt:lpstr>
      <vt:lpstr>Skillful period</vt:lpstr>
      <vt:lpstr>Compensation</vt:lpstr>
      <vt:lpstr>Benefits of outdoor play</vt:lpstr>
      <vt:lpstr>Benefits of outdoor play</vt:lpstr>
      <vt:lpstr>A Government scheme to improve outdoor learning</vt:lpstr>
      <vt:lpstr>Recommendations</vt:lpstr>
      <vt:lpstr>Recommendations</vt:lpstr>
      <vt:lpstr>Conclusion</vt:lpstr>
      <vt:lpstr>Diolch Any questions?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387</cp:revision>
  <dcterms:created xsi:type="dcterms:W3CDTF">2025-01-27T22:33:47Z</dcterms:created>
  <dcterms:modified xsi:type="dcterms:W3CDTF">2025-01-28T12:45:06Z</dcterms:modified>
</cp:coreProperties>
</file>