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33840738" cy="259207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89820" autoAdjust="0"/>
  </p:normalViewPr>
  <p:slideViewPr>
    <p:cSldViewPr snapToGrid="0">
      <p:cViewPr varScale="1">
        <p:scale>
          <a:sx n="16" d="100"/>
          <a:sy n="16" d="100"/>
        </p:scale>
        <p:origin x="175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C644AC-4D72-476C-9F68-04984BF321E8}" type="datetimeFigureOut">
              <a:rPr lang="en-GB" smtClean="0"/>
              <a:t>20/11/2017</a:t>
            </a:fld>
            <a:endParaRPr lang="en-GB"/>
          </a:p>
        </p:txBody>
      </p:sp>
      <p:sp>
        <p:nvSpPr>
          <p:cNvPr id="4" name="Slide Image Placeholder 3"/>
          <p:cNvSpPr>
            <a:spLocks noGrp="1" noRot="1" noChangeAspect="1"/>
          </p:cNvSpPr>
          <p:nvPr>
            <p:ph type="sldImg" idx="2"/>
          </p:nvPr>
        </p:nvSpPr>
        <p:spPr>
          <a:xfrm>
            <a:off x="1414463" y="1143000"/>
            <a:ext cx="40290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CAC015-8E29-46BF-8E33-CB89F3D75A96}" type="slidenum">
              <a:rPr lang="en-GB" smtClean="0"/>
              <a:t>‹#›</a:t>
            </a:fld>
            <a:endParaRPr lang="en-GB"/>
          </a:p>
        </p:txBody>
      </p:sp>
    </p:spTree>
    <p:extLst>
      <p:ext uri="{BB962C8B-B14F-4D97-AF65-F5344CB8AC3E}">
        <p14:creationId xmlns:p14="http://schemas.microsoft.com/office/powerpoint/2010/main" val="2151585560"/>
      </p:ext>
    </p:extLst>
  </p:cSld>
  <p:clrMap bg1="lt1" tx1="dk1" bg2="lt2" tx2="dk2" accent1="accent1" accent2="accent2" accent3="accent3" accent4="accent4" accent5="accent5" accent6="accent6" hlink="hlink" folHlink="folHlink"/>
  <p:notesStyle>
    <a:lvl1pPr marL="0" algn="l" defTabSz="2868473" rtl="0" eaLnBrk="1" latinLnBrk="0" hangingPunct="1">
      <a:defRPr sz="3764" kern="1200">
        <a:solidFill>
          <a:schemeClr val="tx1"/>
        </a:solidFill>
        <a:latin typeface="+mn-lt"/>
        <a:ea typeface="+mn-ea"/>
        <a:cs typeface="+mn-cs"/>
      </a:defRPr>
    </a:lvl1pPr>
    <a:lvl2pPr marL="1434236" algn="l" defTabSz="2868473" rtl="0" eaLnBrk="1" latinLnBrk="0" hangingPunct="1">
      <a:defRPr sz="3764" kern="1200">
        <a:solidFill>
          <a:schemeClr val="tx1"/>
        </a:solidFill>
        <a:latin typeface="+mn-lt"/>
        <a:ea typeface="+mn-ea"/>
        <a:cs typeface="+mn-cs"/>
      </a:defRPr>
    </a:lvl2pPr>
    <a:lvl3pPr marL="2868473" algn="l" defTabSz="2868473" rtl="0" eaLnBrk="1" latinLnBrk="0" hangingPunct="1">
      <a:defRPr sz="3764" kern="1200">
        <a:solidFill>
          <a:schemeClr val="tx1"/>
        </a:solidFill>
        <a:latin typeface="+mn-lt"/>
        <a:ea typeface="+mn-ea"/>
        <a:cs typeface="+mn-cs"/>
      </a:defRPr>
    </a:lvl3pPr>
    <a:lvl4pPr marL="4302709" algn="l" defTabSz="2868473" rtl="0" eaLnBrk="1" latinLnBrk="0" hangingPunct="1">
      <a:defRPr sz="3764" kern="1200">
        <a:solidFill>
          <a:schemeClr val="tx1"/>
        </a:solidFill>
        <a:latin typeface="+mn-lt"/>
        <a:ea typeface="+mn-ea"/>
        <a:cs typeface="+mn-cs"/>
      </a:defRPr>
    </a:lvl4pPr>
    <a:lvl5pPr marL="5736946" algn="l" defTabSz="2868473" rtl="0" eaLnBrk="1" latinLnBrk="0" hangingPunct="1">
      <a:defRPr sz="3764" kern="1200">
        <a:solidFill>
          <a:schemeClr val="tx1"/>
        </a:solidFill>
        <a:latin typeface="+mn-lt"/>
        <a:ea typeface="+mn-ea"/>
        <a:cs typeface="+mn-cs"/>
      </a:defRPr>
    </a:lvl5pPr>
    <a:lvl6pPr marL="7171182" algn="l" defTabSz="2868473" rtl="0" eaLnBrk="1" latinLnBrk="0" hangingPunct="1">
      <a:defRPr sz="3764" kern="1200">
        <a:solidFill>
          <a:schemeClr val="tx1"/>
        </a:solidFill>
        <a:latin typeface="+mn-lt"/>
        <a:ea typeface="+mn-ea"/>
        <a:cs typeface="+mn-cs"/>
      </a:defRPr>
    </a:lvl6pPr>
    <a:lvl7pPr marL="8605418" algn="l" defTabSz="2868473" rtl="0" eaLnBrk="1" latinLnBrk="0" hangingPunct="1">
      <a:defRPr sz="3764" kern="1200">
        <a:solidFill>
          <a:schemeClr val="tx1"/>
        </a:solidFill>
        <a:latin typeface="+mn-lt"/>
        <a:ea typeface="+mn-ea"/>
        <a:cs typeface="+mn-cs"/>
      </a:defRPr>
    </a:lvl7pPr>
    <a:lvl8pPr marL="10039655" algn="l" defTabSz="2868473" rtl="0" eaLnBrk="1" latinLnBrk="0" hangingPunct="1">
      <a:defRPr sz="3764" kern="1200">
        <a:solidFill>
          <a:schemeClr val="tx1"/>
        </a:solidFill>
        <a:latin typeface="+mn-lt"/>
        <a:ea typeface="+mn-ea"/>
        <a:cs typeface="+mn-cs"/>
      </a:defRPr>
    </a:lvl8pPr>
    <a:lvl9pPr marL="11473891" algn="l" defTabSz="2868473" rtl="0" eaLnBrk="1" latinLnBrk="0" hangingPunct="1">
      <a:defRPr sz="376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4CAC015-8E29-46BF-8E33-CB89F3D75A96}" type="slidenum">
              <a:rPr lang="en-GB" smtClean="0"/>
              <a:t>1</a:t>
            </a:fld>
            <a:endParaRPr lang="en-GB"/>
          </a:p>
        </p:txBody>
      </p:sp>
    </p:spTree>
    <p:extLst>
      <p:ext uri="{BB962C8B-B14F-4D97-AF65-F5344CB8AC3E}">
        <p14:creationId xmlns:p14="http://schemas.microsoft.com/office/powerpoint/2010/main" val="7946992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38056" y="4242116"/>
            <a:ext cx="28764627" cy="9024244"/>
          </a:xfrm>
        </p:spPr>
        <p:txBody>
          <a:bodyPr anchor="b"/>
          <a:lstStyle>
            <a:lvl1pPr algn="ctr">
              <a:defRPr sz="22205"/>
            </a:lvl1pPr>
          </a:lstStyle>
          <a:p>
            <a:r>
              <a:rPr lang="en-US"/>
              <a:t>Click to edit Master title style</a:t>
            </a:r>
            <a:endParaRPr lang="en-US" dirty="0"/>
          </a:p>
        </p:txBody>
      </p:sp>
      <p:sp>
        <p:nvSpPr>
          <p:cNvPr id="3" name="Subtitle 2"/>
          <p:cNvSpPr>
            <a:spLocks noGrp="1"/>
          </p:cNvSpPr>
          <p:nvPr>
            <p:ph type="subTitle" idx="1"/>
          </p:nvPr>
        </p:nvSpPr>
        <p:spPr>
          <a:xfrm>
            <a:off x="4230092" y="13614370"/>
            <a:ext cx="25380554" cy="6258167"/>
          </a:xfrm>
        </p:spPr>
        <p:txBody>
          <a:bodyPr/>
          <a:lstStyle>
            <a:lvl1pPr marL="0" indent="0" algn="ctr">
              <a:buNone/>
              <a:defRPr sz="8882"/>
            </a:lvl1pPr>
            <a:lvl2pPr marL="1692051" indent="0" algn="ctr">
              <a:buNone/>
              <a:defRPr sz="7402"/>
            </a:lvl2pPr>
            <a:lvl3pPr marL="3384103" indent="0" algn="ctr">
              <a:buNone/>
              <a:defRPr sz="6662"/>
            </a:lvl3pPr>
            <a:lvl4pPr marL="5076154" indent="0" algn="ctr">
              <a:buNone/>
              <a:defRPr sz="5921"/>
            </a:lvl4pPr>
            <a:lvl5pPr marL="6768206" indent="0" algn="ctr">
              <a:buNone/>
              <a:defRPr sz="5921"/>
            </a:lvl5pPr>
            <a:lvl6pPr marL="8460257" indent="0" algn="ctr">
              <a:buNone/>
              <a:defRPr sz="5921"/>
            </a:lvl6pPr>
            <a:lvl7pPr marL="10152309" indent="0" algn="ctr">
              <a:buNone/>
              <a:defRPr sz="5921"/>
            </a:lvl7pPr>
            <a:lvl8pPr marL="11844360" indent="0" algn="ctr">
              <a:buNone/>
              <a:defRPr sz="5921"/>
            </a:lvl8pPr>
            <a:lvl9pPr marL="13536412" indent="0" algn="ctr">
              <a:buNone/>
              <a:defRPr sz="5921"/>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CE99797-6D19-405E-A405-C67BD43F2592}" type="datetimeFigureOut">
              <a:rPr lang="en-GB" smtClean="0"/>
              <a:t>20/11/2017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DAB5D0-D15D-444B-9639-A32D8A1C1E6C}" type="slidenum">
              <a:rPr lang="en-GB" smtClean="0"/>
              <a:t>‹#›</a:t>
            </a:fld>
            <a:endParaRPr lang="en-GB"/>
          </a:p>
        </p:txBody>
      </p:sp>
    </p:spTree>
    <p:extLst>
      <p:ext uri="{BB962C8B-B14F-4D97-AF65-F5344CB8AC3E}">
        <p14:creationId xmlns:p14="http://schemas.microsoft.com/office/powerpoint/2010/main" val="358941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E99797-6D19-405E-A405-C67BD43F2592}" type="datetimeFigureOut">
              <a:rPr lang="en-GB" smtClean="0"/>
              <a:t>20/11/2017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DAB5D0-D15D-444B-9639-A32D8A1C1E6C}" type="slidenum">
              <a:rPr lang="en-GB" smtClean="0"/>
              <a:t>‹#›</a:t>
            </a:fld>
            <a:endParaRPr lang="en-GB"/>
          </a:p>
        </p:txBody>
      </p:sp>
    </p:spTree>
    <p:extLst>
      <p:ext uri="{BB962C8B-B14F-4D97-AF65-F5344CB8AC3E}">
        <p14:creationId xmlns:p14="http://schemas.microsoft.com/office/powerpoint/2010/main" val="2255939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308927" y="6462182"/>
            <a:ext cx="29187637" cy="10782289"/>
          </a:xfrm>
        </p:spPr>
        <p:txBody>
          <a:bodyPr anchor="b"/>
          <a:lstStyle>
            <a:lvl1pPr>
              <a:defRPr sz="22205"/>
            </a:lvl1pPr>
          </a:lstStyle>
          <a:p>
            <a:r>
              <a:rPr lang="en-US"/>
              <a:t>Click to edit Master title style</a:t>
            </a:r>
            <a:endParaRPr lang="en-US" dirty="0"/>
          </a:p>
        </p:txBody>
      </p:sp>
      <p:sp>
        <p:nvSpPr>
          <p:cNvPr id="3" name="Text Placeholder 2"/>
          <p:cNvSpPr>
            <a:spLocks noGrp="1"/>
          </p:cNvSpPr>
          <p:nvPr>
            <p:ph type="body" idx="1"/>
          </p:nvPr>
        </p:nvSpPr>
        <p:spPr>
          <a:xfrm>
            <a:off x="2308927" y="17346476"/>
            <a:ext cx="29187637" cy="5670151"/>
          </a:xfrm>
        </p:spPr>
        <p:txBody>
          <a:bodyPr/>
          <a:lstStyle>
            <a:lvl1pPr marL="0" indent="0">
              <a:buNone/>
              <a:defRPr sz="8882">
                <a:solidFill>
                  <a:schemeClr val="tx1"/>
                </a:solidFill>
              </a:defRPr>
            </a:lvl1pPr>
            <a:lvl2pPr marL="1692051" indent="0">
              <a:buNone/>
              <a:defRPr sz="7402">
                <a:solidFill>
                  <a:schemeClr val="tx1">
                    <a:tint val="75000"/>
                  </a:schemeClr>
                </a:solidFill>
              </a:defRPr>
            </a:lvl2pPr>
            <a:lvl3pPr marL="3384103" indent="0">
              <a:buNone/>
              <a:defRPr sz="6662">
                <a:solidFill>
                  <a:schemeClr val="tx1">
                    <a:tint val="75000"/>
                  </a:schemeClr>
                </a:solidFill>
              </a:defRPr>
            </a:lvl3pPr>
            <a:lvl4pPr marL="5076154" indent="0">
              <a:buNone/>
              <a:defRPr sz="5921">
                <a:solidFill>
                  <a:schemeClr val="tx1">
                    <a:tint val="75000"/>
                  </a:schemeClr>
                </a:solidFill>
              </a:defRPr>
            </a:lvl4pPr>
            <a:lvl5pPr marL="6768206" indent="0">
              <a:buNone/>
              <a:defRPr sz="5921">
                <a:solidFill>
                  <a:schemeClr val="tx1">
                    <a:tint val="75000"/>
                  </a:schemeClr>
                </a:solidFill>
              </a:defRPr>
            </a:lvl5pPr>
            <a:lvl6pPr marL="8460257" indent="0">
              <a:buNone/>
              <a:defRPr sz="5921">
                <a:solidFill>
                  <a:schemeClr val="tx1">
                    <a:tint val="75000"/>
                  </a:schemeClr>
                </a:solidFill>
              </a:defRPr>
            </a:lvl6pPr>
            <a:lvl7pPr marL="10152309" indent="0">
              <a:buNone/>
              <a:defRPr sz="5921">
                <a:solidFill>
                  <a:schemeClr val="tx1">
                    <a:tint val="75000"/>
                  </a:schemeClr>
                </a:solidFill>
              </a:defRPr>
            </a:lvl7pPr>
            <a:lvl8pPr marL="11844360" indent="0">
              <a:buNone/>
              <a:defRPr sz="5921">
                <a:solidFill>
                  <a:schemeClr val="tx1">
                    <a:tint val="75000"/>
                  </a:schemeClr>
                </a:solidFill>
              </a:defRPr>
            </a:lvl8pPr>
            <a:lvl9pPr marL="13536412" indent="0">
              <a:buNone/>
              <a:defRPr sz="5921">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CE99797-6D19-405E-A405-C67BD43F2592}" type="datetimeFigureOut">
              <a:rPr lang="en-GB" smtClean="0"/>
              <a:t>20/11/2017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DAB5D0-D15D-444B-9639-A32D8A1C1E6C}" type="slidenum">
              <a:rPr lang="en-GB" smtClean="0"/>
              <a:t>‹#›</a:t>
            </a:fld>
            <a:endParaRPr lang="en-GB"/>
          </a:p>
        </p:txBody>
      </p:sp>
    </p:spTree>
    <p:extLst>
      <p:ext uri="{BB962C8B-B14F-4D97-AF65-F5344CB8AC3E}">
        <p14:creationId xmlns:p14="http://schemas.microsoft.com/office/powerpoint/2010/main" val="38749644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326551" y="6900186"/>
            <a:ext cx="14382314" cy="164464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7131873" y="6900186"/>
            <a:ext cx="14382314" cy="164464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CE99797-6D19-405E-A405-C67BD43F2592}" type="datetimeFigureOut">
              <a:rPr lang="en-GB" smtClean="0"/>
              <a:t>20/11/2017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DAB5D0-D15D-444B-9639-A32D8A1C1E6C}" type="slidenum">
              <a:rPr lang="en-GB" smtClean="0"/>
              <a:t>‹#›</a:t>
            </a:fld>
            <a:endParaRPr lang="en-GB"/>
          </a:p>
        </p:txBody>
      </p:sp>
    </p:spTree>
    <p:extLst>
      <p:ext uri="{BB962C8B-B14F-4D97-AF65-F5344CB8AC3E}">
        <p14:creationId xmlns:p14="http://schemas.microsoft.com/office/powerpoint/2010/main" val="119830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330958" y="1380043"/>
            <a:ext cx="29187637" cy="50101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2330962" y="6354174"/>
            <a:ext cx="14316216" cy="3114082"/>
          </a:xfrm>
        </p:spPr>
        <p:txBody>
          <a:bodyPr anchor="b"/>
          <a:lstStyle>
            <a:lvl1pPr marL="0" indent="0">
              <a:buNone/>
              <a:defRPr sz="8882" b="1"/>
            </a:lvl1pPr>
            <a:lvl2pPr marL="1692051" indent="0">
              <a:buNone/>
              <a:defRPr sz="7402" b="1"/>
            </a:lvl2pPr>
            <a:lvl3pPr marL="3384103" indent="0">
              <a:buNone/>
              <a:defRPr sz="6662" b="1"/>
            </a:lvl3pPr>
            <a:lvl4pPr marL="5076154" indent="0">
              <a:buNone/>
              <a:defRPr sz="5921" b="1"/>
            </a:lvl4pPr>
            <a:lvl5pPr marL="6768206" indent="0">
              <a:buNone/>
              <a:defRPr sz="5921" b="1"/>
            </a:lvl5pPr>
            <a:lvl6pPr marL="8460257" indent="0">
              <a:buNone/>
              <a:defRPr sz="5921" b="1"/>
            </a:lvl6pPr>
            <a:lvl7pPr marL="10152309" indent="0">
              <a:buNone/>
              <a:defRPr sz="5921" b="1"/>
            </a:lvl7pPr>
            <a:lvl8pPr marL="11844360" indent="0">
              <a:buNone/>
              <a:defRPr sz="5921" b="1"/>
            </a:lvl8pPr>
            <a:lvl9pPr marL="13536412" indent="0">
              <a:buNone/>
              <a:defRPr sz="5921" b="1"/>
            </a:lvl9pPr>
          </a:lstStyle>
          <a:p>
            <a:pPr lvl="0"/>
            <a:r>
              <a:rPr lang="en-US"/>
              <a:t>Edit Master text styles</a:t>
            </a:r>
          </a:p>
        </p:txBody>
      </p:sp>
      <p:sp>
        <p:nvSpPr>
          <p:cNvPr id="4" name="Content Placeholder 3"/>
          <p:cNvSpPr>
            <a:spLocks noGrp="1"/>
          </p:cNvSpPr>
          <p:nvPr>
            <p:ph sz="half" idx="2"/>
          </p:nvPr>
        </p:nvSpPr>
        <p:spPr>
          <a:xfrm>
            <a:off x="2330962" y="9468256"/>
            <a:ext cx="14316216" cy="1392637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7131876" y="6354174"/>
            <a:ext cx="14386721" cy="3114082"/>
          </a:xfrm>
        </p:spPr>
        <p:txBody>
          <a:bodyPr anchor="b"/>
          <a:lstStyle>
            <a:lvl1pPr marL="0" indent="0">
              <a:buNone/>
              <a:defRPr sz="8882" b="1"/>
            </a:lvl1pPr>
            <a:lvl2pPr marL="1692051" indent="0">
              <a:buNone/>
              <a:defRPr sz="7402" b="1"/>
            </a:lvl2pPr>
            <a:lvl3pPr marL="3384103" indent="0">
              <a:buNone/>
              <a:defRPr sz="6662" b="1"/>
            </a:lvl3pPr>
            <a:lvl4pPr marL="5076154" indent="0">
              <a:buNone/>
              <a:defRPr sz="5921" b="1"/>
            </a:lvl4pPr>
            <a:lvl5pPr marL="6768206" indent="0">
              <a:buNone/>
              <a:defRPr sz="5921" b="1"/>
            </a:lvl5pPr>
            <a:lvl6pPr marL="8460257" indent="0">
              <a:buNone/>
              <a:defRPr sz="5921" b="1"/>
            </a:lvl6pPr>
            <a:lvl7pPr marL="10152309" indent="0">
              <a:buNone/>
              <a:defRPr sz="5921" b="1"/>
            </a:lvl7pPr>
            <a:lvl8pPr marL="11844360" indent="0">
              <a:buNone/>
              <a:defRPr sz="5921" b="1"/>
            </a:lvl8pPr>
            <a:lvl9pPr marL="13536412" indent="0">
              <a:buNone/>
              <a:defRPr sz="5921" b="1"/>
            </a:lvl9pPr>
          </a:lstStyle>
          <a:p>
            <a:pPr lvl="0"/>
            <a:r>
              <a:rPr lang="en-US"/>
              <a:t>Edit Master text styles</a:t>
            </a:r>
          </a:p>
        </p:txBody>
      </p:sp>
      <p:sp>
        <p:nvSpPr>
          <p:cNvPr id="6" name="Content Placeholder 5"/>
          <p:cNvSpPr>
            <a:spLocks noGrp="1"/>
          </p:cNvSpPr>
          <p:nvPr>
            <p:ph sz="quarter" idx="4"/>
          </p:nvPr>
        </p:nvSpPr>
        <p:spPr>
          <a:xfrm>
            <a:off x="17131876" y="9468256"/>
            <a:ext cx="14386721" cy="1392637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CE99797-6D19-405E-A405-C67BD43F2592}" type="datetimeFigureOut">
              <a:rPr lang="en-GB" smtClean="0"/>
              <a:t>20/11/2017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DAB5D0-D15D-444B-9639-A32D8A1C1E6C}" type="slidenum">
              <a:rPr lang="en-GB" smtClean="0"/>
              <a:t>‹#›</a:t>
            </a:fld>
            <a:endParaRPr lang="en-GB"/>
          </a:p>
        </p:txBody>
      </p:sp>
    </p:spTree>
    <p:extLst>
      <p:ext uri="{BB962C8B-B14F-4D97-AF65-F5344CB8AC3E}">
        <p14:creationId xmlns:p14="http://schemas.microsoft.com/office/powerpoint/2010/main" val="291404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CE99797-6D19-405E-A405-C67BD43F2592}" type="datetimeFigureOut">
              <a:rPr lang="en-GB" smtClean="0"/>
              <a:t>20/11/2017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DAB5D0-D15D-444B-9639-A32D8A1C1E6C}" type="slidenum">
              <a:rPr lang="en-GB" smtClean="0"/>
              <a:t>‹#›</a:t>
            </a:fld>
            <a:endParaRPr lang="en-GB"/>
          </a:p>
        </p:txBody>
      </p:sp>
    </p:spTree>
    <p:extLst>
      <p:ext uri="{BB962C8B-B14F-4D97-AF65-F5344CB8AC3E}">
        <p14:creationId xmlns:p14="http://schemas.microsoft.com/office/powerpoint/2010/main" val="603433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E99797-6D19-405E-A405-C67BD43F2592}" type="datetimeFigureOut">
              <a:rPr lang="en-GB" smtClean="0"/>
              <a:t>20/11/2017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DAB5D0-D15D-444B-9639-A32D8A1C1E6C}" type="slidenum">
              <a:rPr lang="en-GB" smtClean="0"/>
              <a:t>‹#›</a:t>
            </a:fld>
            <a:endParaRPr lang="en-GB"/>
          </a:p>
        </p:txBody>
      </p:sp>
    </p:spTree>
    <p:extLst>
      <p:ext uri="{BB962C8B-B14F-4D97-AF65-F5344CB8AC3E}">
        <p14:creationId xmlns:p14="http://schemas.microsoft.com/office/powerpoint/2010/main" val="3023267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30958" y="1728047"/>
            <a:ext cx="10914519" cy="6048163"/>
          </a:xfrm>
        </p:spPr>
        <p:txBody>
          <a:bodyPr anchor="b"/>
          <a:lstStyle>
            <a:lvl1pPr>
              <a:defRPr sz="11843"/>
            </a:lvl1pPr>
          </a:lstStyle>
          <a:p>
            <a:r>
              <a:rPr lang="en-US"/>
              <a:t>Click to edit Master title style</a:t>
            </a:r>
            <a:endParaRPr lang="en-US" dirty="0"/>
          </a:p>
        </p:txBody>
      </p:sp>
      <p:sp>
        <p:nvSpPr>
          <p:cNvPr id="3" name="Content Placeholder 2"/>
          <p:cNvSpPr>
            <a:spLocks noGrp="1"/>
          </p:cNvSpPr>
          <p:nvPr>
            <p:ph idx="1"/>
          </p:nvPr>
        </p:nvSpPr>
        <p:spPr>
          <a:xfrm>
            <a:off x="14386721" y="3732107"/>
            <a:ext cx="17131874" cy="18420497"/>
          </a:xfrm>
        </p:spPr>
        <p:txBody>
          <a:bodyPr/>
          <a:lstStyle>
            <a:lvl1pPr>
              <a:defRPr sz="11843"/>
            </a:lvl1pPr>
            <a:lvl2pPr>
              <a:defRPr sz="10363"/>
            </a:lvl2pPr>
            <a:lvl3pPr>
              <a:defRPr sz="8882"/>
            </a:lvl3pPr>
            <a:lvl4pPr>
              <a:defRPr sz="7402"/>
            </a:lvl4pPr>
            <a:lvl5pPr>
              <a:defRPr sz="7402"/>
            </a:lvl5pPr>
            <a:lvl6pPr>
              <a:defRPr sz="7402"/>
            </a:lvl6pPr>
            <a:lvl7pPr>
              <a:defRPr sz="7402"/>
            </a:lvl7pPr>
            <a:lvl8pPr>
              <a:defRPr sz="7402"/>
            </a:lvl8pPr>
            <a:lvl9pPr>
              <a:defRPr sz="7402"/>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330958" y="7776210"/>
            <a:ext cx="10914519" cy="14406391"/>
          </a:xfrm>
        </p:spPr>
        <p:txBody>
          <a:bodyPr/>
          <a:lstStyle>
            <a:lvl1pPr marL="0" indent="0">
              <a:buNone/>
              <a:defRPr sz="5921"/>
            </a:lvl1pPr>
            <a:lvl2pPr marL="1692051" indent="0">
              <a:buNone/>
              <a:defRPr sz="5181"/>
            </a:lvl2pPr>
            <a:lvl3pPr marL="3384103" indent="0">
              <a:buNone/>
              <a:defRPr sz="4441"/>
            </a:lvl3pPr>
            <a:lvl4pPr marL="5076154" indent="0">
              <a:buNone/>
              <a:defRPr sz="3701"/>
            </a:lvl4pPr>
            <a:lvl5pPr marL="6768206" indent="0">
              <a:buNone/>
              <a:defRPr sz="3701"/>
            </a:lvl5pPr>
            <a:lvl6pPr marL="8460257" indent="0">
              <a:buNone/>
              <a:defRPr sz="3701"/>
            </a:lvl6pPr>
            <a:lvl7pPr marL="10152309" indent="0">
              <a:buNone/>
              <a:defRPr sz="3701"/>
            </a:lvl7pPr>
            <a:lvl8pPr marL="11844360" indent="0">
              <a:buNone/>
              <a:defRPr sz="3701"/>
            </a:lvl8pPr>
            <a:lvl9pPr marL="13536412" indent="0">
              <a:buNone/>
              <a:defRPr sz="3701"/>
            </a:lvl9pPr>
          </a:lstStyle>
          <a:p>
            <a:pPr lvl="0"/>
            <a:r>
              <a:rPr lang="en-US"/>
              <a:t>Edit Master text styles</a:t>
            </a:r>
          </a:p>
        </p:txBody>
      </p:sp>
      <p:sp>
        <p:nvSpPr>
          <p:cNvPr id="5" name="Date Placeholder 4"/>
          <p:cNvSpPr>
            <a:spLocks noGrp="1"/>
          </p:cNvSpPr>
          <p:nvPr>
            <p:ph type="dt" sz="half" idx="10"/>
          </p:nvPr>
        </p:nvSpPr>
        <p:spPr/>
        <p:txBody>
          <a:bodyPr/>
          <a:lstStyle/>
          <a:p>
            <a:fld id="{3CE99797-6D19-405E-A405-C67BD43F2592}" type="datetimeFigureOut">
              <a:rPr lang="en-GB" smtClean="0"/>
              <a:t>20/11/2017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DAB5D0-D15D-444B-9639-A32D8A1C1E6C}" type="slidenum">
              <a:rPr lang="en-GB" smtClean="0"/>
              <a:t>‹#›</a:t>
            </a:fld>
            <a:endParaRPr lang="en-GB"/>
          </a:p>
        </p:txBody>
      </p:sp>
    </p:spTree>
    <p:extLst>
      <p:ext uri="{BB962C8B-B14F-4D97-AF65-F5344CB8AC3E}">
        <p14:creationId xmlns:p14="http://schemas.microsoft.com/office/powerpoint/2010/main" val="3309748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30958" y="1728047"/>
            <a:ext cx="10914519" cy="6048163"/>
          </a:xfrm>
        </p:spPr>
        <p:txBody>
          <a:bodyPr anchor="b"/>
          <a:lstStyle>
            <a:lvl1pPr>
              <a:defRPr sz="11843"/>
            </a:lvl1pPr>
          </a:lstStyle>
          <a:p>
            <a:r>
              <a:rPr lang="en-US"/>
              <a:t>Click to edit Master title style</a:t>
            </a:r>
            <a:endParaRPr lang="en-US" dirty="0"/>
          </a:p>
        </p:txBody>
      </p:sp>
      <p:sp>
        <p:nvSpPr>
          <p:cNvPr id="3" name="Picture Placeholder 2"/>
          <p:cNvSpPr>
            <a:spLocks noGrp="1" noChangeAspect="1"/>
          </p:cNvSpPr>
          <p:nvPr>
            <p:ph type="pic" idx="1"/>
          </p:nvPr>
        </p:nvSpPr>
        <p:spPr>
          <a:xfrm>
            <a:off x="14386721" y="3732107"/>
            <a:ext cx="17131874" cy="18420497"/>
          </a:xfrm>
        </p:spPr>
        <p:txBody>
          <a:bodyPr anchor="t"/>
          <a:lstStyle>
            <a:lvl1pPr marL="0" indent="0">
              <a:buNone/>
              <a:defRPr sz="11843"/>
            </a:lvl1pPr>
            <a:lvl2pPr marL="1692051" indent="0">
              <a:buNone/>
              <a:defRPr sz="10363"/>
            </a:lvl2pPr>
            <a:lvl3pPr marL="3384103" indent="0">
              <a:buNone/>
              <a:defRPr sz="8882"/>
            </a:lvl3pPr>
            <a:lvl4pPr marL="5076154" indent="0">
              <a:buNone/>
              <a:defRPr sz="7402"/>
            </a:lvl4pPr>
            <a:lvl5pPr marL="6768206" indent="0">
              <a:buNone/>
              <a:defRPr sz="7402"/>
            </a:lvl5pPr>
            <a:lvl6pPr marL="8460257" indent="0">
              <a:buNone/>
              <a:defRPr sz="7402"/>
            </a:lvl6pPr>
            <a:lvl7pPr marL="10152309" indent="0">
              <a:buNone/>
              <a:defRPr sz="7402"/>
            </a:lvl7pPr>
            <a:lvl8pPr marL="11844360" indent="0">
              <a:buNone/>
              <a:defRPr sz="7402"/>
            </a:lvl8pPr>
            <a:lvl9pPr marL="13536412" indent="0">
              <a:buNone/>
              <a:defRPr sz="7402"/>
            </a:lvl9pPr>
          </a:lstStyle>
          <a:p>
            <a:r>
              <a:rPr lang="en-US"/>
              <a:t>Click icon to add picture</a:t>
            </a:r>
            <a:endParaRPr lang="en-US" dirty="0"/>
          </a:p>
        </p:txBody>
      </p:sp>
      <p:sp>
        <p:nvSpPr>
          <p:cNvPr id="4" name="Text Placeholder 3"/>
          <p:cNvSpPr>
            <a:spLocks noGrp="1"/>
          </p:cNvSpPr>
          <p:nvPr>
            <p:ph type="body" sz="half" idx="2"/>
          </p:nvPr>
        </p:nvSpPr>
        <p:spPr>
          <a:xfrm>
            <a:off x="2330958" y="7776210"/>
            <a:ext cx="10914519" cy="14406391"/>
          </a:xfrm>
        </p:spPr>
        <p:txBody>
          <a:bodyPr/>
          <a:lstStyle>
            <a:lvl1pPr marL="0" indent="0">
              <a:buNone/>
              <a:defRPr sz="5921"/>
            </a:lvl1pPr>
            <a:lvl2pPr marL="1692051" indent="0">
              <a:buNone/>
              <a:defRPr sz="5181"/>
            </a:lvl2pPr>
            <a:lvl3pPr marL="3384103" indent="0">
              <a:buNone/>
              <a:defRPr sz="4441"/>
            </a:lvl3pPr>
            <a:lvl4pPr marL="5076154" indent="0">
              <a:buNone/>
              <a:defRPr sz="3701"/>
            </a:lvl4pPr>
            <a:lvl5pPr marL="6768206" indent="0">
              <a:buNone/>
              <a:defRPr sz="3701"/>
            </a:lvl5pPr>
            <a:lvl6pPr marL="8460257" indent="0">
              <a:buNone/>
              <a:defRPr sz="3701"/>
            </a:lvl6pPr>
            <a:lvl7pPr marL="10152309" indent="0">
              <a:buNone/>
              <a:defRPr sz="3701"/>
            </a:lvl7pPr>
            <a:lvl8pPr marL="11844360" indent="0">
              <a:buNone/>
              <a:defRPr sz="3701"/>
            </a:lvl8pPr>
            <a:lvl9pPr marL="13536412" indent="0">
              <a:buNone/>
              <a:defRPr sz="3701"/>
            </a:lvl9pPr>
          </a:lstStyle>
          <a:p>
            <a:pPr lvl="0"/>
            <a:r>
              <a:rPr lang="en-US"/>
              <a:t>Edit Master text styles</a:t>
            </a:r>
          </a:p>
        </p:txBody>
      </p:sp>
      <p:sp>
        <p:nvSpPr>
          <p:cNvPr id="5" name="Date Placeholder 4"/>
          <p:cNvSpPr>
            <a:spLocks noGrp="1"/>
          </p:cNvSpPr>
          <p:nvPr>
            <p:ph type="dt" sz="half" idx="10"/>
          </p:nvPr>
        </p:nvSpPr>
        <p:spPr/>
        <p:txBody>
          <a:bodyPr/>
          <a:lstStyle/>
          <a:p>
            <a:fld id="{3CE99797-6D19-405E-A405-C67BD43F2592}" type="datetimeFigureOut">
              <a:rPr lang="en-GB" smtClean="0"/>
              <a:t>20/11/2017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DAB5D0-D15D-444B-9639-A32D8A1C1E6C}" type="slidenum">
              <a:rPr lang="en-GB" smtClean="0"/>
              <a:t>‹#›</a:t>
            </a:fld>
            <a:endParaRPr lang="en-GB"/>
          </a:p>
        </p:txBody>
      </p:sp>
    </p:spTree>
    <p:extLst>
      <p:ext uri="{BB962C8B-B14F-4D97-AF65-F5344CB8AC3E}">
        <p14:creationId xmlns:p14="http://schemas.microsoft.com/office/powerpoint/2010/main" val="892482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E99797-6D19-405E-A405-C67BD43F2592}" type="datetimeFigureOut">
              <a:rPr lang="en-GB" smtClean="0"/>
              <a:t>20/11/2017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DAB5D0-D15D-444B-9639-A32D8A1C1E6C}" type="slidenum">
              <a:rPr lang="en-GB" smtClean="0"/>
              <a:t>‹#›</a:t>
            </a:fld>
            <a:endParaRPr lang="en-GB"/>
          </a:p>
        </p:txBody>
      </p:sp>
    </p:spTree>
    <p:extLst>
      <p:ext uri="{BB962C8B-B14F-4D97-AF65-F5344CB8AC3E}">
        <p14:creationId xmlns:p14="http://schemas.microsoft.com/office/powerpoint/2010/main" val="3299866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4217280" y="1380037"/>
            <a:ext cx="7296909" cy="219665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326553" y="1380037"/>
            <a:ext cx="21467718" cy="2196659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E99797-6D19-405E-A405-C67BD43F2592}" type="datetimeFigureOut">
              <a:rPr lang="en-GB" smtClean="0"/>
              <a:t>20/11/2017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DAB5D0-D15D-444B-9639-A32D8A1C1E6C}" type="slidenum">
              <a:rPr lang="en-GB" smtClean="0"/>
              <a:t>‹#›</a:t>
            </a:fld>
            <a:endParaRPr lang="en-GB"/>
          </a:p>
        </p:txBody>
      </p:sp>
    </p:spTree>
    <p:extLst>
      <p:ext uri="{BB962C8B-B14F-4D97-AF65-F5344CB8AC3E}">
        <p14:creationId xmlns:p14="http://schemas.microsoft.com/office/powerpoint/2010/main" val="1976825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326551" y="1380043"/>
            <a:ext cx="29187637" cy="501013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326551" y="6900186"/>
            <a:ext cx="29187637" cy="1644644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326551" y="24024655"/>
            <a:ext cx="7614166" cy="1380037"/>
          </a:xfrm>
          <a:prstGeom prst="rect">
            <a:avLst/>
          </a:prstGeom>
        </p:spPr>
        <p:txBody>
          <a:bodyPr vert="horz" lIns="91440" tIns="45720" rIns="91440" bIns="45720" rtlCol="0" anchor="ctr"/>
          <a:lstStyle>
            <a:lvl1pPr algn="l">
              <a:defRPr sz="4441">
                <a:solidFill>
                  <a:schemeClr val="tx1">
                    <a:tint val="75000"/>
                  </a:schemeClr>
                </a:solidFill>
              </a:defRPr>
            </a:lvl1pPr>
          </a:lstStyle>
          <a:p>
            <a:fld id="{3CE99797-6D19-405E-A405-C67BD43F2592}" type="datetimeFigureOut">
              <a:rPr lang="en-GB" smtClean="0"/>
              <a:t>20/11/2017</a:t>
            </a:fld>
            <a:endParaRPr lang="en-GB"/>
          </a:p>
        </p:txBody>
      </p:sp>
      <p:sp>
        <p:nvSpPr>
          <p:cNvPr id="5" name="Footer Placeholder 4"/>
          <p:cNvSpPr>
            <a:spLocks noGrp="1"/>
          </p:cNvSpPr>
          <p:nvPr>
            <p:ph type="ftr" sz="quarter" idx="3"/>
          </p:nvPr>
        </p:nvSpPr>
        <p:spPr>
          <a:xfrm>
            <a:off x="11209745" y="24024655"/>
            <a:ext cx="11421249" cy="1380037"/>
          </a:xfrm>
          <a:prstGeom prst="rect">
            <a:avLst/>
          </a:prstGeom>
        </p:spPr>
        <p:txBody>
          <a:bodyPr vert="horz" lIns="91440" tIns="45720" rIns="91440" bIns="45720" rtlCol="0" anchor="ctr"/>
          <a:lstStyle>
            <a:lvl1pPr algn="ctr">
              <a:defRPr sz="4441">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23900021" y="24024655"/>
            <a:ext cx="7614166" cy="1380037"/>
          </a:xfrm>
          <a:prstGeom prst="rect">
            <a:avLst/>
          </a:prstGeom>
        </p:spPr>
        <p:txBody>
          <a:bodyPr vert="horz" lIns="91440" tIns="45720" rIns="91440" bIns="45720" rtlCol="0" anchor="ctr"/>
          <a:lstStyle>
            <a:lvl1pPr algn="r">
              <a:defRPr sz="4441">
                <a:solidFill>
                  <a:schemeClr val="tx1">
                    <a:tint val="75000"/>
                  </a:schemeClr>
                </a:solidFill>
              </a:defRPr>
            </a:lvl1pPr>
          </a:lstStyle>
          <a:p>
            <a:fld id="{E0DAB5D0-D15D-444B-9639-A32D8A1C1E6C}" type="slidenum">
              <a:rPr lang="en-GB" smtClean="0"/>
              <a:t>‹#›</a:t>
            </a:fld>
            <a:endParaRPr lang="en-GB"/>
          </a:p>
        </p:txBody>
      </p:sp>
    </p:spTree>
    <p:extLst>
      <p:ext uri="{BB962C8B-B14F-4D97-AF65-F5344CB8AC3E}">
        <p14:creationId xmlns:p14="http://schemas.microsoft.com/office/powerpoint/2010/main" val="8268589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384103" rtl="0" eaLnBrk="1" latinLnBrk="0" hangingPunct="1">
        <a:lnSpc>
          <a:spcPct val="90000"/>
        </a:lnSpc>
        <a:spcBef>
          <a:spcPct val="0"/>
        </a:spcBef>
        <a:buNone/>
        <a:defRPr sz="16284" kern="1200">
          <a:solidFill>
            <a:schemeClr val="tx1"/>
          </a:solidFill>
          <a:latin typeface="+mj-lt"/>
          <a:ea typeface="+mj-ea"/>
          <a:cs typeface="+mj-cs"/>
        </a:defRPr>
      </a:lvl1pPr>
    </p:titleStyle>
    <p:bodyStyle>
      <a:lvl1pPr marL="846026" indent="-846026" algn="l" defTabSz="3384103" rtl="0" eaLnBrk="1" latinLnBrk="0" hangingPunct="1">
        <a:lnSpc>
          <a:spcPct val="90000"/>
        </a:lnSpc>
        <a:spcBef>
          <a:spcPts val="3701"/>
        </a:spcBef>
        <a:buFont typeface="Arial" panose="020B0604020202020204" pitchFamily="34" charset="0"/>
        <a:buChar char="•"/>
        <a:defRPr sz="10363" kern="1200">
          <a:solidFill>
            <a:schemeClr val="tx1"/>
          </a:solidFill>
          <a:latin typeface="+mn-lt"/>
          <a:ea typeface="+mn-ea"/>
          <a:cs typeface="+mn-cs"/>
        </a:defRPr>
      </a:lvl1pPr>
      <a:lvl2pPr marL="2538077" indent="-846026" algn="l" defTabSz="3384103" rtl="0" eaLnBrk="1" latinLnBrk="0" hangingPunct="1">
        <a:lnSpc>
          <a:spcPct val="90000"/>
        </a:lnSpc>
        <a:spcBef>
          <a:spcPts val="1850"/>
        </a:spcBef>
        <a:buFont typeface="Arial" panose="020B0604020202020204" pitchFamily="34" charset="0"/>
        <a:buChar char="•"/>
        <a:defRPr sz="8882" kern="1200">
          <a:solidFill>
            <a:schemeClr val="tx1"/>
          </a:solidFill>
          <a:latin typeface="+mn-lt"/>
          <a:ea typeface="+mn-ea"/>
          <a:cs typeface="+mn-cs"/>
        </a:defRPr>
      </a:lvl2pPr>
      <a:lvl3pPr marL="4230129" indent="-846026" algn="l" defTabSz="3384103" rtl="0" eaLnBrk="1" latinLnBrk="0" hangingPunct="1">
        <a:lnSpc>
          <a:spcPct val="90000"/>
        </a:lnSpc>
        <a:spcBef>
          <a:spcPts val="1850"/>
        </a:spcBef>
        <a:buFont typeface="Arial" panose="020B0604020202020204" pitchFamily="34" charset="0"/>
        <a:buChar char="•"/>
        <a:defRPr sz="7402" kern="1200">
          <a:solidFill>
            <a:schemeClr val="tx1"/>
          </a:solidFill>
          <a:latin typeface="+mn-lt"/>
          <a:ea typeface="+mn-ea"/>
          <a:cs typeface="+mn-cs"/>
        </a:defRPr>
      </a:lvl3pPr>
      <a:lvl4pPr marL="5922180" indent="-846026" algn="l" defTabSz="3384103" rtl="0" eaLnBrk="1" latinLnBrk="0" hangingPunct="1">
        <a:lnSpc>
          <a:spcPct val="90000"/>
        </a:lnSpc>
        <a:spcBef>
          <a:spcPts val="1850"/>
        </a:spcBef>
        <a:buFont typeface="Arial" panose="020B0604020202020204" pitchFamily="34" charset="0"/>
        <a:buChar char="•"/>
        <a:defRPr sz="6662" kern="1200">
          <a:solidFill>
            <a:schemeClr val="tx1"/>
          </a:solidFill>
          <a:latin typeface="+mn-lt"/>
          <a:ea typeface="+mn-ea"/>
          <a:cs typeface="+mn-cs"/>
        </a:defRPr>
      </a:lvl4pPr>
      <a:lvl5pPr marL="7614232" indent="-846026" algn="l" defTabSz="3384103" rtl="0" eaLnBrk="1" latinLnBrk="0" hangingPunct="1">
        <a:lnSpc>
          <a:spcPct val="90000"/>
        </a:lnSpc>
        <a:spcBef>
          <a:spcPts val="1850"/>
        </a:spcBef>
        <a:buFont typeface="Arial" panose="020B0604020202020204" pitchFamily="34" charset="0"/>
        <a:buChar char="•"/>
        <a:defRPr sz="6662" kern="1200">
          <a:solidFill>
            <a:schemeClr val="tx1"/>
          </a:solidFill>
          <a:latin typeface="+mn-lt"/>
          <a:ea typeface="+mn-ea"/>
          <a:cs typeface="+mn-cs"/>
        </a:defRPr>
      </a:lvl5pPr>
      <a:lvl6pPr marL="9306283" indent="-846026" algn="l" defTabSz="3384103" rtl="0" eaLnBrk="1" latinLnBrk="0" hangingPunct="1">
        <a:lnSpc>
          <a:spcPct val="90000"/>
        </a:lnSpc>
        <a:spcBef>
          <a:spcPts val="1850"/>
        </a:spcBef>
        <a:buFont typeface="Arial" panose="020B0604020202020204" pitchFamily="34" charset="0"/>
        <a:buChar char="•"/>
        <a:defRPr sz="6662" kern="1200">
          <a:solidFill>
            <a:schemeClr val="tx1"/>
          </a:solidFill>
          <a:latin typeface="+mn-lt"/>
          <a:ea typeface="+mn-ea"/>
          <a:cs typeface="+mn-cs"/>
        </a:defRPr>
      </a:lvl6pPr>
      <a:lvl7pPr marL="10998335" indent="-846026" algn="l" defTabSz="3384103" rtl="0" eaLnBrk="1" latinLnBrk="0" hangingPunct="1">
        <a:lnSpc>
          <a:spcPct val="90000"/>
        </a:lnSpc>
        <a:spcBef>
          <a:spcPts val="1850"/>
        </a:spcBef>
        <a:buFont typeface="Arial" panose="020B0604020202020204" pitchFamily="34" charset="0"/>
        <a:buChar char="•"/>
        <a:defRPr sz="6662" kern="1200">
          <a:solidFill>
            <a:schemeClr val="tx1"/>
          </a:solidFill>
          <a:latin typeface="+mn-lt"/>
          <a:ea typeface="+mn-ea"/>
          <a:cs typeface="+mn-cs"/>
        </a:defRPr>
      </a:lvl7pPr>
      <a:lvl8pPr marL="12690386" indent="-846026" algn="l" defTabSz="3384103" rtl="0" eaLnBrk="1" latinLnBrk="0" hangingPunct="1">
        <a:lnSpc>
          <a:spcPct val="90000"/>
        </a:lnSpc>
        <a:spcBef>
          <a:spcPts val="1850"/>
        </a:spcBef>
        <a:buFont typeface="Arial" panose="020B0604020202020204" pitchFamily="34" charset="0"/>
        <a:buChar char="•"/>
        <a:defRPr sz="6662" kern="1200">
          <a:solidFill>
            <a:schemeClr val="tx1"/>
          </a:solidFill>
          <a:latin typeface="+mn-lt"/>
          <a:ea typeface="+mn-ea"/>
          <a:cs typeface="+mn-cs"/>
        </a:defRPr>
      </a:lvl8pPr>
      <a:lvl9pPr marL="14382438" indent="-846026" algn="l" defTabSz="3384103" rtl="0" eaLnBrk="1" latinLnBrk="0" hangingPunct="1">
        <a:lnSpc>
          <a:spcPct val="90000"/>
        </a:lnSpc>
        <a:spcBef>
          <a:spcPts val="1850"/>
        </a:spcBef>
        <a:buFont typeface="Arial" panose="020B0604020202020204" pitchFamily="34" charset="0"/>
        <a:buChar char="•"/>
        <a:defRPr sz="6662" kern="1200">
          <a:solidFill>
            <a:schemeClr val="tx1"/>
          </a:solidFill>
          <a:latin typeface="+mn-lt"/>
          <a:ea typeface="+mn-ea"/>
          <a:cs typeface="+mn-cs"/>
        </a:defRPr>
      </a:lvl9pPr>
    </p:bodyStyle>
    <p:otherStyle>
      <a:defPPr>
        <a:defRPr lang="en-US"/>
      </a:defPPr>
      <a:lvl1pPr marL="0" algn="l" defTabSz="3384103" rtl="0" eaLnBrk="1" latinLnBrk="0" hangingPunct="1">
        <a:defRPr sz="6662" kern="1200">
          <a:solidFill>
            <a:schemeClr val="tx1"/>
          </a:solidFill>
          <a:latin typeface="+mn-lt"/>
          <a:ea typeface="+mn-ea"/>
          <a:cs typeface="+mn-cs"/>
        </a:defRPr>
      </a:lvl1pPr>
      <a:lvl2pPr marL="1692051" algn="l" defTabSz="3384103" rtl="0" eaLnBrk="1" latinLnBrk="0" hangingPunct="1">
        <a:defRPr sz="6662" kern="1200">
          <a:solidFill>
            <a:schemeClr val="tx1"/>
          </a:solidFill>
          <a:latin typeface="+mn-lt"/>
          <a:ea typeface="+mn-ea"/>
          <a:cs typeface="+mn-cs"/>
        </a:defRPr>
      </a:lvl2pPr>
      <a:lvl3pPr marL="3384103" algn="l" defTabSz="3384103" rtl="0" eaLnBrk="1" latinLnBrk="0" hangingPunct="1">
        <a:defRPr sz="6662" kern="1200">
          <a:solidFill>
            <a:schemeClr val="tx1"/>
          </a:solidFill>
          <a:latin typeface="+mn-lt"/>
          <a:ea typeface="+mn-ea"/>
          <a:cs typeface="+mn-cs"/>
        </a:defRPr>
      </a:lvl3pPr>
      <a:lvl4pPr marL="5076154" algn="l" defTabSz="3384103" rtl="0" eaLnBrk="1" latinLnBrk="0" hangingPunct="1">
        <a:defRPr sz="6662" kern="1200">
          <a:solidFill>
            <a:schemeClr val="tx1"/>
          </a:solidFill>
          <a:latin typeface="+mn-lt"/>
          <a:ea typeface="+mn-ea"/>
          <a:cs typeface="+mn-cs"/>
        </a:defRPr>
      </a:lvl4pPr>
      <a:lvl5pPr marL="6768206" algn="l" defTabSz="3384103" rtl="0" eaLnBrk="1" latinLnBrk="0" hangingPunct="1">
        <a:defRPr sz="6662" kern="1200">
          <a:solidFill>
            <a:schemeClr val="tx1"/>
          </a:solidFill>
          <a:latin typeface="+mn-lt"/>
          <a:ea typeface="+mn-ea"/>
          <a:cs typeface="+mn-cs"/>
        </a:defRPr>
      </a:lvl5pPr>
      <a:lvl6pPr marL="8460257" algn="l" defTabSz="3384103" rtl="0" eaLnBrk="1" latinLnBrk="0" hangingPunct="1">
        <a:defRPr sz="6662" kern="1200">
          <a:solidFill>
            <a:schemeClr val="tx1"/>
          </a:solidFill>
          <a:latin typeface="+mn-lt"/>
          <a:ea typeface="+mn-ea"/>
          <a:cs typeface="+mn-cs"/>
        </a:defRPr>
      </a:lvl6pPr>
      <a:lvl7pPr marL="10152309" algn="l" defTabSz="3384103" rtl="0" eaLnBrk="1" latinLnBrk="0" hangingPunct="1">
        <a:defRPr sz="6662" kern="1200">
          <a:solidFill>
            <a:schemeClr val="tx1"/>
          </a:solidFill>
          <a:latin typeface="+mn-lt"/>
          <a:ea typeface="+mn-ea"/>
          <a:cs typeface="+mn-cs"/>
        </a:defRPr>
      </a:lvl7pPr>
      <a:lvl8pPr marL="11844360" algn="l" defTabSz="3384103" rtl="0" eaLnBrk="1" latinLnBrk="0" hangingPunct="1">
        <a:defRPr sz="6662" kern="1200">
          <a:solidFill>
            <a:schemeClr val="tx1"/>
          </a:solidFill>
          <a:latin typeface="+mn-lt"/>
          <a:ea typeface="+mn-ea"/>
          <a:cs typeface="+mn-cs"/>
        </a:defRPr>
      </a:lvl8pPr>
      <a:lvl9pPr marL="13536412" algn="l" defTabSz="3384103" rtl="0" eaLnBrk="1" latinLnBrk="0" hangingPunct="1">
        <a:defRPr sz="666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5000" r="-15000"/>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DD2F56-7E8D-4455-A9BB-390C4E3E60BA}"/>
              </a:ext>
            </a:extLst>
          </p:cNvPr>
          <p:cNvPicPr>
            <a:picLocks noChangeAspect="1"/>
          </p:cNvPicPr>
          <p:nvPr/>
        </p:nvPicPr>
        <p:blipFill>
          <a:blip r:embed="rId4"/>
          <a:stretch>
            <a:fillRect/>
          </a:stretch>
        </p:blipFill>
        <p:spPr>
          <a:xfrm>
            <a:off x="775362" y="4319033"/>
            <a:ext cx="7339374" cy="5497446"/>
          </a:xfrm>
          <a:prstGeom prst="rect">
            <a:avLst/>
          </a:prstGeom>
        </p:spPr>
      </p:pic>
      <p:pic>
        <p:nvPicPr>
          <p:cNvPr id="7" name="Picture 6">
            <a:extLst>
              <a:ext uri="{FF2B5EF4-FFF2-40B4-BE49-F238E27FC236}">
                <a16:creationId xmlns:a16="http://schemas.microsoft.com/office/drawing/2014/main" id="{E6D69349-FDDE-40C8-B8AF-0DEF76AFFE34}"/>
              </a:ext>
            </a:extLst>
          </p:cNvPr>
          <p:cNvPicPr>
            <a:picLocks noChangeAspect="1"/>
          </p:cNvPicPr>
          <p:nvPr/>
        </p:nvPicPr>
        <p:blipFill>
          <a:blip r:embed="rId5"/>
          <a:stretch>
            <a:fillRect/>
          </a:stretch>
        </p:blipFill>
        <p:spPr>
          <a:xfrm rot="10800000" flipV="1">
            <a:off x="17592214" y="18169073"/>
            <a:ext cx="7336139" cy="5694563"/>
          </a:xfrm>
          <a:prstGeom prst="rect">
            <a:avLst/>
          </a:prstGeom>
        </p:spPr>
      </p:pic>
      <p:pic>
        <p:nvPicPr>
          <p:cNvPr id="8" name="Picture 7">
            <a:extLst>
              <a:ext uri="{FF2B5EF4-FFF2-40B4-BE49-F238E27FC236}">
                <a16:creationId xmlns:a16="http://schemas.microsoft.com/office/drawing/2014/main" id="{D0F5E213-BADB-4104-AF71-E16B5CD050B3}"/>
              </a:ext>
            </a:extLst>
          </p:cNvPr>
          <p:cNvPicPr>
            <a:picLocks noChangeAspect="1"/>
          </p:cNvPicPr>
          <p:nvPr/>
        </p:nvPicPr>
        <p:blipFill>
          <a:blip r:embed="rId6"/>
          <a:stretch>
            <a:fillRect/>
          </a:stretch>
        </p:blipFill>
        <p:spPr>
          <a:xfrm>
            <a:off x="17592213" y="22268606"/>
            <a:ext cx="2843510" cy="1595031"/>
          </a:xfrm>
          <a:prstGeom prst="rect">
            <a:avLst/>
          </a:prstGeom>
        </p:spPr>
      </p:pic>
      <p:pic>
        <p:nvPicPr>
          <p:cNvPr id="6" name="Picture 5">
            <a:extLst>
              <a:ext uri="{FF2B5EF4-FFF2-40B4-BE49-F238E27FC236}">
                <a16:creationId xmlns:a16="http://schemas.microsoft.com/office/drawing/2014/main" id="{9166C167-9197-4F6B-881D-B04811130406}"/>
              </a:ext>
            </a:extLst>
          </p:cNvPr>
          <p:cNvPicPr>
            <a:picLocks noChangeAspect="1"/>
          </p:cNvPicPr>
          <p:nvPr/>
        </p:nvPicPr>
        <p:blipFill>
          <a:blip r:embed="rId7"/>
          <a:stretch>
            <a:fillRect/>
          </a:stretch>
        </p:blipFill>
        <p:spPr>
          <a:xfrm flipV="1">
            <a:off x="775362" y="4319033"/>
            <a:ext cx="2028399" cy="1496290"/>
          </a:xfrm>
          <a:prstGeom prst="rect">
            <a:avLst/>
          </a:prstGeom>
        </p:spPr>
      </p:pic>
      <p:sp>
        <p:nvSpPr>
          <p:cNvPr id="10" name="TextBox 9">
            <a:extLst>
              <a:ext uri="{FF2B5EF4-FFF2-40B4-BE49-F238E27FC236}">
                <a16:creationId xmlns:a16="http://schemas.microsoft.com/office/drawing/2014/main" id="{9F423CCF-372D-4FE6-AE99-B293956F8FDF}"/>
              </a:ext>
            </a:extLst>
          </p:cNvPr>
          <p:cNvSpPr txBox="1"/>
          <p:nvPr/>
        </p:nvSpPr>
        <p:spPr>
          <a:xfrm>
            <a:off x="8395363" y="4194984"/>
            <a:ext cx="8521038" cy="5940088"/>
          </a:xfrm>
          <a:prstGeom prst="rect">
            <a:avLst/>
          </a:prstGeom>
          <a:noFill/>
        </p:spPr>
        <p:txBody>
          <a:bodyPr wrap="square" rtlCol="0">
            <a:spAutoFit/>
          </a:bodyPr>
          <a:lstStyle/>
          <a:p>
            <a:r>
              <a:rPr lang="en-GB" sz="2800" dirty="0">
                <a:solidFill>
                  <a:srgbClr val="FFFF00"/>
                </a:solidFill>
              </a:rPr>
              <a:t>Gobekli Tepe is one of the oldest archaeological sites known to man, GT is recognised as being the oldest temple in  the world by archaeologists. Pseudo-archaeology is a theory which goes against main stream theories put forward about this site. Pseudo-archaeology, just as it does about all the major archaeological sites claims that man at this time neither had the tools nor the technology to create such a temple. If the archaeologist  does not address these issues which are normally all to quickly dismissed or overlooked, how can we refute them so easily? </a:t>
            </a:r>
          </a:p>
          <a:p>
            <a:endParaRPr lang="en-GB" dirty="0">
              <a:solidFill>
                <a:srgbClr val="FFFF00"/>
              </a:solidFill>
            </a:endParaRPr>
          </a:p>
          <a:p>
            <a:endParaRPr lang="en-GB" dirty="0">
              <a:solidFill>
                <a:srgbClr val="FFFF00"/>
              </a:solidFill>
            </a:endParaRPr>
          </a:p>
          <a:p>
            <a:endParaRPr lang="en-GB" dirty="0">
              <a:solidFill>
                <a:srgbClr val="FFFF00"/>
              </a:solidFill>
            </a:endParaRPr>
          </a:p>
          <a:p>
            <a:endParaRPr lang="en-GB" dirty="0">
              <a:solidFill>
                <a:srgbClr val="FFFF00"/>
              </a:solidFill>
            </a:endParaRPr>
          </a:p>
        </p:txBody>
      </p:sp>
      <p:pic>
        <p:nvPicPr>
          <p:cNvPr id="11" name="Picture 10">
            <a:extLst>
              <a:ext uri="{FF2B5EF4-FFF2-40B4-BE49-F238E27FC236}">
                <a16:creationId xmlns:a16="http://schemas.microsoft.com/office/drawing/2014/main" id="{B02D3E6E-DE52-441D-B1AF-154D812FABFB}"/>
              </a:ext>
            </a:extLst>
          </p:cNvPr>
          <p:cNvPicPr>
            <a:picLocks noChangeAspect="1"/>
          </p:cNvPicPr>
          <p:nvPr/>
        </p:nvPicPr>
        <p:blipFill>
          <a:blip r:embed="rId8"/>
          <a:stretch>
            <a:fillRect/>
          </a:stretch>
        </p:blipFill>
        <p:spPr>
          <a:xfrm>
            <a:off x="790930" y="10849846"/>
            <a:ext cx="4113161" cy="6213234"/>
          </a:xfrm>
          <a:prstGeom prst="rect">
            <a:avLst/>
          </a:prstGeom>
        </p:spPr>
      </p:pic>
      <p:sp>
        <p:nvSpPr>
          <p:cNvPr id="4" name="TextBox 3">
            <a:extLst>
              <a:ext uri="{FF2B5EF4-FFF2-40B4-BE49-F238E27FC236}">
                <a16:creationId xmlns:a16="http://schemas.microsoft.com/office/drawing/2014/main" id="{61CC30C3-FE48-41C9-867E-17C9C13430CF}"/>
              </a:ext>
            </a:extLst>
          </p:cNvPr>
          <p:cNvSpPr txBox="1"/>
          <p:nvPr/>
        </p:nvSpPr>
        <p:spPr>
          <a:xfrm>
            <a:off x="3510116" y="1799303"/>
            <a:ext cx="28405394" cy="1569660"/>
          </a:xfrm>
          <a:prstGeom prst="rect">
            <a:avLst/>
          </a:prstGeom>
          <a:noFill/>
        </p:spPr>
        <p:txBody>
          <a:bodyPr wrap="square" rtlCol="0">
            <a:spAutoFit/>
          </a:bodyPr>
          <a:lstStyle/>
          <a:p>
            <a:r>
              <a:rPr lang="en-GB" sz="9600" dirty="0">
                <a:solidFill>
                  <a:srgbClr val="FFFF00"/>
                </a:solidFill>
              </a:rPr>
              <a:t>                 Gobekli Tepe: The Truth is Out There!</a:t>
            </a:r>
          </a:p>
        </p:txBody>
      </p:sp>
      <p:pic>
        <p:nvPicPr>
          <p:cNvPr id="1028" name="Picture 4" descr="Related image">
            <a:extLst>
              <a:ext uri="{FF2B5EF4-FFF2-40B4-BE49-F238E27FC236}">
                <a16:creationId xmlns:a16="http://schemas.microsoft.com/office/drawing/2014/main" id="{4414CC5C-B733-4868-AF76-44FB7A80B6C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5328" y="18296096"/>
            <a:ext cx="8758554" cy="555706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C2873673-B461-446A-8963-C00158587F93}"/>
              </a:ext>
            </a:extLst>
          </p:cNvPr>
          <p:cNvSpPr txBox="1"/>
          <p:nvPr/>
        </p:nvSpPr>
        <p:spPr>
          <a:xfrm>
            <a:off x="4904091" y="10894086"/>
            <a:ext cx="11830977" cy="6124754"/>
          </a:xfrm>
          <a:prstGeom prst="rect">
            <a:avLst/>
          </a:prstGeom>
          <a:noFill/>
        </p:spPr>
        <p:txBody>
          <a:bodyPr wrap="square" rtlCol="0">
            <a:spAutoFit/>
          </a:bodyPr>
          <a:lstStyle/>
          <a:p>
            <a:r>
              <a:rPr lang="en-GB" sz="2800" dirty="0">
                <a:solidFill>
                  <a:srgbClr val="FFFF00"/>
                </a:solidFill>
              </a:rPr>
              <a:t>Data set 1, will use the literature which deals with the claims by pseudo-archaeologists. Although the literature is somewhat dubious (Collins 2014, Scranton 2015) in this field, there is no reason why these theories cannot be addressed. Claims from pseudo-science about Gobekli Tepe include that people of the time neither had the knowledge or the skills required to create such a place and therefore needed help from other worlds or in some cases giants.  </a:t>
            </a:r>
          </a:p>
          <a:p>
            <a:endParaRPr lang="en-GB" sz="2800" dirty="0">
              <a:solidFill>
                <a:srgbClr val="FFFF00"/>
              </a:solidFill>
            </a:endParaRPr>
          </a:p>
          <a:p>
            <a:endParaRPr lang="en-GB" sz="2800" dirty="0">
              <a:solidFill>
                <a:srgbClr val="FFFF00"/>
              </a:solidFill>
            </a:endParaRPr>
          </a:p>
          <a:p>
            <a:r>
              <a:rPr lang="en-GB" sz="2800" dirty="0">
                <a:solidFill>
                  <a:srgbClr val="FFFF00"/>
                </a:solidFill>
              </a:rPr>
              <a:t>Data set 2, will involve looking at first hand literature from  Klaus Schmidt the archaeologist who had been working on the site for 30 years. I have also used peer reviewed papers published on the site by other archaeologists on the basis of the evidence found there. Experimental archaeology from other sites involving moving large stones. Also The Tepe Telegrams which contains news and notes from the Gobekli Tepe Research Staff.</a:t>
            </a:r>
          </a:p>
        </p:txBody>
      </p:sp>
      <p:sp>
        <p:nvSpPr>
          <p:cNvPr id="15" name="TextBox 14">
            <a:extLst>
              <a:ext uri="{FF2B5EF4-FFF2-40B4-BE49-F238E27FC236}">
                <a16:creationId xmlns:a16="http://schemas.microsoft.com/office/drawing/2014/main" id="{55C2498A-35F9-400A-8FF6-4E4E1CD206D2}"/>
              </a:ext>
            </a:extLst>
          </p:cNvPr>
          <p:cNvSpPr txBox="1"/>
          <p:nvPr/>
        </p:nvSpPr>
        <p:spPr>
          <a:xfrm>
            <a:off x="25289691" y="18048421"/>
            <a:ext cx="7968343" cy="4832092"/>
          </a:xfrm>
          <a:prstGeom prst="rect">
            <a:avLst/>
          </a:prstGeom>
          <a:noFill/>
        </p:spPr>
        <p:txBody>
          <a:bodyPr wrap="square" rtlCol="0">
            <a:spAutoFit/>
          </a:bodyPr>
          <a:lstStyle/>
          <a:p>
            <a:r>
              <a:rPr lang="en-GB" sz="2800" dirty="0">
                <a:solidFill>
                  <a:srgbClr val="FFFF00"/>
                </a:solidFill>
              </a:rPr>
              <a:t>Looking at both data sets it is clear that people of this time did have the technology and knowledge to create this marvellous temple. Despite claims from pseudo-archaeologists that the tools available at this time did not have the capabilities to cut the stones in this way it has been proved that they can. Experimental archaeology has also proved that stones of this size can be transported easily enough and claims of giants skeletons being found at this site cannot be validated. Pseudo-archaeology may have its place but unfortunately not at this site.</a:t>
            </a:r>
          </a:p>
        </p:txBody>
      </p:sp>
      <p:sp>
        <p:nvSpPr>
          <p:cNvPr id="16" name="TextBox 15">
            <a:extLst>
              <a:ext uri="{FF2B5EF4-FFF2-40B4-BE49-F238E27FC236}">
                <a16:creationId xmlns:a16="http://schemas.microsoft.com/office/drawing/2014/main" id="{CF38225A-5F97-4A0F-A229-4C5BAFAB3564}"/>
              </a:ext>
            </a:extLst>
          </p:cNvPr>
          <p:cNvSpPr txBox="1"/>
          <p:nvPr/>
        </p:nvSpPr>
        <p:spPr>
          <a:xfrm>
            <a:off x="9714967" y="18154649"/>
            <a:ext cx="6508033" cy="5262979"/>
          </a:xfrm>
          <a:prstGeom prst="rect">
            <a:avLst/>
          </a:prstGeom>
          <a:noFill/>
        </p:spPr>
        <p:txBody>
          <a:bodyPr wrap="square" rtlCol="0">
            <a:spAutoFit/>
          </a:bodyPr>
          <a:lstStyle/>
          <a:p>
            <a:r>
              <a:rPr lang="en-GB" sz="2800" dirty="0">
                <a:solidFill>
                  <a:srgbClr val="FFFF00"/>
                </a:solidFill>
              </a:rPr>
              <a:t>The aims and objectives of looking at this site will involve looking at primary sources to determine fact from fiction. Was it possible to build this temple without the help of aliens? Were there giants that helped build it? Also pseudo-archaeologists make many claims about what  these stone inscriptions may mean including aliens, handbags and a cataclysmic event. Looking at the claims of the pseudo-archaeologists and first hand accounts it will hopefully be possible to determine the truth. </a:t>
            </a:r>
          </a:p>
        </p:txBody>
      </p:sp>
      <p:sp>
        <p:nvSpPr>
          <p:cNvPr id="2" name="TextBox 1">
            <a:extLst>
              <a:ext uri="{FF2B5EF4-FFF2-40B4-BE49-F238E27FC236}">
                <a16:creationId xmlns:a16="http://schemas.microsoft.com/office/drawing/2014/main" id="{1CD3EB3F-7F8A-4234-B3ED-AA65C1B96AA3}"/>
              </a:ext>
            </a:extLst>
          </p:cNvPr>
          <p:cNvSpPr txBox="1"/>
          <p:nvPr/>
        </p:nvSpPr>
        <p:spPr>
          <a:xfrm>
            <a:off x="4904091" y="25450229"/>
            <a:ext cx="24590968" cy="276999"/>
          </a:xfrm>
          <a:prstGeom prst="rect">
            <a:avLst/>
          </a:prstGeom>
          <a:noFill/>
        </p:spPr>
        <p:txBody>
          <a:bodyPr wrap="square" rtlCol="0">
            <a:spAutoFit/>
          </a:bodyPr>
          <a:lstStyle/>
          <a:p>
            <a:r>
              <a:rPr lang="en-GB" sz="1200" dirty="0"/>
              <a:t>Bibliography, Collins, A. 2014. Gobekli Tepe : Genesis of the Gods: The Temple of the Watchers and the Discovery of Eden. Bear &amp; Company. Vermont.  Scranton, L. 2015. Point of Origin: Gobekli Tepe and the Spiritual Matrix for the Worlds Cosmologies. Bear &amp; Company. Vermont.        Images 1, Ancient Aliens 2, Phys,org 3, Didim guide 4, Mike Philbins 5, Pinterest Theme image, Alamo</a:t>
            </a:r>
          </a:p>
        </p:txBody>
      </p:sp>
      <p:sp>
        <p:nvSpPr>
          <p:cNvPr id="3" name="TextBox 2">
            <a:extLst>
              <a:ext uri="{FF2B5EF4-FFF2-40B4-BE49-F238E27FC236}">
                <a16:creationId xmlns:a16="http://schemas.microsoft.com/office/drawing/2014/main" id="{AEEE61CA-4667-4EFC-8346-4AFA5D2CB678}"/>
              </a:ext>
            </a:extLst>
          </p:cNvPr>
          <p:cNvSpPr txBox="1"/>
          <p:nvPr/>
        </p:nvSpPr>
        <p:spPr>
          <a:xfrm>
            <a:off x="775328" y="9523813"/>
            <a:ext cx="308405" cy="276999"/>
          </a:xfrm>
          <a:prstGeom prst="rect">
            <a:avLst/>
          </a:prstGeom>
          <a:solidFill>
            <a:schemeClr val="bg1"/>
          </a:solidFill>
        </p:spPr>
        <p:txBody>
          <a:bodyPr wrap="square" rtlCol="0">
            <a:spAutoFit/>
          </a:bodyPr>
          <a:lstStyle/>
          <a:p>
            <a:r>
              <a:rPr lang="en-GB" sz="1200" dirty="0"/>
              <a:t>1</a:t>
            </a:r>
          </a:p>
        </p:txBody>
      </p:sp>
      <p:sp>
        <p:nvSpPr>
          <p:cNvPr id="13" name="TextBox 12">
            <a:extLst>
              <a:ext uri="{FF2B5EF4-FFF2-40B4-BE49-F238E27FC236}">
                <a16:creationId xmlns:a16="http://schemas.microsoft.com/office/drawing/2014/main" id="{B501503B-2F33-45D5-BDC8-6B09C6B54937}"/>
              </a:ext>
            </a:extLst>
          </p:cNvPr>
          <p:cNvSpPr txBox="1"/>
          <p:nvPr/>
        </p:nvSpPr>
        <p:spPr>
          <a:xfrm>
            <a:off x="775328" y="16774654"/>
            <a:ext cx="321311" cy="276999"/>
          </a:xfrm>
          <a:prstGeom prst="rect">
            <a:avLst/>
          </a:prstGeom>
          <a:solidFill>
            <a:schemeClr val="bg1"/>
          </a:solidFill>
        </p:spPr>
        <p:txBody>
          <a:bodyPr wrap="square" rtlCol="0">
            <a:spAutoFit/>
          </a:bodyPr>
          <a:lstStyle/>
          <a:p>
            <a:r>
              <a:rPr lang="en-GB" sz="1200" dirty="0"/>
              <a:t>2</a:t>
            </a:r>
          </a:p>
        </p:txBody>
      </p:sp>
      <p:sp>
        <p:nvSpPr>
          <p:cNvPr id="17" name="TextBox 16">
            <a:extLst>
              <a:ext uri="{FF2B5EF4-FFF2-40B4-BE49-F238E27FC236}">
                <a16:creationId xmlns:a16="http://schemas.microsoft.com/office/drawing/2014/main" id="{71B3A26C-22EA-4384-976A-6C6F28C529F8}"/>
              </a:ext>
            </a:extLst>
          </p:cNvPr>
          <p:cNvSpPr txBox="1"/>
          <p:nvPr/>
        </p:nvSpPr>
        <p:spPr>
          <a:xfrm>
            <a:off x="785354" y="23576159"/>
            <a:ext cx="298379" cy="276999"/>
          </a:xfrm>
          <a:prstGeom prst="rect">
            <a:avLst/>
          </a:prstGeom>
          <a:solidFill>
            <a:schemeClr val="bg1"/>
          </a:solidFill>
        </p:spPr>
        <p:txBody>
          <a:bodyPr wrap="square" rtlCol="0">
            <a:spAutoFit/>
          </a:bodyPr>
          <a:lstStyle/>
          <a:p>
            <a:r>
              <a:rPr lang="en-GB" sz="1200" dirty="0"/>
              <a:t>3</a:t>
            </a:r>
          </a:p>
        </p:txBody>
      </p:sp>
      <p:sp>
        <p:nvSpPr>
          <p:cNvPr id="18" name="TextBox 17">
            <a:extLst>
              <a:ext uri="{FF2B5EF4-FFF2-40B4-BE49-F238E27FC236}">
                <a16:creationId xmlns:a16="http://schemas.microsoft.com/office/drawing/2014/main" id="{56CF4C82-78BE-42CE-B625-9EC1E9F7F67A}"/>
              </a:ext>
            </a:extLst>
          </p:cNvPr>
          <p:cNvSpPr txBox="1"/>
          <p:nvPr/>
        </p:nvSpPr>
        <p:spPr>
          <a:xfrm>
            <a:off x="17592213" y="23576158"/>
            <a:ext cx="266366" cy="276999"/>
          </a:xfrm>
          <a:prstGeom prst="rect">
            <a:avLst/>
          </a:prstGeom>
          <a:solidFill>
            <a:schemeClr val="bg1"/>
          </a:solidFill>
        </p:spPr>
        <p:txBody>
          <a:bodyPr wrap="square" rtlCol="0">
            <a:spAutoFit/>
          </a:bodyPr>
          <a:lstStyle/>
          <a:p>
            <a:r>
              <a:rPr lang="en-GB" sz="1200" dirty="0"/>
              <a:t>4</a:t>
            </a:r>
          </a:p>
        </p:txBody>
      </p:sp>
      <p:sp>
        <p:nvSpPr>
          <p:cNvPr id="19" name="TextBox 18">
            <a:extLst>
              <a:ext uri="{FF2B5EF4-FFF2-40B4-BE49-F238E27FC236}">
                <a16:creationId xmlns:a16="http://schemas.microsoft.com/office/drawing/2014/main" id="{5C10AA4C-CCD6-4CB2-97BA-68B04216A24F}"/>
              </a:ext>
            </a:extLst>
          </p:cNvPr>
          <p:cNvSpPr txBox="1"/>
          <p:nvPr/>
        </p:nvSpPr>
        <p:spPr>
          <a:xfrm>
            <a:off x="24685642" y="23586638"/>
            <a:ext cx="210406" cy="276999"/>
          </a:xfrm>
          <a:prstGeom prst="rect">
            <a:avLst/>
          </a:prstGeom>
          <a:solidFill>
            <a:schemeClr val="bg1"/>
          </a:solidFill>
        </p:spPr>
        <p:txBody>
          <a:bodyPr wrap="square" rtlCol="0">
            <a:spAutoFit/>
          </a:bodyPr>
          <a:lstStyle/>
          <a:p>
            <a:r>
              <a:rPr lang="en-GB" sz="1200" dirty="0"/>
              <a:t>5</a:t>
            </a:r>
          </a:p>
        </p:txBody>
      </p:sp>
      <p:pic>
        <p:nvPicPr>
          <p:cNvPr id="20" name="Picture 19">
            <a:extLst>
              <a:ext uri="{FF2B5EF4-FFF2-40B4-BE49-F238E27FC236}">
                <a16:creationId xmlns:a16="http://schemas.microsoft.com/office/drawing/2014/main" id="{D314FFE8-FE16-4C9D-8C40-BAAAB4D3DB1F}"/>
              </a:ext>
            </a:extLst>
          </p:cNvPr>
          <p:cNvPicPr>
            <a:picLocks noChangeAspect="1"/>
          </p:cNvPicPr>
          <p:nvPr/>
        </p:nvPicPr>
        <p:blipFill rotWithShape="1">
          <a:blip r:embed="rId10"/>
          <a:srcRect l="8681" t="25269" r="69552" b="59023"/>
          <a:stretch/>
        </p:blipFill>
        <p:spPr>
          <a:xfrm>
            <a:off x="30425837" y="650281"/>
            <a:ext cx="2832197" cy="1149022"/>
          </a:xfrm>
          <a:prstGeom prst="rect">
            <a:avLst/>
          </a:prstGeom>
        </p:spPr>
      </p:pic>
    </p:spTree>
    <p:extLst>
      <p:ext uri="{BB962C8B-B14F-4D97-AF65-F5344CB8AC3E}">
        <p14:creationId xmlns:p14="http://schemas.microsoft.com/office/powerpoint/2010/main" val="15729888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376</TotalTime>
  <Words>540</Words>
  <Application>Microsoft Office PowerPoint</Application>
  <PresentationFormat>Custom</PresentationFormat>
  <Paragraphs>17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38</cp:revision>
  <dcterms:created xsi:type="dcterms:W3CDTF">2017-11-01T18:56:57Z</dcterms:created>
  <dcterms:modified xsi:type="dcterms:W3CDTF">2017-11-20T16:38:03Z</dcterms:modified>
</cp:coreProperties>
</file>