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57" r:id="rId4"/>
    <p:sldId id="274" r:id="rId5"/>
    <p:sldId id="258" r:id="rId6"/>
    <p:sldId id="275" r:id="rId7"/>
    <p:sldId id="276" r:id="rId8"/>
    <p:sldId id="27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381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02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09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164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64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73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153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861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2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65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00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0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4B2A22A-F3C4-474E-ADB1-0939CF883441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0906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88952" cy="49701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BFE83-CFB2-474C-BA65-3AB25056A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is Communication Important for Nurses?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41FB5-8346-460B-AAC5-81BB98913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Overview and Guides</a:t>
            </a:r>
          </a:p>
        </p:txBody>
      </p:sp>
    </p:spTree>
    <p:extLst>
      <p:ext uri="{BB962C8B-B14F-4D97-AF65-F5344CB8AC3E}">
        <p14:creationId xmlns:p14="http://schemas.microsoft.com/office/powerpoint/2010/main" val="2316213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C0518-050E-446D-98A5-480F512C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D8EF1-B820-4789-BC5B-2E190BA8E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benefits of a good level of Communication in Nursing?</a:t>
            </a:r>
          </a:p>
          <a:p>
            <a:r>
              <a:rPr lang="en-GB" dirty="0"/>
              <a:t>List benefits for:</a:t>
            </a:r>
          </a:p>
          <a:p>
            <a:endParaRPr lang="en-GB" dirty="0"/>
          </a:p>
          <a:p>
            <a:r>
              <a:rPr lang="en-GB" dirty="0"/>
              <a:t>Self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Service user</a:t>
            </a:r>
          </a:p>
          <a:p>
            <a:r>
              <a:rPr lang="en-GB" dirty="0"/>
              <a:t>Service user friends / family</a:t>
            </a:r>
          </a:p>
          <a:p>
            <a:r>
              <a:rPr lang="en-GB" dirty="0"/>
              <a:t>Wider profession</a:t>
            </a:r>
          </a:p>
        </p:txBody>
      </p:sp>
    </p:spTree>
    <p:extLst>
      <p:ext uri="{BB962C8B-B14F-4D97-AF65-F5344CB8AC3E}">
        <p14:creationId xmlns:p14="http://schemas.microsoft.com/office/powerpoint/2010/main" val="1939040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62E93-1C74-48B9-A785-72EF1A0F3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in Nursing: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394E1-6BA5-431E-A535-D9D4A4FFB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Use of effective interpersonal communication strategies by nurses in both personal and professional settings: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may reduce stress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promote wellness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improve overall quality of life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Vertino</a:t>
            </a:r>
            <a:r>
              <a:rPr lang="en-GB" dirty="0"/>
              <a:t>, K., (September 30, 2014) "Effective Interpersonal Communication: A Practical Guide to Improve Your Life" OJIN: The Online Journal of Issues in Nursing Vol. 19, No. 3</a:t>
            </a:r>
          </a:p>
        </p:txBody>
      </p:sp>
    </p:spTree>
    <p:extLst>
      <p:ext uri="{BB962C8B-B14F-4D97-AF65-F5344CB8AC3E}">
        <p14:creationId xmlns:p14="http://schemas.microsoft.com/office/powerpoint/2010/main" val="3142211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760726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86F80-95CC-41C6-AB59-021140CA3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30E7B-D85E-4AC5-B921-EED580BD0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6" y="1159565"/>
            <a:ext cx="2938022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Why do humans need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3050396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D63DB-9CB8-4E24-9E62-4BA1A7E7F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8A1B7-9C74-47CE-8FEB-38293F88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is an integral part of life</a:t>
            </a:r>
          </a:p>
          <a:p>
            <a:r>
              <a:rPr lang="en-GB" dirty="0"/>
              <a:t>Essential to survival </a:t>
            </a:r>
          </a:p>
          <a:p>
            <a:r>
              <a:rPr lang="en-GB" dirty="0"/>
              <a:t>Verbal and non-verbal communication begins at birth and ends at death</a:t>
            </a:r>
          </a:p>
          <a:p>
            <a:r>
              <a:rPr lang="en-GB" dirty="0"/>
              <a:t>Communication transmits information and knowledge</a:t>
            </a:r>
          </a:p>
          <a:p>
            <a:r>
              <a:rPr lang="en-GB" dirty="0"/>
              <a:t>Ensures humans can relate to one another</a:t>
            </a:r>
          </a:p>
          <a:p>
            <a:r>
              <a:rPr lang="en-GB" dirty="0"/>
              <a:t>Allows the building and cohesion of relationships, families, organisations, and nations.</a:t>
            </a:r>
          </a:p>
        </p:txBody>
      </p:sp>
    </p:spTree>
    <p:extLst>
      <p:ext uri="{BB962C8B-B14F-4D97-AF65-F5344CB8AC3E}">
        <p14:creationId xmlns:p14="http://schemas.microsoft.com/office/powerpoint/2010/main" val="2659300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760726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61865-5ABC-4699-A9FB-9F4443843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A2EBD-6186-4D25-990E-B9FA2B246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6" y="1159565"/>
            <a:ext cx="2938022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What types of communication are we born knowing?</a:t>
            </a:r>
          </a:p>
        </p:txBody>
      </p:sp>
    </p:spTree>
    <p:extLst>
      <p:ext uri="{BB962C8B-B14F-4D97-AF65-F5344CB8AC3E}">
        <p14:creationId xmlns:p14="http://schemas.microsoft.com/office/powerpoint/2010/main" val="530732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85E6-1D7C-49E6-9B9E-0249BFD6B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B3425-B55E-4B08-811E-B5817A80A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Babies communicate from birth, through sounds (crying, cooing, squealing), facial expressions (eye contact, smiling, grimacing) and gestures/body movements (moving legs in excitement or distress, and later, gestures like pointing.) </a:t>
            </a:r>
          </a:p>
          <a:p>
            <a:r>
              <a:rPr lang="en-GB" dirty="0"/>
              <a:t>Interactional synchronicity </a:t>
            </a:r>
          </a:p>
          <a:p>
            <a:r>
              <a:rPr lang="en-GB" dirty="0"/>
              <a:t>‘Rooting’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873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1058D-E35D-428B-B837-F35B19C1A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awareness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E931B-E8E1-4421-BEA0-8A0F90E66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world’s languages put together comprise about 800 or so sounds</a:t>
            </a:r>
          </a:p>
          <a:p>
            <a:r>
              <a:rPr lang="en-GB" dirty="0"/>
              <a:t>Each language uses only about 40 language sounds, or “phonemes,” which distinguish one language from another</a:t>
            </a:r>
          </a:p>
          <a:p>
            <a:r>
              <a:rPr lang="en-GB" dirty="0"/>
              <a:t>At birth, the baby brain can tell the difference between all 800 sounds</a:t>
            </a:r>
          </a:p>
          <a:p>
            <a:r>
              <a:rPr lang="en-GB" dirty="0"/>
              <a:t>This means that at this stage infants can learn any language that they're exposed to</a:t>
            </a:r>
          </a:p>
          <a:p>
            <a:r>
              <a:rPr lang="en-GB" dirty="0"/>
              <a:t>They also know the 40 of their mother’s language at birth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78103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300</Words>
  <Application>Microsoft Macintosh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Calibri Light</vt:lpstr>
      <vt:lpstr>Wingdings</vt:lpstr>
      <vt:lpstr>Retrospect</vt:lpstr>
      <vt:lpstr>Why is Communication Important for Nurses?</vt:lpstr>
      <vt:lpstr>Question </vt:lpstr>
      <vt:lpstr>Communication in Nursing: Benefits</vt:lpstr>
      <vt:lpstr>Question</vt:lpstr>
      <vt:lpstr>Communication Needs</vt:lpstr>
      <vt:lpstr>Question</vt:lpstr>
      <vt:lpstr>Answer</vt:lpstr>
      <vt:lpstr>Language awareness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for Nurses</dc:title>
  <dc:creator>Tania Davies</dc:creator>
  <cp:lastModifiedBy>Taniamichelle333@outlook.com</cp:lastModifiedBy>
  <cp:revision>3</cp:revision>
  <dcterms:created xsi:type="dcterms:W3CDTF">2020-02-27T09:26:15Z</dcterms:created>
  <dcterms:modified xsi:type="dcterms:W3CDTF">2020-10-03T18:55:43Z</dcterms:modified>
</cp:coreProperties>
</file>