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35"/>
    <p:restoredTop sz="94668"/>
  </p:normalViewPr>
  <p:slideViewPr>
    <p:cSldViewPr snapToGrid="0" snapToObjects="1">
      <p:cViewPr varScale="1">
        <p:scale>
          <a:sx n="92" d="100"/>
          <a:sy n="92" d="100"/>
        </p:scale>
        <p:origin x="154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69819"/>
            <a:ext cx="5271655" cy="1316181"/>
          </a:xfrm>
        </p:spPr>
        <p:txBody>
          <a:bodyPr>
            <a:normAutofit/>
          </a:bodyPr>
          <a:lstStyle/>
          <a:p>
            <a:r>
              <a:rPr dirty="0"/>
              <a:t>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3673" y="2535382"/>
            <a:ext cx="3588327" cy="595745"/>
          </a:xfrm>
        </p:spPr>
        <p:txBody>
          <a:bodyPr>
            <a:normAutofit fontScale="77500" lnSpcReduction="20000"/>
          </a:bodyPr>
          <a:lstStyle/>
          <a:p>
            <a:r>
              <a:rPr dirty="0"/>
              <a:t>Mariama </a:t>
            </a:r>
            <a:r>
              <a:rPr dirty="0" err="1"/>
              <a:t>Dalanda</a:t>
            </a:r>
            <a:r>
              <a:rPr dirty="0"/>
              <a:t> </a:t>
            </a:r>
            <a:r>
              <a:rPr dirty="0" err="1"/>
              <a:t>Jallow</a:t>
            </a:r>
            <a:endParaRPr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02999A5-AB5D-734F-A3D6-EB450F487C23}"/>
              </a:ext>
            </a:extLst>
          </p:cNvPr>
          <p:cNvSpPr/>
          <p:nvPr/>
        </p:nvSpPr>
        <p:spPr>
          <a:xfrm>
            <a:off x="1523999" y="3131127"/>
            <a:ext cx="6996545" cy="3352800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M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Health and Social Care?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Health care focuses on preventing illness and treating medical conditions.</a:t>
            </a:r>
          </a:p>
          <a:p>
            <a:r>
              <a:t>Social care supports people with daily activities and promotes independence.</a:t>
            </a:r>
          </a:p>
          <a:p>
            <a:r>
              <a:t>Together they improve the wellbeing and quality of life of individuals.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Communication Skills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Important skills include:</a:t>
            </a:r>
          </a:p>
          <a:p>
            <a:r>
              <a:t>- Communication</a:t>
            </a:r>
          </a:p>
          <a:p>
            <a:r>
              <a:t>- Empathy</a:t>
            </a:r>
          </a:p>
          <a:p>
            <a:r>
              <a:t>- Resilience</a:t>
            </a:r>
          </a:p>
          <a:p>
            <a:r>
              <a:t>- Problem-solving</a:t>
            </a:r>
          </a:p>
          <a:p>
            <a:r>
              <a:t>- Teamwork</a:t>
            </a:r>
          </a:p>
          <a:p>
            <a:r>
              <a:t>- Time management</a:t>
            </a:r>
          </a:p>
          <a:p>
            <a:r>
              <a:t>Communication helps explain information clearly and build trust.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Explains medical information clearly</a:t>
            </a:r>
          </a:p>
          <a:p>
            <a:r>
              <a:t>- Provides emotional support</a:t>
            </a:r>
          </a:p>
          <a:p>
            <a:r>
              <a:t>- Prevents misunderstandings and errors</a:t>
            </a:r>
          </a:p>
          <a:p>
            <a:r>
              <a:t>- Maintains patient confidentiality and trust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Methods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Verbal: spoken communication</a:t>
            </a:r>
          </a:p>
          <a:p>
            <a:r>
              <a:t>Non‑verbal: body language and facial expressions</a:t>
            </a:r>
          </a:p>
          <a:p>
            <a:r>
              <a:t>Written: notes, reports, and emails</a:t>
            </a:r>
          </a:p>
          <a:p>
            <a:r>
              <a:t>Visual: charts, diagrams, and images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Communication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Helps patients feel in control of their care</a:t>
            </a:r>
          </a:p>
          <a:p>
            <a:r>
              <a:t>- Reduces anxiety and fear</a:t>
            </a:r>
          </a:p>
          <a:p>
            <a:r>
              <a:t>- Improves cooperation between workers and patients</a:t>
            </a:r>
          </a:p>
          <a:p>
            <a:r>
              <a:t>- Helps prevent mistakes in treatment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Skills Needed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Verbal communication</a:t>
            </a:r>
          </a:p>
          <a:p>
            <a:r>
              <a:t>- Active listening</a:t>
            </a:r>
          </a:p>
          <a:p>
            <a:r>
              <a:t>- Non‑verbal awareness</a:t>
            </a:r>
          </a:p>
          <a:p>
            <a:r>
              <a:t>- Cultural awareness</a:t>
            </a:r>
          </a:p>
          <a:p>
            <a:r>
              <a:t>- Empathy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Example in Care Setting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Show empathy and cultural awareness.</a:t>
            </a:r>
          </a:p>
          <a:p>
            <a:r>
              <a:t>Respect patients by using their preferred names.</a:t>
            </a:r>
          </a:p>
          <a:p>
            <a:r>
              <a:t>Listen carefully and respond calmly.</a:t>
            </a:r>
          </a:p>
          <a:p>
            <a:r>
              <a:t>Build trust through honesty.</a:t>
            </a:r>
          </a:p>
          <a:p>
            <a:r>
              <a:t>Protect patient confidentiality.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TWC London (2025). What is Health and Social Care?</a:t>
            </a:r>
          </a:p>
          <a:p>
            <a:r>
              <a:t>Toersen, N. (2026). Effective Communication in Health and Social Care.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Effective communication helps professionals provide better care, build trust with patients, and maintain safe and respectful health services.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Thank you for listening.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277</Words>
  <Application>Microsoft Macintosh PowerPoint</Application>
  <PresentationFormat>On-screen Show (4:3)</PresentationFormat>
  <Paragraphs>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Health and Social Care</vt:lpstr>
      <vt:lpstr>What is Health and Social Care?</vt:lpstr>
      <vt:lpstr>Communication Skills in Health and Social Care</vt:lpstr>
      <vt:lpstr>Importance of Communication</vt:lpstr>
      <vt:lpstr>Methods of Communication</vt:lpstr>
      <vt:lpstr>Why Communication is Important</vt:lpstr>
      <vt:lpstr>Communication Skills Needed</vt:lpstr>
      <vt:lpstr>Practical Example in Care Setting</vt:lpstr>
      <vt:lpstr>References</vt:lpstr>
      <vt:lpstr>Conclusion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Social Care</dc:title>
  <dc:subject/>
  <dc:creator/>
  <cp:keywords/>
  <dc:description>generated using python-pptx</dc:description>
  <cp:lastModifiedBy>Momodou lamin Kongira</cp:lastModifiedBy>
  <cp:revision>2</cp:revision>
  <dcterms:created xsi:type="dcterms:W3CDTF">2013-01-27T09:14:16Z</dcterms:created>
  <dcterms:modified xsi:type="dcterms:W3CDTF">2026-03-16T16:12:57Z</dcterms:modified>
  <cp:category/>
</cp:coreProperties>
</file>