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66" r:id="rId3"/>
    <p:sldId id="267" r:id="rId4"/>
    <p:sldId id="258"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7544D452-9831-621C-FA29-AD0218B9E6A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9" name="Date Placeholder 2">
            <a:extLst>
              <a:ext uri="{FF2B5EF4-FFF2-40B4-BE49-F238E27FC236}">
                <a16:creationId xmlns:a16="http://schemas.microsoft.com/office/drawing/2014/main" id="{16CB3A22-FABC-0D7B-2FDC-BD323BD25A1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0FC6C4C-307A-43FD-B484-3B0E1BB4A62C}" type="datetime1">
              <a:rPr lang="en-GB"/>
              <a:pPr lvl="0"/>
              <a:t>09/11/2025</a:t>
            </a:fld>
            <a:endParaRPr lang="en-GB"/>
          </a:p>
        </p:txBody>
      </p:sp>
      <p:sp>
        <p:nvSpPr>
          <p:cNvPr id="10" name="Slide Image Placeholder 3">
            <a:extLst>
              <a:ext uri="{FF2B5EF4-FFF2-40B4-BE49-F238E27FC236}">
                <a16:creationId xmlns:a16="http://schemas.microsoft.com/office/drawing/2014/main" id="{27C9C2A5-445D-5E97-4660-09707E0FAE4A}"/>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98E427B1-5966-1902-8868-7A3B8EE2889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CC48ED31-4993-3589-F74E-7DBD83CDE38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13" name="Slide Number Placeholder 6">
            <a:extLst>
              <a:ext uri="{FF2B5EF4-FFF2-40B4-BE49-F238E27FC236}">
                <a16:creationId xmlns:a16="http://schemas.microsoft.com/office/drawing/2014/main" id="{547C7980-182F-BFDB-82AE-F7E5C32468D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2DE78EAE-A871-4D64-9569-48965A6E301C}"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C44DF-EC16-42FE-86BD-33E81274B9A3}" type="datetimeFigureOut">
              <a:t>11/9/25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C3EFCC-C67F-422A-8A87-4DF6E0EB10FC}" type="slidenum">
              <a:t>‹#›</a:t>
            </a:fld>
            <a:endParaRPr lang="en-US"/>
          </a:p>
        </p:txBody>
      </p:sp>
    </p:spTree>
    <p:extLst>
      <p:ext uri="{BB962C8B-B14F-4D97-AF65-F5344CB8AC3E}">
        <p14:creationId xmlns:p14="http://schemas.microsoft.com/office/powerpoint/2010/main" val="47292501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CCBB68-0515-CC6D-469D-18CB496BB35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F399ACA-186F-7A86-6C0C-3F0C98340EF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D3CE3CCC-976F-EFCF-5C89-29AFFCF7443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4AD0F9B-0ECE-419B-A668-CC9FC2E01D76}"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AE54C6-0E5C-CD3F-45D7-D463C52909C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D6746435-B82D-6AEC-B034-EF34B784E4B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2434E48C-9A62-92BC-16C8-B5DE104028D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2AEFE6-9842-40C0-90EF-248071CF96F0}"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6" descr="hashOverlay-FullResolve.png">
            <a:extLst>
              <a:ext uri="{FF2B5EF4-FFF2-40B4-BE49-F238E27FC236}">
                <a16:creationId xmlns:a16="http://schemas.microsoft.com/office/drawing/2014/main" id="{4EE02D1A-F72D-D51F-5FA4-759EC08F24CE}"/>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6" descr="HD-ShadowLong.png">
            <a:extLst>
              <a:ext uri="{FF2B5EF4-FFF2-40B4-BE49-F238E27FC236}">
                <a16:creationId xmlns:a16="http://schemas.microsoft.com/office/drawing/2014/main" id="{C1FF67D2-275A-629F-56E9-633AD3326A81}"/>
              </a:ext>
            </a:extLst>
          </p:cNvPr>
          <p:cNvPicPr>
            <a:picLocks noChangeAspect="1"/>
          </p:cNvPicPr>
          <p:nvPr/>
        </p:nvPicPr>
        <p:blipFill>
          <a:blip r:embed="rId3"/>
          <a:stretch>
            <a:fillRect/>
          </a:stretch>
        </p:blipFill>
        <p:spPr>
          <a:xfrm>
            <a:off x="0" y="4242852"/>
            <a:ext cx="8968087" cy="275938"/>
          </a:xfrm>
          <a:prstGeom prst="rect">
            <a:avLst/>
          </a:prstGeom>
          <a:noFill/>
          <a:ln cap="flat">
            <a:noFill/>
          </a:ln>
        </p:spPr>
      </p:pic>
      <p:pic>
        <p:nvPicPr>
          <p:cNvPr id="3" name="Picture 7" descr="HD-ShadowShort.png">
            <a:extLst>
              <a:ext uri="{FF2B5EF4-FFF2-40B4-BE49-F238E27FC236}">
                <a16:creationId xmlns:a16="http://schemas.microsoft.com/office/drawing/2014/main" id="{8BB88CF1-EC7D-B0CC-90EF-DF0E242A3D5E}"/>
              </a:ext>
            </a:extLst>
          </p:cNvPr>
          <p:cNvPicPr>
            <a:picLocks noChangeAspect="1"/>
          </p:cNvPicPr>
          <p:nvPr/>
        </p:nvPicPr>
        <p:blipFill>
          <a:blip r:embed="rId4"/>
          <a:stretch>
            <a:fillRect/>
          </a:stretch>
        </p:blipFill>
        <p:spPr>
          <a:xfrm>
            <a:off x="9111712" y="4243849"/>
            <a:ext cx="3077111" cy="276944"/>
          </a:xfrm>
          <a:prstGeom prst="rect">
            <a:avLst/>
          </a:prstGeom>
          <a:noFill/>
          <a:ln cap="flat">
            <a:noFill/>
          </a:ln>
        </p:spPr>
      </p:pic>
      <p:sp>
        <p:nvSpPr>
          <p:cNvPr id="4" name="Rectangle 8">
            <a:extLst>
              <a:ext uri="{FF2B5EF4-FFF2-40B4-BE49-F238E27FC236}">
                <a16:creationId xmlns:a16="http://schemas.microsoft.com/office/drawing/2014/main" id="{03A6D5DA-878E-238F-BEC0-556DC6E26299}"/>
              </a:ext>
            </a:extLst>
          </p:cNvPr>
          <p:cNvSpPr/>
          <p:nvPr/>
        </p:nvSpPr>
        <p:spPr>
          <a:xfrm>
            <a:off x="0" y="2590074"/>
            <a:ext cx="8968087" cy="166033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9">
            <a:extLst>
              <a:ext uri="{FF2B5EF4-FFF2-40B4-BE49-F238E27FC236}">
                <a16:creationId xmlns:a16="http://schemas.microsoft.com/office/drawing/2014/main" id="{3E1DA3C2-64EE-BF61-EE0B-3CE5FDDB68B4}"/>
              </a:ext>
            </a:extLst>
          </p:cNvPr>
          <p:cNvSpPr/>
          <p:nvPr/>
        </p:nvSpPr>
        <p:spPr>
          <a:xfrm>
            <a:off x="9111712" y="2590074"/>
            <a:ext cx="3077111" cy="1660330"/>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15204C39-4500-8CAB-26DA-BF486D21D566}"/>
              </a:ext>
            </a:extLst>
          </p:cNvPr>
          <p:cNvSpPr txBox="1">
            <a:spLocks noGrp="1"/>
          </p:cNvSpPr>
          <p:nvPr>
            <p:ph type="ctrTitle"/>
          </p:nvPr>
        </p:nvSpPr>
        <p:spPr>
          <a:xfrm>
            <a:off x="680322" y="2733708"/>
            <a:ext cx="8144131" cy="1373072"/>
          </a:xfrm>
        </p:spPr>
        <p:txBody>
          <a:bodyPr anchor="b">
            <a:noAutofit/>
          </a:bodyPr>
          <a:lstStyle>
            <a:lvl1pPr algn="r">
              <a:defRPr sz="5400"/>
            </a:lvl1pPr>
          </a:lstStyle>
          <a:p>
            <a:pPr lvl="0"/>
            <a:r>
              <a:rPr lang="en-GB"/>
              <a:t>Click to edit Master title style</a:t>
            </a:r>
            <a:endParaRPr lang="en-US"/>
          </a:p>
        </p:txBody>
      </p:sp>
      <p:sp>
        <p:nvSpPr>
          <p:cNvPr id="7" name="Subtitle 2">
            <a:extLst>
              <a:ext uri="{FF2B5EF4-FFF2-40B4-BE49-F238E27FC236}">
                <a16:creationId xmlns:a16="http://schemas.microsoft.com/office/drawing/2014/main" id="{AF529ED1-68FE-2977-381C-7A400B8C8113}"/>
              </a:ext>
            </a:extLst>
          </p:cNvPr>
          <p:cNvSpPr txBox="1">
            <a:spLocks noGrp="1"/>
          </p:cNvSpPr>
          <p:nvPr>
            <p:ph type="subTitle" idx="1"/>
          </p:nvPr>
        </p:nvSpPr>
        <p:spPr>
          <a:xfrm>
            <a:off x="680322" y="4394039"/>
            <a:ext cx="8144131" cy="1117689"/>
          </a:xfrm>
        </p:spPr>
        <p:txBody>
          <a:bodyPr/>
          <a:lstStyle>
            <a:lvl1pPr marL="0" indent="0" algn="r">
              <a:buNone/>
              <a:defRPr sz="2000"/>
            </a:lvl1pPr>
          </a:lstStyle>
          <a:p>
            <a:pPr lvl="0"/>
            <a:r>
              <a:rPr lang="en-GB"/>
              <a:t>Click to edit Master subtitle style</a:t>
            </a:r>
            <a:endParaRPr lang="en-US"/>
          </a:p>
        </p:txBody>
      </p:sp>
      <p:sp>
        <p:nvSpPr>
          <p:cNvPr id="8" name="Date Placeholder 3">
            <a:extLst>
              <a:ext uri="{FF2B5EF4-FFF2-40B4-BE49-F238E27FC236}">
                <a16:creationId xmlns:a16="http://schemas.microsoft.com/office/drawing/2014/main" id="{A9F65994-EC82-FA8E-1EFE-187BB8A54D13}"/>
              </a:ext>
            </a:extLst>
          </p:cNvPr>
          <p:cNvSpPr txBox="1">
            <a:spLocks noGrp="1"/>
          </p:cNvSpPr>
          <p:nvPr>
            <p:ph type="dt" sz="half" idx="7"/>
          </p:nvPr>
        </p:nvSpPr>
        <p:spPr>
          <a:xfrm>
            <a:off x="7550978" y="5936184"/>
            <a:ext cx="2743200" cy="365129"/>
          </a:xfrm>
        </p:spPr>
        <p:txBody>
          <a:bodyPr/>
          <a:lstStyle>
            <a:lvl1pPr>
              <a:defRPr/>
            </a:lvl1pPr>
          </a:lstStyle>
          <a:p>
            <a:pPr lvl="0"/>
            <a:fld id="{F320F85E-D6F4-4FE7-AFAF-8A5AE8A58613}" type="datetime1">
              <a:rPr lang="en-GB"/>
              <a:pPr lvl="0"/>
              <a:t>09/11/2025</a:t>
            </a:fld>
            <a:endParaRPr lang="en-GB"/>
          </a:p>
        </p:txBody>
      </p:sp>
      <p:sp>
        <p:nvSpPr>
          <p:cNvPr id="9" name="Footer Placeholder 4">
            <a:extLst>
              <a:ext uri="{FF2B5EF4-FFF2-40B4-BE49-F238E27FC236}">
                <a16:creationId xmlns:a16="http://schemas.microsoft.com/office/drawing/2014/main" id="{11321F8D-0643-F11C-5267-6A5FBD7EFE0D}"/>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0" name="Slide Number Placeholder 5">
            <a:extLst>
              <a:ext uri="{FF2B5EF4-FFF2-40B4-BE49-F238E27FC236}">
                <a16:creationId xmlns:a16="http://schemas.microsoft.com/office/drawing/2014/main" id="{906350EA-3A54-44A9-CEB4-28AF291FA4EB}"/>
              </a:ext>
            </a:extLst>
          </p:cNvPr>
          <p:cNvSpPr txBox="1">
            <a:spLocks noGrp="1"/>
          </p:cNvSpPr>
          <p:nvPr>
            <p:ph type="sldNum" sz="quarter" idx="8"/>
          </p:nvPr>
        </p:nvSpPr>
        <p:spPr>
          <a:xfrm>
            <a:off x="9255346" y="2750341"/>
            <a:ext cx="1171885" cy="1356439"/>
          </a:xfrm>
        </p:spPr>
        <p:txBody>
          <a:bodyPr/>
          <a:lstStyle>
            <a:lvl1pPr>
              <a:defRPr/>
            </a:lvl1pPr>
          </a:lstStyle>
          <a:p>
            <a:pPr lvl="0"/>
            <a:fld id="{5FE44812-455B-4C05-9C9E-2C24DCFB2B08}" type="slidenum">
              <a:t>‹#›</a:t>
            </a:fld>
            <a:endParaRPr lang="en-GB"/>
          </a:p>
        </p:txBody>
      </p:sp>
    </p:spTree>
    <p:extLst>
      <p:ext uri="{BB962C8B-B14F-4D97-AF65-F5344CB8AC3E}">
        <p14:creationId xmlns:p14="http://schemas.microsoft.com/office/powerpoint/2010/main" val="3637476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6" descr="hashOverlay-FullResolve.png">
            <a:extLst>
              <a:ext uri="{FF2B5EF4-FFF2-40B4-BE49-F238E27FC236}">
                <a16:creationId xmlns:a16="http://schemas.microsoft.com/office/drawing/2014/main" id="{E8FBDB1F-F51C-24BE-CB99-876DF4B6C2CF}"/>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14" descr="HD-ShadowLong.png">
            <a:extLst>
              <a:ext uri="{FF2B5EF4-FFF2-40B4-BE49-F238E27FC236}">
                <a16:creationId xmlns:a16="http://schemas.microsoft.com/office/drawing/2014/main" id="{A96BD438-0982-A050-B223-FBB15941FC08}"/>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15" descr="HD-ShadowShort.png">
            <a:extLst>
              <a:ext uri="{FF2B5EF4-FFF2-40B4-BE49-F238E27FC236}">
                <a16:creationId xmlns:a16="http://schemas.microsoft.com/office/drawing/2014/main" id="{3188B478-C155-C94D-C839-68B574ECD4FE}"/>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16">
            <a:extLst>
              <a:ext uri="{FF2B5EF4-FFF2-40B4-BE49-F238E27FC236}">
                <a16:creationId xmlns:a16="http://schemas.microsoft.com/office/drawing/2014/main" id="{4B8B8F86-0390-7775-19A4-885DCB335A3C}"/>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7">
            <a:extLst>
              <a:ext uri="{FF2B5EF4-FFF2-40B4-BE49-F238E27FC236}">
                <a16:creationId xmlns:a16="http://schemas.microsoft.com/office/drawing/2014/main" id="{309E1D24-BA73-38F7-A4C9-FE5D3261DB88}"/>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CD3AC49D-8E76-054B-BA4A-5EEAE5CB3D6F}"/>
              </a:ext>
            </a:extLst>
          </p:cNvPr>
          <p:cNvSpPr txBox="1">
            <a:spLocks noGrp="1"/>
          </p:cNvSpPr>
          <p:nvPr>
            <p:ph type="title"/>
          </p:nvPr>
        </p:nvSpPr>
        <p:spPr>
          <a:xfrm>
            <a:off x="680322" y="753227"/>
            <a:ext cx="9613864" cy="1080939"/>
          </a:xfrm>
        </p:spPr>
        <p:txBody>
          <a:bodyPr/>
          <a:lstStyle>
            <a:lvl1pPr>
              <a:defRPr/>
            </a:lvl1pPr>
          </a:lstStyle>
          <a:p>
            <a:pPr lvl="0"/>
            <a:r>
              <a:rPr lang="en-GB"/>
              <a:t>Click to edit Master title style</a:t>
            </a:r>
            <a:endParaRPr lang="en-US"/>
          </a:p>
        </p:txBody>
      </p:sp>
      <p:sp>
        <p:nvSpPr>
          <p:cNvPr id="7" name="Content Placeholder 2">
            <a:extLst>
              <a:ext uri="{FF2B5EF4-FFF2-40B4-BE49-F238E27FC236}">
                <a16:creationId xmlns:a16="http://schemas.microsoft.com/office/drawing/2014/main" id="{4775B02A-C8E0-B008-FDAB-1ECD8D8C0EE7}"/>
              </a:ext>
            </a:extLst>
          </p:cNvPr>
          <p:cNvSpPr txBox="1">
            <a:spLocks noGrp="1"/>
          </p:cNvSpPr>
          <p:nvPr>
            <p:ph idx="1"/>
          </p:nvPr>
        </p:nvSpPr>
        <p:spPr>
          <a:xfrm>
            <a:off x="680322" y="2336877"/>
            <a:ext cx="9613864" cy="359931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3">
            <a:extLst>
              <a:ext uri="{FF2B5EF4-FFF2-40B4-BE49-F238E27FC236}">
                <a16:creationId xmlns:a16="http://schemas.microsoft.com/office/drawing/2014/main" id="{2AC3485D-6D18-7BEA-60C6-B232FD024B33}"/>
              </a:ext>
            </a:extLst>
          </p:cNvPr>
          <p:cNvSpPr txBox="1">
            <a:spLocks noGrp="1"/>
          </p:cNvSpPr>
          <p:nvPr>
            <p:ph type="dt" sz="half" idx="7"/>
          </p:nvPr>
        </p:nvSpPr>
        <p:spPr>
          <a:xfrm>
            <a:off x="7550978" y="5936184"/>
            <a:ext cx="2743200" cy="365129"/>
          </a:xfrm>
        </p:spPr>
        <p:txBody>
          <a:bodyPr/>
          <a:lstStyle>
            <a:lvl1pPr>
              <a:defRPr/>
            </a:lvl1pPr>
          </a:lstStyle>
          <a:p>
            <a:pPr lvl="0"/>
            <a:fld id="{3E139B4E-A77F-4DD8-A41C-2CB1D0C72F7D}" type="datetime1">
              <a:rPr lang="en-GB"/>
              <a:pPr lvl="0"/>
              <a:t>09/11/2025</a:t>
            </a:fld>
            <a:endParaRPr lang="en-GB"/>
          </a:p>
        </p:txBody>
      </p:sp>
      <p:sp>
        <p:nvSpPr>
          <p:cNvPr id="9" name="Footer Placeholder 4">
            <a:extLst>
              <a:ext uri="{FF2B5EF4-FFF2-40B4-BE49-F238E27FC236}">
                <a16:creationId xmlns:a16="http://schemas.microsoft.com/office/drawing/2014/main" id="{263ACEB0-4B59-7750-327D-7C694B4462A1}"/>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0" name="Slide Number Placeholder 5">
            <a:extLst>
              <a:ext uri="{FF2B5EF4-FFF2-40B4-BE49-F238E27FC236}">
                <a16:creationId xmlns:a16="http://schemas.microsoft.com/office/drawing/2014/main" id="{FA666698-5DD9-6F1B-E887-28E2E536F666}"/>
              </a:ext>
            </a:extLst>
          </p:cNvPr>
          <p:cNvSpPr txBox="1">
            <a:spLocks noGrp="1"/>
          </p:cNvSpPr>
          <p:nvPr>
            <p:ph type="sldNum" sz="quarter" idx="8"/>
          </p:nvPr>
        </p:nvSpPr>
        <p:spPr>
          <a:xfrm>
            <a:off x="10729450" y="753227"/>
            <a:ext cx="1154146" cy="1090787"/>
          </a:xfrm>
        </p:spPr>
        <p:txBody>
          <a:bodyPr/>
          <a:lstStyle>
            <a:lvl1pPr>
              <a:defRPr/>
            </a:lvl1pPr>
          </a:lstStyle>
          <a:p>
            <a:pPr lvl="0"/>
            <a:fld id="{E13F59EB-9117-4905-B96C-731025AC4424}" type="slidenum">
              <a:t>‹#›</a:t>
            </a:fld>
            <a:endParaRPr lang="en-GB"/>
          </a:p>
        </p:txBody>
      </p:sp>
    </p:spTree>
    <p:extLst>
      <p:ext uri="{BB962C8B-B14F-4D97-AF65-F5344CB8AC3E}">
        <p14:creationId xmlns:p14="http://schemas.microsoft.com/office/powerpoint/2010/main" val="428805891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11" name="Picture 6" descr="hashOverlay-FullResolve.png">
            <a:extLst>
              <a:ext uri="{FF2B5EF4-FFF2-40B4-BE49-F238E27FC236}">
                <a16:creationId xmlns:a16="http://schemas.microsoft.com/office/drawing/2014/main" id="{78AA8FDC-225D-A662-D649-A38528043B2F}"/>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6" descr="HD-ShadowLong.png">
            <a:extLst>
              <a:ext uri="{FF2B5EF4-FFF2-40B4-BE49-F238E27FC236}">
                <a16:creationId xmlns:a16="http://schemas.microsoft.com/office/drawing/2014/main" id="{D453FE36-97DF-47CB-1CB2-D4BCB4D1A586}"/>
              </a:ext>
            </a:extLst>
          </p:cNvPr>
          <p:cNvPicPr>
            <a:picLocks noChangeAspect="1"/>
          </p:cNvPicPr>
          <p:nvPr/>
        </p:nvPicPr>
        <p:blipFill>
          <a:blip r:embed="rId3"/>
          <a:stretch>
            <a:fillRect/>
          </a:stretch>
        </p:blipFill>
        <p:spPr>
          <a:xfrm>
            <a:off x="0" y="4086910"/>
            <a:ext cx="10437811" cy="321164"/>
          </a:xfrm>
          <a:prstGeom prst="rect">
            <a:avLst/>
          </a:prstGeom>
          <a:noFill/>
          <a:ln cap="flat">
            <a:noFill/>
          </a:ln>
        </p:spPr>
      </p:pic>
      <p:pic>
        <p:nvPicPr>
          <p:cNvPr id="3" name="Picture 7" descr="HD-ShadowShort.png">
            <a:extLst>
              <a:ext uri="{FF2B5EF4-FFF2-40B4-BE49-F238E27FC236}">
                <a16:creationId xmlns:a16="http://schemas.microsoft.com/office/drawing/2014/main" id="{5506724C-72C5-F993-D0CE-A39732E6B716}"/>
              </a:ext>
            </a:extLst>
          </p:cNvPr>
          <p:cNvPicPr>
            <a:picLocks noChangeAspect="1"/>
          </p:cNvPicPr>
          <p:nvPr/>
        </p:nvPicPr>
        <p:blipFill>
          <a:blip r:embed="rId4"/>
          <a:stretch>
            <a:fillRect/>
          </a:stretch>
        </p:blipFill>
        <p:spPr>
          <a:xfrm>
            <a:off x="10585825" y="4087898"/>
            <a:ext cx="1602998" cy="144274"/>
          </a:xfrm>
          <a:prstGeom prst="rect">
            <a:avLst/>
          </a:prstGeom>
          <a:noFill/>
          <a:ln cap="flat">
            <a:noFill/>
          </a:ln>
        </p:spPr>
      </p:pic>
      <p:sp>
        <p:nvSpPr>
          <p:cNvPr id="4" name="Rectangle 8">
            <a:extLst>
              <a:ext uri="{FF2B5EF4-FFF2-40B4-BE49-F238E27FC236}">
                <a16:creationId xmlns:a16="http://schemas.microsoft.com/office/drawing/2014/main" id="{9425DC42-C26A-EB31-C1C6-5F908B19671A}"/>
              </a:ext>
            </a:extLst>
          </p:cNvPr>
          <p:cNvSpPr/>
          <p:nvPr/>
        </p:nvSpPr>
        <p:spPr>
          <a:xfrm>
            <a:off x="0" y="272626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9">
            <a:extLst>
              <a:ext uri="{FF2B5EF4-FFF2-40B4-BE49-F238E27FC236}">
                <a16:creationId xmlns:a16="http://schemas.microsoft.com/office/drawing/2014/main" id="{AC8D6AF8-B25C-0647-732F-1439C9E12713}"/>
              </a:ext>
            </a:extLst>
          </p:cNvPr>
          <p:cNvSpPr/>
          <p:nvPr/>
        </p:nvSpPr>
        <p:spPr>
          <a:xfrm>
            <a:off x="10585825" y="2726265"/>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ACD13F98-DA63-6160-6A8B-950559885B6A}"/>
              </a:ext>
            </a:extLst>
          </p:cNvPr>
          <p:cNvSpPr txBox="1">
            <a:spLocks noGrp="1"/>
          </p:cNvSpPr>
          <p:nvPr>
            <p:ph type="title"/>
          </p:nvPr>
        </p:nvSpPr>
        <p:spPr>
          <a:xfrm>
            <a:off x="680322" y="2869899"/>
            <a:ext cx="9613864" cy="1090787"/>
          </a:xfrm>
        </p:spPr>
        <p:txBody>
          <a:bodyPr/>
          <a:lstStyle>
            <a:lvl1pPr algn="r">
              <a:defRPr/>
            </a:lvl1pPr>
          </a:lstStyle>
          <a:p>
            <a:pPr lvl="0"/>
            <a:r>
              <a:rPr lang="en-GB"/>
              <a:t>Click to edit Master title style</a:t>
            </a:r>
            <a:endParaRPr lang="en-US"/>
          </a:p>
        </p:txBody>
      </p:sp>
      <p:sp>
        <p:nvSpPr>
          <p:cNvPr id="7" name="Text Placeholder 2">
            <a:extLst>
              <a:ext uri="{FF2B5EF4-FFF2-40B4-BE49-F238E27FC236}">
                <a16:creationId xmlns:a16="http://schemas.microsoft.com/office/drawing/2014/main" id="{B3AB403B-1DFC-4221-98C6-AD46CBFC1B85}"/>
              </a:ext>
            </a:extLst>
          </p:cNvPr>
          <p:cNvSpPr txBox="1">
            <a:spLocks noGrp="1"/>
          </p:cNvSpPr>
          <p:nvPr>
            <p:ph type="body" idx="1"/>
          </p:nvPr>
        </p:nvSpPr>
        <p:spPr>
          <a:xfrm>
            <a:off x="680322" y="4232172"/>
            <a:ext cx="9613864" cy="1704020"/>
          </a:xfrm>
        </p:spPr>
        <p:txBody>
          <a:bodyPr/>
          <a:lstStyle>
            <a:lvl1pPr marL="0" indent="0" algn="r">
              <a:buNone/>
              <a:defRPr sz="2000"/>
            </a:lvl1pPr>
          </a:lstStyle>
          <a:p>
            <a:pPr lvl="0"/>
            <a:r>
              <a:rPr lang="en-GB"/>
              <a:t>Click to edit Master text styles</a:t>
            </a:r>
          </a:p>
        </p:txBody>
      </p:sp>
      <p:sp>
        <p:nvSpPr>
          <p:cNvPr id="8" name="Date Placeholder 3">
            <a:extLst>
              <a:ext uri="{FF2B5EF4-FFF2-40B4-BE49-F238E27FC236}">
                <a16:creationId xmlns:a16="http://schemas.microsoft.com/office/drawing/2014/main" id="{9DA00C3E-0651-1512-F2F8-A0B0D2687323}"/>
              </a:ext>
            </a:extLst>
          </p:cNvPr>
          <p:cNvSpPr txBox="1">
            <a:spLocks noGrp="1"/>
          </p:cNvSpPr>
          <p:nvPr>
            <p:ph type="dt" sz="half" idx="7"/>
          </p:nvPr>
        </p:nvSpPr>
        <p:spPr>
          <a:xfrm>
            <a:off x="7550978" y="5936184"/>
            <a:ext cx="2743200" cy="365129"/>
          </a:xfrm>
        </p:spPr>
        <p:txBody>
          <a:bodyPr/>
          <a:lstStyle>
            <a:lvl1pPr>
              <a:defRPr/>
            </a:lvl1pPr>
          </a:lstStyle>
          <a:p>
            <a:pPr lvl="0"/>
            <a:fld id="{3DA1B51A-F821-46BF-A3B6-ABFECDEFED58}" type="datetime1">
              <a:rPr lang="en-GB"/>
              <a:pPr lvl="0"/>
              <a:t>09/11/2025</a:t>
            </a:fld>
            <a:endParaRPr lang="en-GB"/>
          </a:p>
        </p:txBody>
      </p:sp>
      <p:sp>
        <p:nvSpPr>
          <p:cNvPr id="9" name="Footer Placeholder 4">
            <a:extLst>
              <a:ext uri="{FF2B5EF4-FFF2-40B4-BE49-F238E27FC236}">
                <a16:creationId xmlns:a16="http://schemas.microsoft.com/office/drawing/2014/main" id="{AE648AAC-2C55-30C2-C5C4-5A54F8AE0480}"/>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0" name="Slide Number Placeholder 5">
            <a:extLst>
              <a:ext uri="{FF2B5EF4-FFF2-40B4-BE49-F238E27FC236}">
                <a16:creationId xmlns:a16="http://schemas.microsoft.com/office/drawing/2014/main" id="{2D0BED70-ED0B-CE45-17F3-3D5AA936D92F}"/>
              </a:ext>
            </a:extLst>
          </p:cNvPr>
          <p:cNvSpPr txBox="1">
            <a:spLocks noGrp="1"/>
          </p:cNvSpPr>
          <p:nvPr>
            <p:ph type="sldNum" sz="quarter" idx="8"/>
          </p:nvPr>
        </p:nvSpPr>
        <p:spPr>
          <a:xfrm>
            <a:off x="10729450" y="2869899"/>
            <a:ext cx="1154146" cy="1090787"/>
          </a:xfrm>
        </p:spPr>
        <p:txBody>
          <a:bodyPr/>
          <a:lstStyle>
            <a:lvl1pPr>
              <a:defRPr/>
            </a:lvl1pPr>
          </a:lstStyle>
          <a:p>
            <a:pPr lvl="0"/>
            <a:fld id="{14489CE1-FDB9-4C02-9777-88C195C32369}" type="slidenum">
              <a:t>‹#›</a:t>
            </a:fld>
            <a:endParaRPr lang="en-GB"/>
          </a:p>
        </p:txBody>
      </p:sp>
    </p:spTree>
    <p:extLst>
      <p:ext uri="{BB962C8B-B14F-4D97-AF65-F5344CB8AC3E}">
        <p14:creationId xmlns:p14="http://schemas.microsoft.com/office/powerpoint/2010/main" val="574169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2" name="Picture 6" descr="hashOverlay-FullResolve.png">
            <a:extLst>
              <a:ext uri="{FF2B5EF4-FFF2-40B4-BE49-F238E27FC236}">
                <a16:creationId xmlns:a16="http://schemas.microsoft.com/office/drawing/2014/main" id="{1ABD389E-5C7C-445A-CF0A-5D65FE957B01}"/>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7" descr="HD-ShadowLong.png">
            <a:extLst>
              <a:ext uri="{FF2B5EF4-FFF2-40B4-BE49-F238E27FC236}">
                <a16:creationId xmlns:a16="http://schemas.microsoft.com/office/drawing/2014/main" id="{A4C9E9E7-6BD9-2F57-1B2E-CCC9208B649F}"/>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BC99F766-ABF3-73F2-F14A-0737FB18BAEE}"/>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9">
            <a:extLst>
              <a:ext uri="{FF2B5EF4-FFF2-40B4-BE49-F238E27FC236}">
                <a16:creationId xmlns:a16="http://schemas.microsoft.com/office/drawing/2014/main" id="{A84CFC04-CE35-B699-A120-A85768524057}"/>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7F998E7D-44AA-C0FA-204C-96700289DD4A}"/>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A4A9F395-67BF-AE47-8EF7-B33FFC4AE4C7}"/>
              </a:ext>
            </a:extLst>
          </p:cNvPr>
          <p:cNvSpPr txBox="1">
            <a:spLocks noGrp="1"/>
          </p:cNvSpPr>
          <p:nvPr>
            <p:ph type="title"/>
          </p:nvPr>
        </p:nvSpPr>
        <p:spPr>
          <a:xfrm>
            <a:off x="680322" y="753227"/>
            <a:ext cx="9613864" cy="1080939"/>
          </a:xfrm>
        </p:spPr>
        <p:txBody>
          <a:bodyPr/>
          <a:lstStyle>
            <a:lvl1pPr>
              <a:defRPr/>
            </a:lvl1pPr>
          </a:lstStyle>
          <a:p>
            <a:pPr lvl="0"/>
            <a:r>
              <a:rPr lang="en-GB"/>
              <a:t>Click to edit Master title style</a:t>
            </a:r>
            <a:endParaRPr lang="en-US"/>
          </a:p>
        </p:txBody>
      </p:sp>
      <p:sp>
        <p:nvSpPr>
          <p:cNvPr id="7" name="Content Placeholder 2">
            <a:extLst>
              <a:ext uri="{FF2B5EF4-FFF2-40B4-BE49-F238E27FC236}">
                <a16:creationId xmlns:a16="http://schemas.microsoft.com/office/drawing/2014/main" id="{FD0D1C13-A55C-06B5-52A0-05E53AB219AA}"/>
              </a:ext>
            </a:extLst>
          </p:cNvPr>
          <p:cNvSpPr txBox="1">
            <a:spLocks noGrp="1"/>
          </p:cNvSpPr>
          <p:nvPr>
            <p:ph idx="1"/>
          </p:nvPr>
        </p:nvSpPr>
        <p:spPr>
          <a:xfrm>
            <a:off x="680322" y="2336877"/>
            <a:ext cx="4698360" cy="359931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E84BDCA6-7C15-2B7E-8476-D2FC5687D7FE}"/>
              </a:ext>
            </a:extLst>
          </p:cNvPr>
          <p:cNvSpPr txBox="1">
            <a:spLocks noGrp="1"/>
          </p:cNvSpPr>
          <p:nvPr>
            <p:ph idx="2"/>
          </p:nvPr>
        </p:nvSpPr>
        <p:spPr>
          <a:xfrm>
            <a:off x="5594125" y="2336877"/>
            <a:ext cx="4700061" cy="359931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Date Placeholder 4">
            <a:extLst>
              <a:ext uri="{FF2B5EF4-FFF2-40B4-BE49-F238E27FC236}">
                <a16:creationId xmlns:a16="http://schemas.microsoft.com/office/drawing/2014/main" id="{DCFE2790-72BA-0C7D-6650-40F7D6AE359C}"/>
              </a:ext>
            </a:extLst>
          </p:cNvPr>
          <p:cNvSpPr txBox="1">
            <a:spLocks noGrp="1"/>
          </p:cNvSpPr>
          <p:nvPr>
            <p:ph type="dt" sz="half" idx="7"/>
          </p:nvPr>
        </p:nvSpPr>
        <p:spPr>
          <a:xfrm>
            <a:off x="7550978" y="5936184"/>
            <a:ext cx="2743200" cy="365129"/>
          </a:xfrm>
        </p:spPr>
        <p:txBody>
          <a:bodyPr/>
          <a:lstStyle>
            <a:lvl1pPr>
              <a:defRPr/>
            </a:lvl1pPr>
          </a:lstStyle>
          <a:p>
            <a:pPr lvl="0"/>
            <a:fld id="{0EF97412-4109-45AD-B8C8-276849680D36}" type="datetime1">
              <a:rPr lang="en-GB"/>
              <a:pPr lvl="0"/>
              <a:t>09/11/2025</a:t>
            </a:fld>
            <a:endParaRPr lang="en-GB"/>
          </a:p>
        </p:txBody>
      </p:sp>
      <p:sp>
        <p:nvSpPr>
          <p:cNvPr id="10" name="Footer Placeholder 5">
            <a:extLst>
              <a:ext uri="{FF2B5EF4-FFF2-40B4-BE49-F238E27FC236}">
                <a16:creationId xmlns:a16="http://schemas.microsoft.com/office/drawing/2014/main" id="{E4D69472-5296-7896-2DAA-559DC4E855FE}"/>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1" name="Slide Number Placeholder 6">
            <a:extLst>
              <a:ext uri="{FF2B5EF4-FFF2-40B4-BE49-F238E27FC236}">
                <a16:creationId xmlns:a16="http://schemas.microsoft.com/office/drawing/2014/main" id="{6CA3B4A4-0A83-0958-F6BF-C21E14C50913}"/>
              </a:ext>
            </a:extLst>
          </p:cNvPr>
          <p:cNvSpPr txBox="1">
            <a:spLocks noGrp="1"/>
          </p:cNvSpPr>
          <p:nvPr>
            <p:ph type="sldNum" sz="quarter" idx="8"/>
          </p:nvPr>
        </p:nvSpPr>
        <p:spPr>
          <a:xfrm>
            <a:off x="10729450" y="753227"/>
            <a:ext cx="1154146" cy="1090787"/>
          </a:xfrm>
        </p:spPr>
        <p:txBody>
          <a:bodyPr/>
          <a:lstStyle>
            <a:lvl1pPr>
              <a:defRPr/>
            </a:lvl1pPr>
          </a:lstStyle>
          <a:p>
            <a:pPr lvl="0"/>
            <a:fld id="{774A83FE-BE08-4800-BF72-1A8C34B47667}" type="slidenum">
              <a:t>‹#›</a:t>
            </a:fld>
            <a:endParaRPr lang="en-GB"/>
          </a:p>
        </p:txBody>
      </p:sp>
    </p:spTree>
    <p:extLst>
      <p:ext uri="{BB962C8B-B14F-4D97-AF65-F5344CB8AC3E}">
        <p14:creationId xmlns:p14="http://schemas.microsoft.com/office/powerpoint/2010/main" val="937806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6" descr="hashOverlay-FullResolve.png">
            <a:extLst>
              <a:ext uri="{FF2B5EF4-FFF2-40B4-BE49-F238E27FC236}">
                <a16:creationId xmlns:a16="http://schemas.microsoft.com/office/drawing/2014/main" id="{2DA9B5FA-AAB3-13FD-5974-E8FB3E0A8729}"/>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9" descr="HD-ShadowLong.png">
            <a:extLst>
              <a:ext uri="{FF2B5EF4-FFF2-40B4-BE49-F238E27FC236}">
                <a16:creationId xmlns:a16="http://schemas.microsoft.com/office/drawing/2014/main" id="{20FC7757-66EE-58EB-D486-75BA6AC4F4BE}"/>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10" descr="HD-ShadowShort.png">
            <a:extLst>
              <a:ext uri="{FF2B5EF4-FFF2-40B4-BE49-F238E27FC236}">
                <a16:creationId xmlns:a16="http://schemas.microsoft.com/office/drawing/2014/main" id="{26AB6471-84FC-17A8-3D7F-EBC68E78D994}"/>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11">
            <a:extLst>
              <a:ext uri="{FF2B5EF4-FFF2-40B4-BE49-F238E27FC236}">
                <a16:creationId xmlns:a16="http://schemas.microsoft.com/office/drawing/2014/main" id="{99877768-5F4B-FF02-64F5-838ECC75ABA1}"/>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2">
            <a:extLst>
              <a:ext uri="{FF2B5EF4-FFF2-40B4-BE49-F238E27FC236}">
                <a16:creationId xmlns:a16="http://schemas.microsoft.com/office/drawing/2014/main" id="{E159D8F0-E978-2E82-B470-7FBD141599EF}"/>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085EA702-62B4-0DD2-458D-57E1CC418E5F}"/>
              </a:ext>
            </a:extLst>
          </p:cNvPr>
          <p:cNvSpPr txBox="1">
            <a:spLocks noGrp="1"/>
          </p:cNvSpPr>
          <p:nvPr>
            <p:ph type="title"/>
          </p:nvPr>
        </p:nvSpPr>
        <p:spPr>
          <a:xfrm>
            <a:off x="680322" y="753227"/>
            <a:ext cx="9613864" cy="1080939"/>
          </a:xfrm>
        </p:spPr>
        <p:txBody>
          <a:bodyPr/>
          <a:lstStyle>
            <a:lvl1pPr>
              <a:defRPr/>
            </a:lvl1pPr>
          </a:lstStyle>
          <a:p>
            <a:pPr lvl="0"/>
            <a:r>
              <a:rPr lang="en-GB"/>
              <a:t>Click to edit Master title style</a:t>
            </a:r>
            <a:endParaRPr lang="en-US"/>
          </a:p>
        </p:txBody>
      </p:sp>
      <p:sp>
        <p:nvSpPr>
          <p:cNvPr id="7" name="Text Placeholder 2">
            <a:extLst>
              <a:ext uri="{FF2B5EF4-FFF2-40B4-BE49-F238E27FC236}">
                <a16:creationId xmlns:a16="http://schemas.microsoft.com/office/drawing/2014/main" id="{E347C241-6759-17E9-2A6E-37DED40DA675}"/>
              </a:ext>
            </a:extLst>
          </p:cNvPr>
          <p:cNvSpPr txBox="1">
            <a:spLocks noGrp="1"/>
          </p:cNvSpPr>
          <p:nvPr>
            <p:ph type="body" idx="1"/>
          </p:nvPr>
        </p:nvSpPr>
        <p:spPr>
          <a:xfrm>
            <a:off x="906353" y="2336877"/>
            <a:ext cx="4472330" cy="693133"/>
          </a:xfrm>
        </p:spPr>
        <p:txBody>
          <a:bodyPr anchor="b"/>
          <a:lstStyle>
            <a:lvl1pPr marL="0" indent="0">
              <a:buNone/>
              <a:defRPr b="1"/>
            </a:lvl1pPr>
          </a:lstStyle>
          <a:p>
            <a:pPr lvl="0"/>
            <a:r>
              <a:rPr lang="en-GB"/>
              <a:t>Click to edit Master text styles</a:t>
            </a:r>
          </a:p>
        </p:txBody>
      </p:sp>
      <p:sp>
        <p:nvSpPr>
          <p:cNvPr id="8" name="Content Placeholder 3">
            <a:extLst>
              <a:ext uri="{FF2B5EF4-FFF2-40B4-BE49-F238E27FC236}">
                <a16:creationId xmlns:a16="http://schemas.microsoft.com/office/drawing/2014/main" id="{2C61AD28-B06A-75D3-3B6D-20C0731B856B}"/>
              </a:ext>
            </a:extLst>
          </p:cNvPr>
          <p:cNvSpPr txBox="1">
            <a:spLocks noGrp="1"/>
          </p:cNvSpPr>
          <p:nvPr>
            <p:ph idx="2"/>
          </p:nvPr>
        </p:nvSpPr>
        <p:spPr>
          <a:xfrm>
            <a:off x="680322" y="3030010"/>
            <a:ext cx="4698351" cy="290618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Text Placeholder 4">
            <a:extLst>
              <a:ext uri="{FF2B5EF4-FFF2-40B4-BE49-F238E27FC236}">
                <a16:creationId xmlns:a16="http://schemas.microsoft.com/office/drawing/2014/main" id="{93076FBF-B515-AC52-ADB4-461F078B4B73}"/>
              </a:ext>
            </a:extLst>
          </p:cNvPr>
          <p:cNvSpPr txBox="1">
            <a:spLocks noGrp="1"/>
          </p:cNvSpPr>
          <p:nvPr>
            <p:ph type="body" idx="3"/>
          </p:nvPr>
        </p:nvSpPr>
        <p:spPr>
          <a:xfrm>
            <a:off x="5820155" y="2336877"/>
            <a:ext cx="4474031" cy="692072"/>
          </a:xfrm>
        </p:spPr>
        <p:txBody>
          <a:bodyPr anchor="b"/>
          <a:lstStyle>
            <a:lvl1pPr marL="0" indent="0">
              <a:buNone/>
              <a:defRPr b="1"/>
            </a:lvl1pPr>
          </a:lstStyle>
          <a:p>
            <a:pPr lvl="0"/>
            <a:r>
              <a:rPr lang="en-GB"/>
              <a:t>Click to edit Master text styles</a:t>
            </a:r>
          </a:p>
        </p:txBody>
      </p:sp>
      <p:sp>
        <p:nvSpPr>
          <p:cNvPr id="10" name="Content Placeholder 5">
            <a:extLst>
              <a:ext uri="{FF2B5EF4-FFF2-40B4-BE49-F238E27FC236}">
                <a16:creationId xmlns:a16="http://schemas.microsoft.com/office/drawing/2014/main" id="{91F2D4A0-4DD0-4946-BEBE-4021248C9AA7}"/>
              </a:ext>
            </a:extLst>
          </p:cNvPr>
          <p:cNvSpPr txBox="1">
            <a:spLocks noGrp="1"/>
          </p:cNvSpPr>
          <p:nvPr>
            <p:ph idx="4"/>
          </p:nvPr>
        </p:nvSpPr>
        <p:spPr>
          <a:xfrm>
            <a:off x="5594125" y="3030010"/>
            <a:ext cx="4700061" cy="290618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Date Placeholder 6">
            <a:extLst>
              <a:ext uri="{FF2B5EF4-FFF2-40B4-BE49-F238E27FC236}">
                <a16:creationId xmlns:a16="http://schemas.microsoft.com/office/drawing/2014/main" id="{1071D8D0-2983-9694-AFEE-4324354B493D}"/>
              </a:ext>
            </a:extLst>
          </p:cNvPr>
          <p:cNvSpPr txBox="1">
            <a:spLocks noGrp="1"/>
          </p:cNvSpPr>
          <p:nvPr>
            <p:ph type="dt" sz="half" idx="7"/>
          </p:nvPr>
        </p:nvSpPr>
        <p:spPr>
          <a:xfrm>
            <a:off x="7550978" y="5936184"/>
            <a:ext cx="2743200" cy="365129"/>
          </a:xfrm>
        </p:spPr>
        <p:txBody>
          <a:bodyPr/>
          <a:lstStyle>
            <a:lvl1pPr>
              <a:defRPr/>
            </a:lvl1pPr>
          </a:lstStyle>
          <a:p>
            <a:pPr lvl="0"/>
            <a:fld id="{FBFA559D-600E-4957-934D-741EB447BE86}" type="datetime1">
              <a:rPr lang="en-GB"/>
              <a:pPr lvl="0"/>
              <a:t>09/11/2025</a:t>
            </a:fld>
            <a:endParaRPr lang="en-GB"/>
          </a:p>
        </p:txBody>
      </p:sp>
      <p:sp>
        <p:nvSpPr>
          <p:cNvPr id="12" name="Footer Placeholder 7">
            <a:extLst>
              <a:ext uri="{FF2B5EF4-FFF2-40B4-BE49-F238E27FC236}">
                <a16:creationId xmlns:a16="http://schemas.microsoft.com/office/drawing/2014/main" id="{F4DE7ABE-2316-F474-8DEF-86D8A480837A}"/>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FD443A79-148D-4F48-9BCA-DA6BC272769D}"/>
              </a:ext>
            </a:extLst>
          </p:cNvPr>
          <p:cNvSpPr txBox="1">
            <a:spLocks noGrp="1"/>
          </p:cNvSpPr>
          <p:nvPr>
            <p:ph type="sldNum" sz="quarter" idx="8"/>
          </p:nvPr>
        </p:nvSpPr>
        <p:spPr>
          <a:xfrm>
            <a:off x="10729450" y="753227"/>
            <a:ext cx="1154146" cy="1090787"/>
          </a:xfrm>
        </p:spPr>
        <p:txBody>
          <a:bodyPr/>
          <a:lstStyle>
            <a:lvl1pPr>
              <a:defRPr/>
            </a:lvl1pPr>
          </a:lstStyle>
          <a:p>
            <a:pPr lvl="0"/>
            <a:fld id="{7D98B9D2-B294-4320-A6F4-C6F7A2F3F69C}" type="slidenum">
              <a:t>‹#›</a:t>
            </a:fld>
            <a:endParaRPr lang="en-GB"/>
          </a:p>
        </p:txBody>
      </p:sp>
    </p:spTree>
    <p:extLst>
      <p:ext uri="{BB962C8B-B14F-4D97-AF65-F5344CB8AC3E}">
        <p14:creationId xmlns:p14="http://schemas.microsoft.com/office/powerpoint/2010/main" val="4133806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10" name="Picture 6" descr="hashOverlay-FullResolve.png">
            <a:extLst>
              <a:ext uri="{FF2B5EF4-FFF2-40B4-BE49-F238E27FC236}">
                <a16:creationId xmlns:a16="http://schemas.microsoft.com/office/drawing/2014/main" id="{202D87C7-B9A6-315C-82E6-845C56A604F0}"/>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5" descr="HD-ShadowLong.png">
            <a:extLst>
              <a:ext uri="{FF2B5EF4-FFF2-40B4-BE49-F238E27FC236}">
                <a16:creationId xmlns:a16="http://schemas.microsoft.com/office/drawing/2014/main" id="{8B8F4C64-1881-30A7-ECD0-FE8ED535062E}"/>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6" descr="HD-ShadowShort.png">
            <a:extLst>
              <a:ext uri="{FF2B5EF4-FFF2-40B4-BE49-F238E27FC236}">
                <a16:creationId xmlns:a16="http://schemas.microsoft.com/office/drawing/2014/main" id="{83943622-BB60-5D90-F3C3-90EE016FEDB1}"/>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7">
            <a:extLst>
              <a:ext uri="{FF2B5EF4-FFF2-40B4-BE49-F238E27FC236}">
                <a16:creationId xmlns:a16="http://schemas.microsoft.com/office/drawing/2014/main" id="{4B7714A3-5CC1-BB8D-24F1-2276A4FDDBD3}"/>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8">
            <a:extLst>
              <a:ext uri="{FF2B5EF4-FFF2-40B4-BE49-F238E27FC236}">
                <a16:creationId xmlns:a16="http://schemas.microsoft.com/office/drawing/2014/main" id="{0636CB0A-2B82-30D6-5B65-12B72B48CB60}"/>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4DEAAE6B-91CC-A754-7FEC-B57A9B1B9306}"/>
              </a:ext>
            </a:extLst>
          </p:cNvPr>
          <p:cNvSpPr txBox="1">
            <a:spLocks noGrp="1"/>
          </p:cNvSpPr>
          <p:nvPr>
            <p:ph type="title"/>
          </p:nvPr>
        </p:nvSpPr>
        <p:spPr>
          <a:xfrm>
            <a:off x="680322" y="753227"/>
            <a:ext cx="9613864" cy="1080939"/>
          </a:xfrm>
        </p:spPr>
        <p:txBody>
          <a:bodyPr/>
          <a:lstStyle>
            <a:lvl1pPr>
              <a:defRPr/>
            </a:lvl1pPr>
          </a:lstStyle>
          <a:p>
            <a:pPr lvl="0"/>
            <a:r>
              <a:rPr lang="en-GB"/>
              <a:t>Click to edit Master title style</a:t>
            </a:r>
            <a:endParaRPr lang="en-US"/>
          </a:p>
        </p:txBody>
      </p:sp>
      <p:sp>
        <p:nvSpPr>
          <p:cNvPr id="7" name="Date Placeholder 2">
            <a:extLst>
              <a:ext uri="{FF2B5EF4-FFF2-40B4-BE49-F238E27FC236}">
                <a16:creationId xmlns:a16="http://schemas.microsoft.com/office/drawing/2014/main" id="{A0A98AD6-E71C-091D-D0EB-3365250D99BD}"/>
              </a:ext>
            </a:extLst>
          </p:cNvPr>
          <p:cNvSpPr txBox="1">
            <a:spLocks noGrp="1"/>
          </p:cNvSpPr>
          <p:nvPr>
            <p:ph type="dt" sz="half" idx="7"/>
          </p:nvPr>
        </p:nvSpPr>
        <p:spPr>
          <a:xfrm>
            <a:off x="7550978" y="5936184"/>
            <a:ext cx="2743200" cy="365129"/>
          </a:xfrm>
        </p:spPr>
        <p:txBody>
          <a:bodyPr/>
          <a:lstStyle>
            <a:lvl1pPr>
              <a:defRPr/>
            </a:lvl1pPr>
          </a:lstStyle>
          <a:p>
            <a:pPr lvl="0"/>
            <a:fld id="{D49B790E-4466-4D79-A893-2EAA2DEDA74A}" type="datetime1">
              <a:rPr lang="en-GB"/>
              <a:pPr lvl="0"/>
              <a:t>09/11/2025</a:t>
            </a:fld>
            <a:endParaRPr lang="en-GB"/>
          </a:p>
        </p:txBody>
      </p:sp>
      <p:sp>
        <p:nvSpPr>
          <p:cNvPr id="8" name="Footer Placeholder 3">
            <a:extLst>
              <a:ext uri="{FF2B5EF4-FFF2-40B4-BE49-F238E27FC236}">
                <a16:creationId xmlns:a16="http://schemas.microsoft.com/office/drawing/2014/main" id="{14D32245-0D4E-7510-CDE2-65A8289C887F}"/>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9" name="Slide Number Placeholder 4">
            <a:extLst>
              <a:ext uri="{FF2B5EF4-FFF2-40B4-BE49-F238E27FC236}">
                <a16:creationId xmlns:a16="http://schemas.microsoft.com/office/drawing/2014/main" id="{3A6964A2-B539-EC4E-605A-C22E8769DBE2}"/>
              </a:ext>
            </a:extLst>
          </p:cNvPr>
          <p:cNvSpPr txBox="1">
            <a:spLocks noGrp="1"/>
          </p:cNvSpPr>
          <p:nvPr>
            <p:ph type="sldNum" sz="quarter" idx="8"/>
          </p:nvPr>
        </p:nvSpPr>
        <p:spPr>
          <a:xfrm>
            <a:off x="10729450" y="753227"/>
            <a:ext cx="1154146" cy="1090787"/>
          </a:xfrm>
        </p:spPr>
        <p:txBody>
          <a:bodyPr/>
          <a:lstStyle>
            <a:lvl1pPr>
              <a:defRPr/>
            </a:lvl1pPr>
          </a:lstStyle>
          <a:p>
            <a:pPr lvl="0"/>
            <a:fld id="{13D68AD4-80E9-46DF-A268-D4D54EB0A263}" type="slidenum">
              <a:t>‹#›</a:t>
            </a:fld>
            <a:endParaRPr lang="en-GB"/>
          </a:p>
        </p:txBody>
      </p:sp>
    </p:spTree>
    <p:extLst>
      <p:ext uri="{BB962C8B-B14F-4D97-AF65-F5344CB8AC3E}">
        <p14:creationId xmlns:p14="http://schemas.microsoft.com/office/powerpoint/2010/main" val="3732234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hashOverlay-FullResolve.png">
            <a:extLst>
              <a:ext uri="{FF2B5EF4-FFF2-40B4-BE49-F238E27FC236}">
                <a16:creationId xmlns:a16="http://schemas.microsoft.com/office/drawing/2014/main" id="{BF79BB8B-E13A-B7D7-7DAC-74037D9E0589}"/>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4" descr="HD-ShadowShort.png">
            <a:extLst>
              <a:ext uri="{FF2B5EF4-FFF2-40B4-BE49-F238E27FC236}">
                <a16:creationId xmlns:a16="http://schemas.microsoft.com/office/drawing/2014/main" id="{4EE99796-4ED5-F6B1-617B-6A296DF4BBAD}"/>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3" name="Rectangle 5">
            <a:extLst>
              <a:ext uri="{FF2B5EF4-FFF2-40B4-BE49-F238E27FC236}">
                <a16:creationId xmlns:a16="http://schemas.microsoft.com/office/drawing/2014/main" id="{5CE71559-8E5B-717C-8D26-3384BBD127B9}"/>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Date Placeholder 1">
            <a:extLst>
              <a:ext uri="{FF2B5EF4-FFF2-40B4-BE49-F238E27FC236}">
                <a16:creationId xmlns:a16="http://schemas.microsoft.com/office/drawing/2014/main" id="{907B7A51-B0AF-DAB5-556F-D59FF0D9AB9E}"/>
              </a:ext>
            </a:extLst>
          </p:cNvPr>
          <p:cNvSpPr txBox="1">
            <a:spLocks noGrp="1"/>
          </p:cNvSpPr>
          <p:nvPr>
            <p:ph type="dt" sz="half" idx="7"/>
          </p:nvPr>
        </p:nvSpPr>
        <p:spPr>
          <a:xfrm>
            <a:off x="7550978" y="5936184"/>
            <a:ext cx="2743200" cy="365129"/>
          </a:xfrm>
        </p:spPr>
        <p:txBody>
          <a:bodyPr/>
          <a:lstStyle>
            <a:lvl1pPr>
              <a:defRPr/>
            </a:lvl1pPr>
          </a:lstStyle>
          <a:p>
            <a:pPr lvl="0"/>
            <a:fld id="{559187DD-601C-44F1-B1B7-19C16963AA67}" type="datetime1">
              <a:rPr lang="en-GB"/>
              <a:pPr lvl="0"/>
              <a:t>09/11/2025</a:t>
            </a:fld>
            <a:endParaRPr lang="en-GB"/>
          </a:p>
        </p:txBody>
      </p:sp>
      <p:sp>
        <p:nvSpPr>
          <p:cNvPr id="5" name="Footer Placeholder 2">
            <a:extLst>
              <a:ext uri="{FF2B5EF4-FFF2-40B4-BE49-F238E27FC236}">
                <a16:creationId xmlns:a16="http://schemas.microsoft.com/office/drawing/2014/main" id="{5650C238-D4F6-D866-4F90-0E669D94733E}"/>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6" name="Slide Number Placeholder 3">
            <a:extLst>
              <a:ext uri="{FF2B5EF4-FFF2-40B4-BE49-F238E27FC236}">
                <a16:creationId xmlns:a16="http://schemas.microsoft.com/office/drawing/2014/main" id="{B09A56A6-7782-EA62-066E-8397349C4ED9}"/>
              </a:ext>
            </a:extLst>
          </p:cNvPr>
          <p:cNvSpPr txBox="1">
            <a:spLocks noGrp="1"/>
          </p:cNvSpPr>
          <p:nvPr>
            <p:ph type="sldNum" sz="quarter" idx="8"/>
          </p:nvPr>
        </p:nvSpPr>
        <p:spPr>
          <a:xfrm>
            <a:off x="10729450" y="753227"/>
            <a:ext cx="1154146" cy="1090787"/>
          </a:xfrm>
        </p:spPr>
        <p:txBody>
          <a:bodyPr/>
          <a:lstStyle>
            <a:lvl1pPr>
              <a:defRPr/>
            </a:lvl1pPr>
          </a:lstStyle>
          <a:p>
            <a:pPr lvl="0"/>
            <a:fld id="{37D3CE25-7006-42BC-8E91-482B82EF4272}" type="slidenum">
              <a:t>‹#›</a:t>
            </a:fld>
            <a:endParaRPr lang="en-GB"/>
          </a:p>
        </p:txBody>
      </p:sp>
    </p:spTree>
    <p:extLst>
      <p:ext uri="{BB962C8B-B14F-4D97-AF65-F5344CB8AC3E}">
        <p14:creationId xmlns:p14="http://schemas.microsoft.com/office/powerpoint/2010/main" val="3690718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6" descr="hashOverlay-FullResolve.png">
            <a:extLst>
              <a:ext uri="{FF2B5EF4-FFF2-40B4-BE49-F238E27FC236}">
                <a16:creationId xmlns:a16="http://schemas.microsoft.com/office/drawing/2014/main" id="{290690D6-B48D-F52D-EF76-5D6C1D9AF713}"/>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7" descr="HD-ShadowLong.png">
            <a:extLst>
              <a:ext uri="{FF2B5EF4-FFF2-40B4-BE49-F238E27FC236}">
                <a16:creationId xmlns:a16="http://schemas.microsoft.com/office/drawing/2014/main" id="{401DFE3F-3FBD-BC82-1A24-7B00EB0B3437}"/>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D5BCA7D4-667B-7B4E-FF36-14386DC01B05}"/>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9">
            <a:extLst>
              <a:ext uri="{FF2B5EF4-FFF2-40B4-BE49-F238E27FC236}">
                <a16:creationId xmlns:a16="http://schemas.microsoft.com/office/drawing/2014/main" id="{A5A23BAD-EFD5-13CC-5B58-B963DF509796}"/>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8C059E6B-9A94-8228-D16D-633356646B35}"/>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EC4BB01B-3FB8-6CCD-004B-5898D6638DD5}"/>
              </a:ext>
            </a:extLst>
          </p:cNvPr>
          <p:cNvSpPr txBox="1">
            <a:spLocks noGrp="1"/>
          </p:cNvSpPr>
          <p:nvPr>
            <p:ph type="title"/>
          </p:nvPr>
        </p:nvSpPr>
        <p:spPr>
          <a:xfrm>
            <a:off x="680322" y="753227"/>
            <a:ext cx="9613855" cy="1080939"/>
          </a:xfrm>
        </p:spPr>
        <p:txBody>
          <a:bodyPr/>
          <a:lstStyle>
            <a:lvl1pPr>
              <a:defRPr/>
            </a:lvl1pPr>
          </a:lstStyle>
          <a:p>
            <a:pPr lvl="0"/>
            <a:r>
              <a:rPr lang="en-GB"/>
              <a:t>Click to edit Master title style</a:t>
            </a:r>
            <a:endParaRPr lang="en-US"/>
          </a:p>
        </p:txBody>
      </p:sp>
      <p:sp>
        <p:nvSpPr>
          <p:cNvPr id="7" name="Content Placeholder 2">
            <a:extLst>
              <a:ext uri="{FF2B5EF4-FFF2-40B4-BE49-F238E27FC236}">
                <a16:creationId xmlns:a16="http://schemas.microsoft.com/office/drawing/2014/main" id="{01BB3922-EBAD-2DF0-031D-283E9903AA37}"/>
              </a:ext>
            </a:extLst>
          </p:cNvPr>
          <p:cNvSpPr txBox="1">
            <a:spLocks noGrp="1"/>
          </p:cNvSpPr>
          <p:nvPr>
            <p:ph idx="1"/>
          </p:nvPr>
        </p:nvSpPr>
        <p:spPr>
          <a:xfrm>
            <a:off x="4685842" y="2336877"/>
            <a:ext cx="5608335" cy="359931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ext Placeholder 3">
            <a:extLst>
              <a:ext uri="{FF2B5EF4-FFF2-40B4-BE49-F238E27FC236}">
                <a16:creationId xmlns:a16="http://schemas.microsoft.com/office/drawing/2014/main" id="{6836D738-1F83-8399-FF3D-BE9616994D04}"/>
              </a:ext>
            </a:extLst>
          </p:cNvPr>
          <p:cNvSpPr txBox="1">
            <a:spLocks noGrp="1"/>
          </p:cNvSpPr>
          <p:nvPr>
            <p:ph type="body" idx="2"/>
          </p:nvPr>
        </p:nvSpPr>
        <p:spPr>
          <a:xfrm>
            <a:off x="680322" y="2336868"/>
            <a:ext cx="3790078" cy="3599316"/>
          </a:xfrm>
        </p:spPr>
        <p:txBody>
          <a:bodyPr anchor="ctr"/>
          <a:lstStyle>
            <a:lvl1pPr marL="0" indent="0">
              <a:buNone/>
              <a:defRPr sz="1600"/>
            </a:lvl1pPr>
          </a:lstStyle>
          <a:p>
            <a:pPr lvl="0"/>
            <a:r>
              <a:rPr lang="en-GB"/>
              <a:t>Click to edit Master text styles</a:t>
            </a:r>
          </a:p>
        </p:txBody>
      </p:sp>
      <p:sp>
        <p:nvSpPr>
          <p:cNvPr id="9" name="Date Placeholder 4">
            <a:extLst>
              <a:ext uri="{FF2B5EF4-FFF2-40B4-BE49-F238E27FC236}">
                <a16:creationId xmlns:a16="http://schemas.microsoft.com/office/drawing/2014/main" id="{F825413D-5C20-201D-84D6-79245CA9DADF}"/>
              </a:ext>
            </a:extLst>
          </p:cNvPr>
          <p:cNvSpPr txBox="1">
            <a:spLocks noGrp="1"/>
          </p:cNvSpPr>
          <p:nvPr>
            <p:ph type="dt" sz="half" idx="7"/>
          </p:nvPr>
        </p:nvSpPr>
        <p:spPr>
          <a:xfrm>
            <a:off x="7550978" y="5936184"/>
            <a:ext cx="2743200" cy="365129"/>
          </a:xfrm>
        </p:spPr>
        <p:txBody>
          <a:bodyPr/>
          <a:lstStyle>
            <a:lvl1pPr>
              <a:defRPr/>
            </a:lvl1pPr>
          </a:lstStyle>
          <a:p>
            <a:pPr lvl="0"/>
            <a:fld id="{29B1559F-08AD-4F6B-B376-BB30143448A3}" type="datetime1">
              <a:rPr lang="en-GB"/>
              <a:pPr lvl="0"/>
              <a:t>09/11/2025</a:t>
            </a:fld>
            <a:endParaRPr lang="en-GB"/>
          </a:p>
        </p:txBody>
      </p:sp>
      <p:sp>
        <p:nvSpPr>
          <p:cNvPr id="10" name="Footer Placeholder 5">
            <a:extLst>
              <a:ext uri="{FF2B5EF4-FFF2-40B4-BE49-F238E27FC236}">
                <a16:creationId xmlns:a16="http://schemas.microsoft.com/office/drawing/2014/main" id="{05A67643-3746-0CE3-F0E2-DA39B3D37E43}"/>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1" name="Slide Number Placeholder 6">
            <a:extLst>
              <a:ext uri="{FF2B5EF4-FFF2-40B4-BE49-F238E27FC236}">
                <a16:creationId xmlns:a16="http://schemas.microsoft.com/office/drawing/2014/main" id="{0EBBCD02-7638-DD54-375C-0C541B99C56A}"/>
              </a:ext>
            </a:extLst>
          </p:cNvPr>
          <p:cNvSpPr txBox="1">
            <a:spLocks noGrp="1"/>
          </p:cNvSpPr>
          <p:nvPr>
            <p:ph type="sldNum" sz="quarter" idx="8"/>
          </p:nvPr>
        </p:nvSpPr>
        <p:spPr>
          <a:xfrm>
            <a:off x="10729450" y="753227"/>
            <a:ext cx="1154146" cy="1090787"/>
          </a:xfrm>
        </p:spPr>
        <p:txBody>
          <a:bodyPr/>
          <a:lstStyle>
            <a:lvl1pPr>
              <a:defRPr/>
            </a:lvl1pPr>
          </a:lstStyle>
          <a:p>
            <a:pPr lvl="0"/>
            <a:fld id="{77A21D1B-626F-45D8-B0D5-A27B558DD4D8}" type="slidenum">
              <a:t>‹#›</a:t>
            </a:fld>
            <a:endParaRPr lang="en-GB"/>
          </a:p>
        </p:txBody>
      </p:sp>
    </p:spTree>
    <p:extLst>
      <p:ext uri="{BB962C8B-B14F-4D97-AF65-F5344CB8AC3E}">
        <p14:creationId xmlns:p14="http://schemas.microsoft.com/office/powerpoint/2010/main" val="1365442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6" descr="hashOverlay-FullResolve.png">
            <a:extLst>
              <a:ext uri="{FF2B5EF4-FFF2-40B4-BE49-F238E27FC236}">
                <a16:creationId xmlns:a16="http://schemas.microsoft.com/office/drawing/2014/main" id="{91B51F70-E673-5B54-83A4-75EEBBFC86D4}"/>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7" descr="HD-ShadowLong.png">
            <a:extLst>
              <a:ext uri="{FF2B5EF4-FFF2-40B4-BE49-F238E27FC236}">
                <a16:creationId xmlns:a16="http://schemas.microsoft.com/office/drawing/2014/main" id="{6B31A6CF-34AC-DE98-5E73-F13CAA92A323}"/>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84C41E97-024C-4A7F-A19D-1EB2F415B45C}"/>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9">
            <a:extLst>
              <a:ext uri="{FF2B5EF4-FFF2-40B4-BE49-F238E27FC236}">
                <a16:creationId xmlns:a16="http://schemas.microsoft.com/office/drawing/2014/main" id="{ECB66BF6-60C2-F1BA-37E3-A6E341D0911F}"/>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0FD7DFBF-857E-6622-4945-37ADA37B6905}"/>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3E3026EC-23B0-02DA-34B0-22F387594835}"/>
              </a:ext>
            </a:extLst>
          </p:cNvPr>
          <p:cNvSpPr txBox="1">
            <a:spLocks noGrp="1"/>
          </p:cNvSpPr>
          <p:nvPr>
            <p:ph type="title"/>
          </p:nvPr>
        </p:nvSpPr>
        <p:spPr>
          <a:xfrm>
            <a:off x="680322" y="753227"/>
            <a:ext cx="9613855" cy="1080939"/>
          </a:xfrm>
        </p:spPr>
        <p:txBody>
          <a:bodyPr/>
          <a:lstStyle>
            <a:lvl1pPr>
              <a:defRPr/>
            </a:lvl1pPr>
          </a:lstStyle>
          <a:p>
            <a:pPr lvl="0"/>
            <a:r>
              <a:rPr lang="en-GB"/>
              <a:t>Click to edit Master title style</a:t>
            </a:r>
            <a:endParaRPr lang="en-US"/>
          </a:p>
        </p:txBody>
      </p:sp>
      <p:sp>
        <p:nvSpPr>
          <p:cNvPr id="7" name="Picture Placeholder 2">
            <a:extLst>
              <a:ext uri="{FF2B5EF4-FFF2-40B4-BE49-F238E27FC236}">
                <a16:creationId xmlns:a16="http://schemas.microsoft.com/office/drawing/2014/main" id="{20A1E6E9-17AE-3FCC-117F-270F4A668AC1}"/>
              </a:ext>
            </a:extLst>
          </p:cNvPr>
          <p:cNvSpPr txBox="1">
            <a:spLocks noGrp="1"/>
          </p:cNvSpPr>
          <p:nvPr>
            <p:ph type="pic" idx="1"/>
          </p:nvPr>
        </p:nvSpPr>
        <p:spPr>
          <a:xfrm>
            <a:off x="4868329" y="2336877"/>
            <a:ext cx="5425848" cy="3599316"/>
          </a:xfrm>
          <a:effectLst>
            <a:outerShdw dist="63496" dir="5039953" algn="tl">
              <a:srgbClr val="000000">
                <a:alpha val="41000"/>
              </a:srgbClr>
            </a:outerShdw>
          </a:effectLst>
        </p:spPr>
        <p:txBody>
          <a:bodyPr/>
          <a:lstStyle>
            <a:lvl1pPr marL="0" indent="0">
              <a:buNone/>
              <a:defRPr sz="32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9D9FD48B-B293-E273-771A-605EAE2CE96D}"/>
              </a:ext>
            </a:extLst>
          </p:cNvPr>
          <p:cNvSpPr txBox="1">
            <a:spLocks noGrp="1"/>
          </p:cNvSpPr>
          <p:nvPr>
            <p:ph type="body" idx="2"/>
          </p:nvPr>
        </p:nvSpPr>
        <p:spPr>
          <a:xfrm>
            <a:off x="680322" y="2336877"/>
            <a:ext cx="3876260" cy="3599316"/>
          </a:xfrm>
        </p:spPr>
        <p:txBody>
          <a:bodyPr anchor="ctr"/>
          <a:lstStyle>
            <a:lvl1pPr marL="0" indent="0">
              <a:buNone/>
              <a:defRPr sz="1600"/>
            </a:lvl1pPr>
          </a:lstStyle>
          <a:p>
            <a:pPr lvl="0"/>
            <a:r>
              <a:rPr lang="en-GB"/>
              <a:t>Click to edit Master text styles</a:t>
            </a:r>
          </a:p>
        </p:txBody>
      </p:sp>
      <p:sp>
        <p:nvSpPr>
          <p:cNvPr id="9" name="Date Placeholder 4">
            <a:extLst>
              <a:ext uri="{FF2B5EF4-FFF2-40B4-BE49-F238E27FC236}">
                <a16:creationId xmlns:a16="http://schemas.microsoft.com/office/drawing/2014/main" id="{41C549E5-585E-448F-E550-657016EE5D53}"/>
              </a:ext>
            </a:extLst>
          </p:cNvPr>
          <p:cNvSpPr txBox="1">
            <a:spLocks noGrp="1"/>
          </p:cNvSpPr>
          <p:nvPr>
            <p:ph type="dt" sz="half" idx="7"/>
          </p:nvPr>
        </p:nvSpPr>
        <p:spPr>
          <a:xfrm>
            <a:off x="7550978" y="5936184"/>
            <a:ext cx="2743200" cy="365129"/>
          </a:xfrm>
        </p:spPr>
        <p:txBody>
          <a:bodyPr/>
          <a:lstStyle>
            <a:lvl1pPr>
              <a:defRPr/>
            </a:lvl1pPr>
          </a:lstStyle>
          <a:p>
            <a:pPr lvl="0"/>
            <a:fld id="{2E518D22-261D-41BB-ACAF-0F0707B19D6E}" type="datetime1">
              <a:rPr lang="en-GB"/>
              <a:pPr lvl="0"/>
              <a:t>09/11/2025</a:t>
            </a:fld>
            <a:endParaRPr lang="en-GB"/>
          </a:p>
        </p:txBody>
      </p:sp>
      <p:sp>
        <p:nvSpPr>
          <p:cNvPr id="10" name="Footer Placeholder 5">
            <a:extLst>
              <a:ext uri="{FF2B5EF4-FFF2-40B4-BE49-F238E27FC236}">
                <a16:creationId xmlns:a16="http://schemas.microsoft.com/office/drawing/2014/main" id="{337EA17F-1DF8-02A6-9DAA-DA999C68E5F6}"/>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1" name="Slide Number Placeholder 6">
            <a:extLst>
              <a:ext uri="{FF2B5EF4-FFF2-40B4-BE49-F238E27FC236}">
                <a16:creationId xmlns:a16="http://schemas.microsoft.com/office/drawing/2014/main" id="{1EB5957B-033F-F20F-B1FB-F20210DA9C7B}"/>
              </a:ext>
            </a:extLst>
          </p:cNvPr>
          <p:cNvSpPr txBox="1">
            <a:spLocks noGrp="1"/>
          </p:cNvSpPr>
          <p:nvPr>
            <p:ph type="sldNum" sz="quarter" idx="8"/>
          </p:nvPr>
        </p:nvSpPr>
        <p:spPr>
          <a:xfrm>
            <a:off x="10729450" y="753227"/>
            <a:ext cx="1154146" cy="1090787"/>
          </a:xfrm>
        </p:spPr>
        <p:txBody>
          <a:bodyPr/>
          <a:lstStyle>
            <a:lvl1pPr>
              <a:defRPr/>
            </a:lvl1pPr>
          </a:lstStyle>
          <a:p>
            <a:pPr lvl="0"/>
            <a:fld id="{AD34DC26-8236-4A0E-B0EB-63320FDB30B4}" type="slidenum">
              <a:t>‹#›</a:t>
            </a:fld>
            <a:endParaRPr lang="en-GB"/>
          </a:p>
        </p:txBody>
      </p:sp>
    </p:spTree>
    <p:extLst>
      <p:ext uri="{BB962C8B-B14F-4D97-AF65-F5344CB8AC3E}">
        <p14:creationId xmlns:p14="http://schemas.microsoft.com/office/powerpoint/2010/main" val="3304989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2" name="Picture 6" descr="hashOverlay-FullResolve.png">
            <a:extLst>
              <a:ext uri="{FF2B5EF4-FFF2-40B4-BE49-F238E27FC236}">
                <a16:creationId xmlns:a16="http://schemas.microsoft.com/office/drawing/2014/main" id="{DBA4EE97-278F-F84D-7059-F766687D9A55}"/>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7" descr="HD-ShadowLong.png">
            <a:extLst>
              <a:ext uri="{FF2B5EF4-FFF2-40B4-BE49-F238E27FC236}">
                <a16:creationId xmlns:a16="http://schemas.microsoft.com/office/drawing/2014/main" id="{BABFC28C-8A13-8DFB-7287-0FEE3F9F7DC3}"/>
              </a:ext>
            </a:extLst>
          </p:cNvPr>
          <p:cNvPicPr>
            <a:picLocks noChangeAspect="1"/>
          </p:cNvPicPr>
          <p:nvPr/>
        </p:nvPicPr>
        <p:blipFill>
          <a:blip r:embed="rId3"/>
          <a:stretch>
            <a:fillRect/>
          </a:stretch>
        </p:blipFill>
        <p:spPr>
          <a:xfrm>
            <a:off x="0" y="5928631"/>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4094F690-4A64-B932-FAEA-222848B064BD}"/>
              </a:ext>
            </a:extLst>
          </p:cNvPr>
          <p:cNvPicPr>
            <a:picLocks noChangeAspect="1"/>
          </p:cNvPicPr>
          <p:nvPr/>
        </p:nvPicPr>
        <p:blipFill>
          <a:blip r:embed="rId4"/>
          <a:stretch>
            <a:fillRect/>
          </a:stretch>
        </p:blipFill>
        <p:spPr>
          <a:xfrm>
            <a:off x="10585825" y="5929618"/>
            <a:ext cx="1602998" cy="144274"/>
          </a:xfrm>
          <a:prstGeom prst="rect">
            <a:avLst/>
          </a:prstGeom>
          <a:noFill/>
          <a:ln cap="flat">
            <a:noFill/>
          </a:ln>
        </p:spPr>
      </p:pic>
      <p:sp>
        <p:nvSpPr>
          <p:cNvPr id="4" name="Rectangle 9">
            <a:extLst>
              <a:ext uri="{FF2B5EF4-FFF2-40B4-BE49-F238E27FC236}">
                <a16:creationId xmlns:a16="http://schemas.microsoft.com/office/drawing/2014/main" id="{86845A66-F61C-D7A1-1AEC-3C4726844692}"/>
              </a:ext>
            </a:extLst>
          </p:cNvPr>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4BB72CCB-FE4E-C224-D959-22E34D9FA4FE}"/>
              </a:ext>
            </a:extLst>
          </p:cNvPr>
          <p:cNvSpPr/>
          <p:nvPr/>
        </p:nvSpPr>
        <p:spPr>
          <a:xfrm>
            <a:off x="10585825" y="4567985"/>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F799EFAA-3C8B-7E22-87F1-14A65DEB7EF2}"/>
              </a:ext>
            </a:extLst>
          </p:cNvPr>
          <p:cNvSpPr txBox="1">
            <a:spLocks noGrp="1"/>
          </p:cNvSpPr>
          <p:nvPr>
            <p:ph type="title"/>
          </p:nvPr>
        </p:nvSpPr>
        <p:spPr>
          <a:xfrm>
            <a:off x="680322" y="4711619"/>
            <a:ext cx="9613855" cy="453048"/>
          </a:xfrm>
        </p:spPr>
        <p:txBody>
          <a:bodyPr anchor="b"/>
          <a:lstStyle>
            <a:lvl1pPr>
              <a:defRPr sz="2400"/>
            </a:lvl1pPr>
          </a:lstStyle>
          <a:p>
            <a:pPr lvl="0"/>
            <a:r>
              <a:rPr lang="en-GB"/>
              <a:t>Click to edit Master title style</a:t>
            </a:r>
            <a:endParaRPr lang="en-US"/>
          </a:p>
        </p:txBody>
      </p:sp>
      <p:sp>
        <p:nvSpPr>
          <p:cNvPr id="7" name="Picture Placeholder 2">
            <a:extLst>
              <a:ext uri="{FF2B5EF4-FFF2-40B4-BE49-F238E27FC236}">
                <a16:creationId xmlns:a16="http://schemas.microsoft.com/office/drawing/2014/main" id="{89B57633-115E-8FB6-0E2E-CA13E4307CD7}"/>
              </a:ext>
            </a:extLst>
          </p:cNvPr>
          <p:cNvSpPr txBox="1">
            <a:spLocks noGrp="1"/>
          </p:cNvSpPr>
          <p:nvPr>
            <p:ph type="pic" idx="4294967295"/>
          </p:nvPr>
        </p:nvSpPr>
        <p:spPr>
          <a:xfrm>
            <a:off x="680322" y="609593"/>
            <a:ext cx="9613855" cy="3589577"/>
          </a:xfrm>
          <a:effectLst>
            <a:outerShdw dist="63496" dir="5039953" algn="tl">
              <a:srgbClr val="000000">
                <a:alpha val="41000"/>
              </a:srgbClr>
            </a:outerShdw>
          </a:effectLst>
        </p:spPr>
        <p:txBody>
          <a:bodyPr/>
          <a:lstStyle>
            <a:lvl1pPr marL="0" indent="0">
              <a:buNone/>
              <a:defRPr sz="32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A6AF2732-E962-7B71-B7F0-2F2EFF07E3B3}"/>
              </a:ext>
            </a:extLst>
          </p:cNvPr>
          <p:cNvSpPr txBox="1">
            <a:spLocks noGrp="1"/>
          </p:cNvSpPr>
          <p:nvPr>
            <p:ph type="body" idx="4294967295"/>
          </p:nvPr>
        </p:nvSpPr>
        <p:spPr>
          <a:xfrm>
            <a:off x="680322" y="5169578"/>
            <a:ext cx="9613864" cy="622971"/>
          </a:xfrm>
        </p:spPr>
        <p:txBody>
          <a:bodyPr/>
          <a:lstStyle>
            <a:lvl1pPr marL="0" indent="0">
              <a:buNone/>
              <a:defRPr sz="1600"/>
            </a:lvl1pPr>
          </a:lstStyle>
          <a:p>
            <a:pPr lvl="0"/>
            <a:r>
              <a:rPr lang="en-GB"/>
              <a:t>Click to edit Master text styles</a:t>
            </a:r>
          </a:p>
        </p:txBody>
      </p:sp>
      <p:sp>
        <p:nvSpPr>
          <p:cNvPr id="9" name="Date Placeholder 4">
            <a:extLst>
              <a:ext uri="{FF2B5EF4-FFF2-40B4-BE49-F238E27FC236}">
                <a16:creationId xmlns:a16="http://schemas.microsoft.com/office/drawing/2014/main" id="{DF3340AE-67D1-2326-B20D-FEA85FCDB093}"/>
              </a:ext>
            </a:extLst>
          </p:cNvPr>
          <p:cNvSpPr txBox="1">
            <a:spLocks noGrp="1"/>
          </p:cNvSpPr>
          <p:nvPr>
            <p:ph type="dt" sz="half" idx="7"/>
          </p:nvPr>
        </p:nvSpPr>
        <p:spPr>
          <a:xfrm>
            <a:off x="7550978" y="5936184"/>
            <a:ext cx="2743200" cy="365129"/>
          </a:xfrm>
        </p:spPr>
        <p:txBody>
          <a:bodyPr/>
          <a:lstStyle>
            <a:lvl1pPr>
              <a:defRPr/>
            </a:lvl1pPr>
          </a:lstStyle>
          <a:p>
            <a:pPr lvl="0"/>
            <a:fld id="{8EA81A76-D638-45E7-8205-F2D494BA3C99}" type="datetime1">
              <a:rPr lang="en-GB"/>
              <a:pPr lvl="0"/>
              <a:t>09/11/2025</a:t>
            </a:fld>
            <a:endParaRPr lang="en-GB"/>
          </a:p>
        </p:txBody>
      </p:sp>
      <p:sp>
        <p:nvSpPr>
          <p:cNvPr id="10" name="Footer Placeholder 5">
            <a:extLst>
              <a:ext uri="{FF2B5EF4-FFF2-40B4-BE49-F238E27FC236}">
                <a16:creationId xmlns:a16="http://schemas.microsoft.com/office/drawing/2014/main" id="{919E2315-C62C-F45D-70EB-BE4697B45119}"/>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1" name="Slide Number Placeholder 6">
            <a:extLst>
              <a:ext uri="{FF2B5EF4-FFF2-40B4-BE49-F238E27FC236}">
                <a16:creationId xmlns:a16="http://schemas.microsoft.com/office/drawing/2014/main" id="{D7CFF5F7-1268-24F4-9391-D976BDF51353}"/>
              </a:ext>
            </a:extLst>
          </p:cNvPr>
          <p:cNvSpPr txBox="1">
            <a:spLocks noGrp="1"/>
          </p:cNvSpPr>
          <p:nvPr>
            <p:ph type="sldNum" sz="quarter" idx="8"/>
          </p:nvPr>
        </p:nvSpPr>
        <p:spPr>
          <a:xfrm>
            <a:off x="10729450" y="4711308"/>
            <a:ext cx="1154146" cy="1090787"/>
          </a:xfrm>
        </p:spPr>
        <p:txBody>
          <a:bodyPr/>
          <a:lstStyle>
            <a:lvl1pPr>
              <a:defRPr/>
            </a:lvl1pPr>
          </a:lstStyle>
          <a:p>
            <a:pPr lvl="0"/>
            <a:fld id="{DBE51D69-FBB2-4920-ACA1-E412B685A756}" type="slidenum">
              <a:t>‹#›</a:t>
            </a:fld>
            <a:endParaRPr lang="en-GB"/>
          </a:p>
        </p:txBody>
      </p:sp>
    </p:spTree>
    <p:extLst>
      <p:ext uri="{BB962C8B-B14F-4D97-AF65-F5344CB8AC3E}">
        <p14:creationId xmlns:p14="http://schemas.microsoft.com/office/powerpoint/2010/main" val="641154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11" name="Picture 6" descr="hashOverlay-FullResolve.png">
            <a:extLst>
              <a:ext uri="{FF2B5EF4-FFF2-40B4-BE49-F238E27FC236}">
                <a16:creationId xmlns:a16="http://schemas.microsoft.com/office/drawing/2014/main" id="{0B5F3C0F-527F-FE68-4310-183BB12A3254}"/>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7" descr="HD-ShadowLong.png">
            <a:extLst>
              <a:ext uri="{FF2B5EF4-FFF2-40B4-BE49-F238E27FC236}">
                <a16:creationId xmlns:a16="http://schemas.microsoft.com/office/drawing/2014/main" id="{A0E42F8C-19FC-712E-A02B-C141022AC7BE}"/>
              </a:ext>
            </a:extLst>
          </p:cNvPr>
          <p:cNvPicPr>
            <a:picLocks noChangeAspect="1"/>
          </p:cNvPicPr>
          <p:nvPr/>
        </p:nvPicPr>
        <p:blipFill>
          <a:blip r:embed="rId3"/>
          <a:stretch>
            <a:fillRect/>
          </a:stretch>
        </p:blipFill>
        <p:spPr>
          <a:xfrm>
            <a:off x="0" y="5928631"/>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2B310412-D2E8-988B-5F06-B73AE7A91974}"/>
              </a:ext>
            </a:extLst>
          </p:cNvPr>
          <p:cNvPicPr>
            <a:picLocks noChangeAspect="1"/>
          </p:cNvPicPr>
          <p:nvPr/>
        </p:nvPicPr>
        <p:blipFill>
          <a:blip r:embed="rId4"/>
          <a:stretch>
            <a:fillRect/>
          </a:stretch>
        </p:blipFill>
        <p:spPr>
          <a:xfrm>
            <a:off x="10585825" y="5929618"/>
            <a:ext cx="1602998" cy="144274"/>
          </a:xfrm>
          <a:prstGeom prst="rect">
            <a:avLst/>
          </a:prstGeom>
          <a:noFill/>
          <a:ln cap="flat">
            <a:noFill/>
          </a:ln>
        </p:spPr>
      </p:pic>
      <p:sp>
        <p:nvSpPr>
          <p:cNvPr id="4" name="Rectangle 9">
            <a:extLst>
              <a:ext uri="{FF2B5EF4-FFF2-40B4-BE49-F238E27FC236}">
                <a16:creationId xmlns:a16="http://schemas.microsoft.com/office/drawing/2014/main" id="{0840978E-9943-2FF6-00E6-6A4CBA6491DA}"/>
              </a:ext>
            </a:extLst>
          </p:cNvPr>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C4D0BD63-9C11-EE07-BA1C-AAE73C41E806}"/>
              </a:ext>
            </a:extLst>
          </p:cNvPr>
          <p:cNvSpPr/>
          <p:nvPr/>
        </p:nvSpPr>
        <p:spPr>
          <a:xfrm>
            <a:off x="10585825" y="4567985"/>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21D6E5F6-AE12-6F33-39AD-B42F5E4EBDEA}"/>
              </a:ext>
            </a:extLst>
          </p:cNvPr>
          <p:cNvSpPr txBox="1">
            <a:spLocks noGrp="1"/>
          </p:cNvSpPr>
          <p:nvPr>
            <p:ph type="title"/>
          </p:nvPr>
        </p:nvSpPr>
        <p:spPr>
          <a:xfrm>
            <a:off x="680322" y="609593"/>
            <a:ext cx="9613855" cy="3592750"/>
          </a:xfrm>
        </p:spPr>
        <p:txBody>
          <a:bodyPr/>
          <a:lstStyle>
            <a:lvl1pPr>
              <a:defRPr sz="3200"/>
            </a:lvl1pPr>
          </a:lstStyle>
          <a:p>
            <a:pPr lvl="0"/>
            <a:r>
              <a:rPr lang="en-GB"/>
              <a:t>Click to edit Master title style</a:t>
            </a:r>
            <a:endParaRPr lang="en-US"/>
          </a:p>
        </p:txBody>
      </p:sp>
      <p:sp>
        <p:nvSpPr>
          <p:cNvPr id="7" name="Text Placeholder 3">
            <a:extLst>
              <a:ext uri="{FF2B5EF4-FFF2-40B4-BE49-F238E27FC236}">
                <a16:creationId xmlns:a16="http://schemas.microsoft.com/office/drawing/2014/main" id="{5E2A71CE-C358-D253-0C31-86FA7BF48CC5}"/>
              </a:ext>
            </a:extLst>
          </p:cNvPr>
          <p:cNvSpPr txBox="1">
            <a:spLocks noGrp="1"/>
          </p:cNvSpPr>
          <p:nvPr>
            <p:ph type="body" idx="4294967295"/>
          </p:nvPr>
        </p:nvSpPr>
        <p:spPr>
          <a:xfrm>
            <a:off x="680322" y="4711610"/>
            <a:ext cx="9613855" cy="1090787"/>
          </a:xfrm>
        </p:spPr>
        <p:txBody>
          <a:bodyPr anchor="ctr"/>
          <a:lstStyle>
            <a:lvl1pPr marL="0" indent="0">
              <a:buNone/>
              <a:defRPr sz="1600"/>
            </a:lvl1pPr>
          </a:lstStyle>
          <a:p>
            <a:pPr lvl="0"/>
            <a:r>
              <a:rPr lang="en-GB"/>
              <a:t>Click to edit Master text styles</a:t>
            </a:r>
          </a:p>
        </p:txBody>
      </p:sp>
      <p:sp>
        <p:nvSpPr>
          <p:cNvPr id="8" name="Date Placeholder 4">
            <a:extLst>
              <a:ext uri="{FF2B5EF4-FFF2-40B4-BE49-F238E27FC236}">
                <a16:creationId xmlns:a16="http://schemas.microsoft.com/office/drawing/2014/main" id="{AFF52BB8-A760-CECA-C5F4-C9DA2DF978F3}"/>
              </a:ext>
            </a:extLst>
          </p:cNvPr>
          <p:cNvSpPr txBox="1">
            <a:spLocks noGrp="1"/>
          </p:cNvSpPr>
          <p:nvPr>
            <p:ph type="dt" sz="half" idx="7"/>
          </p:nvPr>
        </p:nvSpPr>
        <p:spPr>
          <a:xfrm>
            <a:off x="7550978" y="5936184"/>
            <a:ext cx="2743200" cy="365129"/>
          </a:xfrm>
        </p:spPr>
        <p:txBody>
          <a:bodyPr/>
          <a:lstStyle>
            <a:lvl1pPr>
              <a:defRPr/>
            </a:lvl1pPr>
          </a:lstStyle>
          <a:p>
            <a:pPr lvl="0"/>
            <a:fld id="{A91C2F23-B783-4C75-8AF7-F003B8EDD4C8}" type="datetime1">
              <a:rPr lang="en-GB"/>
              <a:pPr lvl="0"/>
              <a:t>09/11/2025</a:t>
            </a:fld>
            <a:endParaRPr lang="en-GB"/>
          </a:p>
        </p:txBody>
      </p:sp>
      <p:sp>
        <p:nvSpPr>
          <p:cNvPr id="9" name="Footer Placeholder 5">
            <a:extLst>
              <a:ext uri="{FF2B5EF4-FFF2-40B4-BE49-F238E27FC236}">
                <a16:creationId xmlns:a16="http://schemas.microsoft.com/office/drawing/2014/main" id="{B0AF2F2D-8E60-0C2C-45A5-5D7ED51670B8}"/>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3ABE7F17-6694-3606-8B29-940367E2BBEE}"/>
              </a:ext>
            </a:extLst>
          </p:cNvPr>
          <p:cNvSpPr txBox="1">
            <a:spLocks noGrp="1"/>
          </p:cNvSpPr>
          <p:nvPr>
            <p:ph type="sldNum" sz="quarter" idx="8"/>
          </p:nvPr>
        </p:nvSpPr>
        <p:spPr>
          <a:xfrm>
            <a:off x="10729450" y="4711610"/>
            <a:ext cx="1154146" cy="1090787"/>
          </a:xfrm>
        </p:spPr>
        <p:txBody>
          <a:bodyPr/>
          <a:lstStyle>
            <a:lvl1pPr>
              <a:defRPr/>
            </a:lvl1pPr>
          </a:lstStyle>
          <a:p>
            <a:pPr lvl="0"/>
            <a:fld id="{99FC1608-0CD5-452D-88C3-E5A5CA048FE3}" type="slidenum">
              <a:t>‹#›</a:t>
            </a:fld>
            <a:endParaRPr lang="en-GB"/>
          </a:p>
        </p:txBody>
      </p:sp>
    </p:spTree>
    <p:extLst>
      <p:ext uri="{BB962C8B-B14F-4D97-AF65-F5344CB8AC3E}">
        <p14:creationId xmlns:p14="http://schemas.microsoft.com/office/powerpoint/2010/main" val="8352052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4" name="Picture 6" descr="hashOverlay-FullResolve.png">
            <a:extLst>
              <a:ext uri="{FF2B5EF4-FFF2-40B4-BE49-F238E27FC236}">
                <a16:creationId xmlns:a16="http://schemas.microsoft.com/office/drawing/2014/main" id="{5A7CD82E-9FAD-38D5-B363-D63C2A3A83DD}"/>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10" descr="HD-ShadowLong.png">
            <a:extLst>
              <a:ext uri="{FF2B5EF4-FFF2-40B4-BE49-F238E27FC236}">
                <a16:creationId xmlns:a16="http://schemas.microsoft.com/office/drawing/2014/main" id="{C65269BC-D9C3-1E6F-E184-EC957D7A3FB9}"/>
              </a:ext>
            </a:extLst>
          </p:cNvPr>
          <p:cNvPicPr>
            <a:picLocks noChangeAspect="1"/>
          </p:cNvPicPr>
          <p:nvPr/>
        </p:nvPicPr>
        <p:blipFill>
          <a:blip r:embed="rId3"/>
          <a:stretch>
            <a:fillRect/>
          </a:stretch>
        </p:blipFill>
        <p:spPr>
          <a:xfrm>
            <a:off x="0" y="5928631"/>
            <a:ext cx="10437811" cy="321164"/>
          </a:xfrm>
          <a:prstGeom prst="rect">
            <a:avLst/>
          </a:prstGeom>
          <a:noFill/>
          <a:ln cap="flat">
            <a:noFill/>
          </a:ln>
        </p:spPr>
      </p:pic>
      <p:pic>
        <p:nvPicPr>
          <p:cNvPr id="3" name="Picture 12" descr="HD-ShadowShort.png">
            <a:extLst>
              <a:ext uri="{FF2B5EF4-FFF2-40B4-BE49-F238E27FC236}">
                <a16:creationId xmlns:a16="http://schemas.microsoft.com/office/drawing/2014/main" id="{A8ED6687-1CE2-214E-8F70-2882BA00D47E}"/>
              </a:ext>
            </a:extLst>
          </p:cNvPr>
          <p:cNvPicPr>
            <a:picLocks noChangeAspect="1"/>
          </p:cNvPicPr>
          <p:nvPr/>
        </p:nvPicPr>
        <p:blipFill>
          <a:blip r:embed="rId4"/>
          <a:stretch>
            <a:fillRect/>
          </a:stretch>
        </p:blipFill>
        <p:spPr>
          <a:xfrm>
            <a:off x="10585825" y="5929618"/>
            <a:ext cx="1602998" cy="144274"/>
          </a:xfrm>
          <a:prstGeom prst="rect">
            <a:avLst/>
          </a:prstGeom>
          <a:noFill/>
          <a:ln cap="flat">
            <a:noFill/>
          </a:ln>
        </p:spPr>
      </p:pic>
      <p:sp>
        <p:nvSpPr>
          <p:cNvPr id="4" name="Rectangle 13">
            <a:extLst>
              <a:ext uri="{FF2B5EF4-FFF2-40B4-BE49-F238E27FC236}">
                <a16:creationId xmlns:a16="http://schemas.microsoft.com/office/drawing/2014/main" id="{B2692AD9-057A-9C51-470B-F54317C9C050}"/>
              </a:ext>
            </a:extLst>
          </p:cNvPr>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4">
            <a:extLst>
              <a:ext uri="{FF2B5EF4-FFF2-40B4-BE49-F238E27FC236}">
                <a16:creationId xmlns:a16="http://schemas.microsoft.com/office/drawing/2014/main" id="{5FD36B45-BFD1-51A7-B17D-EE7294A9AE58}"/>
              </a:ext>
            </a:extLst>
          </p:cNvPr>
          <p:cNvSpPr/>
          <p:nvPr/>
        </p:nvSpPr>
        <p:spPr>
          <a:xfrm>
            <a:off x="10585825" y="4567985"/>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00B5FDC1-2D48-640B-CFD8-4B6C6A5D5C76}"/>
              </a:ext>
            </a:extLst>
          </p:cNvPr>
          <p:cNvSpPr txBox="1">
            <a:spLocks noGrp="1"/>
          </p:cNvSpPr>
          <p:nvPr>
            <p:ph type="title"/>
          </p:nvPr>
        </p:nvSpPr>
        <p:spPr>
          <a:xfrm>
            <a:off x="1127857" y="609593"/>
            <a:ext cx="8718877" cy="3036064"/>
          </a:xfrm>
        </p:spPr>
        <p:txBody>
          <a:bodyPr/>
          <a:lstStyle>
            <a:lvl1pPr>
              <a:defRPr sz="3200"/>
            </a:lvl1pPr>
          </a:lstStyle>
          <a:p>
            <a:pPr lvl="0"/>
            <a:r>
              <a:rPr lang="en-GB"/>
              <a:t>Click to edit Master title style</a:t>
            </a:r>
            <a:endParaRPr lang="en-US"/>
          </a:p>
        </p:txBody>
      </p:sp>
      <p:sp>
        <p:nvSpPr>
          <p:cNvPr id="7" name="Text Placeholder 3">
            <a:extLst>
              <a:ext uri="{FF2B5EF4-FFF2-40B4-BE49-F238E27FC236}">
                <a16:creationId xmlns:a16="http://schemas.microsoft.com/office/drawing/2014/main" id="{F8283CE9-B7AE-AC72-9E97-D595572E2280}"/>
              </a:ext>
            </a:extLst>
          </p:cNvPr>
          <p:cNvSpPr txBox="1">
            <a:spLocks noGrp="1"/>
          </p:cNvSpPr>
          <p:nvPr>
            <p:ph type="body" idx="4294967295"/>
          </p:nvPr>
        </p:nvSpPr>
        <p:spPr>
          <a:xfrm>
            <a:off x="1402287" y="3653375"/>
            <a:ext cx="8156576" cy="548969"/>
          </a:xfrm>
        </p:spPr>
        <p:txBody>
          <a:bodyPr/>
          <a:lstStyle>
            <a:lvl1pPr marL="0" indent="0">
              <a:buNone/>
              <a:defRPr sz="1400"/>
            </a:lvl1pPr>
          </a:lstStyle>
          <a:p>
            <a:pPr lvl="0"/>
            <a:r>
              <a:rPr lang="en-GB"/>
              <a:t>Click to edit Master text styles</a:t>
            </a:r>
          </a:p>
        </p:txBody>
      </p:sp>
      <p:sp>
        <p:nvSpPr>
          <p:cNvPr id="8" name="Text Placeholder 3">
            <a:extLst>
              <a:ext uri="{FF2B5EF4-FFF2-40B4-BE49-F238E27FC236}">
                <a16:creationId xmlns:a16="http://schemas.microsoft.com/office/drawing/2014/main" id="{605BE3D3-BD6B-1094-211F-006A73F67A8A}"/>
              </a:ext>
            </a:extLst>
          </p:cNvPr>
          <p:cNvSpPr txBox="1">
            <a:spLocks noGrp="1"/>
          </p:cNvSpPr>
          <p:nvPr>
            <p:ph type="body" idx="4294967295"/>
          </p:nvPr>
        </p:nvSpPr>
        <p:spPr>
          <a:xfrm>
            <a:off x="680322" y="4711610"/>
            <a:ext cx="9613855" cy="1090787"/>
          </a:xfrm>
        </p:spPr>
        <p:txBody>
          <a:bodyPr anchor="ctr"/>
          <a:lstStyle>
            <a:lvl1pPr marL="0" indent="0">
              <a:buNone/>
              <a:defRPr sz="1600"/>
            </a:lvl1pPr>
          </a:lstStyle>
          <a:p>
            <a:pPr lvl="0"/>
            <a:r>
              <a:rPr lang="en-GB"/>
              <a:t>Click to edit Master text styles</a:t>
            </a:r>
          </a:p>
        </p:txBody>
      </p:sp>
      <p:sp>
        <p:nvSpPr>
          <p:cNvPr id="9" name="Date Placeholder 4">
            <a:extLst>
              <a:ext uri="{FF2B5EF4-FFF2-40B4-BE49-F238E27FC236}">
                <a16:creationId xmlns:a16="http://schemas.microsoft.com/office/drawing/2014/main" id="{D73F46B8-40E4-6160-A504-0D66C46B783B}"/>
              </a:ext>
            </a:extLst>
          </p:cNvPr>
          <p:cNvSpPr txBox="1">
            <a:spLocks noGrp="1"/>
          </p:cNvSpPr>
          <p:nvPr>
            <p:ph type="dt" sz="half" idx="7"/>
          </p:nvPr>
        </p:nvSpPr>
        <p:spPr>
          <a:xfrm>
            <a:off x="7550978" y="5936184"/>
            <a:ext cx="2743200" cy="365129"/>
          </a:xfrm>
        </p:spPr>
        <p:txBody>
          <a:bodyPr/>
          <a:lstStyle>
            <a:lvl1pPr>
              <a:defRPr/>
            </a:lvl1pPr>
          </a:lstStyle>
          <a:p>
            <a:pPr lvl="0"/>
            <a:fld id="{F811A08F-52A3-4B98-9969-E35999773670}" type="datetime1">
              <a:rPr lang="en-GB"/>
              <a:pPr lvl="0"/>
              <a:t>09/11/2025</a:t>
            </a:fld>
            <a:endParaRPr lang="en-GB"/>
          </a:p>
        </p:txBody>
      </p:sp>
      <p:sp>
        <p:nvSpPr>
          <p:cNvPr id="10" name="Footer Placeholder 5">
            <a:extLst>
              <a:ext uri="{FF2B5EF4-FFF2-40B4-BE49-F238E27FC236}">
                <a16:creationId xmlns:a16="http://schemas.microsoft.com/office/drawing/2014/main" id="{9B0ED40A-A89F-2CBD-7614-498FF0BCDD3C}"/>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1" name="Slide Number Placeholder 6">
            <a:extLst>
              <a:ext uri="{FF2B5EF4-FFF2-40B4-BE49-F238E27FC236}">
                <a16:creationId xmlns:a16="http://schemas.microsoft.com/office/drawing/2014/main" id="{554ED9C6-D9FF-118E-D3D6-397848B9FD05}"/>
              </a:ext>
            </a:extLst>
          </p:cNvPr>
          <p:cNvSpPr txBox="1">
            <a:spLocks noGrp="1"/>
          </p:cNvSpPr>
          <p:nvPr>
            <p:ph type="sldNum" sz="quarter" idx="8"/>
          </p:nvPr>
        </p:nvSpPr>
        <p:spPr>
          <a:xfrm>
            <a:off x="10729450" y="4709928"/>
            <a:ext cx="1154146" cy="1090787"/>
          </a:xfrm>
        </p:spPr>
        <p:txBody>
          <a:bodyPr/>
          <a:lstStyle>
            <a:lvl1pPr>
              <a:defRPr/>
            </a:lvl1pPr>
          </a:lstStyle>
          <a:p>
            <a:pPr lvl="0"/>
            <a:fld id="{6B773DAF-62B9-412B-81DE-6692E98E7F5B}" type="slidenum">
              <a:t>‹#›</a:t>
            </a:fld>
            <a:endParaRPr lang="en-GB"/>
          </a:p>
        </p:txBody>
      </p:sp>
      <p:sp>
        <p:nvSpPr>
          <p:cNvPr id="12" name="TextBox 15">
            <a:extLst>
              <a:ext uri="{FF2B5EF4-FFF2-40B4-BE49-F238E27FC236}">
                <a16:creationId xmlns:a16="http://schemas.microsoft.com/office/drawing/2014/main" id="{52301188-77AD-1DDC-3CB0-45B9051465EA}"/>
              </a:ext>
            </a:extLst>
          </p:cNvPr>
          <p:cNvSpPr txBox="1"/>
          <p:nvPr/>
        </p:nvSpPr>
        <p:spPr>
          <a:xfrm>
            <a:off x="583570" y="74811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all" spc="0" baseline="0">
                <a:solidFill>
                  <a:srgbClr val="FFFFFF"/>
                </a:solidFill>
                <a:uFillTx/>
                <a:latin typeface="Trebuchet MS"/>
              </a:rPr>
              <a:t>“</a:t>
            </a:r>
          </a:p>
        </p:txBody>
      </p:sp>
      <p:sp>
        <p:nvSpPr>
          <p:cNvPr id="13" name="TextBox 16">
            <a:extLst>
              <a:ext uri="{FF2B5EF4-FFF2-40B4-BE49-F238E27FC236}">
                <a16:creationId xmlns:a16="http://schemas.microsoft.com/office/drawing/2014/main" id="{C98823CC-45ED-E6AF-5041-C7B8E784EF89}"/>
              </a:ext>
            </a:extLst>
          </p:cNvPr>
          <p:cNvSpPr txBox="1"/>
          <p:nvPr/>
        </p:nvSpPr>
        <p:spPr>
          <a:xfrm>
            <a:off x="9662812" y="303352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all" spc="0" baseline="0">
                <a:solidFill>
                  <a:srgbClr val="FFFFFF"/>
                </a:solidFill>
                <a:uFillTx/>
                <a:latin typeface="Trebuchet MS"/>
              </a:rPr>
              <a:t>”</a:t>
            </a:r>
          </a:p>
        </p:txBody>
      </p:sp>
    </p:spTree>
    <p:extLst>
      <p:ext uri="{BB962C8B-B14F-4D97-AF65-F5344CB8AC3E}">
        <p14:creationId xmlns:p14="http://schemas.microsoft.com/office/powerpoint/2010/main" val="1854400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11" name="Picture 6" descr="hashOverlay-FullResolve.png">
            <a:extLst>
              <a:ext uri="{FF2B5EF4-FFF2-40B4-BE49-F238E27FC236}">
                <a16:creationId xmlns:a16="http://schemas.microsoft.com/office/drawing/2014/main" id="{7A73517E-E61F-FEAC-F0DE-583BFD01DCB3}"/>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8" descr="HD-ShadowLong.png">
            <a:extLst>
              <a:ext uri="{FF2B5EF4-FFF2-40B4-BE49-F238E27FC236}">
                <a16:creationId xmlns:a16="http://schemas.microsoft.com/office/drawing/2014/main" id="{4FBD711F-F34D-FAFD-3287-F0C9AD72E463}"/>
              </a:ext>
            </a:extLst>
          </p:cNvPr>
          <p:cNvPicPr>
            <a:picLocks noChangeAspect="1"/>
          </p:cNvPicPr>
          <p:nvPr/>
        </p:nvPicPr>
        <p:blipFill>
          <a:blip r:embed="rId3"/>
          <a:stretch>
            <a:fillRect/>
          </a:stretch>
        </p:blipFill>
        <p:spPr>
          <a:xfrm>
            <a:off x="0" y="5928631"/>
            <a:ext cx="10437811" cy="321164"/>
          </a:xfrm>
          <a:prstGeom prst="rect">
            <a:avLst/>
          </a:prstGeom>
          <a:noFill/>
          <a:ln cap="flat">
            <a:noFill/>
          </a:ln>
        </p:spPr>
      </p:pic>
      <p:pic>
        <p:nvPicPr>
          <p:cNvPr id="3" name="Picture 9" descr="HD-ShadowShort.png">
            <a:extLst>
              <a:ext uri="{FF2B5EF4-FFF2-40B4-BE49-F238E27FC236}">
                <a16:creationId xmlns:a16="http://schemas.microsoft.com/office/drawing/2014/main" id="{FE47AD08-2C51-E61D-DA08-132977E2C7DC}"/>
              </a:ext>
            </a:extLst>
          </p:cNvPr>
          <p:cNvPicPr>
            <a:picLocks noChangeAspect="1"/>
          </p:cNvPicPr>
          <p:nvPr/>
        </p:nvPicPr>
        <p:blipFill>
          <a:blip r:embed="rId4"/>
          <a:stretch>
            <a:fillRect/>
          </a:stretch>
        </p:blipFill>
        <p:spPr>
          <a:xfrm>
            <a:off x="10585825" y="5929618"/>
            <a:ext cx="1602998" cy="144274"/>
          </a:xfrm>
          <a:prstGeom prst="rect">
            <a:avLst/>
          </a:prstGeom>
          <a:noFill/>
          <a:ln cap="flat">
            <a:noFill/>
          </a:ln>
        </p:spPr>
      </p:pic>
      <p:sp>
        <p:nvSpPr>
          <p:cNvPr id="4" name="Rectangle 10">
            <a:extLst>
              <a:ext uri="{FF2B5EF4-FFF2-40B4-BE49-F238E27FC236}">
                <a16:creationId xmlns:a16="http://schemas.microsoft.com/office/drawing/2014/main" id="{24C645AF-9356-C381-EF70-A0532B57A454}"/>
              </a:ext>
            </a:extLst>
          </p:cNvPr>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1">
            <a:extLst>
              <a:ext uri="{FF2B5EF4-FFF2-40B4-BE49-F238E27FC236}">
                <a16:creationId xmlns:a16="http://schemas.microsoft.com/office/drawing/2014/main" id="{2D9A079E-3C3B-F72F-6814-38184EF78021}"/>
              </a:ext>
            </a:extLst>
          </p:cNvPr>
          <p:cNvSpPr/>
          <p:nvPr/>
        </p:nvSpPr>
        <p:spPr>
          <a:xfrm>
            <a:off x="10585825" y="4567985"/>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0B5153DE-0AF6-7875-B28A-10D3343D7A5E}"/>
              </a:ext>
            </a:extLst>
          </p:cNvPr>
          <p:cNvSpPr txBox="1">
            <a:spLocks noGrp="1"/>
          </p:cNvSpPr>
          <p:nvPr>
            <p:ph type="title"/>
          </p:nvPr>
        </p:nvSpPr>
        <p:spPr>
          <a:xfrm>
            <a:off x="680322" y="4711610"/>
            <a:ext cx="9613864" cy="588535"/>
          </a:xfrm>
        </p:spPr>
        <p:txBody>
          <a:bodyPr anchor="b"/>
          <a:lstStyle>
            <a:lvl1pPr>
              <a:defRPr sz="3200"/>
            </a:lvl1pPr>
          </a:lstStyle>
          <a:p>
            <a:pPr lvl="0"/>
            <a:r>
              <a:rPr lang="en-GB"/>
              <a:t>Click to edit Master title style</a:t>
            </a:r>
            <a:endParaRPr lang="en-US"/>
          </a:p>
        </p:txBody>
      </p:sp>
      <p:sp>
        <p:nvSpPr>
          <p:cNvPr id="7" name="Text Placeholder 3">
            <a:extLst>
              <a:ext uri="{FF2B5EF4-FFF2-40B4-BE49-F238E27FC236}">
                <a16:creationId xmlns:a16="http://schemas.microsoft.com/office/drawing/2014/main" id="{FB5DE157-E717-31CE-3A7B-689D4323DF38}"/>
              </a:ext>
            </a:extLst>
          </p:cNvPr>
          <p:cNvSpPr txBox="1">
            <a:spLocks noGrp="1"/>
          </p:cNvSpPr>
          <p:nvPr>
            <p:ph type="body" idx="4294967295"/>
          </p:nvPr>
        </p:nvSpPr>
        <p:spPr>
          <a:xfrm>
            <a:off x="680322" y="5300145"/>
            <a:ext cx="9613864" cy="502252"/>
          </a:xfrm>
        </p:spPr>
        <p:txBody>
          <a:bodyPr/>
          <a:lstStyle>
            <a:lvl1pPr marL="0" indent="0">
              <a:buNone/>
              <a:defRPr sz="1600"/>
            </a:lvl1pPr>
          </a:lstStyle>
          <a:p>
            <a:pPr lvl="0"/>
            <a:r>
              <a:rPr lang="en-GB"/>
              <a:t>Click to edit Master text styles</a:t>
            </a:r>
          </a:p>
        </p:txBody>
      </p:sp>
      <p:sp>
        <p:nvSpPr>
          <p:cNvPr id="8" name="Date Placeholder 4">
            <a:extLst>
              <a:ext uri="{FF2B5EF4-FFF2-40B4-BE49-F238E27FC236}">
                <a16:creationId xmlns:a16="http://schemas.microsoft.com/office/drawing/2014/main" id="{8CBA7974-5D76-8BF3-724A-A06D465611D0}"/>
              </a:ext>
            </a:extLst>
          </p:cNvPr>
          <p:cNvSpPr txBox="1">
            <a:spLocks noGrp="1"/>
          </p:cNvSpPr>
          <p:nvPr>
            <p:ph type="dt" sz="half" idx="7"/>
          </p:nvPr>
        </p:nvSpPr>
        <p:spPr>
          <a:xfrm>
            <a:off x="7550978" y="5936184"/>
            <a:ext cx="2743200" cy="365129"/>
          </a:xfrm>
        </p:spPr>
        <p:txBody>
          <a:bodyPr/>
          <a:lstStyle>
            <a:lvl1pPr>
              <a:defRPr/>
            </a:lvl1pPr>
          </a:lstStyle>
          <a:p>
            <a:pPr lvl="0"/>
            <a:fld id="{D116CDB6-7F68-4879-8614-69FB2AF8D3A9}" type="datetime1">
              <a:rPr lang="en-GB"/>
              <a:pPr lvl="0"/>
              <a:t>09/11/2025</a:t>
            </a:fld>
            <a:endParaRPr lang="en-GB"/>
          </a:p>
        </p:txBody>
      </p:sp>
      <p:sp>
        <p:nvSpPr>
          <p:cNvPr id="9" name="Footer Placeholder 5">
            <a:extLst>
              <a:ext uri="{FF2B5EF4-FFF2-40B4-BE49-F238E27FC236}">
                <a16:creationId xmlns:a16="http://schemas.microsoft.com/office/drawing/2014/main" id="{8CE55627-DCFE-0E11-7189-1698EFA8F7A9}"/>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47809C95-EC89-ADE3-4C30-0E84E89F3396}"/>
              </a:ext>
            </a:extLst>
          </p:cNvPr>
          <p:cNvSpPr txBox="1">
            <a:spLocks noGrp="1"/>
          </p:cNvSpPr>
          <p:nvPr>
            <p:ph type="sldNum" sz="quarter" idx="8"/>
          </p:nvPr>
        </p:nvSpPr>
        <p:spPr>
          <a:xfrm>
            <a:off x="10729450" y="4709928"/>
            <a:ext cx="1154146" cy="1090787"/>
          </a:xfrm>
        </p:spPr>
        <p:txBody>
          <a:bodyPr/>
          <a:lstStyle>
            <a:lvl1pPr>
              <a:defRPr/>
            </a:lvl1pPr>
          </a:lstStyle>
          <a:p>
            <a:pPr lvl="0"/>
            <a:fld id="{63885327-5B1C-4CD9-8AD7-F5E1127879A4}" type="slidenum">
              <a:t>‹#›</a:t>
            </a:fld>
            <a:endParaRPr lang="en-GB"/>
          </a:p>
        </p:txBody>
      </p:sp>
    </p:spTree>
    <p:extLst>
      <p:ext uri="{BB962C8B-B14F-4D97-AF65-F5344CB8AC3E}">
        <p14:creationId xmlns:p14="http://schemas.microsoft.com/office/powerpoint/2010/main" val="15892529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6" name="Picture 6" descr="hashOverlay-FullResolve.png">
            <a:extLst>
              <a:ext uri="{FF2B5EF4-FFF2-40B4-BE49-F238E27FC236}">
                <a16:creationId xmlns:a16="http://schemas.microsoft.com/office/drawing/2014/main" id="{F36F3800-BC19-C51E-625B-22E04B056014}"/>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12" descr="HD-ShadowLong.png">
            <a:extLst>
              <a:ext uri="{FF2B5EF4-FFF2-40B4-BE49-F238E27FC236}">
                <a16:creationId xmlns:a16="http://schemas.microsoft.com/office/drawing/2014/main" id="{4CEAC4A2-2FBB-0D7E-F82E-859466F58CBE}"/>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13" descr="HD-ShadowShort.png">
            <a:extLst>
              <a:ext uri="{FF2B5EF4-FFF2-40B4-BE49-F238E27FC236}">
                <a16:creationId xmlns:a16="http://schemas.microsoft.com/office/drawing/2014/main" id="{B02D3ADF-5BC8-5094-913F-B6BBC24C905A}"/>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15">
            <a:extLst>
              <a:ext uri="{FF2B5EF4-FFF2-40B4-BE49-F238E27FC236}">
                <a16:creationId xmlns:a16="http://schemas.microsoft.com/office/drawing/2014/main" id="{B072E4FB-CFD6-A5D7-7386-A0DD0A978B70}"/>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6">
            <a:extLst>
              <a:ext uri="{FF2B5EF4-FFF2-40B4-BE49-F238E27FC236}">
                <a16:creationId xmlns:a16="http://schemas.microsoft.com/office/drawing/2014/main" id="{ECC13F8C-80DC-1878-C248-7B0DEF72D6C9}"/>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105FCAF5-B10B-D668-4065-189F459F72D6}"/>
              </a:ext>
            </a:extLst>
          </p:cNvPr>
          <p:cNvSpPr txBox="1">
            <a:spLocks noGrp="1"/>
          </p:cNvSpPr>
          <p:nvPr>
            <p:ph type="title"/>
          </p:nvPr>
        </p:nvSpPr>
        <p:spPr>
          <a:xfrm>
            <a:off x="669221" y="753227"/>
            <a:ext cx="9624956" cy="1080939"/>
          </a:xfrm>
        </p:spPr>
        <p:txBody>
          <a:bodyPr/>
          <a:lstStyle>
            <a:lvl1pPr>
              <a:defRPr/>
            </a:lvl1pPr>
          </a:lstStyle>
          <a:p>
            <a:pPr lvl="0"/>
            <a:r>
              <a:rPr lang="en-GB"/>
              <a:t>Click to edit Master title style</a:t>
            </a:r>
            <a:endParaRPr lang="en-US"/>
          </a:p>
        </p:txBody>
      </p:sp>
      <p:sp>
        <p:nvSpPr>
          <p:cNvPr id="7" name="Text Placeholder 2">
            <a:extLst>
              <a:ext uri="{FF2B5EF4-FFF2-40B4-BE49-F238E27FC236}">
                <a16:creationId xmlns:a16="http://schemas.microsoft.com/office/drawing/2014/main" id="{C40AA71A-D459-AA22-3958-20526C0790CA}"/>
              </a:ext>
            </a:extLst>
          </p:cNvPr>
          <p:cNvSpPr txBox="1">
            <a:spLocks noGrp="1"/>
          </p:cNvSpPr>
          <p:nvPr>
            <p:ph type="body" idx="4294967295"/>
          </p:nvPr>
        </p:nvSpPr>
        <p:spPr>
          <a:xfrm>
            <a:off x="660946" y="2336877"/>
            <a:ext cx="3070033" cy="576264"/>
          </a:xfrm>
        </p:spPr>
        <p:txBody>
          <a:bodyPr anchor="b">
            <a:noAutofit/>
          </a:bodyPr>
          <a:lstStyle>
            <a:lvl1pPr marL="0" indent="0">
              <a:buNone/>
              <a:defRPr/>
            </a:lvl1pPr>
          </a:lstStyle>
          <a:p>
            <a:pPr lvl="0"/>
            <a:r>
              <a:rPr lang="en-GB"/>
              <a:t>Click to edit Master text styles</a:t>
            </a:r>
          </a:p>
        </p:txBody>
      </p:sp>
      <p:sp>
        <p:nvSpPr>
          <p:cNvPr id="8" name="Text Placeholder 3">
            <a:extLst>
              <a:ext uri="{FF2B5EF4-FFF2-40B4-BE49-F238E27FC236}">
                <a16:creationId xmlns:a16="http://schemas.microsoft.com/office/drawing/2014/main" id="{673FA7FD-4723-E00F-EB9A-E42D185E1704}"/>
              </a:ext>
            </a:extLst>
          </p:cNvPr>
          <p:cNvSpPr txBox="1">
            <a:spLocks noGrp="1"/>
          </p:cNvSpPr>
          <p:nvPr>
            <p:ph type="body" idx="4294967295"/>
          </p:nvPr>
        </p:nvSpPr>
        <p:spPr>
          <a:xfrm>
            <a:off x="680322" y="3022677"/>
            <a:ext cx="3049697" cy="2913516"/>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C07B55A8-6607-DB53-C313-2BA1669939A4}"/>
              </a:ext>
            </a:extLst>
          </p:cNvPr>
          <p:cNvSpPr txBox="1">
            <a:spLocks noGrp="1"/>
          </p:cNvSpPr>
          <p:nvPr>
            <p:ph type="body" idx="4294967295"/>
          </p:nvPr>
        </p:nvSpPr>
        <p:spPr>
          <a:xfrm>
            <a:off x="3956023" y="2336877"/>
            <a:ext cx="3063239" cy="576264"/>
          </a:xfrm>
        </p:spPr>
        <p:txBody>
          <a:bodyPr anchor="b">
            <a:noAutofit/>
          </a:bodyPr>
          <a:lstStyle>
            <a:lvl1pPr marL="0" indent="0">
              <a:buNone/>
              <a:defRPr/>
            </a:lvl1pPr>
          </a:lstStyle>
          <a:p>
            <a:pPr lvl="0"/>
            <a:r>
              <a:rPr lang="en-GB"/>
              <a:t>Click to edit Master text styles</a:t>
            </a:r>
          </a:p>
        </p:txBody>
      </p:sp>
      <p:sp>
        <p:nvSpPr>
          <p:cNvPr id="10" name="Text Placeholder 3">
            <a:extLst>
              <a:ext uri="{FF2B5EF4-FFF2-40B4-BE49-F238E27FC236}">
                <a16:creationId xmlns:a16="http://schemas.microsoft.com/office/drawing/2014/main" id="{32A423FB-519E-9E1E-CEC2-0D188C1CBC21}"/>
              </a:ext>
            </a:extLst>
          </p:cNvPr>
          <p:cNvSpPr txBox="1">
            <a:spLocks noGrp="1"/>
          </p:cNvSpPr>
          <p:nvPr>
            <p:ph type="body" idx="4294967295"/>
          </p:nvPr>
        </p:nvSpPr>
        <p:spPr>
          <a:xfrm>
            <a:off x="3945471" y="3022677"/>
            <a:ext cx="3063239" cy="2913516"/>
          </a:xfrm>
        </p:spPr>
        <p:txBody>
          <a:bodyPr/>
          <a:lstStyle>
            <a:lvl1pPr marL="0" indent="0">
              <a:buNone/>
              <a:defRPr sz="1400"/>
            </a:lvl1pPr>
          </a:lstStyle>
          <a:p>
            <a:pPr lvl="0"/>
            <a:r>
              <a:rPr lang="en-GB"/>
              <a:t>Click to edit Master text styles</a:t>
            </a:r>
          </a:p>
        </p:txBody>
      </p:sp>
      <p:sp>
        <p:nvSpPr>
          <p:cNvPr id="11" name="Text Placeholder 4">
            <a:extLst>
              <a:ext uri="{FF2B5EF4-FFF2-40B4-BE49-F238E27FC236}">
                <a16:creationId xmlns:a16="http://schemas.microsoft.com/office/drawing/2014/main" id="{24C4976E-1E64-6275-D8B8-9CF860260AEE}"/>
              </a:ext>
            </a:extLst>
          </p:cNvPr>
          <p:cNvSpPr txBox="1">
            <a:spLocks noGrp="1"/>
          </p:cNvSpPr>
          <p:nvPr>
            <p:ph type="body" idx="4294967295"/>
          </p:nvPr>
        </p:nvSpPr>
        <p:spPr>
          <a:xfrm>
            <a:off x="7224153" y="2336877"/>
            <a:ext cx="3070024" cy="576264"/>
          </a:xfrm>
        </p:spPr>
        <p:txBody>
          <a:bodyPr anchor="b">
            <a:noAutofit/>
          </a:bodyPr>
          <a:lstStyle>
            <a:lvl1pPr marL="0" indent="0">
              <a:buNone/>
              <a:defRPr/>
            </a:lvl1pPr>
          </a:lstStyle>
          <a:p>
            <a:pPr lvl="0"/>
            <a:r>
              <a:rPr lang="en-GB"/>
              <a:t>Click to edit Master text styles</a:t>
            </a:r>
          </a:p>
        </p:txBody>
      </p:sp>
      <p:sp>
        <p:nvSpPr>
          <p:cNvPr id="12" name="Text Placeholder 3">
            <a:extLst>
              <a:ext uri="{FF2B5EF4-FFF2-40B4-BE49-F238E27FC236}">
                <a16:creationId xmlns:a16="http://schemas.microsoft.com/office/drawing/2014/main" id="{21806DE2-A56F-8FF7-7995-7F429ECBF0EC}"/>
              </a:ext>
            </a:extLst>
          </p:cNvPr>
          <p:cNvSpPr txBox="1">
            <a:spLocks noGrp="1"/>
          </p:cNvSpPr>
          <p:nvPr>
            <p:ph type="body" idx="4294967295"/>
          </p:nvPr>
        </p:nvSpPr>
        <p:spPr>
          <a:xfrm>
            <a:off x="7224153" y="3022677"/>
            <a:ext cx="3070024" cy="2913516"/>
          </a:xfrm>
        </p:spPr>
        <p:txBody>
          <a:bodyPr/>
          <a:lstStyle>
            <a:lvl1pPr marL="0" indent="0">
              <a:buNone/>
              <a:defRPr sz="1400"/>
            </a:lvl1pPr>
          </a:lstStyle>
          <a:p>
            <a:pPr lvl="0"/>
            <a:r>
              <a:rPr lang="en-GB"/>
              <a:t>Click to edit Master text styles</a:t>
            </a:r>
          </a:p>
        </p:txBody>
      </p:sp>
      <p:sp>
        <p:nvSpPr>
          <p:cNvPr id="13" name="Date Placeholder 2">
            <a:extLst>
              <a:ext uri="{FF2B5EF4-FFF2-40B4-BE49-F238E27FC236}">
                <a16:creationId xmlns:a16="http://schemas.microsoft.com/office/drawing/2014/main" id="{7A8BC89E-1792-7060-80FA-29582B150CE7}"/>
              </a:ext>
            </a:extLst>
          </p:cNvPr>
          <p:cNvSpPr txBox="1">
            <a:spLocks noGrp="1"/>
          </p:cNvSpPr>
          <p:nvPr>
            <p:ph type="dt" sz="half" idx="7"/>
          </p:nvPr>
        </p:nvSpPr>
        <p:spPr>
          <a:xfrm>
            <a:off x="7550978" y="5936184"/>
            <a:ext cx="2743200" cy="365129"/>
          </a:xfrm>
        </p:spPr>
        <p:txBody>
          <a:bodyPr/>
          <a:lstStyle>
            <a:lvl1pPr>
              <a:defRPr/>
            </a:lvl1pPr>
          </a:lstStyle>
          <a:p>
            <a:pPr lvl="0"/>
            <a:fld id="{84C22350-9072-49E7-AB3B-BC223C0426F7}" type="datetime1">
              <a:rPr lang="en-GB"/>
              <a:pPr lvl="0"/>
              <a:t>09/11/2025</a:t>
            </a:fld>
            <a:endParaRPr lang="en-GB"/>
          </a:p>
        </p:txBody>
      </p:sp>
      <p:sp>
        <p:nvSpPr>
          <p:cNvPr id="14" name="Footer Placeholder 3">
            <a:extLst>
              <a:ext uri="{FF2B5EF4-FFF2-40B4-BE49-F238E27FC236}">
                <a16:creationId xmlns:a16="http://schemas.microsoft.com/office/drawing/2014/main" id="{8DEE766A-7BCF-3161-0072-9A87EC9924EF}"/>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5" name="Slide Number Placeholder 4">
            <a:extLst>
              <a:ext uri="{FF2B5EF4-FFF2-40B4-BE49-F238E27FC236}">
                <a16:creationId xmlns:a16="http://schemas.microsoft.com/office/drawing/2014/main" id="{163F5238-5BEE-A469-AFB7-CF2E92078CD4}"/>
              </a:ext>
            </a:extLst>
          </p:cNvPr>
          <p:cNvSpPr txBox="1">
            <a:spLocks noGrp="1"/>
          </p:cNvSpPr>
          <p:nvPr>
            <p:ph type="sldNum" sz="quarter" idx="8"/>
          </p:nvPr>
        </p:nvSpPr>
        <p:spPr>
          <a:xfrm>
            <a:off x="10729450" y="753227"/>
            <a:ext cx="1154146" cy="1090787"/>
          </a:xfrm>
        </p:spPr>
        <p:txBody>
          <a:bodyPr/>
          <a:lstStyle>
            <a:lvl1pPr>
              <a:defRPr/>
            </a:lvl1pPr>
          </a:lstStyle>
          <a:p>
            <a:pPr lvl="0"/>
            <a:fld id="{8BB56D6E-7DD8-4CDD-BFAA-9B5B4E957599}" type="slidenum">
              <a:t>‹#›</a:t>
            </a:fld>
            <a:endParaRPr lang="en-GB"/>
          </a:p>
        </p:txBody>
      </p:sp>
    </p:spTree>
    <p:extLst>
      <p:ext uri="{BB962C8B-B14F-4D97-AF65-F5344CB8AC3E}">
        <p14:creationId xmlns:p14="http://schemas.microsoft.com/office/powerpoint/2010/main" val="420462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9" name="Picture 6" descr="hashOverlay-FullResolve.png">
            <a:extLst>
              <a:ext uri="{FF2B5EF4-FFF2-40B4-BE49-F238E27FC236}">
                <a16:creationId xmlns:a16="http://schemas.microsoft.com/office/drawing/2014/main" id="{F1548975-90AA-A3EF-8A42-5FFF836C7FED}"/>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14" descr="HD-ShadowLong.png">
            <a:extLst>
              <a:ext uri="{FF2B5EF4-FFF2-40B4-BE49-F238E27FC236}">
                <a16:creationId xmlns:a16="http://schemas.microsoft.com/office/drawing/2014/main" id="{1F3A4ED8-801D-52D4-2993-604D2A8AA2A9}"/>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15" descr="HD-ShadowShort.png">
            <a:extLst>
              <a:ext uri="{FF2B5EF4-FFF2-40B4-BE49-F238E27FC236}">
                <a16:creationId xmlns:a16="http://schemas.microsoft.com/office/drawing/2014/main" id="{8B73CDB4-2942-DF59-7551-02D08867DA20}"/>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16">
            <a:extLst>
              <a:ext uri="{FF2B5EF4-FFF2-40B4-BE49-F238E27FC236}">
                <a16:creationId xmlns:a16="http://schemas.microsoft.com/office/drawing/2014/main" id="{4C9579A2-9E05-BA52-C3CB-5E9C741A2BD2}"/>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7">
            <a:extLst>
              <a:ext uri="{FF2B5EF4-FFF2-40B4-BE49-F238E27FC236}">
                <a16:creationId xmlns:a16="http://schemas.microsoft.com/office/drawing/2014/main" id="{D11D2B4D-8DA4-5A12-4DB9-232399E604FB}"/>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2DD06D22-194A-2C64-3E9D-403D88697898}"/>
              </a:ext>
            </a:extLst>
          </p:cNvPr>
          <p:cNvSpPr txBox="1">
            <a:spLocks noGrp="1"/>
          </p:cNvSpPr>
          <p:nvPr>
            <p:ph type="title"/>
          </p:nvPr>
        </p:nvSpPr>
        <p:spPr>
          <a:xfrm>
            <a:off x="680322" y="753227"/>
            <a:ext cx="9613864" cy="1080939"/>
          </a:xfrm>
        </p:spPr>
        <p:txBody>
          <a:bodyPr/>
          <a:lstStyle>
            <a:lvl1pPr>
              <a:defRPr/>
            </a:lvl1pPr>
          </a:lstStyle>
          <a:p>
            <a:pPr lvl="0"/>
            <a:r>
              <a:rPr lang="en-GB"/>
              <a:t>Click to edit Master title style</a:t>
            </a:r>
            <a:endParaRPr lang="en-US"/>
          </a:p>
        </p:txBody>
      </p:sp>
      <p:sp>
        <p:nvSpPr>
          <p:cNvPr id="7" name="Text Placeholder 2">
            <a:extLst>
              <a:ext uri="{FF2B5EF4-FFF2-40B4-BE49-F238E27FC236}">
                <a16:creationId xmlns:a16="http://schemas.microsoft.com/office/drawing/2014/main" id="{5253A025-94D6-1598-AD62-AB5948B6095A}"/>
              </a:ext>
            </a:extLst>
          </p:cNvPr>
          <p:cNvSpPr txBox="1">
            <a:spLocks noGrp="1"/>
          </p:cNvSpPr>
          <p:nvPr>
            <p:ph type="body" idx="4294967295"/>
          </p:nvPr>
        </p:nvSpPr>
        <p:spPr>
          <a:xfrm>
            <a:off x="680313" y="4297506"/>
            <a:ext cx="3049706" cy="576264"/>
          </a:xfrm>
        </p:spPr>
        <p:txBody>
          <a:bodyPr anchor="b">
            <a:noAutofit/>
          </a:bodyPr>
          <a:lstStyle>
            <a:lvl1pPr marL="0" indent="0">
              <a:buNone/>
              <a:defRPr/>
            </a:lvl1pPr>
          </a:lstStyle>
          <a:p>
            <a:pPr lvl="0"/>
            <a:r>
              <a:rPr lang="en-GB"/>
              <a:t>Click to edit Master text styles</a:t>
            </a:r>
          </a:p>
        </p:txBody>
      </p:sp>
      <p:sp>
        <p:nvSpPr>
          <p:cNvPr id="8" name="Picture Placeholder 2">
            <a:extLst>
              <a:ext uri="{FF2B5EF4-FFF2-40B4-BE49-F238E27FC236}">
                <a16:creationId xmlns:a16="http://schemas.microsoft.com/office/drawing/2014/main" id="{77A65E79-FF14-9E4C-0E26-4ADAD16F70BD}"/>
              </a:ext>
            </a:extLst>
          </p:cNvPr>
          <p:cNvSpPr txBox="1">
            <a:spLocks noGrp="1"/>
          </p:cNvSpPr>
          <p:nvPr>
            <p:ph type="pic" idx="4294967295"/>
          </p:nvPr>
        </p:nvSpPr>
        <p:spPr>
          <a:xfrm>
            <a:off x="680313" y="2336877"/>
            <a:ext cx="3049706"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9" name="Text Placeholder 3">
            <a:extLst>
              <a:ext uri="{FF2B5EF4-FFF2-40B4-BE49-F238E27FC236}">
                <a16:creationId xmlns:a16="http://schemas.microsoft.com/office/drawing/2014/main" id="{95A71195-9297-E499-5E43-55963EBE6A16}"/>
              </a:ext>
            </a:extLst>
          </p:cNvPr>
          <p:cNvSpPr txBox="1">
            <a:spLocks noGrp="1"/>
          </p:cNvSpPr>
          <p:nvPr>
            <p:ph type="body" idx="4294967295"/>
          </p:nvPr>
        </p:nvSpPr>
        <p:spPr>
          <a:xfrm>
            <a:off x="680313" y="4873761"/>
            <a:ext cx="3049706" cy="1062423"/>
          </a:xfrm>
        </p:spPr>
        <p:txBody>
          <a:bodyPr/>
          <a:lstStyle>
            <a:lvl1pPr marL="0" indent="0">
              <a:buNone/>
              <a:defRPr sz="1400"/>
            </a:lvl1pPr>
          </a:lstStyle>
          <a:p>
            <a:pPr lvl="0"/>
            <a:r>
              <a:rPr lang="en-GB"/>
              <a:t>Click to edit Master text styles</a:t>
            </a:r>
          </a:p>
        </p:txBody>
      </p:sp>
      <p:sp>
        <p:nvSpPr>
          <p:cNvPr id="10" name="Text Placeholder 4">
            <a:extLst>
              <a:ext uri="{FF2B5EF4-FFF2-40B4-BE49-F238E27FC236}">
                <a16:creationId xmlns:a16="http://schemas.microsoft.com/office/drawing/2014/main" id="{B859E25E-7A58-8461-0E82-26BEA6C27F46}"/>
              </a:ext>
            </a:extLst>
          </p:cNvPr>
          <p:cNvSpPr txBox="1">
            <a:spLocks noGrp="1"/>
          </p:cNvSpPr>
          <p:nvPr>
            <p:ph type="body" idx="4294967295"/>
          </p:nvPr>
        </p:nvSpPr>
        <p:spPr>
          <a:xfrm>
            <a:off x="3945471" y="4297506"/>
            <a:ext cx="3063239" cy="576264"/>
          </a:xfrm>
        </p:spPr>
        <p:txBody>
          <a:bodyPr anchor="b">
            <a:noAutofit/>
          </a:bodyPr>
          <a:lstStyle>
            <a:lvl1pPr marL="0" indent="0">
              <a:buNone/>
              <a:defRPr/>
            </a:lvl1pPr>
          </a:lstStyle>
          <a:p>
            <a:pPr lvl="0"/>
            <a:r>
              <a:rPr lang="en-GB"/>
              <a:t>Click to edit Master text styles</a:t>
            </a:r>
          </a:p>
        </p:txBody>
      </p:sp>
      <p:sp>
        <p:nvSpPr>
          <p:cNvPr id="11" name="Picture Placeholder 2">
            <a:extLst>
              <a:ext uri="{FF2B5EF4-FFF2-40B4-BE49-F238E27FC236}">
                <a16:creationId xmlns:a16="http://schemas.microsoft.com/office/drawing/2014/main" id="{F1A244E5-81FA-D4FE-55D0-2C470410AC95}"/>
              </a:ext>
            </a:extLst>
          </p:cNvPr>
          <p:cNvSpPr txBox="1">
            <a:spLocks noGrp="1"/>
          </p:cNvSpPr>
          <p:nvPr>
            <p:ph type="pic" idx="4294967295"/>
          </p:nvPr>
        </p:nvSpPr>
        <p:spPr>
          <a:xfrm>
            <a:off x="3945471" y="2336877"/>
            <a:ext cx="3063239"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2" name="Text Placeholder 3">
            <a:extLst>
              <a:ext uri="{FF2B5EF4-FFF2-40B4-BE49-F238E27FC236}">
                <a16:creationId xmlns:a16="http://schemas.microsoft.com/office/drawing/2014/main" id="{BFB7D392-4475-DDF9-FDAA-197DBED30A73}"/>
              </a:ext>
            </a:extLst>
          </p:cNvPr>
          <p:cNvSpPr txBox="1">
            <a:spLocks noGrp="1"/>
          </p:cNvSpPr>
          <p:nvPr>
            <p:ph type="body" idx="4294967295"/>
          </p:nvPr>
        </p:nvSpPr>
        <p:spPr>
          <a:xfrm>
            <a:off x="3944118" y="4873761"/>
            <a:ext cx="3067299" cy="1062423"/>
          </a:xfrm>
        </p:spPr>
        <p:txBody>
          <a:bodyPr/>
          <a:lstStyle>
            <a:lvl1pPr marL="0" indent="0">
              <a:buNone/>
              <a:defRPr sz="1400"/>
            </a:lvl1pPr>
          </a:lstStyle>
          <a:p>
            <a:pPr lvl="0"/>
            <a:r>
              <a:rPr lang="en-GB"/>
              <a:t>Click to edit Master text styles</a:t>
            </a:r>
          </a:p>
        </p:txBody>
      </p:sp>
      <p:sp>
        <p:nvSpPr>
          <p:cNvPr id="13" name="Text Placeholder 4">
            <a:extLst>
              <a:ext uri="{FF2B5EF4-FFF2-40B4-BE49-F238E27FC236}">
                <a16:creationId xmlns:a16="http://schemas.microsoft.com/office/drawing/2014/main" id="{25E2924F-ADAF-8DB3-6DC9-CA44080335F9}"/>
              </a:ext>
            </a:extLst>
          </p:cNvPr>
          <p:cNvSpPr txBox="1">
            <a:spLocks noGrp="1"/>
          </p:cNvSpPr>
          <p:nvPr>
            <p:ph type="body" idx="4294967295"/>
          </p:nvPr>
        </p:nvSpPr>
        <p:spPr>
          <a:xfrm>
            <a:off x="7230682" y="4297506"/>
            <a:ext cx="3063505" cy="576264"/>
          </a:xfrm>
        </p:spPr>
        <p:txBody>
          <a:bodyPr anchor="b">
            <a:noAutofit/>
          </a:bodyPr>
          <a:lstStyle>
            <a:lvl1pPr marL="0" indent="0">
              <a:buNone/>
              <a:defRPr/>
            </a:lvl1pPr>
          </a:lstStyle>
          <a:p>
            <a:pPr lvl="0"/>
            <a:r>
              <a:rPr lang="en-GB"/>
              <a:t>Click to edit Master text styles</a:t>
            </a:r>
          </a:p>
        </p:txBody>
      </p:sp>
      <p:sp>
        <p:nvSpPr>
          <p:cNvPr id="14" name="Picture Placeholder 2">
            <a:extLst>
              <a:ext uri="{FF2B5EF4-FFF2-40B4-BE49-F238E27FC236}">
                <a16:creationId xmlns:a16="http://schemas.microsoft.com/office/drawing/2014/main" id="{C4382A23-4E96-C9FD-F228-0FD0B0227AE9}"/>
              </a:ext>
            </a:extLst>
          </p:cNvPr>
          <p:cNvSpPr txBox="1">
            <a:spLocks noGrp="1"/>
          </p:cNvSpPr>
          <p:nvPr>
            <p:ph type="pic" idx="4294967295"/>
          </p:nvPr>
        </p:nvSpPr>
        <p:spPr>
          <a:xfrm>
            <a:off x="7230672" y="2336877"/>
            <a:ext cx="3063505"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5" name="Text Placeholder 3">
            <a:extLst>
              <a:ext uri="{FF2B5EF4-FFF2-40B4-BE49-F238E27FC236}">
                <a16:creationId xmlns:a16="http://schemas.microsoft.com/office/drawing/2014/main" id="{F8EF733A-1F4B-7A6D-901A-80943954051C}"/>
              </a:ext>
            </a:extLst>
          </p:cNvPr>
          <p:cNvSpPr txBox="1">
            <a:spLocks noGrp="1"/>
          </p:cNvSpPr>
          <p:nvPr>
            <p:ph type="body" idx="4294967295"/>
          </p:nvPr>
        </p:nvSpPr>
        <p:spPr>
          <a:xfrm>
            <a:off x="7230553" y="4873761"/>
            <a:ext cx="3067565" cy="1062423"/>
          </a:xfrm>
        </p:spPr>
        <p:txBody>
          <a:bodyPr/>
          <a:lstStyle>
            <a:lvl1pPr marL="0" indent="0">
              <a:buNone/>
              <a:defRPr sz="1400"/>
            </a:lvl1pPr>
          </a:lstStyle>
          <a:p>
            <a:pPr lvl="0"/>
            <a:r>
              <a:rPr lang="en-GB"/>
              <a:t>Click to edit Master text styles</a:t>
            </a:r>
          </a:p>
        </p:txBody>
      </p:sp>
      <p:sp>
        <p:nvSpPr>
          <p:cNvPr id="16" name="Date Placeholder 2">
            <a:extLst>
              <a:ext uri="{FF2B5EF4-FFF2-40B4-BE49-F238E27FC236}">
                <a16:creationId xmlns:a16="http://schemas.microsoft.com/office/drawing/2014/main" id="{EBFC8601-8C15-6B94-37FD-E787B6D7C926}"/>
              </a:ext>
            </a:extLst>
          </p:cNvPr>
          <p:cNvSpPr txBox="1">
            <a:spLocks noGrp="1"/>
          </p:cNvSpPr>
          <p:nvPr>
            <p:ph type="dt" sz="half" idx="7"/>
          </p:nvPr>
        </p:nvSpPr>
        <p:spPr>
          <a:xfrm>
            <a:off x="7550978" y="5936184"/>
            <a:ext cx="2743200" cy="365129"/>
          </a:xfrm>
        </p:spPr>
        <p:txBody>
          <a:bodyPr/>
          <a:lstStyle>
            <a:lvl1pPr>
              <a:defRPr/>
            </a:lvl1pPr>
          </a:lstStyle>
          <a:p>
            <a:pPr lvl="0"/>
            <a:fld id="{52B0BFDA-9F37-4E9D-9826-C75076458A2D}" type="datetime1">
              <a:rPr lang="en-GB"/>
              <a:pPr lvl="0"/>
              <a:t>09/11/2025</a:t>
            </a:fld>
            <a:endParaRPr lang="en-GB"/>
          </a:p>
        </p:txBody>
      </p:sp>
      <p:sp>
        <p:nvSpPr>
          <p:cNvPr id="17" name="Footer Placeholder 3">
            <a:extLst>
              <a:ext uri="{FF2B5EF4-FFF2-40B4-BE49-F238E27FC236}">
                <a16:creationId xmlns:a16="http://schemas.microsoft.com/office/drawing/2014/main" id="{E464420B-3F60-BBD8-7F04-5A2547EA9ADB}"/>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8" name="Slide Number Placeholder 4">
            <a:extLst>
              <a:ext uri="{FF2B5EF4-FFF2-40B4-BE49-F238E27FC236}">
                <a16:creationId xmlns:a16="http://schemas.microsoft.com/office/drawing/2014/main" id="{44A186BC-0581-DAB4-7279-B67BA3C64640}"/>
              </a:ext>
            </a:extLst>
          </p:cNvPr>
          <p:cNvSpPr txBox="1">
            <a:spLocks noGrp="1"/>
          </p:cNvSpPr>
          <p:nvPr>
            <p:ph type="sldNum" sz="quarter" idx="8"/>
          </p:nvPr>
        </p:nvSpPr>
        <p:spPr>
          <a:xfrm>
            <a:off x="10729450" y="753227"/>
            <a:ext cx="1154146" cy="1090787"/>
          </a:xfrm>
        </p:spPr>
        <p:txBody>
          <a:bodyPr/>
          <a:lstStyle>
            <a:lvl1pPr>
              <a:defRPr/>
            </a:lvl1pPr>
          </a:lstStyle>
          <a:p>
            <a:pPr lvl="0"/>
            <a:fld id="{74B76EEE-7C06-4574-9D15-2D393697D56E}" type="slidenum">
              <a:t>‹#›</a:t>
            </a:fld>
            <a:endParaRPr lang="en-GB"/>
          </a:p>
        </p:txBody>
      </p:sp>
    </p:spTree>
    <p:extLst>
      <p:ext uri="{BB962C8B-B14F-4D97-AF65-F5344CB8AC3E}">
        <p14:creationId xmlns:p14="http://schemas.microsoft.com/office/powerpoint/2010/main" val="24495570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11" name="Picture 6" descr="hashOverlay-FullResolve.png">
            <a:extLst>
              <a:ext uri="{FF2B5EF4-FFF2-40B4-BE49-F238E27FC236}">
                <a16:creationId xmlns:a16="http://schemas.microsoft.com/office/drawing/2014/main" id="{A28E2832-2A78-8377-171E-1A2D07C0D814}"/>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pic>
        <p:nvPicPr>
          <p:cNvPr id="2" name="Picture 6" descr="HD-ShadowLong.png">
            <a:extLst>
              <a:ext uri="{FF2B5EF4-FFF2-40B4-BE49-F238E27FC236}">
                <a16:creationId xmlns:a16="http://schemas.microsoft.com/office/drawing/2014/main" id="{F6651D83-4AB4-C9E6-3A4A-3C10902DEB7F}"/>
              </a:ext>
            </a:extLst>
          </p:cNvPr>
          <p:cNvPicPr>
            <a:picLocks noChangeAspect="1"/>
          </p:cNvPicPr>
          <p:nvPr/>
        </p:nvPicPr>
        <p:blipFill>
          <a:blip r:embed="rId3"/>
          <a:stretch>
            <a:fillRect/>
          </a:stretch>
        </p:blipFill>
        <p:spPr>
          <a:xfrm>
            <a:off x="0" y="1970239"/>
            <a:ext cx="10437811" cy="321164"/>
          </a:xfrm>
          <a:prstGeom prst="rect">
            <a:avLst/>
          </a:prstGeom>
          <a:noFill/>
          <a:ln cap="flat">
            <a:noFill/>
          </a:ln>
        </p:spPr>
      </p:pic>
      <p:pic>
        <p:nvPicPr>
          <p:cNvPr id="3" name="Picture 7" descr="HD-ShadowShort.png">
            <a:extLst>
              <a:ext uri="{FF2B5EF4-FFF2-40B4-BE49-F238E27FC236}">
                <a16:creationId xmlns:a16="http://schemas.microsoft.com/office/drawing/2014/main" id="{334797F9-74DD-E900-5BE7-E09FB7FB8F48}"/>
              </a:ext>
            </a:extLst>
          </p:cNvPr>
          <p:cNvPicPr>
            <a:picLocks noChangeAspect="1"/>
          </p:cNvPicPr>
          <p:nvPr/>
        </p:nvPicPr>
        <p:blipFill>
          <a:blip r:embed="rId4"/>
          <a:stretch>
            <a:fillRect/>
          </a:stretch>
        </p:blipFill>
        <p:spPr>
          <a:xfrm>
            <a:off x="10585825" y="1971236"/>
            <a:ext cx="1602998" cy="144274"/>
          </a:xfrm>
          <a:prstGeom prst="rect">
            <a:avLst/>
          </a:prstGeom>
          <a:noFill/>
          <a:ln cap="flat">
            <a:noFill/>
          </a:ln>
        </p:spPr>
      </p:pic>
      <p:sp>
        <p:nvSpPr>
          <p:cNvPr id="4" name="Rectangle 8">
            <a:extLst>
              <a:ext uri="{FF2B5EF4-FFF2-40B4-BE49-F238E27FC236}">
                <a16:creationId xmlns:a16="http://schemas.microsoft.com/office/drawing/2014/main" id="{E32B86EB-E5CD-F2C4-4644-9F108E2760BC}"/>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9">
            <a:extLst>
              <a:ext uri="{FF2B5EF4-FFF2-40B4-BE49-F238E27FC236}">
                <a16:creationId xmlns:a16="http://schemas.microsoft.com/office/drawing/2014/main" id="{52F6A137-7EAC-A526-38C0-A205B6BF7D73}"/>
              </a:ext>
            </a:extLst>
          </p:cNvPr>
          <p:cNvSpPr/>
          <p:nvPr/>
        </p:nvSpPr>
        <p:spPr>
          <a:xfrm>
            <a:off x="10585825" y="609603"/>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3D81D35E-C02D-703C-4DAB-3B872837885B}"/>
              </a:ext>
            </a:extLst>
          </p:cNvPr>
          <p:cNvSpPr txBox="1">
            <a:spLocks noGrp="1"/>
          </p:cNvSpPr>
          <p:nvPr>
            <p:ph type="title"/>
          </p:nvPr>
        </p:nvSpPr>
        <p:spPr>
          <a:xfrm>
            <a:off x="680322" y="753227"/>
            <a:ext cx="9613864" cy="1080939"/>
          </a:xfrm>
        </p:spPr>
        <p:txBody>
          <a:bodyPr/>
          <a:lstStyle>
            <a:lvl1pPr algn="r">
              <a:defRPr/>
            </a:lvl1pPr>
          </a:lstStyle>
          <a:p>
            <a:pPr lvl="0"/>
            <a:r>
              <a:rPr lang="en-GB"/>
              <a:t>Click to edit Master title style</a:t>
            </a:r>
            <a:endParaRPr lang="en-US"/>
          </a:p>
        </p:txBody>
      </p:sp>
      <p:sp>
        <p:nvSpPr>
          <p:cNvPr id="7" name="Vertical Text Placeholder 2">
            <a:extLst>
              <a:ext uri="{FF2B5EF4-FFF2-40B4-BE49-F238E27FC236}">
                <a16:creationId xmlns:a16="http://schemas.microsoft.com/office/drawing/2014/main" id="{BCEAC95E-B2E6-68F5-2387-40DB6008B5F3}"/>
              </a:ext>
            </a:extLst>
          </p:cNvPr>
          <p:cNvSpPr txBox="1">
            <a:spLocks noGrp="1"/>
          </p:cNvSpPr>
          <p:nvPr>
            <p:ph type="body" orient="vert" idx="1"/>
          </p:nvPr>
        </p:nvSpPr>
        <p:spPr>
          <a:xfrm>
            <a:off x="680322" y="2336877"/>
            <a:ext cx="9613864" cy="3599316"/>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3">
            <a:extLst>
              <a:ext uri="{FF2B5EF4-FFF2-40B4-BE49-F238E27FC236}">
                <a16:creationId xmlns:a16="http://schemas.microsoft.com/office/drawing/2014/main" id="{9E31DB83-8B9F-D561-E316-62B7F516856F}"/>
              </a:ext>
            </a:extLst>
          </p:cNvPr>
          <p:cNvSpPr txBox="1">
            <a:spLocks noGrp="1"/>
          </p:cNvSpPr>
          <p:nvPr>
            <p:ph type="dt" sz="half" idx="7"/>
          </p:nvPr>
        </p:nvSpPr>
        <p:spPr>
          <a:xfrm>
            <a:off x="7550978" y="5936184"/>
            <a:ext cx="2743200" cy="365129"/>
          </a:xfrm>
        </p:spPr>
        <p:txBody>
          <a:bodyPr/>
          <a:lstStyle>
            <a:lvl1pPr>
              <a:defRPr/>
            </a:lvl1pPr>
          </a:lstStyle>
          <a:p>
            <a:pPr lvl="0"/>
            <a:fld id="{9649E7E9-CB03-47FD-9C7C-D548CD8EBB94}" type="datetime1">
              <a:rPr lang="en-GB"/>
              <a:pPr lvl="0"/>
              <a:t>09/11/2025</a:t>
            </a:fld>
            <a:endParaRPr lang="en-GB"/>
          </a:p>
        </p:txBody>
      </p:sp>
      <p:sp>
        <p:nvSpPr>
          <p:cNvPr id="9" name="Footer Placeholder 4">
            <a:extLst>
              <a:ext uri="{FF2B5EF4-FFF2-40B4-BE49-F238E27FC236}">
                <a16:creationId xmlns:a16="http://schemas.microsoft.com/office/drawing/2014/main" id="{FFF520D0-0E67-6453-76B1-E9EF36C78D4B}"/>
              </a:ext>
            </a:extLst>
          </p:cNvPr>
          <p:cNvSpPr txBox="1">
            <a:spLocks noGrp="1"/>
          </p:cNvSpPr>
          <p:nvPr>
            <p:ph type="ftr" sz="quarter" idx="9"/>
          </p:nvPr>
        </p:nvSpPr>
        <p:spPr>
          <a:xfrm>
            <a:off x="680322" y="5936184"/>
            <a:ext cx="6870664" cy="365129"/>
          </a:xfrm>
        </p:spPr>
        <p:txBody>
          <a:bodyPr/>
          <a:lstStyle>
            <a:lvl1pPr>
              <a:defRPr/>
            </a:lvl1pPr>
          </a:lstStyle>
          <a:p>
            <a:pPr lvl="0"/>
            <a:endParaRPr lang="en-GB"/>
          </a:p>
        </p:txBody>
      </p:sp>
      <p:sp>
        <p:nvSpPr>
          <p:cNvPr id="10" name="Slide Number Placeholder 5">
            <a:extLst>
              <a:ext uri="{FF2B5EF4-FFF2-40B4-BE49-F238E27FC236}">
                <a16:creationId xmlns:a16="http://schemas.microsoft.com/office/drawing/2014/main" id="{4CD6F5D2-3786-1B24-26F8-79BB4D6593A1}"/>
              </a:ext>
            </a:extLst>
          </p:cNvPr>
          <p:cNvSpPr txBox="1">
            <a:spLocks noGrp="1"/>
          </p:cNvSpPr>
          <p:nvPr>
            <p:ph type="sldNum" sz="quarter" idx="8"/>
          </p:nvPr>
        </p:nvSpPr>
        <p:spPr>
          <a:xfrm>
            <a:off x="10729450" y="753227"/>
            <a:ext cx="1154146" cy="1090787"/>
          </a:xfrm>
        </p:spPr>
        <p:txBody>
          <a:bodyPr/>
          <a:lstStyle>
            <a:lvl1pPr>
              <a:defRPr/>
            </a:lvl1pPr>
          </a:lstStyle>
          <a:p>
            <a:pPr lvl="0"/>
            <a:fld id="{5B87C66E-5671-4B34-94CA-3E67069DDC62}" type="slidenum">
              <a:t>‹#›</a:t>
            </a:fld>
            <a:endParaRPr lang="en-GB"/>
          </a:p>
        </p:txBody>
      </p:sp>
    </p:spTree>
    <p:extLst>
      <p:ext uri="{BB962C8B-B14F-4D97-AF65-F5344CB8AC3E}">
        <p14:creationId xmlns:p14="http://schemas.microsoft.com/office/powerpoint/2010/main" val="27383936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6" descr="hashOverlay-FullResolve.png">
            <a:extLst>
              <a:ext uri="{FF2B5EF4-FFF2-40B4-BE49-F238E27FC236}">
                <a16:creationId xmlns:a16="http://schemas.microsoft.com/office/drawing/2014/main" id="{90E9A11F-770D-CBE0-9255-1B68E667C3D0}"/>
              </a:ext>
            </a:extLst>
          </p:cNvPr>
          <p:cNvPicPr>
            <a:picLocks noChangeAspect="1"/>
          </p:cNvPicPr>
          <p:nvPr/>
        </p:nvPicPr>
        <p:blipFill>
          <a:blip r:embed="rId2">
            <a:alphaModFix amt="10000"/>
          </a:blip>
          <a:stretch>
            <a:fillRect/>
          </a:stretch>
        </p:blipFill>
        <p:spPr>
          <a:xfrm>
            <a:off x="0" y="0"/>
            <a:ext cx="12191996" cy="6858000"/>
          </a:xfrm>
          <a:prstGeom prst="rect">
            <a:avLst/>
          </a:prstGeom>
          <a:noFill/>
          <a:ln cap="flat">
            <a:noFill/>
          </a:ln>
        </p:spPr>
      </p:pic>
      <p:sp>
        <p:nvSpPr>
          <p:cNvPr id="2" name="Rectangle 6">
            <a:extLst>
              <a:ext uri="{FF2B5EF4-FFF2-40B4-BE49-F238E27FC236}">
                <a16:creationId xmlns:a16="http://schemas.microsoft.com/office/drawing/2014/main" id="{617B230D-6CF5-88FC-4B17-C9010C73B924}"/>
              </a:ext>
            </a:extLst>
          </p:cNvPr>
          <p:cNvSpPr/>
          <p:nvPr/>
        </p:nvSpPr>
        <p:spPr>
          <a:xfrm rot="5400013">
            <a:off x="8116209" y="1869395"/>
            <a:ext cx="5106988"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Rectangle 7">
            <a:extLst>
              <a:ext uri="{FF2B5EF4-FFF2-40B4-BE49-F238E27FC236}">
                <a16:creationId xmlns:a16="http://schemas.microsoft.com/office/drawing/2014/main" id="{E47D3376-B994-964C-FF9C-6B9BB3760E46}"/>
              </a:ext>
            </a:extLst>
          </p:cNvPr>
          <p:cNvSpPr/>
          <p:nvPr/>
        </p:nvSpPr>
        <p:spPr>
          <a:xfrm rot="5400013">
            <a:off x="9868204" y="5372401"/>
            <a:ext cx="1602998" cy="1368198"/>
          </a:xfrm>
          <a:prstGeom prst="rect">
            <a:avLst/>
          </a:prstGeom>
          <a:solidFill>
            <a:srgbClr val="F35A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Vertical Title 1">
            <a:extLst>
              <a:ext uri="{FF2B5EF4-FFF2-40B4-BE49-F238E27FC236}">
                <a16:creationId xmlns:a16="http://schemas.microsoft.com/office/drawing/2014/main" id="{F4CFDD84-BCDA-4335-BFF8-447D4D549C2E}"/>
              </a:ext>
            </a:extLst>
          </p:cNvPr>
          <p:cNvSpPr txBox="1">
            <a:spLocks noGrp="1"/>
          </p:cNvSpPr>
          <p:nvPr>
            <p:ph type="title" orient="vert"/>
          </p:nvPr>
        </p:nvSpPr>
        <p:spPr>
          <a:xfrm>
            <a:off x="10129229" y="609593"/>
            <a:ext cx="1073798" cy="4353760"/>
          </a:xfrm>
        </p:spPr>
        <p:txBody>
          <a:bodyPr vert="eaVert"/>
          <a:lstStyle>
            <a:lvl1pPr>
              <a:defRPr/>
            </a:lvl1pPr>
          </a:lstStyle>
          <a:p>
            <a:pPr lvl="0"/>
            <a:r>
              <a:rPr lang="en-GB"/>
              <a:t>Click to edit Master title style</a:t>
            </a:r>
            <a:endParaRPr lang="en-US"/>
          </a:p>
        </p:txBody>
      </p:sp>
      <p:sp>
        <p:nvSpPr>
          <p:cNvPr id="5" name="Vertical Text Placeholder 2">
            <a:extLst>
              <a:ext uri="{FF2B5EF4-FFF2-40B4-BE49-F238E27FC236}">
                <a16:creationId xmlns:a16="http://schemas.microsoft.com/office/drawing/2014/main" id="{1A03D974-CF5E-4E78-D22B-D09D21AF0FB8}"/>
              </a:ext>
            </a:extLst>
          </p:cNvPr>
          <p:cNvSpPr txBox="1">
            <a:spLocks noGrp="1"/>
          </p:cNvSpPr>
          <p:nvPr>
            <p:ph type="body" orient="vert" idx="1"/>
          </p:nvPr>
        </p:nvSpPr>
        <p:spPr>
          <a:xfrm>
            <a:off x="680322" y="609593"/>
            <a:ext cx="8870000" cy="5326590"/>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3">
            <a:extLst>
              <a:ext uri="{FF2B5EF4-FFF2-40B4-BE49-F238E27FC236}">
                <a16:creationId xmlns:a16="http://schemas.microsoft.com/office/drawing/2014/main" id="{F33500F1-F66C-2CF3-7B15-DDA4492A4266}"/>
              </a:ext>
            </a:extLst>
          </p:cNvPr>
          <p:cNvSpPr txBox="1">
            <a:spLocks noGrp="1"/>
          </p:cNvSpPr>
          <p:nvPr>
            <p:ph type="dt" sz="half" idx="7"/>
          </p:nvPr>
        </p:nvSpPr>
        <p:spPr>
          <a:xfrm>
            <a:off x="6807122" y="5936184"/>
            <a:ext cx="2743200" cy="365129"/>
          </a:xfrm>
        </p:spPr>
        <p:txBody>
          <a:bodyPr/>
          <a:lstStyle>
            <a:lvl1pPr>
              <a:defRPr/>
            </a:lvl1pPr>
          </a:lstStyle>
          <a:p>
            <a:pPr lvl="0"/>
            <a:fld id="{50AE4FBD-E3C4-467A-9390-E4B05CEDFBC5}" type="datetime1">
              <a:rPr lang="en-GB"/>
              <a:pPr lvl="0"/>
              <a:t>09/11/2025</a:t>
            </a:fld>
            <a:endParaRPr lang="en-GB"/>
          </a:p>
        </p:txBody>
      </p:sp>
      <p:sp>
        <p:nvSpPr>
          <p:cNvPr id="7" name="Footer Placeholder 4">
            <a:extLst>
              <a:ext uri="{FF2B5EF4-FFF2-40B4-BE49-F238E27FC236}">
                <a16:creationId xmlns:a16="http://schemas.microsoft.com/office/drawing/2014/main" id="{56882FD3-8755-F26F-E80B-9A9E0B8EE16B}"/>
              </a:ext>
            </a:extLst>
          </p:cNvPr>
          <p:cNvSpPr txBox="1">
            <a:spLocks noGrp="1"/>
          </p:cNvSpPr>
          <p:nvPr>
            <p:ph type="ftr" sz="quarter" idx="9"/>
          </p:nvPr>
        </p:nvSpPr>
        <p:spPr>
          <a:xfrm>
            <a:off x="680322" y="5936184"/>
            <a:ext cx="6126809" cy="365129"/>
          </a:xfrm>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1775284C-D3B6-AA56-2953-76E76EB3204E}"/>
              </a:ext>
            </a:extLst>
          </p:cNvPr>
          <p:cNvSpPr txBox="1">
            <a:spLocks noGrp="1"/>
          </p:cNvSpPr>
          <p:nvPr>
            <p:ph type="sldNum" sz="quarter" idx="8"/>
          </p:nvPr>
        </p:nvSpPr>
        <p:spPr>
          <a:xfrm>
            <a:off x="10097545" y="5398635"/>
            <a:ext cx="1154146" cy="1090787"/>
          </a:xfrm>
        </p:spPr>
        <p:txBody>
          <a:bodyPr anchor="t" anchorCtr="1"/>
          <a:lstStyle>
            <a:lvl1pPr algn="ctr">
              <a:defRPr/>
            </a:lvl1pPr>
          </a:lstStyle>
          <a:p>
            <a:pPr lvl="0"/>
            <a:fld id="{AAB79420-9432-4F51-A8B7-10233B91B425}" type="slidenum">
              <a:t>‹#›</a:t>
            </a:fld>
            <a:endParaRPr lang="en-GB"/>
          </a:p>
        </p:txBody>
      </p:sp>
    </p:spTree>
    <p:extLst>
      <p:ext uri="{BB962C8B-B14F-4D97-AF65-F5344CB8AC3E}">
        <p14:creationId xmlns:p14="http://schemas.microsoft.com/office/powerpoint/2010/main" val="48951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D772AC"/>
            </a:gs>
            <a:gs pos="100000">
              <a:srgbClr val="B55CAB"/>
            </a:gs>
          </a:gsLst>
          <a:lin ang="2520000"/>
        </a:gradFill>
        <a:effectLst/>
      </p:bgPr>
    </p:bg>
    <p:spTree>
      <p:nvGrpSpPr>
        <p:cNvPr id="1" name=""/>
        <p:cNvGrpSpPr/>
        <p:nvPr/>
      </p:nvGrpSpPr>
      <p:grpSpPr>
        <a:xfrm>
          <a:off x="0" y="0"/>
          <a:ext cx="0" cy="0"/>
          <a:chOff x="0" y="0"/>
          <a:chExt cx="0" cy="0"/>
        </a:xfrm>
      </p:grpSpPr>
      <p:pic>
        <p:nvPicPr>
          <p:cNvPr id="2" name="Picture 6" descr="hashOverlay-FullResolve.png">
            <a:extLst>
              <a:ext uri="{FF2B5EF4-FFF2-40B4-BE49-F238E27FC236}">
                <a16:creationId xmlns:a16="http://schemas.microsoft.com/office/drawing/2014/main" id="{A57418A2-419A-B608-D662-21DF8467755E}"/>
              </a:ext>
            </a:extLst>
          </p:cNvPr>
          <p:cNvPicPr>
            <a:picLocks noChangeAspect="1"/>
          </p:cNvPicPr>
          <p:nvPr/>
        </p:nvPicPr>
        <p:blipFill>
          <a:blip r:embed="rId19">
            <a:alphaModFix amt="10000"/>
          </a:blip>
          <a:stretch>
            <a:fillRect/>
          </a:stretch>
        </p:blipFill>
        <p:spPr>
          <a:xfrm>
            <a:off x="0" y="0"/>
            <a:ext cx="12191996" cy="6858000"/>
          </a:xfrm>
          <a:prstGeom prst="rect">
            <a:avLst/>
          </a:prstGeom>
          <a:noFill/>
          <a:ln cap="flat">
            <a:noFill/>
          </a:ln>
        </p:spPr>
      </p:pic>
      <p:sp>
        <p:nvSpPr>
          <p:cNvPr id="3" name="Title Placeholder 1">
            <a:extLst>
              <a:ext uri="{FF2B5EF4-FFF2-40B4-BE49-F238E27FC236}">
                <a16:creationId xmlns:a16="http://schemas.microsoft.com/office/drawing/2014/main" id="{BAE1B576-D29C-5AC2-779C-A762B57D25E9}"/>
              </a:ext>
            </a:extLst>
          </p:cNvPr>
          <p:cNvSpPr txBox="1">
            <a:spLocks noGrp="1"/>
          </p:cNvSpPr>
          <p:nvPr>
            <p:ph type="title"/>
          </p:nvPr>
        </p:nvSpPr>
        <p:spPr>
          <a:xfrm>
            <a:off x="680322" y="753227"/>
            <a:ext cx="9613864" cy="108093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5473E00C-6E4E-CC74-33BE-264D75715FB1}"/>
              </a:ext>
            </a:extLst>
          </p:cNvPr>
          <p:cNvSpPr txBox="1">
            <a:spLocks noGrp="1"/>
          </p:cNvSpPr>
          <p:nvPr>
            <p:ph type="body" idx="1"/>
          </p:nvPr>
        </p:nvSpPr>
        <p:spPr>
          <a:xfrm>
            <a:off x="680322" y="2336877"/>
            <a:ext cx="9613864" cy="359931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7F2E3306-0B27-4638-BAB2-B14606B80528}"/>
              </a:ext>
            </a:extLst>
          </p:cNvPr>
          <p:cNvSpPr txBox="1">
            <a:spLocks noGrp="1"/>
          </p:cNvSpPr>
          <p:nvPr>
            <p:ph type="dt" sz="half" idx="2"/>
          </p:nvPr>
        </p:nvSpPr>
        <p:spPr>
          <a:xfrm>
            <a:off x="7550978" y="5936184"/>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Trebuchet MS"/>
              </a:defRPr>
            </a:lvl1pPr>
          </a:lstStyle>
          <a:p>
            <a:pPr lvl="0"/>
            <a:fld id="{4784B07B-CE9B-42F9-B735-3E46E4C8603D}" type="datetime1">
              <a:rPr lang="en-GB"/>
              <a:pPr lvl="0"/>
              <a:t>09/11/2025</a:t>
            </a:fld>
            <a:endParaRPr lang="en-GB"/>
          </a:p>
        </p:txBody>
      </p:sp>
      <p:sp>
        <p:nvSpPr>
          <p:cNvPr id="6" name="Footer Placeholder 4">
            <a:extLst>
              <a:ext uri="{FF2B5EF4-FFF2-40B4-BE49-F238E27FC236}">
                <a16:creationId xmlns:a16="http://schemas.microsoft.com/office/drawing/2014/main" id="{800E0BB2-A9BA-9A90-ED19-2810A7F1B2EE}"/>
              </a:ext>
            </a:extLst>
          </p:cNvPr>
          <p:cNvSpPr txBox="1">
            <a:spLocks noGrp="1"/>
          </p:cNvSpPr>
          <p:nvPr>
            <p:ph type="ftr" sz="quarter" idx="3"/>
          </p:nvPr>
        </p:nvSpPr>
        <p:spPr>
          <a:xfrm>
            <a:off x="680322" y="5936184"/>
            <a:ext cx="6870664"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Trebuchet MS"/>
              </a:defRPr>
            </a:lvl1pPr>
          </a:lstStyle>
          <a:p>
            <a:pPr lvl="0"/>
            <a:endParaRPr lang="en-GB"/>
          </a:p>
        </p:txBody>
      </p:sp>
      <p:sp>
        <p:nvSpPr>
          <p:cNvPr id="7" name="Slide Number Placeholder 5">
            <a:extLst>
              <a:ext uri="{FF2B5EF4-FFF2-40B4-BE49-F238E27FC236}">
                <a16:creationId xmlns:a16="http://schemas.microsoft.com/office/drawing/2014/main" id="{2CAA53D9-BF81-2A45-966F-7C05FB28D9FB}"/>
              </a:ext>
            </a:extLst>
          </p:cNvPr>
          <p:cNvSpPr txBox="1">
            <a:spLocks noGrp="1"/>
          </p:cNvSpPr>
          <p:nvPr>
            <p:ph type="sldNum" sz="quarter" idx="4"/>
          </p:nvPr>
        </p:nvSpPr>
        <p:spPr>
          <a:xfrm>
            <a:off x="10729450" y="753227"/>
            <a:ext cx="1154146" cy="1090787"/>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FFFFFF"/>
                </a:solidFill>
                <a:uFillTx/>
                <a:latin typeface="Trebuchet MS"/>
              </a:defRPr>
            </a:lvl1pPr>
          </a:lstStyle>
          <a:p>
            <a:pPr lvl="0"/>
            <a:fld id="{8C8F7E2C-EFCE-4BA1-A0C8-8F3743FC2A6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GB" sz="3600" b="0" i="0" u="none" strike="noStrike" kern="1200" cap="none" spc="0" baseline="0">
          <a:solidFill>
            <a:srgbClr val="FFFFFF"/>
          </a:solidFill>
          <a:uFillTx/>
          <a:latin typeface="Trebuchet MS"/>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400" b="0" i="0" u="none" strike="noStrike" kern="1200" cap="none" spc="0" baseline="0">
          <a:solidFill>
            <a:srgbClr val="FFFFFF"/>
          </a:solidFill>
          <a:uFillTx/>
          <a:latin typeface="Trebuchet M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FFFFFF"/>
          </a:solidFill>
          <a:uFillTx/>
          <a:latin typeface="Trebuchet M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FFFFFF"/>
          </a:solidFill>
          <a:uFillTx/>
          <a:latin typeface="Trebuchet M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600" b="0" i="0" u="none" strike="noStrike" kern="1200" cap="none" spc="0" baseline="0">
          <a:solidFill>
            <a:srgbClr val="FFFFFF"/>
          </a:solidFill>
          <a:uFillTx/>
          <a:latin typeface="Trebuchet M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600" b="0" i="0" u="none" strike="noStrike" kern="1200" cap="none" spc="0" baseline="0">
          <a:solidFill>
            <a:srgbClr val="FFFFFF"/>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org/uk/" TargetMode="External"/><Relationship Id="rId2" Type="http://schemas.openxmlformats.org/officeDocument/2006/relationships/hyperlink" Target="https://www.nursingprocess.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27CA9-9FC2-2D64-CB89-7BBEFE55DDEA}"/>
              </a:ext>
            </a:extLst>
          </p:cNvPr>
          <p:cNvSpPr txBox="1">
            <a:spLocks noGrp="1"/>
          </p:cNvSpPr>
          <p:nvPr>
            <p:ph type="title"/>
          </p:nvPr>
        </p:nvSpPr>
        <p:spPr>
          <a:xfrm>
            <a:off x="680322" y="753227"/>
            <a:ext cx="9613864" cy="1080939"/>
          </a:xfrm>
        </p:spPr>
        <p:txBody>
          <a:bodyPr/>
          <a:lstStyle/>
          <a:p>
            <a:pPr lvl="0"/>
            <a:r>
              <a:rPr lang="en-GB">
                <a:solidFill>
                  <a:srgbClr val="0070C0"/>
                </a:solidFill>
              </a:rPr>
              <a:t>Self-Awareness Presentation </a:t>
            </a:r>
          </a:p>
        </p:txBody>
      </p:sp>
      <p:sp>
        <p:nvSpPr>
          <p:cNvPr id="3" name="Content Placeholder 2">
            <a:extLst>
              <a:ext uri="{FF2B5EF4-FFF2-40B4-BE49-F238E27FC236}">
                <a16:creationId xmlns:a16="http://schemas.microsoft.com/office/drawing/2014/main" id="{FDAEC4AF-D442-2D76-CFDC-B594164E37C0}"/>
              </a:ext>
            </a:extLst>
          </p:cNvPr>
          <p:cNvSpPr txBox="1">
            <a:spLocks noGrp="1"/>
          </p:cNvSpPr>
          <p:nvPr>
            <p:ph idx="1"/>
          </p:nvPr>
        </p:nvSpPr>
        <p:spPr>
          <a:xfrm>
            <a:off x="680322" y="2336877"/>
            <a:ext cx="9613864" cy="3599316"/>
          </a:xfrm>
        </p:spPr>
        <p:txBody>
          <a:bodyPr/>
          <a:lstStyle/>
          <a:p>
            <a:pPr lvl="0"/>
            <a:r>
              <a:rPr lang="en-GB"/>
              <a:t>Module Title: Professional Career Development within H&amp;SC </a:t>
            </a:r>
          </a:p>
          <a:p>
            <a:pPr lvl="0"/>
            <a:r>
              <a:rPr lang="en-GB"/>
              <a:t>Module Number:  LCHS 4009 (LON) </a:t>
            </a:r>
          </a:p>
          <a:p>
            <a:pPr lvl="0"/>
            <a:r>
              <a:rPr lang="en-GB"/>
              <a:t>Assignment: Assignment 1 </a:t>
            </a:r>
          </a:p>
          <a:p>
            <a:pPr lvl="0"/>
            <a:r>
              <a:rPr lang="en-GB"/>
              <a:t>Student Name: Meerah Ramsawak </a:t>
            </a:r>
          </a:p>
          <a:p>
            <a:pPr lvl="0"/>
            <a:r>
              <a:rPr lang="en-GB"/>
              <a:t>Student ID: 2426931</a:t>
            </a:r>
          </a:p>
          <a:p>
            <a:pPr lvl="0"/>
            <a:r>
              <a:rPr lang="en-GB"/>
              <a:t>Lecturers name: Arif Ahmed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A4904-F96A-8032-DF17-20AA18EFD6C2}"/>
              </a:ext>
            </a:extLst>
          </p:cNvPr>
          <p:cNvSpPr txBox="1">
            <a:spLocks noGrp="1"/>
          </p:cNvSpPr>
          <p:nvPr>
            <p:ph type="title"/>
          </p:nvPr>
        </p:nvSpPr>
        <p:spPr>
          <a:xfrm>
            <a:off x="680322" y="753227"/>
            <a:ext cx="9613864" cy="1080939"/>
          </a:xfrm>
        </p:spPr>
        <p:txBody>
          <a:bodyPr/>
          <a:lstStyle/>
          <a:p>
            <a:pPr lvl="0"/>
            <a:r>
              <a:rPr lang="en-GB">
                <a:solidFill>
                  <a:srgbClr val="0070C0"/>
                </a:solidFill>
              </a:rPr>
              <a:t>Acknowledge use of AI </a:t>
            </a:r>
          </a:p>
        </p:txBody>
      </p:sp>
      <p:sp>
        <p:nvSpPr>
          <p:cNvPr id="3" name="Content Placeholder 2">
            <a:extLst>
              <a:ext uri="{FF2B5EF4-FFF2-40B4-BE49-F238E27FC236}">
                <a16:creationId xmlns:a16="http://schemas.microsoft.com/office/drawing/2014/main" id="{760D17C6-7F30-5040-E5CA-974A56B790A5}"/>
              </a:ext>
            </a:extLst>
          </p:cNvPr>
          <p:cNvSpPr txBox="1">
            <a:spLocks noGrp="1"/>
          </p:cNvSpPr>
          <p:nvPr>
            <p:ph idx="1"/>
          </p:nvPr>
        </p:nvSpPr>
        <p:spPr>
          <a:xfrm>
            <a:off x="680322" y="2336877"/>
            <a:ext cx="9613864" cy="3599316"/>
          </a:xfrm>
        </p:spPr>
        <p:txBody>
          <a:bodyPr/>
          <a:lstStyle/>
          <a:p>
            <a:pPr lvl="0"/>
            <a:r>
              <a:rPr lang="en-GB"/>
              <a:t>I can confirm that I have not used AI.</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0F649-9338-8DB9-7F84-61233C06D3C0}"/>
              </a:ext>
            </a:extLst>
          </p:cNvPr>
          <p:cNvSpPr txBox="1">
            <a:spLocks noGrp="1"/>
          </p:cNvSpPr>
          <p:nvPr>
            <p:ph type="title"/>
          </p:nvPr>
        </p:nvSpPr>
        <p:spPr>
          <a:xfrm>
            <a:off x="680322" y="753227"/>
            <a:ext cx="9613864" cy="1080939"/>
          </a:xfrm>
        </p:spPr>
        <p:txBody>
          <a:bodyPr/>
          <a:lstStyle/>
          <a:p>
            <a:pPr lvl="0"/>
            <a:r>
              <a:rPr lang="en-GB">
                <a:solidFill>
                  <a:srgbClr val="0070C0"/>
                </a:solidFill>
              </a:rPr>
              <a:t>Overview </a:t>
            </a:r>
          </a:p>
        </p:txBody>
      </p:sp>
      <p:sp>
        <p:nvSpPr>
          <p:cNvPr id="3" name="Content Placeholder 2">
            <a:extLst>
              <a:ext uri="{FF2B5EF4-FFF2-40B4-BE49-F238E27FC236}">
                <a16:creationId xmlns:a16="http://schemas.microsoft.com/office/drawing/2014/main" id="{DD5D09A3-9270-1EB9-BF12-208806A5A638}"/>
              </a:ext>
            </a:extLst>
          </p:cNvPr>
          <p:cNvSpPr txBox="1">
            <a:spLocks noGrp="1"/>
          </p:cNvSpPr>
          <p:nvPr>
            <p:ph idx="1"/>
          </p:nvPr>
        </p:nvSpPr>
        <p:spPr>
          <a:xfrm>
            <a:off x="680322" y="2336877"/>
            <a:ext cx="9613864" cy="3599316"/>
          </a:xfrm>
        </p:spPr>
        <p:txBody>
          <a:bodyPr/>
          <a:lstStyle/>
          <a:p>
            <a:pPr lvl="0"/>
            <a:r>
              <a:rPr lang="en-GB"/>
              <a:t>Introduction</a:t>
            </a:r>
          </a:p>
          <a:p>
            <a:pPr lvl="0"/>
            <a:r>
              <a:rPr lang="en-GB"/>
              <a:t>Personal SWOT Analysis</a:t>
            </a:r>
          </a:p>
          <a:p>
            <a:pPr lvl="0"/>
            <a:r>
              <a:rPr lang="en-GB"/>
              <a:t>How I can use my strengths to overcome weakness and minimise threats</a:t>
            </a:r>
          </a:p>
          <a:p>
            <a:pPr lvl="0"/>
            <a:r>
              <a:rPr lang="en-GB"/>
              <a:t>What opportunities are available to me, and how I utilise them with my strengths?</a:t>
            </a:r>
          </a:p>
          <a:p>
            <a:pPr lvl="0"/>
            <a:r>
              <a:rPr lang="en-GB"/>
              <a:t>Conclusion</a:t>
            </a:r>
          </a:p>
          <a:p>
            <a:pPr lvl="0"/>
            <a:r>
              <a:rPr lang="en-GB"/>
              <a:t>Reference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1D764-A459-6981-C84D-173030FA3D83}"/>
              </a:ext>
            </a:extLst>
          </p:cNvPr>
          <p:cNvSpPr txBox="1">
            <a:spLocks noGrp="1"/>
          </p:cNvSpPr>
          <p:nvPr>
            <p:ph type="title"/>
          </p:nvPr>
        </p:nvSpPr>
        <p:spPr>
          <a:xfrm>
            <a:off x="680322" y="753227"/>
            <a:ext cx="9613864" cy="1080939"/>
          </a:xfrm>
        </p:spPr>
        <p:txBody>
          <a:bodyPr/>
          <a:lstStyle/>
          <a:p>
            <a:pPr lvl="0"/>
            <a:r>
              <a:rPr lang="en-GB">
                <a:solidFill>
                  <a:srgbClr val="0070C0"/>
                </a:solidFill>
              </a:rPr>
              <a:t>Introduction</a:t>
            </a:r>
          </a:p>
        </p:txBody>
      </p:sp>
      <p:sp>
        <p:nvSpPr>
          <p:cNvPr id="3" name="Content Placeholder 2">
            <a:extLst>
              <a:ext uri="{FF2B5EF4-FFF2-40B4-BE49-F238E27FC236}">
                <a16:creationId xmlns:a16="http://schemas.microsoft.com/office/drawing/2014/main" id="{755DA339-9E66-292F-2E73-682F5D19D6D6}"/>
              </a:ext>
            </a:extLst>
          </p:cNvPr>
          <p:cNvSpPr txBox="1">
            <a:spLocks noGrp="1"/>
          </p:cNvSpPr>
          <p:nvPr>
            <p:ph idx="1"/>
          </p:nvPr>
        </p:nvSpPr>
        <p:spPr>
          <a:xfrm>
            <a:off x="680322" y="2336877"/>
            <a:ext cx="9613864" cy="3599316"/>
          </a:xfrm>
        </p:spPr>
        <p:txBody>
          <a:bodyPr/>
          <a:lstStyle/>
          <a:p>
            <a:pPr marL="0" lvl="0" indent="0">
              <a:buNone/>
            </a:pPr>
            <a:r>
              <a:rPr lang="en-GB"/>
              <a:t>I will be presenting my SWOT Analysis as part of my professional development journey towards becoming a future Adult Nurse. As an individual aspiring to work in the UK health sector, understanding my strengths, limitations, and opportunities and threats is important as they can help plan my career pathway effectively. This reflection helps me to identify areas I am strong in, improvements and how I can take advantage of opportunities that support my growth as a Health Care professional.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1041">
            <a:extLst>
              <a:ext uri="{FF2B5EF4-FFF2-40B4-BE49-F238E27FC236}">
                <a16:creationId xmlns:a16="http://schemas.microsoft.com/office/drawing/2014/main" id="{DC83BB4F-F1D2-7D5D-B3C6-521CA9B3E775}"/>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BEF64EDC-9299-64BB-5454-F1DC0659EC51}"/>
              </a:ext>
            </a:extLst>
          </p:cNvPr>
          <p:cNvSpPr txBox="1">
            <a:spLocks noGrp="1"/>
          </p:cNvSpPr>
          <p:nvPr>
            <p:ph type="title"/>
          </p:nvPr>
        </p:nvSpPr>
        <p:spPr>
          <a:xfrm>
            <a:off x="838203" y="365129"/>
            <a:ext cx="5393359" cy="1325559"/>
          </a:xfrm>
        </p:spPr>
        <p:txBody>
          <a:bodyPr/>
          <a:lstStyle/>
          <a:p>
            <a:pPr lvl="0"/>
            <a:r>
              <a:rPr lang="en-GB" sz="2500" b="1">
                <a:solidFill>
                  <a:srgbClr val="0070C0"/>
                </a:solidFill>
              </a:rPr>
              <a:t>What is a SWOT analysis and why is it helpful for my personal and professional development? </a:t>
            </a:r>
          </a:p>
        </p:txBody>
      </p:sp>
      <p:sp>
        <p:nvSpPr>
          <p:cNvPr id="4" name="Content Placeholder 1029">
            <a:extLst>
              <a:ext uri="{FF2B5EF4-FFF2-40B4-BE49-F238E27FC236}">
                <a16:creationId xmlns:a16="http://schemas.microsoft.com/office/drawing/2014/main" id="{1749ED02-FBA8-E875-3728-36C6A650AB17}"/>
              </a:ext>
            </a:extLst>
          </p:cNvPr>
          <p:cNvSpPr txBox="1">
            <a:spLocks noGrp="1"/>
          </p:cNvSpPr>
          <p:nvPr>
            <p:ph idx="1"/>
          </p:nvPr>
        </p:nvSpPr>
        <p:spPr>
          <a:xfrm>
            <a:off x="838203" y="1825627"/>
            <a:ext cx="5393359" cy="4351336"/>
          </a:xfrm>
        </p:spPr>
        <p:txBody>
          <a:bodyPr/>
          <a:lstStyle/>
          <a:p>
            <a:pPr lvl="0">
              <a:lnSpc>
                <a:spcPct val="80000"/>
              </a:lnSpc>
            </a:pPr>
            <a:r>
              <a:rPr lang="en-US" sz="2200">
                <a:solidFill>
                  <a:srgbClr val="E911D6"/>
                </a:solidFill>
              </a:rPr>
              <a:t>SWOT stands for Strengths, weaknesses, opportunities and threats. </a:t>
            </a:r>
          </a:p>
          <a:p>
            <a:pPr lvl="0">
              <a:lnSpc>
                <a:spcPct val="80000"/>
              </a:lnSpc>
            </a:pPr>
            <a:r>
              <a:rPr lang="en-US" sz="2200">
                <a:solidFill>
                  <a:srgbClr val="E911D6"/>
                </a:solidFill>
              </a:rPr>
              <a:t>SWOT is helpful is for my personal and professional development as it can help me to understand myself better, stronger decision making and set realistic goals. It can also help me to identify challenges that I need to overcome which could allow me to enhance my overall performance. </a:t>
            </a:r>
          </a:p>
          <a:p>
            <a:pPr lvl="0">
              <a:lnSpc>
                <a:spcPct val="80000"/>
              </a:lnSpc>
            </a:pPr>
            <a:r>
              <a:rPr lang="en-US" sz="2200">
                <a:solidFill>
                  <a:srgbClr val="E911D6"/>
                </a:solidFill>
              </a:rPr>
              <a:t>SWOT can also help my professional development by becoming self-Aware, plan my career and allow me to be  motivated. </a:t>
            </a:r>
          </a:p>
        </p:txBody>
      </p:sp>
      <p:sp>
        <p:nvSpPr>
          <p:cNvPr id="5" name="Freeform: Shape 1043">
            <a:extLst>
              <a:ext uri="{FF2B5EF4-FFF2-40B4-BE49-F238E27FC236}">
                <a16:creationId xmlns:a16="http://schemas.microsoft.com/office/drawing/2014/main" id="{40BB4761-9622-971D-C0DB-B0BEE235DF64}"/>
              </a:ext>
              <a:ext uri="{C183D7F6-B498-43B3-948B-1728B52AA6E4}">
                <adec:decorative xmlns:adec="http://schemas.microsoft.com/office/drawing/2017/decorative" val="1"/>
              </a:ext>
            </a:extLst>
          </p:cNvPr>
          <p:cNvSpPr>
            <a:spLocks noMove="1" noResize="1"/>
          </p:cNvSpPr>
          <p:nvPr/>
        </p:nvSpPr>
        <p:spPr>
          <a:xfrm>
            <a:off x="10198659" y="0"/>
            <a:ext cx="1155143" cy="625028"/>
          </a:xfrm>
          <a:custGeom>
            <a:avLst/>
            <a:gdLst>
              <a:gd name="f0" fmla="val 10800000"/>
              <a:gd name="f1" fmla="val 5400000"/>
              <a:gd name="f2" fmla="val 180"/>
              <a:gd name="f3" fmla="val w"/>
              <a:gd name="f4" fmla="val h"/>
              <a:gd name="f5" fmla="val 0"/>
              <a:gd name="f6" fmla="val 1155142"/>
              <a:gd name="f7" fmla="val 625027"/>
              <a:gd name="f8" fmla="val 4784"/>
              <a:gd name="f9" fmla="val 1150358"/>
              <a:gd name="f10" fmla="val 47456"/>
              <a:gd name="f11" fmla="val 366440"/>
              <a:gd name="f12" fmla="val 896555"/>
              <a:gd name="f13" fmla="val 577571"/>
              <a:gd name="f14" fmla="val 258587"/>
              <a:gd name="f15" fmla="+- 0 0 -90"/>
              <a:gd name="f16" fmla="*/ f3 1 1155142"/>
              <a:gd name="f17" fmla="*/ f4 1 625027"/>
              <a:gd name="f18" fmla="+- f7 0 f5"/>
              <a:gd name="f19" fmla="+- f6 0 f5"/>
              <a:gd name="f20" fmla="*/ f15 f0 1"/>
              <a:gd name="f21" fmla="*/ f19 1 1155142"/>
              <a:gd name="f22" fmla="*/ f18 1 625027"/>
              <a:gd name="f23" fmla="*/ 4784 f19 1"/>
              <a:gd name="f24" fmla="*/ 0 f18 1"/>
              <a:gd name="f25" fmla="*/ 1150358 f19 1"/>
              <a:gd name="f26" fmla="*/ 1155142 f19 1"/>
              <a:gd name="f27" fmla="*/ 47456 f18 1"/>
              <a:gd name="f28" fmla="*/ 577571 f19 1"/>
              <a:gd name="f29" fmla="*/ 625027 f18 1"/>
              <a:gd name="f30" fmla="*/ 0 f19 1"/>
              <a:gd name="f31" fmla="*/ f20 1 f2"/>
              <a:gd name="f32" fmla="*/ f23 1 1155142"/>
              <a:gd name="f33" fmla="*/ f24 1 625027"/>
              <a:gd name="f34" fmla="*/ f25 1 1155142"/>
              <a:gd name="f35" fmla="*/ f26 1 1155142"/>
              <a:gd name="f36" fmla="*/ f27 1 625027"/>
              <a:gd name="f37" fmla="*/ f28 1 1155142"/>
              <a:gd name="f38" fmla="*/ f29 1 625027"/>
              <a:gd name="f39" fmla="*/ f30 1 115514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1155142" h="625027">
                <a:moveTo>
                  <a:pt x="f8" y="f5"/>
                </a:moveTo>
                <a:lnTo>
                  <a:pt x="f9" y="f5"/>
                </a:lnTo>
                <a:lnTo>
                  <a:pt x="f6" y="f10"/>
                </a:lnTo>
                <a:cubicBezTo>
                  <a:pt x="f6" y="f11"/>
                  <a:pt x="f12" y="f7"/>
                  <a:pt x="f13" y="f7"/>
                </a:cubicBezTo>
                <a:cubicBezTo>
                  <a:pt x="f14" y="f7"/>
                  <a:pt x="f5" y="f11"/>
                  <a:pt x="f5" y="f10"/>
                </a:cubicBezTo>
                <a:close/>
              </a:path>
            </a:pathLst>
          </a:custGeom>
          <a:solidFill>
            <a:srgbClr val="A02B93">
              <a:alpha val="9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Oval 1045">
            <a:extLst>
              <a:ext uri="{FF2B5EF4-FFF2-40B4-BE49-F238E27FC236}">
                <a16:creationId xmlns:a16="http://schemas.microsoft.com/office/drawing/2014/main" id="{7D78B051-5D82-76A5-6662-95410020DCCC}"/>
              </a:ext>
              <a:ext uri="{C183D7F6-B498-43B3-948B-1728B52AA6E4}">
                <adec:decorative xmlns:adec="http://schemas.microsoft.com/office/drawing/2017/decorative" val="1"/>
              </a:ext>
            </a:extLst>
          </p:cNvPr>
          <p:cNvSpPr>
            <a:spLocks noMove="1" noResize="1"/>
          </p:cNvSpPr>
          <p:nvPr/>
        </p:nvSpPr>
        <p:spPr>
          <a:xfrm>
            <a:off x="6808183" y="3423961"/>
            <a:ext cx="540821" cy="54082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27001" cap="flat">
            <a:solidFill>
              <a:srgbClr val="A02B9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7" name="Picture 2" descr="SWOT analysis business strategy management | Stock vector | Colourbox">
            <a:extLst>
              <a:ext uri="{FF2B5EF4-FFF2-40B4-BE49-F238E27FC236}">
                <a16:creationId xmlns:a16="http://schemas.microsoft.com/office/drawing/2014/main" id="{E715E2C9-8EFE-A973-B403-0664FBDBBB35}"/>
              </a:ext>
            </a:extLst>
          </p:cNvPr>
          <p:cNvPicPr>
            <a:picLocks noChangeAspect="1"/>
          </p:cNvPicPr>
          <p:nvPr/>
        </p:nvPicPr>
        <p:blipFill>
          <a:blip r:embed="rId2"/>
          <a:stretch>
            <a:fillRect/>
          </a:stretch>
        </p:blipFill>
        <p:spPr>
          <a:xfrm>
            <a:off x="7887184" y="1238253"/>
            <a:ext cx="3781053" cy="3781053"/>
          </a:xfrm>
          <a:prstGeom prst="rect">
            <a:avLst/>
          </a:prstGeom>
          <a:noFill/>
          <a:ln cap="flat">
            <a:noFill/>
          </a:ln>
        </p:spPr>
      </p:pic>
      <p:sp>
        <p:nvSpPr>
          <p:cNvPr id="8" name="Freeform: Shape 1047">
            <a:extLst>
              <a:ext uri="{FF2B5EF4-FFF2-40B4-BE49-F238E27FC236}">
                <a16:creationId xmlns:a16="http://schemas.microsoft.com/office/drawing/2014/main" id="{EF91C7BF-924A-1E24-C476-F12ACE905C19}"/>
              </a:ext>
              <a:ext uri="{C183D7F6-B498-43B3-948B-1728B52AA6E4}">
                <adec:decorative xmlns:adec="http://schemas.microsoft.com/office/drawing/2017/decorative" val="1"/>
              </a:ext>
            </a:extLst>
          </p:cNvPr>
          <p:cNvSpPr>
            <a:spLocks noMove="1" noResize="1"/>
          </p:cNvSpPr>
          <p:nvPr/>
        </p:nvSpPr>
        <p:spPr>
          <a:xfrm>
            <a:off x="6749597" y="0"/>
            <a:ext cx="2066946" cy="1621880"/>
          </a:xfrm>
          <a:custGeom>
            <a:avLst/>
            <a:gdLst>
              <a:gd name="f0" fmla="val 10800000"/>
              <a:gd name="f1" fmla="val 5400000"/>
              <a:gd name="f2" fmla="val 180"/>
              <a:gd name="f3" fmla="val w"/>
              <a:gd name="f4" fmla="val h"/>
              <a:gd name="f5" fmla="val 0"/>
              <a:gd name="f6" fmla="val 2066948"/>
              <a:gd name="f7" fmla="val 1621879"/>
              <a:gd name="f8" fmla="val 123825"/>
              <a:gd name="f9" fmla="val 1452620"/>
              <a:gd name="f10" fmla="val 1881378"/>
              <a:gd name="f11" fmla="val 436017"/>
              <a:gd name="f12" fmla="val 1127572"/>
              <a:gd name="f13" fmla="val 1374887"/>
              <a:gd name="f14" fmla="val 2035969"/>
              <a:gd name="f15" fmla="val 382391"/>
              <a:gd name="f16" fmla="val 2065582"/>
              <a:gd name="f17" fmla="val 399479"/>
              <a:gd name="f18" fmla="val 2075745"/>
              <a:gd name="f19" fmla="val 437340"/>
              <a:gd name="f20" fmla="val 2058648"/>
              <a:gd name="f21" fmla="val 466963"/>
              <a:gd name="f22" fmla="val 2053219"/>
              <a:gd name="f23" fmla="val 476384"/>
              <a:gd name="f24" fmla="val 2045389"/>
              <a:gd name="f25" fmla="val 484204"/>
              <a:gd name="f26" fmla="val 489642"/>
              <a:gd name="f27" fmla="val 92869"/>
              <a:gd name="f28" fmla="val 1613592"/>
              <a:gd name="f29" fmla="val 83458"/>
              <a:gd name="f30" fmla="val 1619031"/>
              <a:gd name="f31" fmla="val 72780"/>
              <a:gd name="f32" fmla="val 1621889"/>
              <a:gd name="f33" fmla="val 61913"/>
              <a:gd name="f34" fmla="val 27719"/>
              <a:gd name="f35" fmla="val 1594161"/>
              <a:gd name="f36" fmla="val 1559967"/>
              <a:gd name="f37" fmla="+- 0 0 -90"/>
              <a:gd name="f38" fmla="*/ f3 1 2066948"/>
              <a:gd name="f39" fmla="*/ f4 1 1621879"/>
              <a:gd name="f40" fmla="+- f7 0 f5"/>
              <a:gd name="f41" fmla="+- f6 0 f5"/>
              <a:gd name="f42" fmla="*/ f37 f0 1"/>
              <a:gd name="f43" fmla="*/ f41 1 2066948"/>
              <a:gd name="f44" fmla="*/ f40 1 1621879"/>
              <a:gd name="f45" fmla="*/ 0 f41 1"/>
              <a:gd name="f46" fmla="*/ 0 f40 1"/>
              <a:gd name="f47" fmla="*/ 123825 f41 1"/>
              <a:gd name="f48" fmla="*/ 1452620 f40 1"/>
              <a:gd name="f49" fmla="*/ 1881378 f41 1"/>
              <a:gd name="f50" fmla="*/ 436017 f40 1"/>
              <a:gd name="f51" fmla="*/ 1127572 f41 1"/>
              <a:gd name="f52" fmla="*/ 1374887 f41 1"/>
              <a:gd name="f53" fmla="*/ 2035969 f41 1"/>
              <a:gd name="f54" fmla="*/ 382391 f40 1"/>
              <a:gd name="f55" fmla="*/ 2058648 f41 1"/>
              <a:gd name="f56" fmla="*/ 466963 f40 1"/>
              <a:gd name="f57" fmla="*/ 489642 f40 1"/>
              <a:gd name="f58" fmla="*/ 92869 f41 1"/>
              <a:gd name="f59" fmla="*/ 1613592 f40 1"/>
              <a:gd name="f60" fmla="*/ 61913 f41 1"/>
              <a:gd name="f61" fmla="*/ 1621879 f40 1"/>
              <a:gd name="f62" fmla="*/ 1559967 f40 1"/>
              <a:gd name="f63" fmla="*/ f42 1 f2"/>
              <a:gd name="f64" fmla="*/ f45 1 2066948"/>
              <a:gd name="f65" fmla="*/ f46 1 1621879"/>
              <a:gd name="f66" fmla="*/ f47 1 2066948"/>
              <a:gd name="f67" fmla="*/ f48 1 1621879"/>
              <a:gd name="f68" fmla="*/ f49 1 2066948"/>
              <a:gd name="f69" fmla="*/ f50 1 1621879"/>
              <a:gd name="f70" fmla="*/ f51 1 2066948"/>
              <a:gd name="f71" fmla="*/ f52 1 2066948"/>
              <a:gd name="f72" fmla="*/ f53 1 2066948"/>
              <a:gd name="f73" fmla="*/ f54 1 1621879"/>
              <a:gd name="f74" fmla="*/ f55 1 2066948"/>
              <a:gd name="f75" fmla="*/ f56 1 1621879"/>
              <a:gd name="f76" fmla="*/ f57 1 1621879"/>
              <a:gd name="f77" fmla="*/ f58 1 2066948"/>
              <a:gd name="f78" fmla="*/ f59 1 1621879"/>
              <a:gd name="f79" fmla="*/ f60 1 2066948"/>
              <a:gd name="f80" fmla="*/ f61 1 1621879"/>
              <a:gd name="f81" fmla="*/ f62 1 1621879"/>
              <a:gd name="f82" fmla="*/ f5 1 f43"/>
              <a:gd name="f83" fmla="*/ f6 1 f43"/>
              <a:gd name="f84" fmla="*/ f5 1 f44"/>
              <a:gd name="f85" fmla="*/ f7 1 f44"/>
              <a:gd name="f86" fmla="+- f63 0 f1"/>
              <a:gd name="f87" fmla="*/ f64 1 f43"/>
              <a:gd name="f88" fmla="*/ f65 1 f44"/>
              <a:gd name="f89" fmla="*/ f66 1 f43"/>
              <a:gd name="f90" fmla="*/ f67 1 f44"/>
              <a:gd name="f91" fmla="*/ f68 1 f43"/>
              <a:gd name="f92" fmla="*/ f69 1 f44"/>
              <a:gd name="f93" fmla="*/ f70 1 f43"/>
              <a:gd name="f94" fmla="*/ f71 1 f43"/>
              <a:gd name="f95" fmla="*/ f72 1 f43"/>
              <a:gd name="f96" fmla="*/ f73 1 f44"/>
              <a:gd name="f97" fmla="*/ f74 1 f43"/>
              <a:gd name="f98" fmla="*/ f75 1 f44"/>
              <a:gd name="f99" fmla="*/ f76 1 f44"/>
              <a:gd name="f100" fmla="*/ f77 1 f43"/>
              <a:gd name="f101" fmla="*/ f78 1 f44"/>
              <a:gd name="f102" fmla="*/ f79 1 f43"/>
              <a:gd name="f103" fmla="*/ f80 1 f44"/>
              <a:gd name="f104" fmla="*/ f81 1 f44"/>
              <a:gd name="f105" fmla="*/ f82 f38 1"/>
              <a:gd name="f106" fmla="*/ f83 f38 1"/>
              <a:gd name="f107" fmla="*/ f85 f39 1"/>
              <a:gd name="f108" fmla="*/ f84 f39 1"/>
              <a:gd name="f109" fmla="*/ f87 f38 1"/>
              <a:gd name="f110" fmla="*/ f88 f39 1"/>
              <a:gd name="f111" fmla="*/ f89 f38 1"/>
              <a:gd name="f112" fmla="*/ f90 f39 1"/>
              <a:gd name="f113" fmla="*/ f91 f38 1"/>
              <a:gd name="f114" fmla="*/ f92 f39 1"/>
              <a:gd name="f115" fmla="*/ f93 f38 1"/>
              <a:gd name="f116" fmla="*/ f94 f38 1"/>
              <a:gd name="f117" fmla="*/ f95 f38 1"/>
              <a:gd name="f118" fmla="*/ f96 f39 1"/>
              <a:gd name="f119" fmla="*/ f97 f38 1"/>
              <a:gd name="f120" fmla="*/ f98 f39 1"/>
              <a:gd name="f121" fmla="*/ f99 f39 1"/>
              <a:gd name="f122" fmla="*/ f100 f38 1"/>
              <a:gd name="f123" fmla="*/ f101 f39 1"/>
              <a:gd name="f124" fmla="*/ f102 f38 1"/>
              <a:gd name="f125" fmla="*/ f103 f39 1"/>
              <a:gd name="f126" fmla="*/ f104 f39 1"/>
            </a:gdLst>
            <a:ahLst/>
            <a:cxnLst>
              <a:cxn ang="3cd4">
                <a:pos x="hc" y="t"/>
              </a:cxn>
              <a:cxn ang="0">
                <a:pos x="r" y="vc"/>
              </a:cxn>
              <a:cxn ang="cd4">
                <a:pos x="hc" y="b"/>
              </a:cxn>
              <a:cxn ang="cd2">
                <a:pos x="l" y="vc"/>
              </a:cxn>
              <a:cxn ang="f86">
                <a:pos x="f109" y="f110"/>
              </a:cxn>
              <a:cxn ang="f86">
                <a:pos x="f111" y="f110"/>
              </a:cxn>
              <a:cxn ang="f86">
                <a:pos x="f111" y="f112"/>
              </a:cxn>
              <a:cxn ang="f86">
                <a:pos x="f113" y="f114"/>
              </a:cxn>
              <a:cxn ang="f86">
                <a:pos x="f115" y="f110"/>
              </a:cxn>
              <a:cxn ang="f86">
                <a:pos x="f116" y="f110"/>
              </a:cxn>
              <a:cxn ang="f86">
                <a:pos x="f117" y="f118"/>
              </a:cxn>
              <a:cxn ang="f86">
                <a:pos x="f119" y="f120"/>
              </a:cxn>
              <a:cxn ang="f86">
                <a:pos x="f117" y="f121"/>
              </a:cxn>
              <a:cxn ang="f86">
                <a:pos x="f122" y="f123"/>
              </a:cxn>
              <a:cxn ang="f86">
                <a:pos x="f124" y="f125"/>
              </a:cxn>
              <a:cxn ang="f86">
                <a:pos x="f109" y="f126"/>
              </a:cxn>
            </a:cxnLst>
            <a:rect l="f105" t="f108" r="f106" b="f107"/>
            <a:pathLst>
              <a:path w="2066948" h="1621879">
                <a:moveTo>
                  <a:pt x="f5" y="f5"/>
                </a:moveTo>
                <a:lnTo>
                  <a:pt x="f8" y="f5"/>
                </a:lnTo>
                <a:lnTo>
                  <a:pt x="f8" y="f9"/>
                </a:lnTo>
                <a:lnTo>
                  <a:pt x="f10" y="f11"/>
                </a:lnTo>
                <a:lnTo>
                  <a:pt x="f12" y="f5"/>
                </a:lnTo>
                <a:lnTo>
                  <a:pt x="f13" y="f5"/>
                </a:lnTo>
                <a:lnTo>
                  <a:pt x="f14" y="f15"/>
                </a:lnTo>
                <a:cubicBezTo>
                  <a:pt x="f16" y="f17"/>
                  <a:pt x="f18" y="f19"/>
                  <a:pt x="f20" y="f21"/>
                </a:cubicBezTo>
                <a:cubicBezTo>
                  <a:pt x="f22" y="f23"/>
                  <a:pt x="f24" y="f25"/>
                  <a:pt x="f14" y="f26"/>
                </a:cubicBezTo>
                <a:lnTo>
                  <a:pt x="f27" y="f28"/>
                </a:lnTo>
                <a:cubicBezTo>
                  <a:pt x="f29" y="f30"/>
                  <a:pt x="f31" y="f32"/>
                  <a:pt x="f33" y="f7"/>
                </a:cubicBezTo>
                <a:cubicBezTo>
                  <a:pt x="f34" y="f7"/>
                  <a:pt x="f5" y="f35"/>
                  <a:pt x="f5" y="f36"/>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cxnSp>
        <p:nvCxnSpPr>
          <p:cNvPr id="9" name="Straight Connector 1049">
            <a:extLst>
              <a:ext uri="{FF2B5EF4-FFF2-40B4-BE49-F238E27FC236}">
                <a16:creationId xmlns:a16="http://schemas.microsoft.com/office/drawing/2014/main" id="{3D2D1800-53D0-B490-51D0-D9786504BD94}"/>
              </a:ext>
              <a:ext uri="{C183D7F6-B498-43B3-948B-1728B52AA6E4}">
                <adec:decorative xmlns:adec="http://schemas.microsoft.com/office/drawing/2017/decorative" val="1"/>
              </a:ext>
            </a:extLst>
          </p:cNvPr>
          <p:cNvCxnSpPr>
            <a:cxnSpLocks noMove="1" noResize="1"/>
          </p:cNvCxnSpPr>
          <p:nvPr/>
        </p:nvCxnSpPr>
        <p:spPr>
          <a:xfrm>
            <a:off x="12138742" y="1027904"/>
            <a:ext cx="0" cy="1597713"/>
          </a:xfrm>
          <a:prstGeom prst="straightConnector1">
            <a:avLst/>
          </a:prstGeom>
          <a:noFill/>
          <a:ln w="127001" cap="rnd">
            <a:solidFill>
              <a:srgbClr val="0F9ED5"/>
            </a:solidFill>
            <a:custDash>
              <a:ds d="1100000" sp="0"/>
            </a:custDash>
            <a:miter/>
          </a:ln>
        </p:spPr>
      </p:cxnSp>
      <p:sp>
        <p:nvSpPr>
          <p:cNvPr id="10" name="Freeform: Shape 1051">
            <a:extLst>
              <a:ext uri="{FF2B5EF4-FFF2-40B4-BE49-F238E27FC236}">
                <a16:creationId xmlns:a16="http://schemas.microsoft.com/office/drawing/2014/main" id="{4B29341F-A69C-CB58-C567-4BEDB98AB9BF}"/>
              </a:ext>
              <a:ext uri="{C183D7F6-B498-43B3-948B-1728B52AA6E4}">
                <adec:decorative xmlns:adec="http://schemas.microsoft.com/office/drawing/2017/decorative" val="1"/>
              </a:ext>
            </a:extLst>
          </p:cNvPr>
          <p:cNvSpPr>
            <a:spLocks noMove="1" noResize="1"/>
          </p:cNvSpPr>
          <p:nvPr/>
        </p:nvSpPr>
        <p:spPr>
          <a:xfrm rot="20463428">
            <a:off x="7456631" y="5166687"/>
            <a:ext cx="1835722" cy="2024783"/>
          </a:xfrm>
          <a:custGeom>
            <a:avLst/>
            <a:gdLst>
              <a:gd name="f0" fmla="val 10800000"/>
              <a:gd name="f1" fmla="val 5400000"/>
              <a:gd name="f2" fmla="val 180"/>
              <a:gd name="f3" fmla="val w"/>
              <a:gd name="f4" fmla="val h"/>
              <a:gd name="f5" fmla="val 0"/>
              <a:gd name="f6" fmla="val 1835725"/>
              <a:gd name="f7" fmla="val 2024785"/>
              <a:gd name="f8" fmla="val 1801138"/>
              <a:gd name="f9" fmla="val 1622662"/>
              <a:gd name="f10" fmla="val 1822105"/>
              <a:gd name="f11" fmla="val 1633400"/>
              <a:gd name="f12" fmla="val 1836117"/>
              <a:gd name="f13" fmla="val 1655372"/>
              <a:gd name="f14" fmla="val 1835717"/>
              <a:gd name="f15" fmla="val 1680254"/>
              <a:gd name="f16" fmla="val 1832093"/>
              <a:gd name="f17" fmla="val 1746382"/>
              <a:gd name="f18" fmla="val 1824354"/>
              <a:gd name="f19" fmla="val 1812154"/>
              <a:gd name="f20" fmla="val 1812568"/>
              <a:gd name="f21" fmla="val 1877193"/>
              <a:gd name="f22" fmla="val 1776210"/>
              <a:gd name="f23" fmla="val 1655772"/>
              <a:gd name="f24" fmla="val 1983449"/>
              <a:gd name="f25" fmla="val 1687591"/>
              <a:gd name="f26" fmla="val 1854495"/>
              <a:gd name="f27" fmla="val 1698455"/>
              <a:gd name="f28" fmla="val 1794657"/>
              <a:gd name="f29" fmla="val 1705590"/>
              <a:gd name="f30" fmla="val 1734142"/>
              <a:gd name="f31" fmla="val 1708939"/>
              <a:gd name="f32" fmla="val 1673301"/>
              <a:gd name="f33" fmla="val 1712216"/>
              <a:gd name="f34" fmla="val 1638363"/>
              <a:gd name="f35" fmla="val 1743190"/>
              <a:gd name="f36" fmla="val 1612703"/>
              <a:gd name="f37" fmla="val 1778129"/>
              <a:gd name="f38" fmla="val 1615979"/>
              <a:gd name="f39" fmla="val 1786387"/>
              <a:gd name="f40" fmla="val 1616753"/>
              <a:gd name="f41" fmla="val 1794149"/>
              <a:gd name="f42" fmla="val 1619084"/>
              <a:gd name="f43" fmla="val 1585229"/>
              <a:gd name="f44" fmla="val 764759"/>
              <a:gd name="f45" fmla="val 1600438"/>
              <a:gd name="f46" fmla="val 768789"/>
              <a:gd name="f47" fmla="val 1614156"/>
              <a:gd name="f48" fmla="val 778436"/>
              <a:gd name="f49" fmla="val 1623024"/>
              <a:gd name="f50" fmla="val 792810"/>
              <a:gd name="f51" fmla="val 1689575"/>
              <a:gd name="f52" fmla="val 907319"/>
              <a:gd name="f53" fmla="val 1741505"/>
              <a:gd name="f54" fmla="val 1029715"/>
              <a:gd name="f55" fmla="val 1777614"/>
              <a:gd name="f56" fmla="val 1157141"/>
              <a:gd name="f57" fmla="val 1787149"/>
              <a:gd name="f58" fmla="val 1190888"/>
              <a:gd name="f59" fmla="val 1767537"/>
              <a:gd name="f60" fmla="val 1225969"/>
              <a:gd name="f61" fmla="val 1733799"/>
              <a:gd name="f62" fmla="val 1235532"/>
              <a:gd name="f63" fmla="val 1728151"/>
              <a:gd name="f64" fmla="val 1237046"/>
              <a:gd name="f65" fmla="val 1722312"/>
              <a:gd name="f66" fmla="val 1237780"/>
              <a:gd name="f67" fmla="val 1716464"/>
              <a:gd name="f68" fmla="val 1237722"/>
              <a:gd name="f69" fmla="val 1237913"/>
              <a:gd name="f70" fmla="val 1688070"/>
              <a:gd name="f71" fmla="val 1663124"/>
              <a:gd name="f72" fmla="val 1219044"/>
              <a:gd name="f73" fmla="val 1655409"/>
              <a:gd name="f74" fmla="val 1191717"/>
              <a:gd name="f75" fmla="val 1622214"/>
              <a:gd name="f76" fmla="val 1074512"/>
              <a:gd name="f77" fmla="val 1574437"/>
              <a:gd name="f78" fmla="val 961936"/>
              <a:gd name="f79" fmla="val 1513200"/>
              <a:gd name="f80" fmla="val 856627"/>
              <a:gd name="f81" fmla="val 1496379"/>
              <a:gd name="f82" fmla="val 825834"/>
              <a:gd name="f83" fmla="val 1507704"/>
              <a:gd name="f84" fmla="val 787236"/>
              <a:gd name="f85" fmla="val 1538499"/>
              <a:gd name="f86" fmla="val 770415"/>
              <a:gd name="f87" fmla="val 1553325"/>
              <a:gd name="f88" fmla="val 762319"/>
              <a:gd name="f89" fmla="val 1570022"/>
              <a:gd name="f90" fmla="val 760730"/>
              <a:gd name="f91" fmla="val 477919"/>
              <a:gd name="f92" fmla="val 21437"/>
              <a:gd name="f93" fmla="val 499341"/>
              <a:gd name="f94" fmla="val 33775"/>
              <a:gd name="f95" fmla="val 512445"/>
              <a:gd name="f96" fmla="val 58102"/>
              <a:gd name="f97" fmla="val 509236"/>
              <a:gd name="f98" fmla="val 84182"/>
              <a:gd name="f99" fmla="val 505303"/>
              <a:gd name="f100" fmla="val 116151"/>
              <a:gd name="f101" fmla="val 478038"/>
              <a:gd name="f102" fmla="val 140098"/>
              <a:gd name="f103" fmla="val 445829"/>
              <a:gd name="f104" fmla="val 139871"/>
              <a:gd name="f105" fmla="val 443027"/>
              <a:gd name="f106" fmla="val 139899"/>
              <a:gd name="f107" fmla="val 440227"/>
              <a:gd name="f108" fmla="val 139740"/>
              <a:gd name="f109" fmla="val 437447"/>
              <a:gd name="f110" fmla="val 139395"/>
              <a:gd name="f111" fmla="val 316592"/>
              <a:gd name="f112" fmla="val 123615"/>
              <a:gd name="f113" fmla="val 194247"/>
              <a:gd name="f114" fmla="val 122878"/>
              <a:gd name="f115" fmla="val 73211"/>
              <a:gd name="f116" fmla="val 137204"/>
              <a:gd name="f117" fmla="val 38532"/>
              <a:gd name="f118" fmla="val 142545"/>
              <a:gd name="f119" fmla="val 6090"/>
              <a:gd name="f120" fmla="val 118762"/>
              <a:gd name="f121" fmla="val 749"/>
              <a:gd name="f122" fmla="val 84082"/>
              <a:gd name="f123" fmla="+- 0 0 4591"/>
              <a:gd name="f124" fmla="val 49403"/>
              <a:gd name="f125" fmla="val 19192"/>
              <a:gd name="f126" fmla="val 16961"/>
              <a:gd name="f127" fmla="val 53871"/>
              <a:gd name="f128" fmla="val 11621"/>
              <a:gd name="f129" fmla="val 55358"/>
              <a:gd name="f130" fmla="val 11392"/>
              <a:gd name="f131" fmla="val 56852"/>
              <a:gd name="f132" fmla="val 11216"/>
              <a:gd name="f133" fmla="val 58352"/>
              <a:gd name="f134" fmla="val 11093"/>
              <a:gd name="f135" fmla="val 189834"/>
              <a:gd name="f136" fmla="+- 0 0 4456"/>
              <a:gd name="f137" fmla="val 322735"/>
              <a:gd name="f138" fmla="+- 0 0 3656"/>
              <a:gd name="f139" fmla="val 454020"/>
              <a:gd name="f140" fmla="val 13474"/>
              <a:gd name="f141" fmla="val 462713"/>
              <a:gd name="f142" fmla="val 14543"/>
              <a:gd name="f143" fmla="val 470778"/>
              <a:gd name="f144" fmla="val 17324"/>
              <a:gd name="f145" fmla="val 957797"/>
              <a:gd name="f146" fmla="val 167970"/>
              <a:gd name="f147" fmla="val 1076184"/>
              <a:gd name="f148" fmla="val 227289"/>
              <a:gd name="f149" fmla="val 1186759"/>
              <a:gd name="f150" fmla="val 301068"/>
              <a:gd name="f151" fmla="val 1286982"/>
              <a:gd name="f152" fmla="val 387616"/>
              <a:gd name="f153" fmla="val 1313547"/>
              <a:gd name="f154" fmla="val 410457"/>
              <a:gd name="f155" fmla="val 1316566"/>
              <a:gd name="f156" fmla="val 450510"/>
              <a:gd name="f157" fmla="val 1293725"/>
              <a:gd name="f158" fmla="val 477075"/>
              <a:gd name="f159" fmla="val 1281638"/>
              <a:gd name="f160" fmla="val 491137"/>
              <a:gd name="f161" fmla="val 1263998"/>
              <a:gd name="f162" fmla="val 499204"/>
              <a:gd name="f163" fmla="val 1245453"/>
              <a:gd name="f164" fmla="val 499154"/>
              <a:gd name="f165" fmla="val 1245167"/>
              <a:gd name="f166" fmla="val 1229965"/>
              <a:gd name="f167" fmla="val 499301"/>
              <a:gd name="f168" fmla="val 1215220"/>
              <a:gd name="f169" fmla="val 493956"/>
              <a:gd name="f170" fmla="val 1203638"/>
              <a:gd name="f171" fmla="val 484104"/>
              <a:gd name="f172" fmla="val 1111407"/>
              <a:gd name="f173" fmla="val 404300"/>
              <a:gd name="f174" fmla="val 1009633"/>
              <a:gd name="f175" fmla="val 336248"/>
              <a:gd name="f176" fmla="val 900647"/>
              <a:gd name="f177" fmla="val 281508"/>
              <a:gd name="f178" fmla="val 869295"/>
              <a:gd name="f179" fmla="val 265726"/>
              <a:gd name="f180" fmla="val 856672"/>
              <a:gd name="f181" fmla="val 227516"/>
              <a:gd name="f182" fmla="val 872454"/>
              <a:gd name="f183" fmla="val 196164"/>
              <a:gd name="f184" fmla="val 888235"/>
              <a:gd name="f185" fmla="val 164811"/>
              <a:gd name="f186" fmla="val 926445"/>
              <a:gd name="f187" fmla="val 152188"/>
              <a:gd name="f188" fmla="+- 0 0 -90"/>
              <a:gd name="f189" fmla="*/ f3 1 1835725"/>
              <a:gd name="f190" fmla="*/ f4 1 2024785"/>
              <a:gd name="f191" fmla="+- f7 0 f5"/>
              <a:gd name="f192" fmla="+- f6 0 f5"/>
              <a:gd name="f193" fmla="*/ f188 f0 1"/>
              <a:gd name="f194" fmla="*/ f192 1 1835725"/>
              <a:gd name="f195" fmla="*/ f191 1 2024785"/>
              <a:gd name="f196" fmla="*/ 1801138 f192 1"/>
              <a:gd name="f197" fmla="*/ 1622662 f191 1"/>
              <a:gd name="f198" fmla="*/ 1835717 f192 1"/>
              <a:gd name="f199" fmla="*/ 1680254 f191 1"/>
              <a:gd name="f200" fmla="*/ 1812568 f192 1"/>
              <a:gd name="f201" fmla="*/ 1877193 f191 1"/>
              <a:gd name="f202" fmla="*/ 1776210 f192 1"/>
              <a:gd name="f203" fmla="*/ 2024785 f191 1"/>
              <a:gd name="f204" fmla="*/ 1655772 f192 1"/>
              <a:gd name="f205" fmla="*/ 1983449 f191 1"/>
              <a:gd name="f206" fmla="*/ 1687591 f192 1"/>
              <a:gd name="f207" fmla="*/ 1854495 f191 1"/>
              <a:gd name="f208" fmla="*/ 1708939 f192 1"/>
              <a:gd name="f209" fmla="*/ 1673301 f191 1"/>
              <a:gd name="f210" fmla="*/ 1778129 f192 1"/>
              <a:gd name="f211" fmla="*/ 1615979 f191 1"/>
              <a:gd name="f212" fmla="*/ 1585229 f192 1"/>
              <a:gd name="f213" fmla="*/ 764759 f191 1"/>
              <a:gd name="f214" fmla="*/ 1623024 f192 1"/>
              <a:gd name="f215" fmla="*/ 792810 f191 1"/>
              <a:gd name="f216" fmla="*/ 1777614 f192 1"/>
              <a:gd name="f217" fmla="*/ 1157141 f191 1"/>
              <a:gd name="f218" fmla="*/ 1733799 f192 1"/>
              <a:gd name="f219" fmla="*/ 1235532 f191 1"/>
              <a:gd name="f220" fmla="*/ 1716464 f192 1"/>
              <a:gd name="f221" fmla="*/ 1237722 f191 1"/>
              <a:gd name="f222" fmla="*/ 1237913 f191 1"/>
              <a:gd name="f223" fmla="*/ 1655409 f192 1"/>
              <a:gd name="f224" fmla="*/ 1191717 f191 1"/>
              <a:gd name="f225" fmla="*/ 1513200 f192 1"/>
              <a:gd name="f226" fmla="*/ 856627 f191 1"/>
              <a:gd name="f227" fmla="*/ 1538499 f192 1"/>
              <a:gd name="f228" fmla="*/ 770415 f191 1"/>
              <a:gd name="f229" fmla="*/ 477919 f192 1"/>
              <a:gd name="f230" fmla="*/ 21437 f191 1"/>
              <a:gd name="f231" fmla="*/ 509236 f192 1"/>
              <a:gd name="f232" fmla="*/ 84182 f191 1"/>
              <a:gd name="f233" fmla="*/ 445829 f192 1"/>
              <a:gd name="f234" fmla="*/ 139871 f191 1"/>
              <a:gd name="f235" fmla="*/ 437447 f192 1"/>
              <a:gd name="f236" fmla="*/ 139395 f191 1"/>
              <a:gd name="f237" fmla="*/ 73211 f192 1"/>
              <a:gd name="f238" fmla="*/ 137204 f191 1"/>
              <a:gd name="f239" fmla="*/ 749 f192 1"/>
              <a:gd name="f240" fmla="*/ 84082 f191 1"/>
              <a:gd name="f241" fmla="*/ 53871 f192 1"/>
              <a:gd name="f242" fmla="*/ 11621 f191 1"/>
              <a:gd name="f243" fmla="*/ 58352 f192 1"/>
              <a:gd name="f244" fmla="*/ 11093 f191 1"/>
              <a:gd name="f245" fmla="*/ 454020 f192 1"/>
              <a:gd name="f246" fmla="*/ 13474 f191 1"/>
              <a:gd name="f247" fmla="*/ 957797 f192 1"/>
              <a:gd name="f248" fmla="*/ 167970 f191 1"/>
              <a:gd name="f249" fmla="*/ 1286982 f192 1"/>
              <a:gd name="f250" fmla="*/ 387616 f191 1"/>
              <a:gd name="f251" fmla="*/ 1293725 f192 1"/>
              <a:gd name="f252" fmla="*/ 477075 f191 1"/>
              <a:gd name="f253" fmla="*/ 1245453 f192 1"/>
              <a:gd name="f254" fmla="*/ 499154 f191 1"/>
              <a:gd name="f255" fmla="*/ 1245167 f192 1"/>
              <a:gd name="f256" fmla="*/ 1203638 f192 1"/>
              <a:gd name="f257" fmla="*/ 484104 f191 1"/>
              <a:gd name="f258" fmla="*/ 900647 f192 1"/>
              <a:gd name="f259" fmla="*/ 281508 f191 1"/>
              <a:gd name="f260" fmla="*/ 872454 f192 1"/>
              <a:gd name="f261" fmla="*/ 196164 f191 1"/>
              <a:gd name="f262" fmla="*/ f193 1 f2"/>
              <a:gd name="f263" fmla="*/ f196 1 1835725"/>
              <a:gd name="f264" fmla="*/ f197 1 2024785"/>
              <a:gd name="f265" fmla="*/ f198 1 1835725"/>
              <a:gd name="f266" fmla="*/ f199 1 2024785"/>
              <a:gd name="f267" fmla="*/ f200 1 1835725"/>
              <a:gd name="f268" fmla="*/ f201 1 2024785"/>
              <a:gd name="f269" fmla="*/ f202 1 1835725"/>
              <a:gd name="f270" fmla="*/ f203 1 2024785"/>
              <a:gd name="f271" fmla="*/ f204 1 1835725"/>
              <a:gd name="f272" fmla="*/ f205 1 2024785"/>
              <a:gd name="f273" fmla="*/ f206 1 1835725"/>
              <a:gd name="f274" fmla="*/ f207 1 2024785"/>
              <a:gd name="f275" fmla="*/ f208 1 1835725"/>
              <a:gd name="f276" fmla="*/ f209 1 2024785"/>
              <a:gd name="f277" fmla="*/ f210 1 1835725"/>
              <a:gd name="f278" fmla="*/ f211 1 2024785"/>
              <a:gd name="f279" fmla="*/ f212 1 1835725"/>
              <a:gd name="f280" fmla="*/ f213 1 2024785"/>
              <a:gd name="f281" fmla="*/ f214 1 1835725"/>
              <a:gd name="f282" fmla="*/ f215 1 2024785"/>
              <a:gd name="f283" fmla="*/ f216 1 1835725"/>
              <a:gd name="f284" fmla="*/ f217 1 2024785"/>
              <a:gd name="f285" fmla="*/ f218 1 1835725"/>
              <a:gd name="f286" fmla="*/ f219 1 2024785"/>
              <a:gd name="f287" fmla="*/ f220 1 1835725"/>
              <a:gd name="f288" fmla="*/ f221 1 2024785"/>
              <a:gd name="f289" fmla="*/ f222 1 2024785"/>
              <a:gd name="f290" fmla="*/ f223 1 1835725"/>
              <a:gd name="f291" fmla="*/ f224 1 2024785"/>
              <a:gd name="f292" fmla="*/ f225 1 1835725"/>
              <a:gd name="f293" fmla="*/ f226 1 2024785"/>
              <a:gd name="f294" fmla="*/ f227 1 1835725"/>
              <a:gd name="f295" fmla="*/ f228 1 2024785"/>
              <a:gd name="f296" fmla="*/ f229 1 1835725"/>
              <a:gd name="f297" fmla="*/ f230 1 2024785"/>
              <a:gd name="f298" fmla="*/ f231 1 1835725"/>
              <a:gd name="f299" fmla="*/ f232 1 2024785"/>
              <a:gd name="f300" fmla="*/ f233 1 1835725"/>
              <a:gd name="f301" fmla="*/ f234 1 2024785"/>
              <a:gd name="f302" fmla="*/ f235 1 1835725"/>
              <a:gd name="f303" fmla="*/ f236 1 2024785"/>
              <a:gd name="f304" fmla="*/ f237 1 1835725"/>
              <a:gd name="f305" fmla="*/ f238 1 2024785"/>
              <a:gd name="f306" fmla="*/ f239 1 1835725"/>
              <a:gd name="f307" fmla="*/ f240 1 2024785"/>
              <a:gd name="f308" fmla="*/ f241 1 1835725"/>
              <a:gd name="f309" fmla="*/ f242 1 2024785"/>
              <a:gd name="f310" fmla="*/ f243 1 1835725"/>
              <a:gd name="f311" fmla="*/ f244 1 2024785"/>
              <a:gd name="f312" fmla="*/ f245 1 1835725"/>
              <a:gd name="f313" fmla="*/ f246 1 2024785"/>
              <a:gd name="f314" fmla="*/ f247 1 1835725"/>
              <a:gd name="f315" fmla="*/ f248 1 2024785"/>
              <a:gd name="f316" fmla="*/ f249 1 1835725"/>
              <a:gd name="f317" fmla="*/ f250 1 2024785"/>
              <a:gd name="f318" fmla="*/ f251 1 1835725"/>
              <a:gd name="f319" fmla="*/ f252 1 2024785"/>
              <a:gd name="f320" fmla="*/ f253 1 1835725"/>
              <a:gd name="f321" fmla="*/ f254 1 2024785"/>
              <a:gd name="f322" fmla="*/ f255 1 1835725"/>
              <a:gd name="f323" fmla="*/ f256 1 1835725"/>
              <a:gd name="f324" fmla="*/ f257 1 2024785"/>
              <a:gd name="f325" fmla="*/ f258 1 1835725"/>
              <a:gd name="f326" fmla="*/ f259 1 2024785"/>
              <a:gd name="f327" fmla="*/ f260 1 1835725"/>
              <a:gd name="f328" fmla="*/ f261 1 2024785"/>
              <a:gd name="f329" fmla="*/ f5 1 f194"/>
              <a:gd name="f330" fmla="*/ f6 1 f194"/>
              <a:gd name="f331" fmla="*/ f5 1 f195"/>
              <a:gd name="f332" fmla="*/ f7 1 f195"/>
              <a:gd name="f333" fmla="+- f262 0 f1"/>
              <a:gd name="f334" fmla="*/ f263 1 f194"/>
              <a:gd name="f335" fmla="*/ f264 1 f195"/>
              <a:gd name="f336" fmla="*/ f265 1 f194"/>
              <a:gd name="f337" fmla="*/ f266 1 f195"/>
              <a:gd name="f338" fmla="*/ f267 1 f194"/>
              <a:gd name="f339" fmla="*/ f268 1 f195"/>
              <a:gd name="f340" fmla="*/ f269 1 f194"/>
              <a:gd name="f341" fmla="*/ f270 1 f195"/>
              <a:gd name="f342" fmla="*/ f271 1 f194"/>
              <a:gd name="f343" fmla="*/ f272 1 f195"/>
              <a:gd name="f344" fmla="*/ f273 1 f194"/>
              <a:gd name="f345" fmla="*/ f274 1 f195"/>
              <a:gd name="f346" fmla="*/ f275 1 f194"/>
              <a:gd name="f347" fmla="*/ f276 1 f195"/>
              <a:gd name="f348" fmla="*/ f277 1 f194"/>
              <a:gd name="f349" fmla="*/ f278 1 f195"/>
              <a:gd name="f350" fmla="*/ f279 1 f194"/>
              <a:gd name="f351" fmla="*/ f280 1 f195"/>
              <a:gd name="f352" fmla="*/ f281 1 f194"/>
              <a:gd name="f353" fmla="*/ f282 1 f195"/>
              <a:gd name="f354" fmla="*/ f283 1 f194"/>
              <a:gd name="f355" fmla="*/ f284 1 f195"/>
              <a:gd name="f356" fmla="*/ f285 1 f194"/>
              <a:gd name="f357" fmla="*/ f286 1 f195"/>
              <a:gd name="f358" fmla="*/ f287 1 f194"/>
              <a:gd name="f359" fmla="*/ f288 1 f195"/>
              <a:gd name="f360" fmla="*/ f289 1 f195"/>
              <a:gd name="f361" fmla="*/ f290 1 f194"/>
              <a:gd name="f362" fmla="*/ f291 1 f195"/>
              <a:gd name="f363" fmla="*/ f292 1 f194"/>
              <a:gd name="f364" fmla="*/ f293 1 f195"/>
              <a:gd name="f365" fmla="*/ f294 1 f194"/>
              <a:gd name="f366" fmla="*/ f295 1 f195"/>
              <a:gd name="f367" fmla="*/ f296 1 f194"/>
              <a:gd name="f368" fmla="*/ f297 1 f195"/>
              <a:gd name="f369" fmla="*/ f298 1 f194"/>
              <a:gd name="f370" fmla="*/ f299 1 f195"/>
              <a:gd name="f371" fmla="*/ f300 1 f194"/>
              <a:gd name="f372" fmla="*/ f301 1 f195"/>
              <a:gd name="f373" fmla="*/ f302 1 f194"/>
              <a:gd name="f374" fmla="*/ f303 1 f195"/>
              <a:gd name="f375" fmla="*/ f304 1 f194"/>
              <a:gd name="f376" fmla="*/ f305 1 f195"/>
              <a:gd name="f377" fmla="*/ f306 1 f194"/>
              <a:gd name="f378" fmla="*/ f307 1 f195"/>
              <a:gd name="f379" fmla="*/ f308 1 f194"/>
              <a:gd name="f380" fmla="*/ f309 1 f195"/>
              <a:gd name="f381" fmla="*/ f310 1 f194"/>
              <a:gd name="f382" fmla="*/ f311 1 f195"/>
              <a:gd name="f383" fmla="*/ f312 1 f194"/>
              <a:gd name="f384" fmla="*/ f313 1 f195"/>
              <a:gd name="f385" fmla="*/ f314 1 f194"/>
              <a:gd name="f386" fmla="*/ f315 1 f195"/>
              <a:gd name="f387" fmla="*/ f316 1 f194"/>
              <a:gd name="f388" fmla="*/ f317 1 f195"/>
              <a:gd name="f389" fmla="*/ f318 1 f194"/>
              <a:gd name="f390" fmla="*/ f319 1 f195"/>
              <a:gd name="f391" fmla="*/ f320 1 f194"/>
              <a:gd name="f392" fmla="*/ f321 1 f195"/>
              <a:gd name="f393" fmla="*/ f322 1 f194"/>
              <a:gd name="f394" fmla="*/ f323 1 f194"/>
              <a:gd name="f395" fmla="*/ f324 1 f195"/>
              <a:gd name="f396" fmla="*/ f325 1 f194"/>
              <a:gd name="f397" fmla="*/ f326 1 f195"/>
              <a:gd name="f398" fmla="*/ f327 1 f194"/>
              <a:gd name="f399" fmla="*/ f328 1 f195"/>
              <a:gd name="f400" fmla="*/ f329 f189 1"/>
              <a:gd name="f401" fmla="*/ f330 f189 1"/>
              <a:gd name="f402" fmla="*/ f332 f190 1"/>
              <a:gd name="f403" fmla="*/ f331 f190 1"/>
              <a:gd name="f404" fmla="*/ f334 f189 1"/>
              <a:gd name="f405" fmla="*/ f335 f190 1"/>
              <a:gd name="f406" fmla="*/ f336 f189 1"/>
              <a:gd name="f407" fmla="*/ f337 f190 1"/>
              <a:gd name="f408" fmla="*/ f338 f189 1"/>
              <a:gd name="f409" fmla="*/ f339 f190 1"/>
              <a:gd name="f410" fmla="*/ f340 f189 1"/>
              <a:gd name="f411" fmla="*/ f341 f190 1"/>
              <a:gd name="f412" fmla="*/ f342 f189 1"/>
              <a:gd name="f413" fmla="*/ f343 f190 1"/>
              <a:gd name="f414" fmla="*/ f344 f189 1"/>
              <a:gd name="f415" fmla="*/ f345 f190 1"/>
              <a:gd name="f416" fmla="*/ f346 f189 1"/>
              <a:gd name="f417" fmla="*/ f347 f190 1"/>
              <a:gd name="f418" fmla="*/ f348 f189 1"/>
              <a:gd name="f419" fmla="*/ f349 f190 1"/>
              <a:gd name="f420" fmla="*/ f350 f189 1"/>
              <a:gd name="f421" fmla="*/ f351 f190 1"/>
              <a:gd name="f422" fmla="*/ f352 f189 1"/>
              <a:gd name="f423" fmla="*/ f353 f190 1"/>
              <a:gd name="f424" fmla="*/ f354 f189 1"/>
              <a:gd name="f425" fmla="*/ f355 f190 1"/>
              <a:gd name="f426" fmla="*/ f356 f189 1"/>
              <a:gd name="f427" fmla="*/ f357 f190 1"/>
              <a:gd name="f428" fmla="*/ f358 f189 1"/>
              <a:gd name="f429" fmla="*/ f359 f190 1"/>
              <a:gd name="f430" fmla="*/ f360 f190 1"/>
              <a:gd name="f431" fmla="*/ f361 f189 1"/>
              <a:gd name="f432" fmla="*/ f362 f190 1"/>
              <a:gd name="f433" fmla="*/ f363 f189 1"/>
              <a:gd name="f434" fmla="*/ f364 f190 1"/>
              <a:gd name="f435" fmla="*/ f365 f189 1"/>
              <a:gd name="f436" fmla="*/ f366 f190 1"/>
              <a:gd name="f437" fmla="*/ f367 f189 1"/>
              <a:gd name="f438" fmla="*/ f368 f190 1"/>
              <a:gd name="f439" fmla="*/ f369 f189 1"/>
              <a:gd name="f440" fmla="*/ f370 f190 1"/>
              <a:gd name="f441" fmla="*/ f371 f189 1"/>
              <a:gd name="f442" fmla="*/ f372 f190 1"/>
              <a:gd name="f443" fmla="*/ f373 f189 1"/>
              <a:gd name="f444" fmla="*/ f374 f190 1"/>
              <a:gd name="f445" fmla="*/ f375 f189 1"/>
              <a:gd name="f446" fmla="*/ f376 f190 1"/>
              <a:gd name="f447" fmla="*/ f377 f189 1"/>
              <a:gd name="f448" fmla="*/ f378 f190 1"/>
              <a:gd name="f449" fmla="*/ f379 f189 1"/>
              <a:gd name="f450" fmla="*/ f380 f190 1"/>
              <a:gd name="f451" fmla="*/ f381 f189 1"/>
              <a:gd name="f452" fmla="*/ f382 f190 1"/>
              <a:gd name="f453" fmla="*/ f383 f189 1"/>
              <a:gd name="f454" fmla="*/ f384 f190 1"/>
              <a:gd name="f455" fmla="*/ f385 f189 1"/>
              <a:gd name="f456" fmla="*/ f386 f190 1"/>
              <a:gd name="f457" fmla="*/ f387 f189 1"/>
              <a:gd name="f458" fmla="*/ f388 f190 1"/>
              <a:gd name="f459" fmla="*/ f389 f189 1"/>
              <a:gd name="f460" fmla="*/ f390 f190 1"/>
              <a:gd name="f461" fmla="*/ f391 f189 1"/>
              <a:gd name="f462" fmla="*/ f392 f190 1"/>
              <a:gd name="f463" fmla="*/ f393 f189 1"/>
              <a:gd name="f464" fmla="*/ f394 f189 1"/>
              <a:gd name="f465" fmla="*/ f395 f190 1"/>
              <a:gd name="f466" fmla="*/ f396 f189 1"/>
              <a:gd name="f467" fmla="*/ f397 f190 1"/>
              <a:gd name="f468" fmla="*/ f398 f189 1"/>
              <a:gd name="f469" fmla="*/ f399 f190 1"/>
            </a:gdLst>
            <a:ahLst/>
            <a:cxnLst>
              <a:cxn ang="3cd4">
                <a:pos x="hc" y="t"/>
              </a:cxn>
              <a:cxn ang="0">
                <a:pos x="r" y="vc"/>
              </a:cxn>
              <a:cxn ang="cd4">
                <a:pos x="hc" y="b"/>
              </a:cxn>
              <a:cxn ang="cd2">
                <a:pos x="l" y="vc"/>
              </a:cxn>
              <a:cxn ang="f333">
                <a:pos x="f404" y="f405"/>
              </a:cxn>
              <a:cxn ang="f333">
                <a:pos x="f406" y="f407"/>
              </a:cxn>
              <a:cxn ang="f333">
                <a:pos x="f408" y="f409"/>
              </a:cxn>
              <a:cxn ang="f333">
                <a:pos x="f410" y="f411"/>
              </a:cxn>
              <a:cxn ang="f333">
                <a:pos x="f412" y="f413"/>
              </a:cxn>
              <a:cxn ang="f333">
                <a:pos x="f414" y="f415"/>
              </a:cxn>
              <a:cxn ang="f333">
                <a:pos x="f416" y="f417"/>
              </a:cxn>
              <a:cxn ang="f333">
                <a:pos x="f418" y="f419"/>
              </a:cxn>
              <a:cxn ang="f333">
                <a:pos x="f404" y="f405"/>
              </a:cxn>
              <a:cxn ang="f333">
                <a:pos x="f420" y="f421"/>
              </a:cxn>
              <a:cxn ang="f333">
                <a:pos x="f422" y="f423"/>
              </a:cxn>
              <a:cxn ang="f333">
                <a:pos x="f424" y="f425"/>
              </a:cxn>
              <a:cxn ang="f333">
                <a:pos x="f426" y="f427"/>
              </a:cxn>
              <a:cxn ang="f333">
                <a:pos x="f428" y="f429"/>
              </a:cxn>
              <a:cxn ang="f333">
                <a:pos x="f428" y="f430"/>
              </a:cxn>
              <a:cxn ang="f333">
                <a:pos x="f431" y="f432"/>
              </a:cxn>
              <a:cxn ang="f333">
                <a:pos x="f433" y="f434"/>
              </a:cxn>
              <a:cxn ang="f333">
                <a:pos x="f435" y="f436"/>
              </a:cxn>
              <a:cxn ang="f333">
                <a:pos x="f420" y="f421"/>
              </a:cxn>
              <a:cxn ang="f333">
                <a:pos x="f437" y="f438"/>
              </a:cxn>
              <a:cxn ang="f333">
                <a:pos x="f439" y="f440"/>
              </a:cxn>
              <a:cxn ang="f333">
                <a:pos x="f441" y="f442"/>
              </a:cxn>
              <a:cxn ang="f333">
                <a:pos x="f443" y="f444"/>
              </a:cxn>
              <a:cxn ang="f333">
                <a:pos x="f445" y="f446"/>
              </a:cxn>
              <a:cxn ang="f333">
                <a:pos x="f447" y="f448"/>
              </a:cxn>
              <a:cxn ang="f333">
                <a:pos x="f449" y="f450"/>
              </a:cxn>
              <a:cxn ang="f333">
                <a:pos x="f451" y="f452"/>
              </a:cxn>
              <a:cxn ang="f333">
                <a:pos x="f453" y="f454"/>
              </a:cxn>
              <a:cxn ang="f333">
                <a:pos x="f437" y="f438"/>
              </a:cxn>
              <a:cxn ang="f333">
                <a:pos x="f455" y="f456"/>
              </a:cxn>
              <a:cxn ang="f333">
                <a:pos x="f457" y="f458"/>
              </a:cxn>
              <a:cxn ang="f333">
                <a:pos x="f459" y="f460"/>
              </a:cxn>
              <a:cxn ang="f333">
                <a:pos x="f461" y="f462"/>
              </a:cxn>
              <a:cxn ang="f333">
                <a:pos x="f463" y="f462"/>
              </a:cxn>
              <a:cxn ang="f333">
                <a:pos x="f464" y="f465"/>
              </a:cxn>
              <a:cxn ang="f333">
                <a:pos x="f466" y="f467"/>
              </a:cxn>
              <a:cxn ang="f333">
                <a:pos x="f468" y="f469"/>
              </a:cxn>
              <a:cxn ang="f333">
                <a:pos x="f455" y="f456"/>
              </a:cxn>
            </a:cxnLst>
            <a:rect l="f400" t="f403" r="f401" b="f402"/>
            <a:pathLst>
              <a:path w="1835725" h="2024785">
                <a:moveTo>
                  <a:pt x="f8" y="f9"/>
                </a:moveTo>
                <a:cubicBezTo>
                  <a:pt x="f10" y="f11"/>
                  <a:pt x="f12" y="f13"/>
                  <a:pt x="f14" y="f15"/>
                </a:cubicBezTo>
                <a:cubicBezTo>
                  <a:pt x="f16" y="f17"/>
                  <a:pt x="f18" y="f19"/>
                  <a:pt x="f20" y="f21"/>
                </a:cubicBezTo>
                <a:lnTo>
                  <a:pt x="f22" y="f7"/>
                </a:lnTo>
                <a:lnTo>
                  <a:pt x="f23" y="f24"/>
                </a:lnTo>
                <a:lnTo>
                  <a:pt x="f25" y="f26"/>
                </a:lnTo>
                <a:cubicBezTo>
                  <a:pt x="f27" y="f28"/>
                  <a:pt x="f29" y="f30"/>
                  <a:pt x="f31" y="f32"/>
                </a:cubicBezTo>
                <a:cubicBezTo>
                  <a:pt x="f33" y="f34"/>
                  <a:pt x="f35" y="f36"/>
                  <a:pt x="f37" y="f38"/>
                </a:cubicBezTo>
                <a:cubicBezTo>
                  <a:pt x="f39" y="f40"/>
                  <a:pt x="f41" y="f42"/>
                  <a:pt x="f8" y="f9"/>
                </a:cubicBezTo>
                <a:close/>
                <a:moveTo>
                  <a:pt x="f43" y="f44"/>
                </a:moveTo>
                <a:cubicBezTo>
                  <a:pt x="f45" y="f46"/>
                  <a:pt x="f47" y="f48"/>
                  <a:pt x="f49" y="f50"/>
                </a:cubicBezTo>
                <a:cubicBezTo>
                  <a:pt x="f51" y="f52"/>
                  <a:pt x="f53" y="f54"/>
                  <a:pt x="f55" y="f56"/>
                </a:cubicBezTo>
                <a:cubicBezTo>
                  <a:pt x="f57" y="f58"/>
                  <a:pt x="f59" y="f60"/>
                  <a:pt x="f61" y="f62"/>
                </a:cubicBezTo>
                <a:cubicBezTo>
                  <a:pt x="f63" y="f64"/>
                  <a:pt x="f65" y="f66"/>
                  <a:pt x="f67" y="f68"/>
                </a:cubicBezTo>
                <a:lnTo>
                  <a:pt x="f67" y="f69"/>
                </a:lnTo>
                <a:cubicBezTo>
                  <a:pt x="f70" y="f69"/>
                  <a:pt x="f71" y="f72"/>
                  <a:pt x="f73" y="f74"/>
                </a:cubicBezTo>
                <a:cubicBezTo>
                  <a:pt x="f75" y="f76"/>
                  <a:pt x="f77" y="f78"/>
                  <a:pt x="f79" y="f80"/>
                </a:cubicBezTo>
                <a:cubicBezTo>
                  <a:pt x="f81" y="f82"/>
                  <a:pt x="f83" y="f84"/>
                  <a:pt x="f85" y="f86"/>
                </a:cubicBezTo>
                <a:cubicBezTo>
                  <a:pt x="f87" y="f88"/>
                  <a:pt x="f89" y="f90"/>
                  <a:pt x="f43" y="f44"/>
                </a:cubicBezTo>
                <a:close/>
                <a:moveTo>
                  <a:pt x="f91" y="f92"/>
                </a:move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91" y="f92"/>
                </a:cubicBezTo>
                <a:close/>
                <a:moveTo>
                  <a:pt x="f145" y="f146"/>
                </a:moveTo>
                <a:cubicBezTo>
                  <a:pt x="f147" y="f148"/>
                  <a:pt x="f149" y="f150"/>
                  <a:pt x="f151" y="f152"/>
                </a:cubicBezTo>
                <a:cubicBezTo>
                  <a:pt x="f153" y="f154"/>
                  <a:pt x="f155" y="f156"/>
                  <a:pt x="f157" y="f158"/>
                </a:cubicBezTo>
                <a:cubicBezTo>
                  <a:pt x="f159" y="f160"/>
                  <a:pt x="f161" y="f162"/>
                  <a:pt x="f163" y="f164"/>
                </a:cubicBezTo>
                <a:lnTo>
                  <a:pt x="f165" y="f164"/>
                </a:lnTo>
                <a:cubicBezTo>
                  <a:pt x="f166" y="f167"/>
                  <a:pt x="f168" y="f169"/>
                  <a:pt x="f170" y="f171"/>
                </a:cubicBezTo>
                <a:cubicBezTo>
                  <a:pt x="f172" y="f173"/>
                  <a:pt x="f174" y="f175"/>
                  <a:pt x="f176" y="f177"/>
                </a:cubicBezTo>
                <a:cubicBezTo>
                  <a:pt x="f178" y="f179"/>
                  <a:pt x="f180" y="f181"/>
                  <a:pt x="f182" y="f183"/>
                </a:cubicBezTo>
                <a:cubicBezTo>
                  <a:pt x="f184" y="f185"/>
                  <a:pt x="f186" y="f187"/>
                  <a:pt x="f145" y="f146"/>
                </a:cubicBezTo>
                <a:close/>
              </a:path>
            </a:pathLst>
          </a:custGeom>
          <a:solidFill>
            <a:srgbClr val="0F9ED5"/>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 name="Freeform: Shape 1053">
            <a:extLst>
              <a:ext uri="{FF2B5EF4-FFF2-40B4-BE49-F238E27FC236}">
                <a16:creationId xmlns:a16="http://schemas.microsoft.com/office/drawing/2014/main" id="{4A013B94-5C96-36D5-B0CD-3DCFB99F9182}"/>
              </a:ext>
              <a:ext uri="{C183D7F6-B498-43B3-948B-1728B52AA6E4}">
                <adec:decorative xmlns:adec="http://schemas.microsoft.com/office/drawing/2017/decorative" val="1"/>
              </a:ext>
            </a:extLst>
          </p:cNvPr>
          <p:cNvSpPr>
            <a:spLocks noMove="1" noResize="1"/>
          </p:cNvSpPr>
          <p:nvPr/>
        </p:nvSpPr>
        <p:spPr>
          <a:xfrm>
            <a:off x="6809527" y="6033796"/>
            <a:ext cx="1991060" cy="824203"/>
          </a:xfrm>
          <a:custGeom>
            <a:avLst/>
            <a:gdLst>
              <a:gd name="f0" fmla="val 10800000"/>
              <a:gd name="f1" fmla="val 5400000"/>
              <a:gd name="f2" fmla="val 180"/>
              <a:gd name="f3" fmla="val w"/>
              <a:gd name="f4" fmla="val h"/>
              <a:gd name="f5" fmla="val 0"/>
              <a:gd name="f6" fmla="val 1991064"/>
              <a:gd name="f7" fmla="val 824205"/>
              <a:gd name="f8" fmla="val 995532"/>
              <a:gd name="f9" fmla="val 1483521"/>
              <a:gd name="f10" fmla="val 1890663"/>
              <a:gd name="f11" fmla="val 336754"/>
              <a:gd name="f12" fmla="val 1984823"/>
              <a:gd name="f13" fmla="val 784423"/>
              <a:gd name="f14" fmla="val 6241"/>
              <a:gd name="f15" fmla="val 100402"/>
              <a:gd name="f16" fmla="val 507544"/>
              <a:gd name="f17" fmla="+- 0 0 -90"/>
              <a:gd name="f18" fmla="*/ f3 1 1991064"/>
              <a:gd name="f19" fmla="*/ f4 1 824205"/>
              <a:gd name="f20" fmla="+- f7 0 f5"/>
              <a:gd name="f21" fmla="+- f6 0 f5"/>
              <a:gd name="f22" fmla="*/ f17 f0 1"/>
              <a:gd name="f23" fmla="*/ f21 1 1991064"/>
              <a:gd name="f24" fmla="*/ f20 1 824205"/>
              <a:gd name="f25" fmla="*/ 995532 f21 1"/>
              <a:gd name="f26" fmla="*/ 0 f20 1"/>
              <a:gd name="f27" fmla="*/ 1984823 f21 1"/>
              <a:gd name="f28" fmla="*/ 784423 f20 1"/>
              <a:gd name="f29" fmla="*/ 1991064 f21 1"/>
              <a:gd name="f30" fmla="*/ 824205 f20 1"/>
              <a:gd name="f31" fmla="*/ 0 f21 1"/>
              <a:gd name="f32" fmla="*/ 6241 f21 1"/>
              <a:gd name="f33" fmla="*/ f22 1 f2"/>
              <a:gd name="f34" fmla="*/ f25 1 1991064"/>
              <a:gd name="f35" fmla="*/ f26 1 824205"/>
              <a:gd name="f36" fmla="*/ f27 1 1991064"/>
              <a:gd name="f37" fmla="*/ f28 1 824205"/>
              <a:gd name="f38" fmla="*/ f29 1 1991064"/>
              <a:gd name="f39" fmla="*/ f30 1 824205"/>
              <a:gd name="f40" fmla="*/ f31 1 1991064"/>
              <a:gd name="f41" fmla="*/ f32 1 1991064"/>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991064" h="82420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2" name="Freeform: Shape 1055">
            <a:extLst>
              <a:ext uri="{FF2B5EF4-FFF2-40B4-BE49-F238E27FC236}">
                <a16:creationId xmlns:a16="http://schemas.microsoft.com/office/drawing/2014/main" id="{EFA0B4CB-5C68-51FF-1667-C7784FD9CBC9}"/>
              </a:ext>
              <a:ext uri="{C183D7F6-B498-43B3-948B-1728B52AA6E4}">
                <adec:decorative xmlns:adec="http://schemas.microsoft.com/office/drawing/2017/decorative" val="1"/>
              </a:ext>
            </a:extLst>
          </p:cNvPr>
          <p:cNvSpPr>
            <a:spLocks noMove="1" noResize="1"/>
          </p:cNvSpPr>
          <p:nvPr/>
        </p:nvSpPr>
        <p:spPr>
          <a:xfrm>
            <a:off x="10851696" y="5519199"/>
            <a:ext cx="1340309" cy="1338800"/>
          </a:xfrm>
          <a:custGeom>
            <a:avLst/>
            <a:gdLst>
              <a:gd name="f0" fmla="val 10800000"/>
              <a:gd name="f1" fmla="val 5400000"/>
              <a:gd name="f2" fmla="val 180"/>
              <a:gd name="f3" fmla="val w"/>
              <a:gd name="f4" fmla="val h"/>
              <a:gd name="f5" fmla="val 0"/>
              <a:gd name="f6" fmla="val 1340305"/>
              <a:gd name="f7" fmla="val 1338805"/>
              <a:gd name="f8" fmla="val 61913"/>
              <a:gd name="f9" fmla="val 123825"/>
              <a:gd name="f10" fmla="val 27719"/>
              <a:gd name="f11" fmla="+- 0 0 -90"/>
              <a:gd name="f12" fmla="*/ f3 1 1340305"/>
              <a:gd name="f13" fmla="*/ f4 1 1338805"/>
              <a:gd name="f14" fmla="+- f7 0 f5"/>
              <a:gd name="f15" fmla="+- f6 0 f5"/>
              <a:gd name="f16" fmla="*/ f11 f0 1"/>
              <a:gd name="f17" fmla="*/ f15 1 1340305"/>
              <a:gd name="f18" fmla="*/ f14 1 1338805"/>
              <a:gd name="f19" fmla="*/ 61913 f15 1"/>
              <a:gd name="f20" fmla="*/ 0 f14 1"/>
              <a:gd name="f21" fmla="*/ 1340305 f15 1"/>
              <a:gd name="f22" fmla="*/ 123825 f14 1"/>
              <a:gd name="f23" fmla="*/ 123825 f15 1"/>
              <a:gd name="f24" fmla="*/ 1338805 f14 1"/>
              <a:gd name="f25" fmla="*/ 0 f15 1"/>
              <a:gd name="f26" fmla="*/ 61913 f14 1"/>
              <a:gd name="f27" fmla="*/ f16 1 f2"/>
              <a:gd name="f28" fmla="*/ f19 1 1340305"/>
              <a:gd name="f29" fmla="*/ f20 1 1338805"/>
              <a:gd name="f30" fmla="*/ f21 1 1340305"/>
              <a:gd name="f31" fmla="*/ f22 1 1338805"/>
              <a:gd name="f32" fmla="*/ f23 1 1340305"/>
              <a:gd name="f33" fmla="*/ f24 1 1338805"/>
              <a:gd name="f34" fmla="*/ f25 1 1340305"/>
              <a:gd name="f35" fmla="*/ f26 1 1338805"/>
              <a:gd name="f36" fmla="*/ f5 1 f17"/>
              <a:gd name="f37" fmla="*/ f6 1 f17"/>
              <a:gd name="f38" fmla="*/ f5 1 f18"/>
              <a:gd name="f39" fmla="*/ f7 1 f18"/>
              <a:gd name="f40" fmla="+- f27 0 f1"/>
              <a:gd name="f41" fmla="*/ f28 1 f17"/>
              <a:gd name="f42" fmla="*/ f29 1 f18"/>
              <a:gd name="f43" fmla="*/ f30 1 f17"/>
              <a:gd name="f44" fmla="*/ f31 1 f18"/>
              <a:gd name="f45" fmla="*/ f32 1 f17"/>
              <a:gd name="f46" fmla="*/ f33 1 f18"/>
              <a:gd name="f47" fmla="*/ f34 1 f17"/>
              <a:gd name="f48" fmla="*/ f35 1 f18"/>
              <a:gd name="f49" fmla="*/ f36 f12 1"/>
              <a:gd name="f50" fmla="*/ f37 f12 1"/>
              <a:gd name="f51" fmla="*/ f39 f13 1"/>
              <a:gd name="f52" fmla="*/ f38 f13 1"/>
              <a:gd name="f53" fmla="*/ f41 f12 1"/>
              <a:gd name="f54" fmla="*/ f42 f13 1"/>
              <a:gd name="f55" fmla="*/ f43 f12 1"/>
              <a:gd name="f56" fmla="*/ f44 f13 1"/>
              <a:gd name="f57" fmla="*/ f45 f12 1"/>
              <a:gd name="f58" fmla="*/ f46 f13 1"/>
              <a:gd name="f59" fmla="*/ f47 f12 1"/>
              <a:gd name="f60" fmla="*/ f48 f13 1"/>
            </a:gdLst>
            <a:ahLst/>
            <a:cxnLst>
              <a:cxn ang="3cd4">
                <a:pos x="hc" y="t"/>
              </a:cxn>
              <a:cxn ang="0">
                <a:pos x="r" y="vc"/>
              </a:cxn>
              <a:cxn ang="cd4">
                <a:pos x="hc" y="b"/>
              </a:cxn>
              <a:cxn ang="cd2">
                <a:pos x="l" y="vc"/>
              </a:cxn>
              <a:cxn ang="f40">
                <a:pos x="f53" y="f54"/>
              </a:cxn>
              <a:cxn ang="f40">
                <a:pos x="f55" y="f54"/>
              </a:cxn>
              <a:cxn ang="f40">
                <a:pos x="f55" y="f56"/>
              </a:cxn>
              <a:cxn ang="f40">
                <a:pos x="f57" y="f56"/>
              </a:cxn>
              <a:cxn ang="f40">
                <a:pos x="f57" y="f58"/>
              </a:cxn>
              <a:cxn ang="f40">
                <a:pos x="f59" y="f58"/>
              </a:cxn>
              <a:cxn ang="f40">
                <a:pos x="f59" y="f60"/>
              </a:cxn>
              <a:cxn ang="f40">
                <a:pos x="f53" y="f54"/>
              </a:cxn>
            </a:cxnLst>
            <a:rect l="f49" t="f52" r="f50" b="f51"/>
            <a:pathLst>
              <a:path w="1340305" h="1338805">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4EA72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A0B5-149D-4629-30AE-D2FB2320D895}"/>
              </a:ext>
            </a:extLst>
          </p:cNvPr>
          <p:cNvSpPr txBox="1">
            <a:spLocks noGrp="1"/>
          </p:cNvSpPr>
          <p:nvPr>
            <p:ph type="title"/>
          </p:nvPr>
        </p:nvSpPr>
        <p:spPr>
          <a:xfrm>
            <a:off x="680322" y="753227"/>
            <a:ext cx="9613864" cy="1080939"/>
          </a:xfrm>
        </p:spPr>
        <p:txBody>
          <a:bodyPr/>
          <a:lstStyle/>
          <a:p>
            <a:pPr lvl="0"/>
            <a:r>
              <a:rPr lang="en-GB" sz="2400" b="1">
                <a:solidFill>
                  <a:srgbClr val="0070C0"/>
                </a:solidFill>
              </a:rPr>
              <a:t>My Strengths, Weaknesses, Opportunities, and Threats</a:t>
            </a:r>
          </a:p>
        </p:txBody>
      </p:sp>
      <p:sp>
        <p:nvSpPr>
          <p:cNvPr id="3" name="TextBox 8">
            <a:extLst>
              <a:ext uri="{FF2B5EF4-FFF2-40B4-BE49-F238E27FC236}">
                <a16:creationId xmlns:a16="http://schemas.microsoft.com/office/drawing/2014/main" id="{44A82AD6-56B8-1E5A-2C55-D25AB4C4A9A8}"/>
              </a:ext>
            </a:extLst>
          </p:cNvPr>
          <p:cNvSpPr txBox="1">
            <a:spLocks noGrp="1"/>
          </p:cNvSpPr>
          <p:nvPr>
            <p:ph idx="1"/>
          </p:nvPr>
        </p:nvSpPr>
        <p:spPr>
          <a:xfrm>
            <a:off x="838203" y="1436915"/>
            <a:ext cx="4974774" cy="2590796"/>
          </a:xfrm>
          <a:solidFill>
            <a:srgbClr val="F2CFEE"/>
          </a:solidFill>
          <a:ln w="19046">
            <a:solidFill>
              <a:srgbClr val="4BACC6"/>
            </a:solidFill>
            <a:prstDash val="solid"/>
          </a:ln>
        </p:spPr>
        <p:txBody>
          <a:bodyPr>
            <a:noAutofit/>
          </a:bodyPr>
          <a:lstStyle/>
          <a:p>
            <a:pPr marL="0" lvl="0" indent="0">
              <a:buNone/>
            </a:pPr>
            <a:r>
              <a:rPr lang="en-GB" sz="1800" b="1">
                <a:solidFill>
                  <a:srgbClr val="000000"/>
                </a:solidFill>
              </a:rPr>
              <a:t>STRENGTHS</a:t>
            </a:r>
          </a:p>
          <a:p>
            <a:pPr marL="0" lvl="0" indent="0">
              <a:buNone/>
            </a:pPr>
            <a:r>
              <a:rPr lang="en-GB" sz="1400" b="1">
                <a:solidFill>
                  <a:srgbClr val="000000"/>
                </a:solidFill>
              </a:rPr>
              <a:t>-Strong communication skills </a:t>
            </a:r>
          </a:p>
          <a:p>
            <a:pPr marL="0" lvl="0" indent="0">
              <a:buNone/>
            </a:pPr>
            <a:r>
              <a:rPr lang="en-GB" sz="1400" b="1">
                <a:solidFill>
                  <a:srgbClr val="000000"/>
                </a:solidFill>
              </a:rPr>
              <a:t>-Hard working individual </a:t>
            </a:r>
          </a:p>
          <a:p>
            <a:pPr marL="0" lvl="0" indent="0">
              <a:buNone/>
            </a:pPr>
            <a:r>
              <a:rPr lang="en-GB" sz="1400" b="1">
                <a:solidFill>
                  <a:srgbClr val="000000"/>
                </a:solidFill>
              </a:rPr>
              <a:t>-Good problem-solving skills </a:t>
            </a:r>
          </a:p>
          <a:p>
            <a:pPr marL="0" lvl="0" indent="0">
              <a:buNone/>
            </a:pPr>
            <a:r>
              <a:rPr lang="en-GB" sz="1400" b="1">
                <a:solidFill>
                  <a:srgbClr val="000000"/>
                </a:solidFill>
              </a:rPr>
              <a:t>-Detail-orientated </a:t>
            </a:r>
          </a:p>
          <a:p>
            <a:pPr marL="0" lvl="0" indent="0">
              <a:buNone/>
            </a:pPr>
            <a:r>
              <a:rPr lang="en-GB" sz="1400" b="1">
                <a:solidFill>
                  <a:srgbClr val="000000"/>
                </a:solidFill>
              </a:rPr>
              <a:t>-Determined </a:t>
            </a:r>
          </a:p>
          <a:p>
            <a:pPr marL="0" lvl="0" indent="0">
              <a:buNone/>
            </a:pPr>
            <a:r>
              <a:rPr lang="en-GB" sz="1400" b="1">
                <a:solidFill>
                  <a:srgbClr val="000000"/>
                </a:solidFill>
              </a:rPr>
              <a:t>-Responsible </a:t>
            </a:r>
          </a:p>
          <a:p>
            <a:pPr marL="0" lvl="0" indent="0">
              <a:buNone/>
            </a:pPr>
            <a:endParaRPr lang="en-GB" sz="1400" b="1"/>
          </a:p>
        </p:txBody>
      </p:sp>
      <p:sp>
        <p:nvSpPr>
          <p:cNvPr id="4" name="TextBox 2">
            <a:extLst>
              <a:ext uri="{FF2B5EF4-FFF2-40B4-BE49-F238E27FC236}">
                <a16:creationId xmlns:a16="http://schemas.microsoft.com/office/drawing/2014/main" id="{5BC917E7-12E9-BCB7-7666-77DA890EADC3}"/>
              </a:ext>
            </a:extLst>
          </p:cNvPr>
          <p:cNvSpPr txBox="1"/>
          <p:nvPr/>
        </p:nvSpPr>
        <p:spPr>
          <a:xfrm>
            <a:off x="5812968" y="1436915"/>
            <a:ext cx="5061862" cy="2590796"/>
          </a:xfrm>
          <a:prstGeom prst="rect">
            <a:avLst/>
          </a:prstGeom>
          <a:gradFill>
            <a:gsLst>
              <a:gs pos="0">
                <a:srgbClr val="9CCFF5"/>
              </a:gs>
              <a:gs pos="100000">
                <a:srgbClr val="8FC4EB"/>
              </a:gs>
            </a:gsLst>
            <a:lin ang="5400000"/>
          </a:gradFill>
          <a:ln w="12701" cap="flat">
            <a:solidFill>
              <a:srgbClr val="0F9ED5"/>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Aptos"/>
              </a:rPr>
              <a:t>WEAKNESSES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ptos"/>
              </a:rPr>
              <a:t>-Lack of work experience in the Health care sector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ptos"/>
              </a:rPr>
              <a:t>-Bad networking Contacts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ptos"/>
              </a:rPr>
              <a:t>-Nervousness and lack off confidence preforming new skills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ptos"/>
              </a:rPr>
              <a:t>-Need further education in my chosen field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ptos"/>
              </a:rPr>
              <a:t>- Difficulty processing situations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dirty="0">
              <a:solidFill>
                <a:srgbClr val="000000"/>
              </a:solidFill>
              <a:uFillTx/>
              <a:latin typeface="Aptos"/>
            </a:endParaRPr>
          </a:p>
        </p:txBody>
      </p:sp>
      <p:sp>
        <p:nvSpPr>
          <p:cNvPr id="5" name="TextBox 5">
            <a:extLst>
              <a:ext uri="{FF2B5EF4-FFF2-40B4-BE49-F238E27FC236}">
                <a16:creationId xmlns:a16="http://schemas.microsoft.com/office/drawing/2014/main" id="{BC454690-9220-8C65-355C-38B2D40B8B01}"/>
              </a:ext>
            </a:extLst>
          </p:cNvPr>
          <p:cNvSpPr txBox="1"/>
          <p:nvPr/>
        </p:nvSpPr>
        <p:spPr>
          <a:xfrm>
            <a:off x="838203" y="4027712"/>
            <a:ext cx="4974774" cy="2590796"/>
          </a:xfrm>
          <a:prstGeom prst="rect">
            <a:avLst/>
          </a:prstGeom>
          <a:gradFill>
            <a:gsLst>
              <a:gs pos="0">
                <a:srgbClr val="A8D5A0"/>
              </a:gs>
              <a:gs pos="100000">
                <a:srgbClr val="9BCA93"/>
              </a:gs>
            </a:gsLst>
            <a:lin ang="5400000"/>
          </a:gradFill>
          <a:ln w="12701" cap="flat">
            <a:solidFill>
              <a:srgbClr val="4EA72E"/>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OPPORTUNITIES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000000"/>
                </a:solidFill>
                <a:uFillTx/>
                <a:latin typeface="Aptos"/>
              </a:rPr>
              <a:t> -</a:t>
            </a:r>
            <a:r>
              <a:rPr lang="en-GB" sz="1400" b="1" i="0" u="none" strike="noStrike" kern="1200" cap="none" spc="0" baseline="0">
                <a:solidFill>
                  <a:srgbClr val="000000"/>
                </a:solidFill>
                <a:uFillTx/>
                <a:latin typeface="Aptos"/>
              </a:rPr>
              <a:t>Volunteering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-Online courses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-Gaining knowledge everyday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-ability to develop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-Placement that provides me with real-world scenarios.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 </a:t>
            </a:r>
          </a:p>
          <a:p>
            <a:pPr marL="285750" marR="0" lvl="0" indent="-285750" algn="l" defTabSz="9144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p:txBody>
      </p:sp>
      <p:sp>
        <p:nvSpPr>
          <p:cNvPr id="6" name="TextBox 7">
            <a:extLst>
              <a:ext uri="{FF2B5EF4-FFF2-40B4-BE49-F238E27FC236}">
                <a16:creationId xmlns:a16="http://schemas.microsoft.com/office/drawing/2014/main" id="{D1FF045F-4335-292A-A531-26B2506FD1F0}"/>
              </a:ext>
            </a:extLst>
          </p:cNvPr>
          <p:cNvSpPr txBox="1"/>
          <p:nvPr/>
        </p:nvSpPr>
        <p:spPr>
          <a:xfrm>
            <a:off x="5812968" y="4027712"/>
            <a:ext cx="5061862" cy="2590796"/>
          </a:xfrm>
          <a:prstGeom prst="rect">
            <a:avLst/>
          </a:prstGeom>
          <a:gradFill>
            <a:gsLst>
              <a:gs pos="0">
                <a:srgbClr val="9B9B9B"/>
              </a:gs>
              <a:gs pos="100000">
                <a:srgbClr val="8E8E8E"/>
              </a:gs>
            </a:gsLst>
            <a:lin ang="5400000"/>
          </a:gra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THREATS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-competitive field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-Academic pressure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-Continuous updates and new procedures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-Limited roles in sector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ptos"/>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68D94-E65A-9005-003E-D4C3DE379C96}"/>
              </a:ext>
            </a:extLst>
          </p:cNvPr>
          <p:cNvSpPr txBox="1">
            <a:spLocks noGrp="1"/>
          </p:cNvSpPr>
          <p:nvPr>
            <p:ph type="title"/>
          </p:nvPr>
        </p:nvSpPr>
        <p:spPr>
          <a:xfrm>
            <a:off x="680322" y="753227"/>
            <a:ext cx="9613864" cy="1080939"/>
          </a:xfrm>
        </p:spPr>
        <p:txBody>
          <a:bodyPr/>
          <a:lstStyle/>
          <a:p>
            <a:pPr lvl="0"/>
            <a:r>
              <a:rPr lang="en-GB" sz="3200">
                <a:solidFill>
                  <a:srgbClr val="0070C0"/>
                </a:solidFill>
              </a:rPr>
              <a:t>How I can leverage my strengths to overcome my weaknesses and minimise threats</a:t>
            </a:r>
          </a:p>
        </p:txBody>
      </p:sp>
      <p:sp>
        <p:nvSpPr>
          <p:cNvPr id="3" name="Content Placeholder 2">
            <a:extLst>
              <a:ext uri="{FF2B5EF4-FFF2-40B4-BE49-F238E27FC236}">
                <a16:creationId xmlns:a16="http://schemas.microsoft.com/office/drawing/2014/main" id="{6CA8410B-7CA3-4585-A0DA-F4AFDB6D56FA}"/>
              </a:ext>
            </a:extLst>
          </p:cNvPr>
          <p:cNvSpPr txBox="1">
            <a:spLocks noGrp="1"/>
          </p:cNvSpPr>
          <p:nvPr>
            <p:ph idx="1"/>
          </p:nvPr>
        </p:nvSpPr>
        <p:spPr>
          <a:xfrm>
            <a:off x="680322" y="2336877"/>
            <a:ext cx="9613864" cy="3599316"/>
          </a:xfrm>
        </p:spPr>
        <p:txBody>
          <a:bodyPr/>
          <a:lstStyle/>
          <a:p>
            <a:pPr lvl="0">
              <a:lnSpc>
                <a:spcPct val="70000"/>
              </a:lnSpc>
            </a:pPr>
            <a:endParaRPr lang="en-GB"/>
          </a:p>
          <a:p>
            <a:pPr lvl="0">
              <a:lnSpc>
                <a:spcPct val="70000"/>
              </a:lnSpc>
            </a:pPr>
            <a:r>
              <a:rPr lang="en-GB"/>
              <a:t> I could use my interpersonal skills to connect with experienced nurses during placements which could grow my network and reduce nervousness.  </a:t>
            </a:r>
          </a:p>
          <a:p>
            <a:pPr lvl="0">
              <a:lnSpc>
                <a:spcPct val="70000"/>
              </a:lnSpc>
            </a:pPr>
            <a:endParaRPr lang="en-GB"/>
          </a:p>
          <a:p>
            <a:pPr lvl="0">
              <a:lnSpc>
                <a:spcPct val="70000"/>
              </a:lnSpc>
            </a:pPr>
            <a:r>
              <a:rPr lang="en-GB"/>
              <a:t>I can dedicate time each week to practice clinical practices or shadow a qualified mentor. This will help me to stand out and become more experienced in the field.</a:t>
            </a:r>
          </a:p>
          <a:p>
            <a:pPr lvl="0">
              <a:lnSpc>
                <a:spcPct val="70000"/>
              </a:lnSpc>
            </a:pPr>
            <a:endParaRPr lang="en-GB"/>
          </a:p>
          <a:p>
            <a:pPr lvl="0">
              <a:lnSpc>
                <a:spcPct val="70000"/>
              </a:lnSpc>
            </a:pPr>
            <a:r>
              <a:rPr lang="en-GB"/>
              <a:t>When faced with a challenging scenario, I can use my problem-solving skills to introduce a solution. </a:t>
            </a:r>
          </a:p>
          <a:p>
            <a:pPr lvl="0">
              <a:lnSpc>
                <a:spcPct val="70000"/>
              </a:lnSpc>
            </a:pP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7627E-4681-A16E-0BE4-7245026BA2F4}"/>
              </a:ext>
            </a:extLst>
          </p:cNvPr>
          <p:cNvSpPr txBox="1">
            <a:spLocks noGrp="1"/>
          </p:cNvSpPr>
          <p:nvPr>
            <p:ph type="title"/>
          </p:nvPr>
        </p:nvSpPr>
        <p:spPr>
          <a:xfrm>
            <a:off x="838193" y="408672"/>
            <a:ext cx="10515600" cy="1325559"/>
          </a:xfrm>
        </p:spPr>
        <p:txBody>
          <a:bodyPr/>
          <a:lstStyle/>
          <a:p>
            <a:pPr lvl="0"/>
            <a:r>
              <a:rPr lang="en-GB">
                <a:solidFill>
                  <a:srgbClr val="0070C0"/>
                </a:solidFill>
              </a:rPr>
              <a:t>What opportunities are available to me, and how can I utilise them with my strengths?</a:t>
            </a:r>
          </a:p>
        </p:txBody>
      </p:sp>
      <p:sp>
        <p:nvSpPr>
          <p:cNvPr id="3" name="Content Placeholder 2">
            <a:extLst>
              <a:ext uri="{FF2B5EF4-FFF2-40B4-BE49-F238E27FC236}">
                <a16:creationId xmlns:a16="http://schemas.microsoft.com/office/drawing/2014/main" id="{725187FC-8B52-A870-85C7-840E132764CC}"/>
              </a:ext>
            </a:extLst>
          </p:cNvPr>
          <p:cNvSpPr txBox="1">
            <a:spLocks noGrp="1"/>
          </p:cNvSpPr>
          <p:nvPr>
            <p:ph idx="1"/>
          </p:nvPr>
        </p:nvSpPr>
        <p:spPr>
          <a:xfrm>
            <a:off x="680322" y="2336877"/>
            <a:ext cx="9613864" cy="3599316"/>
          </a:xfrm>
        </p:spPr>
        <p:txBody>
          <a:bodyPr/>
          <a:lstStyle/>
          <a:p>
            <a:pPr lvl="0">
              <a:lnSpc>
                <a:spcPct val="70000"/>
              </a:lnSpc>
            </a:pPr>
            <a:endParaRPr lang="en-GB"/>
          </a:p>
          <a:p>
            <a:pPr lvl="0">
              <a:lnSpc>
                <a:spcPct val="70000"/>
              </a:lnSpc>
            </a:pPr>
            <a:r>
              <a:rPr lang="en-GB"/>
              <a:t>With my communication skills I can engage in discussions and ask questions amongst my peers and mentor to reinforce my learning and expand my understanding. </a:t>
            </a:r>
          </a:p>
          <a:p>
            <a:pPr lvl="0">
              <a:lnSpc>
                <a:spcPct val="70000"/>
              </a:lnSpc>
            </a:pPr>
            <a:endParaRPr lang="en-GB"/>
          </a:p>
          <a:p>
            <a:pPr lvl="0">
              <a:lnSpc>
                <a:spcPct val="70000"/>
              </a:lnSpc>
            </a:pPr>
            <a:r>
              <a:rPr lang="en-GB"/>
              <a:t>With being detailed-orientated, this skill can help me to identify new development areas which can give me the ability to grow. </a:t>
            </a:r>
          </a:p>
          <a:p>
            <a:pPr lvl="0">
              <a:lnSpc>
                <a:spcPct val="70000"/>
              </a:lnSpc>
            </a:pPr>
            <a:endParaRPr lang="en-GB"/>
          </a:p>
          <a:p>
            <a:pPr lvl="0">
              <a:lnSpc>
                <a:spcPct val="70000"/>
              </a:lnSpc>
            </a:pPr>
            <a:r>
              <a:rPr lang="en-GB"/>
              <a:t>I can use both my strong communication and problem-solving skills to take leadership when volunteer projects. </a:t>
            </a:r>
          </a:p>
          <a:p>
            <a:pPr lvl="0">
              <a:lnSpc>
                <a:spcPct val="70000"/>
              </a:lnSpc>
            </a:pPr>
            <a:endParaRPr lang="en-GB"/>
          </a:p>
          <a:p>
            <a:pPr marL="0" lvl="0" indent="0">
              <a:lnSpc>
                <a:spcPct val="70000"/>
              </a:lnSpc>
              <a:buNone/>
            </a:pPr>
            <a:endParaRPr lang="en-GB"/>
          </a:p>
          <a:p>
            <a:pPr marL="0" lvl="0" indent="0">
              <a:lnSpc>
                <a:spcPct val="70000"/>
              </a:lnSpc>
              <a:buNone/>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A54B8-4DDE-DA56-0F5B-81032AC7A41A}"/>
              </a:ext>
            </a:extLst>
          </p:cNvPr>
          <p:cNvSpPr txBox="1">
            <a:spLocks noGrp="1"/>
          </p:cNvSpPr>
          <p:nvPr>
            <p:ph type="title"/>
          </p:nvPr>
        </p:nvSpPr>
        <p:spPr>
          <a:xfrm>
            <a:off x="680322" y="753227"/>
            <a:ext cx="9613864" cy="1080939"/>
          </a:xfrm>
        </p:spPr>
        <p:txBody>
          <a:bodyPr/>
          <a:lstStyle/>
          <a:p>
            <a:pPr lvl="0"/>
            <a:r>
              <a:rPr lang="en-GB">
                <a:solidFill>
                  <a:srgbClr val="0070C0"/>
                </a:solidFill>
              </a:rPr>
              <a:t>Conclusion</a:t>
            </a:r>
            <a:r>
              <a:rPr lang="en-GB"/>
              <a:t> </a:t>
            </a:r>
          </a:p>
        </p:txBody>
      </p:sp>
      <p:sp>
        <p:nvSpPr>
          <p:cNvPr id="3" name="Content Placeholder 2">
            <a:extLst>
              <a:ext uri="{FF2B5EF4-FFF2-40B4-BE49-F238E27FC236}">
                <a16:creationId xmlns:a16="http://schemas.microsoft.com/office/drawing/2014/main" id="{77EBA266-06FF-DC24-D706-29369E5611B6}"/>
              </a:ext>
            </a:extLst>
          </p:cNvPr>
          <p:cNvSpPr txBox="1">
            <a:spLocks noGrp="1"/>
          </p:cNvSpPr>
          <p:nvPr>
            <p:ph idx="1"/>
          </p:nvPr>
        </p:nvSpPr>
        <p:spPr>
          <a:xfrm>
            <a:off x="680322" y="2336877"/>
            <a:ext cx="9613864" cy="3599316"/>
          </a:xfrm>
        </p:spPr>
        <p:txBody>
          <a:bodyPr/>
          <a:lstStyle/>
          <a:p>
            <a:pPr lvl="0"/>
            <a:r>
              <a:rPr lang="en-GB"/>
              <a:t>To conclude, as I strive to become an Adult Nurse, completing my personal SWOT Analysis has helped me to better understand my needs for both professional and personal growth. As I continue to  build on my strengths and weaknesses, I can enhance them  and as a result have a fulfilling career. In addition, developing my learning at an early stage will guarantee me to deliver the best patient care.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3CA6A-96DF-BE7A-2E3B-0FF3BEF2422D}"/>
              </a:ext>
            </a:extLst>
          </p:cNvPr>
          <p:cNvSpPr txBox="1">
            <a:spLocks noGrp="1"/>
          </p:cNvSpPr>
          <p:nvPr>
            <p:ph type="title"/>
          </p:nvPr>
        </p:nvSpPr>
        <p:spPr>
          <a:xfrm>
            <a:off x="680322" y="753227"/>
            <a:ext cx="9613864" cy="1080939"/>
          </a:xfrm>
        </p:spPr>
        <p:txBody>
          <a:bodyPr/>
          <a:lstStyle/>
          <a:p>
            <a:pPr lvl="0"/>
            <a:r>
              <a:rPr lang="en-GB">
                <a:solidFill>
                  <a:srgbClr val="0070C0"/>
                </a:solidFill>
              </a:rPr>
              <a:t>Reference List </a:t>
            </a:r>
            <a:endParaRPr lang="en-GB"/>
          </a:p>
        </p:txBody>
      </p:sp>
      <p:sp>
        <p:nvSpPr>
          <p:cNvPr id="3" name="Content Placeholder 2">
            <a:extLst>
              <a:ext uri="{FF2B5EF4-FFF2-40B4-BE49-F238E27FC236}">
                <a16:creationId xmlns:a16="http://schemas.microsoft.com/office/drawing/2014/main" id="{B7C969FD-E131-C224-379F-8A97CB1DA389}"/>
              </a:ext>
            </a:extLst>
          </p:cNvPr>
          <p:cNvSpPr txBox="1">
            <a:spLocks noGrp="1"/>
          </p:cNvSpPr>
          <p:nvPr>
            <p:ph idx="1"/>
          </p:nvPr>
        </p:nvSpPr>
        <p:spPr>
          <a:xfrm>
            <a:off x="680322" y="2336877"/>
            <a:ext cx="9613864" cy="3599316"/>
          </a:xfrm>
        </p:spPr>
        <p:txBody>
          <a:bodyPr/>
          <a:lstStyle/>
          <a:p>
            <a:pPr lvl="0"/>
            <a:r>
              <a:rPr lang="en-GB"/>
              <a:t>Faubion, D. (2025) 30 Qualities of a good Nurse- Do you have them?. Available at: </a:t>
            </a:r>
            <a:r>
              <a:rPr lang="en-GB">
                <a:hlinkClick r:id="rId2">
                  <a:extLst>
                    <a:ext uri="{A12FA001-AC4F-418D-AE19-62706E023703}">
                      <ahyp:hlinkClr xmlns:ahyp="http://schemas.microsoft.com/office/drawing/2018/hyperlinkcolor" val="tx"/>
                    </a:ext>
                  </a:extLst>
                </a:hlinkClick>
              </a:rPr>
              <a:t>https://www.nursingprocess.org/</a:t>
            </a:r>
            <a:r>
              <a:rPr lang="en-GB"/>
              <a:t> . (Accessed date: 5 November 2025)</a:t>
            </a:r>
            <a:br>
              <a:rPr lang="en-GB"/>
            </a:br>
            <a:endParaRPr lang="en-GB"/>
          </a:p>
          <a:p>
            <a:pPr lvl="0"/>
            <a:r>
              <a:rPr lang="en-GB"/>
              <a:t>CIPD (2025) SWOT analysis-Factsheet. Available at: </a:t>
            </a:r>
            <a:r>
              <a:rPr lang="en-GB">
                <a:hlinkClick r:id="rId3">
                  <a:extLst>
                    <a:ext uri="{A12FA001-AC4F-418D-AE19-62706E023703}">
                      <ahyp:hlinkClr xmlns:ahyp="http://schemas.microsoft.com/office/drawing/2018/hyperlinkcolor" val="tx"/>
                    </a:ext>
                  </a:extLst>
                </a:hlinkClick>
              </a:rPr>
              <a:t>https://www.cipd.org/uk/</a:t>
            </a:r>
            <a:r>
              <a:rPr lang="en-GB"/>
              <a:t> .(Accessed 5 November 2025) </a:t>
            </a:r>
          </a:p>
        </p:txBody>
      </p:sp>
    </p:spTree>
  </p:cSld>
  <p:clrMapOvr>
    <a:masterClrMapping/>
  </p:clrMapOvr>
</p:sld>
</file>

<file path=ppt/theme/theme1.xml><?xml version="1.0" encoding="utf-8"?>
<a:theme xmlns:a="http://schemas.openxmlformats.org/drawingml/2006/main" name="Berli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TM04033917%5b%5bfn=Berlin%5d%5d</Template>
  <TotalTime>458</TotalTime>
  <Words>696</Words>
  <Application>Microsoft Office PowerPoint</Application>
  <PresentationFormat>Widescreen</PresentationFormat>
  <Paragraphs>88</Paragraphs>
  <Slides>10</Slides>
  <Notes>2</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Berlin</vt:lpstr>
      <vt:lpstr>Self-Awareness Presentation </vt:lpstr>
      <vt:lpstr>Acknowledge use of AI </vt:lpstr>
      <vt:lpstr>Overview </vt:lpstr>
      <vt:lpstr>Introduction</vt:lpstr>
      <vt:lpstr>What is a SWOT analysis and why is it helpful for my personal and professional development? </vt:lpstr>
      <vt:lpstr>My Strengths, Weaknesses, Opportunities, and Threats</vt:lpstr>
      <vt:lpstr>How I can leverage my strengths to overcome my weaknesses and minimise threats</vt:lpstr>
      <vt:lpstr>What opportunities are available to me, and how can I utilise them with my strengths?</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dc:title>
  <dc:creator>Meerah Ramsawak (2426931)</dc:creator>
  <cp:lastModifiedBy>Meerah Ramsawak (2426931)</cp:lastModifiedBy>
  <cp:revision>25</cp:revision>
  <dcterms:created xsi:type="dcterms:W3CDTF">2025-11-05T18:28:44Z</dcterms:created>
  <dcterms:modified xsi:type="dcterms:W3CDTF">2025-11-09T23:03:18Z</dcterms:modified>
</cp:coreProperties>
</file>