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28DEB-BE6F-413B-996E-7AA18096A8BA}" type="datetimeFigureOut">
              <a:rPr lang="en-GB" smtClean="0"/>
              <a:t>30/09/2013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170F8-45FE-47D8-8699-4B2C6C7CFEC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the absence of human activity in the UK evidence of </a:t>
            </a:r>
            <a:r>
              <a:rPr lang="en-GB" dirty="0" err="1" smtClean="0"/>
              <a:t>abscene</a:t>
            </a:r>
            <a:r>
              <a:rPr lang="en-GB" dirty="0" smtClean="0"/>
              <a:t> or a result of absence of evidence?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216" y="1196752"/>
            <a:ext cx="8898784" cy="4022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are the sediments belonging to MIS 5e?</a:t>
            </a:r>
          </a:p>
          <a:p>
            <a:r>
              <a:rPr lang="en-GB" dirty="0" smtClean="0"/>
              <a:t>Have we looked for sediments belonging to MIS 5e?</a:t>
            </a:r>
          </a:p>
          <a:p>
            <a:r>
              <a:rPr lang="en-GB" dirty="0" smtClean="0"/>
              <a:t>What archaeological signature might we expect from MIS 5e?</a:t>
            </a:r>
          </a:p>
          <a:p>
            <a:r>
              <a:rPr lang="en-GB" dirty="0" smtClean="0"/>
              <a:t>Is there something different about MIS 5e from pollen and vertebrate faunas?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Trafalgar Square</a:t>
            </a:r>
          </a:p>
          <a:p>
            <a:r>
              <a:rPr lang="en-GB" dirty="0" smtClean="0"/>
              <a:t>East Mersey Hippo Site</a:t>
            </a:r>
          </a:p>
          <a:p>
            <a:r>
              <a:rPr lang="en-GB" dirty="0" smtClean="0"/>
              <a:t>Victoria Cave</a:t>
            </a:r>
          </a:p>
          <a:p>
            <a:r>
              <a:rPr lang="en-GB" dirty="0" err="1" smtClean="0"/>
              <a:t>Tottenhill</a:t>
            </a:r>
            <a:endParaRPr lang="en-GB" dirty="0"/>
          </a:p>
          <a:p>
            <a:r>
              <a:rPr lang="en-GB" dirty="0" err="1" smtClean="0"/>
              <a:t>Caours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73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Is the absence of human activity in the UK evidence of abscene or a result of absence of evidence?</vt:lpstr>
      <vt:lpstr>Slide 2</vt:lpstr>
      <vt:lpstr>Slide 3</vt:lpstr>
      <vt:lpstr>Sites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the absence of human activity in the UK evidence of abscene or a result of absence of evidence?</dc:title>
  <dc:creator>sr014</dc:creator>
  <cp:lastModifiedBy>sr014</cp:lastModifiedBy>
  <cp:revision>1</cp:revision>
  <dcterms:created xsi:type="dcterms:W3CDTF">2013-09-30T13:06:59Z</dcterms:created>
  <dcterms:modified xsi:type="dcterms:W3CDTF">2013-09-30T13:14:30Z</dcterms:modified>
</cp:coreProperties>
</file>