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FF7B2A-EC62-427B-A82A-B96B44714FD1}" v="4" dt="2021-04-13T14:40:58.758"/>
    <p1510:client id="{A92EAE1D-5DAC-E44D-81FB-B754C0D6954C}" v="11" dt="2021-04-13T14:40:18.8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-Gabriela Snopu (2019133)" userId="e87b82d9-1257-4582-8d1b-659b85356281" providerId="ADAL" clId="{A92EAE1D-5DAC-E44D-81FB-B754C0D6954C}"/>
    <pc:docChg chg="modSld">
      <pc:chgData name="Elena-Gabriela Snopu (2019133)" userId="e87b82d9-1257-4582-8d1b-659b85356281" providerId="ADAL" clId="{A92EAE1D-5DAC-E44D-81FB-B754C0D6954C}" dt="2021-04-13T14:40:18.887" v="10" actId="20577"/>
      <pc:docMkLst>
        <pc:docMk/>
      </pc:docMkLst>
      <pc:sldChg chg="modSp">
        <pc:chgData name="Elena-Gabriela Snopu (2019133)" userId="e87b82d9-1257-4582-8d1b-659b85356281" providerId="ADAL" clId="{A92EAE1D-5DAC-E44D-81FB-B754C0D6954C}" dt="2021-04-13T14:40:18.887" v="10" actId="20577"/>
        <pc:sldMkLst>
          <pc:docMk/>
          <pc:sldMk cId="2396016550" sldId="256"/>
        </pc:sldMkLst>
        <pc:spChg chg="mod">
          <ac:chgData name="Elena-Gabriela Snopu (2019133)" userId="e87b82d9-1257-4582-8d1b-659b85356281" providerId="ADAL" clId="{A92EAE1D-5DAC-E44D-81FB-B754C0D6954C}" dt="2021-04-13T14:40:18.887" v="10" actId="20577"/>
          <ac:spMkLst>
            <pc:docMk/>
            <pc:sldMk cId="2396016550" sldId="256"/>
            <ac:spMk id="2" creationId="{2677E926-A59C-4B51-968F-DA7CB4E128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7E926-A59C-4B51-968F-DA7CB4E128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440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  <a:br>
              <a:rPr lang="en-US" sz="4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>
                <a:latin typeface="Arial" panose="020B0604020202020204" pitchFamily="34" charset="0"/>
                <a:cs typeface="Arial" panose="020B0604020202020204" pitchFamily="34" charset="0"/>
              </a:rPr>
              <a:t>BMSW4003</a:t>
            </a:r>
            <a:br>
              <a:rPr lang="ro-RO" sz="4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700" err="1">
                <a:latin typeface="Arial" panose="020B0604020202020204" pitchFamily="34" charset="0"/>
                <a:cs typeface="Arial" panose="020B0604020202020204" pitchFamily="34" charset="0"/>
              </a:rPr>
              <a:t>Balendran</a:t>
            </a:r>
            <a:r>
              <a:rPr lang="en-US" sz="2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700" err="1">
                <a:latin typeface="Arial" panose="020B0604020202020204" pitchFamily="34" charset="0"/>
                <a:cs typeface="Arial" panose="020B0604020202020204" pitchFamily="34" charset="0"/>
              </a:rPr>
              <a:t>Kandasemy</a:t>
            </a:r>
            <a:br>
              <a:rPr lang="en-US" sz="4400"/>
            </a:br>
            <a:br>
              <a:rPr lang="en-US" sz="4400"/>
            </a:br>
            <a:endParaRPr lang="en-GB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068A6C-A3A2-48FB-A5C3-71C7FA592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21889" y="3499117"/>
            <a:ext cx="6987645" cy="2750762"/>
          </a:xfrm>
        </p:spPr>
        <p:txBody>
          <a:bodyPr>
            <a:normAutofit/>
          </a:bodyPr>
          <a:lstStyle/>
          <a:p>
            <a:pPr algn="ctr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Group Presentation </a:t>
            </a:r>
          </a:p>
          <a:p>
            <a:pPr algn="ctr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Students Names</a:t>
            </a:r>
          </a:p>
          <a:p>
            <a:pPr algn="ctr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Elena G </a:t>
            </a:r>
            <a:r>
              <a:rPr lang="en-US" sz="2000" err="1">
                <a:latin typeface="Arial" panose="020B0604020202020204" pitchFamily="34" charset="0"/>
                <a:cs typeface="Arial" panose="020B0604020202020204" pitchFamily="34" charset="0"/>
              </a:rPr>
              <a:t>Snopu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- 2019133</a:t>
            </a:r>
          </a:p>
          <a:p>
            <a:pPr algn="ctr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Andreia Buliga – 2018956</a:t>
            </a:r>
          </a:p>
          <a:p>
            <a:pPr algn="ctr"/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Cosmin </a:t>
            </a:r>
            <a:r>
              <a:rPr lang="en-US" sz="2000" err="1">
                <a:latin typeface="Arial" panose="020B0604020202020204" pitchFamily="34" charset="0"/>
                <a:cs typeface="Arial" panose="020B0604020202020204" pitchFamily="34" charset="0"/>
              </a:rPr>
              <a:t>Barbu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-2018238 </a:t>
            </a:r>
          </a:p>
          <a:p>
            <a:pPr algn="ctr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Mirela L </a:t>
            </a:r>
            <a:r>
              <a:rPr lang="en-GB" sz="2000" err="1">
                <a:latin typeface="Arial" panose="020B0604020202020204" pitchFamily="34" charset="0"/>
                <a:cs typeface="Arial" panose="020B0604020202020204" pitchFamily="34" charset="0"/>
              </a:rPr>
              <a:t>Matasa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- 2019810</a:t>
            </a:r>
          </a:p>
        </p:txBody>
      </p:sp>
    </p:spTree>
    <p:extLst>
      <p:ext uri="{BB962C8B-B14F-4D97-AF65-F5344CB8AC3E}">
        <p14:creationId xmlns:p14="http://schemas.microsoft.com/office/powerpoint/2010/main" val="2396016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3BFEE-8298-4CBF-9A70-226F9C3B9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Review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789D5-84D8-4950-A041-D06438B4B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Background of the </a:t>
            </a:r>
            <a:r>
              <a:rPr lang="en-US" err="1"/>
              <a:t>organisation</a:t>
            </a:r>
            <a:endParaRPr lang="en-US"/>
          </a:p>
          <a:p>
            <a:r>
              <a:rPr lang="en-US"/>
              <a:t>The challenge(s) before the introduction of modern technology</a:t>
            </a:r>
          </a:p>
          <a:p>
            <a:r>
              <a:rPr lang="en-US"/>
              <a:t>Insights to the modern technology introduced</a:t>
            </a:r>
          </a:p>
          <a:p>
            <a:r>
              <a:rPr lang="en-US"/>
              <a:t>The impact of the technology introduced</a:t>
            </a:r>
          </a:p>
          <a:p>
            <a:r>
              <a:rPr lang="en-US"/>
              <a:t>Lessons that can be drawn from the case study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911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3BEE4-8C8B-45F4-A419-8EE194117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 of the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EE41A-7BD7-474F-9928-AD410F53B5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90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C3038-3507-4C25-AD48-92B8DDA83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challenge(s) before the introduction of modern technology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14F62-B5D7-4D2A-B7AF-9088463B23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652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C58DA-5DAE-405A-AC5D-4DD74FFA9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Insights to the modern technology introduced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C27CD-DC85-4E6F-AB6F-CA2523EDE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623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E3ADF-9EA4-4CF4-AE65-BE433185C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impact of the technology introduced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71CF6-573A-4E92-B88B-D4262B59DC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296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7DE04-F2D2-4925-9154-EBDF37933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 lessons that can be drawn from the case study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42AF2-69F0-4B98-A491-F13B1063C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1589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7" ma:contentTypeDescription="Create a new document." ma:contentTypeScope="" ma:versionID="58f15a16db2d53794b546efa9db84641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6f49d44c63b4c0f9f5b78c9be8c4e3cd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440E0BE-DF35-4AB3-ACE7-AA9E1C877E3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E1376E-1CF6-4F56-A087-13DE711FD234}">
  <ds:schemaRefs>
    <ds:schemaRef ds:uri="http://schemas.microsoft.com/office/2006/metadata/properties"/>
    <ds:schemaRef ds:uri="http://schemas.microsoft.com/office/infopath/2007/PartnerControl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7AFBD61C-5444-432D-A394-BDDA148176D1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Parallax</vt:lpstr>
      <vt:lpstr>Digital Skills And Research Methods BMSW4003  Balendran Kandasemy  </vt:lpstr>
      <vt:lpstr>Review </vt:lpstr>
      <vt:lpstr>Background of the organisation</vt:lpstr>
      <vt:lpstr>The challenge(s) before the introduction of modern technology</vt:lpstr>
      <vt:lpstr>Insights to the modern technology introduced</vt:lpstr>
      <vt:lpstr>the impact of the technology introduced</vt:lpstr>
      <vt:lpstr> lessons that can be drawn from the case study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BMSW4003 Lecturer: Balendran Kandasemy  </dc:title>
  <dc:creator>Andreia Buliga</dc:creator>
  <cp:revision>1</cp:revision>
  <dcterms:created xsi:type="dcterms:W3CDTF">2021-04-13T13:43:46Z</dcterms:created>
  <dcterms:modified xsi:type="dcterms:W3CDTF">2021-04-13T14:42:45Z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