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4191" autoAdjust="0"/>
  </p:normalViewPr>
  <p:slideViewPr>
    <p:cSldViewPr snapToGrid="0">
      <p:cViewPr varScale="1">
        <p:scale>
          <a:sx n="84" d="100"/>
          <a:sy n="84" d="100"/>
        </p:scale>
        <p:origin x="145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8958FC-8369-4EAF-80D8-76A8CF4FC1D7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34F0B-B263-4083-8EAB-046D5C0CC82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74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34F0B-B263-4083-8EAB-046D5C0CC82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04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34F0B-B263-4083-8EAB-046D5C0CC82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14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34F0B-B263-4083-8EAB-046D5C0CC82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24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34F0B-B263-4083-8EAB-046D5C0CC82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227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334F0B-B263-4083-8EAB-046D5C0CC82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85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37FE6-09EA-4A57-89A3-9F252BAE5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B7DDF-10A8-4D70-8BCA-FD16D716B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78921-2E77-4612-8F10-5270B2CA0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FF2DF-C1FC-4166-8684-EEE0A75E3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819FF-9B26-41C0-A483-A0B79FEC4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645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DEA2-2BD9-474B-B168-0A3F17128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928A4-E417-4E6D-AF19-21A92E10F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571AC1-4765-479D-B997-EB971B621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1228D-373E-4530-8AA5-6CE0FE8F3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5B867-EE4E-44EE-A7B3-119CF8762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9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CE605-300C-47C5-B218-24CE0EE66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DC571-4A22-487E-A026-63F7ECF12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C7113-363C-42D4-8C9B-E2065238E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3F3D9-BBBE-4ED6-BEC1-B27FCBF73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50331-CA53-4C3D-B468-AC8A832F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16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0C903-E24D-48C9-A99F-A9B4686C8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378A2-EE62-4BEC-8337-38E39FAC4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7FCB05-6E2E-4D1A-835E-2409908E3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7E032-BF6D-4A07-A656-C6D59DDDA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4A44ED-DF66-4AE3-B277-030839405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FFE9BB-98E0-4957-89A6-44EE4908B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054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8A59B-F2EF-48F7-BF9D-182353DD3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6751C-D3F5-49E2-A3A5-F8006C25B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08586C-4986-4E07-B7FF-2D522A222A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5144F7-84CB-428E-8BAE-95C2A193DC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501C02-FD4A-4CC9-90E4-60E456CC53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9E55B4-2CD5-46AC-9526-869CAAE0F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8E9138-73E3-485A-BF4C-2342C4C69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C7A2CA-1279-42C3-B089-39D94053A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119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DC231-2230-4FC0-BFB9-FB6949077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6D07BE-4355-433D-B7BF-0914811C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B15CF-376B-4197-B27F-C54A2599F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0255A-50F8-4A36-9C82-B47DE9A8B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24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E1C3FE-7F34-49EE-B9A4-792727E75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F6ACDD-65EF-46EF-9D79-3D784C9E7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B811A-FA29-4BF7-B055-343ED92A5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620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F4C70-C55B-4065-8504-E81CE5AA2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93820-9AC3-4B91-AEF7-2E7FDCADE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CE3243-47C6-483A-95A0-8F838837E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CD940-4934-436D-B4D3-8C5EA9450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3AB84-FE96-449C-B141-5E995C3E2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04CF2-ECAB-4175-93E5-427E7451D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103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8F6A9-F62E-4D9C-9A36-AC03013F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BC0FD4-2C33-475D-B5DA-A6B2637E6F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919ABF-0412-4200-B8F8-AA849D0BA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2EF19-A6A2-4ECC-9D71-920669026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A2EEE-9CF4-4AFA-980A-7C5313658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633E8-31AA-4C75-A16C-3D1BD11F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472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C5B6A-84CD-41BC-A8A4-E7498ACD4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D7BD7-F2D7-4C8C-9F60-DD69E8AB2C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457D2-F34E-471B-B880-1C1D38BD2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3AC25-F4A6-43E4-AE66-E125F6B75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C0604-3015-4C7C-A560-D476DF30B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56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7170C6-2283-4697-8C7C-FDE31531E8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60502-9886-453A-BB63-B5F85E6079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C595B-13FB-4DF9-B3C3-C14736B60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E83DF-9AC8-4618-89C3-42EF2B3E3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B32D3-1595-485D-869B-A868457C0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378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B38C90-BE04-4AE5-BA2A-1EDB385DA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D2543C-7289-4B8E-8455-476A5DE62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8CDBE-08D9-4A40-9742-AA1F29D130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ABD8F-4B9A-4814-9497-2CFBA616E7CE}" type="datetimeFigureOut">
              <a:rPr lang="en-GB" smtClean="0"/>
              <a:pPr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7D142-EF76-4675-82CD-87CB721A7B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F904A-FF47-4B80-BE79-BF64053193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54B7A-29BF-4227-A985-95E110DCEA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37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.equal-online.com/ui/learningcontentassets/uowehe/Videos/Level5/Videos/What%20Is%20Self%20Awareness%20And%20Why%20Is%20It%20Important%20270921.mp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DB7C2-5AD5-4A97-92AE-205991A1B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Unit 1 - Brand You (Purpose and Proposition)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96418-62DA-4799-A7C5-703B06B6EF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370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0B7B9-7EF1-4C79-9381-68188E9EB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four: Boundaryless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218EA-0789-4416-A6E9-7FAB91890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Mirror, mirror</a:t>
            </a:r>
          </a:p>
          <a:p>
            <a:r>
              <a:rPr lang="en-GB"/>
              <a:t>Hi </a:t>
            </a:r>
            <a:r>
              <a:rPr lang="en-GB" dirty="0" err="1"/>
              <a:t>ho</a:t>
            </a:r>
            <a:r>
              <a:rPr lang="en-GB" dirty="0"/>
              <a:t>, hi ho.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136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0DB15-0C37-43D9-B093-15006C97F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Boundaryless skills - </a:t>
            </a:r>
            <a:r>
              <a:rPr lang="en-GB" sz="3200" dirty="0"/>
              <a:t>Mirror, mirror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3B660-E9A5-4D2A-9C5E-D5A124B75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Mirror, mirror</a:t>
            </a:r>
          </a:p>
          <a:p>
            <a:r>
              <a:rPr lang="en-GB" dirty="0"/>
              <a:t>Boundaryless skills</a:t>
            </a:r>
          </a:p>
          <a:p>
            <a:r>
              <a:rPr lang="en-GB" dirty="0"/>
              <a:t>Emotional Intelligence</a:t>
            </a:r>
          </a:p>
          <a:p>
            <a:r>
              <a:rPr lang="en-GB" dirty="0"/>
              <a:t>What Is Emotional Intelligence?</a:t>
            </a:r>
          </a:p>
          <a:p>
            <a:r>
              <a:rPr lang="en-GB" dirty="0"/>
              <a:t>How Emotional Intelligence Is Measured</a:t>
            </a:r>
          </a:p>
          <a:p>
            <a:r>
              <a:rPr lang="en-GB" dirty="0"/>
              <a:t>Passion Quotient</a:t>
            </a:r>
          </a:p>
          <a:p>
            <a:r>
              <a:rPr lang="en-GB" dirty="0"/>
              <a:t>Curiosity Quotient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2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854D7-51D9-49A9-B71E-81BB8536E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Boundaryless skills - </a:t>
            </a:r>
            <a:r>
              <a:rPr lang="en-GB" sz="3200" dirty="0"/>
              <a:t>Mirror, mirror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45DA4-A7FE-4332-AA0E-B071E72F0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'knowing thyself' means</a:t>
            </a:r>
          </a:p>
          <a:p>
            <a:endParaRPr lang="en-GB" dirty="0"/>
          </a:p>
          <a:p>
            <a:r>
              <a:rPr lang="en-GB" dirty="0"/>
              <a:t>What does it mean to possess personal intelligence?</a:t>
            </a:r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What is self-awareness?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894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05E83-31A5-4ECB-AC4A-A713718F0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Boundaryless skills - Hi ho, hi ho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6462-C107-4DF3-86DA-6EC5AE122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Soft Skills</a:t>
            </a:r>
          </a:p>
          <a:p>
            <a:r>
              <a:rPr lang="en-GB" sz="2200" dirty="0"/>
              <a:t>Hard Skills</a:t>
            </a:r>
          </a:p>
          <a:p>
            <a:endParaRPr lang="en-GB" sz="2200" dirty="0"/>
          </a:p>
          <a:p>
            <a:r>
              <a:rPr lang="en-GB" sz="2200" dirty="0"/>
              <a:t>Building further skills – </a:t>
            </a:r>
            <a:r>
              <a:rPr lang="en-GB" sz="2200" dirty="0" err="1"/>
              <a:t>CareerPulse</a:t>
            </a:r>
            <a:r>
              <a:rPr lang="en-GB" sz="2200" dirty="0"/>
              <a:t> Digital course section – activity 5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CF7B9D-2205-4F17-9621-BBFF30DE144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9089" y="2876740"/>
            <a:ext cx="6903720" cy="365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262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0B7B9-7EF1-4C79-9381-68188E9EB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four: Boundaryless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218EA-0789-4416-A6E9-7FAB91890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Mirror, mirror</a:t>
            </a:r>
          </a:p>
          <a:p>
            <a:r>
              <a:rPr lang="en-GB" dirty="0"/>
              <a:t>Hi </a:t>
            </a:r>
            <a:r>
              <a:rPr lang="en-GB" dirty="0" err="1"/>
              <a:t>ho</a:t>
            </a:r>
            <a:r>
              <a:rPr lang="en-GB" dirty="0"/>
              <a:t>, hi ho.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521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121</Words>
  <Application>Microsoft Office PowerPoint</Application>
  <PresentationFormat>Widescreen</PresentationFormat>
  <Paragraphs>36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Unit 1 - Brand You (Purpose and Proposition)</vt:lpstr>
      <vt:lpstr>Section four: Boundaryless Skills</vt:lpstr>
      <vt:lpstr>Boundaryless skills - Mirror, mirror</vt:lpstr>
      <vt:lpstr>Boundaryless skills - Mirror, mirror</vt:lpstr>
      <vt:lpstr>Boundaryless skills - Hi ho, hi ho</vt:lpstr>
      <vt:lpstr>Section four: Boundaryless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1 - Brand You (Purpose and Proposition)</dc:title>
  <dc:creator>Anthony Burns</dc:creator>
  <cp:lastModifiedBy>Anthony Burns</cp:lastModifiedBy>
  <cp:revision>12</cp:revision>
  <dcterms:created xsi:type="dcterms:W3CDTF">2021-12-07T10:29:54Z</dcterms:created>
  <dcterms:modified xsi:type="dcterms:W3CDTF">2023-03-17T14:10:22Z</dcterms:modified>
</cp:coreProperties>
</file>