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ink/ink1.xml" ContentType="application/inkml+xml"/>
  <Override PartName="/word/ink/ink2.xml" ContentType="application/inkml+xml"/>
  <Override PartName="/word/ink/ink3.xml" ContentType="application/inkml+xml"/>
  <Override PartName="/word/ink/ink4.xml" ContentType="application/inkml+xml"/>
  <Override PartName="/word/ink/ink5.xml" ContentType="application/inkml+xml"/>
  <Override PartName="/word/ink/ink6.xml" ContentType="application/inkml+xml"/>
  <Override PartName="/word/ink/ink7.xml" ContentType="application/inkml+xml"/>
  <Override PartName="/word/ink/ink8.xml" ContentType="application/inkml+xml"/>
  <Override PartName="/word/ink/ink9.xml" ContentType="application/inkml+xml"/>
  <Override PartName="/word/ink/ink10.xml" ContentType="application/inkml+xml"/>
  <Override PartName="/word/ink/ink11.xml" ContentType="application/inkml+xml"/>
  <Override PartName="/word/ink/ink12.xml" ContentType="application/inkml+xml"/>
  <Override PartName="/word/ink/ink13.xml" ContentType="application/inkml+xml"/>
  <Override PartName="/word/ink/ink14.xml" ContentType="application/inkml+xml"/>
  <Override PartName="/word/ink/ink15.xml" ContentType="application/inkml+xml"/>
  <Override PartName="/word/ink/ink16.xml" ContentType="application/inkml+xml"/>
  <Override PartName="/word/ink/ink17.xml" ContentType="application/inkml+xml"/>
  <Override PartName="/word/ink/ink18.xml" ContentType="application/inkml+xml"/>
  <Override PartName="/word/ink/ink19.xml" ContentType="application/inkml+xml"/>
  <Override PartName="/word/ink/ink20.xml" ContentType="application/inkml+xml"/>
  <Override PartName="/word/ink/ink21.xml" ContentType="application/inkml+xml"/>
  <Override PartName="/word/ink/ink22.xml" ContentType="application/inkml+xml"/>
  <Override PartName="/word/ink/ink23.xml" ContentType="application/inkml+xml"/>
  <Override PartName="/word/ink/ink24.xml" ContentType="application/inkml+xml"/>
  <Override PartName="/word/ink/ink25.xml" ContentType="application/inkml+xml"/>
  <Override PartName="/word/ink/ink26.xml" ContentType="application/inkml+xml"/>
  <Override PartName="/word/ink/ink27.xml" ContentType="application/inkml+xml"/>
  <Override PartName="/word/ink/ink28.xml" ContentType="application/inkml+xml"/>
  <Override PartName="/word/ink/ink29.xml" ContentType="application/inkml+xml"/>
  <Override PartName="/word/ink/ink30.xml" ContentType="application/inkml+xml"/>
  <Override PartName="/word/ink/ink31.xml" ContentType="application/inkml+xml"/>
  <Override PartName="/word/ink/ink32.xml" ContentType="application/inkml+xml"/>
  <Override PartName="/word/ink/ink33.xml" ContentType="application/inkml+xml"/>
  <Override PartName="/word/ink/ink34.xml" ContentType="application/inkml+xml"/>
  <Override PartName="/word/ink/ink35.xml" ContentType="application/inkml+xml"/>
  <Override PartName="/word/ink/ink36.xml" ContentType="application/inkml+xml"/>
  <Override PartName="/word/ink/ink37.xml" ContentType="application/inkml+xml"/>
  <Override PartName="/word/ink/ink38.xml" ContentType="application/inkml+xml"/>
  <Override PartName="/word/ink/ink39.xml" ContentType="application/inkml+xml"/>
  <Override PartName="/word/ink/ink40.xml" ContentType="application/inkml+xml"/>
  <Override PartName="/word/ink/ink41.xml" ContentType="application/inkml+xml"/>
  <Override PartName="/word/ink/ink42.xml" ContentType="application/inkml+xml"/>
  <Override PartName="/word/ink/ink43.xml" ContentType="application/inkml+xml"/>
  <Override PartName="/word/ink/ink44.xml" ContentType="application/inkml+xml"/>
  <Override PartName="/word/ink/ink45.xml" ContentType="application/inkml+xml"/>
  <Override PartName="/word/ink/ink46.xml" ContentType="application/inkml+xml"/>
  <Override PartName="/word/ink/ink47.xml" ContentType="application/inkml+xml"/>
  <Override PartName="/word/ink/ink48.xml" ContentType="application/inkml+xml"/>
  <Override PartName="/word/ink/ink49.xml" ContentType="application/inkml+xml"/>
  <Override PartName="/word/ink/ink50.xml" ContentType="application/inkml+xml"/>
  <Override PartName="/word/ink/ink51.xml" ContentType="application/inkml+xml"/>
  <Override PartName="/word/ink/ink52.xml" ContentType="application/inkml+xml"/>
  <Override PartName="/word/ink/ink53.xml" ContentType="application/inkml+xml"/>
  <Override PartName="/word/ink/ink54.xml" ContentType="application/inkml+xml"/>
  <Override PartName="/word/ink/ink55.xml" ContentType="application/inkml+xml"/>
  <Override PartName="/word/ink/ink56.xml" ContentType="application/inkml+xml"/>
  <Override PartName="/word/ink/ink57.xml" ContentType="application/inkml+xml"/>
  <Override PartName="/word/ink/ink58.xml" ContentType="application/inkml+xml"/>
  <Override PartName="/word/ink/ink59.xml" ContentType="application/inkml+xml"/>
  <Override PartName="/word/ink/ink60.xml" ContentType="application/inkml+xml"/>
  <Override PartName="/word/ink/ink61.xml" ContentType="application/inkml+xml"/>
  <Override PartName="/word/ink/ink62.xml" ContentType="application/inkml+xml"/>
  <Override PartName="/word/ink/ink63.xml" ContentType="application/inkml+xml"/>
  <Override PartName="/word/ink/ink64.xml" ContentType="application/inkml+xml"/>
  <Override PartName="/word/ink/ink65.xml" ContentType="application/inkml+xml"/>
  <Override PartName="/word/ink/ink66.xml" ContentType="application/inkml+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51CB269F" w14:textId="77777777" w:rsidR="002E686F" w:rsidRPr="00515844" w:rsidRDefault="002E686F" w:rsidP="002E686F">
      <w:pPr>
        <w:spacing w:after="0" w:line="240" w:lineRule="auto"/>
        <w:textAlignment w:val="baseline"/>
        <w:rPr>
          <w:rFonts w:ascii="Segoe UI" w:eastAsia="Times New Roman" w:hAnsi="Segoe UI" w:cs="Segoe UI"/>
          <w:sz w:val="18"/>
          <w:szCs w:val="18"/>
          <w:lang w:eastAsia="en-GB"/>
        </w:rPr>
      </w:pPr>
      <w:r w:rsidRPr="00515844">
        <w:rPr>
          <w:rFonts w:ascii="Arial" w:eastAsia="Times New Roman" w:hAnsi="Arial" w:cs="Arial"/>
          <w:b/>
          <w:bCs/>
          <w:caps/>
          <w:sz w:val="40"/>
          <w:szCs w:val="40"/>
          <w:lang w:eastAsia="en-GB"/>
        </w:rPr>
        <w:t>    STUDENT FEEDBACK FORM</w:t>
      </w:r>
      <w:r w:rsidRPr="00515844">
        <w:rPr>
          <w:rFonts w:ascii="Arial" w:eastAsia="Times New Roman" w:hAnsi="Arial" w:cs="Arial"/>
          <w:sz w:val="40"/>
          <w:szCs w:val="40"/>
          <w:lang w:eastAsia="en-GB"/>
        </w:rPr>
        <w:t> </w:t>
      </w:r>
    </w:p>
    <w:p w14:paraId="799572D5" w14:textId="77777777" w:rsidR="002E686F" w:rsidRPr="00515844" w:rsidRDefault="002E686F" w:rsidP="002E686F">
      <w:pPr>
        <w:spacing w:after="0" w:line="240" w:lineRule="auto"/>
        <w:jc w:val="both"/>
        <w:textAlignment w:val="baseline"/>
        <w:rPr>
          <w:rFonts w:ascii="Segoe UI" w:eastAsia="Times New Roman" w:hAnsi="Segoe UI" w:cs="Segoe UI"/>
          <w:sz w:val="18"/>
          <w:szCs w:val="18"/>
          <w:lang w:eastAsia="en-GB"/>
        </w:rPr>
      </w:pPr>
      <w:r w:rsidRPr="00515844">
        <w:rPr>
          <w:rFonts w:ascii="Arial" w:eastAsia="Times New Roman" w:hAnsi="Arial" w:cs="Arial"/>
          <w:sz w:val="20"/>
          <w:szCs w:val="20"/>
          <w:lang w:eastAsia="en-GB"/>
        </w:rPr>
        <w:t xml:space="preserve">This section details the </w:t>
      </w:r>
      <w:r w:rsidRPr="00515844">
        <w:rPr>
          <w:rFonts w:ascii="Arial" w:eastAsia="Times New Roman" w:hAnsi="Arial" w:cs="Arial"/>
          <w:i/>
          <w:iCs/>
          <w:sz w:val="20"/>
          <w:szCs w:val="20"/>
          <w:lang w:eastAsia="en-GB"/>
        </w:rPr>
        <w:t>extent</w:t>
      </w:r>
      <w:r w:rsidRPr="00515844">
        <w:rPr>
          <w:rFonts w:ascii="Arial" w:eastAsia="Times New Roman" w:hAnsi="Arial" w:cs="Arial"/>
          <w:sz w:val="20"/>
          <w:szCs w:val="20"/>
          <w:lang w:eastAsia="en-GB"/>
        </w:rPr>
        <w:t xml:space="preserve"> to which the assessment criteria are demonstrated by you, which in turn determines your mark. The marks available for each category of skill are shown. Lecturers will use the space provided to comment on the achievement of the task(s), including those areas in which you have performed well and areas that would benefit from development/improvement. </w:t>
      </w:r>
    </w:p>
    <w:tbl>
      <w:tblPr>
        <w:tblW w:w="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7043"/>
        <w:gridCol w:w="961"/>
        <w:gridCol w:w="1006"/>
      </w:tblGrid>
      <w:tr w:rsidR="002E686F" w:rsidRPr="00515844" w14:paraId="2B09807D" w14:textId="77777777" w:rsidTr="001D3F54">
        <w:trPr>
          <w:trHeight w:val="990"/>
        </w:trPr>
        <w:tc>
          <w:tcPr>
            <w:tcW w:w="7515" w:type="dxa"/>
            <w:tcBorders>
              <w:top w:val="single" w:sz="6" w:space="0" w:color="auto"/>
              <w:left w:val="single" w:sz="6" w:space="0" w:color="auto"/>
              <w:bottom w:val="nil"/>
              <w:right w:val="single" w:sz="6" w:space="0" w:color="auto"/>
            </w:tcBorders>
            <w:shd w:val="clear" w:color="auto" w:fill="BFBFBF"/>
            <w:vAlign w:val="center"/>
            <w:hideMark/>
          </w:tcPr>
          <w:p w14:paraId="756343BF" w14:textId="77777777" w:rsidR="002E686F" w:rsidRPr="00515844" w:rsidRDefault="002E686F" w:rsidP="001D3F54">
            <w:pPr>
              <w:spacing w:after="0" w:line="240" w:lineRule="auto"/>
              <w:textAlignment w:val="baseline"/>
              <w:rPr>
                <w:rFonts w:ascii="Times New Roman" w:eastAsia="Times New Roman" w:hAnsi="Times New Roman" w:cs="Times New Roman"/>
                <w:sz w:val="24"/>
                <w:szCs w:val="24"/>
                <w:lang w:eastAsia="en-GB"/>
              </w:rPr>
            </w:pPr>
            <w:r w:rsidRPr="00515844">
              <w:rPr>
                <w:rFonts w:ascii="Arial" w:eastAsia="Times New Roman" w:hAnsi="Arial" w:cs="Arial"/>
                <w:b/>
                <w:bCs/>
                <w:lang w:eastAsia="en-GB"/>
              </w:rPr>
              <w:t>Generic Assessment Criteria </w:t>
            </w:r>
            <w:r w:rsidRPr="00515844">
              <w:rPr>
                <w:rFonts w:ascii="Arial" w:eastAsia="Times New Roman" w:hAnsi="Arial" w:cs="Arial"/>
                <w:lang w:eastAsia="en-GB"/>
              </w:rPr>
              <w:t> </w:t>
            </w:r>
          </w:p>
        </w:tc>
        <w:tc>
          <w:tcPr>
            <w:tcW w:w="750" w:type="dxa"/>
            <w:tcBorders>
              <w:top w:val="single" w:sz="6" w:space="0" w:color="auto"/>
              <w:left w:val="single" w:sz="6" w:space="0" w:color="auto"/>
              <w:bottom w:val="nil"/>
              <w:right w:val="single" w:sz="6" w:space="0" w:color="auto"/>
            </w:tcBorders>
            <w:shd w:val="clear" w:color="auto" w:fill="BFBFBF"/>
            <w:hideMark/>
          </w:tcPr>
          <w:p w14:paraId="7C2AE5A7" w14:textId="77777777" w:rsidR="002E686F" w:rsidRPr="00515844" w:rsidRDefault="002E686F" w:rsidP="001D3F54">
            <w:pPr>
              <w:spacing w:after="0" w:line="240" w:lineRule="auto"/>
              <w:ind w:left="30" w:right="105"/>
              <w:jc w:val="center"/>
              <w:textAlignment w:val="baseline"/>
              <w:rPr>
                <w:rFonts w:ascii="Times New Roman" w:eastAsia="Times New Roman" w:hAnsi="Times New Roman" w:cs="Times New Roman"/>
                <w:sz w:val="24"/>
                <w:szCs w:val="24"/>
                <w:lang w:eastAsia="en-GB"/>
              </w:rPr>
            </w:pPr>
            <w:r w:rsidRPr="00515844">
              <w:rPr>
                <w:rFonts w:ascii="Arial" w:eastAsia="Times New Roman" w:hAnsi="Arial" w:cs="Arial"/>
                <w:b/>
                <w:bCs/>
                <w:sz w:val="18"/>
                <w:szCs w:val="18"/>
                <w:lang w:eastAsia="en-GB"/>
              </w:rPr>
              <w:t>Marks available</w:t>
            </w:r>
            <w:r w:rsidRPr="00515844">
              <w:rPr>
                <w:rFonts w:ascii="Arial" w:eastAsia="Times New Roman" w:hAnsi="Arial" w:cs="Arial"/>
                <w:sz w:val="18"/>
                <w:szCs w:val="18"/>
                <w:lang w:eastAsia="en-GB"/>
              </w:rPr>
              <w:t> </w:t>
            </w:r>
          </w:p>
        </w:tc>
        <w:tc>
          <w:tcPr>
            <w:tcW w:w="73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14B92DD5" w14:textId="77777777" w:rsidR="002E686F" w:rsidRPr="00515844" w:rsidRDefault="002E686F" w:rsidP="001D3F54">
            <w:pPr>
              <w:spacing w:after="0" w:line="240" w:lineRule="auto"/>
              <w:ind w:left="105" w:right="105"/>
              <w:jc w:val="center"/>
              <w:textAlignment w:val="baseline"/>
              <w:rPr>
                <w:rFonts w:ascii="Times New Roman" w:eastAsia="Times New Roman" w:hAnsi="Times New Roman" w:cs="Times New Roman"/>
                <w:sz w:val="24"/>
                <w:szCs w:val="24"/>
                <w:lang w:eastAsia="en-GB"/>
              </w:rPr>
            </w:pPr>
            <w:r w:rsidRPr="00515844">
              <w:rPr>
                <w:rFonts w:ascii="Arial" w:eastAsia="Times New Roman" w:hAnsi="Arial" w:cs="Arial"/>
                <w:b/>
                <w:bCs/>
                <w:sz w:val="18"/>
                <w:szCs w:val="18"/>
                <w:lang w:eastAsia="en-GB"/>
              </w:rPr>
              <w:t>Marks </w:t>
            </w:r>
            <w:r w:rsidRPr="00515844">
              <w:rPr>
                <w:rFonts w:ascii="Arial" w:eastAsia="Times New Roman" w:hAnsi="Arial" w:cs="Arial"/>
                <w:sz w:val="18"/>
                <w:szCs w:val="18"/>
                <w:lang w:eastAsia="en-GB"/>
              </w:rPr>
              <w:t> </w:t>
            </w:r>
          </w:p>
          <w:p w14:paraId="1F200917" w14:textId="77777777" w:rsidR="002E686F" w:rsidRPr="00515844" w:rsidRDefault="002E686F" w:rsidP="001D3F54">
            <w:pPr>
              <w:spacing w:after="0" w:line="240" w:lineRule="auto"/>
              <w:ind w:left="105" w:right="105"/>
              <w:jc w:val="center"/>
              <w:textAlignment w:val="baseline"/>
              <w:rPr>
                <w:rFonts w:ascii="Times New Roman" w:eastAsia="Times New Roman" w:hAnsi="Times New Roman" w:cs="Times New Roman"/>
                <w:sz w:val="24"/>
                <w:szCs w:val="24"/>
                <w:lang w:eastAsia="en-GB"/>
              </w:rPr>
            </w:pPr>
            <w:r w:rsidRPr="00515844">
              <w:rPr>
                <w:rFonts w:ascii="Arial" w:eastAsia="Times New Roman" w:hAnsi="Arial" w:cs="Arial"/>
                <w:b/>
                <w:bCs/>
                <w:sz w:val="18"/>
                <w:szCs w:val="18"/>
                <w:lang w:eastAsia="en-GB"/>
              </w:rPr>
              <w:t>awarded</w:t>
            </w:r>
            <w:r w:rsidRPr="00515844">
              <w:rPr>
                <w:rFonts w:ascii="Arial" w:eastAsia="Times New Roman" w:hAnsi="Arial" w:cs="Arial"/>
                <w:sz w:val="18"/>
                <w:szCs w:val="18"/>
                <w:lang w:eastAsia="en-GB"/>
              </w:rPr>
              <w:t> </w:t>
            </w:r>
          </w:p>
        </w:tc>
      </w:tr>
      <w:tr w:rsidR="002E686F" w:rsidRPr="00515844" w14:paraId="45B35B4F" w14:textId="77777777" w:rsidTr="001D3F54">
        <w:trPr>
          <w:trHeight w:val="450"/>
        </w:trPr>
        <w:tc>
          <w:tcPr>
            <w:tcW w:w="7515" w:type="dxa"/>
            <w:tcBorders>
              <w:top w:val="single" w:sz="6" w:space="0" w:color="auto"/>
              <w:left w:val="single" w:sz="6" w:space="0" w:color="auto"/>
              <w:bottom w:val="nil"/>
              <w:right w:val="single" w:sz="6" w:space="0" w:color="auto"/>
            </w:tcBorders>
            <w:shd w:val="clear" w:color="auto" w:fill="D9D9D9"/>
            <w:hideMark/>
          </w:tcPr>
          <w:p w14:paraId="2692F9AD" w14:textId="77777777" w:rsidR="002E686F" w:rsidRPr="00515844" w:rsidRDefault="002E686F" w:rsidP="001D3F54">
            <w:pPr>
              <w:spacing w:after="0" w:line="240" w:lineRule="auto"/>
              <w:textAlignment w:val="baseline"/>
              <w:rPr>
                <w:rFonts w:ascii="Times New Roman" w:eastAsia="Times New Roman" w:hAnsi="Times New Roman" w:cs="Times New Roman"/>
                <w:sz w:val="24"/>
                <w:szCs w:val="24"/>
                <w:lang w:eastAsia="en-GB"/>
              </w:rPr>
            </w:pPr>
            <w:r w:rsidRPr="00515844">
              <w:rPr>
                <w:rFonts w:ascii="Arial" w:eastAsia="Times New Roman" w:hAnsi="Arial" w:cs="Arial"/>
                <w:b/>
                <w:bCs/>
                <w:lang w:eastAsia="en-GB"/>
              </w:rPr>
              <w:t>1. Engagement with Literature Skills</w:t>
            </w:r>
            <w:r w:rsidRPr="00515844">
              <w:rPr>
                <w:rFonts w:ascii="Arial" w:eastAsia="Times New Roman" w:hAnsi="Arial" w:cs="Arial"/>
                <w:lang w:eastAsia="en-GB"/>
              </w:rPr>
              <w:t> </w:t>
            </w:r>
          </w:p>
        </w:tc>
        <w:tc>
          <w:tcPr>
            <w:tcW w:w="750" w:type="dxa"/>
            <w:tcBorders>
              <w:top w:val="single" w:sz="6" w:space="0" w:color="auto"/>
              <w:left w:val="single" w:sz="6" w:space="0" w:color="auto"/>
              <w:bottom w:val="nil"/>
              <w:right w:val="single" w:sz="6" w:space="0" w:color="auto"/>
            </w:tcBorders>
            <w:shd w:val="clear" w:color="auto" w:fill="D9D9D9"/>
            <w:hideMark/>
          </w:tcPr>
          <w:p w14:paraId="6F813983" w14:textId="77777777" w:rsidR="002E686F" w:rsidRPr="00515844" w:rsidRDefault="002E686F" w:rsidP="001D3F54">
            <w:pPr>
              <w:spacing w:after="0" w:line="240" w:lineRule="auto"/>
              <w:jc w:val="center"/>
              <w:textAlignment w:val="baseline"/>
              <w:rPr>
                <w:rFonts w:ascii="Times New Roman" w:eastAsia="Times New Roman" w:hAnsi="Times New Roman" w:cs="Times New Roman"/>
                <w:sz w:val="24"/>
                <w:szCs w:val="24"/>
                <w:lang w:eastAsia="en-GB"/>
              </w:rPr>
            </w:pPr>
            <w:r w:rsidRPr="00515844">
              <w:rPr>
                <w:rFonts w:ascii="Arial" w:eastAsia="Times New Roman" w:hAnsi="Arial" w:cs="Arial"/>
                <w:sz w:val="32"/>
                <w:szCs w:val="32"/>
                <w:lang w:eastAsia="en-GB"/>
              </w:rPr>
              <w:t> </w:t>
            </w:r>
          </w:p>
        </w:tc>
        <w:tc>
          <w:tcPr>
            <w:tcW w:w="735" w:type="dxa"/>
            <w:tcBorders>
              <w:top w:val="single" w:sz="6" w:space="0" w:color="auto"/>
              <w:left w:val="single" w:sz="6" w:space="0" w:color="auto"/>
              <w:bottom w:val="single" w:sz="6" w:space="0" w:color="auto"/>
              <w:right w:val="single" w:sz="6" w:space="0" w:color="auto"/>
            </w:tcBorders>
            <w:shd w:val="clear" w:color="auto" w:fill="D9D9D9"/>
            <w:hideMark/>
          </w:tcPr>
          <w:p w14:paraId="4B88445C" w14:textId="77777777" w:rsidR="002E686F" w:rsidRPr="00515844" w:rsidRDefault="002E686F" w:rsidP="001D3F54">
            <w:pPr>
              <w:spacing w:after="0" w:line="240" w:lineRule="auto"/>
              <w:jc w:val="center"/>
              <w:textAlignment w:val="baseline"/>
              <w:rPr>
                <w:rFonts w:ascii="Times New Roman" w:eastAsia="Times New Roman" w:hAnsi="Times New Roman" w:cs="Times New Roman"/>
                <w:sz w:val="24"/>
                <w:szCs w:val="24"/>
                <w:lang w:eastAsia="en-GB"/>
              </w:rPr>
            </w:pPr>
            <w:r w:rsidRPr="00515844">
              <w:rPr>
                <w:rFonts w:ascii="Arial" w:eastAsia="Times New Roman" w:hAnsi="Arial" w:cs="Arial"/>
                <w:sz w:val="32"/>
                <w:szCs w:val="32"/>
                <w:lang w:eastAsia="en-GB"/>
              </w:rPr>
              <w:t> </w:t>
            </w:r>
          </w:p>
        </w:tc>
      </w:tr>
      <w:tr w:rsidR="002E686F" w:rsidRPr="00515844" w14:paraId="32AA9F9F" w14:textId="77777777" w:rsidTr="001D3F54">
        <w:trPr>
          <w:trHeight w:val="450"/>
        </w:trPr>
        <w:tc>
          <w:tcPr>
            <w:tcW w:w="7515" w:type="dxa"/>
            <w:vMerge w:val="restart"/>
            <w:tcBorders>
              <w:top w:val="single" w:sz="6" w:space="0" w:color="auto"/>
              <w:left w:val="single" w:sz="6" w:space="0" w:color="auto"/>
              <w:bottom w:val="nil"/>
              <w:right w:val="single" w:sz="6" w:space="0" w:color="auto"/>
            </w:tcBorders>
            <w:shd w:val="clear" w:color="auto" w:fill="auto"/>
            <w:hideMark/>
          </w:tcPr>
          <w:p w14:paraId="0CC2B008" w14:textId="6DA05B49" w:rsidR="002E686F" w:rsidRPr="00515844" w:rsidRDefault="002E686F" w:rsidP="001D3F54">
            <w:pPr>
              <w:spacing w:after="0" w:line="240" w:lineRule="auto"/>
              <w:textAlignment w:val="baseline"/>
              <w:rPr>
                <w:rFonts w:ascii="Times New Roman" w:eastAsia="Times New Roman" w:hAnsi="Times New Roman" w:cs="Times New Roman"/>
                <w:sz w:val="24"/>
                <w:szCs w:val="24"/>
                <w:lang w:eastAsia="en-GB"/>
              </w:rPr>
            </w:pPr>
            <w:r w:rsidRPr="00515844">
              <w:rPr>
                <w:rFonts w:ascii="Arial" w:eastAsia="Times New Roman" w:hAnsi="Arial" w:cs="Arial"/>
                <w:sz w:val="14"/>
                <w:szCs w:val="14"/>
                <w:lang w:eastAsia="en-GB"/>
              </w:rPr>
              <w:t> </w:t>
            </w:r>
          </w:p>
          <w:p w14:paraId="23E7DD94" w14:textId="4D2DD812" w:rsidR="002E686F" w:rsidRPr="00515844" w:rsidRDefault="002E686F" w:rsidP="001D3F54">
            <w:pPr>
              <w:spacing w:after="0" w:line="240" w:lineRule="auto"/>
              <w:textAlignment w:val="baseline"/>
              <w:rPr>
                <w:rFonts w:ascii="Times New Roman" w:eastAsia="Times New Roman" w:hAnsi="Times New Roman" w:cs="Times New Roman"/>
                <w:sz w:val="24"/>
                <w:szCs w:val="24"/>
                <w:lang w:eastAsia="en-GB"/>
              </w:rPr>
            </w:pPr>
            <w:r w:rsidRPr="00515844">
              <w:rPr>
                <w:rFonts w:ascii="Arial" w:eastAsia="Times New Roman" w:hAnsi="Arial" w:cs="Arial"/>
                <w:sz w:val="14"/>
                <w:szCs w:val="14"/>
                <w:lang w:eastAsia="en-GB"/>
              </w:rPr>
              <w:t> </w:t>
            </w:r>
          </w:p>
          <w:p w14:paraId="112C32DC" w14:textId="3BDAE93E" w:rsidR="002E686F" w:rsidRPr="00515844" w:rsidRDefault="00D206D8" w:rsidP="001D3F54">
            <w:pPr>
              <w:spacing w:after="0" w:line="240" w:lineRule="auto"/>
              <w:textAlignment w:val="baseline"/>
              <w:rPr>
                <w:rFonts w:ascii="Times New Roman" w:eastAsia="Times New Roman" w:hAnsi="Times New Roman" w:cs="Times New Roman"/>
                <w:sz w:val="24"/>
                <w:szCs w:val="24"/>
                <w:lang w:eastAsia="en-GB"/>
              </w:rPr>
            </w:pPr>
            <w:r>
              <w:rPr>
                <w:rFonts w:ascii="Arial" w:eastAsia="Times New Roman" w:hAnsi="Arial" w:cs="Arial"/>
                <w:noProof/>
                <w:sz w:val="14"/>
                <w:szCs w:val="14"/>
                <w:lang w:eastAsia="en-GB"/>
              </w:rPr>
              <mc:AlternateContent>
                <mc:Choice Requires="wpi">
                  <w:drawing>
                    <wp:anchor distT="0" distB="0" distL="114300" distR="114300" simplePos="0" relativeHeight="251929600" behindDoc="0" locked="0" layoutInCell="1" allowOverlap="1" wp14:anchorId="5151D843" wp14:editId="1B902F47">
                      <wp:simplePos x="0" y="0"/>
                      <wp:positionH relativeFrom="column">
                        <wp:posOffset>104140</wp:posOffset>
                      </wp:positionH>
                      <wp:positionV relativeFrom="paragraph">
                        <wp:posOffset>-160020</wp:posOffset>
                      </wp:positionV>
                      <wp:extent cx="3861945" cy="351620"/>
                      <wp:effectExtent l="38100" t="38100" r="37465" b="42545"/>
                      <wp:wrapNone/>
                      <wp:docPr id="367" name="Ink 367"/>
                      <wp:cNvGraphicFramePr/>
                      <a:graphic xmlns:a="http://schemas.openxmlformats.org/drawingml/2006/main">
                        <a:graphicData uri="http://schemas.microsoft.com/office/word/2010/wordprocessingInk">
                          <w14:contentPart bwMode="auto" r:id="rId9">
                            <w14:nvContentPartPr>
                              <w14:cNvContentPartPr/>
                            </w14:nvContentPartPr>
                            <w14:xfrm>
                              <a:off x="0" y="0"/>
                              <a:ext cx="3861945" cy="351620"/>
                            </w14:xfrm>
                          </w14:contentPart>
                        </a:graphicData>
                      </a:graphic>
                    </wp:anchor>
                  </w:drawing>
                </mc:Choice>
                <mc:Fallback>
                  <w:pict>
                    <v:shapetype w14:anchorId="382FE354"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nk 367" o:spid="_x0000_s1026" type="#_x0000_t75" style="position:absolute;margin-left:7.65pt;margin-top:-13.2pt;width:305.35pt;height:28.95pt;z-index:25192960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PTiJ16SAQAAMQMAAA4AAABkcnMvZTJvRG9jLnhtbJxSy27bMBC8B+g/&#13;&#10;EHuv9fAjjmA5hxoFckjiQ/IBLEVaRESusKQt5++zku3YblEEyIXgcsjhzM4u7veuETtNwaIvIRul&#13;&#10;ILRXWFm/KeH15ffPOYgQpa9kg16X8K4D3C9/3Cy6ttA51thUmgST+FB0bQl1jG2RJEHV2skwwlZ7&#13;&#10;Bg2Sk5FL2iQVyY7ZXZPkaTpLOqSqJVQ6BD5dHUBYDvzGaBWfjQk6iqaEW34AIvJmOmVZVMJ8kt+B&#13;&#10;+MObNB9DslzIYkOyra06SpLfUOSk9Szgk2oloxRbsv9QOasIA5o4UugSNMYqPfhhZ1n6l7MH/9a7&#13;&#10;yiZqS4VCH7WPa0nx1LsB+M4XruEOdI9YcTpyGxGOjNyer8M4iF6h2jrWc0iEdCMjj0OobRu4zYWt&#13;&#10;SqCHKjvr97tfZwdrOvt62q1J9PfHs1sQXjoWxc5FX3I8J/tP1+8ZSY7Q/5j3hlyfCQsW+xJ4Dt77&#13;&#10;dYhc76NQfDiez7K7yRSEYmw8zWb5cOFEfaA4VRcR8O9XYV/WvbKLSV9+AAAA//8DAFBLAwQUAAYA&#13;&#10;CAAAACEA3LlwkhEgAABLSAAAEAAAAGRycy9pbmsvaW5rMS54bWy0nFtvHdlxhd8D5D80jh/4wpb6&#13;&#10;fhEs+cHIAAESJIgdIHmUJc6IsEQOSGo08+/zfav6HMmYMRAEDJwh2be9q1atWlV7dyu//8PPnz42&#13;&#10;P908PN7e370+9S+6U3Nz9+7+/e3dD69P//nn79rt1Dw+vb17//bj/d3N69MvN4+nP7z5x3/4/e3d&#13;&#10;Xz99fMXPhhHuHv3r08fXpw9PTz++evnyy5cvL76ML+4ffng5dN348p/v/vqv/3J6czz1/ub727vb&#13;&#10;J6Z8PJ96d3/3dPPzk4O9un3/+vTu6efucj9j/+n+88O7m8tlzzy8+3rH08Pbdzff3T98evt0GfHD&#13;&#10;27u7m4/N3dtP2P1fp+bplx/545Z5frh5ODWfbnG4HV700zpt/7Rz4u3Pr0/fHH/GxEcs+XR6+dtj&#13;&#10;/vf/w5jf/XpMzRqHdVlPzWHS+5uftOllMH/1933/94f7H28enm5vvsJcoBwXfmne1XHwKaAebh7v&#13;&#10;P342Nqfmp7cfPwNZ33XQ4pi7f/kbgPx6PLB51vHA5e+O961xfwvN4d63OBygXSh1Du3T7acbiP7p&#13;&#10;xwvHnh4Z2NN/enpIOgzdMLTd0nb7n7vt1TS9mtcX2z5/E4qDxecx//Lw+fHDZby/PHzla65cUCvP&#13;&#10;vty+f/pwAb170U3DOl1w/xb133r6w83tDx+e/s+Pv7v/eE9SHBH/3R//2HXL8o1nmfJCud9I4LCw&#13;&#10;OQD4j5vvX59+lxxu8mSdCAJ9M6xz03fDuF9fzVfLVb8M6/WpnU77qe2HZbve27Xpr/0x8n/99dQO&#13;&#10;PNNdt1MztuO2X69N5w1b0zPOcr00Xdv3nJhbTlzP7djsubtrx3W57tq5WYZr5m08yyjDMF+Pbd+O&#13;&#10;w3LNzTw9MYujTSsn2oUTq3dknJnn+3W/7o4bHY+BBgcYub9vF2b16hYbMBobpnaftWjjXsxv+nn3&#13;&#10;GYbiiWZslu56YW6fwJtpw8vJYftmavudR3SRg2bomKMOeaqdR87qJteDCtbnCGg6Tmqbp4Z18JZ2&#13;&#10;2GJaPwIEQ8/9ym/MYRSj0F3jP0c8MTdjjxnY5sW1BZOR+T3g/jX3+GBHFLbusALruSVGHcMAx3Y9&#13;&#10;ZwoRYo7YwwOgMXSbU/Uxkvm5iInOP4v6MjNsQBlAg1EBObeO+D1JAFxbQRfocAhwgYTQ4FeDuYFS&#13;&#10;vkABeNFl5LHdmz1hdR7CAikwYjLwmXwYBgEOO3rmWzXCWAw+76N9kwh7CMZYAeOEoQkrtJBTWC+0&#13;&#10;2L8HqqVdiDhQteM+cmHPbWAJBF0jw4V8mGDJ2ecGr6WzszGL9w7EQLuNASngARbwi+kARO4lFG3f&#13;&#10;yekwEwDJB4c1JNzSDjBKOnNyxHPCzJN9u5kVkDzJYFJA7VaYuXWYxozHI5u3zme6Dsy+9IBD+vF4&#13;&#10;104wjTkkOhRqhj4j6KDUMkxFMUHtR+4N8zzLMaacDdPtzrGwqZ1XwcRypiKN4yRziED4IRDj5KEu&#13;&#10;i8c68YBQ6VozkUHJNdKKfBJGZtN9RMJsCwclCooyYDj5W473O3hUTvALusEHc3M3Axa4P4/j9WZ4&#13;&#10;IlEAP3AdOzpOFKv0KCwwbQ0XcVk28dQRDi9c6/6miJ/rxv9WS1Od/u377x9vnl6flmk6vVk7EmGc&#13;&#10;ICZkRFu7q2mENgjrqTtBRBBLkqhJfTtNBFA4AS58IucCA+BMuCWQxhgEQZcD+STyu0GNF7jU9jMX&#13;&#10;xdd8QqzNkXqUi1weDFCpg4Cji8qU2sNtS5SKp8GVVCO1m4FwgZt2wSsS8JA4xkZES34ZFuKhhUcC&#13;&#10;4MF2SAthUGrmkvTgjQvbghHFCDm7H56bV/3gI/yhneQxBNDwZg0HdxxiGgBCUqSu2c60zAYFMXKQ&#13;&#10;uJgsB7g4AATDa58eNPBNDTGnTBAQzUWPFJTwx7rAIbEjDLvVw0NSG9vINGfRpUp5s4OaAChVDLp2&#13;&#10;BWEewfhUSxSO6Dtas1AIC7BERhko4lvkNpLNwwlU1ToHwcopc2qfiQgGXvLIa2ChX/EMzKMZ3ipz&#13;&#10;+h6di5v8wFo0AxwxA5eM+ESEoslDlxNEUypgH5I4O4AYosQciiL28KudyRwtyFV+cdXoCAlhUWQx&#13;&#10;gENOtVMnFWMDJ3nUi9pH/FAsxJWr6vPC+Jbpvmt3JIbxwmPuz9hWNLFI6IgNIwjjAuNUozCzWVDg&#13;&#10;8pefucWpni+j+31cTm+okUCyo7bdTOFKy7RT1e2YTGu1qF1pprBPeQmCFEnMtDbgoimUGMpVOKtA&#13;&#10;h/dEHQQJBvcWdXEkZeUgNghbSMxeAQCRTVlOLCYwVElLQaQX1HDACckX9B64ObuQp1YWZhyNPzxI&#13;&#10;1AMiyUXdqkLN+I3sd3xnw/5q3swiLSkhkGuwyfsMbKwxokfjogEQ5MwmUmCbOCS65oSY0G1yU1Wv&#13;&#10;DbWEORzPcuWATG5UUyBJYL2VskDgAMfgE26JLjxnfJHhTiQxXV9JIzdyLmwkXJK1J3sGYQv+Ld0D&#13;&#10;DVKrXYJohtEu2A9gCEkopKTydL16fSBMet7DYRopO9zc5y/IDdaAz1V6CMIUOSocDdOlNpobdl1M&#13;&#10;wISMb7pR4KJ+mMaEc4pDsxItLqJ+hpHrc8ot+k4zTRSZjRNRckZTRRP1OpU+jzLEHMAgfLZLTosB&#13;&#10;Y3TBLNKKtFQxSyvCVRt+WzUu97at+oF3+EXXrJf6zkggDxJ1pDmm49pAURDJZCZ3KMcDwS6Fij74&#13;&#10;KPhOS19ZciIYrW0PE5k5ItVOVYo8IuRCUfNHkA6tIZzKVeLINDm0mfYPB8EDcvCiFVBwslX3YvUU&#13;&#10;2i5ALYQnthKra+htOYI0HNmAGuHqnMgkJN9Ry0rAApcqYORZa3zqTqogpDtEUOIQqJgXRKXkbK4y&#13;&#10;tfODGgoNyjYGor6odlPDskaY487cCHpFxOcHQltNz4WMIsDTdpllPWTpExUeK0wwirpm8M055At8&#13;&#10;sZTyQvGLFMn9tJL8JCj4buOXMPBH4KItJVns+UIynEjPX4AfQmbjJs2QHViRCU1Vp4sPlgMTSwzK&#13;&#10;P5Rc3iuHmLQ0FHYXM8YLtiASRVXhIVHqOUYnK+y/gxL4URnBrAbBbtYmNirOoCnyooKMmRCjDHO6&#13;&#10;LKy8SYGB/nhUfPPApQ+WCgPP1eKjhkHUI5xO4aXeZW9JoGMvdtVoG6MrjQyl/5YzPNVx3MC3lPY6&#13;&#10;3BsbPqtFbIaLhMB7ZSYIZqlZ8WC4gVBX/XYgijpXHBXE6JUFzLQFj5HbMMj8LBkoglRq27InClmx&#13;&#10;lTj4HFdtW8sYAzrYXhXp+AmXSiudBcSr3eKAecSOtT0j435CyE/5/ZxletiXkTLdDcw1A9xK3aNK&#13;&#10;t+sVjffA/56xJWCFbpffp9myyx+vr6iM/NddzetOV9CdxpMVN5rOJZdqFKmRHUTRQUaQX9kbsPiZ&#13;&#10;qD5f0zLNY396Q3miI+wh6YpeBIsrWrVRQFiIDAtKpzWGCF/I45JszGKBkEuGPMwpYeHvqIa3h0GH&#13;&#10;4MYToxvxOsgNw6lHhjpzwIkqQT5J8FkDu8a3qHJcrWB4RmamkRUgd06O5xXTAfysYfIyNdtOwGyA&#13;&#10;gKplcl0jaYnLREHu6bgVHP0cFe2zQeQ6HeYlGSytMDyMtT/FGk3lR8N+Fz0DGxqkZ/ximWSN4HLY&#13;&#10;jkRgiLymVW7M9IISlrMG4i6nLMUYFEHJX48OqNmh2iy06XXNwMu8wa8ioMaOSEdKFrDYm202cwgU&#13;&#10;1aa6ujKXuQ1chlHZh1Rcp1TIEZzaS0kbxV6A8TJMQoTinAHh2KZNTHXD1u8Ihcv52kERAeoX/YO7&#13;&#10;KzgpAGy6EKAzeJxmFcgRhs8uZ9lDIcT0T1ktYhUlxOfCEhVqSDGo52vpUm1I5BgdUkl0RoNrnZtH&#13;&#10;JdiMyRqHWUyXFaG/Yxb0i3B6zZizfKt2Fd6QujogsyQTi0+J4+1Y6QJJbAgMNAXpiq23p+g5vKTw&#13;&#10;IEjaQvW2NDyN67EnAGmJqd4jEozo9oxo115YqCxsJC8DxglGoPuRdPKMm2ncCYMkk6zcBDP55eTG&#13;&#10;1tY9j3ovRhsz1VqwoD4XjUNPw1Hhdvp29dCs6WeWVtzHyZXk3IuHTMZygsYlKDsVS+tzR2gSzEhK&#13;&#10;TrvQ0TDQAIfnk7N5HrfTm3HZgH+ioY24d9Fc1B0pcwWWmO5USOKGSLH+wBY9T2PJRgoaA4qEhTZO&#13;&#10;I1n2UDSVaAKkziSxgwSUVZvSgHrZBTxjSQ4SgbqOewzh+NmTCcILsRoCMWCYAPxEefjJrdWdFPM8&#13;&#10;ygJYjrlPK3ie4ynCkG3eBEGThibNnbDiVmuPmRv5mxkw3+bQkyahUQ0Dc5Ee3HBnVJqSqIAndJFn&#13;&#10;ddkU8ti7bD38g4lMD346FJOmBY37TIV+WLrSRyUBWRq50TAggdxfq54dpH1HsNPuuBGlFkvQpTHT&#13;&#10;j+6Jo4GskNM15eguUxkQL5zFK5pc2l6JJygZxl8KOwfWA2JfXIew3EOfE2jsXcJY1wciDN5uqFS4&#13;&#10;XWYsrAAiFyaLlru9n3BzkXcQZYGYgdEBGUZT4blPwMARBAg2PzlkAURoXNLENnQdCbbXjt3Om80X&#13;&#10;YdE95bJEgiOGt9G2PvbJMkmqebLDWDRgpnvMI5CRg+iMWiEbS4RyjYWbvsdCBmQ8q6hpija6DE6h&#13;&#10;cSnDiktwg4MHalZFhSZa4g0UCoMzIL/Cmy0J6Yaf7DrT0li3xc/1SjnMxNlvADlgpgibStRpHJex&#13;&#10;5kcqJa+K6hnfEAH5YKtZecMvTKHsMSSb5IIYwHcpiooKsRtgSDPlBWSwzTYjHYRAMlVQ5rxYk1wl&#13;&#10;9FRhDsFYl6lv1Y+5Kieu7QisMsL3PszHfrxn2QDiCGJ0PkSz7TX6FwDRI3ci8SAFMG8buDfF/khJ&#13;&#10;QHQAA0T7UAwLc1LFk1FmUN41ic6edaG2VTMfmtNxGRFQmSwiPIV7xni2Icc/DgkPwxCoc/XmpHtT&#13;&#10;Yun6jEUH5vJKgQbIzUhyyO09DOtpiMwPSkW9DBuxQSEYak/PNoAU3mDRZmLvPKMOglRqCBu3Y3YW&#13;&#10;tKPDLxMSsLBnc21mMDr3DxIVY+oWMT9lNz5jtS9CbBGYN4NbdmQL2xjPV1GWrme5MFFam5Gq8m1F&#13;&#10;EdYTFWU8BWAMI6sUARwZ0qhg9kLKEn/KL9YTe5I/HSDpkPYVN3FE7gGSHng7Pys/uT2NrPlvJk+C&#13;&#10;R23jXajVKQ9xvnUE09B0aiC5P23fvDa4a1Fy55ajSwzxcqvQ+OV9kPlnsIgF8TWutY1ALpz3G90z&#13;&#10;J2iZkpi6bWcGGkOegoKMZgRlVOkRWRPyZ81sxNxyoRnHhK3m8pWMC2ztEAYmdghGdYuDo1Idr3Kx&#13;&#10;GBzbo4ORK+XHzoZ6w5OYQuXGpJRy2IREWPlCdhNyADdr6rErJiclke8wGJ8JKQYqdYJFf46TYpaf&#13;&#10;iEQVhiiMBVwhHQmsqyLAJ+PYOxBWBookE3nghBeE3eTjLUXFIthjm8qJR10pKHVY6CUxkYNLAN7O&#13;&#10;lmPiRN1VYtyk4zULrwNKR2b3ZrydBFX5BMH/rVmlIZg0ZMZ9jMTz4IKec8gwQsnTzkiSQihnwxR2&#13;&#10;W9lJsd/nBotHfoLPc+bVxhcyb2a7tJEPDCqvaDV4BzYbstNiu8YWOvgp0TPbnmoI7tEr2B2gQpBQ&#13;&#10;zmPflB49l8ME1ImowmY7G1WOQ5KIu1I2gMBm1VbEx9PiEEpGVy/dnzMs1eqzGpAzhiXdEDwFXqJR&#13;&#10;TYQbrkwJ6yxNLgJq2Yhh4srLNoYSRd04Tgo9JMEKahLXjvBCVAbAQ8JD2L0LQrmShJpkjQHZsuUK&#13;&#10;Hjzm+zbPOsHg7dB8jC6DiFkOH3x5LE3NOVwl0Nk/9vUv9qEOVkxrPUSVt72bmoEE/yodeZ404rSp&#13;&#10;AOtSDdF05oDBKZItiSKbJAu7ndjJb2uwtRClQDjLTWKnveQcLZx7ZrDMWTFXaYnGq/0hNT7Ten7N&#13;&#10;OZ5SFq2eds2wE9vF3l5aEVJp+CPpCznIEQ75X0SM0bAp3oYnOIfopORAjKOqE6HqZjGKWdJOMF7t&#13;&#10;gWOnxZGakyD5yQtJl0Wh/pvIKbCrjZcldEIymBTXLQpEAFPco4bzacD4aoNrdCjQC8NI4lhS+GfP&#13;&#10;Jbqycd4NBVcR2gsjU0MCN15TcRX6vNc15u5R+gWDnRh+4CbKUZQRHCMckHiA8XMVu2Se0KvDFBgq&#13;&#10;V4jJ1DRuxX/N5620oMYwR+FTNyDBEXhrfqSuSbRUksg91NLjRZ0Oxy6LQiaixaCLlKu+wuAEQPly&#13;&#10;B2RqSGwhjMzHoVfzUUL1qs7vVzBcBVeZSLRTF/0Ug7NGmJQ/iiOIwPcJHQE031VgJo8ZQrhSVXjq&#13;&#10;KB8JZcfmg7PKaQbuFHbuXzidZQyxlWO+JOLxgW4R37hbqHzHLob09vis2rqbdugXqQBT/SohdSjw&#13;&#10;EfiVCVYi7Ajs4ivnRR2LJJmEsc/X1qxrz87kMm4gt5DVG0qI9LILOvpqDe0dToSSDTfpnVUtISq2&#13;&#10;ayEeTZTzKkd4DInMazlEoXdVLSW5UxBau281mEueOlKCSyirFxJZswssTFOzm2pvhySxj28FyEda&#13;&#10;G67klUkt2SEiINvoYJKD+TzI0v0U9x2aa/aIjst4PGCHEA2HJSDveWViQ/KYBER4Nhnrxjk2iwKz&#13;&#10;GumSHu5x66WkSRalsjBPvMNmN6YMmb0BcGBZBdNOgbc2Cq7G4IsVTEByaHrh4WEpuBALzIdkjHfp&#13;&#10;DmsZeMzGzS6shZEnma26LMd36norVcOTHWiQEBkXnrerqidFJ/E0FvzHEsl1jYaYDAgJJ5E7FYNl&#13;&#10;S+3+gCUaweaixpsbdlUitaVTUfHEHZXjOQVpRNatKbwpN8G1g/+0BgzLqDSYNkrPSfZt2yE7Hw6j&#13;&#10;Vl/JzkZ8NoXo4H3jKQWoZqWTKmC+IZJ/K81tRR62UcrqrUxq3QGhtDZOx6rIJAbypIHDxjWizdrR&#13;&#10;4JIq0IgdJlCw13WZzUWbWrjS7jZ8HPPdlsJp7OwLLCYG7UAr+uBRegaeRU68hhRRXGtLYZHIklRq&#13;&#10;1KeNzwrsto0sjtZuQuF23qVERZardr7abeFYG7W8QDi4gRIG4zQqfiqm6h99iIGxAMpGigMuVD2h&#13;&#10;8TDn3dMQbrtZiRNAoWM2IwJgjQyAtVi2+PoJp4rE/BFwlo+GgnpA45fpzUXApfoyP60hsxBmESPm&#13;&#10;tOZS1e+f/MV9fDuQ5hnQOW3DwyopwoId9UrNGBGBkHjXBj9OMudrG8lwmSc2mLpE+7RQ/jlhB1N7&#13;&#10;te4BZbdDBuR7jmiGtRkjaL/gYH0NgROurNEt9EaQDhHBx/QfoUrUgy7EwZxT5TLrKZj2hq6FAIbk&#13;&#10;xthsbtHUdNH5HnWi/brEqAeUY2U1SeSGMiq/IFwzk0AkDr0eM+vhRPx1EPtWziN5tJAeyUacUACV&#13;&#10;DoJYC0zchiA+UmGKTVxUUMAnG364wMTmii0PHukTRTV9oEGzYefqSjS1hzJQLUXPM5EkAjMg3IlQ&#13;&#10;tjHZnzDrzR5292AMoxLdupn8BQD3/Uav8PUJWykzt0J1uw4i7BuK3YgIhE+mraWoChXdOU5WWFl4&#13;&#10;5SDcPWhphEs/E1U57pVpcUsjIEIfcPJtvOygEA7QJZG0dczrKhwYKaN2ZMWRwdULc/sKxYsmlpsi&#13;&#10;vIs0Nj6N/9l1lWrUmFQ7gGca8MEKLqN/JqjqA8c5wTJb/qSNtUGJ5NNRuY3FJ7uMsbsrYFNksgAa&#13;&#10;7ZCBroZTNwbaCTeEuGoPBOqrnKYhZnTYrNwFEkbgittPUIsxtDPqx/wSnZExDR/Ojamj0yViLCmV&#13;&#10;vT6i6sv4YhkcV2wINXlWXYq09gNmnqP3BmatVpBpwbAEvdTFrAZr/e1IGhdXCRUAmkYVHH7Tvtbx&#13;&#10;IF7cDfkcgOmcmslKKoTTswZJgbAyYqf2wVv3RMWcI8Qo9mGZ96JdSQIClg95TBTONgoRULhtbIMA&#13;&#10;TAZfsQ3S9qRwluoOIq6XNHml2+uPukRK8Fe+d+UKzbUskpda59QWfNpY2wGGqgWYH2KZiX54IDtA&#13;&#10;gScipFLZ55+vV6W/G3irs/XnMrPSTtCsLlfsIdiqTieh4LuULE7J1kKaWFvMlT0lg1xSg1J0IRTh&#13;&#10;oF0Cr0NhVC77eVodt0vyTxsAkn/dkFENVUFghAp8+ETVIND0sQkn+3OGs65KRc0iwcwGBnBBLdxK&#13;&#10;CdR2w4X6Jl5E3HeMZIG760ir0ljD8N0MY4PoXKpcMs1w5w2mmpqGzamRvGSIjWQkWTU3CRFA/MIc&#13;&#10;KpEU8EO1cAEbNViKQCdXipJ887M7+juiKngwGStRBXTXCmuQY7uFdkQkHTJAszgGWe/hUCmYcNvK&#13;&#10;zSOld8zqgkZkdAzS8rcTMUL+zs/L37bSXEkLSrxQbSFH0MwnTYaRSRZccBk440GJISOz3AP8Mk63&#13;&#10;jrVdVvlcpGoqEeGLusd/eaXg+L6+1Wf8oIsOjFhMY8JuOZcNlYDjZ7aomASHswC2ow+Fju+d3MRQ&#13;&#10;fGq3T9lRiBmT+9S9o0YZe3GIHWFLjmCdLM6+DiIejxgjaAPriA/AjC/5RtqNmNDJ6AEbr0005fyq&#13;&#10;pd7MoyyckOzZMKm1dD5ggjM2vFXm/bKhFzXstJRRTwpw9FpgunzpeGwYgSZ5UhHGVficciEr/OLV&#13;&#10;jRYIEyGW4Hm5AozuRsdS2jIaIb3yl6ugRA9xsX5a6QgKU5pttdL3nzXELqflI3eNAk5cTL3w0wqF&#13;&#10;SFDNOgut7PCQqmLWYyWRkKRu2HAacA1JwMVx1q3yM1+LMzdUw6fqOihIJEvN0PvFXdlOmlvWOEL9&#13;&#10;vcpDSDstkAluycEOd1fzXj+DhHXZgBQWPK01AtAzFoNoB2LEIe2ogpLdAAZEDiARvT7nkDcAVPHd&#13;&#10;KcAK01SfpYaNsGHMTjgXLcpuSNsGiplbePzFAHCA80KkO9A2v4WEaRkeREw+nDGZs5rMEBZQhxg6&#13;&#10;zUZlk3VG0uSrzW/Qhb4A7kqK83z2ThNumHlhwbHj5aMEkU7lZNPEagYfh+QtKyOlgABQ65zOl2P6&#13;&#10;TgJRlo9XcYCWCgs29GDYzKQFjX0RCLtD7yI1wDGn2S/GuZjOywZApLXT7OFBciIcJt05CZ8RIp9I&#13;&#10;dXfQbArDM1gHywCIBgaGEPTaFZI2KkfYzKg4ozJBJyiu7vgtJ2YEfoop8LND5G9aEknnylSE5TlB&#13;&#10;tFt2IxLkXJeAyCGySpDa7aA2RJDHexjJ5MFuFzq6oYc44uZeTSNjzHw8tlgeeYANeF7rSfuHkNSt&#13;&#10;xmyoMytSbEmsHrhY589CJyTjyFyVg2YhkWEaUpV7MpnrDo5YI8gBO+czXdkaxWUwre5ZPEgr57Sq&#13;&#10;8If7xBnWyMLcosXBW3Ub5girDf2Z+j7EROaKt5tbehUqmgs6DEgH95NBZBr28hhcZGoQtNdSXWn+&#13;&#10;eZQI0LIeiW9HlMskUJhiBMlKwcvd2pWg4IA2ECt9lCKDrOI0gBuVsRMaWoComfphWCCW5VkqzRAW&#13;&#10;CjGMU3Kef/gFwFkn+i/TRqqk+4xjAqFA1IopH2H6BO0OaoQQYrT/Pg9Rh7i+RDg44iNu/wBAdr+p&#13;&#10;6JnGxDXb8ymBOZ0vz4MP4lrrDOPoVyC+Rj5iU6HmQbkHxXmOYYCHCKQjYlrJgbj4PosW070XphI+&#13;&#10;pZpw4R+bJGl3udc44aXlzCaYORnKt63chDuxRNIwVjX8DOZeQOwHGilngksB40uGgKZ9gXpBuKEQ&#13;&#10;LOEoZiHnPMR7jFrgeljlmCgiJtqDptZ7BTeVCSID20r5VlTOTrxVUIBGG4W4FEVC3tPgE8Wje59c&#13;&#10;1YNEWvwyBy9kMsNkZVi9Q5LZPM27W8IHDBLW4eMlisDa3T6J2amtiCh0rF3ZORorwLhPTCiRJjte&#13;&#10;uKatmuw/KUzFsmvJ5oWA0I8boYKN56wygnnMSnABRCOgF2HTaQXAsUgwFISxeDjx8m2ari65jXEm&#13;&#10;JYaIeqe1mqWHvbYc77IqxkE6WxwkZDQqJo8OMAV7RDVyggt3i6o1XUSXmlSvPvL9yGEGHvFPnY08&#13;&#10;/JdIapM7LLwbwGmuUAvy1VKauVQTgssObVVEfCSbqgfCEm4lYeyeLf0HEtUf6daABgIhpDgyWfEw&#13;&#10;cZnYCj6yekFh3Q+OjwxVG6ZWUV7WqU+MYrHOjhFR3NhhZWKrhd9/czuFszhA10peA7BkJZXrX2GD&#13;&#10;eYTKz2GyEWJQqkfxYdkUE2l7WChRKpQBJcIFoh/kFMlMx1oWAlDtL7uRWgLPNcYqzo4QBp6QfkwM&#13;&#10;ExlJ6HxRDbJ+PcndLH5UB+kue7jZNMRmWg+PeRdhkLlq6rroF+EklqpVUs7tQMlh6otn1xZayH9C&#13;&#10;nGHdsQA5HrUiJbwOlC9yzXpyj2OTyHSD3JgC7nJRAP0t4zybk45UDOn4o4yCHhE5b4o7hFjDlQRr&#13;&#10;oA2r88P7YA26vpSqljPiZ1aYYYqLTJP/TOf7YB1wr0s8ECSdNSC+eIFWOmQ22w+rkH7YwEAkjTHw&#13;&#10;tbIyysPkov+e3b9zUYxsf9xW1DaLkzUJo5iIke1ALD3Oywao8ximCLCL6zrKA3KEBNX3qCPx1yQ6&#13;&#10;NJNba6hjfAHnDW6Xkmzm6ux+l1HJtqjcwNcAnU6DXiC9Gwv+cAMUu3AEI3gY+VQ2QRY6GwHwwlzK&#13;&#10;Wmol16E/02kWG1duImEdjqYasYCGAuU8U7K013n2O2hprQaunIr2EVHbWcnoT/fR3DIWNbCU5HoT&#13;&#10;kuMpHjuLh9p2QBoOqHUGr7Z7ecYtJF6j8CyPECFZkx0/PWFiDv0XbRCNfQDWafkjDPQp38wJKtcJ&#13;&#10;tXty2M1YzG+FMnvHJCoxhS8sjpzJHLHyuFWxud9JrKGrH/HZ+yQkFFkqmxugcpxx/OKMr8M0NIdE&#13;&#10;XAM5rLYXKX3eraBt51XOvvDecsc+umD+4TQvcvgHFXap/IsF/+E0+0HgRkfptnoUhwDBInB2mesn&#13;&#10;awKSXdzSO5BRjp5752rgbZz/2IQNLKAilAhy597Vyv8fDZQIa/n3H3woh7wYT0quKT7nVZzxzaYg&#13;&#10;vW5UQAEzDaM8WYkl5JE8hpVd+FCi5Wi/Qv7r/zeVN/8DAAD//wMAUEsDBBQABgAIAAAAIQAt79cq&#13;&#10;4gAAAA4BAAAPAAAAZHJzL2Rvd25yZXYueG1sTI/NbsIwEITvlfoO1lbqDZwEiNoQB0VE3Ljwo55N&#13;&#10;vI0jYju1DaRv3+2pvaw02tnZ+crNZAZ2Rx96ZwWk8wQY2tap3nYCzqfd7A1YiNIqOTiLAr4xwKZ6&#13;&#10;fiplodzDHvB+jB2jEBsKKUDHOBach1ajkWHuRrS0+3TeyEjSd1x5+aBwM/AsSXJuZG/pg5YjbjW2&#13;&#10;1+PNCLge3jP9xT9qXJ62td837a5J90K8vkzNmka9BhZxin8X8MtA/aGiYhd3syqwgfRqQU4Bsyxf&#13;&#10;AiNDnuVEeBGwSFfAq5L/x6h+AAAA//8DAFBLAwQUAAYACAAAACEAeRi8nb8AAAAhAQAAGQAAAGRy&#13;&#10;cy9fcmVscy9lMm9Eb2MueG1sLnJlbHOEz7FqxDAMBuC90Hcw2hslHcpR4mQ5DrKWFG41jpKYxLKx&#13;&#10;nNJ7+3rswcENGoTQ90tt/+t39UNJXGANTVWDIrZhcrxo+B4vbydQkg1PZg9MGm4k0HevL+0X7SaX&#13;&#10;JVldFFUUFg1rzvETUexK3kgVInGZzCF5k0ubFozGbmYhfK/rD0z/DejuTDVMGtIwNaDGWyzJz+0w&#13;&#10;z87SOdjDE+cHEWgPycFf/V5QkxbKGhxvWKqpyqGAXYt3j3V/AAAA//8DAFBLAQItABQABgAIAAAA&#13;&#10;IQCbMyc3DAEAAC0CAAATAAAAAAAAAAAAAAAAAAAAAABbQ29udGVudF9UeXBlc10ueG1sUEsBAi0A&#13;&#10;FAAGAAgAAAAhADj9If/WAAAAlAEAAAsAAAAAAAAAAAAAAAAAPQEAAF9yZWxzLy5yZWxzUEsBAi0A&#13;&#10;FAAGAAgAAAAhAPTiJ16SAQAAMQMAAA4AAAAAAAAAAAAAAAAAPAIAAGRycy9lMm9Eb2MueG1sUEsB&#13;&#10;Ai0AFAAGAAgAAAAhANy5cJIRIAAAS0gAABAAAAAAAAAAAAAAAAAA+gMAAGRycy9pbmsvaW5rMS54&#13;&#10;bWxQSwECLQAUAAYACAAAACEALe/XKuIAAAAOAQAADwAAAAAAAAAAAAAAAAA5JAAAZHJzL2Rvd25y&#13;&#10;ZXYueG1sUEsBAi0AFAAGAAgAAAAhAHkYvJ2/AAAAIQEAABkAAAAAAAAAAAAAAAAASCUAAGRycy9f&#13;&#10;cmVscy9lMm9Eb2MueG1sLnJlbHNQSwUGAAAAAAYABgB4AQAAPiYAAAAA&#13;&#10;">
                      <v:imagedata r:id="rId10" o:title=""/>
                    </v:shape>
                  </w:pict>
                </mc:Fallback>
              </mc:AlternateContent>
            </w:r>
            <w:r w:rsidR="002E686F" w:rsidRPr="00515844">
              <w:rPr>
                <w:rFonts w:ascii="Arial" w:eastAsia="Times New Roman" w:hAnsi="Arial" w:cs="Arial"/>
                <w:sz w:val="14"/>
                <w:szCs w:val="14"/>
                <w:lang w:eastAsia="en-GB"/>
              </w:rPr>
              <w:t> </w:t>
            </w:r>
          </w:p>
          <w:p w14:paraId="67A7EF52" w14:textId="3F54F28F" w:rsidR="002E686F" w:rsidRDefault="002E686F" w:rsidP="001D3F54">
            <w:pPr>
              <w:spacing w:after="0" w:line="240" w:lineRule="auto"/>
              <w:textAlignment w:val="baseline"/>
              <w:rPr>
                <w:rFonts w:ascii="Arial" w:eastAsia="Times New Roman" w:hAnsi="Arial" w:cs="Arial"/>
                <w:sz w:val="14"/>
                <w:szCs w:val="14"/>
                <w:lang w:eastAsia="en-GB"/>
              </w:rPr>
            </w:pPr>
            <w:r w:rsidRPr="00515844">
              <w:rPr>
                <w:rFonts w:ascii="Arial" w:eastAsia="Times New Roman" w:hAnsi="Arial" w:cs="Arial"/>
                <w:sz w:val="14"/>
                <w:szCs w:val="14"/>
                <w:lang w:eastAsia="en-GB"/>
              </w:rPr>
              <w:t> </w:t>
            </w:r>
          </w:p>
          <w:p w14:paraId="30950EFB" w14:textId="6A0C504F" w:rsidR="002E686F" w:rsidRDefault="000C7B5E" w:rsidP="001D3F54">
            <w:pPr>
              <w:spacing w:after="0" w:line="240" w:lineRule="auto"/>
              <w:textAlignment w:val="baseline"/>
              <w:rPr>
                <w:rFonts w:ascii="Times New Roman" w:eastAsia="Times New Roman" w:hAnsi="Times New Roman" w:cs="Times New Roman"/>
                <w:sz w:val="24"/>
                <w:szCs w:val="24"/>
                <w:lang w:eastAsia="en-GB"/>
              </w:rPr>
            </w:pPr>
            <w:r>
              <w:rPr>
                <w:rFonts w:ascii="Times New Roman" w:eastAsia="Times New Roman" w:hAnsi="Times New Roman" w:cs="Times New Roman"/>
                <w:noProof/>
                <w:sz w:val="24"/>
                <w:szCs w:val="24"/>
                <w:lang w:eastAsia="en-GB"/>
              </w:rPr>
              <mc:AlternateContent>
                <mc:Choice Requires="wpi">
                  <w:drawing>
                    <wp:anchor distT="0" distB="0" distL="114300" distR="114300" simplePos="0" relativeHeight="251962368" behindDoc="0" locked="0" layoutInCell="1" allowOverlap="1" wp14:anchorId="7BC5D259" wp14:editId="0A6A1900">
                      <wp:simplePos x="0" y="0"/>
                      <wp:positionH relativeFrom="column">
                        <wp:posOffset>1863725</wp:posOffset>
                      </wp:positionH>
                      <wp:positionV relativeFrom="paragraph">
                        <wp:posOffset>-5080</wp:posOffset>
                      </wp:positionV>
                      <wp:extent cx="2192620" cy="298895"/>
                      <wp:effectExtent l="38100" t="38100" r="30480" b="31750"/>
                      <wp:wrapNone/>
                      <wp:docPr id="399" name="Ink 399"/>
                      <wp:cNvGraphicFramePr/>
                      <a:graphic xmlns:a="http://schemas.openxmlformats.org/drawingml/2006/main">
                        <a:graphicData uri="http://schemas.microsoft.com/office/word/2010/wordprocessingInk">
                          <w14:contentPart bwMode="auto" r:id="rId11">
                            <w14:nvContentPartPr>
                              <w14:cNvContentPartPr/>
                            </w14:nvContentPartPr>
                            <w14:xfrm>
                              <a:off x="0" y="0"/>
                              <a:ext cx="2192620" cy="298895"/>
                            </w14:xfrm>
                          </w14:contentPart>
                        </a:graphicData>
                      </a:graphic>
                    </wp:anchor>
                  </w:drawing>
                </mc:Choice>
                <mc:Fallback>
                  <w:pict>
                    <v:shape w14:anchorId="6BBFA539" id="Ink 399" o:spid="_x0000_s1026" type="#_x0000_t75" style="position:absolute;margin-left:146.15pt;margin-top:-1pt;width:173.9pt;height:24.8pt;z-index:25196236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K8U9pCNAQAAMQMAAA4AAABkcnMvZTJvRG9jLnhtbJxSy07DMBC8I/EP&#13;&#10;lu80D2hJoqY9UCH1APQAH2Acu7GIvdHabcrfs0lbWkAIiUvk9awnMzs7ne9sw7YKvQFX8mQUc6ac&#13;&#10;hMq4dclfnu+vMs58EK4SDThV8nfl+Xx2eTHt2kKlUENTKWRE4nzRtSWvQ2iLKPKyVlb4EbTKEagB&#13;&#10;rQhU4jqqUHTEbpsojeNJ1AFWLYJU3tPtYg/y2cCvtZLhSWuvAmtKfjuekLwwHFLOsORZMs45e6VD&#13;&#10;HGc8mk1FsUbR1kYeJIl/KLLCOBLwSbUQQbANmh9U1kgEDzqMJNgItDZSDX7IWRJ/c7Z0b72r5EZu&#13;&#10;sJDggnJhJTAcZzcA//mFbWgC3QNUlI7YBOAHRhrP32HsRS9Abizp2SeCqhGB1sHXpvU05sJUJcdl&#13;&#10;lZz0u+3dycEKT74etytkff91TsE4YUkUOWd9SfEc7T9+fU9IdIB+Y95ptH0mJJjtSk578N5/h8jV&#13;&#10;LjBJl2mSp5OUIElYmmdZPu4bjtR7imN1FgG1fAn7vO6fn2367AMAAP//AwBQSwMEFAAGAAgAAAAh&#13;&#10;AGdOplS8EAAAMicAABAAAABkcnMvaW5rL2luazEueG1stJpdbxzHEUXfA+Q/DMYPfNkRp3t6vgRT&#13;&#10;fjAiIECCBLEDJI80tZII80MgV5b873NO9exKjmUgCGgI5u7M9HRX3bp1q7rXX3/z8fam+Wn/8Hh9&#13;&#10;f3fRpmd92+zvru5fXd+9uWj/+f3Lbmmbx8Pl3avLm/u7/UX78/6x/ebFH//w9fXdj7c3z/nbMMPd&#13;&#10;o99uby7at4fDu+fn5x8+fHj2YXh2//DmPPf9cP7nux//+pf2xfbWq/3r67vrA0s+Hm9d3d8d9h8P&#13;&#10;Tvb8+tVFe3X42J/GM/d39+8frvanx955uPo04vBwebV/ef9we3k4zfj28u5uf9PcXd5i97/a5vDz&#13;&#10;O75cs86b/UPb3F7jcJefpTKX5U8rNy4/XrSfXb/HxEcsuW3Pvzznv3+HOV/+ek7NGvI8zW2zmfRq&#13;&#10;/5M2nQfmz3/b978/3L/bPxyu959grqBsD35urup14FOBetg/3t+8NzZt89PlzXsgS30PLba10/kX&#13;&#10;APn1fGDzpPOBy2/O97lxv4Rmc+9zHDbQTpQ6hvZwfbuH6LfvThw7PDKxt787PEQ65D7nrp+6fv2+&#13;&#10;X56X8Xkuz8ax/ywUG4uPc/7w8P7x7Wm+Hx4+8TWenFCrnn24fnV4ewK9f9aXPJcT7p+j/qW33+6v&#13;&#10;37w9/N+vX93f3JMUW8S/+vbbvp+mzzyLJU+U+0ICBwubDYB/7F9ftF9FDjfxZr0RCOSlNMNcmrVM&#13;&#10;ZXfWn3XT2Tr3u7Zvu9J2yzTv+mZo0q7LXWnmZdelpveSt7o8+dk3PWPGJuWZp93Y5RL3p2ZZd0MX&#13;&#10;Lxef93mXm77LQ/KzGZhsjcnWhpeGXTc1malH1lt7F/Iqs85aX4h7qcG6xMPk3y6xBHNjgRYVLgr3&#13;&#10;FtYdmxF7Skwy8VkyN1MzseqAFRiRcERXRsbmnnVxjXmmbtrVtUvHG2mM91ycF+dhWxw8pi6nYZc7&#13;&#10;zdSgbuRz6Hhr7MPxYSnxgOeY16UZXKYwvcesNTPVHAZwNXoVM4FClxbm1S2WLE2aK7IB9NQtWlkt&#13;&#10;b+ZmGFaCwyijkLsl+9Gsw7jD525YwXXWj93arN2Qcb9oSy/QuCxEwJjHY5x1fWH5ZmLG5OqLq1cS&#13;&#10;DKwwCjkB9KZPhx3TMRHLwQFcBKduwh9dJVgY52hXHaYw0okNtgyooewJwiwgEQNu4hBOQ5YwgkEJ&#13;&#10;5OvgnjAzPibR8uAK11iiE9JRjoZ9fPxCl49S8L+mRwjO316/ftwfLtp5WdsXJeN10dOZIJ3NkTLT&#13;&#10;rk1kzLZkyhlszRIJl4EAumEPd7pFwIGcoTzsUsHkeIinELmIQDeXIV4tGf4soOdMpZtmXoaqTZkI&#13;&#10;MgQEY4mQh+z9cFkiBFRkQyxJ9ghcMD1Flg4R6bA1d1DSZ0vvXRjcjw5mjp3JOJQZIhDeyOTSZVJc&#13;&#10;JugRY4ifXDO2zBQ2bReZfKqPUIkmpewQJsVl3J7H3cgqmCApcBo8upWVvZtK2s0Rd5IDbAYzk6yE&#13;&#10;K5GoEHxLOTFJkAYLnJqsaSAjy3g1ORm45IquOsAKkrtCD10CgprzTDRJHlAjQqgZkdEDUqSsfOIu&#13;&#10;aqISehfQwalvUC/+si6ERN5Ylv+aIfsZiS0uKdWJ1CsciNwhnr7GezUwjoPVPNc8hSj1aig3CkEe&#13;&#10;WUnQxG5hNS3izhqqkEglxooNOikfWI/sSko3znsPqniTMT3vmnoEdqMMuQqZFV8dEK5EHmk4E2lP&#13;&#10;l3v09Egv6GD2mn4Gq0MqqqRxxbOZWPrM4A+krJ/C4ax8lA5tHhv0mFhIIWi2dkRcYnAFeqLJA+d3&#13;&#10;0YzF1TSzBgWRLIzEAlTiSEclJocOjg2zMUDD5EdMKoM1FztkGfNM25J6wQMz6egh0waeAaQWYLmm&#13;&#10;xqJgOLMOtmpgxJfUqVXGS+Q4qM7DURlEV2vCRCEcDAnrjSU4D+6wWzC1RvFmLmGBA1zPFLeIR6A/&#13;&#10;QytNNZCOCG18OnFb57F9sY4kQD828wzOoW10ApuyCTtlLTCEnMSEmo1QaZIgmxYjl4zo0hCmq8lA&#13;&#10;GSUMBaNejjJLMniXkEVDIQHlH8/7iAcPrFOTZEhEbhH+UEKiuogQI6GscORIjJrlMlvq8e/pgEk5&#13;&#10;FZBZF1qHZkkjwNAj9Wek0Cw4qYWxWEXb0o0b4zViRVKUDP7xFygUlIifeIAUMmtnwxNG6CwfMijz&#13;&#10;GgoHiBYyWGSZLNQBHvPK5CXNB3wvIXZmiIzguRjPtj0KiUWDv8kION3Imi6WRqVmCaxIXZSVS6Sm&#13;&#10;mSGrBlJobNwYm+0mYiADUGPsI3meENup0IRTHswn/mLhWUpnaTrD3LlEF5pbLFcZtEf7qrwQ+4AH&#13;&#10;0Yv2BPLZFwEtYMpSZq1CMFEipEpXgjMBlElGPAI2cSLdYLwKZiYKHzoFaMZE9BDbAHekgYnZB4pJ&#13;&#10;gLkC/ii1aSiVmyrj3IEoBn+0GRA15xkasCZEsQoaNaADSLyXSHTHktS0JhPB0BsDazdsSZAP9kdo&#13;&#10;LJa6EPziBfQOXEiSQv6sFOGYwkQlI0eMqmBwjVNqoo2d65l+CJ2f2GYqWZYZNcIrMVBI+auxhj3K&#13;&#10;DbkbFSlyOApBlD1pumiNbZ2oEwc75UptFqYJUfADTn0YrepO6thuCL5F5DCGyNGr+0VCB3L2g09I&#13;&#10;u5wzYsc2AXALpXpG4c9G0zonAuzOB9EDUTBm02eA2f1QZakfSLoiTpQIg3kteCqadDKz+TB47mdm&#13;&#10;wDMS/JNO5qgOcwnXnBLyWCBplhbeBW4Q6wqXtXCRdLLBBoAHokveGw1pylyEmA6MlwQTltIfQhOf&#13;&#10;8WbUW7KiVo0EM+SxKcIbtAMmesI5rcoF80yaQDyUhxmqRS5mbxQTa4HtraYwGGAotDVRsG+Q2TXJ&#13;&#10;5DSBZbCNEpwb7RW5YyGmAXAlDehBF+VvVqCwpAy2OUhnYwWBWxM7mJA3cCHhY8tCbWCqgID1Kfsu&#13;&#10;4DNWx13MxuIeBqFu4b5BYecXLZZuUzOqP6wBX5kJb8EYWxnkpYCjzVU1aMbFKLpvXaJoQQN7BuwX&#13;&#10;FvsvRcOGDEJs1LBxEoRgOU+LfZtXyliQH8rYOcgY7tsLuK7vMJtuGZBAT6o5UIPY77jlHWACt9ht&#13;&#10;Kwtmlq7UetwtTC0VikYLiHBgusWSeOqiXf5Es7tRjdEGy8STXeoBXb9CJHrajZkR9aeTf8p/al8M&#13;&#10;sNBi1swTO033UymfmYVjm9tlOXUMuNrZpoHkEXBbYdxbwh85Hx21poqdG2M81xuvYrfila4hnjbf&#13;&#10;BltkkzstKMKbBtCmg0v4LAkctWVALTm2KdQGpGAiFAAbFMUQ35Yg0ksUI5xoMPdc16oeu9woqS40&#13;&#10;bHyNjO9Gu1Lz0UCTQSYHXzhP4IvhXAjfEjNbjZsCSZylJqKfUbGeLkDUp5kA0bbhI2oWATI8W4jG&#13;&#10;dkQnZQ61BE2xh5uMCScNdkVmMKXQqsReqRuxt574mAYkp6TEajFMIA2C3Bd5/hEuhnTsPJ1jsMuW&#13;&#10;yVyR5pwwMR0VfTvFMBftUIgWzzsrfmR0ZG7q2SbEu8rXwNaDeZ2KPyzslsBy59TsvclOk7oQGUcj&#13;&#10;0ia1uRJLbj3dgHM1KXCd4q8kqHm+QCPFVXhCgsY5F8sYJcNjjD1LCwHEE0JrhTB2hBieEV+ki60C&#13;&#10;t9nvMNwUlVqov5soCAt5+WQ/bkLENpT1MhjVBiiGsnmITMeC6B3wTnx8fVubCyo3C0jxUJraVHFy&#13;&#10;Fy0G/SnLVqjmhp1nNKZNducsNJ794BCvcolo2zDUa93HVqlaQdG1YEpVMdCHLhKH+xoAIKolrzMx&#13;&#10;X8R2O0VRVTGPgUJCaQuRjUuxwBfGMqjGlOJIn8PSFbRgQSSvHoY9dM2Bp39wCQYxfeA80V672cUW&#13;&#10;agRTEHY24rRs8Hr0GMyDRIFayVw4ZjyFlNc4SKn7HKM3fCIzNz2BkQjRIFmGUBc7CLnLWNIgTBkZ&#13;&#10;pkNuoqooa2eGf8GM7NGMFdbOsrZlUX56KHuUMq1DLeQiz9zGqib+pMKRipbT9pM1+Gad45K+1bYv&#13;&#10;FlJUa9wiIQxUZbjEecLua5iWAVFZ1Ab8OIo+zZedOsdo7qioDIChkkMgNIWMUoYrQWCWNLPUYxsR&#13;&#10;hOJxNXi+tu0QxC54EBQ0NrbmeuqJjM1BAXnKKW+q/Ml9vQJR6LNtXezRgr2hGjTFarrKDEfJoCDv&#13;&#10;alGRVV7KWBfgUCrqkiGeZL3pGKkqUUkpo7y94S6HtSo5FXVjwtXTaXjppwW454WjYpvdDW+2sLt2&#13;&#10;EO2BEkuDi0V40s3s7RNue4nZqx0iMNQ4bFRZrJYKwABUtUHgkl6sygsbuSifPbt1MJVTuMW4aCyB&#13;&#10;VuftHEPjJRcrk6iWCflaC4KlMfjJu7zB/iIWpQOMk2DuFAluYpVTdWYppvV+UMOUYcMkxaWDZsgO&#13;&#10;D0hZNVxEAuoBqYnnbY3lOxRkvXppmpZaJoQpNs0xczWGpdju1RzcguthIY6rbQafLfcmT2HfRGsb&#13;&#10;mIIBE/a+5MRwL5KT70KkurAh4XbUEnObBkc1jFwOKrtlF53VH1/qHWavTHX2juDyGqSumjMG50Hk&#13;&#10;06EBRwoCE43EE9Iuz7QOJY/4cOrtZnZZeWJn0nZs69tIcYqnBx5BgxlaoKuVfjJEbyNifuAn500E&#13;&#10;DoEHXwNvO1TLLu/7SwCYk98RfqQ83g4swTv2/4ZdMgqamVjDgO8IPt1JsMIvYEy1dcsHMKvp7u5k&#13;&#10;5hXfAD5E2h5+YWN3nEQIeeyAJ8SRg2dwHHsqxcge/dSC8cuDx0/sVQfOaaCZtcv2wXjWtsjTOf1Y&#13;&#10;bHmsSzYRyIuncAFUCH/i14SoMCQzwYoy5bm8Jc39VraPpmrwJY7xYTVfpKAHzzygD7BpUmEHaHUs&#13;&#10;GgJtkJ4SDGofYEw9/WiaNjA4MOorFqdfYLKnXrG2hZctkgQze3AVOeoGdGm1uJOHHIT5k4KyQNdD&#13;&#10;feTTzHdb0e9Wng+eolB3ja7dt79vRk2UFLZo0kzBEeT6kxfo0jC4M47OSqqwT1ZQ5zilgn19VBSr&#13;&#10;j9UrjosirS3qQSRi8qTY8fMY2M2TreyRRyWO2xaI4s9XkZDQZfWQXbZE60hC1q4yduP2LvGMsNPJ&#13;&#10;+MyRUUBCgxTm2vpBJtKEbbFiRsSohtEmo3H+bAqzzFRYw3PON+kfOSQQX665F5t5s4nTZAhrfaUK&#13;&#10;8SeAFu+ny7KRrWj7YqT0BzgzCX/mIS9UT7u21G0O2wsa4viFgxoTv92AAMnBT0vYZJmMFgMBwoNo&#13;&#10;BChA7rNDNei0dM+oAhqw6DzHujhvh26O1lPe6HTc+3nKUMvw5JlfFeqon3ZHIEKN8gtGk6vIU7O1&#13;&#10;G7ac0Yswe+9JlCCrdqQ/zU9IGB9Y/LuAOU38UDpmj9dGtDJ+KE1xvDaSK3QdiL9w8XtAz499If1e&#13;&#10;En4xntRtE8cTH34dAgP/cAIzI0h4HZYj58HLeAielNia8aHU2X1VqLnUg6luRgMEZiZekasUcmBS&#13;&#10;vmH8VmaMz0BDDb+Qtuh+UHkzHE/AcDFi9v7+PqrMsmU0NtBSNZGt4E0OaHVwgGMd22xWlLsotFoa&#13;&#10;VlOG+T8WCEOmI493eyuYoYr56kEX1S5+bqH6bb46IXofpwz1RE35cSvpQgxCuVBp9wGhSoJnxdQA&#13;&#10;TeXnB1i7VU4sa9hRhMJLNgYDu1AyEaBTPaKKcEZSwxKHasJRXQSA7PmEzm1e1R8vI68lafxoE7BX&#13;&#10;ztGvKSKRFphC5UWt7bGyxY3xAZangoyP7vG/Ev3T/zT04j8AAAD//wMAUEsDBBQABgAIAAAAIQCm&#13;&#10;rjz85QAAAA4BAAAPAAAAZHJzL2Rvd25yZXYueG1sTI/BTsMwEETvSPyDtUjcWqehCjSNU0ErbhVS&#13;&#10;WyTEzYlNEjVeR7aTGr6+ywkuK612ZnZesYmmZ5N2vrMoYDFPgGmsreqwEfB+ep09AfNBopK9RS3g&#13;&#10;W3vYlLc3hcyVveBBT8fQMApBn0sBbQhDzrmvW22kn9tBI92+rDMy0Ooarpy8ULjpeZokGTeyQ/rQ&#13;&#10;ykFvW12fj6MRwONq9D+nN7c/H152U4yfH9tqEOL+Lu7WNJ7XwIKO4c8BvwzUH0oqVtkRlWe9gHSV&#13;&#10;PpBUwCwlMBJky2QBrBKwfMyAlwX/j1FeAQAA//8DAFBLAwQUAAYACAAAACEAeRi8nb8AAAAhAQAA&#13;&#10;GQAAAGRycy9fcmVscy9lMm9Eb2MueG1sLnJlbHOEz7FqxDAMBuC90Hcw2hslHcpR4mQ5DrKWFG41&#13;&#10;jpKYxLKxnNJ7+3rswcENGoTQ90tt/+t39UNJXGANTVWDIrZhcrxo+B4vbydQkg1PZg9MGm4k0Hev&#13;&#10;L+0X7SaXJVldFFUUFg1rzvETUexK3kgVInGZzCF5k0ubFozGbmYhfK/rD0z/DejuTDVMGtIwNaDG&#13;&#10;WyzJz+0wz87SOdjDE+cHEWgPycFf/V5QkxbKGhxvWKqpyqGAXYt3j3V/AAAA//8DAFBLAQItABQA&#13;&#10;BgAIAAAAIQCbMyc3DAEAAC0CAAATAAAAAAAAAAAAAAAAAAAAAABbQ29udGVudF9UeXBlc10ueG1s&#13;&#10;UEsBAi0AFAAGAAgAAAAhADj9If/WAAAAlAEAAAsAAAAAAAAAAAAAAAAAPQEAAF9yZWxzLy5yZWxz&#13;&#10;UEsBAi0AFAAGAAgAAAAhAK8U9pCNAQAAMQMAAA4AAAAAAAAAAAAAAAAAPAIAAGRycy9lMm9Eb2Mu&#13;&#10;eG1sUEsBAi0AFAAGAAgAAAAhAGdOplS8EAAAMicAABAAAAAAAAAAAAAAAAAA9QMAAGRycy9pbmsv&#13;&#10;aW5rMS54bWxQSwECLQAUAAYACAAAACEApq48/OUAAAAOAQAADwAAAAAAAAAAAAAAAADfFAAAZHJz&#13;&#10;L2Rvd25yZXYueG1sUEsBAi0AFAAGAAgAAAAhAHkYvJ2/AAAAIQEAABkAAAAAAAAAAAAAAAAA8RUA&#13;&#10;AGRycy9fcmVscy9lMm9Eb2MueG1sLnJlbHNQSwUGAAAAAAYABgB4AQAA5xYAAAAA&#13;&#10;">
                      <v:imagedata r:id="rId12" o:title=""/>
                    </v:shape>
                  </w:pict>
                </mc:Fallback>
              </mc:AlternateContent>
            </w:r>
          </w:p>
          <w:p w14:paraId="616C8621" w14:textId="1130D7E1" w:rsidR="002E686F" w:rsidRDefault="000C7B5E" w:rsidP="001D3F54">
            <w:pPr>
              <w:spacing w:after="0" w:line="240" w:lineRule="auto"/>
              <w:textAlignment w:val="baseline"/>
              <w:rPr>
                <w:rFonts w:ascii="Times New Roman" w:eastAsia="Times New Roman" w:hAnsi="Times New Roman" w:cs="Times New Roman"/>
                <w:sz w:val="24"/>
                <w:szCs w:val="24"/>
                <w:lang w:eastAsia="en-GB"/>
              </w:rPr>
            </w:pPr>
            <w:r>
              <w:rPr>
                <w:rFonts w:ascii="Times New Roman" w:eastAsia="Times New Roman" w:hAnsi="Times New Roman" w:cs="Times New Roman"/>
                <w:noProof/>
                <w:sz w:val="24"/>
                <w:szCs w:val="24"/>
                <w:lang w:eastAsia="en-GB"/>
              </w:rPr>
              <mc:AlternateContent>
                <mc:Choice Requires="wpi">
                  <w:drawing>
                    <wp:anchor distT="0" distB="0" distL="114300" distR="114300" simplePos="0" relativeHeight="251963392" behindDoc="0" locked="0" layoutInCell="1" allowOverlap="1" wp14:anchorId="19D69E32" wp14:editId="234DDB36">
                      <wp:simplePos x="0" y="0"/>
                      <wp:positionH relativeFrom="column">
                        <wp:posOffset>83820</wp:posOffset>
                      </wp:positionH>
                      <wp:positionV relativeFrom="paragraph">
                        <wp:posOffset>-205105</wp:posOffset>
                      </wp:positionV>
                      <wp:extent cx="3972525" cy="612720"/>
                      <wp:effectExtent l="38100" t="38100" r="41275" b="35560"/>
                      <wp:wrapNone/>
                      <wp:docPr id="400" name="Ink 400"/>
                      <wp:cNvGraphicFramePr/>
                      <a:graphic xmlns:a="http://schemas.openxmlformats.org/drawingml/2006/main">
                        <a:graphicData uri="http://schemas.microsoft.com/office/word/2010/wordprocessingInk">
                          <w14:contentPart bwMode="auto" r:id="rId13">
                            <w14:nvContentPartPr>
                              <w14:cNvContentPartPr/>
                            </w14:nvContentPartPr>
                            <w14:xfrm>
                              <a:off x="0" y="0"/>
                              <a:ext cx="3972525" cy="612720"/>
                            </w14:xfrm>
                          </w14:contentPart>
                        </a:graphicData>
                      </a:graphic>
                    </wp:anchor>
                  </w:drawing>
                </mc:Choice>
                <mc:Fallback>
                  <w:pict>
                    <v:shape w14:anchorId="1D2AFE82" id="Ink 400" o:spid="_x0000_s1026" type="#_x0000_t75" style="position:absolute;margin-left:6pt;margin-top:-16.75pt;width:314.05pt;height:49.5pt;z-index:25196339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K95KsuJAQAAMQMAAA4AAABkcnMvZTJvRG9jLnhtbJxSy07DMBC8I/EP&#13;&#10;lu80D/oiasqBCokD0AN8gHHsxiL2Rmu3KX/PJmloASGkXizvjj2e2fHidm8rtlPoDbicJ6OYM+Uk&#13;&#10;FMZtcv76cn8158wH4QpRgVM5/1Ce3y4vLxZNnakUSqgKhYxInM+aOudlCHUWRV6Wygo/glo5AjWg&#13;&#10;FYFK3EQFiobYbRWlcTyNGsCiRpDKe+quepAvO36tlQzPWnsVWJXz2WRK8sKwwZzPk7bz1m7GMY+W&#13;&#10;C5FtUNSlkQdJ4gxFVhhHAr6oViIItkXzi8oaieBBh5EEG4HWRqrODzlL4h/OHtx76yoZyy1mElxQ&#13;&#10;LqwFhmF2HXDOE7aiCTSPUFA6YhuAHxhpPP+H0Ytegdxa0tMngqoSgb6DL03tOcPMFDnHhyI56ne7&#13;&#10;u6ODNR59Pe3WyNrz45iCccKSKHLO2pLiGew/fb9PSHSA/mLea7RtJiSY7XNO5B/t2kWu9oFJal7f&#13;&#10;zNJJOuFMEjZN0lnaHRioe4qhOomAXv8W9mndKjv56ctPAAAA//8DAFBLAwQUAAYACAAAACEADI/E&#13;&#10;7nEuAAC1agAAEAAAAGRycy9pbmsvaW5rMS54bWy0nVuPHMd5hu8D5D80xhd7sy32+SCY9IURAwES&#13;&#10;JIgdILmkqZVEmFwK5MqS/32e5/1qljQsA0EwgRzOdnd11Xd4v2PVTH79m5/fv+v+/PDx09sPjy8v&#13;&#10;41fDpXt4fPPhm7eP3728/Ocfftcfl+7T0+vHb16/+/D48PLyl4dPl9+8+sd/+PXbxz+9f/c1/3bM&#13;&#10;8PjJv96/e3n5/unph69fvPjpp5+++mn+6sPH715MwzC/+OfHP/3rv1xetbe+efj27ePbJ5b8dL31&#13;&#10;5sPj08PPT0729dtvXl7ePP08PI9n7t9/+PHjm4fnx975+ObziKePr988/O7Dx/evn55n/P714+PD&#13;&#10;u+7x9Xvo/q9L9/SXH/jjLet89/Dx0r1/C8P99NW47MvxTyc3Xv/88vLF9Y+Q+AlK3l9e/PKc//3/&#13;&#10;MOfv/nZOyZqnfdsvXSPpm4c/S9OLyPzrv8/7v3/88MPDx6e3D5/FXEJpD/7SvanryKcE9fHh04d3&#13;&#10;P6qbS/fn1+9+RGTjMACLtvb44hcE8rfzIZubzodc/u58XxL316Jp7H0phya0Z0hdVfv09v0DQH//&#13;&#10;wzPGnj4xsbd///Qx5jAN09QPWz+cfxiOr5f16/H4at+PL1TRUHyd848ff/z0/fN8f/z4Ga958iy1&#13;&#10;4uynt988ff8s9OGrYZn25VnuX0r9l97+/uHtd98//Z9ff/Ph3QeMomn8V7/97TBs2xecZclnyP2C&#13;&#10;AQeFXRPAfzx8+/Lyq9hwlzfrRiQwznu3DGc3jvO53d/1y9043Y3zMd1fxsty6cfhnO77seO/+7lb&#13;&#10;u+W+n/u5G7hYumnwauGKEUu3bfdjfzCQq7mbloPLvZ9PB3M98u7SH/3OQisT7vdDP3Ub/3Ll3/18&#13;&#10;8DEyHbf6eV/43POIRRy35IKl1vuhG7p593Psps33Nt/r5n5a62pcIdx1eMqL/Xi4vFNwE+pPXnbN&#13;&#10;8eS1XR5gqJuXmcu1Ww8/t37ft/slDDNRPzKJvDyzODL1ybvM06/b/dZJhSwgONZxNZfsx2li5FT0&#13;&#10;97nIyEUGWaofEcVwj5T7iTlDJtRyFXrgEl6QLcqAX69Yr8dZQmQ4ZM1JuXD37KZzL42wEDdWZlai&#13;&#10;GQ7L46q45w7GWV4dQu/k2BEpZqWxO0e0J02MhHzfcB5vdety7wdsy5qrqvDS4RS5ZSTTgQGloGY2&#13;&#10;eFETrD+gWT/HzT/27pjQLlOdu/ys3blPfHIH2OeGshQXEw+Hv/K0V+P+3wI+LuTfvv3208MTfnyf&#13;&#10;Lq+Wde3mY+v2c93v7wbxD7/ncn8ZgP9lWgepH/oDtCts2JRZ/EFun6AeuJRKNuAECCKoBYnvGo2v&#13;&#10;IGKkiVWhU2XDPxjIIrT6mXURY27zMQ4RJC+NKlnhRvIM6KHKgb3QRa4aWMDACFdWqbzGinOUGaoY&#13;&#10;l/cmQCXChu7YnLO0wuvHWdCHShGHuaqDwGBhogmp11hAvRT34WDrT97EsKU8WN3UvYyo3XnT7sUT&#13;&#10;RILqoCTwktlZZ1GCAggss98DRV7FI2QC/r6dolHicnk1rjNLjnieEyZRNQi822CiNN2vh/CTRF3N&#13;&#10;oh8Jc7qJMd6otI8c4E1PpTRW/E+70Gw1UZWjNDVJAaxWNJweVySzXvKBq8KctT7HLp1LlMsAkcBi&#13;&#10;QUKlM6YDJHl1wIQWPQivONHKxPphp+WZCNjumZpHsc555VPBztg2y9cj/mWBBh9f2oIzdbdJdwiU&#13;&#10;P4Z1iEWVOSEQbNMxAR5l2OP6Rlw6Ou5kSCgwdudz2lkQY+ASGSoZZgtg+acbfVrhA3fc+6pQgJcM&#13;&#10;QhpcZTQOiNERABKJwwbvIEi0KTQogQK45O1oUNU960AySq+gHp3v4DJyhVMNlHs7Lhhj43W8J+bP&#13;&#10;2vBHVFR60oQAjIWu0WMwEdKEzBB/D5LROKDQjxcR+RgxUHiRKEZpEQhPVoxzzIrFOmtDB3NMrqtU&#13;&#10;IUvjgEMGSBVgQ5qxXibDlXa7kwaeEN70F65CSjnUTo/P+yINaEQgZ3egJgmJaJFwj6SvM7Hosc5e&#13;&#10;9pt+nYAo9dDcKyIkEdIOqNZWlJ/AAwXFphe8t4USF2QAog4HiIpYGmnKTlyJokUk/TyUJUQRZRIk&#13;&#10;EvFb4laJSS+jxfsYqLAk7xqczDuiJFbCqYZMZUa40EVq0QgZzRvxTFBiJgNzilWVCw27D50zN3mx&#13;&#10;LEUFhvcVtEQUiED70J/yIZQ0ODnl9a2bDmnNtUFvhDOVzVNThWnAR9YyahhblfQTKJBX9KdJyhnk&#13;&#10;8ixuhgUCEKJ8hwkYXJiKiAM78CH5oYFVJUWPhJHOCFrNmRAlyjKmhjNOr4YIV3A0LnHhB0OdEPJw&#13;&#10;Cqw8i23mxgKWehJWQQdYQaAsGtFzeeVV9s4glKEyNZdARQgcB+xMaJ6hjehTwgqLkZs5du8dC22H&#13;&#10;ciZTnMUc8MX4TZ94gevD1xJbEmblAiacslQ+HmaFKGDWLTObgh9BAYzz6qZR8oH7W0VFWGEJSRdo&#13;&#10;xmSod2UyY4UG9aMeVkeGiS9oIDI3X2GGCEMlaf5lBtEsiaMhwiAIMTjKiB0FYkoOFGpgu4+bVzsE&#13;&#10;nRBZnAiZWY7QC+bq4iMemzEqi4Sd2wEaNJJzJTNCpKSIBtayWiVLHlpkoDbUivZCvgBFErr3qItr&#13;&#10;YmJLJzQPzSGUIDnME/aDWqjoTYSugmVutFV5ulN2W5hjGK/DwnN2bRScyIdahDOIjYCwknrWwy8h&#13;&#10;CQhmMZcmL0aeLr6hKE0HOhFeB1QIlZl/7QwhFQd9EzCWdjYXM2IiFgicYxqNPQg0YMwIVQaBnC+x&#13;&#10;tOSKZkQBhy41ygzOFjOZ7g9XJxtHqDoCvYPpGFf4Ncw3ulbiMA2GAF5JjTsTeW+J3RwHzx1MGd7B&#13;&#10;hJYvdnkVFbGgtiNVUA4dc1J07vQLY5rNaOlkFrIMTcnfNDFjM25JBmHMgMljklsXhAwqHqgQd4mY&#13;&#10;UQ0eK5omhkCXEBQw8S77Na+FFUSBYZTvQVA99td8DzrHWnTsMiFHCRSFK4uUpYqR4ompcBKJ71JP&#13;&#10;7FGGxqL48k4SdYTgRiGSe+hhkARCJW1tUqylQcZNc8R9Wi+vECLrD+BrXMmJ7sgQKQk2vOZlu/QW&#13;&#10;xDOBCzYJx8pAFwYcye1RpwghNEEs+RrG5afcq26p95rHqIR/UJ8mWfLgRdwWjGq4EbAZvEa/CDmF&#13;&#10;66q8px9FMLh48Rs7J7/vAHvyzAlj0aZUogrJv7dLpGdAjZDWTfsiHgGtu35DRNN4jPeXfk0qvWGj&#13;&#10;ZkBgKtwrpOhw0P4tOSVrDtLKkmXMwORIfcuaqIl3Ipwzksyogbow+dlokDGyTBLBtEESEsBiuQJU&#13;&#10;FKCxLH0el2XAOOBcYj3GW/M+1cLjacaTajRmk4j5tFQyB5oJ2+D17M3uY3xqRQXhiiHYcOn8EoIS&#13;&#10;k5GYCSEHwtpqbqtTXoUHklCbWBOeFNs1ns5I7+qZMaiYDBNaC0IOgWjTc8dXQx0LEpYxWVM37vIc&#13;&#10;WGjjodNyNNUL9FnpQDBLppQGZ1wysU67O/tFXw4sp5Q+GCSZg68jtLgwKnXd0mJOo9Xqj6DHOg9X&#13;&#10;Qyad7oBa0jMdU1yRixzIasfvcZfxsllZnTZ/Ii0X1SEz1mfMtsu0PG1E+ZNb1Xoqv0KYlCZd4w3L&#13;&#10;wmUd58srcs8DBRzAGRd71+/CeQHClwk0N2e9IRiNE0TGYSNQRK9hL8mE4QdGiljMUbZEXGVKjFql&#13;&#10;PtBXgBt2oeNcq9ASDsJPFyeHkTcMczuosvjkkmZU5TBzChoVgPaQjDpFlIjbUD8Dal8OKF0NbfB4&#13;&#10;Ih9CuiwOJ4VVnHMP0uWLcAGEJaIYnoDwFdE+hTI1HC7Ag5W/hrIQ68rYgDUrWQbGJ8UuB+i3/WQo&#13;&#10;0uLtgpVZRf+SjeGzkg+XlMoMkh4SGQ1Oy6ec0LNtSQHzWMsZ8Y8JlEYMW3Pmlc+OUAuBRNYi3+N1&#13;&#10;ol5EUmJu6RQmp6wjl2RsDESm0QyOIiaLPJFxMkOWkcO0pkg5E70T2lk+/tanxN4osgbT79H25lTa&#13;&#10;cTIkngjJwhsvAd4lYDQrAjOsaFxHxJhOjItLIGKJzdRYKqIkVMKxnie1tnomd1F+BMwkiwQibS41&#13;&#10;CmEi2ge2KMxsEwdemrMNSvS5XtmcRRf0VPHUvG32q5sx30U4pMUJ9CYdaLhF/KM7LKJObgi6E4dC&#13;&#10;j8UUHY+JKMjqqD5YWaAZuXQtkbeGg69Vk8kJMY2YExSBFa0fbpN/c1+rCiqQFX7YtIBL/SlQVgJB&#13;&#10;JZIudE2QgPdoPTBnCvbAN3fxzZgpL08gF7qFtAmkZOu6zXPAvbENH2aqzT+6TwODKtRy6J+WXaJH&#13;&#10;uxyhBhrNz9EVkEoMH83Y0suVOXFR16STYheJIBrwEF1hSz4GWXiUotiyRtHJgGGSh3y4SMFV8Gi+&#13;&#10;VaRLtHqCAoxd+OJ+gK/OFIFZQZMmhMHYe9YgcZMwWhPBc2Z3cihRV9ZQyfrs3un9ABlzlfgZZ2Ju&#13;&#10;UAAxrMrgVOdMyaQiQTVrSTFEjQHkaBQ+5l+mYuLEIyWZLNxl5AFLnGizIHSlDXC5XnBkRpMUgZog&#13;&#10;+imgCxETiKhIK9FlluyJWFib5SbORAwETKrJ+kMs4zFFFXpLF0xvo3E1FIrukeBp+Jso47gUf0AG&#13;&#10;KevXwC5u3Gg6a0UmZ9mYsKKRc2zCYcZiPuAd5HmpWplSARxASupNeIR0cJd1kA8lf+yUfDc5vkwj&#13;&#10;AuMyqbucF8IxBoVY+WNVv4iZ/FoQ+QxYEOYVsEWi0zONZiSB8UgA0vlIfavOthuIJ4crAgdvqxme&#13;&#10;m7YoNxQTy9brXWfj7bQ4JIQhVdIQ8x0syWqTmGApqugg3bo/tQimoNbSl8CvmPfQiI9/4e3dLJs5&#13;&#10;9UenekgAHbTImhxhmmjp/BgmCNzG0jiUNyQoJk0YTYoEKEakacnT1dS01Im7LKnc9MWzbSBGzSCF&#13;&#10;h1LrDHYeBWh4YBmqoVhLOWrwDgWAQ3Uj1gUNRtRWQ+bnOjBzH9yjvkjBJi2ELoCjeiIj9kV0oRoW&#13;&#10;+rEOZL8Ctm1lruQTUApPmLXT84ZpLckJMkbRIjnef7HrWrSzvFm5OuTG7YoCt+wpCs4BMvCbqKxq&#13;&#10;gn0BvWwjso+ynQhaKtx6Ujj0mbjg0/COTi3+NSH6imtFoBHC0/TCriFcifH+XFHTy7qZTOZ2vKzQ&#13;&#10;f3m1TqSEVF5U+DhGdwq2uxO/IyvUgEd6CBG6odkmhLQhe3NwMyetqIGF+K0DAg+5TxNe48nLca1U&#13;&#10;OvCAZVdsKT/tZHprIgnqxQQRHtSUSXEFqvXFYd7FkbuI0iS1c8zJzVqNC4rsbeCFTlua4BR69Nps&#13;&#10;VPEJWLVkNyYAHkC3cGuWjQkJbGXN1oVt7rymg9Nv+54E8SIFQS0O+PAYuFMduJjUAPjUfcxgVsZn&#13;&#10;S3pJBgp6R2MQgcpL5lfr2mIsuMOeAbNXSIHYkSDMohpn7QiIbV7ceiuazMIdTMXYet24mti8q8kJ&#13;&#10;nvBMNoRc2Zqm4WjSMluoaIjWW2XJiAaO4pzLuCCNIqgyehO+UVca5yk1+LVqa0RDPjWiyJNx3RRX&#13;&#10;OVHaGNOiLIhDezF//Yesq0HYFAElTR33HjNokoYhU2ne1RoY1Prl/D2gZsNfYADlwQrXUKKpCUcx&#13;&#10;Gvr4uJ3FbOs2YjHzhuDcyyAdOu7vLKJ6/GTMvy1q+q8PwAMjA/snpgDyTrqPitGA9PGQpEG34EN4&#13;&#10;BcpmJ8CC4Oiri/skbGNkJpqmJmCANVUywnErSSjon5VIzYIa7EyZ7LmkHZQrDJNOZeM6Kxq1ACUr&#13;&#10;kt9mS5PyLVkXc+DMoYiIx3IAUlvGgadqyMQCx0wk+uQJVTDElKoxCiyqHuEnyH6MPmUosh3XF1UL&#13;&#10;Rpg2jqRrBzfuvRIBZcbUfKa7CG/ZUrTGMoY0o5MivSdjodd40AFHlvGKShp0eDe86glYQcsu0QMY&#13;&#10;/pB31cNERBJS63Qo9NgmtQbBtZru/ZLkpmSK0OPXPREBl+a5UCAR/B/5uJ8xbeWSzrTRFNTDgJGO&#13;&#10;vxPvzI9DreNMaXGETKkrMhNTNqwrmIj8CE3ZsSUVirhT3RNb/oxVNimNiiHLLy1Iow5U5JIx9pw1&#13;&#10;PhTbIIO1AmYdjwworpbfR0HQQ/AyO2jwAg6angao9HqcRTk1rjRbdOkzle+2hp+Kw1n5sNUEO3hk&#13;&#10;a8OCGd0Z9KV7tVCFRfGQxV3UHKxI02rIQQQLI6EAj2kZqk50MqZQRnxmY4CEqdZMKoIlFzqQYuDU&#13;&#10;lpQLHmhJVw7NKpRnBCkFUC6pWZT7JKPSqgCiX0u1cOklDjlQ5yG5H2mXmJPChEJbKK63ktOHjQl0&#13;&#10;K0ypAUiaYeW2Lr8T3qKPSN/kW1JVJO/yL7q5oXvblx33dpz0iHbLQiQd70Y2YGojt5GQSiHEeQgI&#13;&#10;EszjJUoxI8HsXDGC/CbEw5m9noQxREDMJC9USnKsJWTrPO0xEcjzIRrhgbGKjA/7QXeHCogvRK/u&#13;&#10;dSJqEorojvacczKdQrETFVXeUDS0RxHNuQBljpEdlg2tG2yYQjzjBdRCl1vQa0O9ZNgWsCbiP/5F&#13;&#10;GDqV6FCJpH7HIozFgVPlz6Jo4jW8HGI0nIEkg2VtiRnXNy/tp3p+R4eXBmvTD1LeTX50JoYg/rUJ&#13;&#10;b1EyrqzpYhSthpZIC/PFu3Jpt4XNgeiTYKPLZ6wOt8TKABvKDrsh8MieyUS3YaPwAUbTDIluR4wb&#13;&#10;51ZWCiWT0ekC6boHCZLA8jHYQ+SD50uWAv7S8NU+xIORp7zBRpwQLXQZ8r4a0dJQSHCtoLA5QK8b&#13;&#10;i3NAfjirBizFZwtXDK/kMZl9JqJEmrYJLedMbvU55cu5A1LUPnk2abw0Mw+bPZRKlfvpQe0q4+dd&#13;&#10;lJDesySBjXpZV8pze8omxcYFAWG1gKOFUhcCYLzQGmHWkpxWsnpyilTILA5RJQz8CEzpGM3vXE8L&#13;&#10;xNv5CW26F2Mzo0C71/Gm/Gs0U++JOZhvwlLMONEgsU+cHjn5A6yUOu7ehLmwzcJkInp9WWEhXLWh&#13;&#10;3UkdS5swOYYPIQbNkbL7h64zkjNBviXuzhOHR78bMocTh4ebv1u168ltdwsg/B4SRcYciY09cTxT&#13;&#10;herX9eRoCTVo2OEIpyacNG0+VJ5lDbCWBzQ4CyeNVIa5tNVMXZV2CRoY8HLxi4LCDYuKXlidaDAL&#13;&#10;4IFKwfDVhjBlLhBS/XCFCUpJEoGJz3gzQRerqNBhU1ccx0NiXNoO7gjmpMpji8FJJB7XwwxFkYuZ&#13;&#10;IGViKTDHlRQ5xW5EbYUqSAAsZWRiGsUy2NwKzNFmiKqNxraIlQtzusXgkdITURhVrI3ptgJvLA5s&#13;&#10;0ZjQwpiOVEE7QBRuAjRRsj6x3wV8xuqwC9lQnK0JGJV9lWIDXduU7drVYRRrgFdFG4RDq104LhU4&#13;&#10;zrm8hq1OlkgKLksUw8DAxAH6FYtJmBmeWRmAaNAwe1IIQTlPl2p26pgUHLeBjOmDiOHShMB1fYfZ&#13;&#10;0knjWaQn1BwoQZQ9Vr4zSOBW+qCVZ8hKheT+YGqhsEi0AlEckG68RJ+yaIW3UZM0qDFaZWl4okt/&#13;&#10;QOqvI1J6cgGZ0frtoutBTLq8OlAD3FBibxScFlWcT9UKV3anDveMK2mA1d5cDUleBf58tkd+xHzS&#13;&#10;akkVINbHcC43XqVk8UrW0iRWbEhbhi23bMWoAsZUzgieBYGjmgWIIzQ1KF1dQfVMC6IaEG8LED2E&#13;&#10;Uow68cHcc13DeordBF8XmhteY/FEFwZpjyoayGscsuU5SV6lxkF9R2Y2HGfz1VnKEP1MKnQ7BZ3T&#13;&#10;eKqgk62bjcNZUZDqaSpaL+yGSyP+jgOoGBM9FGCe/RLPBmLBhEKjknvIK6DmU1EgGYxTUEJ16iIk&#13;&#10;jQS5H/2kwmSIJxGdw13f8kipr9xI06SG1szQFnPQ3BV3t7BjUjoDlqOV2moMpDhTfzBvzDwLWxdU&#13;&#10;Is5Q9mrMeTAONONoT15BrbaSJVtSN8NcGQWsE/x1Cfo8XyCT4iqcYKA27VWZWlI96tiWWhwgPgDV&#13;&#10;GiHUHSq2qakFbtQL3KboYbgmKrTw/rVvMmXLD4zhikk1eSgtOXgXc81Qj8oIOyhI7gB3XGkKBJjI&#13;&#10;hQvgzALlP3hQSRUNvKQYJKgsW6Ii+QXYEkkdXqxQWekaNRpIx2lbzNW17NcmbICfBNTUqcJGpA9c&#13;&#10;uOQ/ORTuekteR0b8EX7KFrNpDnrMpyHbI1CAPpdaObxwzaDSKcGRPMeyLUKLX4/xKuLoweN90Qb/&#13;&#10;wBIIUgFSwZnOVLzQQoxgCoRJNW53m9TPbpj9RJ0LDkvIqU9Fymt0U6rUUXvzZzBz0zaMQEiCZBjC&#13;&#10;u5hBiF3GYgbSg8cv5ZIEh/gK5vbYgwz7yaBrJ5R6HD9NBsMPmwvxegE01OEtxCIPrGX1JmzZLh5W&#13;&#10;VgAcLSTBsDEaeZC3mvYpkEmnWnqLQRhuCuEC54bZ18nXEXAq+4oEJozl6vXJvkzVyfmtqXZCU6VX&#13;&#10;IAin4s7x1WY1A3HWzBsVgvFczXbZWokgTwFCcK9yjP+ymtM0KMLmPfE0KmQ2q3sTnMVND0Rhkhb4&#13;&#10;enPOLpNCEWc2uYLe06girLxEnVmA1pReIx5hE/baY2xVpGJT4ra9YZnDyEKnXl2QcXVDJ04yoLz5&#13;&#10;ZkCy3SZvjjTdX2alPRNjq2I0xO7U95zfknEdwmmKiBiMfHjHwsphuEQmFKfuBAVZFjBs+zESterz&#13;&#10;xPSB+2YY9hprSmaJaGXe1NE2okuJNCzVOCFgKyIYGy2sfJc3KDCyKCmgTU6pWUS4lrU8h2eWYlrv&#13;&#10;I0OMN+4UkMXGMpXosE0aQtUE2qqsiarE2xJryMlOXV1qp0vFCVWdsjkzFzEsRb1nR081Rrm2DGFc&#13;&#10;56by3Sku/xT6ODAgtGBMh8jBJUXNxGAv1snfikj3QkXC7QQTRGOGgxsSWQYMRlm0K53TTZi6w+xC&#13;&#10;smbvs0OLrAJUOg/BPBKxuCxh01RwcDKJ28EOrhaSh5O68YvsbqfO4izpTHpHYX+JjRM+7XkEB5wk&#13;&#10;s7ctKHTM0A1bUZkfMErTSWDVaS5ToGuDiGf0RIwGvIrwVEo2s2su0ZYOgHqH2yQTmiLDi3lcPvmJ&#13;&#10;j9n6CWyJtxZ9SObU3q1Pdl7xDeQHaMziaZs9T6IM1SkDbinIaVKQy8Lm58TKz1kYOxC2oChX2b21&#13;&#10;BWX4MoNQowKPO1Bp9D3MegxN5hE4GHtxlZUGMzl7x1+YszmRkcr+vFHNWTx3C7PERe1dmG38IXxs&#13;&#10;QPOAVMC8SR+bs80RhIZQ5nBTaSwTW7EnzXkyK+JgpJEzrBFG2pUqiNMvVk2SANc5yOAnd5OdsXNu&#13;&#10;MmoUxrXQBbPywczIfHL8Pjt49Gt4/eT5bCeF2MslVwgyR7lYR1iYpglTMaeUa/cL8ZI0JPnLfcBC&#13;&#10;raxP9UxpItaQoGIA8jIto1i2UT1QImzcFkrbQOeDfV5PANCeKCjxjViabgdYsdsbowQxHKCo6jQJ&#13;&#10;JEapeiW8ZTABE5rP0QH9l7kizMcR6Z0rAQRPmIrf2USCdrNsW5mgLLRI9Gw5pgRweO53Z9kXi8yY&#13;&#10;CSxivIQBLYq2Mpg1yBKK4qvKQd4SW8QLQiUbjTv2o3x27P7Ow78AnsO/S9U75F5kxtnvINbUxp39&#13;&#10;Crg3FzdcJtXAkcAE1oI+3QxQfDwj5ZJDVYs0kQyCscEL/6bqWmr1e5PxWATabqhwvNn8K4edOGqW&#13;&#10;5Py0UvkDy8Vi8VJ8r4qldAinhoo2iTK2pJQzq/Joo52io5ImKM6nAeem8lwWNk5ZecLSqPLptLFx&#13;&#10;OqbTtmIy5B9EAQXG7sDgARgtykswoJSBq1IleYNadouQgv/QjPHoPnyH9jo/1h4iUYJtGX5ctl9C&#13;&#10;DaPBH3C1Lo0YmBmNwT9yqxKJccC+xRs1lPNO9k7NoS0msiduDWrPDqlaBrhfqrslP1I7yPQKWROL&#13;&#10;ojoooMPTEhoBjKfWp4YlArLnkPGtJOeB+2AoU1mZr3pehL1svhAG85ZK89wwQRLlp7BgPawGll2I&#13;&#10;QTgwvLUlQZyQwoOF5l5M3Qx1bY8FQHaeiyqqNPfawZQfcUsUSTS52jhgTfWYkUpRNTJE5hpXtZkZ&#13;&#10;44YyPG05RKEv6sjcdIkxDEghBOO0zbb4wns8agbaIGR88sgbxtWZ7Ax08m0IoicK2IlldDaA53q3&#13;&#10;IMEL343mKMxsVhvpxWeb0ZpSmBAjRt1ik08OeiomTyRmbGF3IuIgHOBEV+55f3vvSBwSanyIqE0+&#13;&#10;BY9ej8grOHQfWrWFtoFjxdl4nYNXfOpxsytpa9djhzHg4Mft0aKLEXiYTKMMUZqgtMVgzoXI4xYc&#13;&#10;q0JwKOjPhXmkYWUsNz2DXxhVt3FNiZGM8twryIlnN5HXo3viL10auOHCH0ngIwzBLPOW1nWKS44e&#13;&#10;hlhCcAr72lc2N8OWmYE5rC9oBUOy6yt7RGSDXEVAjuQHJsjAwzDSxcgwrEuFb4YqNMRnSuA0iq+O&#13;&#10;BkqmQrTty6swA4W8Yz0Z78stRGBqGldJECQpyDyBJs3DZKqNOmAQW3Ge5BVpdIcEEYL7Yj6Wy3R+&#13;&#10;9UEvnu9z2YX0NsNUuhOEW9RVS0MipamuKxQjP5M22QnmBKQvxbqwdCZCQnHxV3K1/mxV+ghjzZf4&#13;&#10;I0lRCh4siiPWwoqeA4HZ3wYSXESYeAqdipoBfoo2z/Te9c2BphscnTGp3I9awbRMMqHeOsbiyw6M&#13;&#10;S/DQIFUtJwGfA2WRWq7aNOEzlqcJxI/4PY1SKZ26+Cdk4BLGwPryFnLTW3ljIyPxcA0vH831txOG&#13;&#10;PPVLg3iD0OccJLaiPZkPRoZgfdEQkK0HV0EmRvzokJsiJUIid3ZPLbamg8ZgBJNv8xqc8yK5owL3&#13;&#10;bvy+RTAndwADm2JMlF1AtvZYJsQhH11+FqXqDNtMiJCqaAmlItYDlUEPw9GPOIxERA5Y1WVAJOtW&#13;&#10;AfysWXTDGtIinYRAYSgmcy9n2ezT8q6veFjR70JLHfaRUOtDDDuJTcUCFiYNVEfRuyYAfd51Df2+&#13;&#10;IFfmBgm9XFZIVohAaz2s0cPgCXAMICkolyL3KNn9uECOjrNER3gBbMsgywyIwcwTc08NaLuj8You&#13;&#10;fE37Vp5J2oLt8G6ChuVIq+qqwrSNFf/QHaHAlK2CJnz4xYlwzYttXppc0b+LUAvwEaEgP38exoua&#13;&#10;p3gy42V97sKymXMGc1TP1jgjpUoML8xkvr7b8wrI6We1zQJRhFa5FlALu4aCQNt3qajhhnF1OTxP&#13;&#10;gltFn5xoJ7DinM2h9zuCae3qu2/A6kQJEoL4aBMDAAQjmIMiQU87KECtHmOEmcqYUTEG7NevIhfj&#13;&#10;qbt9iDffQBKFfj0CgEU3mr8VSaVhEXUl2AgSU2uyF1r6JX2IDgmrYP1qs7AOiiLY+NDPBI2qf4N7&#13;&#10;IgjCRUcYiTQIEnfey+epag4LCKgcp7C0y9mAnICHOjY/zYHgPJulCsH+FcNJxnQ38bjmYoQ1q22e&#13;&#10;JJjKv6OyfQ7bCEyH7Pf1MrdO1vQxovTrxapaviQ0wzIz97moAyjM7QQarWaSYTDjRc1mZOSCKfMR&#13;&#10;2uRQ+OvCeKfIvUYQ7pUcWvytqWGb43U4CxMW+3pog71fc79MbKq/AhUWJQa4emDvHPWtJ0hDZkxi&#13;&#10;sYR+JhyD5sRU9jc8G9i0x5fegHwOGND2MIG4xhzlIuL8JiaTwLo72zR70LJPmF+2BSPpdpwFn/qu&#13;&#10;ysZwFvLhQWGHMRt7INkUgVxQav2q2mwyNzAyOWRCn2WaCxBSywgFjecenEjAesQHvq0IuVIHejE4&#13;&#10;ZQyrECKLYb+KEBfhoSnWKXlTRtRg0zkfz54UQBJqyAYGFqELwLdCeqBjF8ceISbnd0Sl0vYYyQZC&#13;&#10;gzryRWkGhTnWqltLD4Rb2o1mzjAKV18KSBQp/OG2gHZ4wZ4BWqjQtWMW2rQJmIrOF9IUswDkZfTu&#13;&#10;hAqf+RV6iTGFQnJLTCeHAqmL4AuSMO2oRIITYZzejA6Pj5kmzVIG4hfe+eitM7y0pNKn8NSASVDO&#13;&#10;HIR15acdWe3hG2hRgAho9stb+V4D35nNAPI6oKDmciQgqtTxQxK+Wn3XKQi317jybIai8l/IyUmJ&#13;&#10;bGCwHts1hCKrt1gr0odhW3L+bIVKsVXXTBvGqZdMGzQEoiwLe9gy4NERpYUXvTBUbiHQOk1bFYlO&#13;&#10;wDq8xl9EMhAQBo2xhVSUHZeDmEJ5oIA6jGREn3KJHtTQQsn+80sCJrliQNeJFCTR3AmVMaxEymBL&#13;&#10;AdRzPQ4JHQZC8KLY/WadoIdaYzvi0ywdk3WMCQhJydjg8FWcDZGZx0g0Ldpg0QaKGPF5hB+GdRym&#13;&#10;qvLp18mQHp8a9wgFhoNsyNSlNZ2alRQ8TNI92Eiph8AQW3QJ85CtmM0hPamAEyBnsL2YRVNcIz+V&#13;&#10;ZcnWGGJlKdMe6rcWEL1yAjsF6ZI/+r3qKy7Ruwqd8Cj1ogCRp2uerU+mdH3bUVwTbOJis7UF8JCu&#13;&#10;lZaRDpINaXygVQ/2sj2m4WCsdFtM9cMUAkTQggCIYUGKZLPRqj78lxq1QOH37UpNBFTNe9fp1JF2&#13;&#10;v5GQPBfBb3gmKMcNM51JUpr2+TUMvLDS8itP5VLMQ5VzXKMQ0E3HtSIDBBmkB0/5O/ImgFDGVhvF&#13;&#10;T27yUOHV36s7KBW8dAMIFEXhXaFKnhebl0pQV1l1ESthebxmSepZIpcu7oGzoVu9mR8mGUkMJ6Bp&#13;&#10;HUKB7NZK1cil649XB3Zcomt+h0f/zv0Zw3DeOnYEgQqBgJdpdRriyRNMSij+PXHQfWx1ZiOFG9hz&#13;&#10;phNrsRa45kV0WqU9YV9lwgd5MVxi91zqdmhWKydNA8tSJvnGhVZpF0+fgsElzQJkEGThXrLn5KXN&#13;&#10;UWUCRwypCBXRexCsQd4RqqwMOh+QmSsT9Fs2IvlyAydNOV+Km+AEMwI4sKP66QtwzE9fsI2yXk6s&#13;&#10;2fgRxqCbHrCchQ8EYV8RaW+o1iozR0SIBcrJPKy5JT4wFa6QXN1TUtXuwJPl7/agxWM+bph+0/5k&#13;&#10;u4jv9enPRyxrw/WbftPjdx+LDv90UZkGex19ciZ8CDfIWmQW7nA0KhmX4jBgUPDTxnEknn5BYWa9&#13;&#10;SqR+mkwHgYUwUSE334tmXhMEikHyLKFmqARn6DmpC1P7BU4O75DUYzv2UhciBi8wnVJbjGiRm/Z5&#13;&#10;NeCSZKu5yi4tQ6ODILNOc2Hm7aYaKS/SXtJsyi34UsEPQ1jcMIWqJXFCRTUEVCiDNe2b3ASEYv28&#13;&#10;q7XKOcYJXvg7bdqkecQvnUW+LhOGGIPrwIa1C0/ymhx7DpcHmGich3JUupowVBOJnj2U2CQU6zEh&#13;&#10;uQ2zotV1kGhGGeoPe8XBGHbdMI6BJxomoDGLNMX7Ix9EynRbeRbLiXTNmB3SwIFh2/mgRVIrRQzb&#13;&#10;kOJPkUITvYekNFS+ukl4cQPCVC+zwEsSXVI+u0vMUwj57KqjWEVIW53FbmkPeCXsYdk3eF7dP93p&#13;&#10;b7CpQ5cXY6DHy/9kB6gocWilORaJq0jcJ1xzJslj3MzgJQhIUo/QzXHkvw5uKdjUdiAkjaygyok9&#13;&#10;+B211OEfJqzUJkWZ8wZ1uGGy0JowYoUOJAMmedtl8qV3RrMgOKwUAaqxJoyVazcpIl3+hjrABw/X&#13;&#10;AwSiWiyxCvwoe/Y3zXYCOC0ytJtxx6FDVAwanfBzH35LC4XDoaksr5BTuK+E6NwficvXegWjAoEi&#13;&#10;LcSWG8kE9Fq3i0UvzBxiNUbK+pkI+XMq7EdtlOQqh8lYbyoo5tOmwT6DELLzaNkgWPcsUCGPcOkS&#13;&#10;XHnYwPIhX04N60SvUJwDVZBompHlnCodNcJg0kBeN6SxKEsoX77Mm3cNDJAuW5R0+WofMg1++NS5&#13;&#10;An5EJVwsJ6ATYTA6DKaXAZ/V8oAPvgHB9ERxVmVS8g3dLffxiW4v4o9JweBfm3d+KrUgFAUyALFo&#13;&#10;UXQQNCP8jI6tXCbr5V6Zlu5Bvd/WwI7NU6L8/igs+/ujWBqxlXO8OZ+Qn5ht0cadY3NGfwxAZFNv&#13;&#10;5bAKtFokhG41mRy71ArHyXz1JNEu3s4h9cvIilzR2f9CMrp0j+cwGCUjKP7T7ZnFgG2Qpnz0lW4K&#13;&#10;JoE2DUOvsRzTOV1wqk8B4A2crehgdqTG79oF3Hpg82l36xA7HSe0QIRj+vQAgKJIpC2R1bE8+u32&#13;&#10;JZmGFASbrKPms9sCAgvt2XfQ07dM212D2hDI/GRgtLpsmQDllJ04U7jGP8Ez88oEV4Y9PTjowQel&#13;&#10;VggA5J2oLfBzCLxo0Sat+J7zX87ECTRm1EExFkHj0aGZRDHMyQL6SlSClPwEkoa2uMUNLRGFEcBI&#13;&#10;YRVhvxQBLrWhVwk8rgfBVy4pkANSDfoa3lk4UAX6aEyRaP/l2iDZcaVMjAGPlIcs2Sp8XUBcLqwD&#13;&#10;BX0SqqF9pvr0HdgIpmNGjDIoATXPrKSOzHbFEc+obUKeHh8gqXv9Okggovm9DBhR12bDnvVibmdP&#13;&#10;9UJW43O+1RRkI0YIDDcEEL/b6g5tfZXN1oLCJuV028hk0v0ZOMxkScJsKbUOCdrye0NKAdEA+vJw&#13;&#10;ODrlTYsJPJU3hBrLbegmuYB5/srRHyghwVMsoicKMNuNmJ6vxUVTDKOr7yR7ccOaKLO1d09W0cX4&#13;&#10;W+KK3loCaJjXYapIQNX5JRg45DljsNhkJvI4EBY0goicxywsXEuL/hJUeS/mD3oixYaFIpDBsWyz&#13;&#10;qyvRjoJqvw2P0lRS+UVzGYIVhFvWcTY8qSwHDlRTKFe5ODMuUftgGpgVEz4rMTBk1RE+aSSnDamY&#13;&#10;hO1a59C6mASGADKysVI0lVBpZEzVciXlZTTz677NvrRsoIyw6bFVhk2IkEUlg7hTs3HZToXrTugx&#13;&#10;uLWqifDJEqLWHzoUCWpHR+BXdpCnbT8ISmqo3iFUV2dTSzqtcMn4DPCkOvkWrTvvfhERJj1IiHQR&#13;&#10;pXhiFDFLj8ca/CJnlnBP1LRASXk2M4mTrrKwqnGEQkiwRU/Zw5rwbS5rQgiJcliYxKyJFjCQh76b&#13;&#10;Vg1rhxyukprho00xFFLrU7ZE1W4UhlJfuwmvUOc6kZDfgPIlRJJxUGQhr4EYIBFZsgkQpxcDMybR&#13;&#10;PstL9b06/nQtbD9vshjMCC/PLhODNPb8spKdEARGmlBqyW/gKmmjNL2AmDyeBwt1ur2SzlKPWRmp&#13;&#10;VPlGsSZ5gl0hByv8C/W547+C6GoDVZtKp032ZytCmJgmZkypBuloXueVLAi8CIfyvqzD0Dqo3wyL&#13;&#10;mGJ/UURKkp1qHHG6Ulyi/nhgIhl+TA3axFUNjleFev0gGVTYevJHJEvocckcQjMsUxkhkwCC2pVh&#13;&#10;rudoyIO6Wl/XbTy0YsQCwoXXJmT5ghtq0yfHN/uSSuUKIqNNvKrMx2UIL3tnPAvDtQLPbMPKaNyB&#13;&#10;YEeLpnsFBik30yjtaHmkp4oZYYZaTarEXtLSSyokRYxsDQ2wJHMGZpQBIHGM0IUtpReJCjxjCcxx&#13;&#10;5eXJCaz6NASDpUTCzUE5ieQyhVtbkoP/u4ImEPEZIjRgC578RISUWLNLN+GKA5DKmwxFgEAbK6fm&#13;&#10;VA3RJopu6vRZ/YZ3IZDpDWA6tDlpBcpEFoGYkFUFBU5/iFDRkAgk42rGgLdRg4gyG2lQa9wpOkR8&#13;&#10;mhZaBhfVFdYKeKM8qOZkkmN08bbQRAfmhdXw0uLNsfj0HKKO2A1+wCdv/h6NTc84LjN9QIMyyryM&#13;&#10;OJhNQQOTYaXPXpYF6sfBFFj44j01gFPSC+XYNu5Pyk1/TczQXmQg64gsbSQtJa8gmGxLaZupuJ4V&#13;&#10;bsas1E2k8yphtzJF07KkjCiXFaWDvoodQYn226ZX3PC8vA7iIPO2QPO7yFChne/ucZzWIjp6TNrM&#13;&#10;QRMWtKGrvq6qfFZsyreqS80XDKBKlXhoD7aAmB+ORO8Fu3aFbhDvTB/OQHxCBstWIEDfVS/DKEcI&#13;&#10;S6CehHfubRBB4Vz8o04dj2lZ4s+QDWWQNWAnzgcUgOLVCtST2xZMBF0tI2P037QcPv//7Xn1PwAA&#13;&#10;AP//AwBQSwMEFAAGAAgAAAAhAEWtESDiAAAADgEAAA8AAABkcnMvZG93bnJldi54bWxMj09vgzAM&#13;&#10;xe+T9h0iT9qtDS2jWimhQpuQdlz/aGcXUkAjDiKhod9+3mm7WH6y/fx+2X42vbjp0XWWFKyWEQhN&#13;&#10;la07ahScT+XiFYTzSDX2lrSCu3awzx8fMkxrG+igb0ffCDYhl6KC1vshldJVrTbolnbQxLOrHQ16&#13;&#10;lmMj6xEDm5terqNoIw12xB9aHPRbq6vv42QUfITztjyUn3GRhHuMX9vpWoRJqeen+X3HpdiB8Hr2&#13;&#10;fxfwy8D5IedgFztR7UTPes08XsEijhMQvLB5iVYgLtwkCcg8k/8x8h8AAAD//wMAUEsDBBQABgAI&#13;&#10;AAAAIQB5GLydvwAAACEBAAAZAAAAZHJzL19yZWxzL2Uyb0RvYy54bWwucmVsc4TPsWrEMAwG4L3Q&#13;&#10;dzDaGyUdylHiZDkOspYUbjWOkpjEsrGc0nv7euzBwQ0ahND3S23/63f1Q0lcYA1NVYMitmFyvGj4&#13;&#10;Hi9vJ1CSDU9mD0wabiTQd68v7RftJpclWV0UVRQWDWvO8RNR7EreSBUicZnMIXmTS5sWjMZuZiF8&#13;&#10;r+sPTP8N6O5MNUwa0jA1oMZbLMnP7TDPztI52MMT5wcRaA/JwV/9XlCTFsoaHG9YqqnKoYBdi3eP&#13;&#10;dX8AAAD//wMAUEsBAi0AFAAGAAgAAAAhAJszJzcMAQAALQIAABMAAAAAAAAAAAAAAAAAAAAAAFtD&#13;&#10;b250ZW50X1R5cGVzXS54bWxQSwECLQAUAAYACAAAACEAOP0h/9YAAACUAQAACwAAAAAAAAAAAAAA&#13;&#10;AAA9AQAAX3JlbHMvLnJlbHNQSwECLQAUAAYACAAAACEAr3kqy4kBAAAxAwAADgAAAAAAAAAAAAAA&#13;&#10;AAA8AgAAZHJzL2Uyb0RvYy54bWxQSwECLQAUAAYACAAAACEADI/E7nEuAAC1agAAEAAAAAAAAAAA&#13;&#10;AAAAAADxAwAAZHJzL2luay9pbmsxLnhtbFBLAQItABQABgAIAAAAIQBFrREg4gAAAA4BAAAPAAAA&#13;&#10;AAAAAAAAAAAAAJAyAABkcnMvZG93bnJldi54bWxQSwECLQAUAAYACAAAACEAeRi8nb8AAAAhAQAA&#13;&#10;GQAAAAAAAAAAAAAAAACfMwAAZHJzL19yZWxzL2Uyb0RvYy54bWwucmVsc1BLBQYAAAAABgAGAHgB&#13;&#10;AACVNAAAAAA=&#13;&#10;">
                      <v:imagedata r:id="rId14" o:title=""/>
                    </v:shape>
                  </w:pict>
                </mc:Fallback>
              </mc:AlternateContent>
            </w:r>
          </w:p>
          <w:p w14:paraId="1B627CC1" w14:textId="22A2B0AD" w:rsidR="002E686F" w:rsidRPr="00515844" w:rsidRDefault="00A76645" w:rsidP="001D3F54">
            <w:pPr>
              <w:spacing w:after="0" w:line="240" w:lineRule="auto"/>
              <w:textAlignment w:val="baseline"/>
              <w:rPr>
                <w:rFonts w:ascii="Times New Roman" w:eastAsia="Times New Roman" w:hAnsi="Times New Roman" w:cs="Times New Roman"/>
                <w:sz w:val="24"/>
                <w:szCs w:val="24"/>
                <w:lang w:eastAsia="en-GB"/>
              </w:rPr>
            </w:pPr>
            <w:r>
              <w:rPr>
                <w:rFonts w:ascii="Times New Roman" w:eastAsia="Times New Roman" w:hAnsi="Times New Roman" w:cs="Times New Roman"/>
                <w:noProof/>
                <w:sz w:val="24"/>
                <w:szCs w:val="24"/>
                <w:lang w:eastAsia="en-GB"/>
              </w:rPr>
              <mc:AlternateContent>
                <mc:Choice Requires="wpi">
                  <w:drawing>
                    <wp:anchor distT="0" distB="0" distL="114300" distR="114300" simplePos="0" relativeHeight="251973632" behindDoc="0" locked="0" layoutInCell="1" allowOverlap="1" wp14:anchorId="0DDF8E89" wp14:editId="2ED75686">
                      <wp:simplePos x="0" y="0"/>
                      <wp:positionH relativeFrom="column">
                        <wp:posOffset>2700655</wp:posOffset>
                      </wp:positionH>
                      <wp:positionV relativeFrom="paragraph">
                        <wp:posOffset>-16510</wp:posOffset>
                      </wp:positionV>
                      <wp:extent cx="1110490" cy="286200"/>
                      <wp:effectExtent l="0" t="38100" r="0" b="31750"/>
                      <wp:wrapNone/>
                      <wp:docPr id="410" name="Ink 410"/>
                      <wp:cNvGraphicFramePr/>
                      <a:graphic xmlns:a="http://schemas.openxmlformats.org/drawingml/2006/main">
                        <a:graphicData uri="http://schemas.microsoft.com/office/word/2010/wordprocessingInk">
                          <w14:contentPart bwMode="auto" r:id="rId15">
                            <w14:nvContentPartPr>
                              <w14:cNvContentPartPr/>
                            </w14:nvContentPartPr>
                            <w14:xfrm>
                              <a:off x="0" y="0"/>
                              <a:ext cx="1110490" cy="286200"/>
                            </w14:xfrm>
                          </w14:contentPart>
                        </a:graphicData>
                      </a:graphic>
                    </wp:anchor>
                  </w:drawing>
                </mc:Choice>
                <mc:Fallback>
                  <w:pict>
                    <v:shape w14:anchorId="3A0D2410" id="Ink 410" o:spid="_x0000_s1026" type="#_x0000_t75" style="position:absolute;margin-left:212.05pt;margin-top:-1.9pt;width:88.7pt;height:23.75pt;z-index:25197363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BCbn/mMAQAAMQMAAA4AAABkcnMvZTJvRG9jLnhtbJxSQW7CMBC8V+of&#13;&#10;LN9LEgSBRgQORZU4lHJoH+A6NrEae6O1IfD7bggUaFVV4hJ5d9aTmR1PZjtbsa1Cb8DlPOnFnCkn&#13;&#10;oTBunfP3t+eHMWc+CFeICpzK+V55Ppve302aOlN9KKEqFDIicT5r6pyXIdRZFHlZKit8D2rlCNSA&#13;&#10;VgQqcR0VKBpit1XUj+M0agCLGkEq76k770A+PfBrrWR41dqrwKqcj4bDR85Ce0hJJ+Z8HI/o8EGd&#13;&#10;dBjzaDoR2RpFXRp5lCRuUGSFcSTgm2ougmAbNL+orJEIHnToSbARaG2kOvghZ0n8w9nCfbaukoHc&#13;&#10;YCbBBeXCSmA47e4A3PILW9EGmhcoKB2xCcCPjLSe/8PoRM9Bbizp6RJBVYlAz8GXpva05swUOcdF&#13;&#10;kZz1u+3T2cEKz76W2xWydn6QUDBOWBJFzllbUjwn+8vr+4RER+gv5p1G22ZCgtku50S+b7+HyNUu&#13;&#10;MEnNJEniwSNBkrD+OKX31Q6cqDuKU3URAY1chX1Zt9cvXvr0CwAA//8DAFBLAwQUAAYACAAAACEA&#13;&#10;8SLKAioNAAAeHgAAEAAAAGRycy9pbmsvaW5rMS54bWy0mV1vHMcRRd8D5D80xg982RFnuudTMOmH&#13;&#10;IAYCJEgQO0DySFMriTC5FMiVJf/7nFM9XMmxDAQBAyNc9Ux/VN26dat68vU3H+9u00/7h8eb+8NF&#13;&#10;07/omrQ/XN+/ujm8uWj+8f237dKkx+PV4dXV7f1hf9H8vH9svrn8/e++vjn8eHf7kr+JHQ6P/uvu&#13;&#10;9qJ5ezy+e3l+/uHDhxcfyov7hzfnuevK+Z8OP/7lz83lturV/vXN4ebIkY9Pj67vD8f9x6Obvbx5&#13;&#10;ddFcHz92p/ns/d39+4fr/em1Tx6uP804Plxd77+9f7i7Op52fHt1OOxv0+HqDrv/2aTjz+/4xw3n&#13;&#10;vNk/NOnuBofb/KIf5mH548qDq48XzWfj95j4iCV3zfmX9/zX/2HPb3+9p2aVPE9zkzaTXu1/0qbz&#13;&#10;wPzlb/v+t4f7d/uH483+E8wVlO3Fz+m6jgOfCtTD/vH+9r2xadJPV7fvgazvOmixnd2ffwGQX+8H&#13;&#10;Ns+6H7j85n6fG/dLaDb3PsdhA+1EqafQHm/u9hD97t2JY8dHNvbxd8eHSIfc5dx2U9ut33fLy2F8&#13;&#10;Ocwvhmn9LBQbi5/2/OHh/ePb034/PHzia7w5oVY9+3Dz6vj2BHr3ohvyPJxw/xz1L61+u7958/b4&#13;&#10;Py+/vr+9Jym2iH/1hz903TR95lkceaLcFxI4WJg2AP6+f33RfBU5nGJlfRAI9HlMpZ/SvOZud9ad&#13;&#10;tfNZHrqya7qm7UnIPA27LvWp2w3tmHKZtxFP2mXdtX3bp37XZqaMuykxdddOPlt28cyfrs1l3LVD&#13;&#10;Gnhb2pJ6h5zbDsOwY9fUr53vu8QLf/p5qhNK3+86Vkz8pLEtU8cv/zlKpRv5LWmYtGpu81Bi7Nyc&#13;&#10;cjfFrztrZik7bGQp1uW2HzhJs5nTJxdiUAzaWY89Y8Ckflpc0LXDxPp2wlRMq66wKYtz3uERYDCx&#13;&#10;uPcy60PbjzqFlakf1pX99R7DWp3jtZaMPCw9MIpVx/4lOeDlZkpmTz3MizDgv8a4Ua+5ox52abMw&#13;&#10;8xQHWcmueSUQvYcztQeaGsYwhXFpJ8yc2GrCdwAa22mddysYZ5DhAeCM6w4HT6cRCuBL47wY6HY0&#13;&#10;/D7odgt/gZdjjX/ReeK/DcUiA9KnYVqH00hbJjYa8BMANHhmrhYOLspAU4aOTfWMaUsb7zEUX7aw&#13;&#10;dXlg6eIEAtEuHC4/KqAaFvsOAGSUO8z3sI5odr+Q7Sel+G+zJ/Tor69fP+6PF800js3ltOY0DJBx&#13;&#10;BV7SaTnrO6JUs2lZjBfhyGPmH5u9RHuBCtVBvG5zBx7EXChlSJdxjv9gomzXiQmWBdeJGsOZLYkv&#13;&#10;i/o5fGzHmAzbgG5jNtCMnbPgsDjBEV5KqjiopAy5wAVkeNYuY6V77zkscZ8+YEvkt8DzEMOZrxBU&#13;&#10;nrAVCSIPnUlmt4UjetZ36AAegUAlJaeTPTVD5RWomECkj9bwdzanTZZZrpAXQ+Qj20HSxFw5iCwQ&#13;&#10;UFZP5mD4pbEwmf04U6Dg4srh7ot7ORGYzSK5AI2fEi427vOWgGE3wuHxQjRqFuMe7i7gze5zWkij&#13;&#10;XWbsKpGEhxVuAqeDeTdxSiyNdCUGrC0IBNZ2cTT5EXlF4EBhkBmk/CjeBeGcebmyQxYFrHGlqBOE&#13;&#10;TZHqCBEnbjW2bDC6LnzmQKxW/AKg7BzYYmaxBRYqlgs8CtsGEzd0gXSXMmnKRgKv9NEMX4Y1RBqE&#13;&#10;2DuNGRWWOLg6a5p/ny+t0O3SXC7rlMYypJUivDtbySxUdN41hczCDjWmH6YxlMgMwOXOCIZd+B3D&#13;&#10;KsHBpgwvyTWIg9gBE6rH9CwjAAq3lhChQGyQYLNigkhSJZ3ENLidrAVBIjTRDPB1xYJNV5K0mhAs&#13;&#10;JZiECHDYP6qjZTEyHZF1d4QuEmJOhW0odm1BOkSY1wyR2DiuDon/XOC1wPO/GmImSyMzdbNDKMpQ&#13;&#10;6wR5xi6EkcAT+jEQ4EIgfpjF27WdQozZtSfdOBJYDDIeWESnQrHjMXSENIM1JvjEXOxXxoagYFCY&#13;&#10;LGQIxoJA1TJZlfMqyyccWcojlokC3HRQn/EgBiEfWjMsFWYFpk+WV0VlsmCxzOWcNJqhNUsMTVZA&#13;&#10;PN80YVlvz8BjSIzpVGkwNcIuJs5WQ/VqIHQuX20TlK92kRYM5ZTpSIBDSXTIHYtJVRsDQAc5zyOE&#13;&#10;lS+GpSREm9XMhU5sQB1CkdfYUPUJNcERgcIkZyuIMXdOWS2Cq7ymIYLRm+aIGm0GB9oaKLTEN+gc&#13;&#10;boXXlH9F1NTIrek7tcAnOcAB68MHwEQNagBlH6zRWgDA2xAKUbRrGjf9xx5FCl5jJe8IXGgzJ+mE&#13;&#10;C4sx02yjADzhW9+u1BeVUoqr81HHkPJR2IDKEm4ANAE2h2FwdELL1SuOGolIIIOJzyc3uS9rc0ll&#13;&#10;Um9Kmm2PUJvpbFAZt654KAPyGuaBiBBiKV0tZYehNVi+YZ2PC5ULEwMA3+KhLwMHZDwaZEZW/hXR&#13;&#10;qdCRatF/sQ+TWQCA5B5OV7rx3sIl3DUZoqX29MhCU9aGlZ+oCHQRJLzQKjIGT4owlC/EhWCzG6wK&#13;&#10;sxjSoBicCjCnm1MsYSwxJfVWUVWnHIWoGkYJWnEXKlE/SDsKGscxSQ9xAtWpgmbL2XeRQW5LkBkK&#13;&#10;jaMgTK1M6g8ssridSESnYoIDoQwzZxcBEh72cYWpal9uVEhwxaWPjiFTNSQ1ih5OEIEansDB7lfi&#13;&#10;PWW4pXrz20W8VelEBYda4+yQwIQ5aoZazlF0CK3FQT2jgOkzLAbUarfAF0pQkJtSbQYgCTXdvMrQ&#13;&#10;erMNGzkzm278VmmPZmtz3sjYHUbueQYtLha1+BZtSMeemg0FoWkkqv2RfQl5Hh2EWtVHdwd40X1w&#13;&#10;lAzBQzyQSaoGdCT0MIWe2yZAp0QZLCRXho1P1rsf2FagpEI2BAqmsolA14tY0INWRNCCH/yw0Qb4&#13;&#10;TAWDam3Eyyi7iTwa5ug+6KIIpBePgSJqbCaQqEQDZMSZh0IWwQZi/WhLbWMr942TIOft4RjVlye2&#13;&#10;6Zg/2NiQA2URgAo/YeL6IWZipecrq+LAWVYCyVSbUnCupSbYAppBMDB4Pq2iHVzQqnmcafcQR+60&#13;&#10;NEd9Rq9WrGy4wNsd6csIIwBAPJQWu1ldj7YDKMO27S2AWBMN9kBF34R9xWU6ZxKjHQy9KVRUCWuO&#13;&#10;+KBf8hjp8Mpu1L3XKoC1jAVFvXhRDyzH5g4jlUWQK1EhXL0HOcOPA5X2mARXVUo5hAeq2PblwHoM&#13;&#10;5kEBLwus4K6uQbEnehClBQhG4gX3cZ2TFb6VaEFndlO7dJSUZLvNH3tw4swrW57IVsyKbAW7Gna9&#13;&#10;MuiUW+1QW7G8ckbYNVePnoIP1ayCOkF/ONO5GI5itzmZmHS37ILNzIiLTY4+AsJ1uqGKcGuobKRr&#13;&#10;t5zalkbCiZlixnov2EKvmFHqc3CW3Nl0JEq/qzZ5MLWYn8G0Au556JUZp7FiwkmbAssMcq5qKk72&#13;&#10;iUbUsoWTVrGeU5UIXABT+BAo4pFz+qdbpiQBp7gs2n4DnNcOblUCxlZeXyIAUZtE16aJJQmt4UaE&#13;&#10;NDBeOUi7/WXInVo5hh9BGBZhdMQEu4o8NRb4ZE8RoUKOUFD2nT71bx4GzktYPMXtXGwhrjbL67jl&#13;&#10;ZSTIc72hE1QNMGYaDRjPmOcjnzUvyRSiUKgOk2neTl6COlhtkjc0VFOEJNdmn5jHcNFNbKI9pTRY&#13;&#10;C+hSfLDBkPmGhm9y3gRAXI0nLwWOo4BgagcTXSW3A5W/8oaG1N4N9pXgFQ2T+HpXtZ+2AkFo/oK2&#13;&#10;l0p+XGdWRD1jP29NPgcwErwQKOQjLYST07hHRtcK5FsTTc8jQWWWqTXzfcg0XyH91qsYNg4J6jwj&#13;&#10;/mufwX/okI2VrA3841MpvO13zdi0pZHP5GO9VfC9L5op5YDvUQEJ1zr8ppIJH2Zjq8mK+5MxIAII&#13;&#10;8YLr3kOYASaJJhkQQ8lYGLPQGlLIWFk5rXEGg9AQDHi3SQdRmmmKokNmRcIgLwlOjeTlvdGQGNG1&#13;&#10;mJnenih+7Gra9pRTfQB7ZiJwsZYL0oKMKsPoDofS+hpR9Q8761fH4ADlgm8rKIHTanoU5E6HQ2tp&#13;&#10;SiCTfrgxHnCe79yZ8yYs1kTXBkgU4xgXrz1uOk3muR5KOs9n9fMFfcjDbNAL97IBAEX9rO9Juvkp&#13;&#10;5/BD6Yf9tCftQMeCP0ADZH6JIYZ+usk0uYi8jhgfi1pAYtNj5hiKttB/46trQv/ttyUAY7+UUVoj&#13;&#10;Rfx2pQJS+F0Hd6pSSoonvAxgX5ED+fjcFUsiQNpYv5RGP4ZmhMlKIr5ot6HVUC+wtb+z3JqamBPf&#13;&#10;/23GoggFCwgRVVf2wgWMh0T0ByvBCLWNPq1KuX+9Zkic+s0CNQsBqMU3k91Q3fMloN/6mRgwGm4z&#13;&#10;i5yxk6kY+KHRrHABbUUSWHJHGWd6WiK9lCO+udC+dPW+bAfQxRFGiG+X/MWuZ6XOOvHJqnRzfJug&#13;&#10;VVixlCskkoGG8DU4GrP4J/ypWRlpLP//g8Gf/g+yy38DAAD//wMAUEsDBBQABgAIAAAAIQDkZ1Jp&#13;&#10;5AAAAA4BAAAPAAAAZHJzL2Rvd25yZXYueG1sTI9LT8MwEITvSPwHa5G4oNZOX4Q0TsWrcOipBani&#13;&#10;5iZLEmGvo9htw79nOcFlpdXMzs6XrwZnxQn70HrSkIwVCKTSVy3VGt7f1qMURIiGKmM9oYZvDLAq&#13;&#10;Li9yk1X+TFs87WItOIRCZjQ0MXaZlKFs0Jkw9h0Sa5++dyby2tey6s2Zw52VE6UW0pmW+ENjOnxs&#13;&#10;sPzaHZ2GB7eZp069fNw975vXwdJNuU9R6+ur4WnJ434JIuIQ/y7gl4H7Q8HFDv5IVRBWw2wyS9iq&#13;&#10;YTRlDjYsVDIHcWBleguyyOV/jOIHAAD//wMAUEsDBBQABgAIAAAAIQB5GLydvwAAACEBAAAZAAAA&#13;&#10;ZHJzL19yZWxzL2Uyb0RvYy54bWwucmVsc4TPsWrEMAwG4L3QdzDaGyUdylHiZDkOspYUbjWOkpjE&#13;&#10;srGc0nv7euzBwQ0ahND3S23/63f1Q0lcYA1NVYMitmFyvGj4Hi9vJ1CSDU9mD0wabiTQd68v7Rft&#13;&#10;JpclWV0UVRQWDWvO8RNR7EreSBUicZnMIXmTS5sWjMZuZiF8r+sPTP8N6O5MNUwa0jA1oMZbLMnP&#13;&#10;7TDPztI52MMT5wcRaA/JwV/9XlCTFsoaHG9YqqnKoYBdi3ePdX8AAAD//wMAUEsBAi0AFAAGAAgA&#13;&#10;AAAhAJszJzcMAQAALQIAABMAAAAAAAAAAAAAAAAAAAAAAFtDb250ZW50X1R5cGVzXS54bWxQSwEC&#13;&#10;LQAUAAYACAAAACEAOP0h/9YAAACUAQAACwAAAAAAAAAAAAAAAAA9AQAAX3JlbHMvLnJlbHNQSwEC&#13;&#10;LQAUAAYACAAAACEAEJuf+YwBAAAxAwAADgAAAAAAAAAAAAAAAAA8AgAAZHJzL2Uyb0RvYy54bWxQ&#13;&#10;SwECLQAUAAYACAAAACEA8SLKAioNAAAeHgAAEAAAAAAAAAAAAAAAAAD0AwAAZHJzL2luay9pbmsx&#13;&#10;LnhtbFBLAQItABQABgAIAAAAIQDkZ1Jp5AAAAA4BAAAPAAAAAAAAAAAAAAAAAEwRAABkcnMvZG93&#13;&#10;bnJldi54bWxQSwECLQAUAAYACAAAACEAeRi8nb8AAAAhAQAAGQAAAAAAAAAAAAAAAABdEgAAZHJz&#13;&#10;L19yZWxzL2Uyb0RvYy54bWwucmVsc1BLBQYAAAAABgAGAHgBAABTEwAAAAA=&#13;&#10;">
                      <v:imagedata r:id="rId16" o:title=""/>
                    </v:shape>
                  </w:pict>
                </mc:Fallback>
              </mc:AlternateContent>
            </w:r>
            <w:r w:rsidR="000C7B5E">
              <w:rPr>
                <w:rFonts w:ascii="Times New Roman" w:eastAsia="Times New Roman" w:hAnsi="Times New Roman" w:cs="Times New Roman"/>
                <w:noProof/>
                <w:sz w:val="24"/>
                <w:szCs w:val="24"/>
                <w:lang w:eastAsia="en-GB"/>
              </w:rPr>
              <mc:AlternateContent>
                <mc:Choice Requires="wpi">
                  <w:drawing>
                    <wp:anchor distT="0" distB="0" distL="114300" distR="114300" simplePos="0" relativeHeight="251960320" behindDoc="0" locked="0" layoutInCell="1" allowOverlap="1" wp14:anchorId="40F5F0A4" wp14:editId="21809AB5">
                      <wp:simplePos x="0" y="0"/>
                      <wp:positionH relativeFrom="column">
                        <wp:posOffset>1737360</wp:posOffset>
                      </wp:positionH>
                      <wp:positionV relativeFrom="paragraph">
                        <wp:posOffset>76835</wp:posOffset>
                      </wp:positionV>
                      <wp:extent cx="743155" cy="155520"/>
                      <wp:effectExtent l="38100" t="38100" r="0" b="35560"/>
                      <wp:wrapNone/>
                      <wp:docPr id="397" name="Ink 397"/>
                      <wp:cNvGraphicFramePr/>
                      <a:graphic xmlns:a="http://schemas.openxmlformats.org/drawingml/2006/main">
                        <a:graphicData uri="http://schemas.microsoft.com/office/word/2010/wordprocessingInk">
                          <w14:contentPart bwMode="auto" r:id="rId17">
                            <w14:nvContentPartPr>
                              <w14:cNvContentPartPr/>
                            </w14:nvContentPartPr>
                            <w14:xfrm>
                              <a:off x="0" y="0"/>
                              <a:ext cx="743155" cy="155520"/>
                            </w14:xfrm>
                          </w14:contentPart>
                        </a:graphicData>
                      </a:graphic>
                    </wp:anchor>
                  </w:drawing>
                </mc:Choice>
                <mc:Fallback>
                  <w:pict>
                    <v:shape w14:anchorId="771B5A4F" id="Ink 397" o:spid="_x0000_s1026" type="#_x0000_t75" style="position:absolute;margin-left:136.2pt;margin-top:5.45pt;width:59.7pt;height:13.5pt;z-index:25196032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C84VyeLAQAAMAMAAA4AAABkcnMvZTJvRG9jLnhtbJxSy07DMBC8I/EP&#13;&#10;1t5pktIHRE05UCFxAHqADzCO3VjE3mjtNuXv2aQtLSCExMXa9djjmR3PbrauFhtNwaIvIBukILRX&#13;&#10;WFq/KuDl+e7iCkSI0peyRq8LeNcBbubnZ7O2yfUQK6xLTYJJfMjbpoAqxiZPkqAq7WQYYKM9gwbJ&#13;&#10;ycgtrZKSZMvsrk6GaTpJWqSyIVQ6BN5d7ECY9/zGaBWfjAk6irqA6XiSgYh9wTqJi1E6AfFawFU2&#13;&#10;SiGZz2S+ItlUVu0lyX8octJ6FvBJtZBRijXZH1TOKsKAJg4UugSNsUr3fthZln5zdu/fOlfZSK0p&#13;&#10;V+ij9nEpKR5m1wP/ecLVPIH2AUtOR64jwp6Rx/N3GDvRC1Rrx3p2iZCuZeTvECrbBB5zbssC6L7M&#13;&#10;jvr95vboYElHX4+bJYnu/OX1FISXjkWxc9G1HM/B/uPX+4wke+g35q0h12XCgsW2AI7/vVv7yPU2&#13;&#10;CsWb09FlNh6DUAxxMR72+IF5x3DoThLgx79kfdp3wk4++vwDAAD//wMAUEsDBBQABgAIAAAAIQCX&#13;&#10;E5izfwkAAKoUAAAQAAAAZHJzL2luay9pbmsxLnhtbLSYXW8jxxFF3wPkPzToh31hS9PzPYK1fjCy&#13;&#10;QIAECWIHSB5libsiLFELivv173NONUXJ8RoIggRriJye7uqqW7duFf3td5/v79LHzf5x+7C7XJWz&#13;&#10;ZpU2u+uHm+3u3eXq7z++yfMqPR6udjdXdw+7zeXqy+Zx9d3r3//u2+3u5/u7C/4mLOwe/XZ/d7m6&#13;&#10;PRzeX5yff/r06exTd/awf3feNk13/sfdz3/+0+r18dTN5u12tz1w5ePT0vXD7rD5fNDYxfbmcnV9&#13;&#10;+Nyc9mP7h4cP++vN6bUr++vnHYf91fXmzcP+/upwsnh7tdtt7tLu6h6//7FKhy/v+bLlnneb/Srd&#13;&#10;bwk4t2eln/r5DwsLV58vVy+eP+DiI57cr86/bvOf/webb35tU7e6dhqnVTq6dLP5qE/ngfnFb8f+&#13;&#10;1/3D+83+sN08w1xBOb74kq7rc+BTgdpvHh/uPpibVfp4dfcByErTQIvj3eX8K4D82h7Y/E/tgctv&#13;&#10;2nvp3C+hOYb3EocjaCdKPaX2sL3fQPT79yeOHR4x7PIPh32UQ9u0bW7G3Cw/NvNFP1x0w1k/Ty9S&#13;&#10;cWTxk82f9h8eb0/2fto/8zXenFCrkX3a3hxuT6A3Z03fTv0J95eof+307Wb77vbwXx+/frh7oCiO&#13;&#10;Gf/m+++bZhxfRBZXnij3lQIOFqYjAH/bvL1cfRM1nOJkXQgEylRSOzRpmtpu/Wp8lYdXzXqVi/81&#13;&#10;61xym0oZ100qaeoGF1ia23XuUpu7pl0PuU/Fxy6XMqxL7nOZJjYmzoycaPnaD2Eid1ySB95gGsNp&#13;&#10;7tccb1NX5nXDzm5cPLnwHkOpzAM3D7ntuSEMrv2LH1jIvad9bnv8YTcXrjs8CXcKnjYz7nVp6td9&#13;&#10;6ryzS3i3Zkdux3WLJwVLPPYDG42nwY0uzR3Loy+xkcL3HifGNQdwquCcLi5pzAu+EHjql3qk67E7&#13;&#10;17swWaZ1n8fUcncvIHiEI3nAxZH1gmN97ids8NBqgwvwExQ7QTQ+3WaVT4PVko4DGKsuGjpn2mQi&#13;&#10;cCYBcn0HNHnkQax1L49xBU9jcU8NKkfoGOyEuiFlujg1ROt1miKP4AQEnuI4L1n2evFtmz7OFl3u&#13;&#10;IqwhLRmcxDT4w2c2PqJMJpNdecBPbop4WZ4WkBPeuTpQmnHC/JA6bsXokPquNT6wKj1E6NM4jcZv&#13;&#10;GrWfO/jiR5rZACzmfDKFwLRgoIEe/jVAPyq8MIkHQWp+IeJPuvGf1lKo01/evn3cHFDppaAv/QA6&#13;&#10;I7GNkOdV8ypPVldjcYGGKRxzV0g7lBmonibNeaAGIGEeJp911zQOPR8C7lLpZMoU6SYbXd3SxQHx&#13;&#10;FrcxF4Hu3b4eM5vJMGb514An9SqxoZlAUBUklyzKlCEY0EbZyI0ZkAGfKpFKLHSUVc0bkGUY7gOL&#13;&#10;EjO3bRFzRIUULAH3ItDwUOO5XeJ26DR1umnu5ijIATdxCzJhJlKHEFia+BzbWmJph2NZtMMaF8Nr&#13;&#10;7m2TotTBuqIYEDN2wT7xBH25LEoDARp5roww9r6yvgAdpaIvFmShXguPDVfADvRPYibVaZBfUFWf&#13;&#10;kS1EwFe6yBt8xZU8tWaWu6kl2RlQFItLlRtzD0SWMt1KDnoPdMwdwLt9gggYjdrzM/YGW4OnZEIG&#13;&#10;xzFeP+XPfTWZVAJy5AGvHKJmcFH6oJiYhQoKEjnMc2v6FA4KhLqZKUKSURpyDTreZI4EQh7xLo3V&#13;&#10;PeUeIpl7RR2gUlloBwZirgcPjApc4NOby6WP920IOIEKJweDjbmDxqOJpKngOvgKNpLQhszP9B/r&#13;&#10;QldtGSOZ40ukW/qO2OaYxiR9lTdUTrzTotBUKcSbhXzidy7gj/rSTwAcTxC/iNdINUWEEQiRHZ/l&#13;&#10;xTEx7JZpSoj9AE8sUT/r3oVbfDmhUULfVGrQihRFEDB1HRpAhF6gFBSm3xpjwxeLICDnNRdL15rF&#13;&#10;bprDNM7KbdgTKB65UB1kczADDrDhuCabW0lq0kxSFUXhpFPhOGWON5iXj0N03/Dc5DZImE2AHsaX&#13;&#10;uDF6Z50K7FdLeKWPTVrCVUpixnFtwCKQaggIzMAGSYN94o6LM71UvudJKcK+2m2lW9lQGbBzW92C&#13;&#10;oxGOyAB3HyDgCFRjtyU8EQQCaYnwyRWytqNlyQSzQ2JhlXKBHE06VEVP1bDrBX24UbGSm6PdnTkn&#13;&#10;25pGB4NQXKqHsSGglE/somGpeNwxq0RcgQe5MBOIVI/2xNSkVFau4k8KD3GhhbOTCVqI29mEbsWp&#13;&#10;YoS2QTWDwAwgXnqWpATnQkB4IliJPjhfmPPBVlKPcvPicGU9xLASSTn2QxEqQ4USSGIfHtFIiFoV&#13;&#10;CMhilIBxqhicgapVIbCUBx1TeXST2o+TXEYw0mtyGJj40qxnOUa1giSIoqBRoNGcgszOPr5WvUYq&#13;&#10;VHNTnThrehzJmKNwSceCN+qC3/0LU/iL97HiX0n0VAN22oiTOBgiwgZ/AJMpMYZX4SfzileMQPCF&#13;&#10;zLAkDtzD1kAqkmDo/BpUXohclwpPCDFaEl0DSEKBUT90zAyW0fuDqZwJ5mmlp1LIjQuWTFymJBc0&#13;&#10;G2u5h0Xc7kLNkzRjN+7hXb0fp7EjsozUViMLPjuN6XTIFIUS2uwhTjvU4mRkE1U1+JAM6TXKp3BJ&#13;&#10;LhqhSYkxgEiUA7lFFp31Khn03EmjZid4pTziqBngiyXlc3AKUFRJQRJisLU1EJLBOY6SDCoCYcQv&#13;&#10;pwMnUFKQRyWIyzEGUjZWPswPlRIIHwVKI7YNTEw0QvFG/55IExTxHRDasCVPlxlQghC1hQJiN0Ja&#13;&#10;zvprRjETQEKgjAnDS40H/od53yXcY+nJvA1MQetirCCZYMGZeB0pqOScQst40TGYEZzKHi0OaBgi&#13;&#10;gnYRSfzcCT9kfIyRgSd5jB5kFXCiKqjl5JBjdwl8uJ8cOBe2R/FkSAgGAVwVYuYDe4Ox0SEyWi70&#13;&#10;GQYGAUlGDc6OQ9lUahAPNz2rrNwAOYVOpvpPxYBBMtPxNLjmD6kYfx3MyF5AY+hAZqlGpcQRgFHg&#13;&#10;rOYSCnZKuBOzqKt2cZS2WydFx7IYGQGbG/Wjz5O9Qqd7FPGJN7yvqgPETIP+OuusHYHyV8ScGV/I&#13;&#10;hEJPSTs52GyIDlHGrxmLjpygTk15ysrgbaNXpoSaNCxw9MOdRFdpd3yCfBjpUA4b8YIbXFsbAabq&#13;&#10;j2UC7ePnMKG0/jLnyNjIoIhc/pNOMgNvo2ZgN32LEuMLdaI9qAAVn6rAPJHw6qTHdU9K//vPoef/&#13;&#10;WfP6XwAAAP//AwBQSwMEFAAGAAgAAAAhABk9TDriAAAADgEAAA8AAABkcnMvZG93bnJldi54bWxM&#13;&#10;T01PwzAMvSPxHyIjcZlYug4Y7ZpOCAQXTowh4JYmpi1rnKpJt/LvMSe4WLbe8/soNpPrxAGH0HpS&#13;&#10;sJgnIJCMty3VCnYvDxc3IELUZHXnCRV8Y4BNeXpS6Nz6Iz3jYRtrwSIUcq2gibHPpQymQafD3PdI&#13;&#10;jH36wenI51BLO+gji7tOpklyLZ1uiR0a3eNdg2a/HZ2C2evu6+nR9O07zcxVte+WOH68KXV+Nt2v&#13;&#10;edyuQUSc4t8H/Hbg/FBysMqPZIPoFKSr9JKpDCQZCCYsswUXqnhZZSDLQv6vUf4AAAD//wMAUEsD&#13;&#10;BBQABgAIAAAAIQB5GLydvwAAACEBAAAZAAAAZHJzL19yZWxzL2Uyb0RvYy54bWwucmVsc4TPsWrE&#13;&#10;MAwG4L3QdzDaGyUdylHiZDkOspYUbjWOkpjEsrGc0nv7euzBwQ0ahND3S23/63f1Q0lcYA1NVYMi&#13;&#10;tmFyvGj4Hi9vJ1CSDU9mD0wabiTQd68v7RftJpclWV0UVRQWDWvO8RNR7EreSBUicZnMIXmTS5sW&#13;&#10;jMZuZiF8r+sPTP8N6O5MNUwa0jA1oMZbLMnP7TDPztI52MMT5wcRaA/JwV/9XlCTFsoaHG9YqqnK&#13;&#10;oYBdi3ePdX8AAAD//wMAUEsBAi0AFAAGAAgAAAAhAJszJzcMAQAALQIAABMAAAAAAAAAAAAAAAAA&#13;&#10;AAAAAFtDb250ZW50X1R5cGVzXS54bWxQSwECLQAUAAYACAAAACEAOP0h/9YAAACUAQAACwAAAAAA&#13;&#10;AAAAAAAAAAA9AQAAX3JlbHMvLnJlbHNQSwECLQAUAAYACAAAACEALzhXJ4sBAAAwAwAADgAAAAAA&#13;&#10;AAAAAAAAAAA8AgAAZHJzL2Uyb0RvYy54bWxQSwECLQAUAAYACAAAACEAlxOYs38JAACqFAAAEAAA&#13;&#10;AAAAAAAAAAAAAADzAwAAZHJzL2luay9pbmsxLnhtbFBLAQItABQABgAIAAAAIQAZPUw64gAAAA4B&#13;&#10;AAAPAAAAAAAAAAAAAAAAAKANAABkcnMvZG93bnJldi54bWxQSwECLQAUAAYACAAAACEAeRi8nb8A&#13;&#10;AAAhAQAAGQAAAAAAAAAAAAAAAACvDgAAZHJzL19yZWxzL2Uyb0RvYy54bWwucmVsc1BLBQYAAAAA&#13;&#10;BgAGAHgBAAClDwAAAAA=&#13;&#10;">
                      <v:imagedata r:id="rId18" o:title=""/>
                    </v:shape>
                  </w:pict>
                </mc:Fallback>
              </mc:AlternateContent>
            </w:r>
            <w:r w:rsidR="000C7B5E">
              <w:rPr>
                <w:rFonts w:ascii="Times New Roman" w:eastAsia="Times New Roman" w:hAnsi="Times New Roman" w:cs="Times New Roman"/>
                <w:noProof/>
                <w:sz w:val="24"/>
                <w:szCs w:val="24"/>
                <w:lang w:eastAsia="en-GB"/>
              </w:rPr>
              <mc:AlternateContent>
                <mc:Choice Requires="wpi">
                  <w:drawing>
                    <wp:anchor distT="0" distB="0" distL="114300" distR="114300" simplePos="0" relativeHeight="251961344" behindDoc="0" locked="0" layoutInCell="1" allowOverlap="1" wp14:anchorId="1BD5287E" wp14:editId="5DBBD869">
                      <wp:simplePos x="0" y="0"/>
                      <wp:positionH relativeFrom="column">
                        <wp:posOffset>651510</wp:posOffset>
                      </wp:positionH>
                      <wp:positionV relativeFrom="paragraph">
                        <wp:posOffset>3175</wp:posOffset>
                      </wp:positionV>
                      <wp:extent cx="849225" cy="204790"/>
                      <wp:effectExtent l="38100" t="25400" r="40005" b="36830"/>
                      <wp:wrapNone/>
                      <wp:docPr id="398" name="Ink 398"/>
                      <wp:cNvGraphicFramePr/>
                      <a:graphic xmlns:a="http://schemas.openxmlformats.org/drawingml/2006/main">
                        <a:graphicData uri="http://schemas.microsoft.com/office/word/2010/wordprocessingInk">
                          <w14:contentPart bwMode="auto" r:id="rId19">
                            <w14:nvContentPartPr>
                              <w14:cNvContentPartPr/>
                            </w14:nvContentPartPr>
                            <w14:xfrm>
                              <a:off x="0" y="0"/>
                              <a:ext cx="849225" cy="204790"/>
                            </w14:xfrm>
                          </w14:contentPart>
                        </a:graphicData>
                      </a:graphic>
                    </wp:anchor>
                  </w:drawing>
                </mc:Choice>
                <mc:Fallback>
                  <w:pict>
                    <v:shape w14:anchorId="1C32AA94" id="Ink 398" o:spid="_x0000_s1026" type="#_x0000_t75" style="position:absolute;margin-left:50.7pt;margin-top:-.35pt;width:68.05pt;height:17.35pt;z-index:25196134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BNmKt+MAQAAMAMAAA4AAABkcnMvZTJvRG9jLnhtbJxSQW7CMBC8V+of&#13;&#10;LN9LQoACEYFDUSUOpRzaB7iOTazG3mhtCPy+mwAFWlWVuES7O854ZseT2c6WbKvQG3AZ73ZizpST&#13;&#10;kBu3zvj72/PDiDMfhMtFCU5lfK88n03v7yZ1laoECihzhYxInE/rKuNFCFUaRV4WygrfgUo5AjWg&#13;&#10;FYFaXEc5iprYbRklcfwY1YB5hSCV9zSdH0A+bfm1VjK8au1VYGXGh4NHkheaYkCykIp+jyYfVIyG&#13;&#10;Ix5NJyJdo6gKI4+SxA2KrDCOBHxTzUUQbIPmF5U1EsGDDh0JNgKtjVStH3LWjX84W7jPxlW3LzeY&#13;&#10;SnBBubASGE67a4FbrrAlbaB+gZzSEZsA/MhI6/k/jIPoOciNJT2HRFCVItBz8IWpPK05NXnGcZF3&#13;&#10;z/rd9unsYIVnX8vtCllzvjemhJywJIqcs6aleE72l9f/ExIdob+YdxptkwkJZruMU+r75ttGrnaB&#13;&#10;SRqO+uMkGXAmCUri/nDc4ifmA8Opu0iALr/K+rJvhF089OkXAAAA//8DAFBLAwQUAAYACAAAACEA&#13;&#10;ykMW23wIAADAEgAAEAAAAGRycy9pbmsvaW5rMS54bWy0mN1vHDUUxd+R+B+s4SEv68T22PMRkfCA&#13;&#10;qIQEAlGQ4DEk02ZFdrfanTTtf8/vXE82gbYSQqBK6/HX9b3nnnPt9Muv3m3u3Ntpf1jvthdNPA2N&#13;&#10;m7bXu5v19vVF88vPL/zQuMN8tb25utttp4vm/XRovrr8/LMv19s/Nnfn/DosbA/62txdNLfz/Ob8&#13;&#10;7Ozh4eH0oT3d7V+fpRDas2+3f3z/XXO57LqZXq2365kjD49D17vtPL2bZex8fXPRXM/vwnE9tl/u&#13;&#10;7vfX03FaI/vrpxXz/up6erHbb67mo8Xbq+12unPbqw1+/9q4+f0bPtac83raN26zJmCfTmPu8/DN&#13;&#10;yMDVu4vmWf8eFw94smnOPm7zt//B5osPbcqtNvVd37jFpZvprXw6M8zPPx37j/vdm2k/r6cnmCso&#13;&#10;y8R7d137hk8Faj8ddnf3yk3j3l7d3QNZDAFaLGfHs48A8qE9sPlP7YHLJ+09d+6v0CzhPcdhAe1I&#13;&#10;qcfUzuvNBNE3b44cmw8Y1vDLeW9ySCElHzofxp/DcJ7Leduedqk8S8XC4kebv+/vD7dHe7/vn/hq&#13;&#10;M0fUamQP65v59gh6OA059fmI+3PUP7b7dlq/vp3/9fbr3d0OUSwZ/+Lrr0PoumeR2ZFHyn1EwMZC&#13;&#10;twDw0/TqovnCNOxsZx0wBIKLZXR938bVSTiJ/YlvY141ofGlCaviYnDDMKxa3/pI61vX+5jbVQw+&#13;&#10;ubDyvSuu7VY98/24SnUwu+y7uBo8+1nCYOww5pMvbGGDS6VlMcbDKrA4pn7lo88sl92Yy8pnTKY+&#13;&#10;1QEOZj7mzPLgxnblO9qAX1leFBd87ItNqi2++NgmjDjZpFNcIkR2RfkQmC/0A/HIg+hGNvvoBp1H&#13;&#10;bKV0DA+yjXedGwe6RB6T1gFC6nCYBaUbVrk6wUnRD0xwnBvakR2KX6tasGkJG3MgSTNW2wBBJ9sv&#13;&#10;RkY60eKSo7bMwmOcTlcNRGuImCEO0jKCUadaA2R1MGyN+aYIMS3QtMeMZl+PMwTMKSDWfDVN2K6A&#13;&#10;N0lrXUdLNnzbE101PGK4QBUO9Znsap5oZSONxE4LvpxblEvyk0YgVZJ1QufjmB6zN7ielIOQcl5g&#13;&#10;EQ4qxRAGf8S4EiyXhJ74KAAVe81gX2GLjDmSBz5p8cC3nM1vyyCORHxgDmujaDRgXMxhbSuCMM2o&#13;&#10;8FLK5Dz+ESojLo69ZKA5kSrjNT0RNlU4sxNPLQdFZwfPGk4pHl0o4BiQC07HhH7omin2pLp4IARN&#13;&#10;t8E4xizdQSYJn3+jXDfqFOGjRSIzAeLlKJdHD2h45zqdKBYm0OEDd5cgpJuMzFmW/VDj5CBid8QX&#13;&#10;CCFG66NniNbLCwKTLKTpWHrCRrAKTTCrNLCZvMugwJeM5ZPBCDUYVPhIp4PgJEjB4xLStpQwB5w9&#13;&#10;yGB+NAxwopj+dLr4S+w0fjAoiIdjVFOY7djc6ThstNnglY4GPCW3gySc8LnHyYSm/Whkp+OpDhAZ&#13;&#10;eXUo2FIpouHSIMGCrQBG+gacJ6NVxRpLEj9QKWMFVlIG6Zg7nItIiFTo2DKIRgFapE3gLnX4AXI+&#13;&#10;BYEZPTVFGFshKsqp5YWlCh4HC0qRVsVEGSBstvGVhD5pIUDcsXlLtpUcvhSAkY8mAiiuqygBFcKE&#13;&#10;+JgQkBwBIYwDKp3My0WyqZSxTECLIDEry+SpVQkx+GErEFuvw6RIj7dQQfBJlvjKcZyjOwGQhAzJ&#13;&#10;0bB8y9ILTElIgxHZbPFHHNG8gW8BizkxiL3QD/KBHq3EHfFA1wE3kHGdbjRNGHBEzCnMEoaGBS+w&#13;&#10;WS4JnmQJZhThMjygCPgEUjCxek7YSEnJirBnCYiT5Zn0kLjdVMixoaKl0kOwFX/y+5gvK4kaZVXk&#13;&#10;CpD3YgHmPRCwk6qASZ2Pt+pz2ViJ9djQLOhSixZ87ErDc7I6rDomsoQDAI4HqSFIFwAB2mqvH1GQ&#13;&#10;NNhFaREX9esLpUekaFXWLU1UW8m7V9EZKDqRC2qkK8ZR/alMeE4ZxpyKshhMELUKIx5qvCwqjQB/&#13;&#10;/DXbKtNWE8AAIIHelllMta4iR2QTRDaKCC3hslDg1e+CoHBbhlUVABQPITheiTUZElGN0J2oaELn&#13;&#10;JJTHNi5DMou3yqFFD511dStvSoE9RuwO50KTOkSFlEloZzeXXLSqDu10kbGz18OCUdciDNnthboc&#13;&#10;FAhceGaWjcYnSUAIWX23Qgh3LGeRpChkiCdz4pqpxcKUODAvq04PFRVU9EeU6J6uyk6x4qMMJZQl&#13;&#10;TGLiQhBv+jgsSIMutiAZDkEuXQw6TaDY4TqCJZVtBn33pGGtUMqqoK1ht/VA0IW//NHz+M7+p29P&#13;&#10;e83/8OrVYZr5Sy+U5jKOHXVywNMwIKKTGHmTQuJh1UQ9SEekLKWBCyqU4OvdDKB6FVH6VYI68sqv&#13;&#10;yxRvnDWQ9AhbahINEqIHbHWs8pZY2V6/lwm7Bkn4fxloN6bmkr/C8a93fUfN17s7nvAeCnp3p0ZZ&#13;&#10;1CWkCm+PJYoHA/Upq/ioMMoutUTLyH/lnehNBcn1AtNzV2iAKYtU7pAGhiplo8o2dlEDiPKACOKY&#13;&#10;HoQaVQHhzYLpOGq+5zWPaCjQOK37G+WzHI90lRlmEuajciuKutgxVwVJtOosD9VoRYL5ZVDZqOVj&#13;&#10;2SS91HqgTZV3KCAPdgG7bBeEzFd5KkzX867Hd+qChYjsdToTihxVwhW+eYfYswQp6EmuQg9eFhBr&#13;&#10;qBmIV4LI9niDIrznmUCbVjWEI4FysWkYLagoHN/V9LHGbonfliFZqxm8MC0ZKgUIlTex7lv+s0Nx&#13;&#10;k0977Va6mU9khzSDL77zWqklRX9HPN074oHua9mzXCV0UlEkXFxJ6JgPV4wBEIVXooDwHQjpjYc8&#13;&#10;rCzaC5e3HupSzitDap14FD9vSiVJd8PfRf/0J/zlnwAAAP//AwBQSwMEFAAGAAgAAAAhAOv0KqXi&#13;&#10;AAAADQEAAA8AAABkcnMvZG93bnJldi54bWxMTz1PwzAQ3ZH4D9YhsbV22kKrNE5VQbsgZWhhYXPj&#13;&#10;IwnE5yh2m5RfzzHBctLTe/c+ss3oWnHBPjSeNCRTBQKp9LahSsPb636yAhGiIWtaT6jhigE2+e1N&#13;&#10;ZlLrBzrg5RgrwSYUUqOhjrFLpQxljc6Eqe+QmPvwvTORYV9J25uBzV0rZ0o9Smca4oTadPhUY/l1&#13;&#10;PDsN822y2n9Gd919Y7d7fzkUxSALre/vxuc1n+0aRMQx/n3A7wbuDzkXO/kz2SBaxipZsFTDZAmC&#13;&#10;+dl8+QDixAkLBTLP5P8V+Q8AAAD//wMAUEsDBBQABgAIAAAAIQB5GLydvwAAACEBAAAZAAAAZHJz&#13;&#10;L19yZWxzL2Uyb0RvYy54bWwucmVsc4TPsWrEMAwG4L3QdzDaGyUdylHiZDkOspYUbjWOkpjEsrGc&#13;&#10;0nv7euzBwQ0ahND3S23/63f1Q0lcYA1NVYMitmFyvGj4Hi9vJ1CSDU9mD0wabiTQd68v7RftJpcl&#13;&#10;WV0UVRQWDWvO8RNR7EreSBUicZnMIXmTS5sWjMZuZiF8r+sPTP8N6O5MNUwa0jA1oMZbLMnP7TDP&#13;&#10;ztI52MMT5wcRaA/JwV/9XlCTFsoaHG9YqqnKoYBdi3ePdX8AAAD//wMAUEsBAi0AFAAGAAgAAAAh&#13;&#10;AJszJzcMAQAALQIAABMAAAAAAAAAAAAAAAAAAAAAAFtDb250ZW50X1R5cGVzXS54bWxQSwECLQAU&#13;&#10;AAYACAAAACEAOP0h/9YAAACUAQAACwAAAAAAAAAAAAAAAAA9AQAAX3JlbHMvLnJlbHNQSwECLQAU&#13;&#10;AAYACAAAACEAE2Yq34wBAAAwAwAADgAAAAAAAAAAAAAAAAA8AgAAZHJzL2Uyb0RvYy54bWxQSwEC&#13;&#10;LQAUAAYACAAAACEAykMW23wIAADAEgAAEAAAAAAAAAAAAAAAAAD0AwAAZHJzL2luay9pbmsxLnht&#13;&#10;bFBLAQItABQABgAIAAAAIQDr9Cql4gAAAA0BAAAPAAAAAAAAAAAAAAAAAJ4MAABkcnMvZG93bnJl&#13;&#10;di54bWxQSwECLQAUAAYACAAAACEAeRi8nb8AAAAhAQAAGQAAAAAAAAAAAAAAAACtDQAAZHJzL19y&#13;&#10;ZWxzL2Uyb0RvYy54bWwucmVsc1BLBQYAAAAABgAGAHgBAACjDgAAAAA=&#13;&#10;">
                      <v:imagedata r:id="rId20" o:title=""/>
                    </v:shape>
                  </w:pict>
                </mc:Fallback>
              </mc:AlternateContent>
            </w:r>
          </w:p>
          <w:p w14:paraId="2C58A6A5" w14:textId="39AED9D7" w:rsidR="002E686F" w:rsidRPr="00515844" w:rsidRDefault="002E686F" w:rsidP="001D3F54">
            <w:pPr>
              <w:spacing w:after="0" w:line="240" w:lineRule="auto"/>
              <w:textAlignment w:val="baseline"/>
              <w:rPr>
                <w:rFonts w:ascii="Times New Roman" w:eastAsia="Times New Roman" w:hAnsi="Times New Roman" w:cs="Times New Roman"/>
                <w:sz w:val="24"/>
                <w:szCs w:val="24"/>
                <w:lang w:eastAsia="en-GB"/>
              </w:rPr>
            </w:pPr>
            <w:r w:rsidRPr="00515844">
              <w:rPr>
                <w:rFonts w:ascii="Arial" w:eastAsia="Times New Roman" w:hAnsi="Arial" w:cs="Arial"/>
                <w:sz w:val="14"/>
                <w:szCs w:val="14"/>
                <w:lang w:eastAsia="en-GB"/>
              </w:rPr>
              <w:t> </w:t>
            </w:r>
          </w:p>
          <w:p w14:paraId="5FFDDA10" w14:textId="77777777" w:rsidR="002E686F" w:rsidRPr="00515844" w:rsidRDefault="002E686F" w:rsidP="001D3F54">
            <w:pPr>
              <w:spacing w:after="0" w:line="240" w:lineRule="auto"/>
              <w:textAlignment w:val="baseline"/>
              <w:rPr>
                <w:rFonts w:ascii="Times New Roman" w:eastAsia="Times New Roman" w:hAnsi="Times New Roman" w:cs="Times New Roman"/>
                <w:sz w:val="24"/>
                <w:szCs w:val="24"/>
                <w:lang w:eastAsia="en-GB"/>
              </w:rPr>
            </w:pPr>
            <w:r w:rsidRPr="00515844">
              <w:rPr>
                <w:rFonts w:ascii="Arial" w:eastAsia="Times New Roman" w:hAnsi="Arial" w:cs="Arial"/>
                <w:sz w:val="14"/>
                <w:szCs w:val="14"/>
                <w:lang w:eastAsia="en-GB"/>
              </w:rPr>
              <w:t> </w:t>
            </w:r>
          </w:p>
        </w:tc>
        <w:tc>
          <w:tcPr>
            <w:tcW w:w="750" w:type="dxa"/>
            <w:tcBorders>
              <w:top w:val="single" w:sz="6" w:space="0" w:color="auto"/>
              <w:left w:val="single" w:sz="6" w:space="0" w:color="auto"/>
              <w:bottom w:val="nil"/>
              <w:right w:val="single" w:sz="6" w:space="0" w:color="auto"/>
            </w:tcBorders>
            <w:shd w:val="clear" w:color="auto" w:fill="auto"/>
            <w:hideMark/>
          </w:tcPr>
          <w:p w14:paraId="28A374A7" w14:textId="77777777" w:rsidR="002E686F" w:rsidRPr="00515844" w:rsidRDefault="002E686F" w:rsidP="001D3F54">
            <w:pPr>
              <w:spacing w:after="0" w:line="240" w:lineRule="auto"/>
              <w:jc w:val="center"/>
              <w:textAlignment w:val="baseline"/>
              <w:rPr>
                <w:rFonts w:ascii="Times New Roman" w:eastAsia="Times New Roman" w:hAnsi="Times New Roman" w:cs="Times New Roman"/>
                <w:sz w:val="24"/>
                <w:szCs w:val="24"/>
                <w:lang w:eastAsia="en-GB"/>
              </w:rPr>
            </w:pPr>
            <w:r w:rsidRPr="00515844">
              <w:rPr>
                <w:rFonts w:ascii="Arial" w:eastAsia="Times New Roman" w:hAnsi="Arial" w:cs="Arial"/>
                <w:sz w:val="32"/>
                <w:szCs w:val="32"/>
                <w:lang w:eastAsia="en-GB"/>
              </w:rPr>
              <w:t>10 </w:t>
            </w:r>
          </w:p>
        </w:tc>
        <w:tc>
          <w:tcPr>
            <w:tcW w:w="735" w:type="dxa"/>
            <w:vMerge w:val="restart"/>
            <w:tcBorders>
              <w:top w:val="single" w:sz="6" w:space="0" w:color="auto"/>
              <w:left w:val="single" w:sz="6" w:space="0" w:color="auto"/>
              <w:bottom w:val="single" w:sz="6" w:space="0" w:color="auto"/>
              <w:right w:val="single" w:sz="6" w:space="0" w:color="auto"/>
            </w:tcBorders>
            <w:shd w:val="clear" w:color="auto" w:fill="auto"/>
            <w:hideMark/>
          </w:tcPr>
          <w:p w14:paraId="21BEE02B" w14:textId="34CCDF39" w:rsidR="002E686F" w:rsidRPr="00515844" w:rsidRDefault="00D206D8" w:rsidP="001D3F54">
            <w:pPr>
              <w:spacing w:after="0" w:line="240" w:lineRule="auto"/>
              <w:jc w:val="center"/>
              <w:textAlignment w:val="baseline"/>
              <w:rPr>
                <w:rFonts w:ascii="Times New Roman" w:eastAsia="Times New Roman" w:hAnsi="Times New Roman" w:cs="Times New Roman"/>
                <w:sz w:val="24"/>
                <w:szCs w:val="24"/>
                <w:lang w:eastAsia="en-GB"/>
              </w:rPr>
            </w:pPr>
            <w:r>
              <w:rPr>
                <w:rFonts w:ascii="Arial" w:eastAsia="Times New Roman" w:hAnsi="Arial" w:cs="Arial"/>
                <w:noProof/>
                <w:sz w:val="32"/>
                <w:szCs w:val="32"/>
                <w:lang w:eastAsia="en-GB"/>
              </w:rPr>
              <mc:AlternateContent>
                <mc:Choice Requires="wpi">
                  <w:drawing>
                    <wp:anchor distT="0" distB="0" distL="114300" distR="114300" simplePos="0" relativeHeight="251912192" behindDoc="0" locked="0" layoutInCell="1" allowOverlap="1" wp14:anchorId="329C532B" wp14:editId="2C4957A1">
                      <wp:simplePos x="0" y="0"/>
                      <wp:positionH relativeFrom="column">
                        <wp:posOffset>262879</wp:posOffset>
                      </wp:positionH>
                      <wp:positionV relativeFrom="paragraph">
                        <wp:posOffset>379220</wp:posOffset>
                      </wp:positionV>
                      <wp:extent cx="16560" cy="298440"/>
                      <wp:effectExtent l="38100" t="38100" r="21590" b="45085"/>
                      <wp:wrapNone/>
                      <wp:docPr id="350" name="Ink 350"/>
                      <wp:cNvGraphicFramePr/>
                      <a:graphic xmlns:a="http://schemas.openxmlformats.org/drawingml/2006/main">
                        <a:graphicData uri="http://schemas.microsoft.com/office/word/2010/wordprocessingInk">
                          <w14:contentPart bwMode="auto" r:id="rId21">
                            <w14:nvContentPartPr>
                              <w14:cNvContentPartPr/>
                            </w14:nvContentPartPr>
                            <w14:xfrm>
                              <a:off x="0" y="0"/>
                              <a:ext cx="16560" cy="298440"/>
                            </w14:xfrm>
                          </w14:contentPart>
                        </a:graphicData>
                      </a:graphic>
                    </wp:anchor>
                  </w:drawing>
                </mc:Choice>
                <mc:Fallback>
                  <w:pict>
                    <v:shape w14:anchorId="2C977D5C" id="Ink 350" o:spid="_x0000_s1026" type="#_x0000_t75" style="position:absolute;margin-left:20.1pt;margin-top:29.25pt;width:2.5pt;height:24.75pt;z-index:25191219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Pc0ALqHAQAALwMAAA4AAABkcnMvZTJvRG9jLnhtbJxSQW7CMBC8V+of&#13;&#10;LN9LCAVKIwKHokocSjm0D3Adm1iNvdHaEPh9Nwkp0KqqxCXy7jjjmZ2dzve2YDuF3oBLedzrc6ac&#13;&#10;hMy4Tcrf357vJpz5IFwmCnAq5Qfl+Xx2ezOtykQNIIciU8iIxPmkKlOeh1AmUeRlrqzwPSiVI1AD&#13;&#10;WhGoxE2UoaiI3RbRoN8fRxVgViJI5T11Fy3IZw2/1kqGV629CqxI+cNoTPJCd0A6jGPqfKR8Ek9G&#13;&#10;PJpNRbJBUeZGHiWJKxRZYRwJ+KZaiCDYFs0vKmskggcdehJsBFobqRo/5Czu/3C2dJ+1q3got5hI&#13;&#10;cEG5sBYYutk1wDVP2IImUL1ARumIbQB+ZKTx/B9GK3oBcmtJT5sIqkIEWgefm9JzhonJUo7LLD7p&#13;&#10;d7unk4M1nnytdmtk9f37EQXjhCVR5JzVJcXT2V9d/k9IdIT+Yt5rtHUmJJjtU07kh/rbRK72gUlq&#13;&#10;xuNmQSQhg8fJcNjAHXFL0FVnAdDbF1Gf17Wusz2ffQEAAP//AwBQSwMEFAAGAAgAAAAhADdIZI9/&#13;&#10;AgAAzwUAABAAAABkcnMvaW5rL2luazEueG1stFNNb9swDL0P2H8g1EMvVqwvy3ZQt4diBQZsQLF2&#13;&#10;wHZ0HTUxasuBrDTpvx/lOG6KppdhgwHbpMjHxyfy4mrXNvBsXF93tiB8xggYW3WL2i4L8vP+hmYE&#13;&#10;el/aRdl01hTkxfTk6vLzp4vaPrXNHN+ACLYPf21TkJX363kcb7fb2VbOOreMBWMy/mqfvn8jl2PW&#13;&#10;wjzWtvZYsj+4qs56s/MBbF4vClL5HZviEfuu27jKTMfB46rXCO/Kytx0ri39hLgqrTUN2LJF3r8I&#13;&#10;+Jc1/tRYZ2kcgbbGhqmYcZWq7EuOjnJXkCN7gxR7ZNKS+DTm7/+AefMeM9CSItUpgZHSwjwHTvGg&#13;&#10;+fzj3m9dtzbO1+ZV5r0o48ELVHt70GcvlDN912zC3RB4LpsNSsYZw7EYa/P4hCDv8VCbf4qHunyI&#13;&#10;d0zurTRje8c6jKJNI3W4Wl+3Bge9XU8z5nsEDu4774Z1EEwIyjRl+T3L5krNk2Qmk/zoKsYpPmA+&#13;&#10;uE2/mvAe3Ou8DieTavvOtvXCrybR2YwpkapJ92PVT2WvTL1c+b9Or7qmw6UYb/zs+poxrY86G0pO&#13;&#10;I3digYcphFGAH+axIGfDDsOQuXcMCnDgAvI8z6Jzdk71uUi5jAgjHJeRax4xSEDmOnxpIjP8cmD4&#13;&#10;TkFqiV+BFgdBBcZI0GhRCZJyztFE8GBmVCcR5fjoAJTRVESMhkyGGVwrtDjNUzQZzYJ3qEET4Elg&#13;&#10;wKnQ6EVQ4CxHRxpSKccyYs8wmBkoBDqkUpUMRjgXIBQyp5qKJBDAIKxFFVUhKJTJsBXKYWCSYC8i&#13;&#10;IOETcTxVEltDukKrNBLYD4s0DRQwA2PeLP50JzjRl38AAAD//wMAUEsDBBQABgAIAAAAIQDk7SUw&#13;&#10;3wAAAA0BAAAPAAAAZHJzL2Rvd25yZXYueG1sTE/LTsMwELwj8Q/WInGpqE3VQJTGqSoQD+VGoXcn&#13;&#10;3iYR8TqK3Sb8PcuJXlYazew88u3senHGMXSeNNwvFQik2tuOGg1fny93KYgQDVnTe0INPxhgW1xf&#13;&#10;5SazfqIPPO9jI9iEQmY0tDEOmZShbtGZsPQDEnNHPzoTGY6NtKOZ2Nz1cqXUg3SmI05ozYBPLdbf&#13;&#10;+5PjkN3iOL0+Hqr+4Mo3lZTvi1B6rW9v5ucNn90GRMQ5/n/A3wbuDwUXq/yJbBC9hrVasVJDkiYg&#13;&#10;mF8njCvWqVSBLHJ5uaL4BQAA//8DAFBLAwQUAAYACAAAACEAeRi8nb8AAAAhAQAAGQAAAGRycy9f&#13;&#10;cmVscy9lMm9Eb2MueG1sLnJlbHOEz7FqxDAMBuC90Hcw2hslHcpR4mQ5DrKWFG41jpKYxLKxnNJ7&#13;&#10;+3rswcENGoTQ90tt/+t39UNJXGANTVWDIrZhcrxo+B4vbydQkg1PZg9MGm4k0HevL+0X7SaXJVld&#13;&#10;FFUUFg1rzvETUexK3kgVInGZzCF5k0ubFozGbmYhfK/rD0z/DejuTDVMGtIwNaDGWyzJz+0wz87S&#13;&#10;OdjDE+cHEWgPycFf/V5QkxbKGhxvWKqpyqGAXYt3j3V/AAAA//8DAFBLAQItABQABgAIAAAAIQCb&#13;&#10;Myc3DAEAAC0CAAATAAAAAAAAAAAAAAAAAAAAAABbQ29udGVudF9UeXBlc10ueG1sUEsBAi0AFAAG&#13;&#10;AAgAAAAhADj9If/WAAAAlAEAAAsAAAAAAAAAAAAAAAAAPQEAAF9yZWxzLy5yZWxzUEsBAi0AFAAG&#13;&#10;AAgAAAAhAPc0ALqHAQAALwMAAA4AAAAAAAAAAAAAAAAAPAIAAGRycy9lMm9Eb2MueG1sUEsBAi0A&#13;&#10;FAAGAAgAAAAhADdIZI9/AgAAzwUAABAAAAAAAAAAAAAAAAAA7wMAAGRycy9pbmsvaW5rMS54bWxQ&#13;&#10;SwECLQAUAAYACAAAACEA5O0lMN8AAAANAQAADwAAAAAAAAAAAAAAAACcBgAAZHJzL2Rvd25yZXYu&#13;&#10;eG1sUEsBAi0AFAAGAAgAAAAhAHkYvJ2/AAAAIQEAABkAAAAAAAAAAAAAAAAAqAcAAGRycy9fcmVs&#13;&#10;cy9lMm9Eb2MueG1sLnJlbHNQSwUGAAAAAAYABgB4AQAAnggAAAAA&#13;&#10;">
                      <v:imagedata r:id="rId22" o:title=""/>
                    </v:shape>
                  </w:pict>
                </mc:Fallback>
              </mc:AlternateContent>
            </w:r>
            <w:r w:rsidR="002E686F" w:rsidRPr="00515844">
              <w:rPr>
                <w:rFonts w:ascii="Arial" w:eastAsia="Times New Roman" w:hAnsi="Arial" w:cs="Arial"/>
                <w:sz w:val="32"/>
                <w:szCs w:val="32"/>
                <w:lang w:eastAsia="en-GB"/>
              </w:rPr>
              <w:t> </w:t>
            </w:r>
          </w:p>
        </w:tc>
      </w:tr>
      <w:tr w:rsidR="002E686F" w:rsidRPr="00515844" w14:paraId="4B21D7BB" w14:textId="77777777" w:rsidTr="001D3F54">
        <w:trPr>
          <w:trHeight w:val="450"/>
        </w:trPr>
        <w:tc>
          <w:tcPr>
            <w:tcW w:w="0" w:type="auto"/>
            <w:vMerge/>
            <w:tcBorders>
              <w:top w:val="single" w:sz="6" w:space="0" w:color="auto"/>
              <w:left w:val="single" w:sz="6" w:space="0" w:color="auto"/>
              <w:bottom w:val="nil"/>
              <w:right w:val="single" w:sz="6" w:space="0" w:color="auto"/>
            </w:tcBorders>
            <w:shd w:val="clear" w:color="auto" w:fill="auto"/>
            <w:vAlign w:val="center"/>
            <w:hideMark/>
          </w:tcPr>
          <w:p w14:paraId="56BA73F9" w14:textId="77777777" w:rsidR="002E686F" w:rsidRPr="00515844" w:rsidRDefault="002E686F" w:rsidP="001D3F54">
            <w:pPr>
              <w:spacing w:after="0" w:line="240" w:lineRule="auto"/>
              <w:rPr>
                <w:rFonts w:ascii="Times New Roman" w:eastAsia="Times New Roman" w:hAnsi="Times New Roman" w:cs="Times New Roman"/>
                <w:sz w:val="24"/>
                <w:szCs w:val="24"/>
                <w:lang w:eastAsia="en-GB"/>
              </w:rPr>
            </w:pPr>
          </w:p>
        </w:tc>
        <w:tc>
          <w:tcPr>
            <w:tcW w:w="750" w:type="dxa"/>
            <w:tcBorders>
              <w:top w:val="nil"/>
              <w:left w:val="single" w:sz="6" w:space="0" w:color="auto"/>
              <w:bottom w:val="single" w:sz="6" w:space="0" w:color="auto"/>
              <w:right w:val="single" w:sz="6" w:space="0" w:color="auto"/>
            </w:tcBorders>
            <w:shd w:val="clear" w:color="auto" w:fill="auto"/>
            <w:hideMark/>
          </w:tcPr>
          <w:p w14:paraId="49FFEFCC" w14:textId="77777777" w:rsidR="002E686F" w:rsidRPr="00515844" w:rsidRDefault="002E686F" w:rsidP="001D3F54">
            <w:pPr>
              <w:spacing w:after="0" w:line="240" w:lineRule="auto"/>
              <w:jc w:val="center"/>
              <w:textAlignment w:val="baseline"/>
              <w:rPr>
                <w:rFonts w:ascii="Times New Roman" w:eastAsia="Times New Roman" w:hAnsi="Times New Roman" w:cs="Times New Roman"/>
                <w:sz w:val="24"/>
                <w:szCs w:val="24"/>
                <w:lang w:eastAsia="en-GB"/>
              </w:rPr>
            </w:pPr>
            <w:r w:rsidRPr="00515844">
              <w:rPr>
                <w:rFonts w:ascii="Arial" w:eastAsia="Times New Roman" w:hAnsi="Arial" w:cs="Arial"/>
                <w:sz w:val="32"/>
                <w:szCs w:val="32"/>
                <w:lang w:eastAsia="en-GB"/>
              </w:rPr>
              <w:t> </w:t>
            </w:r>
          </w:p>
        </w:tc>
        <w:tc>
          <w:tcPr>
            <w:tcW w:w="0" w:type="auto"/>
            <w:vMerge/>
            <w:tcBorders>
              <w:top w:val="single" w:sz="6" w:space="0" w:color="auto"/>
              <w:left w:val="single" w:sz="6" w:space="0" w:color="auto"/>
              <w:bottom w:val="single" w:sz="6" w:space="0" w:color="auto"/>
              <w:right w:val="single" w:sz="6" w:space="0" w:color="auto"/>
            </w:tcBorders>
            <w:shd w:val="clear" w:color="auto" w:fill="auto"/>
            <w:vAlign w:val="center"/>
            <w:hideMark/>
          </w:tcPr>
          <w:p w14:paraId="7A9F44DD" w14:textId="77777777" w:rsidR="002E686F" w:rsidRPr="00515844" w:rsidRDefault="002E686F" w:rsidP="001D3F54">
            <w:pPr>
              <w:spacing w:after="0" w:line="240" w:lineRule="auto"/>
              <w:rPr>
                <w:rFonts w:ascii="Times New Roman" w:eastAsia="Times New Roman" w:hAnsi="Times New Roman" w:cs="Times New Roman"/>
                <w:sz w:val="24"/>
                <w:szCs w:val="24"/>
                <w:lang w:eastAsia="en-GB"/>
              </w:rPr>
            </w:pPr>
          </w:p>
        </w:tc>
      </w:tr>
      <w:tr w:rsidR="002E686F" w:rsidRPr="00515844" w14:paraId="2C08A5DC" w14:textId="77777777" w:rsidTr="001D3F54">
        <w:trPr>
          <w:trHeight w:val="450"/>
        </w:trPr>
        <w:tc>
          <w:tcPr>
            <w:tcW w:w="7515" w:type="dxa"/>
            <w:tcBorders>
              <w:top w:val="single" w:sz="6" w:space="0" w:color="auto"/>
              <w:left w:val="single" w:sz="6" w:space="0" w:color="auto"/>
              <w:bottom w:val="nil"/>
              <w:right w:val="single" w:sz="6" w:space="0" w:color="auto"/>
            </w:tcBorders>
            <w:shd w:val="clear" w:color="auto" w:fill="D9D9D9"/>
            <w:hideMark/>
          </w:tcPr>
          <w:p w14:paraId="6C5E0E1A" w14:textId="77777777" w:rsidR="002E686F" w:rsidRPr="00515844" w:rsidRDefault="002E686F" w:rsidP="001D3F54">
            <w:pPr>
              <w:spacing w:after="0" w:line="240" w:lineRule="auto"/>
              <w:textAlignment w:val="baseline"/>
              <w:rPr>
                <w:rFonts w:ascii="Times New Roman" w:eastAsia="Times New Roman" w:hAnsi="Times New Roman" w:cs="Times New Roman"/>
                <w:sz w:val="24"/>
                <w:szCs w:val="24"/>
                <w:lang w:eastAsia="en-GB"/>
              </w:rPr>
            </w:pPr>
            <w:r w:rsidRPr="00515844">
              <w:rPr>
                <w:rFonts w:ascii="Arial" w:eastAsia="Times New Roman" w:hAnsi="Arial" w:cs="Arial"/>
                <w:b/>
                <w:bCs/>
                <w:lang w:eastAsia="en-GB"/>
              </w:rPr>
              <w:t>2. Knowledge and Understanding Skills</w:t>
            </w:r>
            <w:r w:rsidRPr="00515844">
              <w:rPr>
                <w:rFonts w:ascii="Arial" w:eastAsia="Times New Roman" w:hAnsi="Arial" w:cs="Arial"/>
                <w:lang w:eastAsia="en-GB"/>
              </w:rPr>
              <w:t> </w:t>
            </w:r>
          </w:p>
        </w:tc>
        <w:tc>
          <w:tcPr>
            <w:tcW w:w="750" w:type="dxa"/>
            <w:tcBorders>
              <w:top w:val="single" w:sz="6" w:space="0" w:color="auto"/>
              <w:left w:val="single" w:sz="6" w:space="0" w:color="auto"/>
              <w:bottom w:val="nil"/>
              <w:right w:val="single" w:sz="6" w:space="0" w:color="auto"/>
            </w:tcBorders>
            <w:shd w:val="clear" w:color="auto" w:fill="D9D9D9"/>
            <w:hideMark/>
          </w:tcPr>
          <w:p w14:paraId="6F4FEE3C" w14:textId="77777777" w:rsidR="002E686F" w:rsidRPr="00515844" w:rsidRDefault="002E686F" w:rsidP="001D3F54">
            <w:pPr>
              <w:spacing w:after="0" w:line="240" w:lineRule="auto"/>
              <w:jc w:val="center"/>
              <w:textAlignment w:val="baseline"/>
              <w:rPr>
                <w:rFonts w:ascii="Times New Roman" w:eastAsia="Times New Roman" w:hAnsi="Times New Roman" w:cs="Times New Roman"/>
                <w:sz w:val="24"/>
                <w:szCs w:val="24"/>
                <w:lang w:eastAsia="en-GB"/>
              </w:rPr>
            </w:pPr>
            <w:r w:rsidRPr="00515844">
              <w:rPr>
                <w:rFonts w:ascii="Arial" w:eastAsia="Times New Roman" w:hAnsi="Arial" w:cs="Arial"/>
                <w:sz w:val="32"/>
                <w:szCs w:val="32"/>
                <w:lang w:eastAsia="en-GB"/>
              </w:rPr>
              <w:t> </w:t>
            </w:r>
          </w:p>
        </w:tc>
        <w:tc>
          <w:tcPr>
            <w:tcW w:w="735" w:type="dxa"/>
            <w:tcBorders>
              <w:top w:val="single" w:sz="6" w:space="0" w:color="auto"/>
              <w:left w:val="single" w:sz="6" w:space="0" w:color="auto"/>
              <w:bottom w:val="single" w:sz="6" w:space="0" w:color="auto"/>
              <w:right w:val="single" w:sz="6" w:space="0" w:color="auto"/>
            </w:tcBorders>
            <w:shd w:val="clear" w:color="auto" w:fill="D9D9D9"/>
            <w:hideMark/>
          </w:tcPr>
          <w:p w14:paraId="68735820" w14:textId="77777777" w:rsidR="002E686F" w:rsidRPr="00515844" w:rsidRDefault="002E686F" w:rsidP="001D3F54">
            <w:pPr>
              <w:spacing w:after="0" w:line="240" w:lineRule="auto"/>
              <w:jc w:val="center"/>
              <w:textAlignment w:val="baseline"/>
              <w:rPr>
                <w:rFonts w:ascii="Times New Roman" w:eastAsia="Times New Roman" w:hAnsi="Times New Roman" w:cs="Times New Roman"/>
                <w:sz w:val="24"/>
                <w:szCs w:val="24"/>
                <w:lang w:eastAsia="en-GB"/>
              </w:rPr>
            </w:pPr>
            <w:r w:rsidRPr="00515844">
              <w:rPr>
                <w:rFonts w:ascii="Arial" w:eastAsia="Times New Roman" w:hAnsi="Arial" w:cs="Arial"/>
                <w:sz w:val="32"/>
                <w:szCs w:val="32"/>
                <w:lang w:eastAsia="en-GB"/>
              </w:rPr>
              <w:t> </w:t>
            </w:r>
          </w:p>
        </w:tc>
      </w:tr>
      <w:tr w:rsidR="002E686F" w:rsidRPr="00515844" w14:paraId="673AA859" w14:textId="77777777" w:rsidTr="001D3F54">
        <w:trPr>
          <w:trHeight w:val="450"/>
        </w:trPr>
        <w:tc>
          <w:tcPr>
            <w:tcW w:w="7515" w:type="dxa"/>
            <w:vMerge w:val="restart"/>
            <w:tcBorders>
              <w:top w:val="single" w:sz="6" w:space="0" w:color="auto"/>
              <w:left w:val="single" w:sz="6" w:space="0" w:color="auto"/>
              <w:bottom w:val="nil"/>
              <w:right w:val="single" w:sz="6" w:space="0" w:color="auto"/>
            </w:tcBorders>
            <w:shd w:val="clear" w:color="auto" w:fill="auto"/>
            <w:hideMark/>
          </w:tcPr>
          <w:p w14:paraId="62CFA16A" w14:textId="2265BF86" w:rsidR="002E686F" w:rsidRPr="00515844" w:rsidRDefault="002E686F" w:rsidP="001D3F54">
            <w:pPr>
              <w:spacing w:after="0" w:line="240" w:lineRule="auto"/>
              <w:textAlignment w:val="baseline"/>
              <w:rPr>
                <w:rFonts w:ascii="Times New Roman" w:eastAsia="Times New Roman" w:hAnsi="Times New Roman" w:cs="Times New Roman"/>
                <w:sz w:val="24"/>
                <w:szCs w:val="24"/>
                <w:lang w:eastAsia="en-GB"/>
              </w:rPr>
            </w:pPr>
            <w:r w:rsidRPr="00515844">
              <w:rPr>
                <w:rFonts w:ascii="Arial" w:eastAsia="Times New Roman" w:hAnsi="Arial" w:cs="Arial"/>
                <w:sz w:val="14"/>
                <w:szCs w:val="14"/>
                <w:lang w:eastAsia="en-GB"/>
              </w:rPr>
              <w:t> </w:t>
            </w:r>
          </w:p>
          <w:p w14:paraId="52705E10" w14:textId="5E2016B3" w:rsidR="002E686F" w:rsidRPr="00515844" w:rsidRDefault="0091493B" w:rsidP="001D3F54">
            <w:pPr>
              <w:spacing w:after="0" w:line="240" w:lineRule="auto"/>
              <w:textAlignment w:val="baseline"/>
              <w:rPr>
                <w:rFonts w:ascii="Times New Roman" w:eastAsia="Times New Roman" w:hAnsi="Times New Roman" w:cs="Times New Roman"/>
                <w:sz w:val="24"/>
                <w:szCs w:val="24"/>
                <w:lang w:eastAsia="en-GB"/>
              </w:rPr>
            </w:pPr>
            <w:r>
              <w:rPr>
                <w:rFonts w:ascii="Arial" w:eastAsia="Times New Roman" w:hAnsi="Arial" w:cs="Arial"/>
                <w:noProof/>
                <w:sz w:val="14"/>
                <w:szCs w:val="14"/>
                <w:lang w:eastAsia="en-GB"/>
              </w:rPr>
              <mc:AlternateContent>
                <mc:Choice Requires="wpi">
                  <w:drawing>
                    <wp:anchor distT="0" distB="0" distL="114300" distR="114300" simplePos="0" relativeHeight="251985920" behindDoc="0" locked="0" layoutInCell="1" allowOverlap="1" wp14:anchorId="16D29E2C" wp14:editId="0F6D1A65">
                      <wp:simplePos x="0" y="0"/>
                      <wp:positionH relativeFrom="column">
                        <wp:posOffset>87630</wp:posOffset>
                      </wp:positionH>
                      <wp:positionV relativeFrom="paragraph">
                        <wp:posOffset>-36195</wp:posOffset>
                      </wp:positionV>
                      <wp:extent cx="1968140" cy="216535"/>
                      <wp:effectExtent l="38100" t="38100" r="635" b="37465"/>
                      <wp:wrapNone/>
                      <wp:docPr id="422" name="Ink 422"/>
                      <wp:cNvGraphicFramePr/>
                      <a:graphic xmlns:a="http://schemas.openxmlformats.org/drawingml/2006/main">
                        <a:graphicData uri="http://schemas.microsoft.com/office/word/2010/wordprocessingInk">
                          <w14:contentPart bwMode="auto" r:id="rId23">
                            <w14:nvContentPartPr>
                              <w14:cNvContentPartPr/>
                            </w14:nvContentPartPr>
                            <w14:xfrm>
                              <a:off x="0" y="0"/>
                              <a:ext cx="1968140" cy="216535"/>
                            </w14:xfrm>
                          </w14:contentPart>
                        </a:graphicData>
                      </a:graphic>
                    </wp:anchor>
                  </w:drawing>
                </mc:Choice>
                <mc:Fallback>
                  <w:pict>
                    <v:shape w14:anchorId="603AA86B" id="Ink 422" o:spid="_x0000_s1026" type="#_x0000_t75" style="position:absolute;margin-left:6.3pt;margin-top:-3.45pt;width:156.15pt;height:18.25pt;z-index:25198592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PS8VuaNAQAAMQMAAA4AAABkcnMvZTJvRG9jLnhtbJxSQU7DMBC8I/EH&#13;&#10;y3eaJiRtiZpyoELiQOkBHmAcu7GIvdHabcrv2aQtbUEIqZfIu7OezOx4er+1Ndso9AZcwePBkDPl&#13;&#10;JJTGrQr+9vp4M+HMB+FKUYNTBf9Unt/Prq+mbZOrBCqoS4WMSJzP26bgVQhNHkVeVsoKP4BGOQI1&#13;&#10;oBWBSlxFJYqW2G0dJcPhKGoBywZBKu+pO9+BfNbza61keNHaq8Dqgo+zEckL3SFLOUM6pOOMs/e+&#13;&#10;c8uj2VTkKxRNZeRekrhAkRXGkYBvqrkIgq3R/KKyRiJ40GEgwUagtZGq90PO4uEPZ0/uo3MVp3KN&#13;&#10;uQQXlAtLgeGwux645Be2pg20z1BSOmIdgO8ZaT3/h7ETPQe5tqRnlwiqWgR6Dr4yjac156YsOD6V&#13;&#10;8VG/2zwcHSzx6GuxWSLr5tMk4cwJS6LIOetKiudgf3F+n5BoD/3FvNVou0xIMNsWnN7BZ/ftI1fb&#13;&#10;wCQ147vRJE4JkoQl8Si7zbqBA/WO4lCdREAjZ2Gf1t31k5c++wIAAP//AwBQSwMEFAAGAAgAAAAh&#13;&#10;ABSbm+goDwAAzCIAABAAAABkcnMvaW5rL2luazEueG1stJpbbxzHEUbfA+Q/DNYPfNkWp3t6boJJ&#13;&#10;PwQxECBBgtgBkkeaWkmEeRHIlSX/+5xTvbuSYxkIAgYyuNsz3dVVX3116V5//c3Hu9vup93j083D&#13;&#10;/cUmv+g33e7++uHVzf2bi80/vv82LZvuaX91/+rq9uF+d7H5efe0+eby97/7+ub+x7vbl/ztkHD/&#13;&#10;5Le724vN2/3+3cvz8w8fPrz4MLx4eHxzXvp+OP/T/Y9/+fPm8rDq1e71zf3Nni2fjo+uH+73u497&#13;&#10;hb28eXWxud5/7E/zkf3dw/vH693ptU8erz/N2D9eXe++fXi8u9qfJL69ur/f3Xb3V3fo/c9Nt//5&#13;&#10;HV9u2OfN7nHT3d1gcCovcp3r8seVB1cfLzafjd+j4hOa3G3OvyzzX/8Hmd/+WqZqDWWe5k13UOnV&#13;&#10;7id1Og/MX/627X97fHi3e9zf7D7B3EA5vPi5u27jwKcB9bh7erh9r2823U9Xt++BLPc9tDjsnc+/&#13;&#10;AMiv5YHNs8oDl9+U97lyv4TmYN7nOBxAO1Hq6Nr9zd0Oot+9O3Fs/4RgH3+3f4xwKH0pqZ9Sv37f&#13;&#10;Ly/r9HIoL/qyfuaKA4uPMn94fP/09iTvh8dPfI03J9SaZR9uXu3fnkDvX/S1zPWE++eof2n1293N&#13;&#10;m7f7/3n59cPtA0Fx8PhXf/hD30/TZ5bFlifKfSGAg4XdAYC/715fbL6KGO5iZXsQCJSh479cxlK2&#13;&#10;Z/1Zns9SydtNz7+pbMcu526Z8jYxp8vboZu6cZvGbkh1GbZ9V3iYCh89A4Z1dsjXbappSmWZtiMP&#13;&#10;nJSWNOYtUtKQJySVrhZnZWeP3ZQqG/cOh3VRWlpXpKbajYMvaip95bN0w+TzPLqOx+M4b0vKaIjU&#13;&#10;AQGMUGkYtimzS1lZFdpjRO1Qm8d9V1d0mVQUhbphWRiuKlo7lg9qiFLxWAWxPA2Tk9wWCeBSJgS7&#13;&#10;raMRYzL/xklcmJx5nkIiU7vc8zihLvOczkbMbaL6NM1oBUw8xhIMRtgQMGo3OdHF1UXY15VxO4jn&#13;&#10;IMrMyhM2zw31lRnjwHssBUalhS+ARyP4+4tEdYyN/5YvEYF/ff36abcnE63z5nJY126opZvnedme&#13;&#10;zXBomBcYlDIUSmVeMEVGqHs3pmlUjQNtwrTt6S1g4mmZ1gMdYAyLSPdpFjweT2M8xyDBGaDsBJ1m&#13;&#10;XToxcWAvrG+gIltp8kW2oGBtvs0zNEKRbuj5Ak4iszYaCvZzIrTO0+ZyXFENlJYVh4HPfFZlOPDk&#13;&#10;TRrWOcgMPj3w1D5igBHehmE81O0ZNX2lkQzxcUlrsMCRTsZUWR/QlDRBXx6Pw+pclkx8wTLewzrw&#13;&#10;1AnsVwhXvywjEehbYzaxK5NVBIWgFg5wofRcpRZZwWU1DfBUpsWuhBHS3ETHsJLcwa586PxKKJQR&#13;&#10;vAkq5hve8xrWKRkNVyMOr6M6dlR83WyofKJprCHvZDgdGBDYsEt5xkskEByquapH0sBoUhVYMDS0&#13;&#10;Smao1rVfQmsfj0lQYw42k/qI8AYjO6IMSQJOkCvCsNzMKi2FpKHqNOxFcgOXvVkFSAwJdUWPXSnm&#13;&#10;KQFVm5TZQ5dgkdCTRHjsWwBMEwi1eOAvUwMwfG9SQRgidQNmQttUsF9B5sewDGq7JdYyUTppjxo2&#13;&#10;OtW+JSwRJ5sqnLBQL1PgUn3MSN8QeUYg4tSm1i0JzYmGWSaFqd1UzC+scNcWRjNJPkuDCS/LSP72&#13;&#10;AV6B6aElfpsL8eZO8Ar6rKCjf2EbTmP6yF6xMx6GmY3XCJDy/G28a4pRUQhkRcmylMnXgjrgYkDl&#13;&#10;YQCYu3lZ5QQAMlXKiMHYLeGDRjrX5e3C05HJ+s1JQoMMC0leWrQgdd2S9AIAVWVeuMHXARqokLQt&#13;&#10;b24141RMI8kfAJAO7C3eIM1DIgIND3TRFhiBanyiM8WOeQJCReVDfz5nEs/LurnM1FZK5oKybHw2&#13;&#10;kaamvp+3m2WT6sYSy/4NIcKdSixNIvClCQ7VZ2oOLESjfFJtMn1AKb1xcWdwa3RujCXBWA3DOExL&#13;&#10;K4lD86yoiD/EmaYjLpVK4XO57QrfLH2mfPKcUwwxMIWXRKAwUS+owb6ML801bO1C0+OzolhzBsWh&#13;&#10;UOkPGKZ8lvPZ0NtOpSGKIZNkCqyGUkR1oEI6I2JaniftpWK7Jd9a1qhkE+ZaMSVRzbDM/Bg0QRgp&#13;&#10;yoQIAOBASqD7icklzTQsh+QSb6eOlzoocCSrWbejb0DWbLQsTBDV3Ge4yx42QkxRnWKLskpo9GDu&#13;&#10;YMMj9LkwJRw09CN53idECk5GKYJQ75JtnhPtUopoj/3a1aF0q70eZRXAx75sKavADYbmCho5u9WF&#13;&#10;T/JGEvhGhAU7IRF6NShJB3YXDUlTymxXKanNAa4zli1kGKOLLDHWRjxjodGv64pzZP2IVwAgRFfb&#13;&#10;SkKJfUmidDIlcqO+JE+bwXW1AwqmX/waPm4p2pQb7+1SYx+Gqh0FzS961Tao7T1H74rp5D45xlsk&#13;&#10;EnBGBAryJOUZYkQIkMgglw4M0zE/xKk5QmFMNNWMTKfkRfjJBBt/RERr4a6w1/iGftQbLKDtr8fK&#13;&#10;gvWrUc5ksjIJL3K89JDCLDrlAJ/RrOu4UILyYStiJQF8bCFjujxiXZccRvKfxK8nDqGlcErmodG0&#13;&#10;2GAiI8JHBFUhCCKbjbzozdmTbUAlUBYHJLKvSYcXWs0hxdrvTk0Ohgpr+KdPJKMIH48ewuEuMyJi&#13;&#10;MpaDESsHooRtsnVFBMmXzU9sidfwrQJlacuDOpDjRzxpnrcvQD7vMSzR2AIiA7nQolKvB7bYG37B&#13;&#10;A2pE7c7HiOc4xhlqCpI7G6MA33SOuqYD4A5SaikrI5h9B7VQ3qrui5YnNEb3FYxxY0sC2SGcRf2m&#13;&#10;wh78agMnF2wFl1gvYk29g9mcEZiCtkoCKXRkoqLs3mwUDbHGyyEixjbOqgN+NJUNesK3CYmlnDjJ&#13;&#10;y93AUyEbCtvP0YlCT7SODCazcX/KFB63MAFDmuhD2Q+I8SiAiYaBELXb7uQQKwY/oI72RUol8wOW&#13;&#10;hnisKNWeCrfGURDDpsasSJA2azkbwkZlrMPlxAvLIxgUZNHUPwCjRyYCPbDmsWk3Dqus5nVDNmQ9&#13;&#10;Y6tQ5lw3l7XCih4lhx52WeP6MzIDvYKXBksVafwwShC0HOP4LWJaEjkLhoktL1HVDvI5dVymsrlc&#13;&#10;F+owR96ZdqZ1M7WQeakMnEmHMoJrBCpkQFW468gAJ4VxQNUATo9BQFIdmcY3k/mHeUt0anypdLS8&#13;&#10;YKGPoyD6xaKg08NVz3farhNXQJfcZtB6LmO3Crnop/FsJhqxrG4sVnTgnikgPxEcqcFu3hKATpAb&#13;&#10;x0EYqgrnNbtnXAMz02JqiupWvcTRWVjHMqdrPlX9YG2Q0PwKDSNbmCbJfSwK7pKPEwdciczBtxow&#13;&#10;9gvuYZpCwehTeM/hoyeCDboRJUgbvBe3gfwhtEY5kdZCB/31Ey7VCkemMFqVlqYiz+ASS5TrWI1s&#13;&#10;/tLFzDYtUlbCqQSbkDO00FF04Lx0UaNBxKLedAplCe3pH3iJNPoqjLUmNGXjYNA04inTIo4Pa9HF&#13;&#10;PA8yWsGXaEKMV3goZHhijtNaN8knTBpIjmzcVBELRrQr/MV97SaEjQWXs1OrE4a9NY5aaR8DN2lS&#13;&#10;TFxeQAEPyY+npC8E2BHVRCYky4c/LEYwRcPEglRFnbAZihzMH1tvhshpmSeu/oTGGXjAq7QYmhQp&#13;&#10;ibKM9sDQNg20jkZsozDqfpra4JafB6YthJ5O13mAoA5up2Ut8ZOzW3jpyc5DNl8izDjWYSvkGiS8&#13;&#10;KsVJl6xreUbtOIFhHKWSlXFfgG7GLQBQUBTEti0Li62e5iFMDlqyIQ+RZ3k5zqVoQ3phiblYyW6M&#13;&#10;vATl7IFSEvV4BQj/zBvH+whKGaNj04WVHJQo5Q1TuIIBUnS2tVQPaxGBb7lr2tFOpInDQAPBWFki&#13;&#10;OlYBZzTiMryjbjK+hHIhJ6SRJjxMctjVYaQDfa1ljppMxEAUGhKH4WsjqbVKDHVCrnoUd9P6CB9P&#13;&#10;PLfKismjt4mBqepTwjWQvV0PyCn7oaANVMfdcThSQ/NHXBuUoD3IAbzFNaRF/CKcFchGPnEcp31N&#13;&#10;jYZB6OA/wdE0mrhuCD0QHpfI5gvykp111OCAieacXfWJrGJPKjR3EbGLQQ1po45rH+Iwo/U/1nTA&#13;&#10;jQUtLI3zOKuRX3UMPxwArZbpCjaJzBmxFt0DZ5YgvIWDp9Px8IQiGHecHa0fWRgpRnljqeHVQNST&#13;&#10;a3RfLBuJfUIQ+pjKccOC8lO732YHENMyaiSzSLDgBx/Rj8jxLzhrZcDCYoLh+crYiLe4NV5GurF+&#13;&#10;JE0AkmUsFyoZ53ZqdPX0Fsej1ixyoIyTP6rgcB0k2iB64rSHshGCAUtYcZrCTJ3OwdwqpL2stC/T&#13;&#10;d8FYzxh6kFEIJXeHF3gIUNFyeW7wAOcpNvtjQ2CFhlCmpWMx48L96LhIv5HiIo94domGuVFLehfl&#13;&#10;NW3jI+hup2quMxb0nwHKkwSdPCBIc7IKxpg5Wn2QTXyT6dqDYK8QMZGB1P0UzcLAvXzbMwqnybbB&#13;&#10;xc2AIDSKymd2kgpOhwyRghgLt2PTWyQWw4wUiBiKgFEHMSlQrFQZ5BBh5I+joaYBb7MOknFgO7UZ&#13;&#10;lOEZbovCVvJeY+HAQTukYwcbe/+pBlRqyInpaKZQZIb9JktjW9hQRiAc6GsNbIkTs4BQrUKPpvxR&#13;&#10;q+AFKRRxcfcYNLEONUlRTOh6GXHsCpGkkLhlCgahTJrMwJKNLQSddsUPZESvxQ0jUgzq4xypTuJp&#13;&#10;BwkV1msG3+JPFoeNMQEdlfqMoTjOXKPUeaTerF4Ac49tMz9xa8XRg46SHyi4FJTjcBg82Z6cYnTi&#13;&#10;DDsJiRau9k4DYshwLNVgHN+SJ7YTct6/6gxGlFxbGtxOmpKDZCNwYqGRYumjLlLcyPFIKtRcYyFQ&#13;&#10;Z7XdaSOYSz1iN7orlztWJJnJxM9LDiFrbe2BLergrz+Npyz1JIqzuf2Uya5FAma7FjsYkT6R5BlO&#13;&#10;UmtaFHZKu49RYsKdFkFLGtBACY/DQMT/J9AeDDaQGMotOF8kgukcgUDezrYI4jcdrwIQgMFsrma2&#13;&#10;Unbp0MBLpzaUOQCKgIgIdq7R+/GUJilgIVMgh2KMflyV2CxN9CsDomSS5WnkRi8k0ZFzOvBXRTXS&#13;&#10;h8A84RRAYTyrGj9/YwDK9FE2ocCkGf9Bxk8/51/+GwAA//8DAFBLAwQUAAYACAAAACEAQrylyOEA&#13;&#10;AAANAQAADwAAAGRycy9kb3ducmV2LnhtbExPTU/DMAy9I/EfIiNx21ICqljXdEJMSEOCwzp+QNZ6&#13;&#10;bbfGqZpszfj1mBNcLD89+33kq2h7ccHRd440PMwTEEiVqztqNHzt3mbPIHwwVJveEWq4oodVcXuT&#13;&#10;m6x2E23xUoZGsAj5zGhoQxgyKX3VojV+7gYk5g5utCYwHBtZj2ZicdtLlSSptKYjdmjNgK8tVqfy&#13;&#10;bDV8n45u2jTDrlSbbXj/vMaPdRW1vr+L6yWPlyWIgDH8fcBvB84PBQfbuzPVXvSMVcqXGmbpAgTz&#13;&#10;j+qJl70GtUhBFrn836L4AQAA//8DAFBLAwQUAAYACAAAACEAeRi8nb8AAAAhAQAAGQAAAGRycy9f&#13;&#10;cmVscy9lMm9Eb2MueG1sLnJlbHOEz7FqxDAMBuC90Hcw2hslHcpR4mQ5DrKWFG41jpKYxLKxnNJ7&#13;&#10;+3rswcENGoTQ90tt/+t39UNJXGANTVWDIrZhcrxo+B4vbydQkg1PZg9MGm4k0HevL+0X7SaXJVld&#13;&#10;FFUUFg1rzvETUexK3kgVInGZzCF5k0ubFozGbmYhfK/rD0z/DejuTDVMGtIwNaDGWyzJz+0wz87S&#13;&#10;OdjDE+cHEWgPycFf/V5QkxbKGhxvWKqpyqGAXYt3j3V/AAAA//8DAFBLAQItABQABgAIAAAAIQCb&#13;&#10;Myc3DAEAAC0CAAATAAAAAAAAAAAAAAAAAAAAAABbQ29udGVudF9UeXBlc10ueG1sUEsBAi0AFAAG&#13;&#10;AAgAAAAhADj9If/WAAAAlAEAAAsAAAAAAAAAAAAAAAAAPQEAAF9yZWxzLy5yZWxzUEsBAi0AFAAG&#13;&#10;AAgAAAAhAPS8VuaNAQAAMQMAAA4AAAAAAAAAAAAAAAAAPAIAAGRycy9lMm9Eb2MueG1sUEsBAi0A&#13;&#10;FAAGAAgAAAAhABSbm+goDwAAzCIAABAAAAAAAAAAAAAAAAAA9QMAAGRycy9pbmsvaW5rMS54bWxQ&#13;&#10;SwECLQAUAAYACAAAACEAQrylyOEAAAANAQAADwAAAAAAAAAAAAAAAABLEwAAZHJzL2Rvd25yZXYu&#13;&#10;eG1sUEsBAi0AFAAGAAgAAAAhAHkYvJ2/AAAAIQEAABkAAAAAAAAAAAAAAAAAWRQAAGRycy9fcmVs&#13;&#10;cy9lMm9Eb2MueG1sLnJlbHNQSwUGAAAAAAYABgB4AQAATxUAAAAA&#13;&#10;">
                      <v:imagedata r:id="rId24" o:title=""/>
                    </v:shape>
                  </w:pict>
                </mc:Fallback>
              </mc:AlternateContent>
            </w:r>
            <w:r w:rsidR="002E686F" w:rsidRPr="00515844">
              <w:rPr>
                <w:rFonts w:ascii="Arial" w:eastAsia="Times New Roman" w:hAnsi="Arial" w:cs="Arial"/>
                <w:sz w:val="14"/>
                <w:szCs w:val="14"/>
                <w:lang w:eastAsia="en-GB"/>
              </w:rPr>
              <w:t> </w:t>
            </w:r>
          </w:p>
          <w:p w14:paraId="3BD55DA3" w14:textId="5CBC02D9" w:rsidR="002E686F" w:rsidRPr="00515844" w:rsidRDefault="002E686F" w:rsidP="001D3F54">
            <w:pPr>
              <w:spacing w:after="0" w:line="240" w:lineRule="auto"/>
              <w:textAlignment w:val="baseline"/>
              <w:rPr>
                <w:rFonts w:ascii="Times New Roman" w:eastAsia="Times New Roman" w:hAnsi="Times New Roman" w:cs="Times New Roman"/>
                <w:sz w:val="24"/>
                <w:szCs w:val="24"/>
                <w:lang w:eastAsia="en-GB"/>
              </w:rPr>
            </w:pPr>
            <w:r w:rsidRPr="00515844">
              <w:rPr>
                <w:rFonts w:ascii="Arial" w:eastAsia="Times New Roman" w:hAnsi="Arial" w:cs="Arial"/>
                <w:sz w:val="14"/>
                <w:szCs w:val="14"/>
                <w:lang w:eastAsia="en-GB"/>
              </w:rPr>
              <w:t> </w:t>
            </w:r>
          </w:p>
          <w:p w14:paraId="0375F72F" w14:textId="33C622B6" w:rsidR="002E686F" w:rsidRDefault="00057EF9" w:rsidP="001D3F54">
            <w:pPr>
              <w:spacing w:after="0" w:line="240" w:lineRule="auto"/>
              <w:textAlignment w:val="baseline"/>
              <w:rPr>
                <w:rFonts w:ascii="Arial" w:eastAsia="Times New Roman" w:hAnsi="Arial" w:cs="Arial"/>
                <w:sz w:val="14"/>
                <w:szCs w:val="14"/>
                <w:lang w:eastAsia="en-GB"/>
              </w:rPr>
            </w:pPr>
            <w:r>
              <w:rPr>
                <w:rFonts w:ascii="Arial" w:eastAsia="Times New Roman" w:hAnsi="Arial" w:cs="Arial"/>
                <w:noProof/>
                <w:sz w:val="14"/>
                <w:szCs w:val="14"/>
                <w:lang w:eastAsia="en-GB"/>
              </w:rPr>
              <mc:AlternateContent>
                <mc:Choice Requires="wpi">
                  <w:drawing>
                    <wp:anchor distT="0" distB="0" distL="114300" distR="114300" simplePos="0" relativeHeight="252032000" behindDoc="0" locked="0" layoutInCell="1" allowOverlap="1" wp14:anchorId="2B7B508B" wp14:editId="3C081221">
                      <wp:simplePos x="0" y="0"/>
                      <wp:positionH relativeFrom="column">
                        <wp:posOffset>777875</wp:posOffset>
                      </wp:positionH>
                      <wp:positionV relativeFrom="paragraph">
                        <wp:posOffset>-264795</wp:posOffset>
                      </wp:positionV>
                      <wp:extent cx="3441560" cy="628650"/>
                      <wp:effectExtent l="38100" t="38100" r="38735" b="31750"/>
                      <wp:wrapNone/>
                      <wp:docPr id="467" name="Ink 467"/>
                      <wp:cNvGraphicFramePr/>
                      <a:graphic xmlns:a="http://schemas.openxmlformats.org/drawingml/2006/main">
                        <a:graphicData uri="http://schemas.microsoft.com/office/word/2010/wordprocessingInk">
                          <w14:contentPart bwMode="auto" r:id="rId25">
                            <w14:nvContentPartPr>
                              <w14:cNvContentPartPr/>
                            </w14:nvContentPartPr>
                            <w14:xfrm>
                              <a:off x="0" y="0"/>
                              <a:ext cx="3441560" cy="628650"/>
                            </w14:xfrm>
                          </w14:contentPart>
                        </a:graphicData>
                      </a:graphic>
                    </wp:anchor>
                  </w:drawing>
                </mc:Choice>
                <mc:Fallback>
                  <w:pict>
                    <v:shape w14:anchorId="0DE5186B" id="Ink 467" o:spid="_x0000_s1026" type="#_x0000_t75" style="position:absolute;margin-left:60.7pt;margin-top:-21.45pt;width:272.25pt;height:50.7pt;z-index:25203200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Aru0EyLAQAAMQMAAA4AAABkcnMvZTJvRG9jLnhtbJxSQW7CMBC8V+of&#13;&#10;LN9LEgoBRQQORZU4lHJoH+A6NrEae6O1IfD7bgIUaFVV4hJ5d5zxzM5OZjtbsa1Cb8DlPOnFnCkn&#13;&#10;oTBunfP3t+eHMWc+CFeICpzK+V55Ppve302aOlN9KKEqFDIicT5r6pyXIdRZFHlZKit8D2rlCNSA&#13;&#10;VgQqcR0VKBpit1XUj+M0agCLGkEq76k7P4B82vFrrWR41dqrwKqcj/pxwlmgwzClA+Z8PEiGnH0c&#13;&#10;O9F0IrI1iro08ihJ3KDICuNIwDfVXATBNmh+UVkjETzo0JNgI9DaSNX5IWdJ/MPZwn22rpKB3GAm&#13;&#10;wQXlwkpgOM2uA255wlY0geYFCkpHbALwIyON5/8wDqLnIDeW9BwSQVWJQOvgS1N7GnNmipzjokjO&#13;&#10;+t326exghWdfy+0KWXt/kI44c8KSKHLO2pLiOdlfXv9PSHSE/mLeabRtJiSY7XJOa7pvv13kaheY&#13;&#10;pObjgNYhJUgSlvbH6bC7cKI+UJyqiwjo9auwL+tW2cWmT78AAAD//wMAUEsDBBQABgAIAAAAIQDT&#13;&#10;7TFM4y4AAIeFAAAQAAAAZHJzL2luay9pbmsxLnhtbOzdSY+lV3Kf8b0Bf4eL1CI3dZt3HhoitRDc&#13;&#10;gAEbNiwZsJcUWd0siCw2itXTt/fviXOzmrJagCGkAdkoUV2Z73ROnIh/jGfIv/6bP/7w/eb3bz/8&#13;&#10;9O7H918+7X+xe9q8ff/Nj9++e/+bL5/++9//ant72vz08ev33379/Y/v33759Ke3Pz39zVf//t/9&#13;&#10;9bv3//jD97/070YL73/qtx++//Lpu48ff/vLL774wx/+8Is/HH/x44fffHHY7Y5f/Mf3//if/9PT&#13;&#10;V4+vvn3763fv333U5U8vt7758f3Ht3/8WGO/fPftl0/ffPzj7tP72v67H3/34Zu3nx5358M3f37j&#13;&#10;44evv3n7qx8//PD1x08tfvf1+/dvv9+8//oHdP+Pp83HP/3WL+/085u3H542P7wz4O3hF/vT9XT7&#13;&#10;D3c3vv7jl08/u/4dEn9CyQ9PX/zlNv/n/4U2f/XP24ys4+F6uT5tHiR9+/b30fTF8PyX//LY/+uH&#13;&#10;H3/79sPHd2//zObFlMeDP22+WdfDn8WoD29/+vH73yWbp83vv/7+d1i23+3A4tH3/ou/wJB/3h7e&#13;&#10;vGp7+PIvtvdz4v4pax7D+zkfHkz7BKkX0X5898NbQP/ht58w9vEnDXf77z5+GHU47A6H7e6y3d3/&#13;&#10;fnf75enyy9PtF8fd7WeieKD4pc1/+PC7n7771N4/fPgzXufJJ66tkf3h3bcfv/vE9N0vdqfD9fSJ&#13;&#10;7z/n+l/6+ru3737z3cd/9eff/Pj9j5TiIfG/+tu/3e0ul5+NbLr8BLm/oMCDws2DAf/t7a+/fPqr&#13;&#10;0eHNfLluDAdOl83+cDhvAPr85nm73z/vnndvnnb99+a0PW/u18ubw+a03d8vb87bfp7fuH3eXE6n&#13;&#10;N6fNbnu63N9s++W4u77xYLs/3N+4vbkc3+w29+3+dHZ53Ow8vG0ve63tNvtjjW9P3uyq97fn65v9&#13;&#10;Bjlvjtrf33Ye7bcnvey27t729XL0eN/ju8t9nZ5fmnC1Oe/W3Xn7rIPD6eKON4+oXF1tj9vbdn85&#13;&#10;6AwlPdXo8fhmO3T1Y7+9HOaz8+ZUP6eNtv3w6gU1+ulK5/vzre+R9aD9EHMiZPfmuLls9ziyPdT/&#13;&#10;7daNzf40TNlvr/fDm0sjR/4edw9aigeHQ0w91wGqNofzm5sx6xXVR9K5v7lv7ps9We23fmoUcYhv&#13;&#10;rExnxPn54M3h4PkQ24/9Ac/j2OWyWDgj2hzw2cdnwkK5L41/s98Z/ws/GoFv/ThsbjreuB72HEkT&#13;&#10;oajdnDAgLtfAeXvd7q+Jj5wSjzfwZbe5Nqyenvw8eHo+3kMDTB1q5rg5H4ZPcOGN2N4ItbLT62Iq&#13;&#10;kSDluMEOo5kWD+QIFd7S/s7F4X4Nspv9PjZdjfjW46R93t42B4Mxku0BouMqhB0wVY97yDgcI3W/&#13;&#10;uQYQotAb+UXJiZxOx+R0a5iDGwAGzh356dJvx/CGy1ESzOIPgiABDYftdXPAmBnZUbfEQlqESxNA&#13;&#10;TVeGFyF9sL0FypOxXnbzSgPDniWlq2+OuwSPF2DSpS+TUcN2GVOm66PxucKUSNnctXYDzvPVII7D&#13;&#10;u7uR4XgMP+xwBTXgtNc8yGKf7gPl/nA7DdJuYLAjgss5m1C/0b2/0f9QCsuEOTwxEkybGySDeahv&#13;&#10;hGe8Omg/zEAXPOFdIwcOumpcUXAEzoHX7g1eUvpoIzIvat6/mYLdP/G8L8b+/9QAjkv5L7/+9U9v&#13;&#10;P+Za95enr/b7C9Xa3frnjnnP2/Pz5Xl/JMun09P5iWySTLDfD9kxasB+axgLhcfNNS6wGPvMGjkP&#13;&#10;jvCwwS8hh4tR3Q1r9BjnIdQkmWzdgdHCvs0J3wx6O5iJEVQ4hBDyJbHBHysNlnhM0/qphbvnZ6oW&#13;&#10;q440bTjH2EfIdXs1BqRuzpC7NH/X3YObkAMsGq0Vcg29XcJq11coZ70QerzCFJ0/bw57o2Lfr1nZ&#13;&#10;Pcwc+8IYxozfXddgoJoXkp3/wWSK68vrQEFP6LxByOEW9jHoaAA+CxqAvjnoGflgtks/8xaHDGEa&#13;&#10;YpQMbQ0HKe/lvjScKvR5ekxCfhw247O6FRl5nmFmw8FNQD0PVzX2IhZ3U2kqnJIxvuOzdM/8by/Z&#13;&#10;G59lLFiBbQoZPJJf8vQaZjE0I0dKCOBezFqGmyOqhjmEudgJV8S3z52dmKYwNGLpMSLGsDOkxON6&#13;&#10;rCb7tT3mfRJ+mCCTMDEWIJvDU/A63Mdg4+oq8xF2iOox6ssbxjJecTqE/vBRJzLLyMHW0TjQteN/&#13;&#10;vHPa3LicW112yd/tbwhHMcKWwS5iiAldISfABYEu89ExO9q8ReDxsCa6dtsFh0mw42Fhz1fGXmv9&#13;&#10;5znx+z8yQtQNzx8uJgd/Cx78zsVdb19ZKo1qwaWfeT2t7Qk6VAajWguGQEudUAXFae2xGGbBNwvY&#13;&#10;WILdjKi3auZ+T/HBy/sCnyH7Mba55AWLoY4sc24d15iGGSJrRuVC5DKp41881L5HOSjkFYHFC8zt&#13;&#10;0fRJFjEoGwiPA2vqYdTa6pW+W0SyIdE2kI/D1zHivcRPj78z0FQ453LZ4Mj43PgGlbnOcesXDaOO&#13;&#10;KyGEhBZJxQlkUWNZNeaj7r3gBu4ln+5QhglF8KFWJp7IJ00zFORM3xoGEvYb3pUngUtfa+/oRvbf&#13;&#10;V+ciGxRubuQQImOoF5AJcmnctdCiN3JJbOk8pgzccppSHOG7ZP+qfuNyvvIbtztksTyQTnWe97vn&#13;&#10;/eH5wLY/bY9P273/J+vIGOb0LiBk57MlQmNxGSW6FgfwG4S5/OjxOO+/8PCYhiTRE1vZz6zEajW9&#13;&#10;ORY65XhgUiuwWXPxPNuuWeIfjIYcNCDBD1YrlUg4PB51TKRxKfuNmus5x8BH77omKyZPL0zyGXFe&#13;&#10;zobqTf9Xkski14rL3Z7NgcVC4axSItBbtoBhY/Fq7hgAPMyLwA+v2IDSWVBM7u5PrJf3AaL0IESh&#13;&#10;E9JGo4faxqrXpf2QNOCkzY0ctdDHmQo8qGF2OW9wj/8GUTrCzNYwVXgY5HD+iKS8fyrOSq0xA0+W&#13;&#10;lh5SEVcZFQqKJC9BK87myiZUPNI0+l3WpCdC2Kbm2RUU5DcLgMcALVUda6PJwotUvNY4Ww1Q8XTI&#13;&#10;M4KddGvA43pAQ84ULpOUmUwD9sQZLEjphuFnYuB4tsK8qPTcEOMJLGqW0vknUWzn+1zYChMGVLtt&#13;&#10;QeQDweM4+whDPE2qx+zPUBx0xnRrCWlguEl3w9UOHuoPwUUmWYqcFPvv7moJy7N1msS1PhFLxsxA&#13;&#10;GbdCZWZmYlbEEkfWZ/zJ4DyGuSSbzR2JPtneCtL0dEroANwDmri9yUhTiwOPgeYBrHFui3V9iDcH&#13;&#10;YxZu1/c4ntNYIV3cMXFUht/3BC5SpsKUgq7xiknsNQNUXu7pK+EJXuyOkpSLxPJ5f5O079mgMTS7&#13;&#10;J/AvjQL5cWMjH5BjVtGXNvdt+gKUI8BYF6SO+SI8GXUgMRiAB3HLYTAyyjDDyrUKJtL7CWpKAs6F&#13;&#10;XMvUQxZl2md9yXBzeQRzEAHmGDNSHN0tm9JULPaFkIUuJdniRQSx9BmS4aIH0BxA4Po1maokesPU&#13;&#10;y+6+uV4z3vEU+Zh6YBHE/Ex3vyVZyVWGB41JOgdZkjkiR3/PBXlZ5RuVjpcHdhgyuKzAwjS576px&#13;&#10;hBESYlXZkMe4MkWBbS6xiKEsr6zPxB13Rt1yw/fiTjdOGWMIZnuldgt4gvQkkF1LuiNHQ8h6KZwt&#13;&#10;U51XnYHQk4kDUukj7KTS+0sR9lCSthT1+vj1cq3DaReUbzcg2t2x/oLYYTub9Ez77tC8X+nWLVdG&#13;&#10;VZl3dSfVgTwgyz1cQarxAa9LEYF/CQLhLF0hwn5lr34Z+7Lv23LNYoxs1n5VZJblCWmZsKwry7wM&#13;&#10;TtwonGBGi0d8oq18Towc24k30CsE8SQq0CIUDwVXLgPpgJ3LAVwpRs2TcgOaJiI6/SODbFPdneQz&#13;&#10;mdC53YhKo48lOTXSsD3L72fhBomEPLo80tYE4ad9KLllaeuT1ej7QFWsyV7tj2PBIife3benMYJ0&#13;&#10;YPK4MozAOoBD4zjSAXkNHnMRU2ZBDoikBlE8HClNyxGfeNK8Cf+OmFz4uHmiHldzjh1oPOO6Jpnb&#13;&#10;yauKWpjlae+4KjDSiIoOOryvsgjL/ggTsEGqW9Ph9PUQygaJ6kQ8WKwABqHiiOft9Xn/fKpyxTAI&#13;&#10;6w5nSDUGyfGkMKQ4IUk5wtJ7P2BmNzEtHW2ERnrwWTwI1Pkdjvgh855DTCxiteFwTHbei0BYyoBx&#13;&#10;A2ND5tXOPKH26EDmcmAFcCvBFEyuzIEwgsRx5dJn4Aypvdzt4flcFvgfWRM3Qx15wFFBGekXdxTe&#13;&#10;BCyclsx0HaRTDpIppMi+JGOtFVBkuKdmhD0r7gx1zA5KuXg/kpuLiUMeqgXcaCogerRSMIwKXJqa&#13;&#10;UlHmoaSVLdAYGyzgRK1oArsasS8nKPZGuiIFA7909MS4GUthDesQFYVFiKuMohmtDO07NnA+nhFW&#13;&#10;wYbeYYmmCzvSO5MNNVYKpRldaQ3lCuJLgEWL6lzCV+/5rudUQt7suUpgxuThOYrQClLLocdP1BdF&#13;&#10;mgTG767wYlPD2QqdGOSkC5r1XdRFRCpUImTMkYyRjEJCGsuBhngtZteObwIcuoXZGKILNgyKpyTr&#13;&#10;zdjkEZ6uHj0dEiNtEotlV3h8rXiHTsejoY6qh9fF2LEYnk7rPjZ41OZcrlPZbjD7DEYRwFT/kVZA&#13;&#10;gNSM6QpEFrKmJ/Dt7hja7SQmAMFMpC9ZweUFYsroGm2ZIbKAWD4omoEY3tQxAWjK1MZ7Kd1B3m3q&#13;&#10;/KGHYFivAnJMJdHRZaKhCWKVrrgwPwdKxmskw3m/PLhMFTOJsReXqKAwYkrS2OOG15iM1VNQyu2E&#13;&#10;lBFxCOuXqGJjQCNYjqBFAxkQmJbYYwZXkvMISN0Pb1PnByi87IVHlZ1TWgWAVX+dV9PIsQNZnMo3&#13;&#10;RRPF+iuaKOua4m25SqE30AAGwZQxrWgISwo4RopD6SrP6OslwRt0syLZr4w7eZSchMSV6REEs3Zf&#13;&#10;md7VAORHFUBHL+tlQiuukJcattQKFi4uQf1KPzRXWaewaeam9MSvZEYZr1PBTzp+JjaML1sbnp5e&#13;&#10;ymBZgpH8iOX13MnJ3A53cjsR4O4yM265k8vz9fm44+0mynxKQ4nkmIfMjg1/VrFzcU1mBpXGjdt5&#13;&#10;wtQ0C00Fxugb2r3COvGAZkHH2P1czDWNxXXZ56UkDDSMvjLxjXNyKe6ArfCXhcPxB0Mr02rOc0Zm&#13;&#10;kjZllkzIgfbFvcOUCcJpTr9YOdBOKwxVqB2Ek1WGfBieRSsm0V7aO1IxCpePRF9+zgcmhGvGw0sz&#13;&#10;+8IPG28ZNo8DpxdFZ90Bnwy58opxvHjSRYUQOu93CGRZkdDNIho6wlUn009jbW4h2GvUSCvp9bbJ&#13;&#10;i3T/xRKZxemiir9+6F4Kqs1Kr6GKaPIzzUoSXoQWoFfJWU27NMACp8FYHewn1tLqQzXGLyyp1kNi&#13;&#10;jtfE++D1hHNeIHtdTS0u2dwmZWImTmxv3Nd5FvWWKe52ljIu0aIZw7R6H7vZSGaY4wmzZofe0vsE&#13;&#10;hCAy39LgrCvFnKgs0C1rUJLdWCpU+2nAbqjUoMH/ski48HCvvjeiiRLhghRLtNfTGuS4x0TnTmqJ&#13;&#10;nB4RN2GJojN5x8fcxcsEWNaSsZ+JlkKBIEXq/o1NEqWClU+uM1kP2jEoi62H3MpoFccm4o2M0BAe&#13;&#10;yuZGkLnycY5Q3FTq45NYuueLk1jzW4NxUdnAooAgRMXRM+OYHEZXkkeshOWma+P0lRkrBj9qvEHK&#13;&#10;1ns/bdDH1H1cQtVgkBIPLiaqSLknDsgdibsaap16uaI7CkecgwldrXf9nHcERXVYxFlPCF2O6y7E&#13;&#10;7eWLQQdWb9fQZpJN9LJkOOzJMWEH814YH1zO7gb360m1sGOlgImZqrBn4VTUMYumoV3/4xt31RAX&#13;&#10;qK5kJqDO/JlOMIg1L1jkwXQTTmU7vRROTQa9qJth1/4rmu3jXXUAtdfN7TZJwO7N86k0YJZJSFHj&#13;&#10;YryMJ00AF9AygmumF1seBdAm7cPMpF8LHTg4WpPnTm3SFnYO40Ff9WZQRAITKvtkLFdT9X6H8UkR&#13;&#10;ZBRU1QQ1ThU1kUDExNdoosmvyg2rPp6+Ol1M+QEul3JR3WuCtHJJy0b2T5YyMOYp1uSpM2npbcOW&#13;&#10;KIxFGi9hMAhFtqxp1OLoccWK6y5WUpgKEFXi7n4KSigQIFYzObHNxbgLrrHff68ncR1elCbENmRB&#13;&#10;5KIa+cPzOZlfKPHT4YnUZTFJmcovS4Ac0V26JyvzFtOmGFs0F6G0AI4XQ/Y14ml6mDIVBi5vaP45&#13;&#10;jBAa5lSkuPDLDz8SQ68TTU17i7+9+apDv5kpMXTTrJnti7DkeVt1URn/VISiuCi3XLUNAiXoPM1K&#13;&#10;AaMaRvErtVXjSpDYN9WFFQIbA2841jt05tMfmZz3sIqLH1WYpuhThnV6GFEzeZW8x9CUBJZY5W2V&#13;&#10;eFrC4UbTx91IlW65nyicHOw6aaw7rdSAITaC0aEsuVVd1D/zhm4o07HHiaUafJrpKvNVjbOXImfI&#13;&#10;eIhh/TDr0YuQ6sfjq8iNTiaZzXvMvLU6Bv05xMZ8Lj1d8UHBlUARH+chis67+m5w3mU8lHBzb5NG&#13;&#10;VMOGwcl+oRB/Wtox1EqxwKv5Wpo3hoftzs5gsaYQ6u2c4mNs3g6Lj2yPixQvQWnBd4yp/3xo8uyu&#13;&#10;RifdH150tfFymEF7bc7MHf72diHP5HexpPIoRhpI7zeOMQkVD7w8r0u4EiMaXJYs7RNZjWfpi9y9&#13;&#10;Gh1eX9FDqBqGKIlOxNgF91OuUZt9NflxQbEEu0lrUNgRdbmMlhoPS6WOPy3ns+4VBo2AapZWjxRc&#13;&#10;vaKduRHI01dndlzyli0FCxXQ9O10omQMDX0Tak1OKCnFOrDYTEQaxGMKgOSvhx+oPpb6NIhYQIWh&#13;&#10;ZqRAfi3ICy1L+oURa/ATXlURYn2La2MWPnLAGuFGqIi2hCZJI9Fy6vnrAmXMG23u1XgrN9NQLE3I&#13;&#10;SiR8VZbOU6idRG8FJ15FSSn0UOQZifUSXpSJIV7Bk9x7z9czTVf+khrOqgBAh2iDGW2ouwEKSrwf&#13;&#10;oaN1sckbKpkg9Xjm3aMxPSwJDkJKMzgNSeMi5jErN0XaGfBd0PJ4Gv/9rqFXxIH8RohxZlxS2QcO&#13;&#10;LhzOITKftoeAMCxpxNmOxWK0TvZA6rEIn1jipPrAhng5uxj/kM+0YrB1JTNKl2Q06s3bTYuC/PLF&#13;&#10;mZqIDS2OmAxjhOhL+ZaeebIpZd5XzaXyyC57OJyJBLyMbVHso2Zykmo0XDcjUMSIMaslnEtAVcE9&#13;&#10;rQIx62VS1nBYFqap6Okxg1hKlr2sWjd2dcqcPt9eDWFmFcs6/CcjtDglEqjV9lFzZ78wY/SlZgCD&#13;&#10;cZzcTNcQMqkO9Is2YSIIB0KRazURTc03Hk5dIN7B8wlP8t+tP+ha0HYQqzbcYCk287WRzJSh62KZ&#13;&#10;MYOpkJEIEDL5xdgs7nyV98o3uXpNjEkzYex+SCmFsjuGmq3x/6YOdwJqhgbM7oxJJvecM6j0VaE0&#13;&#10;1bo2u5BKGyezQdUa8JidTC3eAky6Rtktj19oxIRMc5MIeQFFgnDY3KSW0nwp+0RM86G2lX/iZjO3&#13;&#10;5gmLnlxdpfPLosXfqQpkQ9JrDbEVn6SlxWZ7UvOe0vt77fUD7eiEIEKaQaQ8zSoXbVUX1Jb0FuHZ&#13;&#10;y4gzmjKtx1WfvZRfS6yESA1AP14wusxuMM9kKC/U0JiwUQY3AKGx72fWGfSnlJigSw0HebU14yof&#13;&#10;HJVA0cJug42DU2KPo2Xd3mcfDYINGAdBsNEAwYPA6goDslzCYDcQSqx6Tkr7slWUkMskfOzOYoJ0&#13;&#10;rEEPbQjKoHcBxliz88tC6nA/bi/cGrrc84UJWNxSb999SkHrZDjLoyjDDWeP1RWwr7KCZiclDlvV&#13;&#10;InSNeZVqBmkpy6yviJSAyFlnpR6imkJi7k7Iho7lyNNNs81UcoqRmEWVByCjagOy0Ts9uCOjesGt&#13;&#10;7gtCGrln5aSfLsbpYdkyrMPwwhWvonAI3ybksYcJtzl1b004FZxnTfAjojCho/YWhEcjZlhVs9Ki&#13;&#10;8TNZGI8baEpBajdc+GRex1Ro8lVNhUqo9Odyv1f0RW5BdQsMjhIg8hKT5I5GQbLjjbEguUrOgjPK&#13;&#10;KVtpKXAApJIO6XkpANxCqcuZOI/prc4hszA+Qb3HBt+qwTxEIsnCH+nIoy7b6HE4v/9YUWwqko3w&#13;&#10;rwrxmCmTgxUvtDeVe1CivGO9ioXhT2R0evEYvABHhe1hLWVJdlXNC1x0D57VwktJ0aZi0/p1T7iZ&#13;&#10;QabSBA5xQikrklFRrykGWVFlFi+QB/poWExqUXqW9qDsM8qMWxZEsSQiL0OspZkv9TM8D89OXg4b&#13;&#10;rMzga4Ay8RJsTPg/jF6hOT2o7BhzEoSvZpZ3EJ1pORfIUQkKkrq4X/I1Ilkl0xmu58VKyW8W9BDo&#13;&#10;9SUua31JKXsqkiRL1NFeZJnbbkB7BFHnqrqXpt4HrAPwcYrL0PXvYVW80RyktHmcBRSieC52YSzS&#13;&#10;uKFIbbcKkohGLa+ScO+wiLCUd6pgjmGGhuNDiQtOrZXw4mBiynW14nGVm5DPDxhNkDOaqFyLrDHI&#13;&#10;EuQ+6J0bC1dZ09AWGIPMa7ppk6+2JYlfYP5qXFcysvhcgUXVOCfdUhS1h/hNN5Z/Os2MY4NFbeFZ&#13;&#10;A8g9cDJBrKr9lPlbOviIxumAmdlh9Xb2F/j84UgAO9SH2AEGto/AZuVgZq7oDH8GT+ZYPM4HrKXX&#13;&#10;GMhG4H2q1FIvDxaz9mCIuUr8y6dqftvy+uVNSl/LDStAtuFgPEeh0iz0LTfLmhg0towhWCsQ67fa&#13;&#10;4GA8npx5sVRvpqvD5tCe64+ohlJcwFDpR3NxDBQEtFgWkDP8eRHwKJSjFCC3yHm0lNLDx1bFfz5p&#13;&#10;Eqa0ig1Iyy9VvzLnhxaDrTx+AiYgasI6oPp82swVB2qJeHwVu6O3+muruR8hhA+KJ2OiZ5Ox+iDf&#13;&#10;HgKboRHN9ZgZG6dIfAv/4/tW2BaXUNyyumkGESheJfIRUDZuPE0he0tjMAtfyjdnwaXLCrJDxeh7&#13;&#10;dqNAJbEpSAYAgknJEBw7Hvk2y431/oWWhZpRspmoh82Xl83zFQcPiw32Ef6PeAigGhvF3bHCBTL3&#13;&#10;iT3RN5XVR/15pJl2530ysuvfke8a7qvqqSICPbW2hrX7s5pen8WaCmXU9PDUehDsQPGy+7PiYYQo&#13;&#10;m7E+q/pK9d5sFH4VuQaU/GH4Wgl6EJn4g8RFftKpQBXfinqHX2xnqyXydhgUW6ZHLPc47GTn6LsQ&#13;&#10;JPl5gUO2IJUMUPCoVuV7hlzpSrPkxHucNIvqjEGJ1Ec+HEH1rUVIS3L6FKzDQrdL2FZHprmTA48l&#13;&#10;WEMPlRMUCnl6bmSwXjTjuya9jAP00JzjM6lbbQvGeWwz+DrCn7xL0wVT21uZI0XKdJ0mEcDNJg3o&#13;&#10;gfQ2Bx4QhiN7apnFWcU1GjR8DC0hmHkZrZ3X68SqntHFYT6ZHPi0RCksQEYpXcXPqtIXGogfJRU7&#13;&#10;Mcuyhw8GJezGM2zRiovMzWsC0ZIxtQN+qRinzHc5jJ3EzoLGQaJ4rSkFpNT//BsqTlBBfgzWeH3G&#13;&#10;cWQxsinLZx1CQfbKuHc4scQboMa8ZkJGzuWvcdltJj/POvskJlBmxciESX3wYTYihfpJYaakMGlm&#13;&#10;xiPacv8h1/NaXKtiEtPEBCsmG6NpuHn+sYyVbwEL+KQQY8NRMPBBIMGIE40lpzDJbJkO0jU6hopN&#13;&#10;zYwx15jiHYQkzrpkUyv45lqht2d6qM2QlK4NHmMqG76SgBUmIcUSieQ/qyyoROZrAPmA1NRQQgT6&#13;&#10;LEKImX4PjC+daF3sle9JkxPfsDc2uVK0WvXJq7KObtQ1CjMTiZbayGUULuJu4sjhxwwvTC7ai9ps&#13;&#10;NukREgTNHMuySXrHDp/3oicGIABZHjVZrFTa8ta83BCfsiKNURCOvV7p4vOmvIlDiAGrX3Qu/1A9&#13;&#10;Irc4uvd5Ux4Uttxr9BOUP2/Ko4qfN+UxWwICoGDDhQpZ5PEsLmeNTllzgTxbl29YtlUEUAjErxV7&#13;&#10;uFp5SVG6i0q2bOrnTXnq57mrsoLy4H/Tm/KaVhElf96Ulwf/vCkPZJWkPm/KS3cL9D5vypsDtP51&#13;&#10;p0Z83pTHpVbDeMWo/9OmvKor0sDPm/IoqfKJwvYq/JS6Nq8ionm9XOvzprzPm/IUST5vyqu2Umn2&#13;&#10;86a8KgwqQEpQnzflMbgVMytRZo1XbftlVchUwUyVNuXzeVPeqM/nTXmfN+X9P7Ipj63/vClvLJqK&#13;&#10;mIKYuPLzpjwB9+dNea2Q+bwpb2YQVX3NSkPF5015/4Y25VUdaOfE50155i9McmDH/3+b8iyTPB4s&#13;&#10;YN91YLUp4f6xGM+61MvzyVIFh7GcnqwiEoU3W26BtonRlxn5wnWT0zP7M5NBVNhCSiXgg6VXJTh2&#13;&#10;a846jVnD+tirZtVC0/9mx821CvlnRdSuVMhvLTdpXUebhCrMtJeqG2v5mcU9zeJbZrom7pu4td7G&#13;&#10;+pvWt3VvWZCWt6w1fJf2YZt+epx8MbWdLltMx+z4pbNlW9mI0Fao3C2rMudi/r4GTGA1yeUEn1n+&#13;&#10;Nn6rRWjNbSkUmaxqxUAH2EVtiUvr81pO4b+10syqMQy1RqymWjXZkjsfm+KfXSRtp1IrjrsWuRhb&#13;&#10;J84A29zFy9Z1mZVuURkR6dl8mnY01sKfWeCDB3N2U6sDlQzb4WgJYvWsOYkAt6x+ajWGzRtrD09r&#13;&#10;kpqzqy/rb/Q1S8kasQUY07W2NTKLFpA0y+Bmzm/WF2Wv18q42rOXVHutdRuHNpKI2FlPQYYjs1ae&#13;&#10;DrfWGj1rTS2QaUXROugDWmZhu25xUxNrVf6aWGzlUgxoZ9utxXalzRd8RgyWtByrsbbOr00hrSB5&#13;&#10;5NWtyBm+w6JFU33Xwg44sLpLi6tI33qdu2ksL5Nna6ViS0d2Wavd95btWBxoQJ3W2WYTw7Ouyjym&#13;&#10;D+06aKRtAMJG21dbEy1d1V8LmlxfTOmhqGb7YfXPq1YXrZFJh88tK99ZYnO9WZk6KnxsdaiV5acn&#13;&#10;7BwdauEbuWOfxYAQQdwtrvflbDHsEAgKZjlowgJTCtzillBIQQ3UCJqlbTk1EScTALhbfeaumeBw&#13;&#10;3honnO4pEHp5nHt7SnARZFs1OyuB/IOAsBS/1yHEfWeNWaKY3THBeA4A1JAWw36LTrWkYXxHT8fA&#13;&#10;+5EKtVC3BR0uycdqs4YWvlv0g3hi8VlroRpOKwnXWq0EunAbULzfAt8OvNBK37WZKoVN51xiRguK&#13;&#10;Wik9a0YjtiVwqUtn44evWXzaye6E3e4ajQavVj03eMuHkdEEerYqnM8h573yWL1qB6PhOlJ9tl8g&#13;&#10;iC0DrOwMbem1DhvB1RaQdUREKwQTkEucaKJ9rrT9iqVs5n/fjqe9E/NtZ15Ys5T6+my55FoZ10bu&#13;&#10;gBcdVo5NzW92cLmyLu7FLGQzZrQja1xbl2xIwhjnUJAMLhb/jzDSvix2htlbsf/muzbfnawb9nLw&#13;&#10;bp2/dYX+jTsZ2/hhDegy29zQbFkjwdkBGqoCrQZyWfMnEJKfpXPtjmsd0GxrZQs6FAU10zuZTsWK&#13;&#10;OsRtfXQ6SQ1EWga+gbSEKwOXUGYVZh60ZX2jTmM2q4fqGXW95ZcWdS532zeiYg8WoDJfpzZ6pF2D&#13;&#10;AuT2c7FjuLNoSTFgHU80gHdWuQ4X6FTktfbuVUFBqva27Fhjh8mbWjLEzi6wwP5wYx2cN3h6ilAD&#13;&#10;POLLrPmMDGMH3KHxkplA7pnpKVQ4hKDhPD80p4l1jia1S7B8aG2cYq0FkVDm5bSv8wlDTYPMulxY&#13;&#10;+XTdNYWnPT0w+vss60t0MXk0Zdb/vqamOLg4ppx5/R2PPkxZZzpYZe9kIlbZsfcWkRL4Co7Sh1N2&#13;&#10;mplaf4KjkQT3Tgvv7tqUkPTzMXOOZQtEYWZiinbM4MJjkNlu0hfsjFnBR/zt22KqTsrTwnqXHDzV&#13;&#10;ORT2cA4fceHp7PfYLT5l+DtVhFNbO4jYQ64gcFfSD2IaaA6NTVt8JqHVC1Wo69fmsgjIbm9nP+CO&#13;&#10;81sXl3fPdnvn+DpRos2Lw6wgwD1Q07bvzNnlxUod2W+5NrXMIg1WJk7jqCa8tJx73EbbPZrHyrC3&#13;&#10;kjpuAnSpq18EoTkfW0FjctZ62ak+SlLZETADyFlUPqdtZLewRHThedwjLOtp6lbUMAZNgHLbRYid&#13;&#10;2h2wHMbJotjZzwlfXhGyTnFoj5o1zMZn//wLNy/PdpkOQwH2mK0NJHOe+Ejcm+2KapdDew/xMG/b&#13;&#10;kWMTtRnebF5iHcYrwusyifYM5bagR2CfT8VJJtboG2TIm6PIV3gcH9t6vbzIWoh7mH2HIzP8sCA5&#13;&#10;Q0cYrR5fsMsUt8/MXahMxEUKMJDJjYzH7hGv9xdM4FekOkhmatthZWwZdkOanWBpVCdnZfdP1opm&#13;&#10;axCbNSocSfKtl0wpZxdfQVL4gB4Ln7G1DXhoKlPSk6eUekVWZQ/5Ipwl8p8dniF2KxLANlwphsKj&#13;&#10;XMX8oYhZD86I1nWabW+QSDqy7Chqq6YBoF+QrnFmSKQ3TkwcZaBoZwkwfwF/uNQRfHOtGe5rVrDn&#13;&#10;mJKJPuhxABwRuScBZCbstwTwaGkbezyPFhZksiGA9pEBsBuZgOwKhHS2lJtONfRwbrbnqFmeNKXN&#13;&#10;AbUjIpdj+u0qY8iNz9adgX8Xrwh/f4vEbu7r4Y7C/lCJDWPXAmnhjOiGeMdgt1es9fYlG+3Zwlo5&#13;&#10;basdhyXhYc7+zN2AoUxBSNqWuMkm80pwGI9c553YpJnPWC9kWUSuWMyN2ZdSUOlVEsQAQ2fAUjXS&#13;&#10;5rZSFb3kQLzDgmUgvC9SzYakbJqfEIjhaUdkCzLb2pGdFgwsuhEo6SLitqYeVtgze5ptMMjRhmkj&#13;&#10;icDmnkqq0FfI305R/3YpMh/IT/6frQzAAyXv1x2tM9DBnhDBC4UkB/jQ7PI7Xhwg09CSuBgwIdXE&#13;&#10;LFbmTwiuc0MHUQorhBtTNK0LPo6aTf/H2obKtXtujxU3lGqPhYYmeigqbM9JbJtENNVLO9Id9ODx&#13;&#10;ivbPJJx562jaTMxoc9moXw0b3kNxWhaG3WTJhwWTOaGgpMfmn1TMF+0KB9oYNm/3VgSv48mkt+3A&#13;&#10;zEINfxx0P4I30GSbgORpyG4DYNmouLizWdcXHeyHDioi8VlRrz4NZpcutl9z5QRU9nXVRgGE2vAL&#13;&#10;jV7k/FAbZ2088s/2VzpLN1QS+WPP8PChPzyCGptfS24gP1uVrQm7UCEIrCjR/htsEtsUf4ydTJjY&#13;&#10;qU2X1VoC4EEKKmOKez1ef5gmg5otedRN2oWzopVMov7L3ROrMkOKxa5KDJY5fQSXyY4vmmgTsZPT&#13;&#10;1YfB4Gq55oLJI85k/tr0StwPgUwEQvnoCghEol8ora/z+MuPhzv/sRnGoUwRSRRu9qGky+Pz26c5&#13;&#10;up8LTfPO7TbL3tY4GHYUAjxxWsMxUJqTwFKhNhveADHFhL9yDLE5SmbzKHJ3rVuENU/zxIPSMeWv&#13;&#10;aWP9jba2+J2uNhy2FTcTy/6UKzCwsxF3bC162M3SQjAwOqxwDtEocZeji6QeSgwmv3SbHR3sKw73&#13;&#10;eP29IRqaEdFKIoGJTAvTo7bBDuqlqkWbOnmoSTQ5ozzXigaY+Dkvoy7xpZRqybXQq6aGDhAovEXr&#13;&#10;iyEAwpEv/1m5KF4PlcVFpUFw7XvJXSBi2jIDy8yF+uW259zXpgx9GeZHZnakVArLbo3fJkw5da63&#13;&#10;HkjN84UIxrm+0v8SKRygW7OLsF5XsWCcVeFNSLzEbL+w9ipWfkJDZoSNClqFtg/LREEZNhfzt8pm&#13;&#10;dF22sh8za2LgL4248hYzgDB5X6bXw2Wdxhy9IrYc+XS0a2938Dc5HLPwwJbihPi1sP9pu/7owKWk&#13;&#10;eTG0cbdDD3URHa2oxsDHddlUmzDXmIrQ2ohd8FWdx7eduDWB29h9HhsKMhbDOwL2dvZt/sJdAp90&#13;&#10;KQ3DXv5yJBY1LgtevTJSLMTA0WjKaU/psUfR1U7qBUJAMg7kEMSKADswZ4FtnKosd0Q7564GpQJw&#13;&#10;d7xlBMveAYZ2M76VvAk1BYkPHe2qu/UyGCyfnGvKMK3FOFK/sUiaFCrkZYYf/FTHIhEzNePRYBPW&#13;&#10;O2SgvqeXgrzSHIo9XQDcnDPmakxeN0FqnfqBPxjmj6PVRxdZ3oktjeMW/SlePvrBe2X3NutNQbj9&#13;&#10;fTiV5T2p4nAMnjRCYxA/NPLjcrvFmrMoK04v7vf0NWNMAbB89SbO6ig0NTQ+xxzb7VnZ8ljKWtLa&#13;&#10;efS5CrzsTJlVMu64W5wDPMSl9qYC0urewko+J9nSspzXjC04PcqhNYat2SkFpYIRdzqKizcr+oi9&#13;&#10;0FExOK84cdVoCIuymP/KbLid22ArcghIxQwCy45DuT6b7KGqEvdihoLXVVoHW0FZ3pZIjAzoWfBB&#13;&#10;+dDOKmIGlRoAxrQV8xgnIzze1lDtDi+tHPFmMCfmdZVSdFMntSNmOzYxEzavecWargAc+iYUrK3s&#13;&#10;REGFynsmoQbEleZ6pAoM9EQvcAip1Q3Hk2qbrj4cxYT5eQNBcBVm/WQYIxb9HHAh3tAMu5521Fcz&#13;&#10;PjShq+Lg0g7/oQTwpeZzGyFeJ8V8vVh72Xef3Pk/RIbpIqBc6hzeBBVIRnFs62kIMfbOBTGsNnHR&#13;&#10;bEDhWjrED6H9DaaD7jiYKT+5K0UuMmISJ/0OcvWFBD/JYDNMmK+hlJvGTYzOZXxybzm/uDrjHXH0&#13;&#10;pwpXMtPL/d0DRCszoLDkNLvuugiuUKBh5NyvVW+ivADaqDAhJLmVkCe0KZ15Tc02iare51BTgL0I&#13;&#10;wAbRFUH3z1z2nPAzf7BMfrlkF/tWHo3xE5kt3iZsOM2ENfEp0YK5lN/44mgqL6aJ0530UZXEfWjP&#13;&#10;F2XfZvN8BhGCxh+Xt+EDtvSiZmZqJBx08+FX/HhFX+woruzc1Z9Tuoj1ZNYUMwW/PDtvS/Wz845I&#13;&#10;r2moZWgaXSmCAZzFQ3m4Ff2lGBOOlIOOXqx5oMnyFmZxgl00/HgXkvEIm9OiDjZI49n4zlR46D6A&#13;&#10;NXmHSWP609b+7tTDrXYSwUzu8rVxutZkrhN4v8yjiRoifTTGOPQ6fvc1WXg6KUfcbsoR91tV9Uzk&#13;&#10;xX8ObXBebrVN/7Q/kBBBYFjJHbIm6XBswFkxFyB4b5VkaRCG9CBN8JrbuNDp6YVEeNUf8z3R+FRx&#13;&#10;4c1UXz4lA6fSUfVJ66zcw3vcsmc4RHxcUHnUvSLmkMCKBa/i0tdEl0MY6Np9tyO2e1XfWOPs6GdR&#13;&#10;mRM+HeZzeYIG2sXdKWlUvesIiwRO+w9NnTU2wBzcFB3gh38yS0bSCVkT+03FMO7ih3+rIrDYQpQq&#13;&#10;iNqqMtNZ/51DXaPV0sJVCX3P1+ABRG+T14bSTKuWgmdl3iWteFodJgau0q7zMVyB4i6trU6md+qN&#13;&#10;uFXo0VTGrEMTMiHsLmpQ6YRHzRYb5NdvAsZsbfKLok4+7aUGPDdHdolQVwUABlbQNgUWB3yMh6lY&#13;&#10;gmXg4m9JcAW3og9z3nifXxm4Cf64ivCWEnJrdWGuZS6ixcjSv4fJCX0VtOa1xYPHkzh/rniWc+xv&#13;&#10;7+YPfJ53RHz0rnP3X4aEEcmu+g8mcmY5yx4GvKql4XUNoTxxrpMIUxMMGinP8SmYYi/L9VkRsXF+&#13;&#10;clwZMTeJ7Uo4P3aVcyvZChB5Pr6/RCxksWmYOCOGJoGDPogoJ+W/UaAGlMsqOEgsfeRUoMX4SRzc&#13;&#10;FT5PY542wOYONIQHjc6QEsZIMm7nnpHUn4WKmM5Ay3OGAX+zKGZ4B/d54vX3fApTwEb9sDyxjvjW&#13;&#10;T5LTgspAThel0740xOuV1+oBuWWS0VUgxdBnoHGN2wnGcmAAruTmuZE8bG2RkjcynixOkcaUamqo&#13;&#10;5FYbiVmXqYsfFZVf1XY4ryvbcZD9O37+JfJsArvAU/ydY5o/2mc0VzmD8RFm+R4L2d8ao4yTrqGM&#13;&#10;N86NuzGHZCrIoTmn1OwyKPiyI2Hi1j1EF40mCXzqSKt0a2G1ZScjGga79uO5ZnCuL17RrVzO98mS&#13;&#10;ncN+PVFZnnlOIixLvjKNOMCvXDpxq/GqUQegZIx442fX6EcZ9liGblc4XUns/07oF+9mB6h/v/pf&#13;&#10;AAAA//8DAFBLAwQUAAYACAAAACEA2mtUOOMAAAAPAQAADwAAAGRycy9kb3ducmV2LnhtbExPTU/C&#13;&#10;QBC9m/gfNmPiDbZU2mDplhCNJhyMCsZwXLpjt2E/mu5C679nPOFlMi/z5n2Uq9EadsY+tN4JmE0T&#13;&#10;YOhqr1rXCPjavUwWwEKUTknjHQr4xQCr6vamlIXyg/vE8zY2jERcKKQAHWNXcB5qjVaGqe/Q0e3H&#13;&#10;91ZGgn3DVS8HEreGp0mScytbRw5adviksT5uT1bAZtilb4a/7t/15ts8KI3t/gOFuL8bn5c01ktg&#13;&#10;Ecd4/YC/DpQfKgp28CenAjOE09mcqAIm8/QRGDHyPKPlICBbZMCrkv/vUV0AAAD//wMAUEsDBBQA&#13;&#10;BgAIAAAAIQB5GLydvwAAACEBAAAZAAAAZHJzL19yZWxzL2Uyb0RvYy54bWwucmVsc4TPsWrEMAwG&#13;&#10;4L3QdzDaGyUdylHiZDkOspYUbjWOkpjEsrGc0nv7euzBwQ0ahND3S23/63f1Q0lcYA1NVYMitmFy&#13;&#10;vGj4Hi9vJ1CSDU9mD0wabiTQd68v7RftJpclWV0UVRQWDWvO8RNR7EreSBUicZnMIXmTS5sWjMZu&#13;&#10;ZiF8r+sPTP8N6O5MNUwa0jA1oMZbLMnP7TDPztI52MMT5wcRaA/JwV/9XlCTFsoaHG9YqqnKoYBd&#13;&#10;i3ePdX8AAAD//wMAUEsBAi0AFAAGAAgAAAAhAJszJzcMAQAALQIAABMAAAAAAAAAAAAAAAAAAAAA&#13;&#10;AFtDb250ZW50X1R5cGVzXS54bWxQSwECLQAUAAYACAAAACEAOP0h/9YAAACUAQAACwAAAAAAAAAA&#13;&#10;AAAAAAA9AQAAX3JlbHMvLnJlbHNQSwECLQAUAAYACAAAACEACu7QTIsBAAAxAwAADgAAAAAAAAAA&#13;&#10;AAAAAAA8AgAAZHJzL2Uyb0RvYy54bWxQSwECLQAUAAYACAAAACEA0+0xTOMuAACHhQAAEAAAAAAA&#13;&#10;AAAAAAAAAADzAwAAZHJzL2luay9pbmsxLnhtbFBLAQItABQABgAIAAAAIQDaa1Q44wAAAA8BAAAP&#13;&#10;AAAAAAAAAAAAAAAAAAQzAABkcnMvZG93bnJldi54bWxQSwECLQAUAAYACAAAACEAeRi8nb8AAAAh&#13;&#10;AQAAGQAAAAAAAAAAAAAAAAAUNAAAZHJzL19yZWxzL2Uyb0RvYy54bWwucmVsc1BLBQYAAAAABgAG&#13;&#10;AHgBAAAKNQAAAAA=&#13;&#10;">
                      <v:imagedata r:id="rId26" o:title=""/>
                    </v:shape>
                  </w:pict>
                </mc:Fallback>
              </mc:AlternateContent>
            </w:r>
            <w:r w:rsidR="002E686F" w:rsidRPr="00515844">
              <w:rPr>
                <w:rFonts w:ascii="Arial" w:eastAsia="Times New Roman" w:hAnsi="Arial" w:cs="Arial"/>
                <w:sz w:val="14"/>
                <w:szCs w:val="14"/>
                <w:lang w:eastAsia="en-GB"/>
              </w:rPr>
              <w:t> </w:t>
            </w:r>
          </w:p>
          <w:p w14:paraId="5F9865B1" w14:textId="566D125C" w:rsidR="002E686F" w:rsidRDefault="0091493B" w:rsidP="001D3F54">
            <w:pPr>
              <w:spacing w:after="0" w:line="240" w:lineRule="auto"/>
              <w:textAlignment w:val="baseline"/>
              <w:rPr>
                <w:rFonts w:ascii="Times New Roman" w:eastAsia="Times New Roman" w:hAnsi="Times New Roman" w:cs="Times New Roman"/>
                <w:sz w:val="24"/>
                <w:szCs w:val="24"/>
                <w:lang w:eastAsia="en-GB"/>
              </w:rPr>
            </w:pPr>
            <w:r>
              <w:rPr>
                <w:rFonts w:ascii="Times New Roman" w:eastAsia="Times New Roman" w:hAnsi="Times New Roman" w:cs="Times New Roman"/>
                <w:noProof/>
                <w:sz w:val="24"/>
                <w:szCs w:val="24"/>
                <w:lang w:eastAsia="en-GB"/>
              </w:rPr>
              <mc:AlternateContent>
                <mc:Choice Requires="wpi">
                  <w:drawing>
                    <wp:anchor distT="0" distB="0" distL="114300" distR="114300" simplePos="0" relativeHeight="252010496" behindDoc="0" locked="0" layoutInCell="1" allowOverlap="1" wp14:anchorId="39BB32FF" wp14:editId="49F49FEE">
                      <wp:simplePos x="0" y="0"/>
                      <wp:positionH relativeFrom="column">
                        <wp:posOffset>108585</wp:posOffset>
                      </wp:positionH>
                      <wp:positionV relativeFrom="paragraph">
                        <wp:posOffset>-28575</wp:posOffset>
                      </wp:positionV>
                      <wp:extent cx="457520" cy="200520"/>
                      <wp:effectExtent l="38100" t="38100" r="0" b="41275"/>
                      <wp:wrapNone/>
                      <wp:docPr id="446" name="Ink 446"/>
                      <wp:cNvGraphicFramePr/>
                      <a:graphic xmlns:a="http://schemas.openxmlformats.org/drawingml/2006/main">
                        <a:graphicData uri="http://schemas.microsoft.com/office/word/2010/wordprocessingInk">
                          <w14:contentPart bwMode="auto" r:id="rId27">
                            <w14:nvContentPartPr>
                              <w14:cNvContentPartPr/>
                            </w14:nvContentPartPr>
                            <w14:xfrm>
                              <a:off x="0" y="0"/>
                              <a:ext cx="457520" cy="200520"/>
                            </w14:xfrm>
                          </w14:contentPart>
                        </a:graphicData>
                      </a:graphic>
                    </wp:anchor>
                  </w:drawing>
                </mc:Choice>
                <mc:Fallback>
                  <w:pict>
                    <v:shape w14:anchorId="163D158A" id="Ink 446" o:spid="_x0000_s1026" type="#_x0000_t75" style="position:absolute;margin-left:7.95pt;margin-top:-2.85pt;width:37.25pt;height:17pt;z-index:25201049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KDTEJmKAQAAMAMAAA4AAABkcnMvZTJvRG9jLnhtbJxSy27CMBC8V+o/&#13;&#10;WL6XAEqARiQciipxKOXQfoDr2MRq7I3WhsDfd8OjhFZVJS7R2uPMzuzsdLazFdsq9AZcxge9PmfK&#13;&#10;SSiMW2f8/e35YcKZD8IVogKnMr5Xns/y+7tpU6dqCCVUhUJGJM6nTZ3xMoQ6jSIvS2WF70GtHIEa&#13;&#10;0IpAR1xHBYqG2G0VDfv9UdQAFjWCVN7T7fwI8vzAr7WS4VVrrwKrMj5OkkfOQluMSCdSMZlQ8UHF&#13;&#10;6DHhUT4V6RpFXRp5kiRuUGSFcSTgm2ougmAbNL+orJEIHnToSbARaG2kOvghZ4P+D2cL99m6GsRy&#13;&#10;g6kEF5QLK4HhPLsDcEsLW9EEmhcoKB2xCcBPjDSe/8M4ip6D3FjSc0wEVSUCrYMvTe1pzKkpMo6L&#13;&#10;YnDR77ZPFwcrvPhablfI2vdxPOLMCUuiyDlrjxTP2f7y+n9CohP0F/NOo20zIcFsl3FKfd9+D5Gr&#13;&#10;XWCSLuNknAwJkQTRbrV1h/nIcO7TSYCaX2XdPbfCOouefwEAAP//AwBQSwMEFAAGAAgAAAAhAPM6&#13;&#10;3xWkBgAAXw4AABAAAABkcnMvaW5rL2luazEueG1stJZba9xWFIXfC/0PB+UhLzr2uelIMnHyUBoo&#13;&#10;tLQ0KbSPjq3EQzwzYUaOk3/fb22NJw5JoJQWm5HObV/WWnsfPXn2YX3j3k+7/Wq7OW/iSWjctLnc&#13;&#10;Xq02b86bP14+90Pj9vPF5uriZruZzpuP07559vT7756sNm/XN2f8Oixs9npb35w31/P87uz09O7u&#13;&#10;7uQun2x3b05TCPn0p83bX35unh5OXU2vV5vVjMv9/dTldjNPH2YZO1tdnTeX84dw3I/tF9vb3eV0&#13;&#10;XNbM7vLTjnl3cTk93+7WF/PR4vXFZjPduM3Fmrj/bNz88R0vK/y8mXaNW69I2KeTWPoy/DgycfHh&#13;&#10;vHkwviXEPZGsm9Ov2/zrf7D5/EubCiunvvaNO4R0Nb1XTKeG+dm3c/9tt3037ebV9AnmBZTDwkd3&#13;&#10;uYwNnwWo3bTf3tyKm8a9v7i5BbIYArI4+I6nXwHkS3tg85/aA5dv2nsY3OfQHNJ7iMMBtKOk7qmd&#13;&#10;V+sJoa/fHTU27zGs6RfzzsohhZR8qD6ML8NwVir/J3EMD6g4qPje5qvd7f76aO/V7pNebeWI2pLZ&#13;&#10;3epqvj6CHk5CSX054v4Q9a+dvp5Wb67nf338cnuzpSgOjD/64YcQan2Qmbk8Su4rBWwqdAcAfp9e&#13;&#10;nzePrIadnVwmDIGUXUxuqF1oH/v6ODxOQ6htE5uOaiz90HauutD65Ho39LH10XV+CH3L0zHMrrja&#13;&#10;B23zfejawHRog+9dKpFR9anDiO98TNrOgdBWfvux9UV/8oFVfPS+cylrOfmuTy2Hkst1bHtfXRzY&#13;&#10;MbrgUyi1HV10Qy7MsNT1XVt89Clji0MEVmMmpOCGrleMwVfsDVqJA45Hc1g4i1EmXfisfO8V809R&#13;&#10;NF3++vr1fpqpz1SH5mmMxZVCmn3qWmAF29h1uW0C2PqxClghBSIdmwySzNMr+ZoGgo3gG/hF6C35&#13;&#10;+y5V4BeSgs5BXJvBOZJzhpRSWhIVJ8puHBgZqsqerqo8iyxyEAjY6EQQBmNfGCKCfMDC2PZdhzvI&#13;&#10;xYFOmWVCKhAr9mVbs6lwLGI0MAldmEy4gQ+XhsRTGLPdpzS2CYNLUp0execuGU+BJTaFkQMcD5JQ&#13;&#10;9qlylLjHDlwsAtGcEx4TOYvKxPaa2UWcisenoTDKLiUEpBfz57NMLUkgMo6SgwVKEEi5Ay2Fpvgc&#13;&#10;+gqMIEd5VQHMCSzLw4JhcD2ZWmmw35dwfz6xoZQBwkgvgyDydMMAG8i7sg9NYllAjCRLKEJCEVmm&#13;&#10;bJRTiqZQFWCC+gECaCiC3o0YJHwgIESCSpIENeWzztk2CUQAWbILRVamwVOHNmuiwyLGIMALbFTX&#13;&#10;U4mJKDFK/hgZ8CmVUbZiqiMSqZHNQANFPWHjMiJqyouJaNkKt+JRbwb/aggJC4kG25IJKSMNKNUQ&#13;&#10;DbMnjWzGFasmZSCXmIRMBU7xoW6j3zxoJDtyX+6D0iAREvBohXa1IFRrNSA7+o3YlDIHlwH9CCva&#13;&#10;USz0nAFe0IHgw4EcSg9gK0o6itIElQ91w0eAJEWmB2BTEBTAj3WRIQExHDUrBkmJYpMsLX6WFI9c&#13;&#10;21YeXDHsRRyR1hbJvRuhRMlCPoVvs9J4kmdNw5JDbhmLtHC2IpKeocDDAuHXstQUvCkKoC0GpgpL&#13;&#10;cBOpZEkY6if8KlAQzCOVCahRHVQn6VGUooEATEWFS8TVllUVtCLSw20H79Ctvsqo0rVjZ1XOiPL2&#13;&#10;aRQLYl19CGx0F1ip6kWNgEzI1lNwBOBzNMxwBgVBl4A0SDYBPCDGq2+Sv4t6QRS4NcGAtdCk1lU1&#13;&#10;OkazIF2OCYsBZujCCB/CC8gpBwEAgozZGbhGtJOTcOERbTUNYY56prtZMQscw1mMSdDo0yJSpWuk&#13;&#10;1qc2kdV4DXaNhOxCrsSSFi56gFNzsGZPY8GebkFdniTmi5q0tmcqxtTJbqCTcpMfwVl4uUpT1sUi&#13;&#10;MgC447oRp9Xw4UX49zQX7mtc4NoYX4rJsjWJMD5ckRQ1LKjiBIUCGmlQ+OWqEsUGivpQ5FMAl4CH&#13;&#10;KMVtIXUVsQ5zPAdN020QKxT5jASwp0hRIt1V5cHngc9L1SFDJlj2hZtCvRR3pkY+B7g4+RRR80ca&#13;&#10;3FZY4J8cVYRKRsfkj1lrmDyN8OXiMHUqcRqXQFOI3L2HKjCYyUeakUSNlUgQAGZ7UYcqT+QsCraw&#13;&#10;uEmkF8hd/MoALYAmATCqR8OPClG3lPOkirGOqkvCuCEWPA58OECeQreaU7WqKFLHAk9AT9Qq0LJA&#13;&#10;8+KXb4cvvmQ+fWE//RsAAP//AwBQSwMEFAAGAAgAAAAhAAdT/6rgAAAADAEAAA8AAABkcnMvZG93&#13;&#10;bnJldi54bWxMT01LAzEQvQv+hzCCtzZra7XdbrYUi/QilFbFa7qZ/cBkUjbZD/+946leHjzezPvI&#13;&#10;NqOzosc2NJ4UPEwTEEiFNw1VCj7eXydLECFqMtp6QgU/GGCT395kOjV+oCP2p1gJNqGQagV1jJdU&#13;&#10;ylDU6HSY+gsSa6VvnY5M20qaVg9s7qycJcmTdLohTqj1BV9qLL5PnVPwVnZHuTMDHj4t9tv9fF8e&#13;&#10;7JdS93fjbs2wXYOIOMbrB/xt4P6Qc7Gz78gEYZkvVnypYLJ4BsH6KnkEcVYwW85B5pn8PyL/BQAA&#13;&#10;//8DAFBLAwQUAAYACAAAACEAeRi8nb8AAAAhAQAAGQAAAGRycy9fcmVscy9lMm9Eb2MueG1sLnJl&#13;&#10;bHOEz7FqxDAMBuC90Hcw2hslHcpR4mQ5DrKWFG41jpKYxLKxnNJ7+3rswcENGoTQ90tt/+t39UNJ&#13;&#10;XGANTVWDIrZhcrxo+B4vbydQkg1PZg9MGm4k0HevL+0X7SaXJVldFFUUFg1rzvETUexK3kgVInGZ&#13;&#10;zCF5k0ubFozGbmYhfK/rD0z/DejuTDVMGtIwNaDGWyzJz+0wz87SOdjDE+cHEWgPycFf/V5QkxbK&#13;&#10;GhxvWKqpyqGAXYt3j3V/AAAA//8DAFBLAQItABQABgAIAAAAIQCbMyc3DAEAAC0CAAATAAAAAAAA&#13;&#10;AAAAAAAAAAAAAABbQ29udGVudF9UeXBlc10ueG1sUEsBAi0AFAAGAAgAAAAhADj9If/WAAAAlAEA&#13;&#10;AAsAAAAAAAAAAAAAAAAAPQEAAF9yZWxzLy5yZWxzUEsBAi0AFAAGAAgAAAAhAKDTEJmKAQAAMAMA&#13;&#10;AA4AAAAAAAAAAAAAAAAAPAIAAGRycy9lMm9Eb2MueG1sUEsBAi0AFAAGAAgAAAAhAPM63xWkBgAA&#13;&#10;Xw4AABAAAAAAAAAAAAAAAAAA8gMAAGRycy9pbmsvaW5rMS54bWxQSwECLQAUAAYACAAAACEAB1P/&#13;&#10;quAAAAAMAQAADwAAAAAAAAAAAAAAAADECgAAZHJzL2Rvd25yZXYueG1sUEsBAi0AFAAGAAgAAAAh&#13;&#10;AHkYvJ2/AAAAIQEAABkAAAAAAAAAAAAAAAAA0QsAAGRycy9fcmVscy9lMm9Eb2MueG1sLnJlbHNQ&#13;&#10;SwUGAAAAAAYABgB4AQAAxwwAAAAA&#13;&#10;">
                      <v:imagedata r:id="rId28" o:title=""/>
                    </v:shape>
                  </w:pict>
                </mc:Fallback>
              </mc:AlternateContent>
            </w:r>
          </w:p>
          <w:p w14:paraId="74822A2A" w14:textId="4A16EB35" w:rsidR="002E686F" w:rsidRDefault="002E686F" w:rsidP="001D3F54">
            <w:pPr>
              <w:spacing w:after="0" w:line="240" w:lineRule="auto"/>
              <w:textAlignment w:val="baseline"/>
              <w:rPr>
                <w:rFonts w:ascii="Times New Roman" w:eastAsia="Times New Roman" w:hAnsi="Times New Roman" w:cs="Times New Roman"/>
                <w:sz w:val="24"/>
                <w:szCs w:val="24"/>
                <w:lang w:eastAsia="en-GB"/>
              </w:rPr>
            </w:pPr>
          </w:p>
          <w:p w14:paraId="4098788E" w14:textId="2A49CB2C" w:rsidR="002E686F" w:rsidRPr="00515844" w:rsidRDefault="00DD35F4" w:rsidP="001D3F54">
            <w:pPr>
              <w:spacing w:after="0" w:line="240" w:lineRule="auto"/>
              <w:textAlignment w:val="baseline"/>
              <w:rPr>
                <w:rFonts w:ascii="Times New Roman" w:eastAsia="Times New Roman" w:hAnsi="Times New Roman" w:cs="Times New Roman"/>
                <w:sz w:val="24"/>
                <w:szCs w:val="24"/>
                <w:lang w:eastAsia="en-GB"/>
              </w:rPr>
            </w:pPr>
            <w:r>
              <w:rPr>
                <w:rFonts w:ascii="Times New Roman" w:eastAsia="Times New Roman" w:hAnsi="Times New Roman" w:cs="Times New Roman"/>
                <w:noProof/>
                <w:sz w:val="24"/>
                <w:szCs w:val="24"/>
                <w:lang w:eastAsia="en-GB"/>
              </w:rPr>
              <mc:AlternateContent>
                <mc:Choice Requires="wpi">
                  <w:drawing>
                    <wp:anchor distT="0" distB="0" distL="114300" distR="114300" simplePos="0" relativeHeight="252068864" behindDoc="0" locked="0" layoutInCell="1" allowOverlap="1" wp14:anchorId="3F10D621" wp14:editId="320D9B5E">
                      <wp:simplePos x="0" y="0"/>
                      <wp:positionH relativeFrom="column">
                        <wp:posOffset>83820</wp:posOffset>
                      </wp:positionH>
                      <wp:positionV relativeFrom="paragraph">
                        <wp:posOffset>-158750</wp:posOffset>
                      </wp:positionV>
                      <wp:extent cx="4217020" cy="645845"/>
                      <wp:effectExtent l="38100" t="38100" r="38100" b="40005"/>
                      <wp:wrapNone/>
                      <wp:docPr id="503" name="Ink 503"/>
                      <wp:cNvGraphicFramePr/>
                      <a:graphic xmlns:a="http://schemas.openxmlformats.org/drawingml/2006/main">
                        <a:graphicData uri="http://schemas.microsoft.com/office/word/2010/wordprocessingInk">
                          <w14:contentPart bwMode="auto" r:id="rId29">
                            <w14:nvContentPartPr>
                              <w14:cNvContentPartPr/>
                            </w14:nvContentPartPr>
                            <w14:xfrm>
                              <a:off x="0" y="0"/>
                              <a:ext cx="4217020" cy="645845"/>
                            </w14:xfrm>
                          </w14:contentPart>
                        </a:graphicData>
                      </a:graphic>
                    </wp:anchor>
                  </w:drawing>
                </mc:Choice>
                <mc:Fallback>
                  <w:pict>
                    <v:shape w14:anchorId="38BBD989" id="Ink 503" o:spid="_x0000_s1026" type="#_x0000_t75" style="position:absolute;margin-left:6pt;margin-top:-13.1pt;width:333.3pt;height:52.05pt;z-index:25206886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JhhDZCLAQAAMQMAAA4AAABkcnMvZTJvRG9jLnhtbJxSy27CMBC8V+o/&#13;&#10;WL6XJJSXIgKHokocSjm0H+A6NrEae6O1IfD33RBSoFVViUuU3VmPZ3Y8ne9tyXYKvQGX8aQXc6ac&#13;&#10;hNy4Tcbf354fJpz5IFwuSnAq4wfl+Xx2fzetq1T1oYAyV8iIxPm0rjJehFClUeRloazwPaiUI1AD&#13;&#10;WhGoxE2Uo6iJ3ZZRP45HUQ2YVwhSeU/dRQvy2ZFfayXDq9ZeBVZmfDwckbzQ/WDGJ8mEOh/UGSUx&#13;&#10;j2ZTkW5QVIWRJ0niBkVWGEcCvqkWIgi2RfOLyhqJ4EGHngQbgdZGqqMfcpbEP5wt3WfjKhnILaYS&#13;&#10;XFAurAWGbndH4JYrbEkbqF8gp3TENgA/MdJ6/g+jFb0AubWkp00EVSkCPQdfmMpzhqnJM47LPDnr&#13;&#10;d7uns4M1nn2tdmtkzfwwfuTMCUuiyDlrSoqns7+6Pk9IdIL+Yt5rtE0mJJjtM06pH5rvMXK1D0xS&#13;&#10;c9BPxnGfIEnYaDCcDIbNQEfdUnTVRQQ0chX2Zd0cv3jpsy8AAAD//wMAUEsDBBQABgAIAAAAIQBr&#13;&#10;Rbg2KjoAAKOEAAAQAAAAZHJzL2luay9pbmsxLnhtbLTdW69k13We4fsA+Q8b2xd90yXW+SCY9IUR&#13;&#10;AQESJIgdILmkqZZEmGwKZOvgf5/nHXNVU4ZlIAh2wrhrr7XmmnMcvvGNMQ9V+tu/+/P337388cOP&#13;&#10;P337w8cvXw+/2L++fPj4zQ+//vbjb798/Z//+Kvd/fXlp09ff/z119/98PHDl6//8uGn17/76j/+&#13;&#10;h7/99uM/f//dL/37ooePP/XX9999+fq7T59+/8svvvjTn/70iz+dfvHDj7/94rjfn774zx//+b/+&#13;&#10;l9evtrd+/eE333789pMhf3re+uaHj58+/PlTnf3y219/+frNpz/vP7fX9z/88Icfv/nw+XF3fvzm&#13;&#10;5xaffvz6mw+/+uHH77/+9LnH33398eOH714+fv09uf/X68unf/m9P741zm8//Pj68v23FN4df3E4&#13;&#10;3873//Rw4+s/f/n6F9d/IOJPJPn+9Yu/3uf//v/Q56/+bZ+JdTrerrfXl02kX3/4YzJ9MTb/5b+v&#13;&#10;+3//8Yfff/jx07cffjbzMsr24F9evlnXY59lqB8//PTDd3/IN68vf/z6uz8w2WG/B4tt7MMXf8Ug&#13;&#10;/7Y/tnnT/tjl3+3vL4X716bZ1PtLO2xG+wypp2s/ffv9B0D//vefMfbpJx13+x8+/TjhcNwfj7v9&#13;&#10;dbd//OP+/svz7Zfn8y/Ox8tfuGJD8bPPf/rxDz/97nN///Tjz3idJ5+ttjT707e//vS7z0bf/2J/&#13;&#10;Pt7On+3+l1b/a2//7sO3v/3dp//n17/54bsfBMXm8b/5+7/f76/Xv9BshvwMub8SwIPCl80A/+PD&#13;&#10;b758/ZuJ4Zd5c90YC5zPx5fj/fJyv90v79/t3+0Ox3f796/718Pr/v3u8OK/y+n6fnd6Oe4ux+P7&#13;&#10;0+744sHj5bI7XN8fd8fd6XF/7+O8O96P88b+5TA3Xi63iz+0PF314L3d8XR6v7u+1GLv8nC4vD/M&#13;&#10;lZHIcHL3pPu6PV4e74nm6uTh/f7+rMX+/WF32T1c6eLleji9P+8Oujmek/Dy8jgf3z8a4P3u/EKi&#13;&#10;x/79xcDHw80nFe5n49XNLXmPBrgQhY6703nGObw3/rTXnGiJt7tQ8EAwLbPIyeVlejH25eVksJu2&#13;&#10;J2Y6vbDPmbJ3QtTX/eV2ZZWL4RAbqQ173r/f7+4eTy/nB5OclszXXr9nd6P70LnhGrbeUmR3yNgj&#13;&#10;Gbl2j6tnLueN3bGOD7vzNZUY6JzR2Hls/3J8HN5TfXdnBDdfzh6fDJG56bU/3rZLxmckrdjG0xx1&#13;&#10;3o+lDdS9MRKr07ymB4HxnoDr/suNG+9u99Dw44D9v2LHZ0D+34J0wv6//eY3P334hP4O++vrV5fr&#13;&#10;nQJnY98vt/dQe3h3eXe4Qe7uII28Hvd5GmQIzhK78wNCmDd5SHqEIEY/7MgaQI8h9ZTL399ebnCT&#13;&#10;ldnmQC+oWo1HF54B5tA3WHw5ni96YD8DAI438vVFoHDWcQ/DuU0Ph0Aypj5eM43OOcDD/YsO78tP&#13;&#10;wfIAl8vKLq4vbEtNr3a1u3Lp2Nbf55cHaB1pOYjRiize6JpjRdCtqGCG641s1D0+phed7SEzHCQr&#13;&#10;KS7hsugdE+iTO29ZjqKBXpAXUcvFoD4m4PvD8f21WBVn3oTxeUUAaLu73vRc1B4QA5zFJOuTa9wF&#13;&#10;18tYrNg67UUNx5A9DPPrwvC6ec/kGRfax0BbUx/+O/BtQGTWGtGWLxFT6vrQ4DJyjZlIezoaw21e&#13;&#10;QUkvo5pBGeKSW0gZcIm94qdAJdLtsd7qnd1V5AnALJldDkvq27rM8Ngst5wxweEWMWg1sSoKN+EJ&#13;&#10;bIyusitBUi17zotccNoXadsl9103CU4X9j2DHsnH/Noh5BccluDQvAzsX2Inhc4u9wf1eLIbwe0A&#13;&#10;dAwuQFLPmCF2yG2NGRbo7NFw0Vh+vwe//JD5cGaU0avF0gtY93CxJW0Kvd2DG7R6efTS3SUqLg6n&#13;&#10;Vb0Q6vqysFfHHLM7M3y0pt9scxzv4S03NS1UBz8+QjlvD149NfzeMCWYy2VvnLSkvcjmc4O9XCNn&#13;&#10;o+O7YO+Nw77ueUk6C2MPsbvHAddTQZPXJgqQu87wSDdhxcORviZ0CRMHzL3wVBbL297GAJuJ6MND&#13;&#10;w5S7Y0nhOqZjEeQRUsaurLo7xynANfoDJlEnfJbC5Mw1PTToCMIuiEF/u4eeoPLlXMj1F+izR+KM&#13;&#10;vOcTUAxhlA8PtAqF+mKr3SMqY618Q+jdsnT+jT2O4MUEDJQpzruajdrHTDTS+md3ZvFU7SWQHLs1&#13;&#10;PGX1KWyM+4yFM0QXspujVSCJceGRjDKcqulTdo85iDkomaeuigke9HZdn5g0Toz7ji8nJk3hoRi+&#13;&#10;JbMOi1ctZIVaJUUuKPILWH2eAnwtFnjIpYuXN8xep8v5/vrVcX+/q144fH+URN/JXlVeZwqpvGSw&#13;&#10;O4GeTqbpYcCYj4gPuw8PfVQqDL/GIvfJL4gcc5frNDiNgQQQXsrbXqfMCzsO9tbNeG1p3M3C03hZ&#13;&#10;huYDTPeWoRpxapU6YmPtAm4MJBFFE1LzeH2z6wKXCx7mtoWLKA0uysdYX8+chdoW9Hqx4faiRytt&#13;&#10;u0bI7rnCeTvVV0FWA/9JUhAB/mGQSLdgP8x7fLmp444oiSHkJwZhx5Wg8r6nMFEdJ8kXIlUC9Uud&#13;&#10;G5Z0NSDWmxjbLEQY4igtvD6gFRBDsML3RIeaHVWljaVBzVV7y5STpZJ5P2OkT70xIu9VJaTSefh6&#13;&#10;4fiQBvhD31WLhsqK4bpqEEcZ+4ly/bhZsEfeZ5k3y52jGYBoLMn5hYSe4wV2CNiTIZdqKyNHfROs&#13;&#10;2ka4qZG0rBTvJu6WJ3JnQyU0f2y6TPBNRVElfFa6TlEFHlf5cPS+iU32pDHFJ9OeFEBV5EMhdy6+&#13;&#10;XIYIVvvSWq5JkJX9G7osecHpeVWsuBIIhhtTdaOy/yDlbbR6y4SyDHbLcbzlI6O70DMuGSroJpav&#13;&#10;VHbbn/uq+9XuLCmclZUumSztWerMpFRkq958kqIKcoh+kp4iE9HGXQwPkNFQDJtFyph3wy0Tc6pR&#13;&#10;mT0ob4a9kCSSQw7acmnVyTXT820+5tK8VDytSYk+imJNQD9xPUV/qZxWsXLScZtrIwnyIou6kwHT&#13;&#10;bVLcvru1mR54WPy76j06ZyWiJPCx6meLVvVqUzoCKhHDq1cGHNmyt2+mjtHRbV6oOutxYMx5l8rd&#13;&#10;+so5191tPJstEv6FCWjc1RAKzZt2cnIOCQZ1wzNVN3otl5SNfBbrPbyMisRS+86ga9LmxiIDyada&#13;&#10;mRxUSu9Jr0x3z1RkLPWMCP7mVVfDkrUmX69mv8B/LLfWxdg2Sq5wnytMXwVaSw2U8Wm76eUFMN2S&#13;&#10;YtSmeKwXOWt8CtcYJXfRTGyw8Bo8DQhFk8UJjcTYuaagTTwuGNw2cOx2Umfop54K4oNCa1icbEg5&#13;&#10;0k186OamIlkcmKz25kHAGr1XHz1NxlyUqEFzQssVyw1f5rYZujeyg96DqZvhEqf7sxYwtvs59xV4&#13;&#10;rjCCXFZN5PUHM4irRk6QBmYkPBdCIDk36ajOJ6Ybo9y+aqze8394lUMaM/2yYnWa+7fMPTOZZjw6&#13;&#10;FrKZ8CFmSi3js8ppERYBHFdBQ9ApWgbUOp1JSJDoXZ9YYu6uiMpR8Q8z7xZDZ+fI7QRflS8UiE2U&#13;&#10;ogvErkPxBapxTULTbscJlcutMER3R05a2BcoGcdb98zCHwTuMtOD9DZEHxX8C5iBnusuP2tZD1tI&#13;&#10;5SUcvSY1D6PcSfog4jmDzXSCo+7LPqIYSqHYJYHpei4zrcv0OjJu5U2+IETzllXtGBHQA4PJhY6H&#13;&#10;6D6zdgKeLPVwlxwRhps58HICFRTwzmtDl2Pi+Gk8NoxUXv5sXIO38JJdBgKS6vhKP0TYTWVViam/&#13;&#10;mWJJ0qtW0AUXnNlCNbImH/xImgdpxuIwfGihJP3CgLJ6xWv+Zi5W9iRsH6Bo4widRpS5Iq9y04q/&#13;&#10;7JhxTM8rfMTcQKJoYKSjYC8ejxUhLeaEDz2uGXHyTAxHbiydeOVjxRKzDMqEyU6KS6R5WOU8DKyP&#13;&#10;pij6Ps/UiWDd4AL+0t7HcGJDTmdnoItjdOMtkH8WbVPfNbtP0Kmr1xxhwEEs4qbrpjjpMoICbDmv&#13;&#10;4q9SpzWmmU1OpUf6KfCJs/hImmQ4sjDRTpOV9qdKFqFThPAIi5drl8nJaB4GAzknHjKsbprQHSWe&#13;&#10;sfUqmFq40fg2JoAONoopdWAJ47Nhuf+61Q0IUYKfGofXSnXamQlXVrYmOIhToNbtPIwcjhWnhhFH&#13;&#10;mddGiM9cmEpCG/ZHXpbHPrUNRtmv9RVunys9wTnouWoOcDBkkeayRUYLKa56UWjtFA3ZfVmtaoxF&#13;&#10;pnRpxFktFcjJXvib+vob5CJibhciwi7biIfmjm5uEg2wdbwcYojB+RMbL60Ta6nj8URZvvAfazS+&#13;&#10;rsJy9VyxeGji5/nY2hxlK27oUrmJJatySm56SJ3LWE6xJXSmLHZXuyb8WTubCfvnpV7Lti0KrcbJ&#13;&#10;rcxypVhUP0xANRVeOCnnstR4bBK+IQmQgAV9Bor5smqAn6XppZ1B+HEjoWzujWfyzgJa4ZUMkx7Y&#13;&#10;cixK31XFKoqjIu/EgFCOcwKrAGEEoNoL862+berfU/+93crr6XG5vH51ehxg4SQxt3LybnczdT1e&#13;&#10;IenVvLXJ60M1EG9U1FimOsF/kYJtSw9j0eyfU7YKii6CNJnPEnk65dj7LDN6ZVQJguFkOs7L1eiL&#13;&#10;STMcnMc34Y+JBFo5ZZlyfFEgG9RiVFjiSa5TRggCD3of9xbZk8aN335AH/Gq8Rf2qDE86xosqpwr&#13;&#10;L2khvxXYug01hVWmn/XFwtNszKse1hPr9EbWcWs/yc5VC3rFcbiqdPPCXpiUDwYN4+YCrCgwppUT&#13;&#10;/0LbTHHrCQyEgPfRSmQ2i7JloVQYfPjDiwJMUwtcsFkhv8oJqlpcNm0cc0OfN3+el1SM33FOkVLq&#13;&#10;yt5Nvsy8VZippS57qrLslShvCL7L6fJ4/er82LPgjdCVEAt8ZyH1eny92K8qwm4ViCsRhaSDfbvM&#13;&#10;yQoux81sc2kazXotgY9NZ1JWCUizOqhOyNkPE5WmgHYbqAzBfFdVxeBW7yccc5K3lOf+7Wmc1FJ8&#13;&#10;owbHomDmW4q98owKKAprduS5vrRe6DzqZFIulm6MozoiWhsXQpIV3AVxTh3saGOUhYTc7uoEySsD&#13;&#10;c3OFWe73LgarErtF38x0Xitd5RdunBrRh15npop+ttzg7cZor0dXWq9Gk0WFmU06BD0i1EvbKSkM&#13;&#10;udZQVhqIq0Jnr1/i9sBt6b2P6qsSrVGa/E0eixvqS+fVSgUVE/nAIA2eRMYocy84ZqAW+MS1Iq44&#13;&#10;ZoXIsQBxJdBmXYq9D7NxoZyfG5nOTY97yefDrMAAu6lsjHjb1oTvuGabXE94NMkhRsM3wOgf2eTd&#13;&#10;udCzC7mxZstAuaw1JprwbjxdINlcIoqX6sm/EkQ4KkuV76cwmrH09IIk01Ep6mpW3xtN04arFsnE&#13;&#10;S4Njm5QNWf4yOZi1+K0ja9zjn4Sb4qy2Fc0yesqwN2dMZHe5xcpowkhTcFdCZADGCwkl6Spv74oW&#13;&#10;f6Re+hMX0rU1xZsVtbjRdR6fmiKWzeG5odqkBB3562ljOJfWhOI7dVnr7wGsuBgLbrVRA9fCe8Sq&#13;&#10;3Ns6GT9n1S0sJwoGQ+Gtsr1XUtkr20bv85LMDYpjYwCRMrpnzqYmrbQGH3PRSVp8qbk2euWDNBit&#13;&#10;1sbgXDXQ5J+k9Dc1WutpvCRXM/qz10pgbWmDoMtSyjC1+8Kn7JE/q+BrayhqsLGae0GhEq1u8xAp&#13;&#10;8VkemCuOm9LPm/PsVFEfJksy/quEGOu5xYk0YhevTveFdW2bmnGTKperOdnLrS4mXANV4vTJ1Rxp&#13;&#10;gwYE0q8hma0Zbw4eeUCTsEzqcROcUdhLGpTQFs7IhW7L18VF+jfBipl1oiMV4Oi7Nhu4wKuJnem4&#13;&#10;aaxBoFyN11UthdsUdnzVXtlokD+mrE60eo01VlQzPM4eW1d10V21vmK5K901RyK2MyKbDbbZ8JhZ&#13;&#10;clHDbZPjLImZ1yQ1dN1nWTIj2woaPeHV5z7gp2F4D2smu2+ZUa/Hh3LOlMVM9mLu/FDCvzu0F2FV&#13;&#10;8/7+9dQhkFxFsdOcFcgwPEvIFjuijssUYfT37nNZmm20LhDOwdvroBwnG8FlyQCQ6FtvEc2pcjrE&#13;&#10;cJCPYyuHg4NC7RqB5PLn03GfqYxMUh/X5v/tCwb9BEpiVLa2XAXuLL9qqsyJIQGw2FP4mcM16s1E&#13;&#10;YNUA1X8rLisO5JICGNusxRt3ymGJWUIUAkGstWniKQRa0li9G6LBngspxdXMC4lV90Jhy2SsSy9g&#13;&#10;jtfzdNbIkqP9RGVkuurZgkoPHQfZ2LeCee2UELNZQJ21CLTZduqQ0nz3M0RTqufLuRVGx+LkGKbZ&#13;&#10;D+6nKUe0qJcfluF5Le7JP7OEQefMk8XYEHGUlBSPOWDCV/GkTMNJbvAxrkt5f02C8lrmhnKfqd7c&#13;&#10;60jYie7lcbxRTB0UTw3c2g4XJ08FqPWBYcAIDD8OdcUIlLn7z7BT1yQNLVgc3WPKMdMQJzoxo1hp&#13;&#10;ZInc7L/GUeFUPHO7lUcaeMc8lAsbIYhVy5WR2lrsceXKloDYY+wVNWhdSRfVGz/pU/EYrPPLDIkE&#13;&#10;F/e1Ps1LdH76xBJgJDGHiirml4h809pAmDc/6l2Waemupk19gmRLe2si6BLfzDRkqquh25oTO3Nm&#13;&#10;GRXZ8A53ys+LoyuY4nx3HpB4ZTLNO/t1nDTC8xmnVbrIKnwX0W/KUvejc3o3FTNoO5vzUKS0WWra&#13;&#10;+dwrnYMqNgvknZYtWI4CRF8zuAs/MbTr0QTaiL65McseUEUOupZvNo9kRbTQFY366KzFCqsx8XLe&#13;&#10;bHJ0t7Ky6Db29IDRe2s4BoUhgzAz9DITKys9sle2n/prMt3YcDO11gIQtKaIo1LLD7KLqoD/82VL&#13;&#10;HiSZZbCFr7SGq+J9Om3jaLjbYFfr1+Ma8SgSKrnkLRIXWiXFk6UUYma7Qqw8uC7Zx1x6VO9olN2p&#13;&#10;9u68wpo0BzYqe2/eDPV6zBAl3RE41hg+FMtYcdaB15SzOk44+ki2IGk2VgIYDShTymcEIjNnMl9a&#13;&#10;ay62mnb4Q3iFN9IME3XGgy2As12PJxIwR0V/1lpu34+Sm6/sHG9uj64CR0TRwxjnWljqf9Zcx1gj&#13;&#10;z8ltzMStTZLGj4zZpluRwkL2RGxkLR6BvtLTRq1vtxpzw2UC42EyrN75OTDK35emxPuVv8PrlWXZ&#13;&#10;g2MCx1HJMX7PJAPbwn2ASxuOUMRErR5mkpXpVj4ADVxaLTOPZ2ao+Br+nTMA1G/3Smf9K7hE0Rgw&#13;&#10;UGCt8kzO0Q0/NGYJAPmven2TD4NlSY5qL14QVMaWdlaQJEUt9SIJwQPAb8lq29GeLEETPql8WNLG&#13;&#10;di1Lb9eTpdSRK6foeptRjbhJdlwzKsyR+brTwZy4whrYGC6etg0CW6cWDaZkVgdI4mQvs3TOsFyx&#13;&#10;FdDmleG8lUFbTbieFT1bpz+z0BsumNxOp9vrV/f9jSsftmWHOK8t1u3Z5PUMHcQvH1ZWFxusRRvK&#13;&#10;lCMyboUJta2WZGXPMcHgfuMeOYzvnPPLM9RFOaHtVJjm6FPWHVLIgB6Z4pS/rFZarEAe1hALsKlL&#13;&#10;KJ8ULjrRuXnasoWbueYtTWPUTAOcZuQ2F5455fru+MBbxc2rDDfzBglUICf75FVOQhmuh3sAUZ5v&#13;&#10;WeKzBcuX+Th+deoNdiOoqAAOxoyDzTTqsIqglJgHk6xeMmU2fQYi3bRSHi4OBZnPJtnJoiAf+j1/&#13;&#10;pivRQCSs3PqScQywuylOu2RBIjTx8u4sacZIl5l8pof61CbQYNzp0XFNc2NqrbVBjZu+w32NK3aH&#13;&#10;P/R8rtaosOq0doF0FsjxvIYKk1kIMn48T2EBKNlOqdlb3oO3EDQzZpaY1aAGMdQuECyzMlHauk8P&#13;&#10;wFyz+dQspKGtgtjDyPk4ddbYOGY+kKvq0zFhL2eapnjTV/WwIlWXZfvtAFgLc15mslm1Lu+OvQeY&#13;&#10;E/X1MZVSS8olr4ydDlt6ea4OTmwsqbimV/zHWi0xzvrBKNdMpPKNwmsrAGOVbgNQktFunFnslV6U&#13;&#10;YIJwLHyc1YnB4cDR7ZWLYuWZl9FLpppuWp60PzXCGrjVck71HKA6HmhGth3ASb5jkK+ZYiFZWuCo&#13;&#10;m2EF9cQYMv2HQ2lzH2WCKuwuU54mLprebhJkwinAo9oOOUQAUUyXCVaiCHyDnrxSAdBNpmBhAdiI&#13;&#10;45yCqlW6YL0ya4dsWVhzPu32eZbPw+BkGNwW5RSv5J25x/yrvPTZLlaHQDdwGNAU0vy1ETYsEdIQ&#13;&#10;C7zIQFXijQxKXo98tBK0jWX+PHWfu1qyWHnM4nUiIp2ZMvDSSASeTFYFn8tzbTVcWWMgLbeF3ZDu&#13;&#10;uZNhrf9lMIhITpZ/TmoM7io2WY5YBRQ+b6tu6yBPkXYcd+fXKd7NFBhtGCT4pvHKUxMjSGxlUObL&#13;&#10;3E303zBR3dVtJSpJ6vSsY3aXd7vrO6X7tUy18/8t6DLHg48easj2UhXdGzteWWQOPhLN/SbQCpQC&#13;&#10;BsW0kDgWqQZTBu8eBTWrms8htbXBqej0tMNkb6iYHRFp5nGdCg2eTiqkd0uzqRussMgzIoE/I8eZ&#13;&#10;+Uc9A3JXiVOROTfYPkbueXRxbcrhEqomSQ8QZ4l47l6RA4qfTeXqcBtNhTJOhv4yyRTLVXlT2wLw&#13;&#10;WlgrxFFqq1rhrbrLgSjE6kJMxdCQ2QLWcG5JA548ZH8SDr/pfN+rkgwdBnBTWw8Kp3GoraswLuRT&#13;&#10;EA4va+4yOWfO69X7Crgiu69JhGLHw9MAd+HqOXlicHZa1X+La7M6KbmwZFzeHov398qK6afJTozd&#13;&#10;bsWqM1Kz/eGpM3Tuk/nV7UVCuQjzzCznPq8YTqNMsiq3CHe8liEgcL0lglowzWVReB9oNd9ptHl2&#13;&#10;djQsHA8iNVjLPdNi7BtyC/X2uPKiPNYufKddmIKlolFJoY5ZsFn5mmxp7LBOpzy91Yb9sMmsCiCb&#13;&#10;SIM/dQ2SyTtyobQnlJKaxZLWx3bMkjJr0bvUkGut2Cj25NOIfCZpvWcwHe5JWGKpugDuIlWrxcVJ&#13;&#10;3wBNg+N+lzoQqAKh8jppvDlhgdHasDK919jCjoe3mDaDlNivKpDWReYgVr2sSvYGBIu6y1VBQh91&#13;&#10;HNJk43aV50q902wnk3ciQhisZaNw1670WmR+TABMLfV2MziV491hcMvMJ5a6CruHymZOgjsPXhl6&#13;&#10;en20yjbSzdrZTGRtcuUZAVMOrebKMRJdgF+M3Y1s71I+V6dXoU5PvZTJ6VvVMPOnaVpkyY29yYwe&#13;&#10;etVuwMpx/laDta7QKlP+dpB9PutGDEcL8CQ00QbvZ/18IafMfHL8W/gpMENwQ+jTS+oDTpkllKK6&#13;&#10;GrlY6VV3ebl8tJbV1dOoYs2ucFlrfJOLUoj6C0zeb7ByYjgdqAmgn1dzNO77gMMsSQ9h9ZO0Wanl&#13;&#10;vufKIRtjKQgyBapWD9dwHzZaL6EopiStPY7mdK51PKE9Vsl++o0O6mPtb00NRre2otsIGydJ+0vA&#13;&#10;ZRV6z8yphwabCpHyea4wmnJh3NuaSsd2jYIEChFWmbfhduqnJqeFBJtUOOasjgSNySdC1Dizzl5x&#13;&#10;tSqAdrWTFc3PIZPBScvs7WB07FLPrS5FKqO3TvEi0caEBCNHV2OTztWNK/Mr/gAN72tpFHaGBh1N&#13;&#10;bZN9r0uZ5Qx2laEXGsLxWkZPg9VXRzOHFCMOXmXSVa9WtrFTa/MrtPt3KGltbhFA+VAk1Lm0NXhP&#13;&#10;JuUA5dTprWk+sgJrKNCOU+I6zOOdtan+LHnT5Q05ASmccYK6GMmdWHbfVwDeHauHfF3HzP3gsIM5&#13;&#10;kD/XyoXoKLmNMoFigmtc7e01w6KDTqIGKvILw6oqhvjrh6qdm8iI/owceaqYGLcwt8wAHbmth6DL&#13;&#10;iULVlfqW8wd3hXTeaPo+7g/1ulsL9GiXa0WpWB63AGilSEslzfel0MF+SymX53yiIlQkxBpABD3E&#13;&#10;716RGthGXh8h5wKhEcocvUOKGGWojvsuFiWjz5lZYQxd6mrOAg0+KoF0y9kT4gPI0o5IGuahtsFI&#13;&#10;DlITyomabtDAqDPLjTpixNRIuPkiXQ/HVlAGY9OWIZfwbR3XAQuOWtJUPhp0t9WHaMukqNUTtRX3&#13;&#10;+JC4WoXJh6cknmka7TomMjTWXveQ9raK0pw67cQKpUnX3KfNnUXCDAc9PFJFnHL04k5DujJMU/Z5&#13;&#10;mkGNEMtNMxmrxU+6tMOT+pISeQumdVVXSxp3E94h6uAXUDxzQIT8a9jZRp+Z2DycrJF7dX9Bsd6V&#13;&#10;f5ruKNNneL2ISaEIlK3Nh+XLAG+RC+nFSOvwS+mg7KsJjB9tT9euSzZzZsqNLVkMvN4ynu/3g68r&#13;&#10;P6hijaQUf3/vq8qkNhWg2qvJzeF1zn1/tuxjFKF7NbmafsUec1Xs8cjPvEZJl90dx7rMCaGV3sJ/&#13;&#10;1l3W9bDtTB2zxRjeynifvZv5xvHLPQsx4SxQxIktMg8QW/lvcloMVo01aeo0nV66yu6L03N6ATlf&#13;&#10;HBo4zeRWxTGkW1T39YRVbgSVFa4ANTM4kBAOY5Oha4kXvOBYhiV0lL9WLBB9W7VZIkVSoKzx1NLt&#13;&#10;YJAKo6ZiZYhu+COeOBpXYKVnBW0buYXG3QIYq0BeRVHydc7DeR0VQgTWfy0uZebMGoVUEzFDpjF5&#13;&#10;mOW9bJ1kqswVcK0rzeStse2aJfA4NlhKuFw4L475qC9bp3G9BuWSqffeEKFHaVTGuVztEp3ahOGU&#13;&#10;yTaOArCybGOeymcVMM1XpowmeydUqtOrRVnXAvgkg+65eoJyGFVkDxdUq9NkkijbVnIzStOAnHiZ&#13;&#10;DMT0VTRVNk+U7qPOjNXyxkrj5aR9q1PsPovKBJlvWcS4M8vAgcOAi5fya1VPnY6Y+iy/9S9nqVE2&#13;&#10;x5Gks25bIhhMSXYrKjTv20Z9wz68Bfj9AnCvk7gjdhLYqhF1rEoK6/SYDgZZCx7rIXVSq9JFTK9S&#13;&#10;O1P0fWgGbxRqqbXh6+l8+I2szD97gw6TXwd1bAho2pY3zu0wV7H3Ow+MNfYmtH63TG8ZEsSzvLKJ&#13;&#10;HCNnAau+1HAZx/gm1istNdwJf2060QTDrFxqqpt5RQOMCBG5TFaItu0xrKMSjl80K0hh6opuaT5r&#13;&#10;yVcF8kX12ncqqkNSr4SbSOn0pnD3/WXfwPV9Oox8jpFJ/G7ouElXPx9xeAWBkim08YDgT6vl8Fzp&#13;&#10;TZHP+xjc/RrMakx/7VeC5XKIV8v4I2qdGT63HSxagmzEqfvJyp5n6hJhtdjMnnXOcaaf26DVPnNk&#13;&#10;IA4ZdPLZM+DyqUp1vNMKc37pyNr6FukafiikL4uP06YGD8S90xb/E/x0it5zbBGrpFgTOkMOM01l&#13;&#10;wCOdcFea8GcCkl03gtsno05ScaOXxoIVFe1gFKyNiWSA44kiPXxOYSN7g2zdepTB6n+mOQw8ew5C&#13;&#10;pYUzPYLvXgsr3mtruvDVQbQ8MS3Htb7OBxLHENVMakPWnAmC340HohQVCcF7lvta2hgMEnkdGe5u&#13;&#10;b7h7ayLsfptckdqp4qKFlb4Sp6v9xJ9r56zGMDd5JOvHhQlXozdFtvVgO8Iwzcp7B/QXsnd3xcb+&#13;&#10;HXkc0W/u0MjsiRTKbg/cTJrqtPBI+jipE1wuOR2X8hokS/90S+5JeR2aCIqZYr7Vn2pVA/hDNg7N&#13;&#10;kZ90UYnL12MsiMm+M0gzsIFaZ4IDQ6tPcbMhZs6PhvqGWet4M5vssELL8jPpo8CUnfXs7qLMgBJa&#13;&#10;XDcXLlNSy3j1HagEnD+22gD3VHJXs0dC0LmmBBnAa6abosEgTaVPz5xcLYFMAzJhNVzlKcbaGzoj&#13;&#10;yEobmQ4x0K5JZ0UxO5SajBfnW2wyo18yZqjW7tj8vt9CpFIum5oQJlvvdD2h+La48RNEcHN52AXx&#13;&#10;/zbcXN/dsCK7xIenV995ieDnHImZsZZtIkyKIrraiKFcEY+IoT9/07q8qIDZJBcvlYq5ZK0f2Tye&#13;&#10;6C0rpeaQUkEkzejAHk8GA0BrCnV1bc2HFWwXsFZm9Q879/MxU4nOifJlpvl3Bn7Dasnmtt0KJ0xI&#13;&#10;isw3Y/XrDduanc3j+zo2Mhs+KXE1VZmKej+TsUit8EJRI74mVUQdpA0X+hxIp1x0v36MaBob0zjC&#13;&#10;ZahjInAS0eSPrFFVXM6/gv+UMOD6nCEycXsAINZ3cfIOai3kCxlo55BVBldp6Gjxs7wzC3iGjLSK&#13;&#10;IdqtJEVeR0smDEf0JMhPiXeuqusdixgR48Qt/Ohswl2BXRmSkAgIYBJjKOUtnfU4m3wdHVBwCJoI&#13;&#10;e8tUlbabs0y99q9+C+Q6PANCBEId6nrZM/fcB8b0qSZhFXPbxeERGI/CbhE/gZ91hr3eUP6+7tI3&#13;&#10;rs5F5jEF1FKzQHx8Z79CcX5pC0kFXRnCGw8uLUfCFflTJG+4XOsrFYFrFVD5GFRWALcYvr7NCR3V&#13;&#10;j82RqyupVldznC7sjLPAt+M6dbs0hxrbzSWHtWhpn2dNEGG3bbg6iJibo+M/tKtE79wHpKJjJxK8&#13;&#10;KK/3tbqoeX3FlxqMvdbpHVCwytRJyIJCzvVsvn6UzcPYbHN7NRZXhyujFscn43yPKneFszLDCp9W&#13;&#10;zZVhCpP2Q5I9EJJwZGhGWyBV3601hySZ7+ADq9RVvSVfrJ3Vfswlg8yUJQStH6+bKi92atXMf7Nn&#13;&#10;kfYQV+nLiI3crLLNBj3qe2h/8SgAxnpJnnOly4U2+WPWyUsz+RswBNuKV08KvoDcw4zc5MYwJySj&#13;&#10;E9G/KDTHlvLGlfAh3WLn5TBf8SsubbZOJdk6SwZqOr8OqegvrmL8WUOZsSp+jrHTynctnF4qBr2j&#13;&#10;selyP23RO6G0xvfWV1f1268IzJ5OQ/Qdpb6Xdq89Y09Wz5Hzq06TfYNRvQ5/vWHEXXyByNfMbLoC&#13;&#10;1cNm+kPov8MYlyYHJ+WTY0EsAUlyniSVY7Ng5XFwLU+XsNooILI581amzAQ5rLpN9fBC9yp+hAxI&#13;&#10;z56mhOyIReoF6d3nRawSIMDxa4NwydTUa/zAWKiF+zyraV9uIYhkkNXNKVk7VgtNBKtRkK7CNwgc&#13;&#10;rEW/sroI6uHgh186fJQT4reJyhgiOWZ5b2EhB+4r+Rp/qhqwJ9ScWdUEB1SBF8n6BihVMdVjh6x3&#13;&#10;BrbBWGlwWCL4BqUqhsJkrGzzp8hbiICozioOXS00zi/gbaZj/Q54FxckG/Mq4vw54wBjcUkCxUVs&#13;&#10;xIDgFn2cZjJlpEWAKcoUJbY1bizULzF8FkOaGxNDalNd45cUk3nISu2cO9c61FSy8YGdhtaji7B9&#13;&#10;fel15iKqz6FaQm8VoVnJmoFH8/1UURLB2MziEFaZNoZtQ7xlk6CVdpq539gacffEykg9E7ctqiAZ&#13;&#10;QCKIwjE/MXS/4PD8Rm0ojzYssrUZM7Q1pVfzH6P1RYxgRwzF7xJuW1EZBKHDuG1EqWHrCYF3GRBm&#13;&#10;t0dUen7pf5mcEYnlO5oNxD+f0V4vXDkPp2voHNq8zTcs2yCc09zUZtyQJeDiuTgxzkiHQckbMoef&#13;&#10;oLKu4PScbOZLfJjDnP+dydfpXasAr2thgRAALSYgIOv4m+NmIrTQAibCDQizD+07UN2aW84UzBvA&#13;&#10;5lsvYpzPO7WwUknaVlzFRf3oXjzR+deCf3xqRhMBN1B0Ff5XIWc0ftlr1NP5cGfJ2mVrx8AYUz2f&#13;&#10;Uk5b2WM5Z1bj10CxSdVjCSTlVC3IekSkFGJM4pFBe6MmYIP2hjgiS+IWtZQtXAptmaXioNcaRdkw&#13;&#10;FAPWNWwOUd8ZyeBrK3XWBeq6IMyAEY3iApobuO/al5PswVcIiFZPJoURMIv6ZiNB1Af1iiZYyxWL&#13;&#10;VrKkTldTUlP4psQPV/MDUWlShhPirf8sJjU6yyiUKnLJ610Kti6zAhoaTLYWaTSuOuxpwwRfZ7xu&#13;&#10;ptNTTXtXNYHLxq7gPUs1nFrXMNWvuo3/F+hbLCpT9VDf8FYouKoiavUzo/YvTTAyM/UwT8xivkGy&#13;&#10;X5VGx5EyeV+bmL6UZeWNto9r1gH6xL907q8bDRLU20Buxj0iOG9VwstjbgJhaFo6GWVKltEpXcST&#13;&#10;MWeHrh2ieuvdikZsZ+E0AMEZt1V4VJGVQ1qGQVODYgNNbSmAJhmq13TE6ShmytGEm8S7rd0QklAY&#13;&#10;umORZG5JiddmSNYd1Vhh4Dk/47rsl2FMyLyZZgNXHRvVi7HccCXJBxRBC9xF1JwrNwznDwRAu4Ju&#13;&#10;BU1ZJi1o5L3+XSdEZyVb361gLNqlbjt5k62EBwwUP4Eth+CRZXC3tGsTJw0KUCCdHbdZseIrKpRH&#13;&#10;Gs0rikkMI9PzsGYMHXkVlumpN/BZPRtmCuFwkm20Hu8nQtZN3VqOMRJo2C+fMrWgo//GfpisKfHy&#13;&#10;soiuOiZukVImlYjoFX/6WwSXbY2dwOmWwsYsH66Sqcy0yLE0P7OiEcPLojHFhNraOWaPOW3MaQuv&#13;&#10;fbWzzrevVTFE+m9mJSBkDozzfYtOSZQgGmKO4nmZp7qFDfqeFDpS/2WtQELSKo280pr9FFAl037U&#13;&#10;KBymUl8SdwQKEMX1lNfrl8jqr++G+tDQxxsmtNv96Pii71kScP9oXcsWT7NnP7TcAWEzT/+JPYJC&#13;&#10;UOp0BYTCdFG1O53ZGKJM4QCHfeZeGWeVclPmpGvOyhtR++qipEMvd9chxNnKq/7KstYSRm0xHxQL&#13;&#10;01nQmN8tbdLW4QefuIqH1znE0l6cDWt5ONN1HHRMSnjOa6U/mOu6OWkZd2q2VhD50v1mSSxQc7PS&#13;&#10;8l9zO+31ghvKdmsiWHzAZmXIxSZjWXSd6Kff0Gi1cBM2ZLiV2xHkRPSGKT9m/tzLnGDc5m6ZEfDT&#13;&#10;g8HDRGoWv0/4gc0Wrzoo0j22zqE9kwbBn7+aU1f9vGABO1vmQVAaINeE7KyHVt2xynk7WH4ByFYr&#13;&#10;racWp3q44ch+el33cNpcPvbPikF4n8Pigdw0Rc0KBi/qBFHVReegp/XsBD8phlCjGN70Pw0xUpY3&#13;&#10;9dZiUqTP/FX2mSL45KWqhXRuDlSltWIwmueFpBJUs2scutbsmVhSiT57rPxd+wkVr7lajmtZYUHT&#13;&#10;gEOhLnveTAY52TxYANGIYeLWgKoJnffVWuxMfv/OpLDbjOq2uQWsSHFtRVdrtYM42XaBsC816NO+&#13;&#10;UUuD3pcg4rYirvf14A98OL8m4b4zLtHNqMLq3Bs0xh/F5BzfgsFeL9dPDVRp3zV7zZo9YM43SzVf&#13;&#10;c/xAPZ3Bgsb4kjB0aDK74t3Vyg9Dp6KRffBwkb0i2qykugAg9NWrGDODCCrChfSxmAlVqQNWZ/Kq&#13;&#10;Qd9E8FoKD442bPeLB3nQXiKvJn5en0NptFchVRuPcRjVKJVoSa1AHgF4akyfJRpbsFcZezbpenOP&#13;&#10;qapnA4ggr22mB5Zs2cmqiSBGWx6Z5BMt6J2cFT3qmy1lChBrNyulpLV+i6Cnb0xCpZeJmfUjrQy7&#13;&#10;39MrW9y1rCiAl9I8QbKmlDaaPa34ljng7ucwfcnQNy+4cd9qt2xoAdJZtDxi+dTR/PVb6KGjWqr6&#13;&#10;Pv5sKYBrscIKA+Zdy36pzOmMwqU5f05jbl5cLI2gmtpUlrAXF+XVjvm4zFWF/OwzmjxLs82X3M5N&#13;&#10;NozWc815Fho3X6LY8VI+wnKLQCFh2VN4FUaVeVUZlsJdt0BQbYkt0Yy39Exc7LbmPu0Wxo3V+Mu7&#13;&#10;bLBNwTinROG/tBhoLocFqcHXUMhMMfqBDgy1ZjFGad1NHT5YtlzZPEA/7UStKMsYc+TE/ZmOuN26&#13;&#10;0LK63mOfBGaTYVTPWyYJY31NMV6er6CUyDIqJWaJewi+aK3c26K2K2lqFoNR1EzXM3FQHyOaiTeF&#13;&#10;L8UVEFjFGvUi9zDb6ZlMFzhokaG9OXWOx4OVSZY0IbAuBhntOsa50fbyYIE2GVjCKJ1TZiW8xaoV&#13;&#10;vf22miESCyxa7goWE+1loHZhx4XudR6YTDzJHtUEwy+NOC72YEo516qDgtSMKWNB95rvlv8rV5yW&#13;&#10;GfX6BltYUntMMnbGhWErL+L6LD7fQjbyLOCVkKjLTwUyHWeTOh35bQVIZZ9BysX9aBkTZkT1/qQr&#13;&#10;tptyZ5zanHKOGxlwbBZ4pzZY+gwQXIeTkxSTdwaHeT+YrP9JEjZbo0/kJHxRgDLZqIqBU4rHdkna&#13;&#10;AZwKTVe5ZYX4JLqK8XwSv8tDrXHRvmCY0+YTRq129g4KqWknVJ7T4IUqjPaGlawjePbs/O+S9PuH&#13;&#10;SvYhMWu6WOyBbeOwy6scMiZrTg3B2+GJcSlXFjuLhfFRq9ODpCrRUzbkwsKcWRknvHTobQIwEMgZ&#13;&#10;Y4R+pXNAszJHtdYiKMDS3/RrQl5Q5N6qgsw0QWDns8SpN2KM0TRbaQyAAyaIaqs1P8NDXEYSC/RJ&#13;&#10;0tq7UccvoaAvzxWVSLgNjymJ5tgOyMUjelmn65Yv39AZjN8POtz3NC6v8Mb6RQcbqP2oi5zSARwW&#13;&#10;J+YWpldNFGB0ef7EQ7ZujasCbH6tG/awi7W+6Drh2UZZGT8PTeFlXmOQllILi7zTHNM4op2+UXib&#13;&#10;k9YWFUhAfW+b2/z/sX3t1hCzysi7SC3rIawKhmQZxhIsU5fpSs/xxfzM2ixfdfCgloTzj/8hioaO&#13;&#10;tPIyXctXVOh5KwF9q0X/nJzPZn1z0VO1UYXqCjlPAKXyeXTySoTrdRVTDNXKVG63vu/DwLMDDW6u&#13;&#10;GKoifZBcnKOMCKsvbxlyMkIIWUCZE0xJsiJZWG+1GmswAykHqeFY57OOVqUXMTVz3k7Lz1GKZrDZ&#13;&#10;fjHUEHUFoXGyw+w8u7qss6sEmwm4b/xttATqOozwk5NKyVIgrlVAscHV9ooMrR7ILvI1ywvrBGKE&#13;&#10;Viz65VJOR9ic7X1G3UNb2O9r00RJInpYBIrRuCz6I2iV6KZ7mcRythuUVgZHiahRe6RmS7WCs12r&#13;&#10;/QavocwJrqkX3i6qzK8efaVdCoRhoeVoiW8NOJbQZrepq6gSVLN3gtK2A6e25yIHNpSPVxkZPZkn&#13;&#10;LutGG837JoaAubUPVzA6S6wsjZOapmxpa1bfp1xQjwOvImJAdx7ecwP4aM+uIbIfQZyMsWAPQhPD&#13;&#10;0Vjm5lvhIFitos7iZzZNtD47hzp21I3YSGB7EVJ1/mLttXDETQAHLLHFuECPxeGa6tDVpG4CNe6o&#13;&#10;COMWzuvXLZp9SLaeihCBnyZaxfUza0+N1DNbW5vYrFIBRJ64aiscIu+wUfSUFmZG1JxmwqVNc/gV&#13;&#10;hS7FCWvG4LyUWlnJG+ZgPaxkLaxL1W4HXsy0fv2ffBsvetbMdfv2el8YWvbuzYXqYUB5ue6TsgJA&#13;&#10;GlsGjPSMZWnXwImuNCv9NyWaX9LwmttUnNWEKqeZvtRF/bH3VncWMfoQUf7I41wwP2U/r9DbL1JQ&#13;&#10;m7cqZ3pzvoresGgobwresRjVDDIkslDZmO2bhgAf2m7rbqyyCsDsat14poarH/JmVHTWWC8d6B0Y&#13;&#10;+herED/yGy2mIKudWzKI5hgjIyl8GrNH/FmhN1POfmqFRPUmCftycbwPKLhmJiXrEhc3AR2dgKOx&#13;&#10;SrlVq6X1UTBoy+SRWhgyBBt1Rfj2HmjdLL/cH6XjXcQ1l+4aMSbityBXpuioiptdpnKTIxggYBB2&#13;&#10;PYujDVTHszW7vNpjJcuUgnqZfKYo6QRsbnGjFsVT+Olfnbwlk/kmJybz5WnqorMnk93f2URbtUHf&#13;&#10;+UzqBo++M450puDvs5+AmcjpCjwXvC7NQ3J9ExG38wtuAYvc1P++DhtuxlIHtxwQpnM1epuAMFLF&#13;&#10;bdXSw7yKH8Q19628KunMeNN9FODqDc1iRqdseuzvpDJZ+WyWq4NAqIFl2ObYj/Di2SwzgJh6ZdDU&#13;&#10;IthmiiOsh9jqzxXnY64xn6id6VtF1IJJsJQV0TJ/o+IJl0FXQ7RaMfpvxm/Zvutz5hikDjK3wPTR&#13;&#10;Ckwz+qiNmLazUQm0r8jiGOk7xtOFpUa3B2n5hi5TAVVrQN59RuIe0VTETOOqhZH71grbrMcKPQZx&#13;&#10;3Kagi8nbHSRDHprV2qTs7SxU3oruh2xJqBrm7Vo3tS/ACCYwdd5bze1TJG3kkpkmWFFau2v9eK+X&#13;&#10;0xKTkB+7Vu63cVcB1LG4RQpxbjxfqwE1HlkU4SO247AFx2SWg/rIOpVnwnEDNEuur6sigTZewucU&#13;&#10;/83Vsm+/vqLNhgc9ESEKYn732rqh+rpCyz1DWTPdGyVbx85TXWzr0JM+ZREJaNzCosFHimwJk5Dr&#13;&#10;kMOkzEaW+kbsZf8qsYwwPJK4M812OfvHXFr6UHQwsJnblPeBGzL1JUS1EKrl8/rAVCr1JKzoolxH&#13;&#10;lBla67pKnFQN6wus05G2WnDxMvgQbTbA+rvnem5m9gqr5+qw2ex/JMk7q/QfuWq4ljA0HLes9D1S&#13;&#10;eVgBZPxkLJhmbSREBAk35otf6d+pnFwy/2N9RJy5TKloETX8k5k0c7KWjtUlEVq7rinzmEJFk7la&#13;&#10;BVLQYgGRLZIIUcgwCClWavB4pqHjyNldbQSO1ihTsWW7p1lRvR85/B/W7ly7lSqIwvC7kBAiFhf7&#13;&#10;moD3YTG8f8j372ocEDuxLKn7dA27xjOoD2ntaCmg4NhKHgFxElN+9TqF4JrCklkaoP55mUmipV+f&#13;&#10;WiS2rKHJFp9KKLMRtLpcFEykLI6y6mdHbSw13RsGvPtKh2sjaQ73F6B6mXpoGcqWXj4nD/78w1vb&#13;&#10;3GFdZbKmGQo+co9A2Cn3wW4noJb51I8jiw5XSkh5odlc+qRoaxZ4mgHmnV8rLcxkw2vu5yv50hdr&#13;&#10;u9fLlt56Aq0pPcbef3yHBGHE9uIiHhxReAgqtlaPwuy1DdJiOfTHSrIhgY5UB4Gldl4OunlSWImT&#13;&#10;lKPAdQ9/ffVTOrsuUgXDtxfFp/Dviy9AxTTOG1Iz00BHY7ROv6HYcy54mo++X/muwLWzWgHhbYkh&#13;&#10;wyjkBbeyPNfVYNx7f4kXvd5tYdPjHIh8I936IlNMz7iwfFdkMfnEWKn/kFtlvQfNhrz9sCUXtzeK&#13;&#10;ObOoIkDTk3fW2mbIpMr1j97qZmb83zgHZofMeQc010KXIdeR4dsb5m434SoKkG51zQnOfcW1M6/k&#13;&#10;lLvLXUsXn1kIqAt9+xQBYmJdLuRlsOIU+zJmcWZnO4RWGjSiCmAglaqWsvvizXRbJf40WyLbKo2v&#13;&#10;BKnuc7vgXypnQdjKZ+cc/jfx0LTTkwgqgQj6w2LcJAnTaQv36LaPYdFK44Ei1k1hjbmTYAAOIkWy&#13;&#10;K2iKHG6SBBaCFzRd1+znNKEarGe0FlkZNGh1te88dEt4Vq2V+aNhkzvGTDF5x7OflVnUo6tMehv3&#13;&#10;9JDZLEMBx9b/5Vw/Wy35Z08Mws/zyLmSZJwVuQmlovVCIYw2ynZS0M0WZoQ0j2tWU1rVMIr3pqRF&#13;&#10;zjIhn9ek8L4Uw+Mkz6zLvVewLsEB+IryTIN05UnX4o5B9sxxLSWgA3e+XDPwby6eUImybX3lFqvX&#13;&#10;4luC5eN8wxoFY64MKkVNdtXdXYdbANRAgf1YurlE98u/z4730N3F/yAsia2Zv4VDk9WeQc80lEZa&#13;&#10;5Tnd5zAuDvE81WTRj/8nQkdQfrAsKC0qCJPJ7DNRMabrI+R3mgNNbk0b5J8ME1aybcNR8eNPb5Uk&#13;&#10;MtrIkikRlypLwjIQa2LwOOc0l/FhPKs+YHAJ4/p+qwa5E+Iwlsz5j9TfYqEnNEYmutJP2WawdSwk&#13;&#10;XvxXBBJob2gayrPWXj6XsR9GOpgX6Vu6jlZyh7HUyzeV+Tb1Va3t0Rle59QW/j6Hmo53eETau19P&#13;&#10;PKbpSXdnomsaICE8j94CjHXv0sDy+bhIDW27xDb3FouGJPOsqaIiSAHIjgnIVdfouSSlb9v9O9Bz&#13;&#10;jMlj7YAGgGZkZwlnRpLZSrsb3Ot3BMRpi3KNSghbQwmaBNlVrKHAdrCIyQvogOX7iJTcFS5iT3PG&#13;&#10;D4osY9cuLLP2NbvPdUz0LagN+vnjZFKmk1WPnL3v17jyyTtpHkebJi18dATL6NFaX0YmaEve6nfO&#13;&#10;VbmGnCVT6q0DTvZW2kFWLinw3JVe/pdH/fTHP3/+/ddv/v7+LwAAAP//AwBQSwMEFAAGAAgAAAAh&#13;&#10;AGlRcUHhAAAADgEAAA8AAABkcnMvZG93bnJldi54bWxMjzFPwzAQhXck/oN1SCyodfCQlDROVVF1&#13;&#10;ZKC0uxsfcURsp7abmn/PMcFy0tPdvfe+ZpPtyGYMcfBOwvOyAIau83pwvYTjx36xAhaTclqN3qGE&#13;&#10;b4ywae/vGlVrf3PvOB9Sz8jExVpJMClNNeexM2hVXPoJHe0+fbAqkQw910HdyNyOXBRFya0aHCUY&#13;&#10;NeGrwe7rcLUUIi7zZR5Ou2CmtxyP+/7J5K2Ujw95t6axXQNLmNPfB/wyUH9oqdjZX52ObCQtiCdJ&#13;&#10;WIhSAKODslqVwM4SquoFeNvw/xjtDwAAAP//AwBQSwMEFAAGAAgAAAAhAHkYvJ2/AAAAIQEAABkA&#13;&#10;AABkcnMvX3JlbHMvZTJvRG9jLnhtbC5yZWxzhM+xasQwDAbgvdB3MNobJR3KUeJkOQ6ylhRuNY6S&#13;&#10;mMSysZzSe/t67MHBDRqE0PdLbf/rd/VDSVxgDU1VgyK2YXK8aPgeL28nUJINT2YPTBpuJNB3ry/t&#13;&#10;F+0mlyVZXRRVFBYNa87xE1HsSt5IFSJxmcwheZNLmxaMxm5mIXyv6w9M/w3o7kw1TBrSMDWgxlss&#13;&#10;yc/tMM/O0jnYwxPnBxFoD8nBX/1eUJMWyhocb1iqqcqhgF2Ld491fwAAAP//AwBQSwECLQAUAAYA&#13;&#10;CAAAACEAmzMnNwwBAAAtAgAAEwAAAAAAAAAAAAAAAAAAAAAAW0NvbnRlbnRfVHlwZXNdLnhtbFBL&#13;&#10;AQItABQABgAIAAAAIQA4/SH/1gAAAJQBAAALAAAAAAAAAAAAAAAAAD0BAABfcmVscy8ucmVsc1BL&#13;&#10;AQItABQABgAIAAAAIQCYYQ2QiwEAADEDAAAOAAAAAAAAAAAAAAAAADwCAABkcnMvZTJvRG9jLnht&#13;&#10;bFBLAQItABQABgAIAAAAIQBrRbg2KjoAAKOEAAAQAAAAAAAAAAAAAAAAAPMDAABkcnMvaW5rL2lu&#13;&#10;azEueG1sUEsBAi0AFAAGAAgAAAAhAGlRcUHhAAAADgEAAA8AAAAAAAAAAAAAAAAASz4AAGRycy9k&#13;&#10;b3ducmV2LnhtbFBLAQItABQABgAIAAAAIQB5GLydvwAAACEBAAAZAAAAAAAAAAAAAAAAAFk/AABk&#13;&#10;cnMvX3JlbHMvZTJvRG9jLnhtbC5yZWxzUEsFBgAAAAAGAAYAeAEAAE9AAAAAAA==&#13;&#10;">
                      <v:imagedata r:id="rId30" o:title=""/>
                    </v:shape>
                  </w:pict>
                </mc:Fallback>
              </mc:AlternateContent>
            </w:r>
          </w:p>
          <w:p w14:paraId="3455BD9F" w14:textId="393B6DE7" w:rsidR="002E686F" w:rsidRPr="00515844" w:rsidRDefault="00DD35F4" w:rsidP="001D3F54">
            <w:pPr>
              <w:spacing w:after="0" w:line="240" w:lineRule="auto"/>
              <w:textAlignment w:val="baseline"/>
              <w:rPr>
                <w:rFonts w:ascii="Times New Roman" w:eastAsia="Times New Roman" w:hAnsi="Times New Roman" w:cs="Times New Roman"/>
                <w:sz w:val="24"/>
                <w:szCs w:val="24"/>
                <w:lang w:eastAsia="en-GB"/>
              </w:rPr>
            </w:pPr>
            <w:r>
              <w:rPr>
                <w:rFonts w:ascii="Arial" w:eastAsia="Times New Roman" w:hAnsi="Arial" w:cs="Arial"/>
                <w:noProof/>
                <w:sz w:val="14"/>
                <w:szCs w:val="14"/>
                <w:lang w:eastAsia="en-GB"/>
              </w:rPr>
              <mc:AlternateContent>
                <mc:Choice Requires="wpi">
                  <w:drawing>
                    <wp:anchor distT="0" distB="0" distL="114300" distR="114300" simplePos="0" relativeHeight="252067840" behindDoc="0" locked="0" layoutInCell="1" allowOverlap="1" wp14:anchorId="163B3E6A" wp14:editId="2262596E">
                      <wp:simplePos x="0" y="0"/>
                      <wp:positionH relativeFrom="column">
                        <wp:posOffset>3754120</wp:posOffset>
                      </wp:positionH>
                      <wp:positionV relativeFrom="paragraph">
                        <wp:posOffset>-19050</wp:posOffset>
                      </wp:positionV>
                      <wp:extent cx="445015" cy="179705"/>
                      <wp:effectExtent l="38100" t="25400" r="0" b="36195"/>
                      <wp:wrapNone/>
                      <wp:docPr id="502" name="Ink 502"/>
                      <wp:cNvGraphicFramePr/>
                      <a:graphic xmlns:a="http://schemas.openxmlformats.org/drawingml/2006/main">
                        <a:graphicData uri="http://schemas.microsoft.com/office/word/2010/wordprocessingInk">
                          <w14:contentPart bwMode="auto" r:id="rId31">
                            <w14:nvContentPartPr>
                              <w14:cNvContentPartPr/>
                            </w14:nvContentPartPr>
                            <w14:xfrm>
                              <a:off x="0" y="0"/>
                              <a:ext cx="445015" cy="179705"/>
                            </w14:xfrm>
                          </w14:contentPart>
                        </a:graphicData>
                      </a:graphic>
                    </wp:anchor>
                  </w:drawing>
                </mc:Choice>
                <mc:Fallback>
                  <w:pict>
                    <v:shape w14:anchorId="73AE30BD" id="Ink 502" o:spid="_x0000_s1026" type="#_x0000_t75" style="position:absolute;margin-left:295pt;margin-top:-2.1pt;width:36.3pt;height:15.35pt;z-index:25206784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OA8/LqPAQAAMAMAAA4AAABkcnMvZTJvRG9jLnhtbJxSwW7iMBC9r9R/&#13;&#10;sOZekiBCuhGhh0WVemjLofsBXscm1saeaGwI/ftOAhRotVqplygzz35+b94s7veuFTtNwaKvIJuk&#13;&#10;ILRXWFu/qeD368PtHYgQpa9li15X8KYD3C9vfiz6rtRTbLCtNQkm8aHsuwqaGLsySYJqtJNhgp32&#13;&#10;DBokJyOXtElqkj2zuzaZpuk86ZHqjlDpELi7OoCwHPmN0Sq+GBN0FG0FRT7PQMThZ8ayqIK7tJiD&#13;&#10;+DN2CkiWC1luSHaNVUdJ8huKnLSeBXxQrWSUYkv2C5WzijCgiROFLkFjrNKjH3aWpZ+cPfq/g6ts&#13;&#10;prZUKvRR+7iWFE+zG4HvPOFankD/hDWnI7cR4cjI4/l/GAfRK1Rbx3oOiZBuZeR1CI3tAo+5tHUF&#13;&#10;9FhnZ/1+9+vsYE1nX8+7NYnhfJ5OQXjpWBQ7F0PJ8ZzsP1/fZyQ5Qv9i3htyQyYsWOwr4DV9G75j&#13;&#10;5HofheLmbJanWQ5CMZQVP4s0H/AT84HhVF0kwEeusr6sh+sXi758BwAA//8DAFBLAwQUAAYACAAA&#13;&#10;ACEA3y8sn8sFAACiDAAAEAAAAGRycy9pbmsvaW5rMS54bWy0lt1rG0cUxd8L/R+GzYNfduz52tld&#13;&#10;EzkPoYFCS0uTQvuoyGtbRB9GWsfJf9/fmZVlp3GglBaDVjN758y555575ZevPq1X5uOw2y+3m1nl&#13;&#10;T11lhs1ie7ncXM+q39+9sV1l9uN8czlfbTfDrPo87KtXF99/93K5+bBenfNpQNjs9W29mlU343h7&#13;&#10;fnZ2f39/eh9Pt7vrs+BcPPtx8+Hnn6qLw6nL4Wq5WY5cuX/YWmw34/BpFNj58nJWLcZP7hgP9tvt&#13;&#10;3W4xHF9rZ7d4jBh388XwZrtbz8cj4s18sxlWZjNfw/uPyoyfb/my5J7rYVeZ9ZKEbTj1qU3dDz0b&#13;&#10;80+z6sn6Dop7mKyrs+cx//wfMN98jSlaMbS5rcyB0uXwUZzOiubn38791932dtiNy+FR5kmUw4vP&#13;&#10;ZjGtiz6TULthv13dqTaV+Thf3SGZdw5bHO72Z88I8jUe2vyneOjyTbyn5L6U5pDeUx0Ooh0t9VDa&#13;&#10;cbkeMPr69uixcQ+wtt+Ou9IOwYVgXbauf+e689Sdu3yau+ZJKQ4ufsB8v7vb3xzx3u8e/VreHFWb&#13;&#10;MrtfXo43R9HdqUuhTUfdn6r+3OmbYXl9M/7r44vtaktTHCr+4vVr53J+klm58mi5Zxq4uNAcBPht&#13;&#10;uJpVL0oPm3Jy2igKOOOD6VzT1CfuxLYnrevrylWBXnS5dqaxPjueznYh1Y1pTOh8baMJxtWRZZ9S&#13;&#10;bRsTjWeZbOS8Nx0vPSHRhdp6ohxH+AMimmibPmrdFoieT2d7kxy4gb+uSWx4DhNtdY9NNpkAD2HE&#13;&#10;qPvZ96kHvKCIX5M9xwJxDc9ocm7hnWzIgmsI50lcaNjXmk9vPHxZ2ey168XFsMv3YNugh+kPuC16&#13;&#10;lAiiUKUrqYS2Jk0TfKw9oErbc2uGWoKcbzyiZROa2naw9pDvJz1aA/euTpzGtoSbYFPsa/ahKU2V&#13;&#10;olRtpFuw2XrBTMd74HyPugG0STjOdUV16SmdpEMCKkAkcRJ6NrYQKrsIR+VznS30EgXJEPLCjLyP&#13;&#10;KoIhEypICWzTtlB1JgciATIZdVLJmLsytyRV4osp+NB4/9SMpb1/ubraD+Os6ptUXUSHs1Jv2p7b&#13;&#10;MGg+8REbYFDrK1+30rjPuYjonVehSBzK3htljkgYmFTEOHnkgilqJopAnVkiTdfKVybHTr4m+Ya4&#13;&#10;hM6lCJ0NwJUMkSVZXKVomZLYwBJxje9bHearLpET4IKRptZp5TH6oZWm0gpWhZ46pqd/qBCKw4cg&#13;&#10;/K+n6CkJufbhPiQunhYCtTKI0hDiyR8vZR3DigCq0uoXSiIOvXBLdqB2PZbyNnjMonuwA+tIVlwX&#13;&#10;eqrNS3pIWPIO+6zEsPRdMk1fnKAEaWXYewGwx0lHTPE9PhduRo22UCQUz0g10kFS8BgeU6tCFOGN&#13;&#10;ClW0SyoAcWSL90zjDub1QZdy3j20cLm0nGL0QEyKeU0XuVHBabqDOlMhVaTrBKF3GiGNepqhg6ud&#13;&#10;+JO/aB8IaQQiBkuAVBeVRe8gTx9p/JEvI8cwE6UbBeYlG5KonKDSkRIfRmmZRbo9MyDkyXIcwRjv&#13;&#10;RdSOYTPNSzWhJ3GNUaLKQ1ZgLEQMydlJRFWQNmeyKHtkjGrFKYVSM3V/ZL7DI5o2KlG+UX32+wma&#13;&#10;CmmoMn8AU3zIZUALhWg6R6eAQY9SXsYSxjA9WmBAy9VqPN9STlMwJ6hSY0+RiYIj81xiTnfCeJIu&#13;&#10;qlyBQk1X6+ZAk0heBC4Xs1AZPAUmbSabUgQSzdVNDd9lKXqMCSo58KqX5PKl3oZI18rXzETlx8tp&#13;&#10;WuNmaKsTpjYKBs8RUMB5dhBQpslBS6L7XjMWayKkougG/aZNtlCSZUwyc5SHSHrPXAEAnra1PZ5W&#13;&#10;5SOTlwrwmr7X6CjSO344ZX2NYqmg4aeuLnTKOlF7jWP+GeEQp0NACzTx3YFP2zH+1CRd6HuGuzIB&#13;&#10;nBh0zqpSmoyjfuvUOmVE6DdniuTxtyn++E/axV8AAAD//wMAUEsDBBQABgAIAAAAIQApXa1q4QAA&#13;&#10;AA4BAAAPAAAAZHJzL2Rvd25yZXYueG1sTI/NTsMwEITvSLyDtUjcWpuIWiWNU/EjjhxaVz27sZtE&#13;&#10;xOtgu2l4e5YTXFYa7e7MfNV29gObXEx9QAUPSwHMYRNsj62Cg35frIGlbNCaIaBT8O0SbOvbm8qU&#13;&#10;Nlxx56Z9bhmZYCqNgi7nseQ8NZ3zJi3D6JB25xC9ySRjy200VzL3Ay+EkNybHimhM6N77Vzzub94&#13;&#10;BcfdVys04iG+NJPO+iw+9FEodX83v21oPG+AZTfnvw/4ZaD+UFOxU7igTWxQsHoSBJQVLB4LYHQg&#13;&#10;ZSGBnRQUcgW8rvh/jPoHAAD//wMAUEsDBBQABgAIAAAAIQB5GLydvwAAACEBAAAZAAAAZHJzL19y&#13;&#10;ZWxzL2Uyb0RvYy54bWwucmVsc4TPsWrEMAwG4L3QdzDaGyUdylHiZDkOspYUbjWOkpjEsrGc0nv7&#13;&#10;euzBwQ0ahND3S23/63f1Q0lcYA1NVYMitmFyvGj4Hi9vJ1CSDU9mD0wabiTQd68v7RftJpclWV0U&#13;&#10;VRQWDWvO8RNR7EreSBUicZnMIXmTS5sWjMZuZiF8r+sPTP8N6O5MNUwa0jA1oMZbLMnP7TDPztI5&#13;&#10;2MMT5wcRaA/JwV/9XlCTFsoaHG9YqqnKoYBdi3ePdX8AAAD//wMAUEsBAi0AFAAGAAgAAAAhAJsz&#13;&#10;JzcMAQAALQIAABMAAAAAAAAAAAAAAAAAAAAAAFtDb250ZW50X1R5cGVzXS54bWxQSwECLQAUAAYA&#13;&#10;CAAAACEAOP0h/9YAAACUAQAACwAAAAAAAAAAAAAAAAA9AQAAX3JlbHMvLnJlbHNQSwECLQAUAAYA&#13;&#10;CAAAACEA4Dz8uo8BAAAwAwAADgAAAAAAAAAAAAAAAAA8AgAAZHJzL2Uyb0RvYy54bWxQSwECLQAU&#13;&#10;AAYACAAAACEA3y8sn8sFAACiDAAAEAAAAAAAAAAAAAAAAAD3AwAAZHJzL2luay9pbmsxLnhtbFBL&#13;&#10;AQItABQABgAIAAAAIQApXa1q4QAAAA4BAAAPAAAAAAAAAAAAAAAAAPAJAABkcnMvZG93bnJldi54&#13;&#10;bWxQSwECLQAUAAYACAAAACEAeRi8nb8AAAAhAQAAGQAAAAAAAAAAAAAAAAD+CgAAZHJzL19yZWxz&#13;&#10;L2Uyb0RvYy54bWwucmVsc1BLBQYAAAAABgAGAHgBAAD0CwAAAAA=&#13;&#10;">
                      <v:imagedata r:id="rId32" o:title=""/>
                    </v:shape>
                  </w:pict>
                </mc:Fallback>
              </mc:AlternateContent>
            </w:r>
            <w:r w:rsidR="002E686F" w:rsidRPr="00515844">
              <w:rPr>
                <w:rFonts w:ascii="Arial" w:eastAsia="Times New Roman" w:hAnsi="Arial" w:cs="Arial"/>
                <w:sz w:val="14"/>
                <w:szCs w:val="14"/>
                <w:lang w:eastAsia="en-GB"/>
              </w:rPr>
              <w:t> </w:t>
            </w:r>
          </w:p>
          <w:p w14:paraId="58585507" w14:textId="26F1EE25" w:rsidR="002E686F" w:rsidRPr="00515844" w:rsidRDefault="002E686F" w:rsidP="001D3F54">
            <w:pPr>
              <w:spacing w:after="0" w:line="240" w:lineRule="auto"/>
              <w:textAlignment w:val="baseline"/>
              <w:rPr>
                <w:rFonts w:ascii="Times New Roman" w:eastAsia="Times New Roman" w:hAnsi="Times New Roman" w:cs="Times New Roman"/>
                <w:sz w:val="24"/>
                <w:szCs w:val="24"/>
                <w:lang w:eastAsia="en-GB"/>
              </w:rPr>
            </w:pPr>
            <w:r w:rsidRPr="00515844">
              <w:rPr>
                <w:rFonts w:ascii="Arial" w:eastAsia="Times New Roman" w:hAnsi="Arial" w:cs="Arial"/>
                <w:sz w:val="14"/>
                <w:szCs w:val="14"/>
                <w:lang w:eastAsia="en-GB"/>
              </w:rPr>
              <w:t> </w:t>
            </w:r>
          </w:p>
        </w:tc>
        <w:tc>
          <w:tcPr>
            <w:tcW w:w="750" w:type="dxa"/>
            <w:tcBorders>
              <w:top w:val="single" w:sz="6" w:space="0" w:color="auto"/>
              <w:left w:val="single" w:sz="6" w:space="0" w:color="auto"/>
              <w:bottom w:val="nil"/>
              <w:right w:val="single" w:sz="6" w:space="0" w:color="auto"/>
            </w:tcBorders>
            <w:shd w:val="clear" w:color="auto" w:fill="auto"/>
            <w:hideMark/>
          </w:tcPr>
          <w:p w14:paraId="4FC2C655" w14:textId="77777777" w:rsidR="002E686F" w:rsidRPr="00515844" w:rsidRDefault="002E686F" w:rsidP="001D3F54">
            <w:pPr>
              <w:spacing w:after="0" w:line="240" w:lineRule="auto"/>
              <w:jc w:val="center"/>
              <w:textAlignment w:val="baseline"/>
              <w:rPr>
                <w:rFonts w:ascii="Times New Roman" w:eastAsia="Times New Roman" w:hAnsi="Times New Roman" w:cs="Times New Roman"/>
                <w:sz w:val="24"/>
                <w:szCs w:val="24"/>
                <w:lang w:eastAsia="en-GB"/>
              </w:rPr>
            </w:pPr>
            <w:r w:rsidRPr="00515844">
              <w:rPr>
                <w:rFonts w:ascii="Arial" w:eastAsia="Times New Roman" w:hAnsi="Arial" w:cs="Arial"/>
                <w:sz w:val="32"/>
                <w:szCs w:val="32"/>
                <w:lang w:eastAsia="en-GB"/>
              </w:rPr>
              <w:t>20 </w:t>
            </w:r>
          </w:p>
        </w:tc>
        <w:tc>
          <w:tcPr>
            <w:tcW w:w="735" w:type="dxa"/>
            <w:vMerge w:val="restart"/>
            <w:tcBorders>
              <w:top w:val="single" w:sz="6" w:space="0" w:color="auto"/>
              <w:left w:val="single" w:sz="6" w:space="0" w:color="auto"/>
              <w:bottom w:val="single" w:sz="6" w:space="0" w:color="auto"/>
              <w:right w:val="single" w:sz="6" w:space="0" w:color="auto"/>
            </w:tcBorders>
            <w:shd w:val="clear" w:color="auto" w:fill="auto"/>
            <w:hideMark/>
          </w:tcPr>
          <w:p w14:paraId="7E3F8E15" w14:textId="4918C918" w:rsidR="002E686F" w:rsidRPr="00515844" w:rsidRDefault="0083144A" w:rsidP="001D3F54">
            <w:pPr>
              <w:spacing w:after="0" w:line="240" w:lineRule="auto"/>
              <w:jc w:val="center"/>
              <w:textAlignment w:val="baseline"/>
              <w:rPr>
                <w:rFonts w:ascii="Times New Roman" w:eastAsia="Times New Roman" w:hAnsi="Times New Roman" w:cs="Times New Roman"/>
                <w:sz w:val="24"/>
                <w:szCs w:val="24"/>
                <w:lang w:eastAsia="en-GB"/>
              </w:rPr>
            </w:pPr>
            <w:r>
              <w:rPr>
                <w:rFonts w:ascii="Arial" w:eastAsia="Times New Roman" w:hAnsi="Arial" w:cs="Arial"/>
                <w:noProof/>
                <w:sz w:val="32"/>
                <w:szCs w:val="32"/>
                <w:lang w:eastAsia="en-GB"/>
              </w:rPr>
              <mc:AlternateContent>
                <mc:Choice Requires="wpi">
                  <w:drawing>
                    <wp:anchor distT="0" distB="0" distL="114300" distR="114300" simplePos="0" relativeHeight="252075008" behindDoc="0" locked="0" layoutInCell="1" allowOverlap="1" wp14:anchorId="78307C53" wp14:editId="6F3CC298">
                      <wp:simplePos x="0" y="0"/>
                      <wp:positionH relativeFrom="column">
                        <wp:posOffset>129540</wp:posOffset>
                      </wp:positionH>
                      <wp:positionV relativeFrom="paragraph">
                        <wp:posOffset>408890</wp:posOffset>
                      </wp:positionV>
                      <wp:extent cx="163080" cy="253440"/>
                      <wp:effectExtent l="38100" t="38100" r="40640" b="38735"/>
                      <wp:wrapNone/>
                      <wp:docPr id="509" name="Ink 509"/>
                      <wp:cNvGraphicFramePr/>
                      <a:graphic xmlns:a="http://schemas.openxmlformats.org/drawingml/2006/main">
                        <a:graphicData uri="http://schemas.microsoft.com/office/word/2010/wordprocessingInk">
                          <w14:contentPart bwMode="auto" r:id="rId33">
                            <w14:nvContentPartPr>
                              <w14:cNvContentPartPr/>
                            </w14:nvContentPartPr>
                            <w14:xfrm>
                              <a:off x="0" y="0"/>
                              <a:ext cx="163080" cy="253440"/>
                            </w14:xfrm>
                          </w14:contentPart>
                        </a:graphicData>
                      </a:graphic>
                      <wp14:sizeRelH relativeFrom="margin">
                        <wp14:pctWidth>0</wp14:pctWidth>
                      </wp14:sizeRelH>
                      <wp14:sizeRelV relativeFrom="margin">
                        <wp14:pctHeight>0</wp14:pctHeight>
                      </wp14:sizeRelV>
                    </wp:anchor>
                  </w:drawing>
                </mc:Choice>
                <mc:Fallback>
                  <w:pict>
                    <v:shape w14:anchorId="23791149" id="Ink 509" o:spid="_x0000_s1026" type="#_x0000_t75" style="position:absolute;margin-left:9.65pt;margin-top:31.6pt;width:14.1pt;height:21.15pt;z-index:2520750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N+0mCaMAQAAMAMAAA4AAABkcnMvZTJvRG9jLnhtbJxSy27CMBC8V+o/&#13;&#10;WL6XJEAojUg4FFXi0JZD+wGuYxOrsTdaGwJ/3w2PAq2qSlwiryeendnZyXRja7ZW6A24nCe9mDPl&#13;&#10;JJTGLXP+/vZ0N+bMB+FKUYNTOd8qz6fF7c2kbTLVhwrqUiEjEueztsl5FUKTRZGXlbLC96BRjkAN&#13;&#10;aEWgEpdRiaIldltH/TgeRS1g2SBI5T3dzvYgL3b8WisZXrX2KrA65/f0gLNAh3REB8z5eDikwwfd&#13;&#10;jAYpj4qJyJYomsrIgyRxhSIrjCMB31QzEQRboflFZY1E8KBDT4KNQGsj1c4POUviH87m7rNzlQzl&#13;&#10;CjMJLigXFgLDcXY74JoWtqYJtM9QUjpiFYAfGGk8/4exFz0DubKkZ58IqloEWgdfmcbTmDNT5hzn&#13;&#10;ZXLS79aPJwcLPPl6WS+Qdf+n8QNnTlgSRc5ZV1I8R/svl+8JiQ7QX8wbjbbLhASzTc4p9W333UWu&#13;&#10;NoFJukxGg3hMiCSonw663Thj3jMc+5wlQM0vsj6vO2Fni158AQAA//8DAFBLAwQUAAYACAAAACEA&#13;&#10;r5mulp0DAAAeCAAAEAAAAGRycy9pbmsvaW5rMS54bWy0VU1v20YQvRfofxgwB1+40s5+cSlEziGo&#13;&#10;gQIpEOQDaI+KxFhERNKgKMv+93mzpGkFcS5FC0Jazu7MmzdvZqXXbx6aA91X/bHu2nXGC51R1W67&#13;&#10;Xd3errPPn25UzOg4bNrd5tC11Tp7rI7Zm+vff3tdt9+awwrfBIT2KG/NYZ3th+FutVyez+fF2S66&#13;&#10;/nZptLbLP9tvf73LrqeoXfW1busBKY9PW9uuHaqHQcBW9W6dbYcHPfsD+2N36rfVfCw7/fbZY+g3&#13;&#10;2+qm65vNMCPuN21bHajdNOD9d0bD4x1eauS5rfqMmhoFK7NgV7j4R4mNzcM6u7BPoHgEkyZbvoz5&#13;&#10;z/+AefMzptCypghFRhOlXXUvnJZJ89Wva3/fd3dVP9TVs8yjKNPBI21HO+kzCtVXx+5wkt5kdL85&#13;&#10;nCAZa42xmHLz8gVBfsaDNv8pHnT5Jd4luR+lmcq71GESbR6pp9YOdVNh0Ju7ecaGI4Bl++PQp+tg&#13;&#10;tDFKB6XLTzquXFwZs7CsL1oxTfET5pf+dNzPeF/653lNJ7NqY2XnejfsZ9H1QjtTuFn3S9Vfit5X&#13;&#10;9e1++Nfh2+7Q4VJMHX/19q3WIVxUllLOI/fCBU5TSJMAH6qv6+xVusOUIseNpIDlglg7Kkvj8yt9&#13;&#10;pcIVF2XMM42Hc+UpKGYfcmVIk87xUYaNrLBwDDPmysKEt4MZTI5FLE9OsXc5J19Dnoz2AMLjSpt7&#13;&#10;QDJWFSkAizUCPM4tHHVulFUlY2GBwpeyxgLKwsQ7mULOlAFXwcFuxJmxAAjJDMopx+BoCHxypwoy&#13;&#10;IONSMokkp/OSUNboUnpYmqxlFCd4VqrLca7YmBx5hYiYkXOfeIAik+ECh14ORQ1QRj5gCCtXpjUJ&#13;&#10;ZZAexWHbQk0AKOMjIpOOLAWmSjQ568QPDOWFRVQwAlqMQHtOJFpaUX5ENSW8HezEEto4I9HJ34GS&#13;&#10;Rw2jhVzEoiK8w1gTYY0jleQUCwiGNjEkByRElnpEReBrHMJXENBDjqgYLYYH2FibRgMKiTROpJEC&#13;&#10;pRxr3NjzBAk6AeEiERoG3dEN6CfsAa44hpTEl8W0gXImsSJ5hUGBoKO3V8gDYuNooDbNUDjAy0Fq&#13;&#10;BhErUwIJlAuF8FPeojPSNIgGW3DSaBkEClceWw5aYyQGuYQmyZWLKNQw6ACVkWGRXtRL3FFosCAn&#13;&#10;jZH5wLSAm5N7YcHB4fIEKsiL8k7ic8b1wyJ6k/7hf2S+4viBvP4OAAD//wMAUEsDBBQABgAIAAAA&#13;&#10;IQCfUemV4AAAAA0BAAAPAAAAZHJzL2Rvd25yZXYueG1sTE9NT8MwDL0j8R8iI3FjKRsto2s6IQbj&#13;&#10;ghAbcM8ar63WOFWT9ePfY05wsfT87PeRrUfbiB47XztScDuLQCAVztRUKvj6fLlZgvBBk9GNI1Qw&#13;&#10;oYd1fnmR6dS4gXbY70MpWIR8qhVUIbSplL6o0Go/cy0Sc0fXWR0YdqU0nR5Y3DZyHkWJtLomdqh0&#13;&#10;i08VFqf92SrYuo/hLem/C/n6fsTNqZ+et8mk1PXVuFnxeFyBCDiGvw/47cD5IedgB3cm40XD+GHB&#13;&#10;lwqSxRwE83f3MYgD76M4Bpln8n+L/AcAAP//AwBQSwMEFAAGAAgAAAAhAHkYvJ2/AAAAIQEAABkA&#13;&#10;AABkcnMvX3JlbHMvZTJvRG9jLnhtbC5yZWxzhM+xasQwDAbgvdB3MNobJR3KUeJkOQ6ylhRuNY6S&#13;&#10;mMSysZzSe/t67MHBDRqE0PdLbf/rd/VDSVxgDU1VgyK2YXK8aPgeL28nUJINT2YPTBpuJNB3ry/t&#13;&#10;F+0mlyVZXRRVFBYNa87xE1HsSt5IFSJxmcwheZNLmxaMxm5mIXyv6w9M/w3o7kw1TBrSMDWgxlss&#13;&#10;yc/tMM/O0jnYwxPnBxFoD8nBX/1eUJMWyhocb1iqqcqhgF2Ld491fwAAAP//AwBQSwECLQAUAAYA&#13;&#10;CAAAACEAmzMnNwwBAAAtAgAAEwAAAAAAAAAAAAAAAAAAAAAAW0NvbnRlbnRfVHlwZXNdLnhtbFBL&#13;&#10;AQItABQABgAIAAAAIQA4/SH/1gAAAJQBAAALAAAAAAAAAAAAAAAAAD0BAABfcmVscy8ucmVsc1BL&#13;&#10;AQItABQABgAIAAAAIQDftJgmjAEAADADAAAOAAAAAAAAAAAAAAAAADwCAABkcnMvZTJvRG9jLnht&#13;&#10;bFBLAQItABQABgAIAAAAIQCvma6WnQMAAB4IAAAQAAAAAAAAAAAAAAAAAPQDAABkcnMvaW5rL2lu&#13;&#10;azEueG1sUEsBAi0AFAAGAAgAAAAhAJ9R6ZXgAAAADQEAAA8AAAAAAAAAAAAAAAAAvwcAAGRycy9k&#13;&#10;b3ducmV2LnhtbFBLAQItABQABgAIAAAAIQB5GLydvwAAACEBAAAZAAAAAAAAAAAAAAAAAMwIAABk&#13;&#10;cnMvX3JlbHMvZTJvRG9jLnhtbC5yZWxzUEsFBgAAAAAGAAYAeAEAAMIJAAAAAA==&#13;&#10;">
                      <v:imagedata r:id="rId34" o:title=""/>
                    </v:shape>
                  </w:pict>
                </mc:Fallback>
              </mc:AlternateContent>
            </w:r>
            <w:r w:rsidR="002E686F" w:rsidRPr="00515844">
              <w:rPr>
                <w:rFonts w:ascii="Arial" w:eastAsia="Times New Roman" w:hAnsi="Arial" w:cs="Arial"/>
                <w:sz w:val="32"/>
                <w:szCs w:val="32"/>
                <w:lang w:eastAsia="en-GB"/>
              </w:rPr>
              <w:t> </w:t>
            </w:r>
          </w:p>
        </w:tc>
      </w:tr>
      <w:tr w:rsidR="002E686F" w:rsidRPr="00515844" w14:paraId="2DEBEEDC" w14:textId="77777777" w:rsidTr="001D3F54">
        <w:trPr>
          <w:trHeight w:val="450"/>
        </w:trPr>
        <w:tc>
          <w:tcPr>
            <w:tcW w:w="0" w:type="auto"/>
            <w:vMerge/>
            <w:tcBorders>
              <w:top w:val="single" w:sz="6" w:space="0" w:color="auto"/>
              <w:left w:val="single" w:sz="6" w:space="0" w:color="auto"/>
              <w:bottom w:val="nil"/>
              <w:right w:val="single" w:sz="6" w:space="0" w:color="auto"/>
            </w:tcBorders>
            <w:shd w:val="clear" w:color="auto" w:fill="auto"/>
            <w:vAlign w:val="center"/>
            <w:hideMark/>
          </w:tcPr>
          <w:p w14:paraId="50594DC0" w14:textId="77777777" w:rsidR="002E686F" w:rsidRPr="00515844" w:rsidRDefault="002E686F" w:rsidP="001D3F54">
            <w:pPr>
              <w:spacing w:after="0" w:line="240" w:lineRule="auto"/>
              <w:rPr>
                <w:rFonts w:ascii="Times New Roman" w:eastAsia="Times New Roman" w:hAnsi="Times New Roman" w:cs="Times New Roman"/>
                <w:sz w:val="24"/>
                <w:szCs w:val="24"/>
                <w:lang w:eastAsia="en-GB"/>
              </w:rPr>
            </w:pPr>
          </w:p>
        </w:tc>
        <w:tc>
          <w:tcPr>
            <w:tcW w:w="750" w:type="dxa"/>
            <w:tcBorders>
              <w:top w:val="nil"/>
              <w:left w:val="single" w:sz="6" w:space="0" w:color="auto"/>
              <w:bottom w:val="single" w:sz="6" w:space="0" w:color="auto"/>
              <w:right w:val="single" w:sz="6" w:space="0" w:color="auto"/>
            </w:tcBorders>
            <w:shd w:val="clear" w:color="auto" w:fill="auto"/>
            <w:hideMark/>
          </w:tcPr>
          <w:p w14:paraId="0D089C6A" w14:textId="77777777" w:rsidR="002E686F" w:rsidRPr="00515844" w:rsidRDefault="002E686F" w:rsidP="001D3F54">
            <w:pPr>
              <w:spacing w:after="0" w:line="240" w:lineRule="auto"/>
              <w:jc w:val="center"/>
              <w:textAlignment w:val="baseline"/>
              <w:rPr>
                <w:rFonts w:ascii="Times New Roman" w:eastAsia="Times New Roman" w:hAnsi="Times New Roman" w:cs="Times New Roman"/>
                <w:sz w:val="24"/>
                <w:szCs w:val="24"/>
                <w:lang w:eastAsia="en-GB"/>
              </w:rPr>
            </w:pPr>
            <w:r w:rsidRPr="00515844">
              <w:rPr>
                <w:rFonts w:ascii="Arial" w:eastAsia="Times New Roman" w:hAnsi="Arial" w:cs="Arial"/>
                <w:sz w:val="32"/>
                <w:szCs w:val="32"/>
                <w:lang w:eastAsia="en-GB"/>
              </w:rPr>
              <w:t> </w:t>
            </w:r>
          </w:p>
        </w:tc>
        <w:tc>
          <w:tcPr>
            <w:tcW w:w="0" w:type="auto"/>
            <w:vMerge/>
            <w:tcBorders>
              <w:top w:val="single" w:sz="6" w:space="0" w:color="auto"/>
              <w:left w:val="single" w:sz="6" w:space="0" w:color="auto"/>
              <w:bottom w:val="single" w:sz="6" w:space="0" w:color="auto"/>
              <w:right w:val="single" w:sz="6" w:space="0" w:color="auto"/>
            </w:tcBorders>
            <w:shd w:val="clear" w:color="auto" w:fill="auto"/>
            <w:vAlign w:val="center"/>
            <w:hideMark/>
          </w:tcPr>
          <w:p w14:paraId="1E6543EF" w14:textId="77777777" w:rsidR="002E686F" w:rsidRPr="00515844" w:rsidRDefault="002E686F" w:rsidP="001D3F54">
            <w:pPr>
              <w:spacing w:after="0" w:line="240" w:lineRule="auto"/>
              <w:rPr>
                <w:rFonts w:ascii="Times New Roman" w:eastAsia="Times New Roman" w:hAnsi="Times New Roman" w:cs="Times New Roman"/>
                <w:sz w:val="24"/>
                <w:szCs w:val="24"/>
                <w:lang w:eastAsia="en-GB"/>
              </w:rPr>
            </w:pPr>
          </w:p>
        </w:tc>
      </w:tr>
      <w:tr w:rsidR="002E686F" w:rsidRPr="00515844" w14:paraId="0D39E6DF" w14:textId="77777777" w:rsidTr="001D3F54">
        <w:trPr>
          <w:trHeight w:val="450"/>
        </w:trPr>
        <w:tc>
          <w:tcPr>
            <w:tcW w:w="7515" w:type="dxa"/>
            <w:tcBorders>
              <w:top w:val="single" w:sz="6" w:space="0" w:color="auto"/>
              <w:left w:val="single" w:sz="6" w:space="0" w:color="auto"/>
              <w:bottom w:val="nil"/>
              <w:right w:val="single" w:sz="6" w:space="0" w:color="auto"/>
            </w:tcBorders>
            <w:shd w:val="clear" w:color="auto" w:fill="D9D9D9"/>
            <w:hideMark/>
          </w:tcPr>
          <w:p w14:paraId="4F3728E4" w14:textId="77777777" w:rsidR="002E686F" w:rsidRPr="00515844" w:rsidRDefault="002E686F" w:rsidP="001D3F54">
            <w:pPr>
              <w:spacing w:after="0" w:line="240" w:lineRule="auto"/>
              <w:textAlignment w:val="baseline"/>
              <w:rPr>
                <w:rFonts w:ascii="Times New Roman" w:eastAsia="Times New Roman" w:hAnsi="Times New Roman" w:cs="Times New Roman"/>
                <w:sz w:val="24"/>
                <w:szCs w:val="24"/>
                <w:lang w:eastAsia="en-GB"/>
              </w:rPr>
            </w:pPr>
            <w:r w:rsidRPr="00515844">
              <w:rPr>
                <w:rFonts w:ascii="Arial" w:eastAsia="Times New Roman" w:hAnsi="Arial" w:cs="Arial"/>
                <w:b/>
                <w:bCs/>
                <w:lang w:eastAsia="en-GB"/>
              </w:rPr>
              <w:t>3. Cognitive and Intellectual Skills</w:t>
            </w:r>
            <w:r w:rsidRPr="00515844">
              <w:rPr>
                <w:rFonts w:ascii="Arial" w:eastAsia="Times New Roman" w:hAnsi="Arial" w:cs="Arial"/>
                <w:lang w:eastAsia="en-GB"/>
              </w:rPr>
              <w:t> </w:t>
            </w:r>
          </w:p>
        </w:tc>
        <w:tc>
          <w:tcPr>
            <w:tcW w:w="750" w:type="dxa"/>
            <w:tcBorders>
              <w:top w:val="single" w:sz="6" w:space="0" w:color="auto"/>
              <w:left w:val="single" w:sz="6" w:space="0" w:color="auto"/>
              <w:bottom w:val="nil"/>
              <w:right w:val="single" w:sz="6" w:space="0" w:color="auto"/>
            </w:tcBorders>
            <w:shd w:val="clear" w:color="auto" w:fill="D9D9D9"/>
            <w:hideMark/>
          </w:tcPr>
          <w:p w14:paraId="12288ACC" w14:textId="77777777" w:rsidR="002E686F" w:rsidRPr="00515844" w:rsidRDefault="002E686F" w:rsidP="001D3F54">
            <w:pPr>
              <w:spacing w:after="0" w:line="240" w:lineRule="auto"/>
              <w:jc w:val="center"/>
              <w:textAlignment w:val="baseline"/>
              <w:rPr>
                <w:rFonts w:ascii="Times New Roman" w:eastAsia="Times New Roman" w:hAnsi="Times New Roman" w:cs="Times New Roman"/>
                <w:sz w:val="24"/>
                <w:szCs w:val="24"/>
                <w:lang w:eastAsia="en-GB"/>
              </w:rPr>
            </w:pPr>
            <w:r w:rsidRPr="00515844">
              <w:rPr>
                <w:rFonts w:ascii="Arial" w:eastAsia="Times New Roman" w:hAnsi="Arial" w:cs="Arial"/>
                <w:sz w:val="32"/>
                <w:szCs w:val="32"/>
                <w:lang w:eastAsia="en-GB"/>
              </w:rPr>
              <w:t> </w:t>
            </w:r>
          </w:p>
        </w:tc>
        <w:tc>
          <w:tcPr>
            <w:tcW w:w="735" w:type="dxa"/>
            <w:tcBorders>
              <w:top w:val="single" w:sz="6" w:space="0" w:color="auto"/>
              <w:left w:val="single" w:sz="6" w:space="0" w:color="auto"/>
              <w:bottom w:val="single" w:sz="6" w:space="0" w:color="auto"/>
              <w:right w:val="single" w:sz="6" w:space="0" w:color="auto"/>
            </w:tcBorders>
            <w:shd w:val="clear" w:color="auto" w:fill="D9D9D9"/>
            <w:hideMark/>
          </w:tcPr>
          <w:p w14:paraId="38617107" w14:textId="77777777" w:rsidR="002E686F" w:rsidRPr="00515844" w:rsidRDefault="002E686F" w:rsidP="001D3F54">
            <w:pPr>
              <w:spacing w:after="0" w:line="240" w:lineRule="auto"/>
              <w:jc w:val="center"/>
              <w:textAlignment w:val="baseline"/>
              <w:rPr>
                <w:rFonts w:ascii="Times New Roman" w:eastAsia="Times New Roman" w:hAnsi="Times New Roman" w:cs="Times New Roman"/>
                <w:sz w:val="24"/>
                <w:szCs w:val="24"/>
                <w:lang w:eastAsia="en-GB"/>
              </w:rPr>
            </w:pPr>
            <w:r w:rsidRPr="00515844">
              <w:rPr>
                <w:rFonts w:ascii="Arial" w:eastAsia="Times New Roman" w:hAnsi="Arial" w:cs="Arial"/>
                <w:sz w:val="32"/>
                <w:szCs w:val="32"/>
                <w:lang w:eastAsia="en-GB"/>
              </w:rPr>
              <w:t> </w:t>
            </w:r>
          </w:p>
        </w:tc>
      </w:tr>
      <w:tr w:rsidR="002E686F" w:rsidRPr="00515844" w14:paraId="3A09B176" w14:textId="77777777" w:rsidTr="001D3F54">
        <w:trPr>
          <w:trHeight w:val="450"/>
        </w:trPr>
        <w:tc>
          <w:tcPr>
            <w:tcW w:w="7515" w:type="dxa"/>
            <w:vMerge w:val="restart"/>
            <w:tcBorders>
              <w:top w:val="single" w:sz="6" w:space="0" w:color="auto"/>
              <w:left w:val="single" w:sz="6" w:space="0" w:color="auto"/>
              <w:bottom w:val="nil"/>
              <w:right w:val="single" w:sz="6" w:space="0" w:color="auto"/>
            </w:tcBorders>
            <w:shd w:val="clear" w:color="auto" w:fill="auto"/>
            <w:hideMark/>
          </w:tcPr>
          <w:p w14:paraId="015ABDE0" w14:textId="33BEC3D3" w:rsidR="002E686F" w:rsidRPr="00515844" w:rsidRDefault="002E686F" w:rsidP="001D3F54">
            <w:pPr>
              <w:spacing w:after="0" w:line="240" w:lineRule="auto"/>
              <w:textAlignment w:val="baseline"/>
              <w:rPr>
                <w:rFonts w:ascii="Times New Roman" w:eastAsia="Times New Roman" w:hAnsi="Times New Roman" w:cs="Times New Roman"/>
                <w:sz w:val="24"/>
                <w:szCs w:val="24"/>
                <w:lang w:eastAsia="en-GB"/>
              </w:rPr>
            </w:pPr>
            <w:r w:rsidRPr="00515844">
              <w:rPr>
                <w:rFonts w:ascii="Arial" w:eastAsia="Times New Roman" w:hAnsi="Arial" w:cs="Arial"/>
                <w:sz w:val="14"/>
                <w:szCs w:val="14"/>
                <w:lang w:eastAsia="en-GB"/>
              </w:rPr>
              <w:t> </w:t>
            </w:r>
          </w:p>
          <w:p w14:paraId="1132EB15" w14:textId="22099E1A" w:rsidR="002E686F" w:rsidRDefault="002E686F" w:rsidP="001D3F54">
            <w:pPr>
              <w:spacing w:after="0" w:line="240" w:lineRule="auto"/>
              <w:textAlignment w:val="baseline"/>
              <w:rPr>
                <w:rFonts w:ascii="Arial" w:eastAsia="Times New Roman" w:hAnsi="Arial" w:cs="Arial"/>
                <w:sz w:val="14"/>
                <w:szCs w:val="14"/>
                <w:lang w:eastAsia="en-GB"/>
              </w:rPr>
            </w:pPr>
            <w:r w:rsidRPr="00515844">
              <w:rPr>
                <w:rFonts w:ascii="Arial" w:eastAsia="Times New Roman" w:hAnsi="Arial" w:cs="Arial"/>
                <w:sz w:val="14"/>
                <w:szCs w:val="14"/>
                <w:lang w:eastAsia="en-GB"/>
              </w:rPr>
              <w:t> </w:t>
            </w:r>
          </w:p>
          <w:p w14:paraId="69713AA7" w14:textId="1E62E2C2" w:rsidR="002E686F" w:rsidRDefault="002E686F" w:rsidP="001D3F54">
            <w:pPr>
              <w:spacing w:after="0" w:line="240" w:lineRule="auto"/>
              <w:textAlignment w:val="baseline"/>
              <w:rPr>
                <w:rFonts w:ascii="Times New Roman" w:eastAsia="Times New Roman" w:hAnsi="Times New Roman" w:cs="Times New Roman"/>
                <w:sz w:val="24"/>
                <w:szCs w:val="24"/>
                <w:lang w:eastAsia="en-GB"/>
              </w:rPr>
            </w:pPr>
          </w:p>
          <w:p w14:paraId="37E3FC96" w14:textId="6C322E1F" w:rsidR="002E686F" w:rsidRDefault="00D4286D" w:rsidP="001D3F54">
            <w:pPr>
              <w:spacing w:after="0" w:line="240" w:lineRule="auto"/>
              <w:textAlignment w:val="baseline"/>
              <w:rPr>
                <w:rFonts w:ascii="Times New Roman" w:eastAsia="Times New Roman" w:hAnsi="Times New Roman" w:cs="Times New Roman"/>
                <w:sz w:val="24"/>
                <w:szCs w:val="24"/>
                <w:lang w:eastAsia="en-GB"/>
              </w:rPr>
            </w:pPr>
            <w:r>
              <w:rPr>
                <w:rFonts w:ascii="Times New Roman" w:eastAsia="Times New Roman" w:hAnsi="Times New Roman" w:cs="Times New Roman"/>
                <w:noProof/>
                <w:sz w:val="24"/>
                <w:szCs w:val="24"/>
                <w:lang w:eastAsia="en-GB"/>
              </w:rPr>
              <mc:AlternateContent>
                <mc:Choice Requires="wpi">
                  <w:drawing>
                    <wp:anchor distT="0" distB="0" distL="114300" distR="114300" simplePos="0" relativeHeight="252147712" behindDoc="0" locked="0" layoutInCell="1" allowOverlap="1" wp14:anchorId="5C203B8B" wp14:editId="159E5D69">
                      <wp:simplePos x="0" y="0"/>
                      <wp:positionH relativeFrom="column">
                        <wp:posOffset>46990</wp:posOffset>
                      </wp:positionH>
                      <wp:positionV relativeFrom="paragraph">
                        <wp:posOffset>-361950</wp:posOffset>
                      </wp:positionV>
                      <wp:extent cx="4286250" cy="873460"/>
                      <wp:effectExtent l="25400" t="38100" r="0" b="41275"/>
                      <wp:wrapNone/>
                      <wp:docPr id="580" name="Ink 580"/>
                      <wp:cNvGraphicFramePr/>
                      <a:graphic xmlns:a="http://schemas.openxmlformats.org/drawingml/2006/main">
                        <a:graphicData uri="http://schemas.microsoft.com/office/word/2010/wordprocessingInk">
                          <w14:contentPart bwMode="auto" r:id="rId35">
                            <w14:nvContentPartPr>
                              <w14:cNvContentPartPr/>
                            </w14:nvContentPartPr>
                            <w14:xfrm>
                              <a:off x="0" y="0"/>
                              <a:ext cx="4286250" cy="873460"/>
                            </w14:xfrm>
                          </w14:contentPart>
                        </a:graphicData>
                      </a:graphic>
                    </wp:anchor>
                  </w:drawing>
                </mc:Choice>
                <mc:Fallback>
                  <w:pict>
                    <v:shape w14:anchorId="3FFD7A1C" id="Ink 580" o:spid="_x0000_s1026" type="#_x0000_t75" style="position:absolute;margin-left:3.1pt;margin-top:-29.1pt;width:338.7pt;height:70pt;z-index:25214771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A0uZPmKAQAAMQMAAA4AAABkcnMvZTJvRG9jLnhtbJxSy27CMBC8V+o/&#13;&#10;WL6XEN6NSDgUVeJQyqH9ANexidXYG60Ngb/vJkCBVlUlLtHa48zO7Ox0trMl2yr0BlzK406XM+Uk&#13;&#10;5MatU/7+9vww4cwH4XJRglMp3yvPZ9n93bSuEtWDAspcISMS55O6SnkRQpVEkZeFssJ3oFKOQA1o&#13;&#10;RaAjrqMcRU3stox63e4oqgHzCkEq7+l2fgB51vJrrWR41dqrwMqUj4cjkheaYkiysC0eOftoin6f&#13;&#10;R9lUJGsUVWHkUZK4QZEVxpGAb6q5CIJt0PyiskYieNChI8FGoLWRqvVDzuLuD2cL99m4igdyg4kE&#13;&#10;F5QLK4HhNLsWuKWFLWkC9QvklI7YBOBHRhrP/2EcRM9BbizpOSSCqhSB1sEXpvI05sTkKcdFHp/1&#13;&#10;u+3T2cEKz76W2xWy5v1wQlE5YUkUOWfNkeI52V9e/09IdIT+Yt5ptE0mJJjtUk7k++bbRq52gUm6&#13;&#10;HPQmo96QIEnYZNwf0LpcUB8oTo0uIqDuV2FfnhtlF5uefQEAAP//AwBQSwMEFAAGAAgAAAAhAOA5&#13;&#10;nNpaTAAAvbIAABAAAABkcnMvaW5rL2luazEueG1stN1Zj2bXdd7x+wD5DoXyRd/0K77zIJj0hREB&#13;&#10;ARIkiB0guaSplkiYbArN1uBvn99/7VNFGpaBIKiAUlWdae81PGvc+5z+27/7yw/fP/3pw6efvvvx&#13;&#10;45fPh1/tn58+fPzmx99+9/H3Xz7/z3/8ze7+/PTT568//vbr73/8+OHL53/58NPz3331H//D3373&#13;&#10;8Z9/+P7Xfj4Z4eNP/fXD918+f/v58x9+/cUXf/7zn3/159Ovfvz0+y+O+/3pi//88Z//6395/mp7&#13;&#10;6rcffvfdx+8+m/Knl1Pf/Pjx84e/fG6wX3/32y+fv/n8l/3r/cb+hx//+OmbD6+XO/Ppm5/v+Pzp&#13;&#10;628+/ObHTz98/fl1xG+//vjxw/dPH7/+Ad3/6/np87/8wR/fmef3Hz49P/3wHYZ3x18dzrfz/T89&#13;&#10;nPj6L18+/+L4j0j8CSU/PH/x18f83/8fxvzNvx0zsk7H2/X2/LSR9NsPf4qmL0bmv/73ef/vn378&#13;&#10;w4dPn7/78LOYl1C2C//y9M06HvksQX368NOP3/8x3Tw//enr7/9IZIf9Hiy2uQ9f/BWB/NvxyOZN&#13;&#10;xyOXf3e8XxL3r0WzsfdLOWxCe4XUi2o/f/fDB0D/4Q+vGPv8k4E7/Q+fP405HPfH425/3e0f/7i/&#13;&#10;//rsf4dfnS/XX6hiQ/HLmP/06Y8/ffs63j99+hmvc+VVaouzP3/328/fvgp9/6v9+Xg7v8r9l1L/&#13;&#10;a09/++G733/7+f/58W9+/P5HRrFp/G/+/u/3++svOZspXyH3Vwx4UPi0CeB/fPjdl89/Mzb8NE+u&#13;&#10;EyOB0/nwdN4/nm6Xx+H9u/273fXd8XQ/v3/eP+8Oz7vz/vB+/3TenY57vw+7w+HkxO701OnDfnfo&#13;&#10;tKPbze/j7nS+dP5p//7o5+Gxf++R3eV6e9+vp9vp/enp7OruYojT4e7m8+78uL2/PHl8f3q/O/fc&#13;&#10;+7MbDodLN85oe+fPTXHaHc9nj3Xf7dbkJrrtzerODv23fv4re3yBwP+tWAZo/+13v/vpw+cvn9H3&#13;&#10;/NXhcH4CgKf7AbXJ6XB/dzhhiKCOz8153z0QnJDO98v7ZIOR4+6IoIM/d8e47SgRHKM4OV1J7/I4&#13;&#10;v3efW86H/oiHyxPOb/f3u0fnL/f39xHM7u7hw9kYGD653Onj8UjezpPyTLs/vDf27njojOEOh+Nc&#13;&#10;8hTReuB0fZHs7kozhxPJpwICvxrwerqkosOo3ZkujGJ67uH88XROR814GQaS/45XHEXGdrz1yCjZ&#13;&#10;E/f77f0Vb0cwQ6MR7okl2sgnbkDnaKJ5DixO7w9RdMVLZzeMIJB8PN3orj6uHjYzASXBeRhGkNdc&#13;&#10;T7erPxzvzoni8kRac/x0H6g1WY/BGsaH5t25E8nrPsqK1N3x0WXnPWzWy34Tn2O3p1kjuHTxGGJ2&#13;&#10;5wv5xZzh784fUe+YFA5GItinw/3x/r5GvHfiwgTcmGzQvb+NmkaOuxsw4YxRYBxhFGi26zGoPXFK&#13;&#10;IMQuQCCxHs6H28AND9cedNP7WxyS0JWFYg24mvnoUaCGL+q6P92gKtCBcFAwOlbfzogep4xof0Ty&#13;&#10;lR7Gig4HhnRo4ufdZRzO/rz0OnI7PmES5btzZpH4DukpYsME/ZyviKW31H158seBYtZ1x6yMlKk/&#13;&#10;4SXc3SXpj1oBcxeY01qDnZ7YWlNc7leCdtN+kJOzAuOc0waVsY3wfUL3PStdU5z298C/u6Lh/ETU&#13;&#10;gG7uxPtA2vEBceY0HjzSf9ONb4iv/cHZyORCcXFiKrzlg64xkZnDkCdvoHIZXun6MfPRo4Fd2C4P&#13;&#10;Aq+7EwsOH8dAYGTEG2IHh8e5FQkoP4DpMlVX8+JJJJThZTzx8R56nAi3j3ExpMH3GS9B3pf/x92D&#13;&#10;JiDTg+xjdw0/UHYaIjogEMozEibZxY64o29kz2F6fKAaxvHdWKcjHxPEITpkj+RIh59ISOYyywmZ&#13;&#10;99xnAjowKZOykQa70S+pxDoe+23Mt4T04XiRQggCx6fT9UQW4tFLZLhdJzKcnne3/cjqtruKW8hO&#13;&#10;j2TH+PNNh/wtcomH0Y83OZ1z1tRxBKC8ccGUlx0nDx83zt4o3X8d+J13DDwZkNXuLhLTLP+ZKWTD&#13;&#10;He7Ox0ylsbKLMOOKmVEDBg8YmTsbwqzuM3vi47KI+14McLQc1RB1zUHHDs27fzxG5C+4nbMez2By&#13;&#10;hkvRy+8xwaVph7QY0351Gc7y+hQaYSOpeGSSOzVBzIgCi24SjMRgaDBOkY9M1bc90S2AF5YO+2jL&#13;&#10;QdzJOlEejhx/mciSCqkNGpkJI8svF6ujYJzzG7q/w/l8gpWLCHc+HWCFfb7j/y7v7uCe+9udnzkB&#13;&#10;grxJKoLx7oZreiBD/HIpkC0FwhAn/yJEoH/iCDo5MW40l8zLC+ICz6VR6eIMkyOEgHgalYaYBxdR&#13;&#10;1DGmnxcKyuo6Sj+F67H7IzkWUGBqgtBJ8L28lwyYZpzIWYJWDHNYfCHJF1fTPW8XScS1M1He96WE&#13;&#10;159FyUm9e5wT5vm51PWCTRgIS4+siTvp8HIKcqWdYi6p3Xa5etDicLIRzPfAVVacdxQnJg3Lex6h&#13;&#10;G9vdcDZiJrawXEZ3kL1CqhQ4AcLSY7DINEHTz/FqbgDRHgqA/QztTewBCoTX/PGhmM8RNhP07q7y&#13;&#10;iRPULntN/gnY005CP5iXkjMGpwMLmtnteaxbqjQOc1lwDzXgmyqEKijkdr49nfY3YUtSJj++vdtd&#13;&#10;3p0vgD7wPj7vTney54mhrox9AslNfCGVA2eXQNjF2DRLhTz3ZqoIFroETEiUZBId+T9OR0+EMzzN&#13;&#10;TcZ9Q5jxXCz2eAWx80WQOXGsVUf7d6eTOPkcwp6ZJGPjUrn5bDPP0VGWylVTWPnhVEdjb/FzkLsu&#13;&#10;c51oS9uTEqfdnlBlsH+s7K4hFci5+sckBucpeIC5/JPhKgQKkY/dBW1sNVTmUAsLx/KE4gbxwZFQ&#13;&#10;HJ3OV0WZZGWowXZf7sEdTFxdASMY341svLILQXaXXh5ruLMJlEOGS+7o55AMkSOgDtnwBI7AGmQV&#13;&#10;eTmpeAZl0aJI3dGpHCD8onw8k5SOjWKrYaUwpLigzLQyRaM9mOpkKtnFbffIkxUMbyU2uaYKGZZs&#13;&#10;8hzg5OOhagQ6dubauChkm8VRky3iE+hkdfgcmJEnMifFwcheVbxub3wZFgGwvwloODwqdst5HvxA&#13;&#10;EiaMLBlh/kbBDSxOpMr0HDWysBW0U1FyM0+CUieNzR+lAbK9aL8j+XCfQ7V0+nW3GFB2GGtYeDpc&#13;&#10;SyhJnwT7XZo059MCBHIZRGqqMpDyTTpFHswihCeM5BUBOCHD7M6nIjVpXTklI4ycpC1lYyJBWWqe&#13;&#10;jANWHbk9SnKSi0Xz7zNciDkcAHoL6uenmxqIu537q1mPy/eRHzTkp5NihWHSfUt7Pqk7nr+SXLHn&#13;&#10;k3T/wSEXgTmp44Xsqz/4KPZMgptky5+IIS3sbteVQWEzy47cBK3G8AdT2Z2Kw34liKOy6rjA2XHV&#13;&#10;xqEmiIEcpu1rWZ4/MOqX8+ADwTCvDO7pSdyXP8maGcAYUMIMQldlXEL0fAX5qd5J6BxjlrxNduao&#13;&#10;KH4a/aKRGcnNPVJ6mRcJYB25a3FTJKR9uV+8XbASQFehFVAqyMan6FtI2xcLZeomZ5FhUl1WHMsv&#13;&#10;HYFyRKms85i5J50oBwqduFZfJFynDdDAme3k84NOHE05tDxIWAW22ExqnigVTqLh9SnT6MZhmiEj&#13;&#10;NSNLcp7glTwWt8Cb8PJAZzrDLvnO3WtYSkinU6aNSeZ/PYRQUuF3XSxJHJqdQNFcW/JPKGhoKNor&#13;&#10;9TQvEExxVTTI0bKabsgiOYFxtAmEg5zGxjyd7ZSuNixR34bvqbyWMSl464pkglvITHk39eJYvmyF&#13;&#10;IFiYixG7TgYzYtY3CKukxeZMhD/iHH3lTgtfQSRJQpcYgCOGuyR5rJM1z4brY+nFZBRmi/CVP4cS&#13;&#10;vqInnVa7pITd5sSm30RyUO8Cn2mmUrLUAiQysVDxxASgKUxHMsmY1DOBLaGQm9whf1TeVa1QfnDZ&#13;&#10;qFtZHSdyyR/nryaoGIw0uDFyT/wHyQrSxL8CXpHJ4Lm75EUyy/BgJXeMCteBCnBzYsnPJcod/niV&#13;&#10;IYax83juK/MWzqYq8ihDJOjlrmew8Ql5A8sJM6/EaJ5smgRx4HyXVMPuATGEalJ/s5kY9pefSOB3&#13;&#10;m+ImLm1PpHXyzWpuTCq8jFdeNlKT4zay8di4lIWiN0yhzpKL56/OUo+n051ha93yubtjadQdmnjb&#13;&#10;6Z0ilPzJLIrjx+9Vz0aaM5PWDJfpila4oR7hViqQQkTWkmet5XEtoJPPeCW6Z765FZpfgWtaOjOP&#13;&#10;kwyidP2etTTKWM3MawwlzXID/jZmtpof8wwS6VUFVHtkKK+FuSK2lDBwD1SYz0uGkIa1TCLWRK7y&#13;&#10;wbtpNzVdSRUN59HWowP5nIeYEsgDWr3vE8da7AUQHpbUaj2v5goY9AAKpxm1HBb5zBHZNiUmp/E1&#13;&#10;AslDTlHjLIUk2xILZ6ty8h5g5RaJ25DdBMuBNFbmOEkLQWyhgI5JbKby0NSe1fnTD6gqLCkUJxBv&#13;&#10;Kj4t7zByKsis+ZudAeo7hOOhubA4Tne5pgQUlF9ENQ4tKHT7LB1MNEvGzjytNHoYMnRseWDM4jgN&#13;&#10;BOJaUltDbAenRysdkKFZ3uXG5l7rIU5RPg2sGMoB0zg+hJNqwO50QUIAWbHXpTKwpXYyRPxUgRL3&#13;&#10;x0TkfLY0PYXdchDj90svD5e6WcFmMOePHCwILBSltXE5IEx/HBg/15lxmycdt1HGNB9r/BB1vq3f&#13;&#10;qectbf10PbJ1NbEknJwmvWqZ5PjucK0q3z9fn4vl2UiESNpRcpS9qCdYwYSDlgiWhnA2gbShAkY0&#13;&#10;F/gne3q6CyQbdIw1Yly5VAqbspyU3UEN5SZp41qc8ke6Wqkv1wyoW1STt7oxp5jMlohkitq46dsU&#13;&#10;NbbkAGQ7hmoMdtnCgJI7eZYDjHs3102ZAueddhINpQgeaJXC4FxUNlYONj3RiweaZO7f5k7Jh7dr&#13;&#10;mljDelCPvjuOrj+r5yb51WZ6VsqenpMw33LWfbih81S8oQ9C8+f0ujc+OXZYW4kkBU3kIbe8i9pC&#13;&#10;Mdcf3ZtNzMLDy6HZyWCZRemuu5MgYVUMFdYr++W/nq4HXm1MXhoETDp9jL92wfUyl+sUlBx1pG6z&#13;&#10;lrWLPL84ZngFg0xzUASV5D12mhoKyii90kIAOY0ff3GANX0YoEUI4dYUy+MGE+kMsw4e7m09Zpzm&#13;&#10;BKIiUE4wIyvyNtVoPveZz0VHU+aZE9Khaj2p1PkJSe5iwrvjqoNzya0/tezVAmBXO8FrGLlDP57C&#13;&#10;ZhOuEiD/2Nk8E59IzJz5TCvd1Dcga2JwuubVybTlpuNmQdaVlXS13DtyPZqYX1qRL+45bO69/I4d&#13;&#10;VGg32XhQcXlcnScpRuhY7nMYJ5RGrK12StyIYvt+GmyaiVlEUelEsPHSGlCmM3wQSB2kjauwtrJi&#13;&#10;Q2N8ms1VBU0cBopo63DEIrVKvW4eG0wwOM4U6W/yPzfP0mgJQSUXhAMc1bzwFgHLG+VsXZTYLtRJ&#13;&#10;MPTeK04Scql1KTuyUWPU6ZNPN3YN9uDdlh8seK2Q+obe+HI78sbXyw1aTkS8R3WV7u727lT4fz6v&#13;&#10;xEunSGYLk8siUW1lAr+LiwFqC7jpetQHgvuMxH/pCV+n6p3AflL84SXlB7gzqMqqPDbmKJUvc1qx&#13;&#10;8MxjLCWOYLc2fjNIKXRe4HiFyhLBUtSGHz+Ryo3RYxFJ5VObqFLWI4efa8BAs+zcQ/lhKzQRM7aV&#13;&#10;zi6cNIaX9PMQcYizVuOnuq3CH7ctiR43PrkW0EjW01qEQggaVqe1npNAMSGhUYtlIIgjByC3QlrQ&#13;&#10;WLgkMGSNZLO9mnmDzMwCIchxJ0PorlkA3/ieigLuIi7fldes6baEmZuTViaeGXqgn3PNmMyYFyhv&#13;&#10;LbnbzHX564vkZYxZzZllyPw8wxDklGuhaYbU58U9779W3g9LirJgMOegVaQ9NagnGtpb9lGNW09q&#13;&#10;AY141DZlRBERzqSI+dcUO9AYfvLY06vKg972Be65P0eeHw4BADGA5YUz5fobIZO890LNcsMEQijK&#13;&#10;gA5nHW47H5IniG8+l8RYark1iWNtITFlAlOGjVDif7u4bLlZiXS9nonuqiuwR6RFIXZ6rpCty6wp&#13;&#10;dbSviQ4A6sJplr2E5MgiDrDCb6DC41N90LEOP3aXubT5ThMsOw+SxtDE7lYyCyI3SCq+jjaykQmW&#13;&#10;b8foVRb9/JU1gkzZIkEZXIulHNLFnxiNz4d0YPWB0sRjeqyZb8wcV5mn2qmL4EQd+SWFLueKSURR&#13;&#10;gYUuV6W1pji6gxMpd9EgBqF7VrSvwBLeZBqAOu4uC3HDoXVC6LrWdSgRSXQ61qDmIVha1cljgoPp&#13;&#10;0Tg+v45Z+zo8tflQcoyGZW7GTsSF3OaNmhffOtYazheBfrU1SKFXpivxZDvN00Ys5IA5xyuR6/Ys&#13;&#10;/VDpwe7OSQkHrqfQDNF1rNTta8C8qRJwmiWO2DePi6JoziqEcrYqocpa3D/tlMQUP0f5Sg/wa+Mc&#13;&#10;MfKyqLhSkjNfSFh8o3nNKjHKf2eTxfwWapliVI2UM90Ma2n4PFXtCDNPMJmAazxbyU/Jyooh1b0U&#13;&#10;OLW5bD9b4LYnf5+Ik/VPz+6KH7imfMkRq7Y9YLgcIa+DBaCM2pUof0Pj1u08wPz1LlM90NVgXu+D&#13;&#10;xb7TcJZxt3Msrd2rA0g9piri9KodExPVIEmi1e/EtsqmgD+rgzgX++weQD0ZGcETlVKbqdshk7o9&#13;&#10;OCCh1OpvG/5Keq7CRP3aMJ97JskBd2VKnnkCQcopoMhRN2TOcfpoD9hMzCBASuO6x8a71OA1QnkC&#13;&#10;N03s2msJf1JYHBmthDl15Pyrg19dNaAUNmbobKQO3UrrZo/PyhdplLufnlbbX9YqbulMW37K21am&#13;&#10;fM+Fp+NpnLI3hlT0bmL0sScRegxt4AqgK4/POhnTOIWEid1y6DzlsA/4K9dzFG0l0nF/0bBr9vKS&#13;&#10;xa+objKd7ylgchRomAbO5o0oT6nV4/TX4Mspp4DpYc6UnuNHlodzT0F8kn+gWAyzEJdX2YaWNiY9&#13;&#10;+C60a2LhNdlnZdgi3HKy0SYvyrHMAnVaJgkMFMhdTQMauGbi72r50pQ6MKlN4jDdZydParAkqoZZ&#13;&#10;LFkHnnZe2f0sSCa2I0OshJiBwaXiZSEzeV33rxEtOa7VrZTkAUURHjdX7uLoNqW+XXS6neteWFJG&#13;&#10;5322p63NsO1Q27bCSnxXusSjZayJE1uExEOO0nCWGREZOJLV+EqCJmAckXw+lMLa95M6OqTVMqYV&#13;&#10;KypDMsJAn6XDRRbZgbt1ttt+0HMcAaFMpmWHGZQmwlvzLPBoHFdHNzx1ghX/k6sPyXWZiHPlSWFr&#13;&#10;cDXRfnEF5niLO+rZ0e1GrKfTorTPU3gdq8o5sw3hBdfFjcjiLXrcpuIA3dGIxqj1YBZ+iEgqNpuL&#13;&#10;sNYO1nyIfUrZhxGTLcThYonakWBIcv1BERG3p4g5bw5htBKczA6zzMX1XGuEtWrcHy0tTuKjZZDf&#13;&#10;GDHmKIjH328IJVVXULLGeLq3G2JvV9jt3eGdBCWnf34+PUeIcjGZLV+NNxAZEUYmScv5Vj58GSeU&#13;&#10;GXMpiXoMiCZWB2yCIjfMMLPecSwlGakvvbttedLMufWE+guGOQKGU81W0n+QglIsKe5fKokcaFJa&#13;&#10;Cns7Ad2PF62ox/mq/ba373QEdHl3faeb0F6Rk+K0QGjL88LRvcSXqovmyMnJt1UcN0M8O6lyctBh&#13;&#10;uKhkWoc4JIOzCJIXeySkzsy+UCIssR53XFULE1ZP6jZgu6q33y1Ph38tjhckFrVedsEHRBu1BLcS&#13;&#10;luWtJrBRp8BCaRaogmVyNjw9dWSA4nv4rkq0j4nqV1CqeGvZ1NkbDz5K4keZfguqY42xlCf3OLbg&#13;&#10;XKeHIjEuYC9kR+JT2xXKfwYwtYDaLOI64Rg9fEXz5Br5j0a5x/xs0Wktd8scMkuz5UgGfeClEFnh&#13;&#10;jy05qhPasrUbZsGpVbclR5OXWmEvMK0Nmq1xbdBDgGcE/4Kfofxg1pNCxKPjiW5+lw67No3TFBLH&#13;&#10;nFZ9M6fhmSEbtK5XzBtXwvsIQNMBvhNem47c8ZTTAXSRr0K3sTK/WTcbc0g8tXUS8zjUi2wsDz0E&#13;&#10;Jop8BpYJ0Mmw+pKYkk8NqzHn/XTu+fLWltP1Jdo8bgB/abRCasadgB6QgMLpLYQA9yBoa5kMvwnj&#13;&#10;Dd3U/XLMCh8HqYAN2csK290kob/Nypz9EHr6eARMBicxClSsNyaSGtmO7kpnyMYpWRZ9ID6ZOnkm&#13;&#10;RzB3NLrBUZGJFJJTep5nmoEcy2cYUwnD3N1GmExwlkTkkZshXidC5P8CFQUc15YAJI54BcICWM8V&#13;&#10;UCYPS02DpulTjjjDiosTg11sHCQYMhr0Fcu3S39a5q3Iqn6DecNSpFxuvEB7sLPtuBXyD8x1jLus&#13;&#10;nZ+yvLse5FxcdVtQfUMlPvYPe1rkhXIWKNy0qMK4lLYcRZr4izH1Ax0tPtrAkPMZSdLtekUjE+uW&#13;&#10;Xhsoy2jjFqnwb7xnoSS1EV2JOy78l0MmqlHn2Ao/NV5mEg5adXeBPdhkOiNYynqxdaPMwlQX1tII&#13;&#10;Umvo83PNpmFHQ5UoFkigI6XeXc4dJVekoWVonZ83fAUojzbF/Bqhr3ORU0LcqXyWX2F0JppffnS0&#13;&#10;UiGImQPn9MJDAeYx47kuRAsPv7Jia5VJdHtAL6VWIrnvHqFvo0U+Tg/GCYuBhmfz5wxarVH3Pkml&#13;&#10;MSVBhTIgeh9hZSjBXcU3UHW6N48244nSmtW5tgk56WS1nm954ygd8ttIH5Vn/ZNVkmfHs60pYeCb&#13;&#10;+0RF9nsC5Syk+jF3VB5K2aUoSDQglbkpNhG9hpvO+FBoIEGsudXlhLfKAk8q1DINMsyvly8eDTL+&#13;&#10;rkN6Hq5qPXaUeY68HDEns5fD5k4pc0wVYVWZw5FkN8mS2rZ/R1jigxOLZ4YNwkSa3Lc+TdxbTmqx&#13;&#10;a9DNIzdcSeHbZTsPC4iZ6NVbAnyYJoDE6929xpec/KW4iAvEyP0rc1YCuPYvLxxnrcJ3WF9wmO57&#13;&#10;MXsz0jYZFMTxl0/MNimhSNfZKRyGR0cF2JU7DtjJcxrdoGhPW8BNYPfVnHZx9mWgoqFBpN9h+C1F&#13;&#10;BCKJqMVJEBkB7UuZ73t7RPZag6kVO+2oE1/9MemTyAU8TmB34brL0EuYSJycMLSEmTYdLoU7VFIl&#13;&#10;mXAOBjn8ekij/cHmRAVyalsgnkVHuUSbjdxt/6KeV6BT6hA6qyDu/Ngmo7zVQw2VWU7RX1Xd8geT&#13;&#10;v1XOjBuqLAlrEPeGWJPdEyRJ8i+XyGrfhZguIOwHapdEicBbEQrizrMPgQRm02eC5B4mFGd3gWG8&#13;&#10;bMCbDmS8BoAxsqksDJVtEXsuwupyYQOvbk+2qeMq31vNtlyI+6o935Dt6sB5Q1NXtpXMVwgVCOuH&#13;&#10;DYbanNHSFAyzpOX/KEGIQqeEI+XSkLwxn43NlnlyzOGduqk6booFVf3t1a/f7qmCo9BDAnbzLMWf&#13;&#10;uLcVXDxvO+EkDu7t3Gyfc3aisITq5c6c5ladETyXGQAnBYQmYlN7j3POAgM4LnLMebvBXh3ebktr&#13;&#10;GDpPa9p8YX0yeBC/Py1/4abgusqOHEOErfozmzAIKVUawbBIlPUVkZzv3srM2RNTstuxGqbcKBhw&#13;&#10;NSNjNtQoJ4Fp4tRL5Z/wo35eW0v8sQhs4RH+1vKRy0685AmiRD0qoxuU8dpfUYoS2f7WmNwPDUZa&#13;&#10;bQBSqjZoeW7FfAkchfIVs/0LX9jKyw5htd4conQlmNzha2gtM9cty2na1LIeq6Fp2ghPt7NBfnxA&#13;&#10;8XLa8K0xGjSCK0JoYB0KdqrJeJ6lx/HQxBZ8TvU4Zxryi6yU6JcWq7NPj6rQgp5XX4g5zu39NPpr&#13;&#10;EJw2vskgIkvMCfWWgluNFt8q2oGLIxBcDReIQ1lAWHk78xSijNnUWnAjsGjn9fMKRWpMzmbFUc6e&#13;&#10;EZSluKaiWXnZyIZCwubbuTYx66ZD13uvKNlzxq3z6KRbQjq+uzwYTgtIlstQEjoANnshBllLxf3o&#13;&#10;ZHhl4CHQy9ZWUFLk9pI7TksLqzuoEASXPEGg7CqRzOsFnl0S9nOCxhtyySq8dCIhL9lp3V4iN+v2&#13;&#10;tlHVPDrOigEiMZhhhjH6caelqdUSgRxghxSWnsPa1J5acQ8VeQteTyMvrxcc2J04UPZ+10Eoo3vZ&#13;&#10;7BLGefVyNkoWfsmxpsXyl5o3DtL1gCyM7JPJWGaTHfclikOiYE0RsrHQfbUoZECD8gYbbHpJZXUC&#13;&#10;5AA5JpmQTTdtP5zxMqNeiEuheQHZNVYXvreoHBhXTJ/Z6hW8dE+5U3B+HQoJueQUSYVc6dScjjY0&#13;&#10;byVoVccAfdXwVSXTkypMMt+TcD4vw8wrVsvyKvOgkt0mMXO047MSljyWUWiIxFAu5C0NxAsiFljb&#13;&#10;eycgDHR6w1CiaTX5LtYEnl4x5Bl4nFnehIJ7kh6S+/7DkohDN8zpJIKNWZzHQXBJHtIlWuWZOARK&#13;&#10;Z0cJfF45mjLB5pbXdOnRXsUSghFSyTofttKfCFHpVGlISaY5Z+qTeEZAsBGx/qhEWJTl1vrIgHPz&#13;&#10;wsLgFyBovWXKELQaFkbhHla2QU8u1JYefU8OssIXRuPD5aI7R0BhxfbqeKgYbl1tC2CgzlVaH0u1&#13;&#10;JmynPq8qLx8363ZViyYX5RPpmqts2ccUVpE6/dSWuLccP6m7lH/HaCFbfmLyQY1UovZPQDGiFl/A&#13;&#10;56bNVf5aX3wqhg77eMeQ1jtahtHf58J6xWDGVUxOS9/qdct+lC4WZO5jlxaKlGqGLRh4HJsVReAZ&#13;&#10;IQlrKaLzM7p2p8RDISMFIi6jnGkwxcz1YovzpnGhUGk+q+gvDjjrnzpuuE7NHl7KncXqtQDWUADU&#13;&#10;7hm3O2idb3ZmLa20UWF6uJl7t8KXVsC4RZKwCqZaTp/thq9fPOBaztJAefwkjjVrZiC8doEtbyll&#13;&#10;4Ic4qlS46ty8wxyUOs9L892asMosZvmnsfTSlvivGVXuYD584pE8YY16nnXe+ylnkTrVAAhWvWMh&#13;&#10;ytD4KDlhIvq1JolSImpI3L5htPGGiPXp80PZZRuc6kSm6KMmCobpHvmwSdsAccoiSiJX1lOFoHOH&#13;&#10;qnvVQ1SNnlaAhcbxpkk5AYGDSPRiicTURovVyABvKe6WbmCvQqxvupD8PJy/6c2jLMNWloTrQtUE&#13;&#10;8cwdWUsPgKrQNXZIjtViC73FlJPUwBGXlteKkOgq5g3u5p3bpfll+rGU5bsxP1l8HCsE44BfRWAD&#13;&#10;i7O84vT70mBurTQjJFrkMqMZ7Ads104IHbOqIzL4JzwZY0tjyFoe9cXggIVM8lXRmV9c3bmhqNtx&#13;&#10;KSyauiYn+TCflvBnCuKZ0/T1oBJ+wuxTRLhzjoPvFvkcz3hTCY4LKhJyui3wud36TJKPrwnbxuKL&#13;&#10;hpux17fE4f0ot7OTHQ45axu+4VCDZDerr76hYMVsAlVRxsadVdJjOd/NtzAnu324tIQmyi8nMaqq&#13;&#10;WxmbNUQCbCylkLxu3WlDpL9y8VnqySvWgUsA6aSjBRqHhrEnyRiVFXU2NfG63sJUb1v5xQ1OUt6U&#13;&#10;5Pfi3JlQ699NTWULqDippTdm05u1pdfrKPzPXYhCXD64YqxuWQWEacK0Ws7FcSU1jswlxpJN0am3&#13;&#10;B5fyoIVWjd1Y7hqvmACbt0puSs7YTKuY2HIkjEz96WE3RrgPBQxwTWEuHIsm8+mJSBGZTSybNm9T&#13;&#10;WMFaLpOs0A9BhbFmzHziZWYk6OTqlrUlMZtxSPqkVc7eafzmgSznOIEFbLdhvnixamk0KkOXJlPg&#13;&#10;SfqVqxgF6oJ1bRkad4H6KCt1gRpiHRn7uXKHSSZG8VPooVY0iCTN3IUEFOR38JJbSvtS0dWbM3bs&#13;&#10;1o0cB9XYr/V9XLbfO0GkCNci5sXZuXqe1a3NxFzN3TT4VtjrjHk4wUF9+1y4Le601hK3WMa20KsB&#13;&#10;YqKaHQPfGs9XeIjoHg0lZWSxEB4vs5MlEwE23nqQNE68gBm3sx0/kL9l8LHq1NdTHnqieZjN6o9H&#13;&#10;zSptFDsCWb2UdaSdNZZkbN47MM4K7OgxIqu73TkXJv9CaznhBG5d7ZYJc703HoDuOQI26IQ/pEpJ&#13;&#10;YUAdZPw5kl+VRba32qMDPQLmkKWDW/wgw+S/SVZ6ALbLaXQu9UbSvESYc6r15RFgHaJ7b7bsI6Pj&#13;&#10;2tZOITcxwQAOe6nIrX1ZJjOOPNe4vEVyDwvMWW5XULewub43Fekhscf8n/PYRrmPD6Psiv2MyxcN&#13;&#10;xojdCEuzBIcg5lWDc8TL9jAgiY6aJsvixyfRXh2xsSiXFi+z0QPl4/WKU8NHhdsE2S3TGTEQZY5x&#13;&#10;80do2pN3NlLyRNpxm4OJNkZTbpn9zidhkFZQHmVnUS6TVLCXW2V84zyHXE0U4+T8l1JaMjBrAB9b&#13;&#10;HcMc/SfofWdHqFhaL4KZfJpU7ubhXxwYE6w4keJOHsu6OqaW9ldM00HfZfmbobL+jYGJA+mz2pLo&#13;&#10;VirSK+XrKBLawJOHiaMRWpDNOZdtCDxTkw+00vBAfbghyLxp0krsREcaSyirI9vZlL7iUAJmbeFP&#13;&#10;5kQjObAjl5CnjgIi404Ri/8cN1oYQDK2t6QTyo1tc4R8fVoEbjZQ/K5AO/VUurq81HiVCKrplM0y&#13;&#10;u7NXwDJI39t4EcJQwkSoTPzD/ZTUbeIozTJDzZs4I7Q3zEZsZ+OYfNspx3RqaVxn5d3ubEVCR0if&#13;&#10;yXoEz1SaSSgvtRghlxQTPg+6tBiDa8niVcN7CsmeVvTprfMEuaxuEojXLGt8RJAmqXw1d9+qKLh5&#13;&#10;ZY6GH9Pf6emzahu6TTWIlsznwdlxCUeLDzOnKFVDeH3ULnhtDdjsYWJBr9sFrPwOd+QhmhYGcnZc&#13;&#10;Qh3I0pOqVxcm2AjztWlT7NQyY1tMwHLHS6aLcy2n9kd0cdDEK47FOcf2C2mZnUyJPeTYuhHoeo1v&#13;&#10;pU9LRCt8TTZRXHTbgjhKVjgOYNepH8KT3f5rRYxbxctaf1idFwB3xxsixp5ra3y+B4cqpiMmVED2&#13;&#10;cQmV1FvOcz9bKLN5VwKoIrS6C5jrHUv7Vl/fsdxDYi7oPn5q8JDY5ntGW4ZZYXQTOTaNrwZ5xp81&#13;&#10;70f3MCBYLqmnoRYRjQUJPUYBAOjzgamBAlSsENuw7eDrqduU4C9ZZo39zfGNY6GcQiG9B4JJZRzU&#13;&#10;guQ6yuRmVFiazaoBhKV1MYybtG3nJgXMYrwx0AzpOiELmdAzGah4gdzZWdOqXQ+s7kQmaUjyIDh8&#13;&#10;j5n4SNtqU2UmY5vKNBMt9Aario+8juWCFfX61Ymx+XYPlw6Kq6UVRn+gX0twWjECtw1cOT7FYbtc&#13;&#10;DNMrY8USASGnoeGbF5xDfN7ZQMu5k7Y1xxsD197heUH/gtvl6kLU+nBT1UkJWOXX7NjassEJajWS&#13;&#10;srdbuVHgKKNY1lo+23vQ6QQfMck8/I7J3MFsLMm3VIWM2yQpMlSIpsG6fU7P5UbIu7l85b1Cznw/&#13;&#10;a0QyaYWbg/pteuFgoUZJjnwaULbZLm1EhkdqNvsVHdxiS06rSBhFTYHCq1MvPbcgjL+X1cz0XrPd&#13;&#10;9F2fESN5FXvN0NtvTWG/RsGVrgadUzoMeoFBi8I9hl8GMnvXmsS9KG/zQqSXefDDE8Azg1w7B1qU&#13;&#10;a5shX7xe9UhAwdmhGUly2hsJEAjtwG7Y2UzQSMZt9IRv8hFuT0qrDbJet2XviaRkfz44VzZVSNka&#13;&#10;udPqCvIsmqVn8fP2aHlhXXEWxNAmdAjp2fa8YePC9CqK2LN+2TuBkWJ28ckw25532J+0pF9ORm+4&#13;&#10;2gBU6OrePpgh0jlNC1T8GmcmMSpmFtr8qowLk8SRDAkdQgw3A4YM9mk4K3HsDTbzK4xetjVtuklg&#13;&#10;YoZSQt3mvZIkRY7CEnCjzyt4FQsTRw1QctQ8KbPq1d/Ri46WfLd3DZIuh5TfMZp5kVgTFzFSKA7N&#13;&#10;mfGzTVNuNp8KCXJnEG1odbOzzUMQk8yOWmtUN1Ionrml/dXpoa5RrQtnDL0wOaiQXQaEEZmzm11z&#13;&#10;miGzfokGg6tTB5fZxEembqhyhCyo7a9xN/3/ND/lJXc9NRZ5leaMgOYn31H8X7vo02EJdOIbpfk2&#13;&#10;U2TD82yuMtwrBttjZ85uTqVuKaZEXcZVPhPNCYRexAdHrCLX45i4yClpDyvjtc2RjNxeDVOascHN&#13;&#10;UQzh3i/Z80sDf9k84aycpYBWw2NNWxRKfMUhcysJsNS6j2QpOM6r7sv9UIQSfe1o1JzeQiOS82mZ&#13;&#10;PAGsvhyGM3raU6gmNmPywIwnXzLsxt62VBkDtSuRIW9toaVolEOg7EbOTvtQTjSCaj0bv+tUAYPy&#13;&#10;rNOXl+W+Sb8qAUPwwEQLaJWe5Wto1OeGA5Nm5lzLfda5ptdGpL3hDG9cTILyHrWRDGQoQkqHA603&#13;&#10;zI+u5vAypb1WPhQnV9m3nGkvpERMaumtZ5vvLRIXnNNPe8ppZ0o19GQwdVK2F045ap3mnEPd/ESd&#13;&#10;CFwmnsxwEp1xVNWvKyaI1QLAqKjbdQtLcD0EDAWf8VIj1t6c76FZpzWaSdxY2vFgLb7o5/FA3TAV&#13;&#10;cm+ZRtr8pu1/5eXx6g1xS+nzLqYd+A/dDLtl2oDfq7vyk+a3ulw8Wnk4iPJBZDCyQhzATbYzElJ4&#13;&#10;2PkzjgcsAkeNm8X3GBj84Hq1tjCmmpHIunU+AqXQ9AQLmoBHRwxxRJswABTmA9CR2S4g6X9NdkFU&#13;&#10;YX/VFyO4kV+Y5k5zcONelpfYxkiL3E4LhvlxN5QOtpnbod6nOUtOi2arzVsm5u6FFOzbgrEAk4Yp&#13;&#10;nklmi/lrNFaN9YdxRW79nEwz/zNut36hZSoMB6H7eo0mBJbTzh768FkLQYThSMtfTs5XAr6sGJD0&#13;&#10;m+JCxm7zgVYh2/ZV7g0XLSFvuw+mE08spRWLS9v9RzVRjnBKTGPLX6CYPnI2ZTe98++p+V4Xrfig&#13;&#10;WZqf6DdZoEhOXAVFhiFF6A2J4p5xcTntfQczDf/fR1YLQqTbOmFKy2nm3Km0Vuh4dReXhS0EpB1J&#13;&#10;wVQZEJYvPvsNYcG8dcI2OeXALysJjf6+cct5xseWlSon5LcdDNN6Mb/YeTGp46b4PtHZxwG2aOH5&#13;&#10;1U+DMnlM1l+Ygt0JzmibV8UqixcH8/mAnP9EuPWieonUFk5XSMPorH3z5GOx0sx6YCtIJo2JklyQ&#13;&#10;tAXSvD3tV6Qn/dLBosopbRQqEChr6WpErXHGfzOkFaa2S+PVM6tR5ksRk0/IpLEwuNf+Lj6W3oTe&#13;&#10;ppQSZZVdb/lkllqLQQgci+yLWNTR9faBn9jfhgPmKe6FpxCW2oRRXBXW53CFeXLt6QJe+/Mte2On&#13;&#10;tCunwxHrp7foSxkt5c9Mgwji1CvTUTND5tZ6rNdGGnqNkeE3T+B0DRGvCGjdJWcHEC5DTRts5yqX&#13;&#10;UScPiBMJkkSCkK5J0up4cahvc2cD7mqFo/1n4fXSOlGd/vWPLYjq9arl54qT+bBBsHdmIC/oZF35&#13;&#10;GMelhnzPWNTk+K0NHUsSx8WJYAQ/IradxfwkLL+HBcRILGfQ6GmrwW3ksUwvqfkuwZBn9Lqz2pPo&#13;&#10;nqRDHIR+hX+KHnYkE+sDfUQx5KyAxk+g7g0D/82uJp6rT0I/7u2xXgGNgPxjJuqiZ3Vs3+stUufr&#13;&#10;28xHP2BYxEFcvfFcMeXtsxNiGF+i+UzUI9hInsK23z0uAMzCYYxREzm/CIamffoP8BmUTOQlrZOl&#13;&#10;upeo35R3n+DXfKI8qNx76dBeFr1SPtunTW/vpOZieVnPvBC/6pQc36WCNVYCpaJs9eGoPLGUECan&#13;&#10;2jOMzdFiOsZaT15QzzO1pkAc8uy45ErIazA2EGj7Y967l4YK2G3KMWA2BWdy25VJr0bAfNNumfYA&#13;&#10;Kw+DikhCpVsdRG5+cz7nFBobL6KK4vnRyXXlBJVHiI4FaMslrI9kXCr0KnVXBTjjp9/5l1d6LuWT&#13;&#10;ALmFAdMN6zXEG7ThwOfn9HvNYv6RydzN502eIrHfhFKW09Ceziu0ZGTkxs5alTSLaxI3UAjpGgz2&#13;&#10;ej7mrF8m2hyduJlx6QwluaJnjn4Mz50VqwlnPH2yqcqsyqaC2VAbQ0LLkqMRxbs8RmMnpRYVtqM0&#13;&#10;PP/SgPlnYbxw11sTkeW1sKTDO1QsC874TUmxh8Ktw5C7TZHyP3vAmkJomnVypC7BmkU12FxLzrPw&#13;&#10;MAuNQwfLNagnY3w+HJYJBT9pWTUupFXIsz0LPuvVEdP0YqQFkWTXuChKhJs6gQR6POTd5Jk1tkc9&#13;&#10;HfLOIDRQa6KBQm56gkm8W/woDA7wogqTqaN/hqX42dcEjDOXG6v3riIZIeJeXae+VG2YYlIWNhJf&#13;&#10;mwgc1U5361Cd429Lp9MbrFo0WWGkqTIEEhAsJqo3f0ImCwSJe/UK2N966R4kVr4ztZmOTL2vOLRv&#13;&#10;dN7QWVV+ZdmZ5SS5qp3BUBp4Q1/txUMvKdwtEawmdh3Q1ya22LJ9KHD7wgplQsiKcUlau6CEYilg&#13;&#10;ZEMDed8zD1YUmzc7lpRa+apxNObOvdeGLXeen7LGIOOaczSZRfVrmJeXpVfzDdbmE2CBLnDlHeqB&#13;&#10;11IJVU7bK2MgEXZfyE6w9jD210y1JQLFwreU48O+KnL0UimNnyFqBMnle4VzD4Z8fv+oRB9/yLQL&#13;&#10;Z6WxqVWOQVbc92qWjpeftKO0p90GuTgbrTE/dpvjq1iGaO5/XuhTuUGlYQ0s/6amuj3hJus3dAlS&#13;&#10;8nTXePPxGAkULAF/Ta0KIMLC0WmaIRtlwF0zs9ysf2qJUow/w8dHLm7758jmbVQ3ocZlbM3syK0X&#13;&#10;6XEl/IsLiTPO5yUWo4EeOYnl1Me+myKHHEY4GE6t3+UKEtXVx9hCV9nqFATdwbDSfW58XErG2bcf&#13;&#10;Fn6QxPyT+sDFpdmQUmWZAEcWM0Axokq/qo9NanjDvVxPxXKehoDbk3RL9jnrniagXriYNu88PT2N&#13;&#10;FcbCWzF+CJhHavbyaPjjErd3PwJ8BUAVNZJI3d/KgLTGJrIteCGKkoRV23H8VS1jCDU12l8yq9FM&#13;&#10;gQgnHZ37+/Qcf7QYLdhMZAgxRkOWDGnk3pyQQzeBsn+WKhpO4yiNnjqIpYYJnEmsNh+5LIxACWpV&#13;&#10;ReQjtUCLYfU5XwS6H4hyiktiKyyKs/kFTbiREU9cu3g6AvP4fCS3dNjlIevnEB/KS6ZJciUizd6n&#13;&#10;lDdfzdDouISKDM1auJhDOfYYz4igUc7kNxk+f40WNteCOivBUnojqVju28RDRJIji77xlHpiwe/X&#13;&#10;70jgZYRUXuCy0MsPhAOpqajjAReqrVwe031Dt/7gL/rsRd862s8Hj248NWfUe46wza33NrJQPBWF&#13;&#10;StDOlQItstaXLfJKg7o+pB+tUy6BP7PEpdbCVq2lFDG21YPMIXywh1hiGCGQ263n7ATcjO3B7r6G&#13;&#10;TFwXwaGK4a6lOzcG/RP9F+DHYUwjYPNfuTM+AFjYQmiptqryqmZznkB7FWElIeSf3wGGVvkaOu23&#13;&#10;OQnkNTcmeDHzMpBlcHmc+cDNwKl/t6thDTzurDZvAaWR8liCZWgz7dy+9nE5Gnnte4jWiWYG7/WL&#13;&#10;pl8GP99YCU55FgKQIg8z4Yj/4g1LVnJB23htKUsiYSifsDBE9DdUlGMpn9S5IbP5slRSfdsgd79o&#13;&#10;VT5u/hGW6eja13KfhXWbxPrG9fN8LWRWtjc6Uk4fIczDjJRWjUJkekjJiZ7QLN9ZB2VouZte4car&#13;&#10;P0WiEf3mDVogcf0x4ZBpj1upcZFUSGG2WSw/Jh1bBUjy8lk74hhTLF3pI+Qr8o6u+odMAmOqAZHR&#13;&#10;wFtKTgeiPQl62Xvw81mjm006VYUVhRXEennKwj4CkgNaDqJGl5TQ8aPgg/ZEGLRqh3WIaeh7fVWu&#13;&#10;ZIm1ZXsUP8Wjhve4mg6TyvQieMJgzEptY7Gc6ZqpyJCianj6J38HqPl+enLZVC1GrXDV4H3/QXAQ&#13;&#10;RFrGXwbRkMToV5rOSfQa3ULiUJ3qIFhkWXifOBZTk7KshhOldL2xAng6HKuR6XS78xzPmHwBgqji&#13;&#10;bDpXOab1Xk/5UgnSWK4MyV+Sea9wxIHYUDuvMNl76U741mxeRoyfSjCCyHFSrInFhIyqyUaaLNvk&#13;&#10;5dfnaHFKSUVo7HrQwwq15BVZ3Tr9pQj3DzFFEVm1Z2otvPJWiqbWhfjKqvEEc5Vh9A787CmS8Rl2&#13;&#10;/XTOwdtFCc54/TOQ83by3gcvFyx7Q9mbAFZo5l+dvZM4GOiZxxgbuzKeCt2Fi8pcZhzv9KJcSQad&#13;&#10;c+wA0X2FMATNPzMyYoqR1s0dOC2Wk6gcbi0D3msulIVWU4VKhwQvtnTejX0AJpi1spHAdLj84lBa&#13;&#10;zZDwmLaELmMh1+aJ7BMtN00ft2veaMTVTD4AnnyhTHfgBVTMpR6fkYwVpbPY5FAnYNEXedvW3+ms&#13;&#10;MTHLoANMLIKRSghwhAFLoKgMB5OKQ1+1H9Pr/YkthjSF+cFt5AdWrdGhFU0RQSOFtaw1CE4US9RG&#13;&#10;NX4IlHm3IkiWRGQuT+Y8S+sTxYXESkfn38apHktQiQCNDmYexLir6baB10vpI6EaGEq4JhgiWJUX&#13;&#10;rBNmPOhUV8FxSbVnqux7b7HpDJzrWL3vlgum6RyvRENV/ET1m1Esf4ljiJyjUrcbRP0f1u4k15El&#13;&#10;ucLwVoScvEkJ4lO+7DSo/Qhq9j/U9x8LZhU0JhJI3iAj3M3NjrXeBDXyYzNTHTGCsm4lScyso4Y5&#13;&#10;xWrsswfdL9IYUcUpqCo2XjsrwEBVXKwXTy58xzztYDazuPEnqQgZ9z3KOhSQbhlL9iyLKtbICOe9&#13;&#10;YzH2XLW1AQfdSFDqzhbI4aJo1CKPiH5zHXnP/vFGVnPNzro35Qi91vKnSTgVG5jszS3wj5Xv35pY&#13;&#10;mutKxFEhDyPKi5GZXNPN76sEl25nubeS5x6tI7UN9+23CoQu4s24AR0POMLZJvYnj4ZbahLPGy9y&#13;&#10;lERiWM1lWs3UbQYjxhqLNxA2w6GRHiANreWtWPGu0469loep1rcHaGQIuoWlPpj3tuC6U1+dev8s&#13;&#10;h9DuwJtSftQ+2nSQ184+2jYKwG1zE0Nbk7VizhafjvQAV4gxjiLQsouZLXyMRwthVnO6oQafbggI&#13;&#10;nieA4wg7Ng5+dhhm8TrizV7tnzuPgWd9b2O2vHbnj6vHK1XrvLetSU33jhauKbVhB/+lECRbu0N2&#13;&#10;on5XVDPQfNAlKTSpo7Sr3KwBnvJIrRnwGvQXqKigVEYxm3shJZREQKm0EkG8C6ktWhkUWCPJiEQj&#13;&#10;KIXm1Uhd5bt8xT4zgAMbByYGvQwzS2AqfpDdm7KH7RazhTt8qupLxrc0I5Et0J4KfJQX8pIvf//W&#13;&#10;IRivfDMgVZprBrhpDN75zy/OlE7JmYbW9UbHjTPPFS9WWgLWkrWCmGlnkZU/EF5g0Qa3wkmtJmNq&#13;&#10;iGPMsGcr5TE5w/Ns4/YaP6AtLCpEnAge1q8CUdtoavknimpHV3mvvut1FrV3ZeunVoLqZkruh1aV&#13;&#10;uszTPBH7Ui4/E18yBo4W7z0uoxF9I+QGNKvh2QWyrMn2CMST7E7wdUNhf+liPGtp3TxT02pnmsVj&#13;&#10;c4gx5GdVyJ5qaa8g9bekB6GPitqMEdj/ALxfzuR+y7oZsxhG1IViA9wEk1fBenxVVdhn65qMPP7M&#13;&#10;TBuQ9Gf7ssmp1Y3So7Evdc4F3/qrzDDzWXXxsUGikVDT1TRBfJon2smX8bAc4jSoBTLNUVMb2IIa&#13;&#10;LSXttDD7ntvt27WVom41acZxN7H2C34SSwgJLnM78CHye9KDNLWWlkYj/TtaIxXit3oloRQ4Jfsa&#13;&#10;MVfUspet+KCu5mHcl1X7df5X9y9tkb9uF2gIEMuGmtSqHCNauvFVMzhvH0uNpKiyqagrJuCnJppY&#13;&#10;JIsS2PKOveix77srl4dbQ3/DyQt0RlR4xiDMBMGiVr3adIVVU8P25w12zWMrOoL9q2CSNqrFuGSx&#13;&#10;Xnm/khgfunF7l3j8SVv886ci0g+vaOyt8A8od5ydF5HzGtt5wYOLi9iJyRBvQyOJJ0q5XpF/BjZM&#13;&#10;lPkVl/QbhmVEgY9eJ78xKpYwOvChIpOMaXBqz5sen31HCiKOCtSL7gu3h5renIoTgUmOTV6rr4LC&#13;&#10;K81IBlgkl/axo8U+yCiLTts8J3Gjvq+O068usoOe2tp2aZQ1N40/2xfSihSyPg/nDLqo2JdZJGHv&#13;&#10;DWqqFfRL9EM4DpVSpum3mCflKHOUtnu0YNtw4Xd59ikk6y9Hb6lp/LXAcaJKDK6/txIoE+4eK2Sw&#13;&#10;uW8Pbk2ugeTeEZMzKZUOw7qrwea1Kihvim7TzOr+pc4IBUjCK2Fx8sGCPF/0fsdyHb9nTb2AuEsx&#13;&#10;Lo0O8MkezlLlufU0i5uVyhjWT8PQl1W77o6KAvtM+x5WKKA+mLItAoNQd/mDKMJZa+kap/c6PLqf&#13;&#10;jREd1Dr1rxzVH4XqrMePVYpdJjTiiGbWEK/LSmMQvitAVimOtdxgZrey9ewCFrW6s7fOPIXJGBRb&#13;&#10;DfOT0LNvhON4eakfL9XqwYMekDk7gDKe6+jbx7YWrj/rVTnCByyVW4mALGZmM2B+oUv0loEav0MX&#13;&#10;jnO1Dd0A43bbchODy9SUm03AeQ7TbYUguDIJ+G252+knA4C2GNqC1DiEvzmm1Ft7raRJ/2/pIdMn&#13;&#10;NAnbkwL1Lb+dmXnpcV4q8fhXyQGLa63LmvEX6BiSx2kc5A2BzulgfFrcQ7gl5clv70pFqgZ0rp9L&#13;&#10;iwrVZ+NeJ33Ntzaocx6vQgVY6bVWojIcn7lrDG0G1KPO/ZGWalY7T0W6X4pGMojLHbfGOL8U3BEt&#13;&#10;GmPNaEGLNriAnF4DMBowfWtKuCKo9AdxuRFljnTWyA3M4gcDxZCd8IDNtiuxoHUwQdLtzKiQJ/n3&#13;&#10;e183GK0lns6Vo04zEJBNS1OEu2/E906UOcRfuirq00Ceau181i/9ZVEuzDuyHk//HW0P5q2L3KtZ&#13;&#10;zt7quHKorCwgBx2j6fAkXFnxmUA3fw2DUakdcC/HFxglfuwVRC88vJGRwFhUdGnkW6x41YeObbGr&#13;&#10;v1BAO2ckC9exfAwgKmvCDzuOq3gfDkm7ckeLLD9oE8T+DnAwJQxzxERUKL99RKynaHL7iFKtR0LF&#13;&#10;S8xn1Y3WBCX3UoPRfqdxPoi4D1rfqCog/VXQ/uRTsincfnOsNoro3Fs7GNeKP4LgmFjqDHh12MfO&#13;&#10;lwD3ph+ayz9NjdDSxOY0J7BLEIZYguHJgvYW34T3mbSVRlJcTVXQePvMGS1dRsd+1LUQ0pgtnkNB&#13;&#10;Vqz31eW4HuPxen9GEAUWa0X/4zZvGVEFGw9Ym6CNFOHUof1pcemuaM/zIE5Xbc9vrhe0LL8ZbrpL&#13;&#10;vTf+XChXHHDOdztO88gZl9SqldAR9TPmtDjHYDJS7jhxthU7R0dCj6DkwK4yVJOapwHTxSchtzND&#13;&#10;vPbayH91eM0gRyH/9esfgsW/tW+tEsNrVgc9LacMQIhOhfLSRuAyy1klJSOH3JR0h1h2194ak1Mv&#13;&#10;nR06Y/UO2w9tYzZz+15H4QnqSAb/LHr7IOCb4gMh162O1KTvwz0f4rU3nBjfSztS6mw6/vNaCYOH&#13;&#10;Sk/QhnBSWVWtoCavNiDp41bXzjkaWfmsL/0FmlrKJOe5WtmQvea5/BiqzwL3rogEvUM1wKekNpgY&#13;&#10;ZalFfwuaA0VyNXou+7zVgADUrcI4+7SoG+i1JlFDx2UgA2qeP/Vqf8WGGAPLtCEuyxlr6uPbZsNj&#13;&#10;RCbxCsuzXeFpQvkgniR5Sh+WvBmXxPPBU9PXZsuqe5wSnMdEIGygN96LwSgzTnKZgHcxxURWwS1G&#13;&#10;NK2/aS5QeDQ3h7Z1dXNlXCDW3qRzycaOPL8KcrArXsl2vB8u2PY+reNiqACqmEqYPQRnuQHWq2bj&#13;&#10;Zv+ZQijMN105pW8pUPWRMbYkBhiKOjV34Xh9fFRjvUpLzmKBAA6r8llNCPl/fP3jTysE/jI4PKaz&#13;&#10;3wu2q5t1ovHjzco6c2VJZTRv2yyWcJjmvgIV6vOqbVk+xVzIkjcYU3Zw4xSaumT6h9hMWVDjTkDx&#13;&#10;IiCdxJJ0abWDHuf4aUiluuYG4lkT+vL7mikAKoZ5asZHzP1/jNwgPonUH98c9Cerp0Ncvgoricv9&#13;&#10;ZvuMH1q9QmOlYRr7Gm6NaKES4o0dSg3ad+KsLZ95+CwitDKhfRfsV5xjdegwL711hrMlpVAXoYzP&#13;&#10;FHYczoaQApf6FkBt7fyR/lglEwo7I2/2Ns/Bl1SZSBg55UX9E81ElnFKGERYltR63UsB/bC51JHR&#13;&#10;9H3zE/feCZKdgpo6ZGSjp/W+WZS4wOKIOZrbWD4qGcuhzm9VtilOu3HrmMnqsS2JSLNzEHChncEO&#13;&#10;XLNgndiRrtG6yzNHtMY2X0n84c9It4+JnZgYTKYciJKJjbpvYdydfGwtY3++ogbCkstmmss8n9QF&#13;&#10;9HWfQ6YqN1gViAM/nSjME3v/7c9sxWbz/SUwacXb2QStCXxugVZIEJ5QrnKWPDfVkDofjBNRq7EO&#13;&#10;4ReCO2PLHx9E9Y/XNyHkXlDcSZbW8QuvnJPu9Mp2nuTMv375sUItTrSjsVijoEcQDQQucQbNi+/4&#13;&#10;yNCbevbPwAy+20NBNiNsnOormGlMHjqM8HSBwk2awlxtvDi5MutE77p80cUnh24rrKr7a3MQf5mg&#13;&#10;b5liCv3nH3Kkcgv6/HrDBN3N680KyTKz6b0D/Cz5lHwZKWt2P1bue//ofQozYJxK+tr4MrMVzDrU&#13;&#10;V4zHpe9uKomfRUVwtDOOi7lLOLKiMw7wNe2HW0W3sXs5/ViFm9OhwPzw/h0cJATRQJmOz43klrg3&#13;&#10;bZx5h88CzAzuBpYHS6qlyj6fTVMJUP+r/ixwkVpKgArFO+P20Zp0Sf3lzB3K/fEUsyo/UZ1yEmBH&#13;&#10;R/6jqLAYbruSLtatMhqZ+MweMC+FTp2omXtEk5+DUvhhfS7Rcpk3wQ4N92PMrKuzrGn2is0RFHdw&#13;&#10;UA3YhTna884d64X2JYQx9LiIsNaWhE8zgwVBXLbxwDj7tdhjS5f3RPGjO2eQk0KqfeVvI4F5sQAY&#13;&#10;6P9OCm0leIFiVgeTigkjqOSaAav/DhWonlHZToSc1vB9HbHZQudfA1KyKnb7fusjDS9bMu411hK+&#13;&#10;j6qOdwZQHUtHeLVvuPSqsHK6wyf8I3SLySE8IRWUub8LJO1v9uQfFiGtGiL2Vaa8p32H+nDZBaiI&#13;&#10;xJPVRuyqF2YeCHZeFB5Y+1lLbmgLvueuOxxw8dnYyvsjFc69IxRdP38tTmI9JUPtAlo6JID9Ur+I&#13;&#10;X7E/xFPoASwlWbHCPMw8Vj6AzBNcyLpRDKmxmPMzBkYI8HrPYJUlEVuXFV9riR3a+oQQE/p5crFY&#13;&#10;MbNWKNqlGoidjSWS7PlR0Sdnk1VBfUbJF1XLwu8a89gS8265fH/qkWOMxpRta2waYgO+d5F6HmV+&#13;&#10;bufTJRTh+CKkpJUioltX52I1ZNlutcc4UNEuPvS/RrjXD3qAn6Ku5l2/G6oCbmEu8VkTpaQqYM35&#13;&#10;3UswjKHtVzgRLarnGe8N+7LYjNV4TIWrhj48iXW3AHEsLBLoTrZynhEfdE2owQD7GDwMjJ1JJkMk&#13;&#10;Wi88u7RUa77fXqDNZBc2/SoSimMamMt9/TaMN3skQkZYZAd9TWr9gxz85YXqbf13aLpJ5TjIQi94&#13;&#10;4EQZ7S/fTePPGCEdgH+HuLIzUVWUh8wck1j1QI8TxjNkVncqjTe0liw0LXf10E0GNDD7VJog5ptj&#13;&#10;6elBQJ+PLMn7Vq22rPUr0y8qi1O9lWyTmxPh7KvLdDRqcixtdO4zuWR/thm2kzWQKvkpHtzNkjbY&#13;&#10;zjkMtvntSCweaApAv+yYdlUnbsPVuZusmnbf/CiyaSo8CMEPC3fCf5qthfFpgXmzFA9gmobAUrx/&#13;&#10;uZV2s3U9uWEVoV4w3gypkRVjBAJTTqhDNejQp02U9MU2TY2nqe+auowjWhsjCKk1FKjEGL+ZCz1b&#13;&#10;zYx74isq/NKKnQd0bqHreMmmeCQGX9A4G5evhpEx/KxXZjAt6wVePYGmK9p0mVQzk6ihNcsOxNF7&#13;&#10;elpZph7Bq5LZ8+ZC5zmLY2ydq7E/7AlrbYZv5cPTGW8karkgJJW7Nbk4u4hkOQwiHg/bnovEnFlA&#13;&#10;EhTGgnbv+CDOG0G/M2F8Ii/VTHQC9qVhNT6/QjsSBLe7OMFcfaYTsxLb5kgA2c34JXGcrcgnjqsC&#13;&#10;unChpQzHukWBz9rPgIPOqHCNytpBxe5l7rNJd2sD6kLcj8uzPc2I1eOlQ7K/wsRwNJ4+i9SGdxz+&#13;&#10;tingCCmE7IDk4aZ45+6MEP1qUToxYjtcKsDtbLMzclPxy99g5xWgatKA3kyTZOqhswKGAXgcw6dY&#13;&#10;+PxkIhtKuS2Oeh4SLhJ8WMUO8XKEEAs7KRvez711AzzgC0Z4MC62/H8t+OKcgNbcEeDSvgWP4t/Y&#13;&#10;cgxQqmj8sza5e5GydmN1z+/4gQvQqqUzK1pDyUBRuwlmd68i00OsRdR4eks/MbFRZddKmBKbVlLu&#13;&#10;EovRbEjuucLeg7ps50FQaMko1Ee8RYo+fMjFw8fJpzsLvp/pKp+dQ4S8rTT3QxZO7nJGYEtzV+P8&#13;&#10;0TNtjiKNbO8YOvwW9aYtKG+8MJqH9GVC2mRAIwn09Daxxkz/qWiHTc/uMHrBr1WNP0ynmO2F1ba5&#13;&#10;gnaGkRAO4wLEy2mqxp05hgNp5pUGh6uZR21WaE/cPMhj2nCp2m3BplAo6AS3klX0ROxO2fFzi6c9&#13;&#10;e0FuQ50lZPULWDF5kahGRQRucjNtv2lw7F6EdNk9lmFMc1JgUClu155+Ztaak6T4KcsYw9YfdgGy&#13;&#10;RzKMedHGpaOkXqVv1EZGtzGfr353qGtRw1V12g6hCDHrxHj6Wd2ij9oSqMzwk9G6NeAtEYoLGRDz&#13;&#10;OG7op4Z3Vl9nqUFCzsRWS06MzWaG3XbicHGihYmgToJLC2gH4mvkNKRua0Xj2TEE13EwWBA0qLgU&#13;&#10;V8Zcv2V4DqWoT6s6fmI1oksCGBFtWVGSqywvnihJhXGpafUsXeVB6TEuxLNKHqlZuuAUj8Y6j5F4&#13;&#10;5xICO4qAi4tPX1t+Gzu2UJxtf1LD4LAZpaEwj+We3IZPrWIkmVdD8OzmfFqh10Kw5NrtmMkgZz+O&#13;&#10;C7C5DjdwvK7Euh+XHFEgjyglbDX6Etwg94SHIQQSe2NiWtZ6jfi/USI5RZBc4hRrazYGfb3LqVkA&#13;&#10;ZbSW5DwsaQwlBReS4D774zKf5plMust+LGHImHxnWzKSfo2cbrrxe9ZVpZCZok9GqeKSXjPuTT3s&#13;&#10;hL15E5UwVZhvleVXFDl5SfV2pZEgFyz4hOAx5/eoHfPqxy5UAFGr0nKObEH+sHTT/kyZu+hRtsPt&#13;&#10;vYrEWH3mrHDZGEm30cPNZ4fqoHxDtYWCFbDA0DofI/211Ny+LQd7f4GeDYy/xuyWD4zIzmu/EU7F&#13;&#10;Zg37S0VElhat7Ypt/AAiquo3JXqtkSa1+70KIS2yWvWsx9RH+5ucS7bUwEmCTV3+hvUdHp0VGynk&#13;&#10;wzgEDr0htR8CpEYSSjTGvv7fQAJgzL8yVOo4OzBft7lXHaWisFmIQ408yY2xOhNThghA04jUv0sN&#13;&#10;uMraN1o2CZIRvSLVavPnmuKLkRSZjhFF8GKXDAXaxJcov8PfXOISfR8OooaSUokbZHrThXs6ls+3&#13;&#10;euNtO8hog3RAagkxk46va7j9+M0b4dDWl1SaTIzJ0tieyqDLAsvsxlsnZyKI2vB3uLGb9eXGXPte&#13;&#10;DJ8t35Izcfa6T0XHlhIhHTbs23IwPQ7CC6sFQAAff4uoqoJlg7TrGZx1VQSc3fW3K60TCRtWB1kJ&#13;&#10;2cXxqQk03D9x1UlucIUuwykDiQYkdULYGrevcHBGWDMXtbUT9AimG6RUy04aWvfrfr41CSf1vM+I&#13;&#10;wANcLY/IsM0Pb1Kicxp6MGTdS18jz2NNti8iz1UaSS89arkDQpCdzfdRtOaiuQGcDwjaymeke4fH&#13;&#10;xYpVTBhHPsfv2i3vPG/jWX+kYr7Mv5TF7LSUhNRTmpmTxJESh6Lu5/j9WJSDu0kgmrK+wRn/oKWH&#13;&#10;cTv/lhjCHmzl+pZS+277TW6TYnwp2PCYMCbfzmnlKW+48+x+jkyH8bbWWICaDaiSPzKUxULAcr9v&#13;&#10;NCo7aLReOmQ+d91HoBVbfaSlHyxXdFS0OTw7WI3iW9vgfrTNw0pXVf+frPWXe/lBqKwcNewYPpGn&#13;&#10;5ZEUe5CfClyg2oYaY0ukwWoT9T7HZIyN15jW+Tzp+k49Ps1Y8xXgIK39F9XQO3WAdIO3Bt4HxOYx&#13;&#10;/l/N5t/+83//63/++z/8//f/AwAA//8DAFBLAwQUAAYACAAAACEAu8+xfuIAAAANAQAADwAAAGRy&#13;&#10;cy9kb3ducmV2LnhtbExPTU/DMAy9I/EfIiNx29J1rIq6uhMDIS4IxGDimjVZW9E4XZNt3b/HnOBi&#13;&#10;2XrP76NYja4TJzuE1hPCbJqAsFR501KN8PnxNFEgQtRkdOfJIlxsgFV5fVXo3PgzvdvTJtaCRSjk&#13;&#10;GqGJsc+lDFVjnQ5T31tibO8HpyOfQy3NoM8s7jqZJkkmnW6JHRrd24fGVt+bo0O4O/Tbr7B/Xfs3&#13;&#10;eVm7l+3zYZHOEW9vxsclj/sliGjH+PcBvx04P5QcbOePZILoELKUiQiTheKF8UzNMxA7BDVTIMtC&#13;&#10;/m9R/gAAAP//AwBQSwMEFAAGAAgAAAAhAHkYvJ2/AAAAIQEAABkAAABkcnMvX3JlbHMvZTJvRG9j&#13;&#10;LnhtbC5yZWxzhM+xasQwDAbgvdB3MNobJR3KUeJkOQ6ylhRuNY6SmMSysZzSe/t67MHBDRqE0PdL&#13;&#10;bf/rd/VDSVxgDU1VgyK2YXK8aPgeL28nUJINT2YPTBpuJNB3ry/tF+0mlyVZXRRVFBYNa87xE1Hs&#13;&#10;St5IFSJxmcwheZNLmxaMxm5mIXyv6w9M/w3o7kw1TBrSMDWgxlssyc/tMM/O0jnYwxPnBxFoD8nB&#13;&#10;X/1eUJMWyhocb1iqqcqhgF2Ld491fwAAAP//AwBQSwECLQAUAAYACAAAACEAmzMnNwwBAAAtAgAA&#13;&#10;EwAAAAAAAAAAAAAAAAAAAAAAW0NvbnRlbnRfVHlwZXNdLnhtbFBLAQItABQABgAIAAAAIQA4/SH/&#13;&#10;1gAAAJQBAAALAAAAAAAAAAAAAAAAAD0BAABfcmVscy8ucmVsc1BLAQItABQABgAIAAAAIQANLmT5&#13;&#10;igEAADEDAAAOAAAAAAAAAAAAAAAAADwCAABkcnMvZTJvRG9jLnhtbFBLAQItABQABgAIAAAAIQDg&#13;&#10;OZzaWkwAAL2yAAAQAAAAAAAAAAAAAAAAAPIDAABkcnMvaW5rL2luazEueG1sUEsBAi0AFAAGAAgA&#13;&#10;AAAhALvPsX7iAAAADQEAAA8AAAAAAAAAAAAAAAAAelAAAGRycy9kb3ducmV2LnhtbFBLAQItABQA&#13;&#10;BgAIAAAAIQB5GLydvwAAACEBAAAZAAAAAAAAAAAAAAAAAIlRAABkcnMvX3JlbHMvZTJvRG9jLnht&#13;&#10;bC5yZWxzUEsFBgAAAAAGAAYAeAEAAH9SAAAAAA==&#13;&#10;">
                      <v:imagedata r:id="rId36" o:title=""/>
                    </v:shape>
                  </w:pict>
                </mc:Fallback>
              </mc:AlternateContent>
            </w:r>
          </w:p>
          <w:p w14:paraId="405DD578" w14:textId="0BDB9F61" w:rsidR="002E686F" w:rsidRPr="00515844" w:rsidRDefault="002E686F" w:rsidP="001D3F54">
            <w:pPr>
              <w:spacing w:after="0" w:line="240" w:lineRule="auto"/>
              <w:textAlignment w:val="baseline"/>
              <w:rPr>
                <w:rFonts w:ascii="Times New Roman" w:eastAsia="Times New Roman" w:hAnsi="Times New Roman" w:cs="Times New Roman"/>
                <w:sz w:val="24"/>
                <w:szCs w:val="24"/>
                <w:lang w:eastAsia="en-GB"/>
              </w:rPr>
            </w:pPr>
          </w:p>
          <w:p w14:paraId="6AD3214D" w14:textId="05F9D1AB" w:rsidR="002E686F" w:rsidRPr="00515844" w:rsidRDefault="00D4286D" w:rsidP="001D3F54">
            <w:pPr>
              <w:spacing w:after="0" w:line="240" w:lineRule="auto"/>
              <w:textAlignment w:val="baseline"/>
              <w:rPr>
                <w:rFonts w:ascii="Times New Roman" w:eastAsia="Times New Roman" w:hAnsi="Times New Roman" w:cs="Times New Roman"/>
                <w:sz w:val="24"/>
                <w:szCs w:val="24"/>
                <w:lang w:eastAsia="en-GB"/>
              </w:rPr>
            </w:pPr>
            <w:r>
              <w:rPr>
                <w:rFonts w:ascii="Arial" w:eastAsia="Times New Roman" w:hAnsi="Arial" w:cs="Arial"/>
                <w:noProof/>
                <w:sz w:val="14"/>
                <w:szCs w:val="14"/>
                <w:lang w:eastAsia="en-GB"/>
              </w:rPr>
              <mc:AlternateContent>
                <mc:Choice Requires="wpi">
                  <w:drawing>
                    <wp:anchor distT="0" distB="0" distL="114300" distR="114300" simplePos="0" relativeHeight="252181504" behindDoc="0" locked="0" layoutInCell="1" allowOverlap="1" wp14:anchorId="5BED4039" wp14:editId="0E7311E1">
                      <wp:simplePos x="0" y="0"/>
                      <wp:positionH relativeFrom="column">
                        <wp:posOffset>112395</wp:posOffset>
                      </wp:positionH>
                      <wp:positionV relativeFrom="paragraph">
                        <wp:posOffset>-173355</wp:posOffset>
                      </wp:positionV>
                      <wp:extent cx="3874035" cy="563740"/>
                      <wp:effectExtent l="38100" t="38100" r="25400" b="33655"/>
                      <wp:wrapNone/>
                      <wp:docPr id="613" name="Ink 613"/>
                      <wp:cNvGraphicFramePr/>
                      <a:graphic xmlns:a="http://schemas.openxmlformats.org/drawingml/2006/main">
                        <a:graphicData uri="http://schemas.microsoft.com/office/word/2010/wordprocessingInk">
                          <w14:contentPart bwMode="auto" r:id="rId37">
                            <w14:nvContentPartPr>
                              <w14:cNvContentPartPr/>
                            </w14:nvContentPartPr>
                            <w14:xfrm>
                              <a:off x="0" y="0"/>
                              <a:ext cx="3874035" cy="563740"/>
                            </w14:xfrm>
                          </w14:contentPart>
                        </a:graphicData>
                      </a:graphic>
                    </wp:anchor>
                  </w:drawing>
                </mc:Choice>
                <mc:Fallback>
                  <w:pict>
                    <v:shape w14:anchorId="45767AB8" id="Ink 613" o:spid="_x0000_s1026" type="#_x0000_t75" style="position:absolute;margin-left:8.25pt;margin-top:-14.25pt;width:306.3pt;height:45.65pt;z-index:25218150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Oh41w2RAQAAMQMAAA4AAABkcnMvZTJvRG9jLnhtbJxSTU/jMBC9I+1/&#13;&#10;sOZOk9CmlKgpB6qVOMD2AD/A69iNReyJxm5T/j3jfmzLrlZIXCKP3/jlvXkzv9+5Tmw1BYu+hmKU&#13;&#10;g9BeYWP9uobXl5/XMxAhSt/IDr2u4V0HuF/8uJoPfaVvsMWu0SSYxIdq6GtoY+yrLAuq1U6GEfba&#13;&#10;M2iQnIxc0jprSA7M7rrsJs+n2YDU9IRKh8C3ywMIiz2/MVrFX8YEHUVXw21Z3oGI6TBlnVTDLL8r&#13;&#10;QfxOh3IC2WIuqzXJvrXqKEl+Q5GT1rOAP1RLGaXYkP2HyllFGNDEkUKXoTFW6b0fdlbkfzl79G/J&#13;&#10;VTFRG6oU+qh9XEmKp9ntge/8wnU8geEJG05HbiLCkZHH83UYB9FLVBvHeg6JkO5k5HUIre0Dj7my&#13;&#10;TQ302BRn/X77cHaworOv5+2KROqfFmMQXjoWxc5FKjmek/3nz+8ZyY7Q/5h3hlzKhAWLXQ0c/3v6&#13;&#10;7iPXuygUX45nt5N8zAuhGCunY65Sw4n6QHGqLiLglk9hX9bp+cWmLz4AAAD//wMAUEsDBBQABgAI&#13;&#10;AAAAIQCzSDBzmiIAAHFQAAAQAAAAZHJzL2luay9pbmsxLnhtbLScS48dyXGF9wb8HwpXi950Dauy&#13;&#10;3gORWggewIANGZYM2EuK0zNDiGwOmj2vf+/vO1HdpKwRYBjXIMF765UZceLEIyPr8re/+/n9u+7H&#13;&#10;u4ePbz/cv7yMXwyX7u7+zYev395/+/LyH3/6qt8v3cfH1/dfv3734f7u5eWXu4+X3736x3/47dv7&#13;&#10;v7x/9yX/doxw/9Fv79+9vHz3+Pj9ly9e/PTTT1/8NH3x4eHbF20Yphf/fP+Xf/2Xy6vzqa/vvnl7&#13;&#10;//aRKT8+nXrz4f7x7udHB/vy7dcvL28efx6e72fsP3744eHN3fNlzzy8+XTH48PrN3dffXh4//rx&#13;&#10;ecTvXt/f373r7l+/R+7/vHSPv3zPl7fM8+3dw6V7/xaF+/bFOG/z/k8HJ17//PLy2fEPiPgRSd5f&#13;&#10;Xvz6mP/1/zDmV387pmJNbVu3S3eK9PXdj8r0Iph/+fd1/7eHD9/fPTy+vfsEc4FyXvile1PHwaeA&#13;&#10;erj7+OHdD9rm0v34+t0PQDYOA7Q45x5f/Aogfzse2Fx1PHD5u+N9LtxfQ3Oq9zkOJ2jPlHoy7ePb&#13;&#10;93cQ/f33zxx7/MjAnv7j40PcoQ2t9cPaD8efhv3L+fhy3L8Y2vyZKU4WP43554cfPn73PN6fHz7x&#13;&#10;NVeeUSvNfnr79eN3z6APXwxz2+Zn3D9H/dee/u7u7bffPf6fH3/z4d0HnOK0+G9+//thWNfPNMuU&#13;&#10;z5T7FQcOC7sTgH+/++bl5Tfx4S5P1okgsLdj6KZj68ZxOdbbm+Fmv+nn47i9DJd+vLRjux36ud+2&#13;&#10;6Xbotq61weNuWxaO186j0X87/vyVCzyh/r+VJLb9wzfffLx7fHnZl/Xy6pjmuduZdRu325txvOnH&#13;&#10;djMu63576Wf/jrd967Z+RbZ+4atirN1+INPUT9zHYT+PSN7vXOzX7uhGlOzXfup4eO5aNy48jF49&#13;&#10;bpX7x229RSOvL93STYNH/TTttyi6diMALMw2rTw3diNqc8xHW9fbqZs53MFrbPPEocNw0K08xSWO&#13;&#10;pn5EJO5RXATol42DqZum5ZaPuRvn5RZpnZ8PRl4YZ+ymEbknJZ/VGkWQ33mX5nN8GVFTSVB0QnAP&#13;&#10;W7cwWn9OlttEauzaPqMWf9AB0fv9RPDA8F7m7My4R38gZaQa0V+927AFkDYjjzgNt2jSt8MPx0Pp&#13;&#10;flRmjxio3wYebZ6/BU5wEklUAbDxdkPGcdmYy1vHte23qIaV+AJQPBOjDcN8q9GALMBx8zXpNh5H&#13;&#10;g2/LvHdtPiDcNN7e9CvOsOwbrgDX8IZFoU4t/RD5MGUcmw7Qt3nGpODLM4LNEwsnVu8sNxHaNgoE&#13;&#10;anOOmxgTB+TIa8wLMKjpP92q0mLANA62y7Qc8rHoehpKezT4o+WwF8N2gNRgMQRumJ/54SPIQa62&#13;&#10;SXu+cAiZRx7SNNitMb3U8nSk7+DsxBB11De9rAxuQBjhvzrN6s6QxoWoEaHWANLN0EJgRhgPdzIt&#13;&#10;1m2zHOVhCIKs457ppdLU7d24il5u5rAHO4mgWki2zEFNp0QtwQKBoM14zHZwK4Or4t5CmQYZmYrL&#13;&#10;cB5OMhLgoXr4K9biJTCeLqwZ2dk8QNVJdmIOmM7nOPAgYEUiXEN5QANmgCPi6TJcIwjElXW3fkEG&#13;&#10;nu/GnVmijAjChD3mHglZDMIwI0iAKXqK6tLv53Oo6OFyEmlajcoKyK199AJ2eMWgwFvDCYQBZpxh&#13;&#10;GHb0CHbG08VzRYe25ZlinFhCmybOBj+ggo8LEZbcUEFzx+pTd8BTQMCgobw0SHrIHLIJSQYtCaQo&#13;&#10;NYU4TglufODtiI48aGBmATkvondvECyA9CMoLnzAtmBKwJ9g784JYyzyRRcAmBbE9L6BBxI0OZEw&#13;&#10;Qmjnxm0PThtBBJHhDWrhMQo0M0FrZ7QSgB7qEmniQERbIGKWw9kiCyg3IGHOLRjBHaRcYgssjxSK&#13;&#10;Wg4lWdqEXuXr2IL4wLUgkTCJWT1EahJAt3E18YRH1p48ZSjYEN6rhEt8lonHFYxAmigTJ3NGYhGD&#13;&#10;SO7ZfB3qAjDBWsobNvmeiIEsJ2nKQ3EkiUjOC+5Jdl3DYsgM3sqwIkOJzZOmylmnBjiMFVshGHJD&#13;&#10;/0NnIMbD4tPAgEumdJTELf1HF+EksqG20XyCgycoB4iPaAB+hAGGRfRO95PWRgA+ZbOuxGWJ50ec&#13;&#10;2pMtfuKtXiEyoBYZp5sFmqmYMTZiSL3V1LV3k8Gp6EAE6M2A5qmRnGiamgjQGJxJGAswdHWvzwxi&#13;&#10;6lwAaU59oRVGkl3COpxAaZTVsoN5jiOyQaTAjuJQqKBFv8xWARGQOdFjlnOkTnQXSq+LRRTjAYsx&#13;&#10;THqQX0Sc+IrUjj3uwmao1ViyIqevWJq1dTkurxoADRuu9SlVDreX0T8TEggQU8sK6iA0ggiwgoeo&#13;&#10;1vTCOIFZ8OC0bFr3EDiRJfZFMSCj+pG6ZXtAiLaMQzKjspF+jVioQ+IXgGVc2CipDMKrpR4n+rZY&#13;&#10;ZAnfZryDZQwYFzJ7CTuU33ArIR5AfgxbY57r1bTTMFPUjg1h4cWJ3HYz3gAcBcZ0ETB5vqlIImUA&#13;&#10;24kaxNFggAMd2BetPeT2kBC0uYeEQEzQ4algTB8jRIx7CL4hQLWTrbzLmQiTyeVW/mDQHWAKwuQr&#13;&#10;jSHdrCEWS1C5T0moB6/NuiRJAnkhqWaB0ICsQSacjatWjvhFj/vwjNTWkEhf9hT00RoSTaIa9yqE&#13;&#10;eprbVzIRc6snZCHPRF9jfuxEFjAreAOwCSk+QjbNMdNRNiTWPlGHEKaC8WFoRQhDUA9XMsQIhTjJ&#13;&#10;SMpv8WYuGl3rmC42ExipKgpZLhuRGAuhXBUYFHagmcmLzegAgN41HhPy4epLii7PMYFIKTEPXdEp&#13;&#10;CVLj5dWyIMk6dsdAJUTxOm43zYyNV1K+krn0wNgt6UZ2CcFIldWolkI+nYDzoIzJvYrFE5MFSPjM&#13;&#10;PJYtZjHNr3LGSdYtkgcJCIhYQy0BESAAVIdtK1Jx48GaDttaGsCYgePIgA13E7pw8qj84CN55Io+&#13;&#10;OLuwnBY0Ixrjg7DMleWgE4oSU2IfUhhZyAhB1LJWUBbLHVaf3oBXUFhHe04QvlCBe3t6V4JR0QNw&#13;&#10;23g6Wj20kbqrGoh65gO/9PtwKoxDxluiunJwPjHpigjsO0uddcP72rydCGwhC3wtpuxURCrRLwRl&#13;&#10;UFAMpUkxH7PDcP3TXGWkIHuSqeBCmRIdXRzoBhYUnF9QS1MCk5wrLUnBfjExsyAwJTCPFUOjTM59&#13;&#10;ao+pqCuYqi6T1hsLBOcKOFxezH0MazrHSHI2YcCs4+LAoLIQ6izrRlcx3Kwoh7Wkx1zOJFAPEyKx&#13;&#10;sQuac9OhepoXwvcE0zIut+PyCqVPGBuJa7CDA1lg0wAoIiCypE5DWZO5iNHNqDENrs3VsVg3buOY&#13;&#10;utlqldnB0LKCUYjrIooEPByiuYoz6mVSwBMtjYQCzRW/qcvVN5K7jgY81wSc6+bnNgVQbz1ur/kM&#13;&#10;DNI39NRm4Og4J5clrXVQ5R3GASlQLx2TqVKVlp84a8x+zQBHF4cAx0Jb22mYYYUk0na84RItofFC&#13;&#10;Q4gAUjlcm/YbAbyQQO9utXA2kco145VskyKYdTUgG/j3GNsqIobhg0RDiEvFZ/m+E690CpKkq5Eq&#13;&#10;I8EJFMhmZ1KhTKZPQ6cmBJnsrhDsTDsRAXqOFCIyDE4ZNQE4TsGoZUdURDzXH1fMEvM8COKwszQb&#13;&#10;J9cWaHSz0FcDxJ2FhkWIXTUZQ09kRs/wCtAp0CihTqcjFBAsDOoLEGtvGGSuk8P6uc0wNECHMxOI&#13;&#10;O/HmmWzwywaaxpJ7LrKZ9+x26I+1EqShwfhmdZZsosSI6TZwyOiQ1CpBT2Ds87qoar4KPTMDia99&#13;&#10;v3IZMKVoSVkSfzLPTfiBfsvwiMIIVASxnViEcihCHKHEcDZbMXx4u5PVWobH6KOxlvQBVwdVMlBe&#13;&#10;iIPoXNOU+0EVjhFJ5+T105T2RzUlefXSr7iEVRKljvrb5STGylFqQCmp2ViZYGIuekDYr2BAYMpq&#13;&#10;hbPqGAxWlhjyYrKqFhS8BbOwFjEkHaw8eVg7YnkhogrQQpMtDI5D935OxWmCN2KNrKG5h+lNnvT8&#13;&#10;/PQIO9tB0rsoCsGXDjWeU6sGyPu0COZEwhpDMF1FfShC1rbvxlO1VkZI2JX+l2SCHCT10l4wIL5S&#13;&#10;GLNZNEAEP9WaD4KgMfkpfz2nQ58muXML6chbEEmEM4xyJ1SkNwMbHM1VR0Ue0/5zrqSbIvUQS0zI&#13;&#10;hVgG1Gp+8gr6hVBKYGcmHkaYEiV6TEyKdrhWrdjtpOktLsCNbDM6MYPOU0VxOiEOLjwryVHQuGpI&#13;&#10;lxTF2ai+oJhyOROKpInUL2sFv9FkZjeAlEjngnigIDSsCKYID24oqWeZvZiBJQSg9CtlFSexAQDR&#13;&#10;41CSSLoYT/hq8U/HHz+TM1ymbtS9MhuyHoHHMOB0fnj/FR1rGY4Zx9p26DnsKZCG2xtbwZNLRJKM&#13;&#10;pbQdEpVDAGoIG1WuqzaUJypQHyPuBsRc1Qw25opT6JLqp4pppujczqgjFaUeAT74PbuOcILVuOgN&#13;&#10;0qMikbjCaGPQ2dRIcJFU8gdKMBk+kOvMsbtKqcxiJCzfuyZk00hJSYClKBpc2JITzsy8459W1SQV&#13;&#10;g0NcXI+zb+HejB2juIe6tcG2Bp/2sBQ4rYFQ3UVCSjGKCwJ6IkIIpjqUR2iLw+lpWdhT2xoXUDZF&#13;&#10;EDEKpn8qVtlw4AhQ98oaiHA4t7PEYUgOrCAJ3Cf2lMtWeVwN3ebKPkxdHC3jXq9GX9Ztp8XSDsjS&#13;&#10;WNMVomvyNOuU6cLGHJQyObcJz4OGrkwM6VFZSF15QB9xJ36kChaNgKIPSi58jQdcjFVkFcduropY&#13;&#10;YFWWejK3Ta58LHvo/0BRYxmHQMJ1ay2bzvLVqhHkmIpOIaY0H1pbnXSekMsyAkk8P+EajtIYhalg&#13;&#10;NZ7OF3o3xYznvgXX9ArsBtmx7hm+PYtARsz5yarueVCvIGGA8JlS3bz/tIbxQYoMS7gQMFBAuBKe&#13;&#10;jShmoIIkkViF0e613lkSMoV7dqmaJECrCT1tLTuQHAZD7g9s6KkvrpRDXj3xb3QjTuYQ8eIFBvFg&#13;&#10;AqJU1hzSfU1Tz8c2batxjDOoJtcR1L0pT0JfXO4cscKiRLimi++rTb95wkNYUnW8/sDC2cqx3Syc&#13;&#10;vb0sl3aBZ1kw6ijGbVoCxm1gQzrsbcvcRNP4otiNZMJdMRTwQLAUW640NMdGziNWiIt9WuMattjd&#13;&#10;MKguBvumfRyWHQDjpWPRZQMUixr5y+SH3WtSfrCrf5Hnes5KEt2Aho1CcjMthSCT3sssmY19JIzs&#13;&#10;3OhtzUQa8SWnFLVWKlZ6BLU+c12YZVesLA9yWB5EKLJ8AOWzD0TYS7VjBxONCQVkbul9xF8Stqwh&#13;&#10;3LJlSjyajp006rbB1Su3TvoMJoN8eNNsOecZ8wpZkD4WXwkXVcpeeVWy4g4AuLEgqVXJieB2s60D&#13;&#10;4c58SzWbXgrSo53KF3YG7IQ5G5goImOUmYPyf3QysKO8caUeUl/7pdx4pB5llQ2l4AxnqXRI2LUf&#13;&#10;wjn6w+DHddCBwMY6UcCI8Ts90NFtGotQKHhNcu0HK7Z2sCmNUPszu/rtZh/gCeCAzbZkn4d8sKit&#13;&#10;IPm+AtSiWidyFPvz0oBx2NUvhaIKZT+4vCmLI6s487LraB47uyUyiGgDLpbouNJOiAr/UvsX0kUQ&#13;&#10;VjuwzALFDFzlCemAuiaRlodTKRqzKEURxUwdC1b57Vb6uUzjYR4jgCQoyFy7x8iMNGYvYm0RPhyA&#13;&#10;9tTA5gFfeYgAGAkiK91O3MiG71OuARFQc7kP6UhIhBtC9AkUIwNg/CEVC1G/CIC0yXIuSyQA7SZE&#13;&#10;AeRzQYGi4KpHJ2SRByYcU8dDeUhC7rQgjwKurDQSijAJs6lRgnh1cKSXEYy7zUXM0lxTBJvBoCfL&#13;&#10;OST7QFbGYknLLCLuYiC+nF13xl9JH2LMB1bKrq7T9U1goppnsaluzqhEUQoL2Rzqg0atcNGbthep&#13;&#10;TJO4pkAG7jdROreAGJ25C/ypgVnk09kDVz7SKWB0YpY1fjCw0ZbdRKVhGFcqXGN4e8amsMVWe2U0&#13;&#10;wCYWWRlyYQULo+Ko0bmvsOKLfAE6owQXCsS4vwOhK3xLEERdXcG3HYJyBkiUu15m2IaJwDYNG3Fm&#13;&#10;zmtM5Mye16ua3WbCGi2rjS6UNUCleGnLNxeUyLJR4Wu2yW6EhrNgQ2d7LjwjZKoOF4DvimITTi6v&#13;&#10;aLjhFqQ1Yg7R4IaI09NaOKCFgvcUoTNklyoQAUvTIBJZw4Ax0lZXcn31krGEvHBLE52UWkdGQW2X&#13;&#10;WJR1sEcEBK7hBTWcHnUGc66R5rE75ZXscmo8l6LMBp4z5PlsiActvQanqcqJD8a1TpM4+iE8Q3YF&#13;&#10;4cPjtlMoZxAYSHjw0k6f0Tu4B1pR4vABVbNjhmGN/06NFjj+UDflRQXoSl/pqVJ1yQ5iGI7pcQGG&#13;&#10;rLCKDzGm0Mz2MBiMoRnLpIKoBH7mMF7ZtEAfXIwppS3BC54jcCmv7nBep4uH9UmJT6jkPTZuMcgR&#13;&#10;JNQ7yHO3i0x1xUsLFhubbIJyc/ZtmME+9EzMU8ym47DVxSxooEeBFEGOY04CmVU0R3XdN0O4qq4s&#13;&#10;DS3ygLSEQpWT0aCHhqnbQ3B6A4aQ0ENNXbrl1R+7/4QaLIftsvBgXCsZ4zKTBjI08R2OWNXcMxF+&#13;&#10;iyywFMF8waDowiGNDff5T+l5huGz9rPMCEYzYtgH2eUOS5l+E58qjWCeIRiFqZjSwteA6s+IexVk&#13;&#10;Z4QRTqSGl1d01WNkO4tyTrnXuCobf5Tl68184HgUB4SZaT/bYa6NEYzWjK0WW3+87uBKHJda0qeD&#13;&#10;OrxBgG/YiWFjikrAA2jm2wo0h7AY1rQmz+7JgKoSuQISIYPDmIFckPcyC1nDlh1j7tVGRm7BQIbr&#13;&#10;YbGjAVug9BTNCshPG3QRDDqidhENWcNlzeZk/MAlRpor8QdhoLnAKheMtKB+YTqH0OmMxUEsT1CC&#13;&#10;wiXv4oGQfTlXOHPqGbzbFSMBgcBjimIwyxJzl5HC7V/6SJwwalmv8ORnXVDoKjx6S6jGakYuhcpw&#13;&#10;FtKXa1UztrDU45TKaDVoHtDNctX7zdaJycRMps67S+KTuKly3IM0wJXSzolMwJgZ11cKPZrYUX3B&#13;&#10;uH8yM3HQzij6loRSgKRVL+uAHB2yQIgEqXG4zKKM2GQmA1/7ZxZjBpy4beA2clRc9CIVjfMnsOvc&#13;&#10;oyVa0YsJLK4kUt4eTExDV5428Kf5lsaGaquMN2Ylz1Wzpktwx8r+CyBY8DQcwmSkpcE0YFEN14uV&#13;&#10;DMNiFgfmhkROqMNkCUNVsBJ9GZwXI4gDNq250/WvXXcFUA2LwStS/sjSk1YqU41s6lA5sCe20a10&#13;&#10;r4s+UV6R5m091sd2ZzCoDRfwhilWbKaodDBpQ56s5UHOoj68puKP0Cw5615jAlfhAzh1VlBkIgYv&#13;&#10;Qrv75vFm/y5ImqeSsfF1oNBq0jvbq6CFDWJB/tUi+ksRkEyJ7QszCOALB8Zzb+HDdlEtGkwfyKoP&#13;&#10;avjF5IxzGq24W1PiXjztXn2VrgiEdeGsL4q2hCSeY82dMhbpgomVjU6hsDoRB0yUrh+uP5T6/kul&#13;&#10;m9fLqX5oWiQnpNZnNv3BJSXhwHziGzhob6JStDCCesMUk9zopwkbeL2BSa2Kwn2yZ19LGt7K1iOS&#13;&#10;sM3X4Sp3I6FEz5at1SCvEDmryQYhqShkLjL47hDt9qzrwCVkPyjCXbHZZ0UIlhs8K88NJQpCv7Wi&#13;&#10;OA9w2qYo0FqqMyXW5rEsLUvPcmziCSZiDDeYeUgXML5a7yGH75bbyLN0CGjah2VQFQe+PIu1Mr/Y&#13;&#10;pM5hzX0CF8vifQjBykZDIRTbYXE5k5paM/ZVPW21lF+OmUnpUeJp6GVBTDnPSsjttsk+D3u+2RcV&#13;&#10;PPSkTkVMvkDI2G0yO0jVYM0HABhNFm7ArnmTFVw0OyznZR5tgP3PPaa8b+QL5VaCDPtMH6M0jqZd&#13;&#10;ZBZYZv8lEyVaIQg2ZXEBXFjRFro2icGtIXEvJo9wWMvk5iSIqrOVm+9MwEn6rChTj+tdvovMzYLO&#13;&#10;iPiUbuzYZNOQJ4o7Fg9VBbJmMcbcvFEPyfUGp2NZlyZNXgvBptlDDFonmnRAJBnKsuFi3rDVZ2km&#13;&#10;WtDCJSnQIXiUTJ71YjGkglK81gVknW2DMY2+cAVARUm6tfgT+ebyFVksovQxQTHdNwaIwcxJCVFZ&#13;&#10;aMSzuR/XJICVoY0vVun6lL7NH9xYVyojG1ecgRdKmLGcI74rWPqIEhK2lJinWBmH3CKBzjyDdzK5&#13;&#10;5ZQ/Tqm8TZBls01/UmTRsZquSTEOXqsiqCKTgDL2QT9sjJKEZkzh/hzn3cIKI4wFvpvvLj2+ymvR&#13;&#10;IapmjvU15PXquePYaDnzziFCDGk563JDWs6uQWdbzu50a772vP+TxQIbcvEczenl2g4SzCFrCh5I&#13;&#10;zqIsSB2g54kV2Qi9pVBcg/vJWhibUvYpVbHky6A8aryOwQ2x/n5Hnjk/FLVTxTUrLLija2Cr2hvR&#13;&#10;IHoK0OqpE4WUq6fD5GYdow187RARaHqz+o9KHjqyb3hqMI6djl9vnVaV+VzVfkVTM6auKuN4WD9L&#13;&#10;b9f8h6Mzlb8O2crI1Gb4j2ULVs/L/UjoS0MVThmBwFfvDhwkFwmpC5af05RnsWGc0Xs4S9xKxTWh&#13;&#10;uc014nEeSJi4HkUoYnbWP7S3SHGG5mEFDhhCXG43AEeD1F6F7YqV0CcSi5sq1ntAYm2Zn8AkaNCZ&#13;&#10;QFIaF5iDE/oXqljK6c7JUL4TVJWwrFpiV4aIBQzletbMmlDLTJgiRWDmIYGbxhs4YUXMZkJHnvAj&#13;&#10;xXLB56YZlQIFrBY24Ph6POApMM/7i5AIBnuM9r4bBykkk+AStupsaFA052rIlg/GsnBQO8RxJt3f&#13;&#10;wfzDYBx5bGPMaqGOnJgErGJehNFkBQ6ojgmL8jK9TD+fTO1sV4wGzG4nfBt4c5qlLnstK71X13YI&#13;&#10;Vu20dmFdUzZ0ByFqlymMmQQBalD0M4VRqJ4eSHGMV+iswCLvdR5QURV7O9y8EvzwFhic5lBipsfp&#13;&#10;bAiFmApmNh+kQ1zRTcqAIIicNbIGc5OclSEF+PlLkWR0ZMwLitR9hCEjLj9hYjCWQWn9IjUzWRIS&#13;&#10;ebV4riEnydQjowTYuGLNESoY+GwFF32jUJFOY5tCYy//MUHxkUGwsFGD0yUJgQ1U0CDVAU34JOnS&#13;&#10;mgCUEBMGEkT9ISGj8KSkTA+ZBx3W4u+kCr+zEzHIne4Y21l5f4Lkl3zOa9QpC0js1onJgWCBMsgD&#13;&#10;5VQQye2GU0EwdhaUrleYJDNzVYvnSAtasgaNvFWhnxzECQsHJCIu+s7oaQrlTGBXYScAVAwmlDn2&#13;&#10;DOv2NLQGnJhwKQHOPrroXpP0vMBD2bmxToEuvq0b0pMDt5uJbbPa/jGbUJkTJ1Jqq1SyPqBiedWw&#13;&#10;HrNHUCvULLlYK/tpWgMgm5la3FIDdNxVFDZqWfMBO09WQ+i2aLAnZBgV+0jxeooFAdZISc5Y0NSC&#13;&#10;JrDheWGiB7iJgiAKNBbVOJs5KWdlMXelHuEmTyI7quhoGIR4RHmIonCAvYjqRUxY0xqEDU04wsqO&#13;&#10;V0eggysbF1EMDlcWvGkhpBH72Yvgsplcu4ueFLe36FtKCGB9ltm55i+MDH/IgqV9gcCTkZoQcK40&#13;&#10;ikbmR1mN1EpL/Vlg8RyOWQWGb8c7GJmFX1N4QUko156PjM++XHxGKKQ1GCD/c+jlEd0TGbBuLdXL&#13;&#10;eVHN46f44GagtxANy3EYio4fgxGI2JlhEn7+lLL7bFva0UmrQLm4JS0jdEFlLM0fs6eOZfLnmQzF&#13;&#10;aY6Yx5KYeiFcgjvcSJGBmfE4NpDkUNyXAqrTeflDL1tnrn1Xn+THhjSMlfqsZCG1cc20gqcCKRrq&#13;&#10;ccYuCpGSxchjuM1jQTf9ARbdNgLQhaJJU4CYCMEu8htPGO/RKvtzViilc/3+FDIhcSxUS3yuOsRJ&#13;&#10;YJXmO02QUMUDhtJzOJkjKC/TpVf1/ti9j8mUw0o/84jInFa2KZZAxB6WcjIIHcIQHaMR7CSfb8+c&#13;&#10;vDAhGddOw8bRjb1igyQURK4sNRSMADgKOR6YANyiwl+FjHJIJLhtyLoZYCB72Ooir6oX6gOXcf7k&#13;&#10;A2vaaQgPsG/9BsjhV1JlGDShYVWMQY7J40dXLPl4o4iXzXaqAQvSjV/5wm46Xv1yw0LV32qzIc5f&#13;&#10;mj6QsxBAQrxHXumeVOGVYE9bZSsxHg2F7ST4GHZzCYHq0CRxFRLHxjZ6tbuHeJ/l+clrVDUK1+P6&#13;&#10;KDfBSh0395AkTOqSOSRxk50R7GqFpJQfZzGm/QwYxiqLFrnlD7wrnJNJ+f8IDL3az7reJqyfqRjT&#13;&#10;R0FwrqUiiD+rH6HOZY75ruwOgaQ4p30RT3LTiHAjRV05xP1TyeMYRNjwIkWA+cRq1FjDjVWrRgUx&#13;&#10;szWQCMWSlk/qlxzatZC+eGodo3sVs0+UpcAyqhj9CR7U3vw2GPkyMLOzoDUs8wW/xTvBmttsQa1Z&#13;&#10;tOVlUqaGrdx2OhHxjZTgQiVZkQUSoV6nVp/qRyGHxDB8uVS3oScSDC6ldVUkr2Z+2pKa1T25qM+z&#13;&#10;WrTaCGjO8LpN2ga+AZr/4QAYhfeEHcP4/k0JgYVYc4q5KCTJ2W92DFMLDAuRDMfOh/x1k0062aFy&#13;&#10;hXduphnHPTzqP/bPE5UkKIQw3os+V52uYqk3q/1E6yCVgTcjKmCoR7XzCLZUCqczuRbJHh/aAZqs&#13;&#10;hCi+2FvsTWTSgiEM2JM+8KCyATDLwec8YRefeYqsiC7O8S2rVvLn6S3sG8Osuk/ZDa2Ojx/4pgoX&#13;&#10;oJqFHTChoD+edoAEPzvQRTpuJ9nhN2ItMrkSuDB12k6mlcREilKG8ijbM0RlBGDEJ0P45gcXszx3&#13;&#10;xvxcpDZN7V6G6pgE05cxKCMYwJTq/35AeAEykxTw0JdBZcgtck5TQIdXAQ7SyxhGZTh+26q+CKMV&#13;&#10;9eoccalebtS+nMHcKFAZkbmymHEEIEVYDaIyqYIxrqMZiVyDEOUtv46ghEBAxiHpkhZFBM4qK2Mx&#13;&#10;LlhLFUcOq7IVlZEFm2SZVTETZeElBys0eZWYxlOVhhKaLUOxCmZBZao0PVJ9jKwYWOdf3DXjIv9l&#13;&#10;DYTTFdGI2et1Z+5bWKNbyx0wK/7E7RQ1FTqYTncO2UMzpqOL5V4D0QoqEqyTt4kbyixyqfEwGxbH&#13;&#10;+sxn+MsPapNNSizPUk7iDUqsTKglygnByQH2HBnQ2Ir4VlbaNBPY6eNboqlLCd8E0DxuykJMAixx&#13;&#10;FtUQLdggh78l5IT6iyCBQTzUzoURdinxE8mB8KrLEtZlrMUPOhyEstlmIQW6m850w6nV2XpiLX6B&#13;&#10;gZTZVTsapWFu9h7QFV5Q0hbD8DH/zwWBAHBdym6dAdB2dO4FjTP2qAl5XfVm7CuX/ZkVKUbH5L0C&#13;&#10;yEr4NBIYuInixrxc9N7sUOWaI5DTgoyzcK3aHXFwX3ewIewI6W8bavKz39xZvg+tGNywWx6ugpmL&#13;&#10;w0xprewIHCcmEo65EE+htqt3neK7YoTfnxHLOk0nET8+vd/q2ljmz6I5xZ/UaYCj72F16cKNkAOG&#13;&#10;EYbzChHhm/RQdS2jMcJnb8kk26l1liUMhLoVLZz6rJDTTdQijlOaGAfqTbs4pmIai2sxndDsjo9B&#13;&#10;X7EZixKjPBwJcDWNmrCKEan1NZYj+vIHbXOjVkbTh5JoKRkCJpEOKFCV4SkqnRyHAyprgWBqocp4&#13;&#10;VW5hRnKDOSsG1Y9dAddSIsGFfTrFZZislmuVhyzWjamJs6tui/t810GE8i5E2hQWSSRua4UMUobO&#13;&#10;5FesdnmvmXexIIL/QRdvRJ2uNlDw8kuYp7fI+AVT1vOksN32UXQ2NiT/9eP/EOjT/7n26r8BAAD/&#13;&#10;/wMAUEsDBBQABgAIAAAAIQAB51pm4QAAAA4BAAAPAAAAZHJzL2Rvd25yZXYueG1sTE9BbsIwELxX&#13;&#10;6h+srdQbOERqCCEOQq1aeukBijgvyRKHxnYUG5L+vsuJXlYz2tnZmXw1mlZcqfeNswpm0wgE2dJV&#13;&#10;ja0V7L/fJykIH9BW2DpLCn7Jw6p4fMgxq9xgt3TdhVqwifUZKtAhdJmUvtRk0E9dR5Z3J9cbDEz7&#13;&#10;WlY9DmxuWhlHUSINNpY/aOzoVVP5s7sYBYe9+/xaDB/bBA/zOXXnjfbrjVLPT+Pbksd6CSLQGO4X&#13;&#10;cOvA+aHgYEd3sZUXLfPkhZUKJnHKgAVJvJiBON5ACrLI5f8axR8AAAD//wMAUEsDBBQABgAIAAAA&#13;&#10;IQB5GLydvwAAACEBAAAZAAAAZHJzL19yZWxzL2Uyb0RvYy54bWwucmVsc4TPsWrEMAwG4L3QdzDa&#13;&#10;GyUdylHiZDkOspYUbjWOkpjEsrGc0nv7euzBwQ0ahND3S23/63f1Q0lcYA1NVYMitmFyvGj4Hi9v&#13;&#10;J1CSDU9mD0wabiTQd68v7RftJpclWV0UVRQWDWvO8RNR7EreSBUicZnMIXmTS5sWjMZuZiF8r+sP&#13;&#10;TP8N6O5MNUwa0jA1oMZbLMnP7TDPztI52MMT5wcRaA/JwV/9XlCTFsoaHG9YqqnKoYBdi3ePdX8A&#13;&#10;AAD//wMAUEsBAi0AFAAGAAgAAAAhAJszJzcMAQAALQIAABMAAAAAAAAAAAAAAAAAAAAAAFtDb250&#13;&#10;ZW50X1R5cGVzXS54bWxQSwECLQAUAAYACAAAACEAOP0h/9YAAACUAQAACwAAAAAAAAAAAAAAAAA9&#13;&#10;AQAAX3JlbHMvLnJlbHNQSwECLQAUAAYACAAAACEA6HjXDZEBAAAxAwAADgAAAAAAAAAAAAAAAAA8&#13;&#10;AgAAZHJzL2Uyb0RvYy54bWxQSwECLQAUAAYACAAAACEAs0gwc5oiAABxUAAAEAAAAAAAAAAAAAAA&#13;&#10;AAD5AwAAZHJzL2luay9pbmsxLnhtbFBLAQItABQABgAIAAAAIQAB51pm4QAAAA4BAAAPAAAAAAAA&#13;&#10;AAAAAAAAAMEmAABkcnMvZG93bnJldi54bWxQSwECLQAUAAYACAAAACEAeRi8nb8AAAAhAQAAGQAA&#13;&#10;AAAAAAAAAAAAAADPJwAAZHJzL19yZWxzL2Uyb0RvYy54bWwucmVsc1BLBQYAAAAABgAGAHgBAADF&#13;&#10;KAAAAAA=&#13;&#10;">
                      <v:imagedata r:id="rId38" o:title=""/>
                    </v:shape>
                  </w:pict>
                </mc:Fallback>
              </mc:AlternateContent>
            </w:r>
            <w:r w:rsidR="002E686F" w:rsidRPr="00515844">
              <w:rPr>
                <w:rFonts w:ascii="Arial" w:eastAsia="Times New Roman" w:hAnsi="Arial" w:cs="Arial"/>
                <w:sz w:val="14"/>
                <w:szCs w:val="14"/>
                <w:lang w:eastAsia="en-GB"/>
              </w:rPr>
              <w:t> </w:t>
            </w:r>
          </w:p>
          <w:p w14:paraId="40B17677" w14:textId="25FE544C" w:rsidR="002E686F" w:rsidRPr="00515844" w:rsidRDefault="002E686F" w:rsidP="001D3F54">
            <w:pPr>
              <w:spacing w:after="0" w:line="240" w:lineRule="auto"/>
              <w:textAlignment w:val="baseline"/>
              <w:rPr>
                <w:rFonts w:ascii="Times New Roman" w:eastAsia="Times New Roman" w:hAnsi="Times New Roman" w:cs="Times New Roman"/>
                <w:sz w:val="24"/>
                <w:szCs w:val="24"/>
                <w:lang w:eastAsia="en-GB"/>
              </w:rPr>
            </w:pPr>
            <w:r w:rsidRPr="00515844">
              <w:rPr>
                <w:rFonts w:ascii="Arial" w:eastAsia="Times New Roman" w:hAnsi="Arial" w:cs="Arial"/>
                <w:sz w:val="14"/>
                <w:szCs w:val="14"/>
                <w:lang w:eastAsia="en-GB"/>
              </w:rPr>
              <w:t> </w:t>
            </w:r>
          </w:p>
          <w:p w14:paraId="731A97DB" w14:textId="4FE4F380" w:rsidR="002E686F" w:rsidRPr="00515844" w:rsidRDefault="00D4286D" w:rsidP="001D3F54">
            <w:pPr>
              <w:spacing w:after="0" w:line="240" w:lineRule="auto"/>
              <w:textAlignment w:val="baseline"/>
              <w:rPr>
                <w:rFonts w:ascii="Times New Roman" w:eastAsia="Times New Roman" w:hAnsi="Times New Roman" w:cs="Times New Roman"/>
                <w:sz w:val="24"/>
                <w:szCs w:val="24"/>
                <w:lang w:eastAsia="en-GB"/>
              </w:rPr>
            </w:pPr>
            <w:r>
              <w:rPr>
                <w:rFonts w:ascii="Arial" w:eastAsia="Times New Roman" w:hAnsi="Arial" w:cs="Arial"/>
                <w:noProof/>
                <w:sz w:val="14"/>
                <w:szCs w:val="14"/>
                <w:lang w:eastAsia="en-GB"/>
              </w:rPr>
              <mc:AlternateContent>
                <mc:Choice Requires="wpi">
                  <w:drawing>
                    <wp:anchor distT="0" distB="0" distL="114300" distR="114300" simplePos="0" relativeHeight="252180480" behindDoc="0" locked="0" layoutInCell="1" allowOverlap="1" wp14:anchorId="2965C575" wp14:editId="63DF7407">
                      <wp:simplePos x="0" y="0"/>
                      <wp:positionH relativeFrom="column">
                        <wp:posOffset>112395</wp:posOffset>
                      </wp:positionH>
                      <wp:positionV relativeFrom="paragraph">
                        <wp:posOffset>-121285</wp:posOffset>
                      </wp:positionV>
                      <wp:extent cx="3710815" cy="307200"/>
                      <wp:effectExtent l="38100" t="38100" r="36195" b="36195"/>
                      <wp:wrapNone/>
                      <wp:docPr id="612" name="Ink 612"/>
                      <wp:cNvGraphicFramePr/>
                      <a:graphic xmlns:a="http://schemas.openxmlformats.org/drawingml/2006/main">
                        <a:graphicData uri="http://schemas.microsoft.com/office/word/2010/wordprocessingInk">
                          <w14:contentPart bwMode="auto" r:id="rId39">
                            <w14:nvContentPartPr>
                              <w14:cNvContentPartPr/>
                            </w14:nvContentPartPr>
                            <w14:xfrm>
                              <a:off x="0" y="0"/>
                              <a:ext cx="3710815" cy="307200"/>
                            </w14:xfrm>
                          </w14:contentPart>
                        </a:graphicData>
                      </a:graphic>
                    </wp:anchor>
                  </w:drawing>
                </mc:Choice>
                <mc:Fallback>
                  <w:pict>
                    <v:shape w14:anchorId="589D11D2" id="Ink 612" o:spid="_x0000_s1026" type="#_x0000_t75" style="position:absolute;margin-left:8.25pt;margin-top:-10.15pt;width:293.45pt;height:25.45pt;z-index:25218048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AhZs0yNAQAAMQMAAA4AAABkcnMvZTJvRG9jLnhtbJxSy07DMBC8I/EP&#13;&#10;lu80SUubKmrSAxUSB0oP8AHGsRuL2But3ab8Pes+aAEhJC6Rd2c9mdnxbL6zLdsq9AZcybNByply&#13;&#10;Emrj1iV/eb6/mXLmg3C1aMGpkr8rz+fV9dWs7wo1hAbaWiEjEueLvit5E0JXJImXjbLCD6BTjkAN&#13;&#10;aEWgEtdJjaIndtsmwzSdJD1g3SFI5T11FweQV3t+rZUMT1p7FVhb8nw8IXkhHvIhZ1jyaZpT5zUe&#13;&#10;JjlPqpko1ii6xsijJPEPRVYYRwI+qRYiCLZB84PKGongQYeBBJuA1kaqvR9ylqXfnD24t+gqu5Ub&#13;&#10;LCS4oFxYCQyn3e2B//zCtrSB/hFqSkdsAvAjI63n7zAOohcgN5b0HBJB1YpAz8E3pvO05sLUJceH&#13;&#10;Ojvrd9u7s4MVnn0ttytkcX6SUUJOWBJFzlksKZ6T/eXX+4QkR+g35p1GGzMhwWxXckr9PX73katd&#13;&#10;YJKaozxLp9mYM0nYKM3pfcWBE/WB4lRdREAjX8K+rOP1i5defQAAAP//AwBQSwMEFAAGAAgAAAAh&#13;&#10;ALIeUKEAHgAAG0YAABAAAABkcnMvaW5rL2luazEueG1stJxZbx3ZdYXfA+Q/FK4f7sstqeZBsOQH&#13;&#10;Iw0ESOAgdoDkUZbYLcIS2aDY07/P961dpOS4DQTBDeQ0WdM5e1h77aGK+e3vfv70sfnx5uHz7f3d&#13;&#10;61P/ojs1N3fv7t/f3n33+vQff/qm3U7N58e3d+/ffry/u3l9+uXm8+l3b/7xH357e/eXTx9f8d+G&#13;&#10;Fe4++9unj69PHx4fv3/18uVPP/304qfxxf3Ddy+Hrhtf/vPdX/71X05vjqfe33x7e3f7yJafn069&#13;&#10;u797vPn50cVe3b5/fXr3+HP3fD9r//H+h4d3N8+XPfPw7ssdjw9v3918c//w6e3j84of3t7d3Xxs&#13;&#10;7t5+Qu7/PDWPv3zPL7fs893Nw6n5dIvC7fCin9Zp+6edE29/fn366vgHRPyMJJ9OL399zf/6f1jz&#13;&#10;m79dU7HGYV3WU3OI9P7mR2V6GZu/+vu6/9vD/fc3D4+3N1/MXEY5LvzSvKvj2KcM9XDz+f7jD/rm&#13;&#10;1Pz49uMPmKzvOmBx7N2//BWD/O162Oaq62GXv7ve18L9tWkO9b62w2G0Z0g9ufbx9tMNQP/0/TPG&#13;&#10;Hj+zsKf/+PiQcBi6YWi7pe32P3Xbq2l/NXQvlm38yhUHip/W/PPDD58/PK/354cveM2VZ6uVZj/d&#13;&#10;vn/88Gz07kU3Dev0bPevrf5rT3+4uf3uw+P/+fF39x/vCYrD47/5/e+7blm+0ixbPkPuVwI4KGwO&#13;&#10;A/z7zbevT79JDDd5sk7EAsPYjMvQrOvYX87tcu7O3eXU+29c+svcjE13aftmaKfx0o7N3A59fxmb&#13;&#10;vl3W6dJOzdR419DsnO6aqV22jp99O/YLP/nt0rVD23ezPz3i2rRyMHMw8sA0zRdONcOyslDf9ss8&#13;&#10;XNqN6+u8XnaWWPYlJ9ph5szmouuKVHu7ZPOu7aeeZwauDOM6KydbX/a275V+RP7ur8LzCRH/WysF&#13;&#10;d3/49tvPN48E/7ae3vTD3ExTf9htPfearZ1O40lzsWG/qsYQ+2iubZouPdbUAkM77L3Gi0G4fRw4&#13;&#10;i625p2uXtse0XbM3K6cxXasnuI7psW2U5lzd5U6zNp7afsZOLN7sWBT7trO3ay3sOzczLhh5bJmG&#13;&#10;CwI0yzBdliymvO3a6ZS+0cS6Y+z2C1ex/2XCG8OmMliYm3R2fvQXTd5PuAdNohr3KoR69s3CJlwT&#13;&#10;Hv0FqLTD5IOKPMZLGx7a5uAHs+F99p82YOFGbNfOCIk3n4CzImMO0ANQTTuruhU2WwHOimJ6XPlX&#13;&#10;xO/Zsh8GNViadQTAC/7wsBcp8U+PUCPKYZhmwzRTs2PnhTNz7ur3EflA+TysuMxzbKASSsxDV0TW&#13;&#10;MgynN/MMqqet2bthvxCO/XoetmU0KDsSZD8YNgIfu4zNaix60Dc6aUD3HHqtx8h43Ks4vO33sk+e&#13;&#10;RAHsjJ0EBzZAN2CISWexgynGBQfOKlnWwp5G67AgFTfuzdbhWhDdApiO48iAC7dZotAwokJr+fs1&#13;&#10;zbTuBOA4I86EAVYgdu6JvyKuLgHIhqP6ooCEVUDtLnPCJHITEoPEg+6ziNUSMhXlh6Yo4sC0Q29M&#13;&#10;HiYmTBYeKggG+5hLLdutO9QlGhMqUZxV1D90dD0CAtLj6c2yQgkjQI8B1iAFrBZMtgFws3s7Q8cY&#13;&#10;QSkUZv9CCESGhlC4BNXYCR4jTW0JD9Q2BEA79DXMaKUfsZKAKyUHaD6xA88RVgkuHgJtm5EaqwWJ&#13;&#10;e4xq7BHlCyjas1dsA0BnMIUDuDxAc5AEckgB5pseIpJQZmhuEaIr+OJmRdlhphxzuenZBNyZXfrw&#13;&#10;Fm7jpl319C5obyHS8i23E+7qr5DyIpwG0jkQBNAfoigQV8iO8jPKYqJYrFc715RYhw4TaOuB2zju&#13;&#10;mm3DFuyODVvTVYfgsSgSGI7iLGSCFNkU42ktnYQCA/ytolxUFCwsTKctjAanLYuh6N0ztEfMFydC&#13;&#10;k6W7liN2k1mjoOtizxESr5zDIZbC6qVjshR59ylg3TVuv2bUUtjDbn0/IMK+4r8FjIja/tyLIoA7&#13;&#10;nUgM6HYEDdrB3WUI1G4WJTSHCjW5SguIELy6yMVy/ha/WD7EL/wgx0BvVjIT+RXEmNN8bh5xAl7l&#13;&#10;EDNhBBLZkU8mDDtOIylbN4xbKI2dpj0igM6eCkSAASkZE/smJli1lkue0JlXteE6acNuQ8ue+mBF&#13;&#10;ofN8RsNzv63YkPLjZAD7bycehDnaASIKM0onoRE62qEK+XzGwnobrJnlRLBRPoAxvMDdRxLQ7IN1&#13;&#10;W7jPuJzISVmqyriRvGTw1QZYW0Pxj/DjLsCnWNmfWgV2kUf4zdpBm4GOp+saVe8V8UwspHl7ihvE&#13;&#10;RU5MCg+nIGHlBG8zEgUsG2gYOh21QFynEGjfWY7AIhQX7jbvhGzVtm7WupmPtRtFQbLixC9VLFBY&#13;&#10;aAetc8VUPwwT7Uc/DmzSbYcn+yHRsJFRT+1CQFgeUeOo/qVdkSAIpfgTkHqtuxBJXvQAzi/3wEpU&#13;&#10;gzigLBITLL2UC91bTGsTYgWvtMQe9t0bainLdwTiEAuR/3XQSHnmccDeTik1Te3SVb/GiWwvofW7&#13;&#10;1ar5QyGWHPD4gsHZx7ipZmHDe+EaLcquKMdibFeUD0LJ2HOIajTgcRNMKk9KuHgcbJDQS3v+24J7&#13;&#10;JEUmHnVftvMo68KkEvJT8nrOhT5NYmdrcpG3IJIWzjJyQojCqp2NEkI2G8U7GvY5UY4NaofWtQm5&#13;&#10;As9gtdqfpIJ+wZMSYJUKMEhKK23EUGBHZI1ScbtFQW24hNcmzrKDsVPVsAQeceTxhcyo0bgqnwuK&#13;&#10;gmxUn1HsSDeujJEMtKWorzeTQXI821NDNSXnTPFuNAMElbR2NHWxA70DRmkXSipO4gMMtIRIMYtg&#13;&#10;k074tcKMCY5+05hUjEZXdkPWPeYpFgqqIuo14wq+IK7WDYusKY66y9mudrQxJMNYQw+2AqrZXagf&#13;&#10;2llwj5R26XcpjJF2BW1cVTe6qANSqJLKB7BHU7gRVq0j9aQWwXrAe7J/cINFVvQG0VE8pFkBtAxk&#13;&#10;acHioRYxJXxABCcJgVxnn83upNKKPFihd02LLTPVJPRK0WQ/S0I4svJGdGIvM4rUkAA33ohlNGsn&#13;&#10;8os0UKoNHcBHRXJ7IS3zgADd5iBVGHUFbB4+CLx8lsoIZQk3ga0DWNIWo9ibJ2AocP6lTu3ToGLT&#13;&#10;rVIG9+/u7S4JFzIDjSOsfZieQtkCj6sB21Sph60LoeXb61XnY9fvpzfDsFPKTl8QaI5mRDCeWvo4&#13;&#10;fW5BSNgBQsLHXFo0r0VtObQD/4U8Uv9qm9jEABRacBcP2IMVrWrGZrI2RlMuqyuVZG4b6XDYEcND&#13;&#10;qDaPEYD7uG4qH0gyotW6E8Ox1QqtoAF2s6w6wDwilyUEknh+JDDMoaQyrI9DGMj5C/OaAsbztIJr&#13;&#10;xgROBOo49+BuzyKQdDk9OZWejNPPGcZnSnXCivKuzOKDFBhWb9E1pgBvJXxPDpjQaiWLWIC1I1Yx&#13;&#10;bciXmnuyQ00GYLyEnh3ocyEhjA25P2ZDTyNxoRTy6mH/gRnEARzoLkFAOJdNsCg1NYct9Q0YDqRX&#13;&#10;fatzZBlUE+oIulmschL0EnHHipiV2wTCFQOcyoxSgxSzk4bJQMtKw2zROJxnTl5O82k4AbN0ioaJ&#13;&#10;nM0gQM7OBABXY0wRBUHxi1IPJBLuUikRAb5SZ9li6I2VfAdTaJah2RpJDVds2M4kyNmNNROuLeAE&#13;&#10;X641dpYDFjTCl8137sciZbr6L/a5Yqgy+cEy88aeNHkxTAYuk1CW+EgWM4YI/Q3m0EhvjKq4ZVJh&#13;&#10;0iOA9VXggisnYeV3DIffMQj1lQ+gOwWqhbCFDFsH9fjdpC2490SLzsBO3OFh4pkpnSBq1s7Cl1tH&#13;&#10;IwaPAT1iabKS84w5hT6B2VUgxY0ImFx+TfstvfZbR6LGduQw4Hpelw6uM9VSx2aCgvAop+5lOsk6&#13;&#10;wezMEj3EiyJzUMGPSpI6uksq9ZDqOiLlxj2VKM01gMJ7nKXGgWPBNqtxjoEw5uM6xgG+Ep1GwIcJ&#13;&#10;OsPP1Z0SG3MB4BVNMzFexDT7hD8WRtmHadr1vHWgBNtgmnWGeoQRpjF7oudItucMZTqsUdBn3Eqp&#13;&#10;TYzY9FIhqo8dLVoaSmmKiBt4PcwmhxwzEvED02AWa3NwtkFPQV+K/jK02sOtIWhLE5NvFSakAiqa&#13;&#10;bMTDKRHlK2pQRDFJx4FVd9NjlyR5mMdgjzCCuHVejMxIY+aCZwvuetskRvFrDphJPxEAHwFjpdsg&#13;&#10;jV5yecozWASr2eUDeJIRXAM9H4ZiZQyYaEixAuPr2UibDEcqiP/JzIiCkY9OAkWxaxyhVUHzSFga&#13;&#10;digPRsibVuJRwJZKJ6EIm7CbGoXAa24juqQv7jYPsctgMxEvdTKeIOeQzANWWYtWll20uF1AItkB&#13;&#10;GG4h9QQVDT84pEkqA7aDholqnsWnBjnXoFCKCsEc5GON6mzRm2EXaUyXuAgycL9JsnAEMvSz0thJ&#13;&#10;09zTlWJXfmRCwOowlsV9bOB4bbBhVHmWsUXhGssPhJXpa3a4XtkMY8NEYTvWwBZyYq/Tua9sxS/i&#13;&#10;BdNJElwoIyb6XQhdwVsoEHUNBbJJWTkLhOOulxamcYXWxo7+YRhWSmIQeG63cztYwcFqTKpWhk/m&#13;&#10;fwhHDPCP3+wkkWWltkcu8lleaSmikw9UyzOaTNXBAua7nthzt/enNxPTKkMJyqHMOUM4LcOhHVQo&#13;&#10;d0v9OYF1kSLIAOJCmqohjwzpgCt5vgbIOEJYUEyZ4RTaOEY/XRcqSv/rEXzANYKgljOgDirnGike&#13;&#10;t1NZCS63JnCpx0hIId887xyNdWQjcEnMVNHED9a1RBM3hiEwMxAQhB8eDxuVnSYFJXn9x+8b00Xv&#13;&#10;4B5QRXnDD5CaV2SkD8Hr1jxC3Hd1Ey8PDTz0d+oSWWzVsRi+ZnsigCWLVQkh1tQ0k7MLHmNp1jKl&#13;&#10;IKotD3HpUxSm6EOEsaWohbuAOQKX8ooNhIy5BFibhOgquSJ2+EW54Aj1Vk1Ds4YdlgfwhWZQet55&#13;&#10;crOTPXnc4fME5SnmYNzwbouH0UBTWTiERzmJNS2guVrXeV3mVXWlh7HAw6QlFKocgMZ6aJiSPfhm&#13;&#10;JiCDBB5qatPWz6Y4ynCYBs/hu/QcrGsZIy2zaUyGJszc9JnW4FnYt8ACShGMxrIYxUMGGlCOpw+h&#13;&#10;WT5dn0VGbDQhhvOPTezQxbRreRczdyBPBuZZ0nPm9jrQpVhxq2rsIBjNidTg8oqROsy8wZq6lbib&#13;&#10;E6m86aMiX87TTtxRGkAy43ZMwWyKkYuJjBMWJ35zmxaciJoznkOlniiueoB3UdQBHoCyvBEBAhg4&#13;&#10;bqw3Jh2aiuOiIwiDw3iBHES792RYScs5MffqInlbWyDDFU2xDwvvPBklknRBC68PZ21Bt+zsUMLq&#13;&#10;TkteRiYKbC4yU0k0yBiMCGhvMZH+MyrM5TLRMbXXOBYjPJjpLwPfzWmcvc2UYobYtlU04w6Wl/xm&#13;&#10;Kk49IE/wBHUZ4RvOsljhya9mn4BV6xgrARp9jEgKkEEskC+M1gi2TGm8KZU01ukdjJs+1ftN1Uhn&#13;&#10;h8VlMqCcRMoMa6oc9xhU9o78dCOzL14m8JXCeIbxaxqY4E9ahgWdh6JvSSgCyFi8GNI+mNLciwmR&#13;&#10;IAUOl2nHYCZbXuzr2MxKTLpJ0Mbc8kaxohcpZ9w/tG5o99ZnhS42sLISR/ood5susrdbsXcmGqqt&#13;&#10;Mt6YFh5BTJn23q6Vdy4YwWpnIB5CiNAHNo2xKIXpy2Lcje6N8GWd8CbQQdGQUCoyrJcwgB4sx7Ar&#13;&#10;tM4jztoVQDWsBK+I+CVNJwNUELka/BQJ55UZpa+3mA/xEkyexoHOEvSngxbMDVCs1sRC5pYMHz3C&#13;&#10;nDzIWbQH1lT7kZlms+41tXEVOIgUqyfSEIsXnn3h5jHv1LmuIU1SSddEelrfAqwvzTQWLogD+a8O&#13;&#10;MVwKf6RJXF8mw/9+XyCZews/HBNVw2DuQFZDUMzNZmZiU67ibh1OdPG0L+erbEUgnAtkdwAyhJB4&#13;&#10;jm47JSxyxSaWNcaEoWgMccBGGfYR+V2pXzqMdAlUA7SmvA7Swqnz2c1wsJuEDUwmfm+D9mYpRQsg&#13;&#10;KDbMLwaB2cXXJG7vDWzqyUCf1NlWO9Mn1liFdsBkjYIENZRDS8Fvfv4EzlnPtMMaVkBSD6GdQsgv&#13;&#10;hZixp6fDLsH6TgFO85D3CAhBq8GzwlwmURDGrEdylLyIqlQIlulsibdZM21l6VlxDZ3gItbwlTIP&#13;&#10;GQHSq8WeBVnoCjnI9zGa/qEFqsqAZgxBKs9omxQ5tNuH4eJZgg//0tXoKITarJAidL14Ye2rBtpu&#13;&#10;GT/vE6zTUcYvqGUxTCVPE+QrttEBD2958ypU26GmVZTwHcAjNgLy5gaRquP8gf7+nLmB60QSF2RR&#13;&#10;2ZfqodomOLXeK+XjImpdHqc1+Ao9cjRxhkV8UlPmnUs2yj4IgkvpK7AWTnRwrkvib+tHoovNIxzO&#13;&#10;8sWmmyCqsVZRvrEBJxmvpgbycYNrhHK4WaRxipAyir1ILg12orhrGUk8AuOaI6ANXp3a1RoMbkdH&#13;&#10;l/FMvgPBpXlvGGsd1szgwqpq5C1LWmuI2cDRWqDCbhTTIXiUTJb1YgGkOClBa+9YZ4dOkmJkUfyn&#13;&#10;KEm2Fn5y9WDniixWUIaYRjHZDywQh5mRwlBpMhLY3E9kwl/laOnFCt2QMrT5RxQbSeVkacUd8noQ&#13;&#10;axgbCV2NZYgoIaylxDxFUxxs56bG6TTByebWUkzNi+V5gneMCSdF1jpW0rUpziFoVQRVRBKmjH/Q&#13;&#10;Dx+jJMyMK3wnx3nfWwURUgHf2uA5HtsxwB6g6uZ4X0der5hjEMikmQ8MGQ9k0mzEdZk0235OTpp9&#13;&#10;ua33hueXPukTeAmXwNGbXq53QNqySzvBA8lY1AQpAgw8mcfsZ32kNqLTLrsA+5yo6PayKI/K1vG3&#13;&#10;BDv6ZQFWdn8Q6oyKa5ZXQMfIAJ6Sc/UgBgqWNVBHqigbp93UZsmjC/zEEBGYddP3RyUPXdmvOfUX&#13;&#10;x243+CosSBL4XNV9hVLzpZEq4HjYMMtM1+ynIEb2fFnLxxRmhI81C06vGZnN3p56yCTLZpwWOTup&#13;&#10;RTwagRXmzOJpNKQZg4ez0FbKrRHNHatBFHkgLHFFhCwDnQ9zLWQHJVR7WAOAwMrDGbsxGXVK4aBi&#13;&#10;gfg0xOybFH2ARawrGWZqCrRjJoGgjCxQkhNGF5pYxhnMSU9+A1RVsKCa41aWiAMkcq0z0Q3qGKY+&#13;&#10;KM2W2YfsbQ4fMBNOxGtmcy8KjxTKZT3flFEmULzqYOlmRC5sp8A8T7NRgmVZFoBswYS7aFtIywzQ&#13;&#10;A3JTQFDOVeQRBvxgLasGtUMcDw1+F/Mfiykcx07ELBXqyI3JvirmRQCNvTmgMrbyViOHmP588rS7&#13;&#10;XZELtgzA127GN/wf0yi+L9fPfT7UdP5NR1MedDgebcsR8iUMQPmJdqYvalQsoNLUxYSEkYpRBL2R&#13;&#10;g01UxJkONy8QH/gAvhkKhS89zkRDQ2hRTZlXDoJBNDF7SO1ThuasrBqLm+AsCqm9zX/cnmyOjPka&#13;&#10;kZIPDpJtJwYkwgMkMOVEatayGnRAiIdzDTlJpB5JEaAUb8j0UUHWcwJc4I1CiMlzutr0GW/5H5MT&#13;&#10;P7II/pUyOF2SwGpYBQ34qU9tEf1FrWGf8EtWhUH53gnltKyQzOiYB13Wuu8Ayu4j4Id8aqTxDisf&#13;&#10;TJBqfV0Hu7YpCUjqpsHkP25DGeQBcCqI5A7B5WcrEES1VWGTQznHxnWkB/O1FhrVZxRGyQ5LWDRo&#13;&#10;fI2dL0E9Us6wugpHQ8I5hap2Czp63upmkNURwilh8l4hBuH5a0J+3yg4VzoUEPsEedLfeuYvLKg3&#13;&#10;g3lNg+VXP4mxVLOQ4L+YFFOqhJWYswFtZ6bQvzYZvNOyHGL6mgGhCTS+80WiRqOKNRXwCkyvsPas&#13;&#10;u57swqp4RzzUU3QCot5aHEsDUksZHpIrWMRBAAcEiYIgCiDmSKMRQqSjnBXD3JVKhJs8ieyoYpix&#13;&#10;MFxEYYiiIIAXEDWDGPGl1QfvMEEILR1/pwAYbGnSUiGoKKKEgc7gfV5AcNkkrte1ngB3oug3SQhg&#13;&#10;ZZbdudaoj1i2qKJkErCH1BCA2MuRIDI1imltjLRUnmUsniMsq7bwK3gXI6vwRxNeUBIS6vOR3Ox3&#13;&#10;xAc/Ia1UgPxCO7QbA0uzuqJ69ApdVPP4iR0weTpJuLDChqUY9LEYNEQHwyabtAW8j2Glk5zMCJTL&#13;&#10;ka/TD3RBZTzNPzOlYWXe55ksxWmOEMVimL6LTSGiCEF9gZuJN94aJbJ1IrVTY+jyjwm2oVzvWn0S&#13;&#10;LmBYqNRHDQuoZTVTCibGpKKFQ5mLGqRkkXck2zwW62YwQLcta6IL9ZKuwGJaCHThLJ6Q7dEqL+Us&#13;&#10;Tkpnq1vnoqI+HqrenqsucQBYpSXBlJBaKy43cjiZIyAv0oUXVtMmCyBnCeWA6qjM3R4BpgywTa/Q&#13;&#10;EC+ulJNFeJsR4+M0qE7w+bnMgQvTkax2ODaBLvNqG1al2ben1FEgAsNlxstc1pk2XbXBVwTvoR+r&#13;&#10;siuGAexBq+1dVS7UBjZw/mkH3nTEEBzg3/pTH5dfSJRB0IiG1XnHcmyeOLpetcfAauHbsm3jwzJk&#13;&#10;bDZnbEy62vlMh8qXJ34fwP8Y9oDNMgACEjzCyuik/kZRQupwVV4fJoSNZD+O5THcZvOA5qAktAqG&#13;&#10;42Lnu7rdQ4LPwhyPCGs0lYTrcUOUmwClcZt7eMFqRhfLwQglCI/RfBwYpfY46rA0HfCFVGXFIrRG&#13;&#10;xo/F5qTRdkzKlxCs6J29+jPFYuYnCM61lAMJZ/WD6Wxw1J1rWAL8iHBO+92d2Kau8u2JunJI9KeG&#13;&#10;Jy4g2MAiFYDpxEJUquHGKlMTZtrMkUII6vj2tD7ZAcyQR6JeqREP3auOfUIs1ZWkIvnDHZTd7WoE&#13;&#10;ZmF2p5OVlfmFsCU4sTW3ISwZx/7MjsytASu3HTEEvZERbFEMLETORAxF1afmUOU6tvUxLM5PLcHi&#13;&#10;ItpIRfKa4WccqVt9ERf1WbbmA0Y8mrO8UZN5QWbPtFb4Qjovu8QxfnEjsRib+A0eqJozOc4xs2uY&#13;&#10;WUBYbCW/uB/y8wgSO5wTHSpX9s7NDOG4h0f9j2PzkJJmYV/pHpr0qtsVlXqzBT1tNjfHNaBM9haj&#13;&#10;+aoVAKdDPoLJNiQv9rApRhOVAMWveAu9ISY9GMBge7IHEVQ+YAMx+JwmHN6zT4EV0bVzYsuSlfR5&#13;&#10;RAsvi0FW3afsMqvrEwd+JMwFKkurOsyEgi0IcYFwn5Nn1T442Sws4rRMrsRcuDrzJrNKxYY1b47y&#13;&#10;VgZSRgBWfHKEEzpuTWPujvnLkHpT6tQyUMcluL6cQRXBAmZUvtJHR01mjsI8DGRQGXBrObcpQwdX&#13;&#10;MRygFzGsynL8/ar6IoxeNKpzxKX6mFH/cgZ3o0AlRPZKJ+MKmBRhdYjKpATGua4mE9mAQPJWX3zZ&#13;&#10;x2UEojzgkGzJcCICp8XKWqyLrYWKKwdVeQOVlTlECoaJtVG6LjFY1ORVOI2nKguFmq1C8QpuQWWK&#13;&#10;NCNSfWRWHGzwz36Xy8UxgDMUWZ/d6+Nm7ptpzy3ldpCVUOF2apqiDrYznAP2wIztGF85RYetgKJY&#13;&#10;F1zwBvtqlSrxcBsex/vsJ/3lz2a5l1cuEcuzVJNEgxIrE2pp5VAwnuWkTVuNdBDfwkqfZgNHfPwW&#13;&#10;NvUzHF//azVfxQJMKASelV/4YkXbIId/NMgJ9deCEEMCEO3sivBLiR8mx4TX7En48mbhQ7Sd4QYe&#13;&#10;hCkXynPfNDMFp1LnjRN9+AkAUmRX5ShJA9y8ckBVYEFBWwAjxHhnkhjG3kaUYzr5zzF07sUYB/Wo&#13;&#10;CGld7fg7TU3kqN0XisYl3xKAVdhTIpC3EU3Ky0XvzYupXHMFUloM4y5cq0FH4ttPHBwEu0Lm2ixB&#13;&#10;BYU3c2eFPqhicVm3AlwFsxeH2dJK2RU4DiXCxlxIoJgMCRt01X3aiLA/CMuyzhjRfvz0fmtrqcy/&#13;&#10;feYU/1KlYRxDD7IWLdwINgAYLJyvhmBvskNVtazGCl99GZNkp9ZpSlgIdYss3PqojzNGVEbXKU2k&#13;&#10;gfq4LnGpmFJxNdJhZl/0yPmKzVpUGBXgSECk6dSwKspT6essV/SDD+o5SSurcYpjFKRiiDEhOkyB&#13;&#10;qixPSenmxBumshSITS1TWa+qLdxIarC3iEMNY/vfaiTCLbyeU1yWMR2E4tISWDZqdWyHJI62jz8J&#13;&#10;1UL5ACIjCmsk8ralQhYpR2fza9a6e8fnVwCBP2482v/8JcVy5o9enr4b44+V0syTwLawkSrLDMl+&#13;&#10;bf8/5Pny/x3jzX8DAAD//wMAUEsDBBQABgAIAAAAIQDzKab74gAAAA4BAAAPAAAAZHJzL2Rvd25y&#13;&#10;ZXYueG1sTE9NT8JAEL2b+B82Q+INdmm1MaVbYlSM8aABDOelHdpqd7Z0F1r+veNJL5O8zPvMlqNt&#13;&#10;xRl73zjSMJ8pEEiFKxuqNHxuV9N7ED4YKk3rCDVc0MMyv77KTFq6gdZ43oRKsAn51GioQ+hSKX1R&#13;&#10;ozV+5jok/h1cb01g2Fey7M3A5raVkVKJtKYhTqhNh481Ft+bk9WwOwzbtXp5Pb5VuzG6vH89Hz9W&#13;&#10;Suubyfi04POwABFwDH8K+N3A/SHnYnt3otKLlnFyx0wN00jFIJiQqPgWxF5DrBKQeSb/z8h/AAAA&#13;&#10;//8DAFBLAwQUAAYACAAAACEAeRi8nb8AAAAhAQAAGQAAAGRycy9fcmVscy9lMm9Eb2MueG1sLnJl&#13;&#10;bHOEz7FqxDAMBuC90Hcw2hslHcpR4mQ5DrKWFG41jpKYxLKxnNJ7+3rswcENGoTQ90tt/+t39UNJ&#13;&#10;XGANTVWDIrZhcrxo+B4vbydQkg1PZg9MGm4k0HevL+0X7SaXJVldFFUUFg1rzvETUexK3kgVInGZ&#13;&#10;zCF5k0ubFozGbmYhfK/rD0z/DejuTDVMGtIwNaDGWyzJz+0wz87SOdjDE+cHEWgPycFf/V5QkxbK&#13;&#10;GhxvWKqpyqGAXYt3j3V/AAAA//8DAFBLAQItABQABgAIAAAAIQCbMyc3DAEAAC0CAAATAAAAAAAA&#13;&#10;AAAAAAAAAAAAAABbQ29udGVudF9UeXBlc10ueG1sUEsBAi0AFAAGAAgAAAAhADj9If/WAAAAlAEA&#13;&#10;AAsAAAAAAAAAAAAAAAAAPQEAAF9yZWxzLy5yZWxzUEsBAi0AFAAGAAgAAAAhAAhZs0yNAQAAMQMA&#13;&#10;AA4AAAAAAAAAAAAAAAAAPAIAAGRycy9lMm9Eb2MueG1sUEsBAi0AFAAGAAgAAAAhALIeUKEAHgAA&#13;&#10;G0YAABAAAAAAAAAAAAAAAAAA9QMAAGRycy9pbmsvaW5rMS54bWxQSwECLQAUAAYACAAAACEA8ymm&#13;&#10;++IAAAAOAQAADwAAAAAAAAAAAAAAAAAjIgAAZHJzL2Rvd25yZXYueG1sUEsBAi0AFAAGAAgAAAAh&#13;&#10;AHkYvJ2/AAAAIQEAABkAAAAAAAAAAAAAAAAAMiMAAGRycy9fcmVscy9lMm9Eb2MueG1sLnJlbHNQ&#13;&#10;SwUGAAAAAAYABgB4AQAAKCQAAAAA&#13;&#10;">
                      <v:imagedata r:id="rId40" o:title=""/>
                    </v:shape>
                  </w:pict>
                </mc:Fallback>
              </mc:AlternateContent>
            </w:r>
            <w:r w:rsidR="002E686F" w:rsidRPr="00515844">
              <w:rPr>
                <w:rFonts w:ascii="Arial" w:eastAsia="Times New Roman" w:hAnsi="Arial" w:cs="Arial"/>
                <w:sz w:val="14"/>
                <w:szCs w:val="14"/>
                <w:lang w:eastAsia="en-GB"/>
              </w:rPr>
              <w:t> </w:t>
            </w:r>
          </w:p>
          <w:p w14:paraId="5E40AA96" w14:textId="77777777" w:rsidR="002E686F" w:rsidRPr="00515844" w:rsidRDefault="002E686F" w:rsidP="001D3F54">
            <w:pPr>
              <w:spacing w:after="0" w:line="240" w:lineRule="auto"/>
              <w:textAlignment w:val="baseline"/>
              <w:rPr>
                <w:rFonts w:ascii="Times New Roman" w:eastAsia="Times New Roman" w:hAnsi="Times New Roman" w:cs="Times New Roman"/>
                <w:sz w:val="24"/>
                <w:szCs w:val="24"/>
                <w:lang w:eastAsia="en-GB"/>
              </w:rPr>
            </w:pPr>
            <w:r w:rsidRPr="00515844">
              <w:rPr>
                <w:rFonts w:ascii="Arial" w:eastAsia="Times New Roman" w:hAnsi="Arial" w:cs="Arial"/>
                <w:sz w:val="14"/>
                <w:szCs w:val="14"/>
                <w:lang w:eastAsia="en-GB"/>
              </w:rPr>
              <w:t> </w:t>
            </w:r>
          </w:p>
        </w:tc>
        <w:tc>
          <w:tcPr>
            <w:tcW w:w="750" w:type="dxa"/>
            <w:tcBorders>
              <w:top w:val="single" w:sz="6" w:space="0" w:color="auto"/>
              <w:left w:val="single" w:sz="6" w:space="0" w:color="auto"/>
              <w:bottom w:val="nil"/>
              <w:right w:val="single" w:sz="6" w:space="0" w:color="auto"/>
            </w:tcBorders>
            <w:shd w:val="clear" w:color="auto" w:fill="auto"/>
            <w:hideMark/>
          </w:tcPr>
          <w:p w14:paraId="71DD2A69" w14:textId="77777777" w:rsidR="002E686F" w:rsidRPr="00515844" w:rsidRDefault="002E686F" w:rsidP="001D3F54">
            <w:pPr>
              <w:spacing w:after="0" w:line="240" w:lineRule="auto"/>
              <w:jc w:val="center"/>
              <w:textAlignment w:val="baseline"/>
              <w:rPr>
                <w:rFonts w:ascii="Times New Roman" w:eastAsia="Times New Roman" w:hAnsi="Times New Roman" w:cs="Times New Roman"/>
                <w:sz w:val="24"/>
                <w:szCs w:val="24"/>
                <w:lang w:eastAsia="en-GB"/>
              </w:rPr>
            </w:pPr>
            <w:r w:rsidRPr="00515844">
              <w:rPr>
                <w:rFonts w:ascii="Arial" w:eastAsia="Times New Roman" w:hAnsi="Arial" w:cs="Arial"/>
                <w:sz w:val="32"/>
                <w:szCs w:val="32"/>
                <w:lang w:eastAsia="en-GB"/>
              </w:rPr>
              <w:t>20 </w:t>
            </w:r>
          </w:p>
        </w:tc>
        <w:tc>
          <w:tcPr>
            <w:tcW w:w="735" w:type="dxa"/>
            <w:vMerge w:val="restart"/>
            <w:tcBorders>
              <w:top w:val="single" w:sz="6" w:space="0" w:color="auto"/>
              <w:left w:val="single" w:sz="6" w:space="0" w:color="auto"/>
              <w:bottom w:val="single" w:sz="6" w:space="0" w:color="auto"/>
              <w:right w:val="single" w:sz="6" w:space="0" w:color="auto"/>
            </w:tcBorders>
            <w:shd w:val="clear" w:color="auto" w:fill="auto"/>
            <w:hideMark/>
          </w:tcPr>
          <w:p w14:paraId="4CB0E9E4" w14:textId="7EF278AB" w:rsidR="002E686F" w:rsidRPr="00515844" w:rsidRDefault="005021CF" w:rsidP="001D3F54">
            <w:pPr>
              <w:spacing w:after="0" w:line="240" w:lineRule="auto"/>
              <w:jc w:val="center"/>
              <w:textAlignment w:val="baseline"/>
              <w:rPr>
                <w:rFonts w:ascii="Times New Roman" w:eastAsia="Times New Roman" w:hAnsi="Times New Roman" w:cs="Times New Roman"/>
                <w:sz w:val="24"/>
                <w:szCs w:val="24"/>
                <w:lang w:eastAsia="en-GB"/>
              </w:rPr>
            </w:pPr>
            <w:r>
              <w:rPr>
                <w:rFonts w:ascii="Arial" w:eastAsia="Times New Roman" w:hAnsi="Arial" w:cs="Arial"/>
                <w:noProof/>
                <w:sz w:val="32"/>
                <w:szCs w:val="32"/>
                <w:lang w:eastAsia="en-GB"/>
              </w:rPr>
              <mc:AlternateContent>
                <mc:Choice Requires="wpi">
                  <w:drawing>
                    <wp:anchor distT="0" distB="0" distL="114300" distR="114300" simplePos="0" relativeHeight="252186624" behindDoc="0" locked="0" layoutInCell="1" allowOverlap="1" wp14:anchorId="2D2B4E9B" wp14:editId="3D3C2978">
                      <wp:simplePos x="0" y="0"/>
                      <wp:positionH relativeFrom="column">
                        <wp:posOffset>141605</wp:posOffset>
                      </wp:positionH>
                      <wp:positionV relativeFrom="paragraph">
                        <wp:posOffset>441965</wp:posOffset>
                      </wp:positionV>
                      <wp:extent cx="122760" cy="224640"/>
                      <wp:effectExtent l="25400" t="38100" r="17145" b="42545"/>
                      <wp:wrapNone/>
                      <wp:docPr id="618" name="Ink 618"/>
                      <wp:cNvGraphicFramePr/>
                      <a:graphic xmlns:a="http://schemas.openxmlformats.org/drawingml/2006/main">
                        <a:graphicData uri="http://schemas.microsoft.com/office/word/2010/wordprocessingInk">
                          <w14:contentPart bwMode="auto" r:id="rId41">
                            <w14:nvContentPartPr>
                              <w14:cNvContentPartPr/>
                            </w14:nvContentPartPr>
                            <w14:xfrm>
                              <a:off x="0" y="0"/>
                              <a:ext cx="122760" cy="224640"/>
                            </w14:xfrm>
                          </w14:contentPart>
                        </a:graphicData>
                      </a:graphic>
                      <wp14:sizeRelH relativeFrom="margin">
                        <wp14:pctWidth>0</wp14:pctWidth>
                      </wp14:sizeRelH>
                      <wp14:sizeRelV relativeFrom="margin">
                        <wp14:pctHeight>0</wp14:pctHeight>
                      </wp14:sizeRelV>
                    </wp:anchor>
                  </w:drawing>
                </mc:Choice>
                <mc:Fallback>
                  <w:pict>
                    <v:shape w14:anchorId="0E4E4783" id="Ink 618" o:spid="_x0000_s1026" type="#_x0000_t75" style="position:absolute;margin-left:10.55pt;margin-top:34.2pt;width:10.85pt;height:18.95pt;z-index:2521866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JJBC7KKAQAAMAMAAA4AAABkcnMvZTJvRG9jLnhtbJxSy07DMBC8I/EP&#13;&#10;lu80D7Upipr0QIXEAegBPsA4dmMRe6O125S/Z5M2tIAQUi+W12OPZ3Z2sdzbhu0UegOu4Mkk5kw5&#13;&#10;CZVxm4K/vtzf3HLmg3CVaMCpgn8oz5fl9dWia3OVQg1NpZARifN51xa8DqHNo8jLWlnhJ9AqR6AG&#13;&#10;tCJQiZuoQtERu22iNI6zqAOsWgSpvKfT1QHk5cCvtZLhWWuvAmsKPp9lJC+MG6TNPJtx9lbw23g6&#13;&#10;41G5EPkGRVsbeZQkLlBkhXEk4ItqJYJgWzS/qKyRCB50mEiwEWhtpBr8kLMk/uHswb33rpKp3GIu&#13;&#10;wQXlwlpgGHs3AJd8YRvqQPcIFaUjtgH4kZHa838YB9ErkFtLeg6JoGpEoHHwtWk9Z5ibquD4UCUn&#13;&#10;/W53d3KwxpOvp90aWX8/S2hwnLAkipyzvqR4RvtP398TEh2hv5j3Gm2fCQlm+4LTHHz06xC52gcm&#13;&#10;6TBJ03k/IZKgNJ1m0wEfmQ8MY3WWAH3+Levzuhd2NujlJwAAAP//AwBQSwMEFAAGAAgAAAAhAFtL&#13;&#10;qACRAwAA5gcAABAAAABkcnMvaW5rL2luazEueG1stFXJbttIEL0PMP9Q6Bx8YUu9sRchcg7BGBgg&#13;&#10;AwRZgJmjIjEWEZE0KMqy/z6vmjStIM5lMHMw2bX0q1evivLrNw/Nge6r/lh37VrohRJUtdtuV7e3&#13;&#10;a/H5042Mgo7Dpt1tDl1brcVjdRRvrn//7XXdfmsOKzwJCO2RT81hLfbDcLdaLs/n8+JsF11/uzRK&#13;&#10;2eWf7be/3onr6dau+lq39YCSxyfXtmuH6mFgsFW9W4vt8KDmfGB/7E79tprD7Om3zxlDv9lWN13f&#13;&#10;bIYZcb9p2+pA7aYB778FDY93ONSoc1v1gpoaDUuz0C64+EeCY/OwFhf2CRSPYNKI5cuY//wPmDc/&#13;&#10;YzIta4IPgiZKu+qeOS2z5qtf9/6+7+6qfqirZ5lHUabAI21HO+szCtVXx+5w4tkIut8cTpBMK4W1&#13;&#10;mGrr5QuC/IwHbf5TPOjyS7xLcj9KM7V3qcMk2rxST6Md6qbCojd3844NRwCz++PQ58/BKGOk8lKl&#13;&#10;TyquXFrZtIgpXYxi2uInzC/96bif8b70z/uaI7NqY2fnejfsZ9HVQjkT3Kz7peov3d5X9e1++NfX&#13;&#10;t92hw0cxTfzV27dKeX/RWS45r9wLH3DeQpoE+FB9XYtX+RumfHN0ZAVMqcgoS8FHX1z5K6n1lXbO&#13;&#10;FEKJUuhCeqllirZQZEkV0pCV2nocJNswyZfIIg0LfzLEQpakSOMGoFMqOBGmQRCZ/EKB7JVG+8JT&#13;&#10;iagsEdFewXTS61go6UAMeZoC4qWM0tnAJmoVHlHrYTIBXVgJVkYnMHCUXInbGm5NUeoYCibAXOFV&#13;&#10;JaAsGcdRR/i5KVzuBA8ntQdPYDpAAdJIXSKfIrBQH5VCAgza46iWEW7UQRRXyFjLbbAQeAAMtZDG&#13;&#10;/JiO9dwUW/lumXvREl5cwjWLw9gN6qJiRO+GUM1kFDRiC83SsluT8SZrpAvHfTFhB1EU6MKMmQPK&#13;&#10;QTL0jaIWk7SQG28ksc8GljXIoALeJQpFqM+5QSZpIAxmHQ1XxZA1J3FvkFKWMSPwxDE8Zohc7oyZ&#13;&#10;eYuDx5HDEBHDHKebd0g7LI8dZw5GEgNAKqaedwKJ1kFGTI7huN+Q8z0lCzkjigfDu8WtYiZQCEqW&#13;&#10;AIDJu2pSxLwxWeYEASYlYIM8JYDxlurEc1XSGD/qg7RROAiJexSU5YBEdfgBzhMuDVrCfV0kwvTR&#13;&#10;SUARXfoRRBUh7waGQ+qH/wfzp4ofuuvvAAAA//8DAFBLAwQUAAYACAAAACEAPGhkjOIAAAANAQAA&#13;&#10;DwAAAGRycy9kb3ducmV2LnhtbEyPQU/DMAyF70j8h8hI3FjaUlVT13RCFDQhDogx7l4T2mqJU5ps&#13;&#10;K/8ec2IXS9Z7fn5ftZ6dFSczhcGTgnSRgDDUej1Qp2D38Xy3BBEikkbrySj4MQHW9fVVhaX2Z3o3&#13;&#10;p23sBIdQKFFBH+NYShna3jgMCz8aYu3LTw4jr1Mn9YRnDndWZklSSIcD8YceR/PYm/awPToFo93k&#13;&#10;T9rr5q3BF/f5/bpLh81BqdubuVnxeFiBiGaO/xfwx8D9oeZie38kHYRVkKUpOxUUyxwE63nGOHv2&#13;&#10;JcU9yLqSlxT1LwAAAP//AwBQSwMEFAAGAAgAAAAhAHkYvJ2/AAAAIQEAABkAAABkcnMvX3JlbHMv&#13;&#10;ZTJvRG9jLnhtbC5yZWxzhM+xasQwDAbgvdB3MNobJR3KUeJkOQ6ylhRuNY6SmMSysZzSe/t67MHB&#13;&#10;DRqE0PdLbf/rd/VDSVxgDU1VgyK2YXK8aPgeL28nUJINT2YPTBpuJNB3ry/tF+0mlyVZXRRVFBYN&#13;&#10;a87xE1HsSt5IFSJxmcwheZNLmxaMxm5mIXyv6w9M/w3o7kw1TBrSMDWgxlssyc/tMM/O0jnYwxPn&#13;&#10;BxFoD8nBX/1eUJMWyhocb1iqqcqhgF2Ld491fwAAAP//AwBQSwECLQAUAAYACAAAACEAmzMnNwwB&#13;&#10;AAAtAgAAEwAAAAAAAAAAAAAAAAAAAAAAW0NvbnRlbnRfVHlwZXNdLnhtbFBLAQItABQABgAIAAAA&#13;&#10;IQA4/SH/1gAAAJQBAAALAAAAAAAAAAAAAAAAAD0BAABfcmVscy8ucmVsc1BLAQItABQABgAIAAAA&#13;&#10;IQCSQQuyigEAADADAAAOAAAAAAAAAAAAAAAAADwCAABkcnMvZTJvRG9jLnhtbFBLAQItABQABgAI&#13;&#10;AAAAIQBbS6gAkQMAAOYHAAAQAAAAAAAAAAAAAAAAAPIDAABkcnMvaW5rL2luazEueG1sUEsBAi0A&#13;&#10;FAAGAAgAAAAhADxoZIziAAAADQEAAA8AAAAAAAAAAAAAAAAAsQcAAGRycy9kb3ducmV2LnhtbFBL&#13;&#10;AQItABQABgAIAAAAIQB5GLydvwAAACEBAAAZAAAAAAAAAAAAAAAAAMAIAABkcnMvX3JlbHMvZTJv&#13;&#10;RG9jLnhtbC5yZWxzUEsFBgAAAAAGAAYAeAEAALYJAAAAAA==&#13;&#10;">
                      <v:imagedata r:id="rId42" o:title=""/>
                    </v:shape>
                  </w:pict>
                </mc:Fallback>
              </mc:AlternateContent>
            </w:r>
            <w:r w:rsidR="002E686F" w:rsidRPr="00515844">
              <w:rPr>
                <w:rFonts w:ascii="Arial" w:eastAsia="Times New Roman" w:hAnsi="Arial" w:cs="Arial"/>
                <w:sz w:val="32"/>
                <w:szCs w:val="32"/>
                <w:lang w:eastAsia="en-GB"/>
              </w:rPr>
              <w:t> </w:t>
            </w:r>
          </w:p>
        </w:tc>
      </w:tr>
      <w:tr w:rsidR="002E686F" w:rsidRPr="00515844" w14:paraId="29B31EAE" w14:textId="77777777" w:rsidTr="001D3F54">
        <w:trPr>
          <w:trHeight w:val="450"/>
        </w:trPr>
        <w:tc>
          <w:tcPr>
            <w:tcW w:w="0" w:type="auto"/>
            <w:vMerge/>
            <w:tcBorders>
              <w:top w:val="single" w:sz="6" w:space="0" w:color="auto"/>
              <w:left w:val="single" w:sz="6" w:space="0" w:color="auto"/>
              <w:bottom w:val="nil"/>
              <w:right w:val="single" w:sz="6" w:space="0" w:color="auto"/>
            </w:tcBorders>
            <w:shd w:val="clear" w:color="auto" w:fill="auto"/>
            <w:vAlign w:val="center"/>
            <w:hideMark/>
          </w:tcPr>
          <w:p w14:paraId="20E9C958" w14:textId="77777777" w:rsidR="002E686F" w:rsidRPr="00515844" w:rsidRDefault="002E686F" w:rsidP="001D3F54">
            <w:pPr>
              <w:spacing w:after="0" w:line="240" w:lineRule="auto"/>
              <w:rPr>
                <w:rFonts w:ascii="Times New Roman" w:eastAsia="Times New Roman" w:hAnsi="Times New Roman" w:cs="Times New Roman"/>
                <w:sz w:val="24"/>
                <w:szCs w:val="24"/>
                <w:lang w:eastAsia="en-GB"/>
              </w:rPr>
            </w:pPr>
          </w:p>
        </w:tc>
        <w:tc>
          <w:tcPr>
            <w:tcW w:w="750" w:type="dxa"/>
            <w:tcBorders>
              <w:top w:val="nil"/>
              <w:left w:val="single" w:sz="6" w:space="0" w:color="auto"/>
              <w:bottom w:val="single" w:sz="6" w:space="0" w:color="auto"/>
              <w:right w:val="single" w:sz="6" w:space="0" w:color="auto"/>
            </w:tcBorders>
            <w:shd w:val="clear" w:color="auto" w:fill="auto"/>
            <w:hideMark/>
          </w:tcPr>
          <w:p w14:paraId="43DE07C4" w14:textId="77777777" w:rsidR="002E686F" w:rsidRPr="00515844" w:rsidRDefault="002E686F" w:rsidP="001D3F54">
            <w:pPr>
              <w:spacing w:after="0" w:line="240" w:lineRule="auto"/>
              <w:jc w:val="center"/>
              <w:textAlignment w:val="baseline"/>
              <w:rPr>
                <w:rFonts w:ascii="Times New Roman" w:eastAsia="Times New Roman" w:hAnsi="Times New Roman" w:cs="Times New Roman"/>
                <w:sz w:val="24"/>
                <w:szCs w:val="24"/>
                <w:lang w:eastAsia="en-GB"/>
              </w:rPr>
            </w:pPr>
            <w:r w:rsidRPr="00515844">
              <w:rPr>
                <w:rFonts w:ascii="Arial" w:eastAsia="Times New Roman" w:hAnsi="Arial" w:cs="Arial"/>
                <w:sz w:val="32"/>
                <w:szCs w:val="32"/>
                <w:lang w:eastAsia="en-GB"/>
              </w:rPr>
              <w:t> </w:t>
            </w:r>
          </w:p>
        </w:tc>
        <w:tc>
          <w:tcPr>
            <w:tcW w:w="0" w:type="auto"/>
            <w:vMerge/>
            <w:tcBorders>
              <w:top w:val="single" w:sz="6" w:space="0" w:color="auto"/>
              <w:left w:val="single" w:sz="6" w:space="0" w:color="auto"/>
              <w:bottom w:val="single" w:sz="6" w:space="0" w:color="auto"/>
              <w:right w:val="single" w:sz="6" w:space="0" w:color="auto"/>
            </w:tcBorders>
            <w:shd w:val="clear" w:color="auto" w:fill="auto"/>
            <w:vAlign w:val="center"/>
            <w:hideMark/>
          </w:tcPr>
          <w:p w14:paraId="37DCB907" w14:textId="77777777" w:rsidR="002E686F" w:rsidRPr="00515844" w:rsidRDefault="002E686F" w:rsidP="001D3F54">
            <w:pPr>
              <w:spacing w:after="0" w:line="240" w:lineRule="auto"/>
              <w:rPr>
                <w:rFonts w:ascii="Times New Roman" w:eastAsia="Times New Roman" w:hAnsi="Times New Roman" w:cs="Times New Roman"/>
                <w:sz w:val="24"/>
                <w:szCs w:val="24"/>
                <w:lang w:eastAsia="en-GB"/>
              </w:rPr>
            </w:pPr>
          </w:p>
        </w:tc>
      </w:tr>
      <w:tr w:rsidR="002E686F" w:rsidRPr="00515844" w14:paraId="2C771BF1" w14:textId="77777777" w:rsidTr="001D3F54">
        <w:trPr>
          <w:trHeight w:val="450"/>
        </w:trPr>
        <w:tc>
          <w:tcPr>
            <w:tcW w:w="7515" w:type="dxa"/>
            <w:tcBorders>
              <w:top w:val="single" w:sz="6" w:space="0" w:color="auto"/>
              <w:left w:val="single" w:sz="6" w:space="0" w:color="auto"/>
              <w:bottom w:val="nil"/>
              <w:right w:val="single" w:sz="6" w:space="0" w:color="auto"/>
            </w:tcBorders>
            <w:shd w:val="clear" w:color="auto" w:fill="D9D9D9"/>
            <w:hideMark/>
          </w:tcPr>
          <w:p w14:paraId="57ACCA95" w14:textId="77777777" w:rsidR="002E686F" w:rsidRPr="00515844" w:rsidRDefault="002E686F" w:rsidP="001D3F54">
            <w:pPr>
              <w:spacing w:after="0" w:line="240" w:lineRule="auto"/>
              <w:textAlignment w:val="baseline"/>
              <w:rPr>
                <w:rFonts w:ascii="Times New Roman" w:eastAsia="Times New Roman" w:hAnsi="Times New Roman" w:cs="Times New Roman"/>
                <w:sz w:val="24"/>
                <w:szCs w:val="24"/>
                <w:lang w:eastAsia="en-GB"/>
              </w:rPr>
            </w:pPr>
            <w:r w:rsidRPr="00515844">
              <w:rPr>
                <w:rFonts w:ascii="Arial" w:eastAsia="Times New Roman" w:hAnsi="Arial" w:cs="Arial"/>
                <w:b/>
                <w:bCs/>
                <w:lang w:eastAsia="en-GB"/>
              </w:rPr>
              <w:t>4. Practical Application Skills</w:t>
            </w:r>
            <w:r w:rsidRPr="00515844">
              <w:rPr>
                <w:rFonts w:ascii="Arial" w:eastAsia="Times New Roman" w:hAnsi="Arial" w:cs="Arial"/>
                <w:lang w:eastAsia="en-GB"/>
              </w:rPr>
              <w:t> </w:t>
            </w:r>
          </w:p>
        </w:tc>
        <w:tc>
          <w:tcPr>
            <w:tcW w:w="750" w:type="dxa"/>
            <w:tcBorders>
              <w:top w:val="single" w:sz="6" w:space="0" w:color="auto"/>
              <w:left w:val="single" w:sz="6" w:space="0" w:color="auto"/>
              <w:bottom w:val="nil"/>
              <w:right w:val="single" w:sz="6" w:space="0" w:color="auto"/>
            </w:tcBorders>
            <w:shd w:val="clear" w:color="auto" w:fill="D9D9D9"/>
            <w:hideMark/>
          </w:tcPr>
          <w:p w14:paraId="1AE49A03" w14:textId="77777777" w:rsidR="002E686F" w:rsidRPr="00515844" w:rsidRDefault="002E686F" w:rsidP="001D3F54">
            <w:pPr>
              <w:spacing w:after="0" w:line="240" w:lineRule="auto"/>
              <w:jc w:val="center"/>
              <w:textAlignment w:val="baseline"/>
              <w:rPr>
                <w:rFonts w:ascii="Times New Roman" w:eastAsia="Times New Roman" w:hAnsi="Times New Roman" w:cs="Times New Roman"/>
                <w:sz w:val="24"/>
                <w:szCs w:val="24"/>
                <w:lang w:eastAsia="en-GB"/>
              </w:rPr>
            </w:pPr>
            <w:r w:rsidRPr="00515844">
              <w:rPr>
                <w:rFonts w:ascii="Arial" w:eastAsia="Times New Roman" w:hAnsi="Arial" w:cs="Arial"/>
                <w:sz w:val="32"/>
                <w:szCs w:val="32"/>
                <w:lang w:eastAsia="en-GB"/>
              </w:rPr>
              <w:t> </w:t>
            </w:r>
          </w:p>
        </w:tc>
        <w:tc>
          <w:tcPr>
            <w:tcW w:w="735" w:type="dxa"/>
            <w:tcBorders>
              <w:top w:val="single" w:sz="6" w:space="0" w:color="auto"/>
              <w:left w:val="single" w:sz="6" w:space="0" w:color="auto"/>
              <w:bottom w:val="single" w:sz="6" w:space="0" w:color="auto"/>
              <w:right w:val="single" w:sz="6" w:space="0" w:color="auto"/>
            </w:tcBorders>
            <w:shd w:val="clear" w:color="auto" w:fill="D9D9D9"/>
            <w:hideMark/>
          </w:tcPr>
          <w:p w14:paraId="4EF51D6F" w14:textId="77777777" w:rsidR="002E686F" w:rsidRPr="00515844" w:rsidRDefault="002E686F" w:rsidP="001D3F54">
            <w:pPr>
              <w:spacing w:after="0" w:line="240" w:lineRule="auto"/>
              <w:jc w:val="center"/>
              <w:textAlignment w:val="baseline"/>
              <w:rPr>
                <w:rFonts w:ascii="Times New Roman" w:eastAsia="Times New Roman" w:hAnsi="Times New Roman" w:cs="Times New Roman"/>
                <w:sz w:val="24"/>
                <w:szCs w:val="24"/>
                <w:lang w:eastAsia="en-GB"/>
              </w:rPr>
            </w:pPr>
            <w:r w:rsidRPr="00515844">
              <w:rPr>
                <w:rFonts w:ascii="Arial" w:eastAsia="Times New Roman" w:hAnsi="Arial" w:cs="Arial"/>
                <w:sz w:val="32"/>
                <w:szCs w:val="32"/>
                <w:lang w:eastAsia="en-GB"/>
              </w:rPr>
              <w:t> </w:t>
            </w:r>
          </w:p>
        </w:tc>
      </w:tr>
      <w:tr w:rsidR="002E686F" w:rsidRPr="00515844" w14:paraId="0254A5DB" w14:textId="77777777" w:rsidTr="001D3F54">
        <w:trPr>
          <w:trHeight w:val="450"/>
        </w:trPr>
        <w:tc>
          <w:tcPr>
            <w:tcW w:w="7515" w:type="dxa"/>
            <w:vMerge w:val="restart"/>
            <w:tcBorders>
              <w:top w:val="single" w:sz="6" w:space="0" w:color="auto"/>
              <w:left w:val="single" w:sz="6" w:space="0" w:color="auto"/>
              <w:bottom w:val="nil"/>
              <w:right w:val="single" w:sz="6" w:space="0" w:color="auto"/>
            </w:tcBorders>
            <w:shd w:val="clear" w:color="auto" w:fill="auto"/>
            <w:hideMark/>
          </w:tcPr>
          <w:p w14:paraId="7077C69D" w14:textId="59B8E3EC" w:rsidR="002E686F" w:rsidRPr="00515844" w:rsidRDefault="002E686F" w:rsidP="001D3F54">
            <w:pPr>
              <w:spacing w:after="0" w:line="240" w:lineRule="auto"/>
              <w:textAlignment w:val="baseline"/>
              <w:rPr>
                <w:rFonts w:ascii="Times New Roman" w:eastAsia="Times New Roman" w:hAnsi="Times New Roman" w:cs="Times New Roman"/>
                <w:sz w:val="24"/>
                <w:szCs w:val="24"/>
                <w:lang w:eastAsia="en-GB"/>
              </w:rPr>
            </w:pPr>
            <w:r w:rsidRPr="00515844">
              <w:rPr>
                <w:rFonts w:ascii="Arial" w:eastAsia="Times New Roman" w:hAnsi="Arial" w:cs="Arial"/>
                <w:sz w:val="14"/>
                <w:szCs w:val="14"/>
                <w:lang w:eastAsia="en-GB"/>
              </w:rPr>
              <w:t> </w:t>
            </w:r>
          </w:p>
          <w:p w14:paraId="3E0B5B9D" w14:textId="37AEEBE8" w:rsidR="002E686F" w:rsidRPr="00515844" w:rsidRDefault="00341200" w:rsidP="001D3F54">
            <w:pPr>
              <w:spacing w:after="0" w:line="240" w:lineRule="auto"/>
              <w:textAlignment w:val="baseline"/>
              <w:rPr>
                <w:rFonts w:ascii="Times New Roman" w:eastAsia="Times New Roman" w:hAnsi="Times New Roman" w:cs="Times New Roman"/>
                <w:sz w:val="24"/>
                <w:szCs w:val="24"/>
                <w:lang w:eastAsia="en-GB"/>
              </w:rPr>
            </w:pPr>
            <w:r>
              <w:rPr>
                <w:rFonts w:ascii="Arial" w:eastAsia="Times New Roman" w:hAnsi="Arial" w:cs="Arial"/>
                <w:noProof/>
                <w:sz w:val="14"/>
                <w:szCs w:val="14"/>
                <w:lang w:eastAsia="en-GB"/>
              </w:rPr>
              <mc:AlternateContent>
                <mc:Choice Requires="wpi">
                  <w:drawing>
                    <wp:anchor distT="0" distB="0" distL="114300" distR="114300" simplePos="0" relativeHeight="252228608" behindDoc="0" locked="0" layoutInCell="1" allowOverlap="1" wp14:anchorId="6D874D02" wp14:editId="2683AA4D">
                      <wp:simplePos x="0" y="0"/>
                      <wp:positionH relativeFrom="column">
                        <wp:posOffset>1443355</wp:posOffset>
                      </wp:positionH>
                      <wp:positionV relativeFrom="paragraph">
                        <wp:posOffset>-113030</wp:posOffset>
                      </wp:positionV>
                      <wp:extent cx="2612945" cy="358315"/>
                      <wp:effectExtent l="38100" t="38100" r="29210" b="35560"/>
                      <wp:wrapNone/>
                      <wp:docPr id="659" name="Ink 659"/>
                      <wp:cNvGraphicFramePr/>
                      <a:graphic xmlns:a="http://schemas.openxmlformats.org/drawingml/2006/main">
                        <a:graphicData uri="http://schemas.microsoft.com/office/word/2010/wordprocessingInk">
                          <w14:contentPart bwMode="auto" r:id="rId43">
                            <w14:nvContentPartPr>
                              <w14:cNvContentPartPr/>
                            </w14:nvContentPartPr>
                            <w14:xfrm>
                              <a:off x="0" y="0"/>
                              <a:ext cx="2612945" cy="358315"/>
                            </w14:xfrm>
                          </w14:contentPart>
                        </a:graphicData>
                      </a:graphic>
                    </wp:anchor>
                  </w:drawing>
                </mc:Choice>
                <mc:Fallback>
                  <w:pict>
                    <v:shape w14:anchorId="36ABF5D3" id="Ink 659" o:spid="_x0000_s1026" type="#_x0000_t75" style="position:absolute;margin-left:113.05pt;margin-top:-9.5pt;width:207pt;height:29.4pt;z-index:25222860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IszXA2OAQAAMQMAAA4AAABkcnMvZTJvRG9jLnhtbJxSwU7DMAy9I/EP&#13;&#10;ke+sa8fGqNZxYELiAOwAHxDSZI1o4srJ1vH3uN3GBgghcalqv/b5PT/PbrauFhtNwaIvIB0MQWiv&#13;&#10;sLR+VcDL893FFESI0peyRq8LeNcBbubnZ7O2yXWGFdalJsEkPuRtU0AVY5MnSVCVdjIMsNGeQYPk&#13;&#10;ZOSSVklJsmV2VyfZcDhJWqSyIVQ6BO4udiDMe35jtIpPxgQdRV3A1XjC8mL/koGgAqZpOgbxyp2r&#13;&#10;0RSS+UzmK5JNZdVekvyHIietZwGfVAsZpViT/UHlrCIMaOJAoUvQGKt074edpcNvzu79W+cqvVRr&#13;&#10;yhX6qH1cSoqH3fXAf0a4mjfQPmDJ6ch1RNgz8nr+DmMneoFq7VjPLhHStYx8DqGyTeA157YsgO7L&#13;&#10;9Kjfb26PDpZ09PW4WZLovp+Mr0F46VgUOxddyfEc7D9+/Z+RZA/9xrw15LpMWLDYFsB38N49+8j1&#13;&#10;NgrFzWySZteXfBCKsdF4OuLjOKHeURwGnUTA07+EfVp3yk4uff4BAAD//wMAUEsDBBQABgAIAAAA&#13;&#10;IQDDkg/WiBcAAN42AAAQAAAAZHJzL2luay9pbmsxLnhtbLSbW28c15WF3weY/1BoP/RLl1Sn7iVY&#13;&#10;ykMQAwFmkCAXIPOoSG2LiEgaJGXZ/36+b51qWkkcIBj0QDDJup2zL2uvfany17/68fZj88P54fHm&#13;&#10;/u71obzoDs357t39+5u7714f/vynb9r10Dw+vb17//bj/d359eGn8+PhV2/+8z++vrn72+3HV/xs&#13;&#10;WOHu0b9uP74+fHh6+v7Vy5efP39+8Xl4cf/w3cu+64aXv73723//1+HN/tT787c3dzdPbPl4OfXu&#13;&#10;/u7p/OOTi726ef/68O7px+75ftb+4/2nh3fn58ueeXj38x1PD2/fnb+5f7h9+/S84oe3d3fnj83d&#13;&#10;21vk/suhefrpe/64YZ/vzg+H5vYGhdv+RRmXcf3Nxom3P74+fHH8CREfkeT28PKX1/yf/4c1v/nn&#13;&#10;NRVr6Jd5OTS7SO/PPyjTy9j81b/W/fcP99+fH55uzj+buRplv/BT864exz7VUA/nx/uPn/TNofnh&#13;&#10;7cdPmKx0HbDY9y4vf8Eg/7wetrnqetjlX673pXB/b5pdvS/tsBvtGVIX1z7d3J4B+u33zxh7emRh&#13;&#10;T//x6SHh0Hd933Zz221/6tZXU/eqm170w/iFK3YUX9b868Onxw/P6/314We85sqz1apmn2/eP314&#13;&#10;Nnr3ohv7ZXy2+5dW/6WnP5xvvvvw9H9+/N39x3uCYvf4V7/+ddfN8xeaZctnyP1CAAeFzW6AP5y/&#13;&#10;fX34KjHc5Ml6Ihbo59JMw9aspZ9Px+nYlvXYnQ7teCiHsmzbaWjmtpRtOLVD0zXl1Bb+YYsTBxx2&#13;&#10;nNz41XKwrqd24va+y22jd/fN1LBK4enSsQhX2zItp9JsXp7bse2Xjl0mD7PF0J3akWU9W7jqJlzg&#13;&#10;kb4pZUSCZvbm0rBrV04TVws79M18Wrhn9Hm2mU6l4yR3ulrpeu5U9C3SzgO/ONGNLO/mE4uhg7u6&#13;&#10;3tAO7TidRhXjYGp6nldAdGTxsaxsiQgaBE0ndovMPIay7hmNPDm5VWmGATsgQRmw08zldV5Zn38Y&#13;&#10;qMUFbRk3TvgbLbEbq7M0CnXIuCKHSk6zqvftgAbZbD5tTWydLbv1hMPa0q99TNQsbNtpAgVslzGW&#13;&#10;U3DVH1cWjSNVo91G/Yr60zCymQ+pTW6em+7vOO4SVv8u1BK8v/v228fzE8QOh70ZR4wyr+ADvUHe&#13;&#10;sXTHeRN9A6ngoCdmBEZfnIEMAyaalVdsdA2umaq0WAmZL47EWa1YwlYdLsf0kzgUvPH4MmuQgZUH&#13;&#10;dOTeETxyw+oWgmDjfkDVjqvuWJqyYcpZ9AGWod3aRYhivGYiaFxznd1csViPLVlObFzPXuOGvfqV&#13;&#10;HcdLrOLiY9uPRmvRYurKtW4+uTeYNXgm3IhtuhPea+d+2IOlKrPsRz3Kl6HniUDWx/viRVw/ALIE&#13;&#10;GCfWCojN0F0Gbie8Bmw14oo9qgKutR1KIkCTawfwBMKJdS3DLm2w6ZU9NgmERJGHBLAQ9w8u+5AP&#13;&#10;I0wD43uCO8cex8TOatKjM14W8y7TbrhTsgjEsYFhVyGDJMOi4FxT/JWwZZlEFnGGN4krtzVOV9w+&#13;&#10;RWYDvVRKKN0cUAG3Hqt64bTwzMKm0kzO+YsL1wTAPM2HN/O0QAYgNWQ9Q9cGS38YDnDKeMIS7UoE&#13;&#10;x1gFl3NiisXRSuKE2SDnJXzB+ZX7l5n7ovLIZShl4Cm8JoGWneN2csX4QQr7AAwyACavWNc32KcG&#13;&#10;E9GmIVYQQtDoY1018bSAKuNgGM4wD04zbAdExGDcBy6ub7itTBiuw7vD3KyE0OlY4Jr5SEidsNx0&#13;&#10;KCeoFSQbJHM7rQP2ARKwAxYRsijJZUhb4BRpHFJAB4CFwNyApYyJHnYI7NiMPMr5ii1ziI/Lz97s&#13;&#10;P8Jpt45UNBTMo5ncpiO9DQDTEy052GUSmDwGgRtJGpy8yB1zO1T2SmwVjnuiXLwX/ASXsU/Exgs9&#13;&#10;kWFchhj9OQ0GmlKCZOJuEyPPV8EwO12RxIoV1Jt17FATLqdYOx2XY3fsKUAksQkslzGGgocH0iYG&#13;&#10;aaYJRYGmCiEbASjyYhHUjGN0kzdxuvd5Y084omNqi/hIK/RkR52Rq/wExJxut0ni0Pq4ofIli+GF&#13;&#10;oru8YWVPDTXCd/i+4XBzmxBEUcK+RhFZgxgkSyiRckSeHFk2DBZSvWb1CbbiyYTNircQINpXDxCc&#13;&#10;Ep/rTmQ9UYJ5IL6GjBSxoNUQH4tREpHmXNRlDSwiTQZ3I8RuNWYE5sfSTGWObXMR9Xh+Id1pWO6G&#13;&#10;EzR8vYjBNSX/+iXWQXkjNsQoE/QFP0rLFmeyjjHSA1+iSskMdpfihmtiiRxweENChtM62KZAy5YQ&#13;&#10;ZsVhxI+mxBFAbeZsrbNYL5lV5ESyPGGm3yppE72qHWt3O840KraEBwnXuCfOAlZBJnYQHtXGxaTJ&#13;&#10;kSF3RS37fhvQchpAyvKs5aqil7Tfd0Qt9Q8BQ13T4kbkMMcuUo78JHbAsIfykWCBrjALIicSQFq/&#13;&#10;mL5UN3REEql5QFrYeJDaup0ph0x1g9y1B6DqA3eLsVWzsvJEySD85c2F0MKAslcigtxjgi0hIzBS&#13;&#10;6dJAgJgMi1q2kFuN3ijyLP9IAW4IDnqNPJhVCEKQlnIGZ1gepwmpzsAjTTF0dA6/WL4l/qQJXEUU&#13;&#10;sZZxF3qApOHsS1ujxRrLvnoz6xAHmFe0YCpW4H6KPu4z3tiXX1rYrTAAi7apwCs1QeAtXZLXtD+/&#13;&#10;oTGspmHYl8Sg7azwaTFacqVRXxlMW+z9D7skxlGzHZBGazMNwCkajqs8QyyaFKzPvAyDcDJ7IrCZ&#13;&#10;q4qAdPZJGqxKgO4W04GHNWx0lAPEQ2GveqdoZxU1sPJj37pF9ZIm1HWepfLkJsoyWEMjbiyC90iw&#13;&#10;nSADsbSD2LgdFzaOs4lIMlwtC6wJcKb+YE9okR1Y3EdZni1G205x3RP5cRe+3HhG18o2iElhGtXX&#13;&#10;Zp69lwOg3uJA/eVjPEjU1BSotERTACFe2S+F5dAQYeqPkzCtthYGVsa2r6MpG6F6ChoOgy09VLSA&#13;&#10;pK4f+YnasZdWxyfpUlkmZN3MOjlGdGm6I25KTkPZpDgXHmptx2akDaMVeaja6AQJtbQG1UoJSBjN&#13;&#10;LbEsaoAoTJ29WA49QDFPU7YidvzlKWKLii86KBXlkmZHk6ohJJHGKctwnvoXUfCnkY6ceF43su5m&#13;&#10;nSneQRd3i5aidWrsmyJnO1xcoArEPXlRu9Nb2VlZ85dCGQN70RyzDi0x2uPDGNKNkk7c3yU0/zVZ&#13;&#10;l5ID1l1nnLwSlsktVIzteiwjfGK9TdWYtqezwFA/dQdVoNzKisOFcFyBk5SpChwSMlpq7TkWukul&#13;&#10;VlUIT8QYFUCGgu1tXZqFqeuEba66E+QE5lwZB7Wm7gvW8BuhicG4yNIUl6IpIqYelRpwgU13TD1Q&#13;&#10;8SpdAYRYGkQBIBOHyjCXoG5xAiGOcIsFpWgr86x41o6Xn1d1wtD3dDx9WQFTP14S/HJs5yPct54O&#13;&#10;/aGl7y0TdbYFDrVlJe9xR+lIpyemU7+nVKoM4E9MUJGKWcQQK9RI1MzyRnUCVzEsllPJZElJzWc4&#13;&#10;ZMtOP+L32WpdwpixbLzNRAbWdCXWTcXKX1AdFjawDWTdhcMlfHsP401TsiWkXQU3FNmFI0QW9JDB&#13;&#10;TJO6an99BS5IaMySKBXjTSxhU7I4AKGdIilzlbq/kurgmAKf9zuvuh90RlHpDh6ZfDAbUvQQg+TR&#13;&#10;k/XRnSGIx9SFeZbIcOXKWNw1IvN+GIakAAOWLCkTLrGa6mGblFnGsWqpjoGDccAXXoZTBW7trC3I&#13;&#10;NL4Y155YuYexZot4lMDlAtcpWWV8x2nGoEW1FRG0xaDOy6xRLVhDhs1bso7XWNwUbuuP55QRlWVU&#13;&#10;VZUA4SZsgAaW/V3iQiojXiHSFPP4wmFJXLJIVVQ5ettspQdtGWEBghRdCSdWMc/RfVQxUxgENro7&#13;&#10;9Ypy2T9KEvjBfpSjFZk0OxKtPuRcZkpRFiS5J86rA6ioRtqs1mRd/jAhCe1KCwQyWDO3cbW6Y00d&#13;&#10;wq6DPRb9D7wszyUa7F5tWy22ZGAWhKJcy1QqeaO4FKVNzc8jaEvVJ7nRemo19+cQeC+rtY5PqjTC&#13;&#10;IAI5JAhVGnte4cPP643Rhm1dD28GxnZh9tlEe2yZei9HyudRZodWFgfVmBZRwVMKFg61mzA07cfZ&#13;&#10;0RQ1AOfFpkxTHUUaSaiFvcVjUABwiTJvxTYMni51GeQKELQCMUEpYh7o4XYe146BGYdGnmtj7PTs&#13;&#10;/BFGbgdiAJBJOlndYoj06jYCN34KeEiYLMlVxZZM3Ak6v3gffxJRdgVxD6NvVOChVLs8wYqm78Fj&#13;&#10;y1laeHZkk1o/oKRmGMLGaqmsjFDcBbZT5yGETK3FaYUwL8XpHGFAiyxs53zeoqaHs5xrKzEbDkjK&#13;&#10;zZksog/Ic16piXIWL7BF1Rqul/wELbGQNMqBLnJZCCwmQnJLMAXgRCUr7BahZQAmXJmogUk03uxm&#13;&#10;0YmGxod8rD7rzJHbI2d6AQzIHu5NRLAEW2tnoCzbcbPy9lBZzmtmKDFqlNS7HAIvR9MyjEMoimau&#13;&#10;E/Vp22uW5y5WSdFkROnb9AYVCQnNlEsJMBxLMSzSEFohAygWTDrSbI7sdBpqQ3t4IiaW1LPyUinK&#13;&#10;ApJ9YB/Hu45GMQm/ucoa7RpEmE+cNRoHGzxRi4OLyXQAQogkfjHdzxEiXDHIR0LZIF9FqxNxql/L&#13;&#10;BoN8hYPruJyq1jc6NCB9XgXpwczZ0ALhcL+kliawJjZP9gxczANhUBR1GrMftb4D8Ai9/DWCKiHJ&#13;&#10;oZ7fyDcXaiBY4TsCQFwYtxqDJ/KTPa/Hd4yrmJKM40wxOpBeO1KT48+ZVy0EVOhOdyAK3ROuo6lN&#13;&#10;WU86k1jgO4RKZhYcoWT1555LuOFKm4YabyCCZFgLCFWivIASQRWnAx0owRJEuuIHMzbf7nDRPlbD&#13;&#10;JbD2YJwMxyvaYtrg/pGXPc6ndltQ0ndMUyCxQ8c//2BToByCxAr0KTXBmf7oBCJ2VQYxqQtqReE9&#13;&#10;s/Ve8M0RLwitqkS7lkow8gfQQldIGrtSgmgL4t1VvKj2YX/8wNXdNCbjnXHC0RaL3LnblUzizfRJ&#13;&#10;FJ9Sje0Iq2aiQLBDXrUmBb1EfC1Q6Ws5S04imcil7i1o4wIMYFh7IK1c0QVT3zMAHqcJMjUwRaPZ&#13;&#10;twDJHtnA43wwxhDN/c2+C7LS66OXwszUXvCKshmcte1RaVMHLUDsu1r4wZ6LyZC3dVxeHa6YuqhO&#13;&#10;mZgH6kMH+dZotqTqnY4YopIaP1NFxp1GvrM1cgIb66rMHKhNOB1E4DUKWeKEaQAnpMYerGByCp3q&#13;&#10;LXuWBATe3LM5Dil5b2aQaWnKgmzDFkm2eclc3WLH5uvh6mITTjyLwydLJhKybwpYw6WI9LwGcIa9&#13;&#10;EKvIXRO28MyY0BNWmOmwMUOKO/jPaM4ePCQY4Y8ozGEqvDodsbpHWikSsfSN5a/jAcv9KegC+jZk&#13;&#10;rCyPkjMug0BNyvgRBfWbJq3tyYVH9aF/ax1yNElYb+g56nPrGbasb5+UT/tfYI8PybPIzf3kdsxJ&#13;&#10;DxYR9ZuSUGo5dMohIlsuy31cTO4WECZv6Z0TIPLZ51jf4FdPs6GWyusSwp7bYw2rNcdJCUzMQPXt&#13;&#10;DKASgG9iK6+lpOuEs6aJ7MSBlbGGQiZzvQc8yqYx4T4XVFf/Oatz0DvXZoHdQxC+t1YSaIm/eFwQ&#13;&#10;h2q0n+b0g47KvqKYiU2s42Yuyy+p4ooBvywrb98mRn7UdQvtHdA4+t56PPJSPQHvJIWqA3ATvZo3&#13;&#10;smB90QyAqUh38suLD/z9/PqEymOvb81V+IFn0Q76M+lYpC8AJtMkGy9kMAej6GxsJylZddYkZ+za&#13;&#10;qRpCi0Vd3XXRoqIcorheLlq7woRpYkRPCQATShahwQ67EHK8ueBlWF6jiCmklfnRq46AOBaAZHCi&#13;&#10;jhVSYEfO+soCEmC6iy54dabisb6uMNRAmDWVOHDIPNVUIt5pvrhKE0DMVJAAIFjTMY85QXc405AG&#13;&#10;tR+PICousq/ARjVy2JLzxoJDfRCbG6y185VKZ/O+1fWkQ3SKye2VY/p9rlARqdjoeVXTLyuvVCba&#13;&#10;UciDMiCmNwHxH8U8hQDfPjlZWkgXKoFgzFt4LwySlEfZaZSePxXQDr50MKIwHEeZlGArinyrulR4&#13;&#10;DmSSozI8wEiThtAxjNFCWWqM3/J2ih1mkhjn8TNVemUHMMj7jnyHJEdVg/NNhKto8CAgRKao7IBl&#13;&#10;QTEGRmbfTjsDNsZpLYkQyWZA8ijpe0nrPKkNEstojzEIDM7iaV3p+6GmPUKZ1NKSkUaFgmmOcSBS&#13;&#10;KpYQsqw1FWRirdqmCniey7JaeJWMxEggLJU0jIUIfh6VoZHRzlqJnHCBKB4lJMnliVirg1CdQ5Qq&#13;&#10;k8CebLhQQi2TEmVR9EQ4cAi0AT79KAxAnnX8kDeoLD5mZk7GoOFy9laV0p1kRjN5soJLp62vh2yD&#13;&#10;mG6BFrGC8WRgxmAaQ5NE0mRSzjBfS++ExxzkITt+N01IjTZTIFMVUttwPy0MK4cV5anMlngIY8hf&#13;&#10;jhEu0Wj3zgq8YKlzM5CYJKiHAizLG2BRXwuzgC8v8pLEQXT2hHFszbG24cguPBpz+YYXzUU2dlUm&#13;&#10;nkVPC1jsbCMp56g9V2MFNEqTw11wtija6zmDgj1svkWGwkERAi6TwmRvlwfC9JE1PUdJpzKOAngQ&#13;&#10;o6ZASw2Rr4JYoyd9i0uuBy/MqgS+8RVPZeaikKjCsvUXvSLBwncznNYblIrsnZcO1j+xKBzImgpm&#13;&#10;8GB3pyZh3gidgShY30uLgSQiYWoMwtXqDF0cZ1TjODZJ1Dji10OgaAOP4tejpMIcGW1kMbrzRJa1&#13;&#10;C09Ssvn6eg92hLxeWtqYsvCxzDhhHl43w80UGDZIds5wOh1SZu5rxn5ySrDMd0RUMIjPH774z0jb&#13;&#10;twvCTv8Cu7Q6qs1JQsqqUrIxWkafMXEZtO6aJ/k+zyEJnpqIeHovn+Uk6c5ZISW2hKZXyH46wwik&#13;&#10;GNW84BaBUmU7rwxkUqeCYwDBrUBgtiStXsR5mdaCVRgBacQXbVbqErYR+hn02JLqFZ7mLhbCO+zD&#13;&#10;SauV7MMtzogCbcsrE7dNZA1Tb8orlGwVoAbmBvOO216ysrfwe1rhsHWVXCZSoxCqcWRhi1Q01G6N&#13;&#10;hX2jRrByGZP5DYoi9LKoAeboD/NnF4mvtqcaVRf4uR+W51mN1wez4TQ0pdjXsH7CZ4jGkcYJf7tg&#13;&#10;fEd8Sg2csCL1vYRIZmUtIBwYfFmZOUdHtfo0GyEUlyXKxJX1t5cjBiGjD2vQYeH6KGer29XMUbT3&#13;&#10;siCXuSffK2K5LKg6/A0buw4vQZw40+AFfD5Im4y3QuDi1FspjWxidj6HjI09FvbLgArRSsam+WsG&#13;&#10;HrMDP++b2WowOQPNIxMrSmW+86AeGQ4ZSpNAFQ1v0IVISYCYP1JloJb5PQ7FsjmLtTjJorshvdH+&#13;&#10;Gi/7NgItrLs5tEcWW4Qipqr3w4KcqwewPTS7czx3816OI4jS3eNQH8tZlvZjSM9OzkCQddqb4FrM&#13;&#10;RRimbrXHJZwAhhkFGLIxpQ5dNX1mnFB9olRJRkGJr2oqe3ALrvabKbCkQ5WWsue5FAIYpKZcHeyO&#13;&#10;8D4m6enLEgi+5ORpCzo/DpIpwFEWNTRTJu2hnEVSnEQGbzfqMvuqSUlT8fmaRgp1aQCjINWhHOGo&#13;&#10;3ourQ5c92LwF2LEw3ZAkUFxCOuIC+QhpEduArVOJJVRijvOjDxnqqn3JtvXikJ98BO24CxjyypWP&#13;&#10;9OpH2TRrvBXXNmbnmJa/1dK3FU57rX4sbdVbSC2N6VC/+NnQDif4yXdnuxEwRbTSg+CMpapDCWY5&#13;&#10;RVAIIh3B84ikwRbrh+opEZPcYPTudQQfRxrN3GMJGQFBOknelZjbehtop0fSI3KAF5wuGd95HUv3&#13;&#10;6B4wCLdYLWFpSjW9er2MCy0vCxZf+aybDzl3kyfjtuxeE652RCgjDWTzSQIZSEK2wE/kMuUxpWIW&#13;&#10;Eel0y9zqAXW5h7TMe3UijGD9aCj4xF6msJcI0oiXONX2ZFTfSjHncMyLs7EOa+Os+gmCxuG/LOWv&#13;&#10;f7DNz/+Dz5v/BQAA//8DAFBLAwQUAAYACAAAACEAEsFuCuQAAAAPAQAADwAAAGRycy9kb3ducmV2&#13;&#10;LnhtbEyPwU7DMAyG70h7h8iTuKAtbUHV1jWdYBPjwoXRB0ibkFZtnNJkXXl7zIldLNn+/fv/8v1s&#13;&#10;ezbp0bcOBcTrCJjG2qkWjYDy83W1AeaDRCV7h1rAj/awLxZ3ucyUu+KHns7BMDJBn0kBTQhDxrmv&#13;&#10;G22lX7tBI+2+3GhloHY0XI3ySua250kUpdzKFulDIwd9aHTdnS9WgHmJWtO9VQ+n9yPOkzuV3+Wh&#13;&#10;E+J+OR93VJ53wIKew/8F/DFQfigoWOUuqDzrBSRJGpNUwCreEhkp0qeIJpWAx+0GeJHzW47iFwAA&#13;&#10;//8DAFBLAwQUAAYACAAAACEAeRi8nb8AAAAhAQAAGQAAAGRycy9fcmVscy9lMm9Eb2MueG1sLnJl&#13;&#10;bHOEz7FqxDAMBuC90Hcw2hslHcpR4mQ5DrKWFG41jpKYxLKxnNJ7+3rswcENGoTQ90tt/+t39UNJ&#13;&#10;XGANTVWDIrZhcrxo+B4vbydQkg1PZg9MGm4k0HevL+0X7SaXJVldFFUUFg1rzvETUexK3kgVInGZ&#13;&#10;zCF5k0ubFozGbmYhfK/rD0z/DejuTDVMGtIwNaDGWyzJz+0wz87SOdjDE+cHEWgPycFf/V5QkxbK&#13;&#10;GhxvWKqpyqGAXYt3j3V/AAAA//8DAFBLAQItABQABgAIAAAAIQCbMyc3DAEAAC0CAAATAAAAAAAA&#13;&#10;AAAAAAAAAAAAAABbQ29udGVudF9UeXBlc10ueG1sUEsBAi0AFAAGAAgAAAAhADj9If/WAAAAlAEA&#13;&#10;AAsAAAAAAAAAAAAAAAAAPQEAAF9yZWxzLy5yZWxzUEsBAi0AFAAGAAgAAAAhAIszXA2OAQAAMQMA&#13;&#10;AA4AAAAAAAAAAAAAAAAAPAIAAGRycy9lMm9Eb2MueG1sUEsBAi0AFAAGAAgAAAAhAMOSD9aIFwAA&#13;&#10;3jYAABAAAAAAAAAAAAAAAAAA9gMAAGRycy9pbmsvaW5rMS54bWxQSwECLQAUAAYACAAAACEAEsFu&#13;&#10;CuQAAAAPAQAADwAAAAAAAAAAAAAAAACsGwAAZHJzL2Rvd25yZXYueG1sUEsBAi0AFAAGAAgAAAAh&#13;&#10;AHkYvJ2/AAAAIQEAABkAAAAAAAAAAAAAAAAAvRwAAGRycy9fcmVscy9lMm9Eb2MueG1sLnJlbHNQ&#13;&#10;SwUGAAAAAAYABgB4AQAAsx0AAAAA&#13;&#10;">
                      <v:imagedata r:id="rId44" o:title=""/>
                    </v:shape>
                  </w:pict>
                </mc:Fallback>
              </mc:AlternateContent>
            </w:r>
            <w:r w:rsidR="005021CF">
              <w:rPr>
                <w:rFonts w:ascii="Arial" w:eastAsia="Times New Roman" w:hAnsi="Arial" w:cs="Arial"/>
                <w:noProof/>
                <w:sz w:val="14"/>
                <w:szCs w:val="14"/>
                <w:lang w:eastAsia="en-GB"/>
              </w:rPr>
              <mc:AlternateContent>
                <mc:Choice Requires="wpi">
                  <w:drawing>
                    <wp:anchor distT="0" distB="0" distL="114300" distR="114300" simplePos="0" relativeHeight="252195840" behindDoc="0" locked="0" layoutInCell="1" allowOverlap="1" wp14:anchorId="6BC54148" wp14:editId="7090EEC1">
                      <wp:simplePos x="0" y="0"/>
                      <wp:positionH relativeFrom="column">
                        <wp:posOffset>39370</wp:posOffset>
                      </wp:positionH>
                      <wp:positionV relativeFrom="paragraph">
                        <wp:posOffset>-53340</wp:posOffset>
                      </wp:positionV>
                      <wp:extent cx="1211850" cy="265900"/>
                      <wp:effectExtent l="38100" t="38100" r="45720" b="39370"/>
                      <wp:wrapNone/>
                      <wp:docPr id="627" name="Ink 627"/>
                      <wp:cNvGraphicFramePr/>
                      <a:graphic xmlns:a="http://schemas.openxmlformats.org/drawingml/2006/main">
                        <a:graphicData uri="http://schemas.microsoft.com/office/word/2010/wordprocessingInk">
                          <w14:contentPart bwMode="auto" r:id="rId45">
                            <w14:nvContentPartPr>
                              <w14:cNvContentPartPr/>
                            </w14:nvContentPartPr>
                            <w14:xfrm>
                              <a:off x="0" y="0"/>
                              <a:ext cx="1211850" cy="265900"/>
                            </w14:xfrm>
                          </w14:contentPart>
                        </a:graphicData>
                      </a:graphic>
                    </wp:anchor>
                  </w:drawing>
                </mc:Choice>
                <mc:Fallback>
                  <w:pict>
                    <v:shape w14:anchorId="5B82C523" id="Ink 627" o:spid="_x0000_s1026" type="#_x0000_t75" style="position:absolute;margin-left:2.5pt;margin-top:-4.8pt;width:96.6pt;height:22.2pt;z-index:25219584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KNW4xCPAQAAMQMAAA4AAABkcnMvZTJvRG9jLnhtbJxSTU/rMBC8I/Ef&#13;&#10;rL2/5kM0lKgph1chcQB6gB9gHLuxXuyN1m5T/j2btKUFhJ7ExfJ67PHMzs5vd64VW03Boq8gm6Qg&#13;&#10;tFdYW7+u4OX57s8MRIjS17JFryt40wFuF5cX874rdY4NtrUmwSQ+lH1XQRNjVyZJUI12Mkyw055B&#13;&#10;g+Rk5JLWSU2yZ3bXJnmaFkmPVHeESofAp8s9CIuR3xit4pMxQUfRVnA9nbKaOG4KEMSbq+IGxGsF&#13;&#10;szQvIFnMZbkm2TVWHSTJXyhy0noW8EG1lFGKDdlvVM4qwoAmThS6BI2xSo9+2FmWfnF27/8NrrIr&#13;&#10;taFSoY/ax5WkeOzdCPzmC9dyB/oHrDkduYkIB0Zuz//D2Iteoto41rNPhHQrI49DaGwXuM2lrSug&#13;&#10;+zo76ffbvycHKzr5etyuSAz3i/wahJeORbFzMZQcz9H+4+f3jCQH6CfmnSE3ZMKCxa4CHtO3YR0j&#13;&#10;17soFB9meZbNpgwpxvJiepOOF47Ue4pjdRYB//4p7PN6UHY26Yt3AAAA//8DAFBLAwQUAAYACAAA&#13;&#10;ACEAd+dhgswNAAD/HgAAEAAAAGRycy9pbmsvaW5rMS54bWy0mVtvHMcRhd8D5D8Mxg982ZGmL3MT&#13;&#10;TPkhiIEACRLEDpA80tRKIsyLQK4s+d/n+6p3KTmWgSBgIFirmemurjp16nR1++tvPt5cdz/t7x+u&#13;&#10;7m7P+/Rs7Lv97eXdq6vbN+f9P77/dlj77uFwcfvq4vrudn/e/7x/6L95+fvffX11++PN9Qv+7rBw&#13;&#10;++C/bq7P+7eHw7sXz59/+PDh2Yfy7O7+zfM8juX5n25//Muf+5fHWa/2r69urw4s+XB6dXl3e9h/&#13;&#10;PGjsxdWr8/7y8HF8HI/t7+7e31/uHz/75v7y04jD/cXl/tu7+5uLw6PFtxe3t/vr7vbiBr//2XeH&#13;&#10;n9/xjyvWebO/77ubKwIe8rNUl7r+cePFxcfz/rPn97j4gCc3/fMv2/zX/8Hmt7+2qVslL/PSd0eX&#13;&#10;Xu1/0qfngfmL3479b/d37/b3h6v9J5gbKMcPP3eX7TnwaUDd7x/urt+bm7776eL6PZClcYQWx7XT&#13;&#10;8y8A8mt7YPOk9sDlN+197twvoTmG9zkOR9AeKXVK7eHqZg/Rb949cuzwgGFff3e4j3LIY87DOA/j&#13;&#10;9v24vqjbi2l9ti3rZ6k4svhk84f79w9vH+39cP+Jr/HlEbUW2YerV4e3j6CPz8aal/qI++eof2n2&#13;&#10;2/3Vm7eH/3n65d31HUVxzPhXf/jDOM7zZ5HFko+U+0IBBwu7IwB/378+77+KGu5iZnsRCOSxdjlP&#13;&#10;3Vq3eXc2ng0pnaWp1F0/9kPqc512w9TNw1LTrnRpSFvaDaUbh8z4qatd2o1DGXJZd2O3+tTloWz8&#13;&#10;TPEwd9Pop3z8lHMMiWlpqIsjUzdiJHVOG+qwTltYnuvCUkPla+FrXfFkyHgwVcZhsNSy4w3fGYRr&#13;&#10;Y24jeWbakOa6Y17qVu1O3ZaZhyMrw3yORU9rj7+o3xNl/lsYg5h/ff36YX847+uY+pfT3CFl3VrS&#13;&#10;ujsbJnBdzsZdX/upD/fAciL4AlrbVnYpAJpxNy+Z6IkmgxvedSWV3QbQRsl38AcLnvivS3k2Gz5m&#13;&#10;AV/5wTJhFqMWtWGasANKORfem6JhJvo0lx1vy1AmbGTxZOCwMEcUmR+ZJ5kTaJUOt0yFbpCDLjtd&#13;&#10;9zAX7o6A3SYHPdKKVbLi98SIVex9SqyeCUkbGjNBaQwXCLrMRDB2C2tXpwMF00y4lFvm3eyvhCKT&#13;&#10;2+gjg/CL7IcxHQT6oSQdBYZxt8KGZQHqAnjbbpWgxdf4zdh1wM7EQ50lI7HmRsojs10bwPBwwnUM&#13;&#10;4fLGTKwmfMm8aOsY30RgCwBVsDR6nFhNGwFbNMXqWfC5jETom7nkCGZNgVdEgy+TcB+5PQ2bdkCn&#13;&#10;e0KWLuPav6wTBBzJddB0PFvPNjCm9Mfe6CewWHDPWiEI3J/jKXJKvUYIgT9QAqlFHDJByvDYqk3Y&#13;&#10;s2rLJGKRD9BhNDnEYs3EGTRCaBpdYMuQZ5cIvmBlxkcBgDAMxw3cCdusCJZRzcMGeSuZaOStmIXT&#13;&#10;Q8UszMYA9Gz0LeY98Shtp3kNitWRCatL4gVyNkn+sKaeVQlBDAkwnMYTY1hDGaqRQReWJwmDBpbk&#13;&#10;BcLZZeISidWEBpLQE8aXVqWytc0F5KfTIApp6l+u29TlClnHETdC3fNZKvC9HyaUCC9b8aMPqE3W&#13;&#10;XVTCvIujikLogdtiQnFxmKk+vgICg4hTnjsaOmBOoEJigDzwMmkqFiVSd2akIFmQjupFvOMjmg9K&#13;&#10;kUumIFKsA/2VasxaPWTDfPs3ECp9SsNowkZXts6CEJVijazBBGwFJfyICpJzXK5WnzOYSYpVJuJS&#13;&#10;BtkE8W+hMi1hQpoXniMW1qSCUxAJG8ofrHZqUEF2SQwXUj8UZbXABEMUd59ASBYg9hIZb8ZQRGJv&#13;&#10;VIcjEVZZdBrwpoTusvDMroWDCYtsdwp5Qx4MEZujRBAOG3I4aHRkyVXcCfgPt0jQUNE+hsnIGRGM&#13;&#10;wDHfUTjGX1nH+kwzRMVTY0MYOixFxYQli5z4LQETk1ewsrwYiiX3axLLE2PAHy3nOSoXST9quewy&#13;&#10;pbN+xkdUNVHXYEzdY9BdsFSTZpYRv0T3YQiMZtUuWpC2Bwp67IE14hnZ7hIKfcoFY0cq3QalAjyf&#13;&#10;AVHi4NfoMwQcTRowkn6TJlYzuQBR/m06Yy+KGJVAQTetjqOVIGJ/hQOyBKVOANRupriFMlVAtMyT&#13;&#10;YbMfMBuKsfObQPqTCTNzvE5aO2L8hHJAyul2qXY2v1Qf5X4+q3CqT31BDxCslmgioqRh+LHME4Bk&#13;&#10;qh6oI7X8rOzIbeslLhkv96CAJUTvsDV1JRA2WSQxpJASoyEDTzSGCOF4wLZ2BZwAnVRAUIwMqdJ7&#13;&#10;WON1YaAcXUJYyCNIQm4mmgNK0j0KLW0NwcxCp6/AbqaiviPvUEihMaewAJK3J165y0W+IVsUDR1P&#13;&#10;2yokBl0cQ6FbdB2zOZNPdKFYommwV2UZQmwcVDvdGmA+0GgRkVkwGE82VpnWpCmY1TEAlmRrXQwt&#13;&#10;CNWhm4prKeDZmgo6EIi0MdHis4KIH5dmYC8hKlhOkpoJLGvuMqj5NFQ0iF8QtlBb9bImChOCoD2T&#13;&#10;yqBwJNwqjCWZLBYSrt5B8eQ+6otsrhtXFRdbWN5P9j9GnC0FouvsayzLBh8GQhzpB00AFlFOQCRS&#13;&#10;ENMJYSC/UsHds7gR4GRiu1RvgzgwAnx4W0l8izRCYbqqkYcZTTU5luWEDZKDZR5JHKVPE8YvY1WT&#13;&#10;jOXjV8WRoU3CFAk4Y0tRYZ3w2VEbU5MmXDF9sU3g6sIQkMAmvB6teHFYya4Z0RN6aHtqcWqaU6mD&#13;&#10;9sQr/TmNBIgGJKu7ISIVGWY87lZL00APOQUmW68V/WI/XIZWuFsHP8G3dY7dAv44z4QAwQqQorCI&#13;&#10;VfmLNMe2EwCKFBsp/oKSmwMBmexGZ0YnygUYrAwwpr4xLaEt95B9xpzAxz2msyp/h04YcNtK10ZG&#13;&#10;ji6RYOAMujX4jZUsWlse/JrnMi128fhl1XCDqrDOJSqfjbu1iHYCVBDRsSnIS81jzPeeDfGDDwTK&#13;&#10;GbWjE9YcY2S6dZ+VF8MsylYExEPsXD6ZLRCiHsyaCY1CtTM0Jz46hGOnswkn1Apqx2GGlClpZGgZ&#13;&#10;2zKeQXAVh9UIdw54zJ7cki4Ns6TyH9aIrsejnoSarNZGJFjxMt1NSKIrpczkejdTfsRIXiPviYjT&#13;&#10;rKZunEQmIcFXm1+SjWHECgYGIqeujiMOtuwN25kzTpfCFvhR0ZhbW98ECQE8eoNhpun0iGojTuMW&#13;&#10;2aKO20FPQSck9F5Fx4lAZt2sfevCxHH+b10gNUOeJ/jeSGHBSRF/c+wAPNvFRtMXg6o9HaAaEQQK&#13;&#10;z7H7dO12XpbSv0T2PUWibfgT3fZ6ZpFwmpp670tIBUdbNw76UDqcYKKRUwEcVNyZIi2yLzy2WTWb&#13;&#10;Cl0DRphCsqIyEAeIQAVakYEbg0FacfSMa9Ga+SMtKoxC7SBW4A+mlr2pVuvnYYUCmtMLwa20Kw02&#13;&#10;HnFqa6c1Fkpe3Ggme94J4ZPrlgF/ng7YAq8AlmsodjN3DRw+G7hKOUsLotSn7EkmKoA9ApZzJHfP&#13;&#10;ImQKB6aKV/OK80cTKSMCI94fv9Bl8E8qNJhG7aBMa4ACUcmZ1zR8plUKEhWvNprCsQi7BJV9fLQ1&#13;&#10;LuyFUFEw+GzBxzzLltdijiQGxs0DBkXazXNzgB2KpGEgTmMQtbN54adQEQ6m9jl2MWK2k6JkI+RW&#13;&#10;16yinrmzIE/HQzmjMMOJiPxSHXzVE+8YkEgdM+koAXEgMK6O39y3TNw8AYFw2tXYfni3Acw+x8We&#13;&#10;wotioSgSwafZyXZuzTZEGipVb7RR3jSTgbdHKkkjeuhhaz/hVQN5HHdbA0Yye52ED+1uBsOZlifW&#13;&#10;ESc+c3V4JKrkjgwwyiTjL/grDmaZXlYBtFQi5uztVnjtqhSSeArJ6D4AeZDFdeeNDR82tB2B4WtH&#13;&#10;vesnBeXFQbNOzuVgBBoMcZK5SB4TPCUTr/7Edikt5eOxdxUElmMgA4bZ/RdfIQCnbY9AoolqorLw&#13;&#10;OpyK9ghRYdf3OwuRObxitgsxXZ0wcUxWyL3akTREYnYLl26x88Kh2HknaK8TQiCp2u9TVnMdZy6d&#13;&#10;8sbFKMwEZP4olNw554ndzWunnouVKZo+owDqAh2JJm5QLALPd7wmm6aeEueJ66WjHgUnCZmi87sd&#13;&#10;L5PoM9121FX2K7GZQ34lX7xm8ZNRuNG27FiCbJBhZzT65OhfbYX0SSLLpcad1j/naIvQ3YDdr6Kd&#13;&#10;vJ/igXzrGVPdbcm4YPMTbvJEetihoEHLhAF7XrASYqz8wZLly8VdJNCFZBfrOtztGpNUGVbYj7qJ&#13;&#10;vV4MSvzqEDYB33rlT3yL4qWtxLVYwBGKBMSAcP5bBGh+3ChO+uEtGpFhOISEpUkVwTo6rphBjoWg&#13;&#10;pSTmgNv89AbIz8EvuCxsDNNr/I7jFU/Ex17qS0+ffI2DFceKOB94y0p7EQ8qjz6FCqhuMdgUExp3&#13;&#10;BxGnZ1O33Xy8rVNBBWVt75njyapEn9i1OyLucbFL6cwoNiKBfHo1f6wnnGUn18uFjg780SY3U0nJ&#13;&#10;qEZNwIzIkMcB7W5dU+ylXqQ4WR7xvwmkxAkQ73ms2vjGFQwjFaAFEKzXCjvhcfCB6wWuSoiXm7A4&#13;&#10;qSq22QZtjSDs69g8T1LMIOyOZjmsi9nxXibckTze5/FL4ui83aqCI4ormug3tdjAeeH9T+OQ30M+&#13;&#10;4E+ih9UGPWZsN3KMbBuOf/9Hc/Dp/wC+/DcAAAD//wMAUEsDBBQABgAIAAAAIQCmrGkJ3wAAAAwB&#13;&#10;AAAPAAAAZHJzL2Rvd25yZXYueG1sTI/LbsIwEEX3lfoP1lTqDuxCQUmIg/pQ16jpg62JhyRqPI5i&#13;&#10;B9K/77Aqm5FGV3Pmnnw7uU6ccAitJw0PcwUCqfK2pVrD58fbLAERoiFrOk+o4RcDbIvbm9xk1p/p&#13;&#10;HU9lrAVDKGRGQxNjn0kZqgadCXPfI3F29IMzkdehlnYwZ4a7Ti6UWktnWuIPjenxpcHqpxwdU5b1&#13;&#10;V/ze78YE0/p5Vyq1QlRa399NrxseTxsQEaf4fwEXB+4PBRc7+JFsEJ2GFetEDbN0DeISp8kCxEHD&#13;&#10;8jEBWeTyWqL4AwAA//8DAFBLAwQUAAYACAAAACEAeRi8nb8AAAAhAQAAGQAAAGRycy9fcmVscy9l&#13;&#10;Mm9Eb2MueG1sLnJlbHOEz7FqxDAMBuC90Hcw2hslHcpR4mQ5DrKWFG41jpKYxLKxnNJ7+3rswcEN&#13;&#10;GoTQ90tt/+t39UNJXGANTVWDIrZhcrxo+B4vbydQkg1PZg9MGm4k0HevL+0X7SaXJVldFFUUFg1r&#13;&#10;zvETUexK3kgVInGZzCF5k0ubFozGbmYhfK/rD0z/DejuTDVMGtIwNaDGWyzJz+0wz87SOdjDE+cH&#13;&#10;EWgPycFf/V5QkxbKGhxvWKqpyqGAXYt3j3V/AAAA//8DAFBLAQItABQABgAIAAAAIQCbMyc3DAEA&#13;&#10;AC0CAAATAAAAAAAAAAAAAAAAAAAAAABbQ29udGVudF9UeXBlc10ueG1sUEsBAi0AFAAGAAgAAAAh&#13;&#10;ADj9If/WAAAAlAEAAAsAAAAAAAAAAAAAAAAAPQEAAF9yZWxzLy5yZWxzUEsBAi0AFAAGAAgAAAAh&#13;&#10;AKNW4xCPAQAAMQMAAA4AAAAAAAAAAAAAAAAAPAIAAGRycy9lMm9Eb2MueG1sUEsBAi0AFAAGAAgA&#13;&#10;AAAhAHfnYYLMDQAA/x4AABAAAAAAAAAAAAAAAAAA9wMAAGRycy9pbmsvaW5rMS54bWxQSwECLQAU&#13;&#10;AAYACAAAACEApqxpCd8AAAAMAQAADwAAAAAAAAAAAAAAAADxEQAAZHJzL2Rvd25yZXYueG1sUEsB&#13;&#10;Ai0AFAAGAAgAAAAhAHkYvJ2/AAAAIQEAABkAAAAAAAAAAAAAAAAA/RIAAGRycy9fcmVscy9lMm9E&#13;&#10;b2MueG1sLnJlbHNQSwUGAAAAAAYABgB4AQAA8xMAAAAA&#13;&#10;">
                      <v:imagedata r:id="rId46" o:title=""/>
                    </v:shape>
                  </w:pict>
                </mc:Fallback>
              </mc:AlternateContent>
            </w:r>
            <w:r w:rsidR="002E686F" w:rsidRPr="00515844">
              <w:rPr>
                <w:rFonts w:ascii="Arial" w:eastAsia="Times New Roman" w:hAnsi="Arial" w:cs="Arial"/>
                <w:sz w:val="14"/>
                <w:szCs w:val="14"/>
                <w:lang w:eastAsia="en-GB"/>
              </w:rPr>
              <w:t> </w:t>
            </w:r>
          </w:p>
          <w:p w14:paraId="54C66323" w14:textId="4C9CFD7F" w:rsidR="002E686F" w:rsidRDefault="002E686F" w:rsidP="001D3F54">
            <w:pPr>
              <w:spacing w:after="0" w:line="240" w:lineRule="auto"/>
              <w:textAlignment w:val="baseline"/>
              <w:rPr>
                <w:rFonts w:ascii="Arial" w:eastAsia="Times New Roman" w:hAnsi="Arial" w:cs="Arial"/>
                <w:sz w:val="14"/>
                <w:szCs w:val="14"/>
                <w:lang w:eastAsia="en-GB"/>
              </w:rPr>
            </w:pPr>
            <w:r w:rsidRPr="00515844">
              <w:rPr>
                <w:rFonts w:ascii="Arial" w:eastAsia="Times New Roman" w:hAnsi="Arial" w:cs="Arial"/>
                <w:sz w:val="14"/>
                <w:szCs w:val="14"/>
                <w:lang w:eastAsia="en-GB"/>
              </w:rPr>
              <w:t> </w:t>
            </w:r>
          </w:p>
          <w:p w14:paraId="59D60C08" w14:textId="7F9BA62B" w:rsidR="002E686F" w:rsidRPr="00515844" w:rsidRDefault="00341200" w:rsidP="001D3F54">
            <w:pPr>
              <w:spacing w:after="0" w:line="240" w:lineRule="auto"/>
              <w:textAlignment w:val="baseline"/>
              <w:rPr>
                <w:rFonts w:ascii="Times New Roman" w:eastAsia="Times New Roman" w:hAnsi="Times New Roman" w:cs="Times New Roman"/>
                <w:sz w:val="24"/>
                <w:szCs w:val="24"/>
                <w:lang w:eastAsia="en-GB"/>
              </w:rPr>
            </w:pPr>
            <w:r>
              <w:rPr>
                <w:rFonts w:ascii="Times New Roman" w:eastAsia="Times New Roman" w:hAnsi="Times New Roman" w:cs="Times New Roman"/>
                <w:noProof/>
                <w:sz w:val="24"/>
                <w:szCs w:val="24"/>
                <w:lang w:eastAsia="en-GB"/>
              </w:rPr>
              <mc:AlternateContent>
                <mc:Choice Requires="wpi">
                  <w:drawing>
                    <wp:anchor distT="0" distB="0" distL="114300" distR="114300" simplePos="0" relativeHeight="252227584" behindDoc="0" locked="0" layoutInCell="1" allowOverlap="1" wp14:anchorId="758F4E55" wp14:editId="5BE2CA9C">
                      <wp:simplePos x="0" y="0"/>
                      <wp:positionH relativeFrom="column">
                        <wp:posOffset>87630</wp:posOffset>
                      </wp:positionH>
                      <wp:positionV relativeFrom="paragraph">
                        <wp:posOffset>-49530</wp:posOffset>
                      </wp:positionV>
                      <wp:extent cx="817120" cy="192115"/>
                      <wp:effectExtent l="38100" t="38100" r="0" b="36830"/>
                      <wp:wrapNone/>
                      <wp:docPr id="658" name="Ink 658"/>
                      <wp:cNvGraphicFramePr/>
                      <a:graphic xmlns:a="http://schemas.openxmlformats.org/drawingml/2006/main">
                        <a:graphicData uri="http://schemas.microsoft.com/office/word/2010/wordprocessingInk">
                          <w14:contentPart bwMode="auto" r:id="rId47">
                            <w14:nvContentPartPr>
                              <w14:cNvContentPartPr/>
                            </w14:nvContentPartPr>
                            <w14:xfrm>
                              <a:off x="0" y="0"/>
                              <a:ext cx="817120" cy="192115"/>
                            </w14:xfrm>
                          </w14:contentPart>
                        </a:graphicData>
                      </a:graphic>
                    </wp:anchor>
                  </w:drawing>
                </mc:Choice>
                <mc:Fallback>
                  <w:pict>
                    <v:shape w14:anchorId="54150318" id="Ink 658" o:spid="_x0000_s1026" type="#_x0000_t75" style="position:absolute;margin-left:6.3pt;margin-top:-4.5pt;width:65.6pt;height:16.35pt;z-index:25222758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NlM4raMAQAAMAMAAA4AAABkcnMvZTJvRG9jLnhtbJxSQU7DMBC8I/EH&#13;&#10;y3eauCK0jZpyoELqAegBHmAcu7GIvdHabdrfs0lb2oIQEpcou2OPZ3Z2er91NdtoDBZ8wcUg5Ux7&#13;&#10;BaX1q4K/vT7ejDkLUfpS1uB1wXc68PvZ9dW0bXI9hArqUiMjEh/ytil4FWOTJ0lQlXYyDKDRnkAD&#13;&#10;6GSkEldJibIldlcnwzS9S1rAskFQOgTqzvcgn/X8xmgVX4wJOrK64KMsm3AW+5+MMyz4OB2R4Hfq&#13;&#10;TNKUJ7OpzFcom8qqgyT5D0VOWk8CvqjmMkq2RvuDylmFEMDEgQKXgDFW6d4PORPpN2cL/9G5Erdq&#13;&#10;jbkCH7WPS4nxOLse+M8TrqYJtE9QUjpyHYEfGGk8f4exFz0HtXakZ58I6lpGWodQ2SbQmHNbFhwX&#13;&#10;pTjp95uHk4Mlnnw9b5bIuvN3GS2Ol45EkXPWlRTP0f7z5X1CkgP0G/PWoOsyIcFsW3BKfdd9+8j1&#13;&#10;NjJFzbEYiSEhiiAxGQqRdfiRec9wrM4SoCMXWZ/X3fWzRZ99AgAA//8DAFBLAwQUAAYACAAAACEA&#13;&#10;403vclQKAAAuFwAAEAAAAGRycy9pbmsvaW5rMS54bWy0mEtvI8cVhfcB8h8K7YU2XVK9urtasOSF&#13;&#10;4QEMJLBhO0CylCXOiLBIDkhqNPPv851bLY4cj4EgUDC2yOqquo9zz300v/7m4+bBfVjtD+vd9qqL&#13;&#10;56Fzq+3t7m69fXfV/eOXN7527nC82d7dPOy2q6vu0+rQfXP91798vd7+tnm45K9Dwvagb5uHq+7+&#13;&#10;eHx/eXHx9PR0/pTPd/t3FymEfPH99re//627Xm7drd6ut+sjKg/Pj2532+Pq41HCLtd3V93t8WM4&#13;&#10;nUf2z7vH/e3qtK0n+9vPJ477m9vVm91+c3M8Sby/2W5XD257s8Huf3bu+Ok9X9boebfad26zxmGf&#13;&#10;zmOZSv1u5sHNx6vuxfoREw9YsukuvizzX/8HmW/+KFNm5TSNU+cWk+5WH2TThWF++ee+/7jfvV/t&#13;&#10;j+vVZ5gbKMvGJ3fb1oZPA2q/OuweHhWbzn24eXgEshgCtFh0x4svAPJHeWDzqvLA5U/lvTTu99As&#13;&#10;7r3EYQHtRKnn0B7XmxVE37w/cex4QLAe/3zcWzqkkJIPow/zL6FeDuEyjuelDi9CsbD4Weav+8fD&#13;&#10;/Uner/vPfLWdE2rNs6f13fH+BHo4DyVN5YT7S9S/dPt+tX53f/yfr9/uHnYkxRLxr779NoRxfOGZ&#13;&#10;qTxR7gsJbCx0CwA/rd5edV9ZDju72R4YAnlwecqupnnqz3w9C2c1Dn0X+OdLDv3oBhd7P7noc0j9&#13;&#10;YEu+u2Hoswsux9gHH30a5j6wGbRyaZhYBZ9S5TO6OBY7lUvmE5VFp4sfqs7PLmaec3tCRfCjzzOf&#13;&#10;3B+qrV3Kg9ZYottx0OngMZp1dEMeWaOFVfGx8MlulKrRxVkmoMJWmOEy3/nflamPktYXNCPKD/gR&#13;&#10;h4TP2ZUh9D65wY89T7OXnwUxOfC88C+F2KOa6yhGS+Ex90KPBT4GiXOFXUOsDm3XFPuRzYzdOptc&#13;&#10;QgP6WaEF6zObi6vIxYvCqhIDpPmSQj/h1YS6GQDjKCF4V3kghXkUYjIrmR0DPsoqYoFvA4e1J9QM&#13;&#10;ckwVQFI4IQoDQIwlujCZlY8Qg2i7JBOyr2xzeRYuie1p6oVSnHg8oGnMpZ/diEaOyp15wQe3gNzr&#13;&#10;XMLrpj14BbYZ6GLyRYYSm2Dxr35KuR84zaWC0CRTxAIMwWuFhmXAxeSHIELaUQvIOJmv8gm1IxTh&#13;&#10;jsxS6CPMBgmiusgoVYRUSKCET6BucNeBAAqSrAjiEAdmEDQxaP5d0X+uM/9t7lk1++Ht28PqeNUN&#13;&#10;JXXXJSdXirKRvDirZ76c+dySMY4JtzEQbqUEJ8QtvCZFKp+iD74TB4HBQiGEEqQSC3jiYhEHAS5B&#13;&#10;VcU/xdpQxRmI5UhRxcVLN5FwIAKxBC+SfMpJAUYOOKHb0l6ZJNYZo+EXZ1la/BrOwImERDQFmonC&#13;&#10;vEl6MTCSaWjkEgSW5CjmQlK2pQK2yiWFhic6XdmVdcnngvV8kOYzOWaqsR0a9BVNYMNf6CRONoIk&#13;&#10;JZqSoamNOKRYF+7LcpeQSGLLB5FsGhELTlQgbg1uFgcbtIIR3mqBMKUZBQ7gmxXKCnKmwSHByitF&#13;&#10;QBFCoC6aGvAg+0Bd6A+DEgr4VWDEVARXN3FAGoBJIIrnsbSDstPMpmQa6KQOKRLFY5iAd4qTDuHk&#13;&#10;xBkxQvGInoRHwWQrsLS4U+dnswyEVFOsssF8TCpcAmEySAUyRbljGV4F5oCwaMuoasFptCOaPCa9&#13;&#10;qL3mi56laIjjGYb4MvJp0RAZI3hyS+62GlXpJxaHVhapAzgJULPqCa2CbDfcWq0fs+C3aGAD9WMU&#13;&#10;SLq/5IY6wStma4whdtfTRLqGmXSl3J/5ieYZK8B3qfOR/6YT/8DJUz+tb0B7Y8xMMFSwgFPVjDRQ&#13;&#10;FxhwkCrps9IdBNkWnwFf6IKdAhhV+pSMSm1FkBAWRZ20pzYDjc4iGNqQKWDXKoTgdlWtGTKQhQpv&#13;&#10;pGSApBQJYdKAbQ4k67ikh4hUoV8rzZyCDR4hWCeNqID98EuTgiiOF02zJNJmaN7ZEh2HRmoFjNfT&#13;&#10;55syzkyHu06dUSvGhqxSNIkVWGVsIn+NKvpL48Ms+SieJRsEKFYwC8lZlESXmi/bWiqxlWFCLwOm&#13;&#10;sjPJ84zTpLjacQocpKAqRQWBwKU+mDB5Si2lfVm+ainMMuhgsM4qhpHgsVSeqTRXBUs+IZvEtDqj&#13;&#10;EJoVFAyB7iZiiW1mFbWdJ4kCSfnVQSqrVd6Wuxa+aH2OeUzXk1PwLPt0s8wajBRKQWSRpJlZU+WT&#13;&#10;EUGRtO4PdhjAWSKpFEIB8Ni8xCpSMNSXB9p5A12FA+/VgHFQLsh75rA2TxAIn5lJ5JCOMnCRkVim&#13;&#10;JbbYU7n7eg2TQWnorulqhDxNDEgU6DM/koMzDYzhVTMsuUOtrXBMga8q9dZa6DFQUX5UPkZmvtae&#13;&#10;NKHEabYCjOGYL3RkuBZsiXVWRn0FUOuyIjsn6KqkE8VTfiuTYFPrl7ZMy8yK1YZPnERW4SLpUI4u&#13;&#10;zlJR5TK8Z2BbcKbFv1g51fJGOaEelTLquUo2RBE3CbSkk8kWVQ4KAcY59QFuJ7RzlsAolCodjJVS&#13;&#10;r15F00EznLW2oVwVuzkMkZCtLFdgW98UGJKUaLxiu4ACBTIKdfPYZrJpaeEqcSK0KOEnNoX6yGjV&#13;&#10;bkbVxYHC19zDf8QpU1+TNnNi0IoMdjQ2zdWQA874mM5SmWzYUukO4r3gTaPAFyCgDHAEHQxAUlXF&#13;&#10;SlUBUxUpgxjnmbMMHkWNvC4q5CO0k/MzOFmIFVtaK1OZSqY2QYSUJXxNlgqWYgkjOWpVSYVYiCjM&#13;&#10;yl5QgoNiCuad6iGFB6k2jdBTNNJAS05bZTTg6RYycLHXEtymK6zMXBTgGCcljMFtRSHii1LZSMkf&#13;&#10;3n/o9OhibBTfotXJ1uwxgG15TSKQDlhv72xKPR63sUFV0TIQWxgbrA3IO6tFmi6biYAjDiOJzARy&#13;&#10;DSbIYIGRpCevjHpDgp9MPnoTsXKHyFFzjbDM9g5qdjNZA2pLdsKgskslaI2Us5xhfGmNlE16QhAL&#13;&#10;DHNpIFbqyKoIHG5vLswxS55rjlXUooqOK+AKAMjOvCKptxUAw3cqPZhYoceEmXRkVrHWrpcOjYJq&#13;&#10;W0pRazwgp3GBPoxlKJ/V3dscyrRs71kcec0MSSDZXfMKRFpnFVY4YRnCjwPU1ch0E6t8oWf4SmaD&#13;&#10;iE3helvgzX3g/c8COwtQmoKiwohkNEmaXokgrV0vMcZCAS7ii1WaW1uzoy3zRqhplgjoL90V4CVZ&#13;&#10;pSkSXgykrbaS5skr3s7ZNbqBPt+ZWozBPjFsclXUoarxtmzNyU5rJmMgFhkJoOaAqNETSI2MmGS/&#13;&#10;SRjdFHzqhcLPWb1b6aeIZaohq8T4IAuwXdODXmuYeeGO2oIlD2whmtit2oe71i7QNSEXqTipdi2f&#13;&#10;AxOXCmHUCxmHkbhEXPn2iiUx5VoJeBroheE54GqkpTIhKeL8FkR3VybLwkDwm4WKCwzX+6RFnHTT&#13;&#10;7wmCMWkMbdnCHriorutlrNIooAmOqjXph5moqUVYZVK5tdfFXeL7n35+/sHw+t8AAAD//wMAUEsD&#13;&#10;BBQABgAIAAAAIQCJLrL04QAAAA0BAAAPAAAAZHJzL2Rvd25yZXYueG1sTI/NTsMwEITvSLyDtUhc&#13;&#10;UOuQ0L80ToWouCJRyiE3N16S0HgdxW5r3p7tCS4rjWZ3dr5iE20vzjj6zpGCx2kCAql2pqNGwf7j&#13;&#10;dbIE4YMmo3tHqOAHPWzK25tC58Zd6B3Pu9AIDiGfawVtCEMupa9btNpP3YDE3pcbrQ4sx0aaUV84&#13;&#10;3PYyTZK5tLoj/tDqAV9arI+7k1UgH6pVnPWxznxi92/Havb5va2Uur+L2zWP5zWIgDH8XcCVgftD&#13;&#10;ycUO7kTGi551OudNBZMVc139p4x5DgrSbAGyLOR/ivIXAAD//wMAUEsDBBQABgAIAAAAIQB5GLyd&#13;&#10;vwAAACEBAAAZAAAAZHJzL19yZWxzL2Uyb0RvYy54bWwucmVsc4TPsWrEMAwG4L3QdzDaGyUdylHi&#13;&#10;ZDkOspYUbjWOkpjEsrGc0nv7euzBwQ0ahND3S23/63f1Q0lcYA1NVYMitmFyvGj4Hi9vJ1CSDU9m&#13;&#10;D0wabiTQd68v7RftJpclWV0UVRQWDWvO8RNR7EreSBUicZnMIXmTS5sWjMZuZiF8r+sPTP8N6O5M&#13;&#10;NUwa0jA1oMZbLMnP7TDPztI52MMT5wcRaA/JwV/9XlCTFsoaHG9YqqnKoYBdi3ePdX8AAAD//wMA&#13;&#10;UEsBAi0AFAAGAAgAAAAhAJszJzcMAQAALQIAABMAAAAAAAAAAAAAAAAAAAAAAFtDb250ZW50X1R5&#13;&#10;cGVzXS54bWxQSwECLQAUAAYACAAAACEAOP0h/9YAAACUAQAACwAAAAAAAAAAAAAAAAA9AQAAX3Jl&#13;&#10;bHMvLnJlbHNQSwECLQAUAAYACAAAACEA2UzitowBAAAwAwAADgAAAAAAAAAAAAAAAAA8AgAAZHJz&#13;&#10;L2Uyb0RvYy54bWxQSwECLQAUAAYACAAAACEA403vclQKAAAuFwAAEAAAAAAAAAAAAAAAAAD0AwAA&#13;&#10;ZHJzL2luay9pbmsxLnhtbFBLAQItABQABgAIAAAAIQCJLrL04QAAAA0BAAAPAAAAAAAAAAAAAAAA&#13;&#10;AHYOAABkcnMvZG93bnJldi54bWxQSwECLQAUAAYACAAAACEAeRi8nb8AAAAhAQAAGQAAAAAAAAAA&#13;&#10;AAAAAACEDwAAZHJzL19yZWxzL2Uyb0RvYy54bWwucmVsc1BLBQYAAAAABgAGAHgBAAB6EAAAAAA=&#13;&#10;">
                      <v:imagedata r:id="rId48" o:title=""/>
                    </v:shape>
                  </w:pict>
                </mc:Fallback>
              </mc:AlternateContent>
            </w:r>
          </w:p>
          <w:p w14:paraId="03987257" w14:textId="5F3DA941" w:rsidR="002E686F" w:rsidRPr="00515844" w:rsidRDefault="00341200" w:rsidP="001D3F54">
            <w:pPr>
              <w:spacing w:after="0" w:line="240" w:lineRule="auto"/>
              <w:textAlignment w:val="baseline"/>
              <w:rPr>
                <w:rFonts w:ascii="Times New Roman" w:eastAsia="Times New Roman" w:hAnsi="Times New Roman" w:cs="Times New Roman"/>
                <w:sz w:val="24"/>
                <w:szCs w:val="24"/>
                <w:lang w:eastAsia="en-GB"/>
              </w:rPr>
            </w:pPr>
            <w:r>
              <w:rPr>
                <w:rFonts w:ascii="Arial" w:eastAsia="Times New Roman" w:hAnsi="Arial" w:cs="Arial"/>
                <w:noProof/>
                <w:sz w:val="14"/>
                <w:szCs w:val="14"/>
                <w:lang w:eastAsia="en-GB"/>
              </w:rPr>
              <mc:AlternateContent>
                <mc:Choice Requires="wpi">
                  <w:drawing>
                    <wp:anchor distT="0" distB="0" distL="114300" distR="114300" simplePos="0" relativeHeight="252286976" behindDoc="0" locked="0" layoutInCell="1" allowOverlap="1" wp14:anchorId="4514A127" wp14:editId="11D9A303">
                      <wp:simplePos x="0" y="0"/>
                      <wp:positionH relativeFrom="column">
                        <wp:posOffset>112395</wp:posOffset>
                      </wp:positionH>
                      <wp:positionV relativeFrom="paragraph">
                        <wp:posOffset>-208915</wp:posOffset>
                      </wp:positionV>
                      <wp:extent cx="4298825" cy="539585"/>
                      <wp:effectExtent l="38100" t="38100" r="19685" b="32385"/>
                      <wp:wrapNone/>
                      <wp:docPr id="716" name="Ink 716"/>
                      <wp:cNvGraphicFramePr/>
                      <a:graphic xmlns:a="http://schemas.openxmlformats.org/drawingml/2006/main">
                        <a:graphicData uri="http://schemas.microsoft.com/office/word/2010/wordprocessingInk">
                          <w14:contentPart bwMode="auto" r:id="rId49">
                            <w14:nvContentPartPr>
                              <w14:cNvContentPartPr/>
                            </w14:nvContentPartPr>
                            <w14:xfrm>
                              <a:off x="0" y="0"/>
                              <a:ext cx="4298825" cy="539585"/>
                            </w14:xfrm>
                          </w14:contentPart>
                        </a:graphicData>
                      </a:graphic>
                    </wp:anchor>
                  </w:drawing>
                </mc:Choice>
                <mc:Fallback>
                  <w:pict>
                    <v:shape w14:anchorId="6EAF4F31" id="Ink 716" o:spid="_x0000_s1026" type="#_x0000_t75" style="position:absolute;margin-left:8.25pt;margin-top:-17pt;width:339.75pt;height:43.75pt;z-index:25228697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GK/dOOTAQAAMQMAAA4AAABkcnMvZTJvRG9jLnhtbJxSy27bMBC8F8g/&#13;&#10;EHuvJTmRLQmWc6gRIIemPjQfwFKkRUTkCkvacv6+Kz9qJ0ERIBeBu7Mczexwcb93ndhpChZ9Ddkk&#13;&#10;BaG9wsb6TQ3Pvx++FyBClL6RHXpdw6sOcL+8+bYY+kpPscWu0SSYxIdq6GtoY+yrJAmq1U6GCfba&#13;&#10;M2iQnIxc0iZpSA7M7rpkmqazZEBqekKlQ+Du6gjC8sBvjFbxlzFBR9HVMM9nLC/yIStLEFRDkc65&#13;&#10;84cPt0UJyXIhqw3JvrXqJEl+QZGT1rOAf1QrGaXYkv1A5awiDGjiRKFL0Bir9MEPO8vSd84e/cvo&#13;&#10;KrtTW6oU+qh9XEuK590dgK/8wnW8geEnNpyO3EaEEyOv5/MwjqJXqLaO9RwTId3JyM8htLYPvObK&#13;&#10;NjXQY5Nd9Pvdj4uDNV18Pe3WJMb5eTYD4aVjUexcjCXHc7b/9PY+I8kJ+h/z3pAbM2HBYl8Dp/46&#13;&#10;fg+R630Uipt307IopjkIxVh+W+ZFPg6cqY8U5+oqAh55E/Z1PV6/eunLvwAAAP//AwBQSwMEFAAG&#13;&#10;AAgAAAAhAAKoXoFzOgAAYpsAABAAAABkcnMvaW5rL2luazEueG1s7N1Jj2bJdd7xvQF/h0RqUZt6&#13;&#10;2e88EGJrIViAARs2LBmwl61mkWyoB6K6KFLf3r//iZvJJkQZgpWGvSg0ujLvFHGG54wR9+Zf/tUf&#13;&#10;vvv26R8/fPzxmx++/8Xz4Wf756cP33/9wy+/+f7Xv3j+73/3N7v789OPn776/pdfffvD9x9+8fxP&#13;&#10;H358/qsv//2/+8tvvv+H7779uX+fjPD9j/323be/eP7Np0+//fkXX/z+97//2e9PP/vh46+/OO73&#13;&#10;py/+4/f/8J//0/OX21O//PCrb77/5pMpf3w59fUP33/68IdPDfbzb375i+evP/1h/3q/sf/2h999&#13;&#10;/PrD6+XOfPz6j3d8+vjV1x/+5oeP33316XXE33z1/fcfvn36/qvv0P0/np8+/dNv/fKNeX794ePz&#13;&#10;03ffYHh3/NnhfDvf/8PDia/+8Ivnnxz/Dok/ouS75y/+/Jj/8//CmH/zz8eMrNPxdr09P20k/fLD&#13;&#10;P0bTFyPzn//LvP/Xjz/89sPHT998+KOYl1C2C//09PU6HvksQX388OMP3/4u3Tw//eNX3/6OyA77&#13;&#10;PVhscx+++DMC+efjkc2bjkcu/+J4PyXuT0WzsfdTOWxCe4XUi2o/ffPdB0D/7revGPv0o4E7/bef&#13;&#10;Po45HPfH425/3e0ff7e///yy//np8bPj/fITVWwofhnz7z/+7sffvI739x//iNe58iq1xdnvv/nl&#13;&#10;p9+8Cn3/s/35eDu/yv2nUv9zT//mwze//s2n/+PHv/7h2x8Yxabxv/jrv97vr9efcDZTvkLuzxjw&#13;&#10;oPBpE8B/+/CrXzz/xdjw0zy5TowEDk+H/fn0dD8/7u/fHQ7v9u/O+9v7593lef+8f3/fnXfYfr87&#13;&#10;PR2eTo/j+9Pu6sTp/e745NT73WF3eboe3++fzrvH7f1hd9rd98666MfJ049Lh/vd0SBnvx3eX54u&#13;&#10;T8f9dQ53hOphp0+dcN9pbzTTHa9OXJ4ejXPY3XcHc16frg73Rjmb+vR0NtrRaKeTm45PRxcj63zz&#13;&#10;47g7P7p1h733Bh56nD3c3xv86XC5vD96xnAzzCUOH+dFy7BzeBw878n3B48dD2e8e26eOpzO2Ojo&#13;&#10;sLvtTo7i0a2ktbt4fEiJC3Q640bCOCDpapRk09zHy6Orw9MT0T0cLkrd+3REfxPOJOcnU1xmiiY6&#13;&#10;HI5dGyF3y+lwW5cj+YDY+zByOiZL0rvO4fBKESMXYxz88kSdNL+7mPl2uZHUdfc401mEYA/rKSh+&#13;&#10;+v0EAQRuGpfdnur2WDo8IR6puzPFXjoczCSSayxcTUEVpH/q0R1653xiMfWDNGN0pHE4jf6a0dVj&#13;&#10;rDbiYbR4w+iS0ej2ChVLoMlzd4EZCB3JAscuoB72I//zk0H2cOLHbhBrSDBaV/GxOww/cT2SpqqB&#13;&#10;2OAPh7fAlcoj6ul8pEKSBcu4vx6IjCW4PCbTRNen0+5xxSiCR8ZIeMqYOtFgj6fHJTy94GE/ktv/&#13;&#10;SSB58V3/WnseD/lffvWrHz98EikEqS8vj7Sxf7ofmeC7y9g4+z4+H54PpzuNIx+1pEh86xCPhLM7&#13;&#10;XVD0CrLdcU+JMRvtDDqLTG1L/4dQhJPdg/u4uHBh2bv7gAWkwG00d91dsnQqIMLz+7vhzZbMDsfL&#13;&#10;CSgG0yDMI9zuA4usKhth0U9vKJzL8fL85WF/3NMC/3fYP96/g0//X9/tR0CX5wcAhT0kpDuc0umZ&#13;&#10;f2FyuyOcjt1kVwRxWZDfnZhbXumwj7PB9Y2POeezLjGGq+vucB6TiP2AcuDCQsKgfPcIt/NkE55u&#13;&#10;2dYyR/86Sln3s2ncdT1ejbCcD/vLRWet8/yZQxvZDb7ZUx4zl312w6LlbCi35edn8mW6y/rZxo4T&#13;&#10;QpVLbPPwNDqmnTuB4NFF5nUf+RjIoUFzseDxdM7UR70c184AYadxglYEOsyr+Al3Wzzx2JIzukWA&#13;&#10;7jkexx0d3AmQj6ByOJoqlZDxhThNkCuCoX5eebIYb/g0079E8oZ2dTifwo64+bieN+xc393eTax8&#13;&#10;sS2WnsjylWcifozd4x+ZbIlLHonn4w5U6c6gnxpY0rqWWq8bqoqfrGZ35PKWA1zhlJGYZXchETwS&#13;&#10;1lhdCKBXokzRMPTYmxkZTxfh0BxEl7LIcrxeU+fSD1Q6P7sHEQuIzifuQ2BI77d44gz9NHUqPjzd&#13;&#10;CL88QGwucvuByaML+brQexyzGARkPQE+/hrCyCtG547Pu6EhisYNkMZCNNyg706MJHgXFXC9O8g6&#13;&#10;iuDdjKfTGA7zENsK6ffllMxSLrL5oM3FnHjtDSXoC7UoyY4GqMdG8tvx5Pw5HEe/QfzIuz3dxcJE&#13;&#10;laAJUg7Q7Q8UhPoLdxJFRhtIU1p33RNkwjHqDT8uo11MPm5+Bs1kssxjSY7c72Pxbi4EZ6x+Ymms&#13;&#10;CxXE0kCsOk0kzkXxiSCz3TiKwcsA5xgAnCQjFw5jH911ug1jhTAU4nsiWgoiV0nN0J2mjbTSj5ko&#13;&#10;NEslgM8hnxYYeVVCw/zTRTaIqkgY/US062WSTogBxHV84iQTN+m5sZAB1I5y+hEuEQvaM4Zp9qCe&#13;&#10;fcDP/DtifkPjvjyOjPv+OAsMaJvAwLTlxlfh+nl3lhkPaoE4QuMcbWHkOAkFTxiJnPxpT26yBNHv&#13;&#10;QQ5+lqE8Mhn5JGNkYSSx3HcJ5Wm/2cMJUrId6fOCd6wyfjYzYi8qQQmIUJAzY2w52GXHR9F2JG2Y&#13;&#10;HKEHHbq1gwO0EefueIG6zvItKSNNizcBl2T3gw74eHmU9xiGg92SfWgukR1LZYrZ/RyO38N6F509&#13;&#10;lge4F9vh1lVZJRQyItPhMDu7uv8noevgeIidx0CKpHHn8QGiSIDwjuT7ImQzL5gRWtkmHxBdLsr0&#13;&#10;ewTt3YX4w62pPI1D9OyM5SfOZUN0iPUC+9QafM2UPcvQHeCPHTXXmIJMs2DfUfo55PPHDMXnXWXB&#13;&#10;KlIiht/IfE/QnGUgZiyi6E+TL+5sr2LIu5z51sRmlvTPCcpuE7ECIikciXWJA3jI08SNurIkTlG0&#13;&#10;GQZdi8+xwbezETh/PH952t8UaJcCoLircsxGBLOxkuvz5fmOiQB2rLJ54OoIMWw8wa8fhPZ0KjES&#13;&#10;kSbVL0SlYsnxVTxZ6HK10mPUl6iJZ0cgM1AqqaqgYFMRjrjDr6d9hzf/XgpDuRMZfGZz3I+vyTcP&#13;&#10;GgDNs7QefN0vtPDUUeFo8rQl6HxO5VvyhGyUkrKf3ZkFH/PMg/wxvSJxsHF1TnooR8ohdvaagc5Q&#13;&#10;7jDg9rvR5r75EUdzNI7wJzeH6pNIOJbQL6VCQ5SYdldgJK64xJ8ShD8nr+KSkJjpkx80Fv1PMg8Z&#13;&#10;n4evwDYGzAslJ3zy8otb/zoaO8VOaaoUuPRiyZnixu97rmscdPoUyfNteahTMXTZjFmoOpdw2U3R&#13;&#10;lJ7OUsWEY4AJucKJ56Ij4RxyosvRJYOhK/JeJJuZXfFUbDFXZQmLihhiOHSYcZ95S9RNXJuIgwGD&#13;&#10;iFiFwPHLDb5sNq1V50ofBiJJ8rpbqVjzdu1M7i9+gHup4F05bJOfBNnMeGgSaYc09Q0KJc+pfl3L&#13;&#10;GeWUqwd6wPzGOe/gViAsfhLM3Ls0kXgNSvIGTboDEYRz6oM+1xM13cqp3bodijejFPk859jsZ/G9&#13;&#10;iHMOJ+Umj+sKJ6w6ZRhBoVYD5Drkm1KCEC3XWE0fJeODu6HtDb3L9aQ0O+2vgseNd9nLQvMu13cX&#13;&#10;QONXVK4Jm6WLYECMkpCOzuX1J0ZqYqSeMMT201WymUwOFJJjaFOXVbWQ50NUJAi2xR/lthnUOBHw&#13;&#10;w+VO+ezODP1wFrOc6g7emYy4jG4Ncjx7mVO/LK0vAc/V9NQz/Xg7cZ0uRwnLmZlowty4L/Fsicup&#13;&#10;y/v6eM+5nZg81I7LR54mp8zwMa+7Jl2tUoxkMsBpPTgXJ3ld2RpUcfMkRnZuWMVkAlR0VOqQ/X04&#13;&#10;d708fAUgo7wYR8wn98OhlMJvkcLDlyuFIxJ7EsfSwSYlVIfhUmy0nzrYiSXNeaWM5XwndERZaQtN&#13;&#10;NIwI8EiV2UDTdiDwlp2MfUDEoN4liq5yddfUJH4+4Xdr2mUhoQpN6qRx5OV4fkk6kcOhGttdwWeq&#13;&#10;X8KIQATdA5Ze08Kh24Qfdj7DLHavPGNV9nHoJrGDpLwa6DxGJ1OskOUWJgtzfYpqZwijQneRvyJj&#13;&#10;IpRyilGbr0XUBL3lwlLoiADVoXWr15LOFHO10vIDenU150jxkMPDgTum6r4JoLRKZ5dsYkSw8TLu&#13;&#10;4O0gDY/ny5kPuF/wvJc8ndDybneRXuynO3PiBFBTR+4uldoEDtdEWQ42euaHYXL4WuqCucq8eDrC&#13;&#10;Rjo/TuUxIHHeDdzf6DXmJzQIr8Oq6L/jVFaEH/ue4Jk4SW132ydI5sOUPJjUDhRPk4BherfxoWk4&#13;&#10;hNeaDGPHQgygupoBySB1nBxWWARd9srFNNgop2J4HeVzJzJutXyNg8xvecDsNmKpZ4YOgQu4m2Sc&#13;&#10;rq0yCb/IEeSKnCHBVGNueySVL9UVdDvmp5qZcoaINOMNkFcd2k5xFNIcdVKQ6OGsjZRZa7IpdYPD&#13;&#10;SddeD6sVu+fBJSXWWiXlbU3XeVzWCOQxxggy0+V+p5IgUKYi2TbxCvvFqDd0r7v7/VE4etyJ8HTn&#13;&#10;X9nk5l/L26sGn9n1I/VDVqDE8Mb4y7qGHDkhJoIE8Vi1t1+xSPRUha8lLYnGchklBtC2ypYA7WDa&#13;&#10;90WnmccTlBD6LuMvyIgvCGZHuWmu/HrjEAlHNHWcz82dTOM7MHoW2opeQWyS2peUZ/y7ujGyXDMI&#13;&#10;Tbz4sgX0cSPVQ7HMN1064d5htNbLqE+MNqXgJFYvwqV+T7KNzLOLY6bNUJd4xBR7aJ9eR8Y6Qps0&#13;&#10;qiEXSW5stqktCgHcRLy51/QOCTwDO+e0RnAqqyTjsOdYkpvWEevQEO2sh8PwESbNOoNsws61cAkF&#13;&#10;BOkDUe6ugmv50Wk6aE2cpMwSDNNoIVFKbS7TlNOtHDHmcs11ozaDMaP0ahxO9sd+RtYrC6EIWSvC&#13;&#10;XnnnuocnnaFJOQSnEXrsVDGtdJsnmNKXzGsrkAE48W7RM718i3P8TyGEQ4KX0VLuM+0uoByZXiB8&#13;&#10;VJYm10k6XRZqsuRst3idgvAulGeoiCHbXZ6sSwOHkqrFwMBzvGx3koCCraDo3rx89pDOVhIsbFfd&#13;&#10;TmJ3gvEBC4EbZD3WfPmaNe0MMm2NAoFRlEIouDHMemzBw5wRMt15Ksf5LDOUIrbM6O7GarWiwaYq&#13;&#10;pGupJm2xqPh5tOhX336Okku9D2Ovhk9zVkI5sXy/+ZJbrpkRYGha5XmDaZmioZJTFlAfOFQGzojo&#13;&#10;GZk5Wv4YIqoJcvaYQ+Buc5od9aBHInsu0k+rT3MkjNLHmGmd5JUCGocEOrrX1qwHdOpqxU6rNAH4&#13;&#10;UgZCfJUF4eII/WjjhFP9ODzsw1GkzyERVjhh2k1QlZBdFY+ay0jRnE8Ku4iVKwbtk6zQDye4qjKu&#13;&#10;SmS3g1+9XKPWtilDOfFKk3B0WScp8IH9NIxIGGIp5gix4+oeL7GnHCup5r+jZWJt45wUZk1U8hmL&#13;&#10;Z8lkhyOZfiB1kV5zYO7RvkrhVFSx22CoaKwjvzZjHetxeoxS4XDdOhJzhrpX+6M670lLpyczheG1&#13;&#10;2UpV2dWY/VybfHTarATkTuivuzs48JwS27TUddwnjfA7gAvORMf5EsYAIU9v2DwlStXNEr5xDt1Z&#13;&#10;XTst/7k68WOFjwb1ZIOja3kRkJqWsVlHNU1zTImTPHpAVKKx8YZunGo8D9gkOR33V0VEYjPVQ4pE&#13;&#10;14LpEQAzmAH0iHeyM4/j+QxXlQ6GJbLpP6BqEoOYzz/DYFxC/awFLdJWncGinpyUKRvd+ntmEvCy&#13;&#10;WbzIovzraKgBvoiKccbWY0PUALWuqscheKBruBMVFThXhFhNS8/dxj8TqvWVomArZrnjAkNsvWW6&#13;&#10;ctNCsOp70puzaUH1TAkv5aAo95qulB8gyL/Wy6R4/QzDfEIHVicIcJwRJGlEauesBYQRjHSvRxNT&#13;&#10;hp4AlmBGD65Bo0AUVPMhBIzfuM5lnKTI+dRbxrLg3hiDp8T8yHTceYNMSADJIu0AtkEaJoi8qdT2&#13;&#10;pyupaeOQmoq4hlBSOx4tmPMgxPaoimb9m81pZct4pzRMxBXKrajI+UMSbrCP/pfomNkTRtAYQ3GE&#13;&#10;o/BdQV3wSfSKkqkhc65KeVdFGgCjgqoC284SDNvfDMtEFze2H8WoHnceIDOf8pAKRDesML/qRcNR&#13;&#10;al0xhrcu07vovNVMBjMf4pZlZgM7GWhBrr5GjkyQpjRVPedek2q1qlKKu+uCFjfuJUBBG8FtwciZ&#13;&#10;TxAz9VSpyWpEhTG1Q4LlE0pMct/ZIvQmLP++YWV5bSPVl5fznVAO103RdkUc3934rmerOzvp/IlC&#13;&#10;ctHkcCskaWmTPh8F58SPrgn+MUXc+XhMUeCYSuy4fZOuoFgOGC8tlechicymIZhOivLUINWmqrB/&#13;&#10;nV057i+rLAYU1jx9UJ9nA91N1f6lyH32AWlCyHIm7lT2dbSMuYC0bGkkSaSTSAY7VJd3jNpptE5i&#13;&#10;XsriW1I3etlcUL2KqIbDdt37udAgpZEPUdCEk/ZsxQ9KIaOFlHQfiGbvy8pf3DPhJjBFAglDcp1k&#13;&#10;M48jmBXLicyom5WZENeqAbiuzgvCuWFKUS1UjwRyXkYfINBOm7YNFjDcAkrRm0m1fNRWq5l0qg5z&#13;&#10;qi+mgWI72QblyXLtPJggRgIESeS03gTLqTGejC2ld1sMyoJzfmNrOObV8ozZULSHmS2gGAMASG+Z&#13;&#10;zWT2W5YzbVbSkceM7W8xUmoPUynpWjLAouSOKyNZ7kSqnLmxNhRg1dmZvD4TTdL4hfBIoDRoBD3d&#13;&#10;b9ncdKey5Cf7cFzZ6J3aWs6VQeIdXAN8F01QfZZHP05whbwp5V2PZZPViVqiwOjsDxGFPAylu/Sz&#13;&#10;WUWwkEfSCJrFfbpOetGZ4y2ilPTmwG45SpFXCVTEkqjGhzvGjrilmbmnl3fpqQBTt6ZeD5W7yHgn&#13;&#10;I5whC1mImlQk4oCR0jbDSLZQXzaMYXnsBKDsLW881ibJJhoAW3oewwyEY9YUkDnXZxoyJ5gWVEae&#13;&#10;m+AKzck53GNVqOVP2PPqqPAjrGLhPm7gMCxD1Dj1cD+MxeYj1wAQGahDvLobFpIwweWBT+2uMY7D&#13;&#10;0v7xLwiqVKAkFBlsrXYyONsAuk0jdqnSKTHF0JgrlKB8+aNrPWJWcJkGQ3MbzT6nAXtuKlC0HYmJ&#13;&#10;ZBp5rXxREISTeqQZshO6AWguBUscy495xH8gUtlt00fNMtWN8GvUKBnLQlkMPyq+UOa0m2vod5QL&#13;&#10;b9JJNU0w7tUSV0rsrKA0TA1c3zDAyCHuz19ebY6Rt7wmEofbOz2G09aN57jy7hC6egesdAFtiONO&#13;&#10;wxKZz04Y9xHj5N+eocKtaNwS2+muMwwsxdFuvE/aXjDMhfGDsY/tztLDbJrx23HAAO4AVshYCxsw&#13;&#10;wqq4dcDcat6cVBEi0zFK6fxotcGE/GS7fOssNGY5TGjCnt5WsVFakeoDviPGCSiFt1lSKMpEPdjk&#13;&#10;4mcKZm4QAzGoTAFB+dqS+VGf3zEgABTGXEXVuPXunbJz7DdDYbcTPXu6YcyyYkVeUbLv6acaDvPk&#13;&#10;WH89+0xHyrYYLb+Shg6RUupcxWTL+ety2IYoJeDVkD2mOo41gzRZpo/4cWBZSskUD0MKa+GxGqTt&#13;&#10;xssh4F8CWgYBmrmTRGyWHMXMdbeba0mrmf1X1mfS8YmbpdfxYFxct6Il3cFNTnEMNfOw5yxIkOFl&#13;&#10;uSZwG4WZw0yzMbscdmQx/pK7K5kdmLXTNi+BngxyawwKnAVk/kv+asIZioxamqynAAlZ+6zAI2SU&#13;&#10;etNLKVlFkWRg8ldEMYt8VQQZPeToQU1u0NF4+NhaGi2ZMEJZUpubegRd9Rs6SSyIDfahhZKJiZLW&#13;&#10;ZW6iCEJKQFcLLE4tdyRyQ8751mudz4mloFZonA9KebieSv0Lt7vGCP3kgKpVSnZxsqNJeYGO+QyY&#13;&#10;xzVFa05+29KGTA7MNJ2ffEDqUhe/drh/O10+XZKyEvxmvxT/g0D9qrBZrl5mprklUUtdBf8W6hM0&#13;&#10;kcDwmqSEbwrV2lb3PVIx294LZCdIgW/VenE8OK7sxZwjZN8mf0V1RzPBPC+/QLwlgmVfU1oXOrJK&#13;&#10;KS1peYQs5RMEYqyMxl6rcd3JpamD1lvm/uf76fD85e12BN3rA7OaNxV5dv3eddXUeMdnuw9jjJQI&#13;&#10;FJcJKlKTZzlweyS2hKh2VyAZ7c2PHkJ6m13Typk0h4eAM1VcZwdG7Gu7aSqLMoC8XWmCaXlVWG3R&#13;&#10;krapjUcLun6SD5rWdtnERGx5F/hVpKUBLicSNvlWpEf+QLT0PlYas1+wsujJHZQPdav4SEXpGh26&#13;&#10;QZ3F7ywWOTOrWeG+YoCbGDk1ykonqjeWCAyeEt2UeM4i2ZKEo3F666InFxwi/SH9qb9nfWfFe1y/&#13;&#10;5EHMk6klOrZFQ9n8lVCU25tXjOkpBt4wlp9t4wwwZ7J/cMovgLm909/3lswA5nRa5Tk4ZPwYIbuK&#13;&#10;xwHSHHH3Ob+Izk4SdmUPidAAWK1Sr1RqbiHaMNBFE+tKZjWn1lkaPSHl2kLCgRfI7GeNLt12V/BE&#13;&#10;Aqeo87Kl+Z2qX7HWAwex8qOGawfb6Kick1sad1d9ctCFmZ/pGV3NjizFTngLEIOi4AK4WI/mlk9n&#13;&#10;tOzEhQCQP6xXMKrvNjovcK+UdYlDZJhoM9zUJSx/P2UjnBE229Q0OcRwzbtN5/JlM92Z2w/11g7V&#13;&#10;NeGt6SO+RYB0cSuydAehArcfUfOmzkUVDisPw5/ysSck2BLetlH50bMXLq6tWKNffpeLocOJWqQk&#13;&#10;Us/xYOO4xfzxqK9ZQ77Xs9jBVCgKA/McaU5CxxbvFftA1s1aDRp2bs7xdH9PURw33yYQmqkiy2Jm&#13;&#10;9aiE+2WHD/NyvUyZUq7wsVx0yyOhcsT4hlbmxafc8uPOnR11vfaqg3HLem/ZBDO7PuNC2M5RjWfy&#13;&#10;HkkN+KI26BS6IH1ysjE94SuGTu0FCHChK59WqyG3Mexfpk2DtwWz6jtJnokSH7F0FyuuNzLOJf9c&#13;&#10;wbLBujS1fbbhm9WYI6m1uH1jRqgKd0chzU/lN/vpRO/UwTZ4mphTmIYfFUyOMSE289jCeekktXCq&#13;&#10;iNHZQFMpAEv19Co5efvluEfFdjG94CNqy/Njwjm0bZVaR5A0mFCySdVyqjmbqDPHm5oFxDILgRf8&#13;&#10;NFdflMswrtw91baPA2b1zEorcmzIkOJUEdFah/6d+sVvYxsuk9dYgKuQXH1EDdW0GfcKyvHNA1JN&#13;&#10;wu62F8WO2VXcqB1lbBWyfJHokto3YbXJIJshl6go+wpRIWnOjpN9SyM43eziss8FXQ+ygqxeyNx7&#13;&#10;Y2s2muZAjiMqcWYt90YNeckdgLLAkVNzKJVBZJF5XKp0cmiuqBvvU4heL2bd8Rtw3bsaj8AyCS2x&#13;&#10;PZbHpDI5WrXgbMA1+XJXnrzOEgCZMYJJDFdPhjAluFNjjEnUPkbXZMrlzb2WsJErsxTfxjiZXRIO&#13;&#10;glnsZnzzjmJEZYt8F86qYUoN/VfkKkfDgWckEiUZvT0w/g0+Gnu1FYBhB/8ZstszABXVwn0xL3+d&#13;&#10;9ZfgTAi6VrOU4FWurhcJ16PGK0OZ1/9cbNx5o6LAujLWqSOQzFmW6OcmatlVPs+LqokwL8GFRXnI&#13;&#10;HJ9qi251NA6qfcPXWWtmXhaITVcosAXDMOjHVcxdNK18Lbf0lgFNmuX1wftjTywsl38+vH93lS2f&#13;&#10;3rV9OED2FiERkM+4xaRV6nxrEZnD4fVyRyL4hC2musm0kquMrl0pWONzajuNoXWs7pg3Rk08rrBS&#13;&#10;vKprZQikNh3m5EoWxabq9UlOUqGOg3sD0QrybZKo4k7tYBpFAap2AzU6WJvscq4Rn8EXE0IjFSjo&#13;&#10;zALzL2nXOJp9afYAz1CMNf/TDCl7ItKqF+Nxq62assy83nWkKQ6Wd8rz38ttSl1IJXOdrh6iJbex&#13;&#10;Yop5HSPP464SBzULW2ClVvXFqNLuRQFc8IPxGnnlCrO2t1SjLpxVaYVel1Si81PY7VZGPr3Vec7Q&#13;&#10;HZiwFe8cyFTPy2umIBpbJT7ybHJbEqfgDutIBEqHeaRpZhijpeWJYhxx8Xh6C7hEylDMLjRccJUX&#13;&#10;pkF3sOTiZY1Yv6CiwrZG0HgEZKR4Wp3Gw5qwiwJCrt9y0jLU9uQW2XxcYh7wnEM8cV0Bh2m1ttHS&#13;&#10;x6As3YjWb+jfOQnW5G0JjnRfKcFL98bg5V0vm7aD7Hltn8X8iK1WGRFnFS2n5kFrtDkOo2E4jIK0&#13;&#10;Kjrl9RQBrpdfGEyrNhgTLAAqSPdef33CdV+t2dU+Cbh5w+VLHEE/Ta2A4pCWO2LPRej0S7vCAioY&#13;&#10;/uyQMcvuXEo/OtMsq4FintpObRrAy2xG4oMnyWx5uacfXqCGhDhe2m4jT+5QOKKc8d4NVBd45TLj&#13;&#10;MtwByHE9AKjP0aJLsTA/om80Egrf9JnVnatPJnZB/Ox7audSZifjKRhCVZnVCBYgo30GZ+3TXEne&#13;&#10;y0baLtFZy0C5EnFuNp7x/9MXGcwuwircs2b3zgb0LblBbJjL0INe8W6aUMua+n0276N7JGHiqqXl&#13;&#10;SmSsDqEH9et6bkwvFThsssR8qfAKNkE9zzlv0I/r4DvGWxbyHyOkTecF67cEu81BMnovv3OhdvEv&#13;&#10;sGu03N4VGiR9u9Nzb4DxXHgtWUj0qJ3VuyA3Cghq7gEPMCG27qHa+COEo5QsZ9ze9U1bnXYPw7cB&#13;&#10;r7QOsCdJIbQQZhk61PMDY0kut/qRbIro81zbUJKpBGyef4xvBx3gT3gIm3gAbyUGr7t9bcKf5/Js&#13;&#10;aGolx32ooTg20OtKEdEB9xRt7apLb+3xxVbr0exsSYKZLC4npy1c3Oos1u+prmy5xliZuy0IDu7T&#13;&#10;qC6JC/+D3BsptujniWTizllCC5RFIrwMSS6FHVVAmKxMKevmHBCWdaWaNhX5AZkgPjYtaAW/aOiu&#13;&#10;aSQJSRmZM5z5BuZsq7R+PHOea6VsQwIx1RXYhIpfSkhq/jtS6diQTG5sLbnB8mJjlpcR2Ru55aXY&#13;&#10;Q2uvDeslI8ovZAIXDCARdRkBolCAmDd1hurb7Asc2YSmOmwvrhX/8DYvrbPwJtrysLAphUgqkrto&#13;&#10;yytgMII9UJCMBvf4FyPTVBkSEEy6FeDJ3EXKWcCPLPhDKWNNN4N7869qk64TsP+WUIwZbbM7NrzQ&#13;&#10;wmRKdNSjCbHLXARSkOR6MDPrYruYP3aCkm2L7UCE+pd0+JC8UylEvs4c01UGhLKgl2f5nXIR+F6l&#13;&#10;QhrpQyS2SA8wuHAxriZPm+US0vCdpafsf5u/+ZI09p+/WwNApD5F/4IH1BYYoSIp06i27vg3wGN1&#13;&#10;QrNYTD0i9+fv1uSauSCSG4RnuLUeGQPpsTp2t+IsD7A5j8/frWkd9PN3a8Y1qkjY2//D79ZIrT5/&#13;&#10;tyZ3VlDKdFfqIxf4/N2a57/4+4/bF/Nevwf1+bs1NUQ+f7dmJWN1SD5/t6Ywb61B6qtiqCtQkvz5&#13;&#10;uzXVDPJ4a261eub7CFMCySdXh0iFuGrxEsrP361ZxU0p42vJKjMHqTJIiKqC9ouVG/d0pELuTYtg&#13;&#10;t561Mune1TjWofj83RpimWLz7bqwn79bo7D//N2aZX41Wz5/t6asmf8mkpa3P3+35icf8f5XfD75&#13;&#10;Tz63qnn6+bs1f/j0v/na9J+I6/N3a7S+rTbIAD5/t0Y6pJlfLtQ2DBKxctf6fr1MuwdrWHapFvn6&#13;&#10;zmgtuinm2lg1u0b/P/huzVWC4VNMd+/e3h7zcuH6FJN13lros9vp2prGLLX0c3ZG1q699H5W6wCW&#13;&#10;XrdtUPLrqwyxhfn5Shix3GatkVhmUWUWQ1ct17LOWuDV6rcC0BCzS2iyy5Z910uCI9E++DQr/y9C&#13;&#10;XF+EbIkgEjT5XxY2KOKPrfs00N4hY9gI1wZWCyYWG9Y2mpZ6+hDU4q0dQfQ4LzUqrSy/RucsrvW0&#13;&#10;NaymaMdOzZreue64l74dN81M68F46Yx+rHmxjyR09kXlvrFhdbybrF71/Kllt1Yv+oxam1Znl7UF&#13;&#10;KU9Y3Oglsn6Z5aiWtzBDbL5w7odZ1DpN1eLXfZYtsGia1lNmoddvNZhanXIDduxGW83iHuuTjmvJ&#13;&#10;pPU0WxZ6DtGA7NC8tZv/basef+I/rWz6CwYXe4rI5WJLQfs426Az368+PZ+fZ2PS2k1RkdZWdrpY&#13;&#10;soCp1uLaHWUZclskbNNRi300011VIa2L9lB7VnEJoL28bTQlTF/daRW81bZhNw5nj5afY79epG1B&#13;&#10;MdNtDEucrTMuENp8N2dT7li3FbhtH4P7Zwl1GX1k2CeZwpCKRCOcqLcHp+M3WxihyhLpzDXrIZVc&#13;&#10;+Q5PdnJpYXb1YD1ltE/GRoVNNQYzTOpdmupVbP4Ixm09HNKtms+mkAzA2lfycfm8Ft9R1Iahll16&#13;&#10;Zqv7FuOz1WU2fI8c2megrJ6xK/jmoazlzlrc+/rFKKuHQxBqE3wrlBnR8hBix/5loacdVKZvxHYR&#13;&#10;mTVTtoAhvuQdR5stNbb3KF7ac5BTmUVKR+TEihIR67JGlBjOFadutbnqBeUZYo+S5tvVZNfHpRey&#13;&#10;fQzSCwDtNgzFu77DPl/6aov9wwZHvHgrKFBhh0BQ2gu4a9MG8tdWi7ARfCl/XOTc63CH8znrAXfM&#13;&#10;uuoGQ4ftxm19/NK+xaANM9VJmJ19kjlSt1ldBz9ysw6aeENYwuVVWic3Pv24qORfkG/iFvXhvVtb&#13;&#10;2J0tx905KLFtjlI6op3Zw8KXorX5jJy1vMQ4b+t69dUoOZ4bq+KShoBZxKWzOdybrWlmgLXHxsHb&#13;&#10;KcvbuFLcy+Vq64zNHfesf32W7fDOwqPvJJz9Z+/RSAZS7nYwixJbAEPwbXYrYbf9vYPTgtPV9r4Y&#13;&#10;GAlamHxxGvnT9tuMx24lOpe73QgQ53G5+SLY54p6dZgPaxNEZtUvXEfSsAjN6ACZ0/L1A2e64WL1&#13;&#10;j3xeFHCdzX6jHWMLHml5/INlVvt82iEQKOwqmTcNlhvMeNIHAPTJ+nAwfPTv/P6G4r/60z9fXm62&#13;&#10;Y+pV9sJU8h+XfxGJn9uSOd/FC3HzR0Eym5dN031oN4+YBA1AR2A6m8qSaK517Zboqt3Ir8Ein7T+&#13;&#10;KMdIiri5mfA8UYB8fAprU4rRjdF+NUPMRO627ywrmc6hKDnG5kS7HUV8uipi3+gqYc8HiHrno+25&#13;&#10;xpoMwQWXozJXxJikIcm7jU5xkoPsqC215/bKO5jdLvmqwkJiKKeYvRUZF3dRXAhQ7QDEcmcz0/GF&#13;&#10;ZuskmDTCvA6bKyw35Smhjqgi0an5xnxOIVy4ezblBclEvW0imrdiwk4ud3X4yjBm9xtSGocx9aOY&#13;&#10;hkO73ZYFSSNGLvOXRpKu621Tufa61sImnOOiBCvyU8rauvqw+3kp1Pl4eeNdXjah9edF7j7R+riX&#13;&#10;7LJhr230youNQLmBdjX2AgS5RHZeeuJ3JpUU2h2DdteQ59b5roijRMI22zMV3SmzrfudJHk6BOlZ&#13;&#10;7AtFvelC5W3LPhX88svQSSNrv2R7aXvpgmO3p6UfktfXTM0ORN48b8Al5T6Idu7Ka0xZMfAUI47B&#13;&#10;c3bkwFypA/chRqGjGeeLqPSSlOnPPp/ZosWLz98DyhbwOV9BLwB3BH3uivuRwUBuZIG/cjPMkcng&#13;&#10;HIzIJN2XoLaX0YNtW+5JR8GvRVCudCAbNN1Cxu19EjJnf3Yybtd7t7fQ8RIoIGb0wpTWi3crTa6k&#13;&#10;SHeYxaR7ohqz7StcptKE4XR5RVS/fuNh+GOYM0u0LfJ50DbNSVLQ1waLiiGSxm8xNkwwbQzhapiV&#13;&#10;Dyzd+MbS2u3u+mzFGH4NVUE0dlAEmNdXX60iZZjjDcOfwg7kr9c9N7ZvX6P40ZtK13fHG0FMfVee&#13;&#10;FqCJY75BRkbLsHtHt4g3FycYLcJxzw0WDQfOab0MYo4SfmhaFgQ582Z0gqKpBlOrbC7dKH1Kw2he&#13;&#10;jeoJGwpTKxGEN26rLXEj2z4SvFwimK3mX6nd2hqvUjV72plK9DRlTVftxc5M10a55QtNsr3myXa6&#13;&#10;mIsdhlEDOfuxbPx3sgSz0yMArLfxJtnMuXZPemJzxmsP21yNn9I+2p33ppPBvJoNxpuC52+eOLC7&#13;&#10;E85YDzegHGroG8If3HU+8lZdt8JSm40vuZC8wbkidYEm19LOUEkHKhetTePlJEN33Ke+Mu1Bq1EN&#13;&#10;QjRmdoLG0QjQ3Vmi5gSA9GEgh5kMP5VVLamsPka6yaGsCULC/DmfMor8ZWQkgvXFJvT2Cgk3Y+Mq&#13;&#10;8vFo6N4vczeixLhYB4xCVFyuCQuAgSsShfJlabEAbFOxRyC/2J5BIXgdQYw71/ZMSmOjgat9z8mN&#13;&#10;rW8i8Wicn7vbZTz7JaG1rxVCm9dY8+5ch83bjazENYeptM/VV4QW/RTk+WdeilNI8evPaIxLKC8j&#13;&#10;gSpORe+2uR+KySFeswyO1DNk4enm6/vlVjBNNAZTsZjguPNoCfhv6CEeXhjxLiMjsbPMTsjxECoZ&#13;&#10;Bc1DnlKGVoKW386NI3eS2HGP45uJshevqjv6XEoBqWqFi8VQko+35OpFxQH0CM2xoQQEv+Rug+p8&#13;&#10;PRCLDsWO1Wpcxj4YnLVH6ppXzo3JTczHAdbo8znfPPMpV93llnh9ecJoVDBvh9DF2rZKbSVdDTs5&#13;&#10;GLSuNC1QyQz6u16D+mjl3kf9qYyLHC9QByaSHaXItE7vEzwE5hI1AmMX6YpsQs9kBykVx8bh2CaK&#13;&#10;Rqswm5vrroYlUdDsalDLRGWgcqF5nwECX/ZBEnj3x0ZND4nd7LXOvU7HB9cGdHU++eF3442Xnoxv&#13;&#10;sBQLMnKydCeRoSskx9GcGy+fQjpa39yLTdezprEuBxxKv/fOQPepBgekC9VF8IQT55lPWp6ulcM4&#13;&#10;Ful7y2Lkguc/vjHibqPVk+q3EZu0EDTc3tvVyI0QxM0WbsJnj6jrBXPK29ooXTXsfh+5YCXTIrf5&#13;&#10;DlQNwOTjccBdUSnvsf0livGopq7OqIgvBeT4iLxKrHw2poSXMDAU+gdqN1XWX0Ic66gdMziIzvKG&#13;&#10;RpuPes6+ZXgt2cNhr3cUzPIZwzB5aZOEhL7YbzrWNe+2GLb3/3pMipayKBIajI8glI2keRE9I3Fr&#13;&#10;/N3yXr1ykffrXgGvnt+6dzDeYbazAN2LlKSfkThLpjxVDuBRYOz+Ck43YI85RUMfxDBqDzTJXKWp&#13;&#10;tysodVxyV77Ro8eeu1JYzavXyvm72C6j6Y8dcaOaD3IGkh7wCjTqzTQfaThfdTS4k05YyshWdBqt&#13;&#10;lm9iAxaSV7/0ceDsKSzzbFvjZSKCk6U99XB7+SPh5a8ndrwh6/dLb51f+wOAR25t/wAFH3xUwPR1&#13;&#10;/WfVy5TSk+0XbEsdijwRH+gyFb+vTC5jkcNMCJvSjL6mCvF4HVEIZ0Nt+JdjjMUbKx9SjAuRIwk3&#13;&#10;cya58Jj2k5NertP4orMXKzLGLs6Hbj0HN324fVUdvYDRYCtFqCjswM7Il7QsUIWifrydKBlPb/Df&#13;&#10;feBq9fD2vLMlDz2847v+CswkxvPVstxDPf2SovTs78bNO/odpeDeXRbaEUncfQgdox0Nyf2dwOA0&#13;&#10;gvfEOLecxPQx/ZxQodFDOzSq3CtE9ZG/kUrbvNJDo7Gn0saSncmNZ6cTLTR0si6v3mLWvKDTyfkg&#13;&#10;6syehuT7HG4RLK3WvMTPWP0ouboIqa4vJhCdb5bMDePtHL7xxhmFD0OFkOyC61omlQt/SwX5shIF&#13;&#10;XXzxcktLUpCFgne+Y6JYh/RnH2nhr7LKnI68v5BUnjWfkcDJeqsUR5Ork5Twj6tJCwf9ZC0SpKsC&#13;&#10;kKBFgev9SiJ3ycWC/zL74vLe8USXpaD+dhE5Z2bp22dzUxidzFtWzbYWfhotab2hgOaPanv9/s5a&#13;&#10;OMJHfybx3e4Ewf4kMmfQ35vwscNiECD0CYmFzwFktq72QBFj5Bezsv4spxMipGyj1KFXztpBVx0l&#13;&#10;t8DKikv1dN6UE38AJlVbf+zPwUjXNRH6DImPnPaa2NhippI7H2MIvb3/NvCfFQOwptAXMITyWiqx&#13;&#10;1QJkxtO3M5xF+hgTJ+iX0ky94WGscNriSkmj/8o25TUi2zzAGS6zALPwA3VTyLOOvvRggpsFSqd1&#13;&#10;YQl9fYrOeCzOOuqs3SyXzAEy+gSdN0Fpf91rcxljW+MSlj+R+u2bPTWJ2w0uxA3g6j21TJj1c6VM&#13;&#10;Ij331bUWN/tDuFWSxSB+w6P02Jvhxsr/9o5XVl3qti11orNUy1Scjh+u5rik8usgM1ffbNFy/ibu&#13;&#10;eIuyI3TPl0/nTuwm99ZZ46faah7NZZSe9GLKTO5IKys5Z2GbNuJvAsmipReI1/zpui+NVjdcEnUu&#13;&#10;rReK13uhRsCQVIc1Bm4iL5GLhvK4EDM9X9JQlETAsZ796JssevmYqFCRQ8TTilp+R0zp/ER1M06/&#13;&#10;3P2TQhPIVC5VmqO7Vx/KtW5MlVO4PExNP6+SL7Z63RF9Fn37Qmiynk+zL4e8JhYmE+V8vdwA25cA&#13;&#10;Sq/TahengZUWpYeIVGTPtQcLiser3HT5xyQ+6+3lkH3wgXRmhX1lSKNKQg2IhT33cBpUs765Wut3&#13;&#10;9ERGqAiBMBcixzWOhySZEo6WKqRZ25oGC+iQtEssKQHo6XOAlA0QAMlOaT0SWJiZ5SR31RvkN0l5&#13;&#10;KOruKaWgvNbm/KkDPCNlyQ/AHJXLp6kcOm78W22Y0JxueiKY0DfzZyA+bhmuB4VTgI++PDXYJsZS&#13;&#10;+IqU+8Q9ZtfYs0af+N7SGVoj9TFOf/4a5TL8lIE2KyaXd77qVZO6jz3Dt+lFuoRNgvWRUMIX0WFB&#13;&#10;rVxfHhYesVeFHiAoYkpmbqePyIQ8FezsmB4sZiVLTm/KkgoJSz7TJa/jEPZcQp+v9nK1SqvvcszH&#13;&#10;BKycsBO8CLqVk6UV880sgS3V9Xc3w04aDUHroJTEnUFDCNdlvL58cSQ7q1TtmXxI3fIkgHdFSuAz&#13;&#10;hGfm27V5qFPZ2aBwlnQ2eNaTMjgpvq2efZ+nryv4ZPjV13MskM2fjOvr7f6Q6xbzxLjVX7jXPKVH&#13;&#10;QhxsB7/Xj02ykvxqPn/IT2w6foMErxdze4WEmOVsCvr+unnAWFk764EKYMhhTomY6QJ+HPtM+PoD&#13;&#10;roZegsjNvSk4/BW//jJ1n1qyNtH7Yay5FcLLOx30hQ4rMyIb9ff5kD6WM12MOrhonKYS9jlVXGSP&#13;&#10;tRLzKlUdEhf2Az2SxcGP+/yytRRKcyRSASoBBSQSDwztfgoLbUFZHlQYcZFguBZErPfJ1ycU8jLj&#13;&#10;t1vl62GUZH+b1HJfLZPPFqbB9UQ4OlhxX36GqN48RsUsVpiKVvvySJrWTzZg7gmNE2fycMx52xL1&#13;&#10;qBWxeqcY7i1t0qDkpjdSfmMLRpwY5rAQqN8wGeWQlFO0eEV4ZXkfpNjKcv1a6uO2+l4W4UVA/7a6&#13;&#10;iRrM7+Xnq64hSPrIwOvMUIZMZnWn0hFXXcwTW4rIQZq8iGcOTuP2ZagTF41KF7Mo4CZRwUp6j7RE&#13;&#10;pjyaYRxMmFvru8tLBCdCHvlkTeIrmI1TGMxM+E+V669gylbnD4hUKsgEik5Gq9c7f2RqAp72TpeL&#13;&#10;m3lgozdcX3tYGE0VSMGVfzery2TDBAnx0Qq/PonOQHwJNMeP57o/y9FLcWtOzFz7mk9RnTsxRCNO&#13;&#10;jdNa4KZ5E80aTKAtG+xr29QyBpD85xuGlaHz98+70pSumBvlGmDDgjx3gCSLGIO0u8mcRcW+xI6p&#13;&#10;wiNQstyJomMNM03PLYnWU2r9ITgk9cDQ0l0VRpmveCRTKB1NbmXxLKlsZzqRUTbuaDAxV9wSEck3&#13;&#10;m0sUSOpsXyuNRTO8cJg8zGsvgBmYWs6PmRYy8kVFzNEMY5o/7GAcY7yl1dzaSNRXAeqNkNgZ0e8O&#13;&#10;72wlOlHR80nlQ1aRnDsqNDoMNf3R9hK4+CHjVqWXet1r+TarJ88gFZwzsvM0LaQ0mwcZQZzXyqVE&#13;&#10;KxsIKDXPe+xs4TNgIiRbK6HIs7bnc8viMp3yLtJ55JoLH3Ug+5aNuT0xRIeY/PrMZ+vfurJhN3zT&#13;&#10;gq612ZZ+hGc0ozIDePmbRbhu21Qd1XVXbs5OZI+HWBVMJRl6EDInrHr2SPJqU+U8/7a6s3X1lO60&#13;&#10;I2HlZs1AO+69LO0qgINnn7575iZkZtvXfajjppmY60fPeECBaVz8AL7wTXkuJun0lmyrWpNJZz1T&#13;&#10;4eOQOquyVCqJOiMb+Od2GnM4XhZoCO7I0AFki1Ilv0XGxhRJV2G2qVjgC/Yo7xNKzIEgG6KNZUg3&#13;&#10;fXHQMjkY9oUjl4Ihsic4okmpugLzCqtDeNUhwLgxg9NFnmptHGYliiuRPO5xKir35FWmXbMPJSt+&#13;&#10;qaV6eDCjN9Z58/YVugmO87diBYRczaTr2J6U9g1t1l9ltqCuDySbvfoDi9ZqZ0W9vqFkfJT+TD3L&#13;&#10;eRShCFbgS1ntxmO7MjU/x0wmzm0t84rXsbgE0n6i0gNycpQjS44+wFOlMwBqLeKi4ZwE6HPMr151&#13;&#10;d13rIYxeYIXI5qASZ7zFLIMOCgOWDn7PWpWpDTLzbCAEg7cUnFVNguMLWPZ+D01a95Mk3N+VCizJ&#13;&#10;BQK8z+YgWynqJQxswpWI18F5unwQMiUvh1c3Q1pfHMtDr+8f8ukwnqQK+7NqNwNhcFrWy7UP4kp+&#13;&#10;KxZaEqw4zFhGBB5AC+Eml5I4htXlJSa35E5n+OnZOJ1+s6sxr1li9GDHrRHX607iqSPH/EqhgXwI&#13;&#10;N9XJb6EhLzApeVbSoVjcyK7uV5C6RUxDZ3kFgGgU9ccRO33nBrbG7Mxcvyfzn6awuyMgH7lsZW09&#13;&#10;GK7eUuG66yn8f7F2L7txwzAUht+lm66KXtA0yabv/1j9/sNJ0UWXgwAzsT2WJfLwJtJSu1NZb6fl&#13;&#10;GO3rVSD7WD9OKFtZaIOF0jkR0SozdImUL7eNFoyW3jx1HqybM4p/2YmoUhnlja9bzbacYx3jpsmu&#13;&#10;6mhcAAmWDRPHFBQv+xlPRruHi11bSYUn3Zwf2ubSozDYNi2S3Ias7wRq0YgfpIE9X/vFG7WgZz0H&#13;&#10;VJ8qSfJ9Iyy1QojMERxlWxZeEqwo6GTpsIFGPAU9xe4QQ4PwWnUruksgZ58MtKy2X8GXMYSrIuPy&#13;&#10;B36GxnmTjgNd+kRDFLGLyYuzZiIKO2CthjWwJGS8GjK1PzNCPJNLSOymYB8UwTXHUYtVQDt91W5r&#13;&#10;iiiQy7mEGlmck+y4eRk2z6fgeQ8foo6hTbNeeIf4vE+HmvKkPmfOfP/yKCxyFm9HjadzSUVL8P8p&#13;&#10;pl3p6wf+v31WIkrfWT7xk0x+LtgIluN789PtPwNkTmfJpqOGf6OaacV2ApHUtuL56a4tdIb8W0c8&#13;&#10;o1eONuNTAwNr1H6ieFvAfSjk0y1D8166QMjXeqswZ9N78l3nTEFUxhzYKoenaIl7JUyrcC72c8Kf&#13;&#10;8EJvlSpASPMZrVxdAPDWKzL6jut9rrTGVVDK1eF+zFFHjUYKiI99ss2IpvXQqrmOUx5NH7yICyEw&#13;&#10;6OXoNsPiNwcpnKp+0cVUChRxO061DFXebgKWugluuUJCHGkB/UN3spObFel7RHlg0rRghInaCx7j&#13;&#10;ZpjcUSFN4G+X69C/fUvdffrlZvZBcyEvGl7Jvg4XguYZyulk/d3wCkOhJBfBc9nF02DVN0QUQH8i&#13;&#10;43/x5gP2249G+E34OcW+iqHlmWgfE3rbvwhZtjtFa3dNUUqwpLyDwCWdjS+cpkqbJT8tU4gXUrJS&#13;&#10;LqZiCtszcwcEt2+HhgkMXPgm9kafuY6okTT1G/25DJzGSEwknKzpqaAYFyFNMcRqfkAohRZst4l2&#13;&#10;4shdu0x0+4t4thAj5eP8apt64qpFnJElT/GnvvpeH+CJJZ/319qJ5HHpj7ChQ+nbOthgD8kOAqYr&#13;&#10;xuuaHjwk+C/w5tth7EuJlRJU3WveoX4hGNEyOte3a1tQ1pyU9S1UG3IlTYN2wIOkkPJq5ClHv2yd&#13;&#10;3v7JkXoqaFRVTxt+fzcf9a/JessdeNlWA6N+JQNc62RGP+eUOJZe4+aN8MHFKPT9vDFsVXiUuI4Y&#13;&#10;vgzNYUWP74zhNZGObWDJ51MH5jWqBiZ2x+zX/IMM46Wqzd2roFuqmh269Orj3QZdgch69D/5/Hov&#13;&#10;dfv8/QcAAP//AwBQSwMEFAAGAAgAAAAhADbS+ArhAAAADgEAAA8AAABkcnMvZG93bnJldi54bWxM&#13;&#10;T8tOwzAQvCPxD9YicWudNk0EaZwKteoBcSltPsCNTRwRryPbSQNfz3KCy2pHOzuPcjfbnk3ah86h&#13;&#10;gNUyAaaxcarDVkB9OS6egIUoUcneoRbwpQPsqvu7UhbK3fBdT+fYMhLBUEgBJsah4Dw0RlsZlm7Q&#13;&#10;SLcP562MBH3LlZc3Erc9XydJzq3skByMHPTe6ObzPFoBp7Qe36aT30zfeFjv5WVlXuujEI8P82FL&#13;&#10;42ULLOo5/n3AbwfKDxUFu7oRVWA94TwjpoBFuqFiRMifc1quArI0A16V/H+N6gcAAP//AwBQSwME&#13;&#10;FAAGAAgAAAAhAHkYvJ2/AAAAIQEAABkAAABkcnMvX3JlbHMvZTJvRG9jLnhtbC5yZWxzhM+xasQw&#13;&#10;DAbgvdB3MNobJR3KUeJkOQ6ylhRuNY6SmMSysZzSe/t67MHBDRqE0PdLbf/rd/VDSVxgDU1VgyK2&#13;&#10;YXK8aPgeL28nUJINT2YPTBpuJNB3ry/tF+0mlyVZXRRVFBYNa87xE1HsSt5IFSJxmcwheZNLmxaM&#13;&#10;xm5mIXyv6w9M/w3o7kw1TBrSMDWgxlssyc/tMM/O0jnYwxPnBxFoD8nBX/1eUJMWyhocb1iqqcqh&#13;&#10;gF2Ld491fwAAAP//AwBQSwECLQAUAAYACAAAACEAmzMnNwwBAAAtAgAAEwAAAAAAAAAAAAAAAAAA&#13;&#10;AAAAW0NvbnRlbnRfVHlwZXNdLnhtbFBLAQItABQABgAIAAAAIQA4/SH/1gAAAJQBAAALAAAAAAAA&#13;&#10;AAAAAAAAAD0BAABfcmVscy8ucmVsc1BLAQItABQABgAIAAAAIQBiv3TjkwEAADEDAAAOAAAAAAAA&#13;&#10;AAAAAAAAADwCAABkcnMvZTJvRG9jLnhtbFBLAQItABQABgAIAAAAIQACqF6BczoAAGKbAAAQAAAA&#13;&#10;AAAAAAAAAAAAAPsDAABkcnMvaW5rL2luazEueG1sUEsBAi0AFAAGAAgAAAAhADbS+ArhAAAADgEA&#13;&#10;AA8AAAAAAAAAAAAAAAAAnD4AAGRycy9kb3ducmV2LnhtbFBLAQItABQABgAIAAAAIQB5GLydvwAA&#13;&#10;ACEBAAAZAAAAAAAAAAAAAAAAAKo/AABkcnMvX3JlbHMvZTJvRG9jLnhtbC5yZWxzUEsFBgAAAAAG&#13;&#10;AAYAeAEAAKBAAAAAAA==&#13;&#10;">
                      <v:imagedata r:id="rId50" o:title=""/>
                    </v:shape>
                  </w:pict>
                </mc:Fallback>
              </mc:AlternateContent>
            </w:r>
            <w:r w:rsidR="002E686F" w:rsidRPr="00515844">
              <w:rPr>
                <w:rFonts w:ascii="Arial" w:eastAsia="Times New Roman" w:hAnsi="Arial" w:cs="Arial"/>
                <w:sz w:val="14"/>
                <w:szCs w:val="14"/>
                <w:lang w:eastAsia="en-GB"/>
              </w:rPr>
              <w:t> </w:t>
            </w:r>
          </w:p>
          <w:p w14:paraId="0A672882" w14:textId="5B9305BE" w:rsidR="002E686F" w:rsidRPr="00515844" w:rsidRDefault="002E686F" w:rsidP="001D3F54">
            <w:pPr>
              <w:spacing w:after="0" w:line="240" w:lineRule="auto"/>
              <w:textAlignment w:val="baseline"/>
              <w:rPr>
                <w:rFonts w:ascii="Times New Roman" w:eastAsia="Times New Roman" w:hAnsi="Times New Roman" w:cs="Times New Roman"/>
                <w:sz w:val="24"/>
                <w:szCs w:val="24"/>
                <w:lang w:eastAsia="en-GB"/>
              </w:rPr>
            </w:pPr>
            <w:r w:rsidRPr="00515844">
              <w:rPr>
                <w:rFonts w:ascii="Arial" w:eastAsia="Times New Roman" w:hAnsi="Arial" w:cs="Arial"/>
                <w:sz w:val="14"/>
                <w:szCs w:val="14"/>
                <w:lang w:eastAsia="en-GB"/>
              </w:rPr>
              <w:t> </w:t>
            </w:r>
          </w:p>
          <w:p w14:paraId="3289BFD8" w14:textId="6DF15B04" w:rsidR="002E686F" w:rsidRPr="00515844" w:rsidRDefault="002E686F" w:rsidP="001D3F54">
            <w:pPr>
              <w:spacing w:after="0" w:line="240" w:lineRule="auto"/>
              <w:textAlignment w:val="baseline"/>
              <w:rPr>
                <w:rFonts w:ascii="Times New Roman" w:eastAsia="Times New Roman" w:hAnsi="Times New Roman" w:cs="Times New Roman"/>
                <w:sz w:val="24"/>
                <w:szCs w:val="24"/>
                <w:lang w:eastAsia="en-GB"/>
              </w:rPr>
            </w:pPr>
            <w:r w:rsidRPr="00515844">
              <w:rPr>
                <w:rFonts w:ascii="Arial" w:eastAsia="Times New Roman" w:hAnsi="Arial" w:cs="Arial"/>
                <w:sz w:val="14"/>
                <w:szCs w:val="14"/>
                <w:lang w:eastAsia="en-GB"/>
              </w:rPr>
              <w:t> </w:t>
            </w:r>
          </w:p>
        </w:tc>
        <w:tc>
          <w:tcPr>
            <w:tcW w:w="750" w:type="dxa"/>
            <w:tcBorders>
              <w:top w:val="single" w:sz="6" w:space="0" w:color="auto"/>
              <w:left w:val="single" w:sz="6" w:space="0" w:color="auto"/>
              <w:bottom w:val="nil"/>
              <w:right w:val="single" w:sz="6" w:space="0" w:color="auto"/>
            </w:tcBorders>
            <w:shd w:val="clear" w:color="auto" w:fill="auto"/>
            <w:hideMark/>
          </w:tcPr>
          <w:p w14:paraId="69919948" w14:textId="77777777" w:rsidR="002E686F" w:rsidRPr="00515844" w:rsidRDefault="002E686F" w:rsidP="001D3F54">
            <w:pPr>
              <w:spacing w:after="0" w:line="240" w:lineRule="auto"/>
              <w:jc w:val="center"/>
              <w:textAlignment w:val="baseline"/>
              <w:rPr>
                <w:rFonts w:ascii="Times New Roman" w:eastAsia="Times New Roman" w:hAnsi="Times New Roman" w:cs="Times New Roman"/>
                <w:sz w:val="24"/>
                <w:szCs w:val="24"/>
                <w:lang w:eastAsia="en-GB"/>
              </w:rPr>
            </w:pPr>
            <w:r w:rsidRPr="00515844">
              <w:rPr>
                <w:rFonts w:ascii="Arial" w:eastAsia="Times New Roman" w:hAnsi="Arial" w:cs="Arial"/>
                <w:sz w:val="32"/>
                <w:szCs w:val="32"/>
                <w:lang w:eastAsia="en-GB"/>
              </w:rPr>
              <w:t>40 </w:t>
            </w:r>
          </w:p>
        </w:tc>
        <w:tc>
          <w:tcPr>
            <w:tcW w:w="735" w:type="dxa"/>
            <w:vMerge w:val="restart"/>
            <w:tcBorders>
              <w:top w:val="single" w:sz="6" w:space="0" w:color="auto"/>
              <w:left w:val="single" w:sz="6" w:space="0" w:color="auto"/>
              <w:bottom w:val="single" w:sz="6" w:space="0" w:color="auto"/>
              <w:right w:val="single" w:sz="6" w:space="0" w:color="auto"/>
            </w:tcBorders>
            <w:shd w:val="clear" w:color="auto" w:fill="auto"/>
            <w:hideMark/>
          </w:tcPr>
          <w:p w14:paraId="11B25ADE" w14:textId="469CCFF6" w:rsidR="002E686F" w:rsidRPr="00515844" w:rsidRDefault="00E2625E" w:rsidP="001D3F54">
            <w:pPr>
              <w:spacing w:after="0" w:line="240" w:lineRule="auto"/>
              <w:jc w:val="center"/>
              <w:textAlignment w:val="baseline"/>
              <w:rPr>
                <w:rFonts w:ascii="Times New Roman" w:eastAsia="Times New Roman" w:hAnsi="Times New Roman" w:cs="Times New Roman"/>
                <w:sz w:val="24"/>
                <w:szCs w:val="24"/>
                <w:lang w:eastAsia="en-GB"/>
              </w:rPr>
            </w:pPr>
            <w:r>
              <w:rPr>
                <w:rFonts w:ascii="Arial" w:eastAsia="Times New Roman" w:hAnsi="Arial" w:cs="Arial"/>
                <w:noProof/>
                <w:sz w:val="32"/>
                <w:szCs w:val="32"/>
                <w:lang w:eastAsia="en-GB"/>
              </w:rPr>
              <mc:AlternateContent>
                <mc:Choice Requires="wpi">
                  <w:drawing>
                    <wp:anchor distT="0" distB="0" distL="114300" distR="114300" simplePos="0" relativeHeight="252365824" behindDoc="0" locked="0" layoutInCell="1" allowOverlap="1" wp14:anchorId="0CE62F40" wp14:editId="75F362ED">
                      <wp:simplePos x="0" y="0"/>
                      <wp:positionH relativeFrom="column">
                        <wp:posOffset>151765</wp:posOffset>
                      </wp:positionH>
                      <wp:positionV relativeFrom="paragraph">
                        <wp:posOffset>227965</wp:posOffset>
                      </wp:positionV>
                      <wp:extent cx="187640" cy="245160"/>
                      <wp:effectExtent l="38100" t="38100" r="15875" b="34290"/>
                      <wp:wrapNone/>
                      <wp:docPr id="794" name="Ink 794"/>
                      <wp:cNvGraphicFramePr/>
                      <a:graphic xmlns:a="http://schemas.openxmlformats.org/drawingml/2006/main">
                        <a:graphicData uri="http://schemas.microsoft.com/office/word/2010/wordprocessingInk">
                          <w14:contentPart bwMode="auto" r:id="rId51">
                            <w14:nvContentPartPr>
                              <w14:cNvContentPartPr/>
                            </w14:nvContentPartPr>
                            <w14:xfrm>
                              <a:off x="0" y="0"/>
                              <a:ext cx="187640" cy="245160"/>
                            </w14:xfrm>
                          </w14:contentPart>
                        </a:graphicData>
                      </a:graphic>
                    </wp:anchor>
                  </w:drawing>
                </mc:Choice>
                <mc:Fallback>
                  <w:pict>
                    <v:shape w14:anchorId="092427D5" id="Ink 794" o:spid="_x0000_s1026" type="#_x0000_t75" style="position:absolute;margin-left:11.35pt;margin-top:17.35pt;width:15.95pt;height:20.5pt;z-index:25236582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HStv/uLAQAAMAMAAA4AAABkcnMvZTJvRG9jLnhtbJxSy27CMBC8V+o/&#13;&#10;WL6XJCg8GhE4FFXiUMqh/QDXsYnV2ButDYG/74ZHCa2qSlyitceZndnZyWxnK7ZV6A24nCe9mDPl&#13;&#10;JBTGrXP+/vb8MObMB+EKUYFTOd8rz2fT+7tJU2eqDyVUhUJGJM5nTZ3zMoQ6iyIvS2WF70GtHIEa&#13;&#10;0IpAR1xHBYqG2G0V9eN4GDWARY0glfd0Oz+CfHrg11rJ8Kq1V4FVOR8N0kfOQlsMSSe2RZxy9kHF&#13;&#10;MIl5NJ2IbI2iLo08SRI3KLLCOBLwTTUXQbANml9U1kgEDzr0JNgItDZSHfyQsyT+4WzhPltXSSo3&#13;&#10;mElwQbmwEhjOszsAt7SwFU2geYGC0hGbAPzESOP5P4yj6DnIjSU9x0RQVSLQOvjS1J7GnJki57go&#13;&#10;kot+t326OFjhxddyu0LWvh89UjBOWBJFzll7pHjO9pfX/xMSnaC/mHcabZsJCWa7nFP8+/Z7iFzt&#13;&#10;ApN0mYxHw5QQSVA/HSS0JB3mI8O5TycBan6VdffcCuss+vQLAAD//wMAUEsDBBQABgAIAAAAIQBt&#13;&#10;zGQiEAQAABEJAAAQAAAAZHJzL2luay9pbmsxLnhtbLRVTW/bRhC9F+h/WGwOvnClnf2mEDmHoAYK&#13;&#10;tGjRpEB7VCTaIiKRBklZ9r/vmyVNK40DFEULGqJ2Pt+8eSu/ffd4PIiHquvrtllLWmgpqmbb7urm&#13;&#10;bi1//3ijkhT9sGl2m0PbVGv5VPXy3fX3372tm8/HwwqfAhWanr8dD2u5H4b71XJ5Pp8XZ7tou7ul&#13;&#10;0douf2w+//yTvJ6ydtVt3dQDWvbPpm3bDNXjwMVW9W4tt8OjnuNR+0N76rbV7GZLt32JGLrNtrpp&#13;&#10;u+NmmCvuN01THUSzOQL3H1IMT/f4UqPPXdVJcawxsDILctGlH0oYNo9reXE+AWIPJEe5fL3mn/9D&#13;&#10;zZuvazIsa2KIUkyQdtUDY1pmzlffnv3Xrr2vuqGuXmgeSZkcT2I7njM/I1Fd1beHE+9GiofN4QTK&#13;&#10;SGvIYupNy1cI+boeuPlP64GXb9a7BPclNdN4lzxMpM2Sel7tUB8rCP14P2ts6FGYzR+GLl8Ho41R&#13;&#10;OihdftTlSpuVTovS6otVTCp+rvmpO/X7ud6n7kWv2TOzNk52rnfDfiZdL7Qz0c28X7L+Wva+qu/2&#13;&#10;w79O37aHFpdi2vib9++1DuFistxyltwrFzirUEwE/FbdruWbfIdFzhwNmYGQBP4S6VBc6StF/koX&#13;&#10;UuOhZGOhBSmi0uBLVI58oZUVhhLOSbmAAJwd4egF7gS/VYkoEQUb8enyK2mkKKNCPpODV5GKimBH&#13;&#10;BSKhC4NeZShUEAFuxCpjykIZYeDUCrWICie0ShbHJBxSCW4Y4TQeqRYtvHUFMAqyviCE6UJ5YWFO&#13;&#10;hVVoHB3HBRXRyysSngBbeeUNT4m5NE/pGT/ikh178yeSTWRnRFHiyTVKeqG/uPrPavunG8ia/uX2&#13;&#10;tq+GtfSxlNc2gUyvRanLsrgiwl4sKJcklZeZOKMSeGVAABtACSUeE9NQAeSCAo5st47jYChjweEM&#13;&#10;HDN6JsGBPTfumEly7CfMibTAC9a8DS14SnZBB6wHPDlVoATUwScCvRSxsvEIQWRcJsMBS/Bqk2sA&#13;&#10;HrCIiCTeSQgWcBEP8WGRSENJDzOiuCSgoyZU50ZfFoznhryekAE7tOVELAIIsfIMgpdTQiaAy3v0&#13;&#10;wvFy4cPKnfKMFapLIMUwD1h9yDJjHagEYSDRQTGYTxmgg+yQCz2gMTqyZLNCmX+ek1ngB3MyAIRi&#13;&#10;hZALJsEI3rLIjQJHGmbnwUbgm8IKBrPGIsDzUAYmZj4ZBu+VgQLQGerlAGIQfB8oItNlFkgAv0f/&#13;&#10;kQYmTGH7OWoycjsexBLTDV3hVuVtZ/2Tx9HyA62ADiOwlZLVwy1YWhFxrAImlRy/mf7cyYFKnhtn&#13;&#10;iEkZPrFULH4ygFqUKQNWJoxrMIZ/HFhD2FaeBo3pb/fn5X/C9V8AAAD//wMAUEsDBBQABgAIAAAA&#13;&#10;IQA/hEDx4gAAAAwBAAAPAAAAZHJzL2Rvd25yZXYueG1sTE9NT8MwDL0j8R8iI3Fj6cq2Qld3QiDY&#13;&#10;LhzYEIJb2oSmonGqJts6fj3mBBdb1nt+H8VqdJ04mCG0nhCmkwSEodrrlhqE193j1Q2IEBVp1Xky&#13;&#10;CCcTYFWenxUq1/5IL+awjY1gEQq5QrAx9rmUobbGqTDxvSHGPv3gVORzaKQe1JHFXSfTJFlIp1pi&#13;&#10;B6t6c29N/bXdO4TvRO/Wp4/+eTNt3q2tnmi4fVsjXl6MD0sed0sQ0Yzx7wN+O3B+KDlY5fekg+gQ&#13;&#10;0jRjJsL1jDfj89kCRIWQzTOQZSH/lyh/AAAA//8DAFBLAwQUAAYACAAAACEAeRi8nb8AAAAhAQAA&#13;&#10;GQAAAGRycy9fcmVscy9lMm9Eb2MueG1sLnJlbHOEz7FqxDAMBuC90Hcw2hslHcpR4mQ5DrKWFG41&#13;&#10;jpKYxLKxnNJ7+3rswcENGoTQ90tt/+t39UNJXGANTVWDIrZhcrxo+B4vbydQkg1PZg9MGm4k0Hev&#13;&#10;L+0X7SaXJVldFFUUFg1rzvETUexK3kgVInGZzCF5k0ubFozGbmYhfK/rD0z/DejuTDVMGtIwNaDG&#13;&#10;WyzJz+0wz87SOdjDE+cHEWgPycFf/V5QkxbKGhxvWKqpyqGAXYt3j3V/AAAA//8DAFBLAQItABQA&#13;&#10;BgAIAAAAIQCbMyc3DAEAAC0CAAATAAAAAAAAAAAAAAAAAAAAAABbQ29udGVudF9UeXBlc10ueG1s&#13;&#10;UEsBAi0AFAAGAAgAAAAhADj9If/WAAAAlAEAAAsAAAAAAAAAAAAAAAAAPQEAAF9yZWxzLy5yZWxz&#13;&#10;UEsBAi0AFAAGAAgAAAAhAHStv/uLAQAAMAMAAA4AAAAAAAAAAAAAAAAAPAIAAGRycy9lMm9Eb2Mu&#13;&#10;eG1sUEsBAi0AFAAGAAgAAAAhAG3MZCIQBAAAEQkAABAAAAAAAAAAAAAAAAAA8wMAAGRycy9pbmsv&#13;&#10;aW5rMS54bWxQSwECLQAUAAYACAAAACEAP4RA8eIAAAAMAQAADwAAAAAAAAAAAAAAAAAxCAAAZHJz&#13;&#10;L2Rvd25yZXYueG1sUEsBAi0AFAAGAAgAAAAhAHkYvJ2/AAAAIQEAABkAAAAAAAAAAAAAAAAAQAkA&#13;&#10;AGRycy9fcmVscy9lMm9Eb2MueG1sLnJlbHNQSwUGAAAAAAYABgB4AQAANgoAAAAA&#13;&#10;">
                      <v:imagedata r:id="rId52" o:title=""/>
                    </v:shape>
                  </w:pict>
                </mc:Fallback>
              </mc:AlternateContent>
            </w:r>
            <w:r w:rsidR="002E686F" w:rsidRPr="00515844">
              <w:rPr>
                <w:rFonts w:ascii="Arial" w:eastAsia="Times New Roman" w:hAnsi="Arial" w:cs="Arial"/>
                <w:sz w:val="32"/>
                <w:szCs w:val="32"/>
                <w:lang w:eastAsia="en-GB"/>
              </w:rPr>
              <w:t> </w:t>
            </w:r>
          </w:p>
        </w:tc>
      </w:tr>
      <w:tr w:rsidR="002E686F" w:rsidRPr="00515844" w14:paraId="75883B1C" w14:textId="77777777" w:rsidTr="001D3F54">
        <w:trPr>
          <w:trHeight w:val="450"/>
        </w:trPr>
        <w:tc>
          <w:tcPr>
            <w:tcW w:w="0" w:type="auto"/>
            <w:vMerge/>
            <w:tcBorders>
              <w:top w:val="single" w:sz="6" w:space="0" w:color="auto"/>
              <w:left w:val="single" w:sz="6" w:space="0" w:color="auto"/>
              <w:bottom w:val="nil"/>
              <w:right w:val="single" w:sz="6" w:space="0" w:color="auto"/>
            </w:tcBorders>
            <w:shd w:val="clear" w:color="auto" w:fill="auto"/>
            <w:vAlign w:val="center"/>
            <w:hideMark/>
          </w:tcPr>
          <w:p w14:paraId="046B86AC" w14:textId="77777777" w:rsidR="002E686F" w:rsidRPr="00515844" w:rsidRDefault="002E686F" w:rsidP="001D3F54">
            <w:pPr>
              <w:spacing w:after="0" w:line="240" w:lineRule="auto"/>
              <w:rPr>
                <w:rFonts w:ascii="Times New Roman" w:eastAsia="Times New Roman" w:hAnsi="Times New Roman" w:cs="Times New Roman"/>
                <w:sz w:val="24"/>
                <w:szCs w:val="24"/>
                <w:lang w:eastAsia="en-GB"/>
              </w:rPr>
            </w:pPr>
          </w:p>
        </w:tc>
        <w:tc>
          <w:tcPr>
            <w:tcW w:w="750" w:type="dxa"/>
            <w:tcBorders>
              <w:top w:val="nil"/>
              <w:left w:val="single" w:sz="6" w:space="0" w:color="auto"/>
              <w:bottom w:val="single" w:sz="6" w:space="0" w:color="auto"/>
              <w:right w:val="single" w:sz="6" w:space="0" w:color="auto"/>
            </w:tcBorders>
            <w:shd w:val="clear" w:color="auto" w:fill="auto"/>
            <w:hideMark/>
          </w:tcPr>
          <w:p w14:paraId="2C1A2C3C" w14:textId="77777777" w:rsidR="002E686F" w:rsidRPr="00515844" w:rsidRDefault="002E686F" w:rsidP="001D3F54">
            <w:pPr>
              <w:spacing w:after="0" w:line="240" w:lineRule="auto"/>
              <w:jc w:val="center"/>
              <w:textAlignment w:val="baseline"/>
              <w:rPr>
                <w:rFonts w:ascii="Times New Roman" w:eastAsia="Times New Roman" w:hAnsi="Times New Roman" w:cs="Times New Roman"/>
                <w:sz w:val="24"/>
                <w:szCs w:val="24"/>
                <w:lang w:eastAsia="en-GB"/>
              </w:rPr>
            </w:pPr>
            <w:r w:rsidRPr="00515844">
              <w:rPr>
                <w:rFonts w:ascii="Arial" w:eastAsia="Times New Roman" w:hAnsi="Arial" w:cs="Arial"/>
                <w:sz w:val="32"/>
                <w:szCs w:val="32"/>
                <w:lang w:eastAsia="en-GB"/>
              </w:rPr>
              <w:t> </w:t>
            </w:r>
          </w:p>
        </w:tc>
        <w:tc>
          <w:tcPr>
            <w:tcW w:w="0" w:type="auto"/>
            <w:vMerge/>
            <w:tcBorders>
              <w:top w:val="single" w:sz="6" w:space="0" w:color="auto"/>
              <w:left w:val="single" w:sz="6" w:space="0" w:color="auto"/>
              <w:bottom w:val="single" w:sz="6" w:space="0" w:color="auto"/>
              <w:right w:val="single" w:sz="6" w:space="0" w:color="auto"/>
            </w:tcBorders>
            <w:shd w:val="clear" w:color="auto" w:fill="auto"/>
            <w:vAlign w:val="center"/>
            <w:hideMark/>
          </w:tcPr>
          <w:p w14:paraId="031FC9AA" w14:textId="77777777" w:rsidR="002E686F" w:rsidRPr="00515844" w:rsidRDefault="002E686F" w:rsidP="001D3F54">
            <w:pPr>
              <w:spacing w:after="0" w:line="240" w:lineRule="auto"/>
              <w:rPr>
                <w:rFonts w:ascii="Times New Roman" w:eastAsia="Times New Roman" w:hAnsi="Times New Roman" w:cs="Times New Roman"/>
                <w:sz w:val="24"/>
                <w:szCs w:val="24"/>
                <w:lang w:eastAsia="en-GB"/>
              </w:rPr>
            </w:pPr>
          </w:p>
        </w:tc>
      </w:tr>
      <w:tr w:rsidR="002E686F" w:rsidRPr="00515844" w14:paraId="6D435849" w14:textId="77777777" w:rsidTr="001D3F54">
        <w:trPr>
          <w:trHeight w:val="360"/>
        </w:trPr>
        <w:tc>
          <w:tcPr>
            <w:tcW w:w="7515" w:type="dxa"/>
            <w:tcBorders>
              <w:top w:val="single" w:sz="6" w:space="0" w:color="auto"/>
              <w:left w:val="single" w:sz="6" w:space="0" w:color="auto"/>
              <w:bottom w:val="nil"/>
              <w:right w:val="single" w:sz="6" w:space="0" w:color="auto"/>
            </w:tcBorders>
            <w:shd w:val="clear" w:color="auto" w:fill="D9D9D9"/>
            <w:hideMark/>
          </w:tcPr>
          <w:p w14:paraId="06509A26" w14:textId="77777777" w:rsidR="002E686F" w:rsidRPr="00515844" w:rsidRDefault="002E686F" w:rsidP="001D3F54">
            <w:pPr>
              <w:spacing w:after="0" w:line="240" w:lineRule="auto"/>
              <w:textAlignment w:val="baseline"/>
              <w:rPr>
                <w:rFonts w:ascii="Times New Roman" w:eastAsia="Times New Roman" w:hAnsi="Times New Roman" w:cs="Times New Roman"/>
                <w:sz w:val="24"/>
                <w:szCs w:val="24"/>
                <w:lang w:eastAsia="en-GB"/>
              </w:rPr>
            </w:pPr>
            <w:r w:rsidRPr="00515844">
              <w:rPr>
                <w:rFonts w:ascii="Arial" w:eastAsia="Times New Roman" w:hAnsi="Arial" w:cs="Arial"/>
                <w:b/>
                <w:bCs/>
                <w:lang w:eastAsia="en-GB"/>
              </w:rPr>
              <w:t>5. Transferable Skills for Life and Professional Practice</w:t>
            </w:r>
            <w:r w:rsidRPr="00515844">
              <w:rPr>
                <w:rFonts w:ascii="Arial" w:eastAsia="Times New Roman" w:hAnsi="Arial" w:cs="Arial"/>
                <w:lang w:eastAsia="en-GB"/>
              </w:rPr>
              <w:t> </w:t>
            </w:r>
          </w:p>
        </w:tc>
        <w:tc>
          <w:tcPr>
            <w:tcW w:w="750" w:type="dxa"/>
            <w:tcBorders>
              <w:top w:val="single" w:sz="6" w:space="0" w:color="auto"/>
              <w:left w:val="single" w:sz="6" w:space="0" w:color="auto"/>
              <w:bottom w:val="nil"/>
              <w:right w:val="single" w:sz="6" w:space="0" w:color="auto"/>
            </w:tcBorders>
            <w:shd w:val="clear" w:color="auto" w:fill="D9D9D9"/>
            <w:hideMark/>
          </w:tcPr>
          <w:p w14:paraId="5D366511" w14:textId="77777777" w:rsidR="002E686F" w:rsidRPr="00515844" w:rsidRDefault="002E686F" w:rsidP="001D3F54">
            <w:pPr>
              <w:spacing w:after="0" w:line="240" w:lineRule="auto"/>
              <w:jc w:val="center"/>
              <w:textAlignment w:val="baseline"/>
              <w:rPr>
                <w:rFonts w:ascii="Times New Roman" w:eastAsia="Times New Roman" w:hAnsi="Times New Roman" w:cs="Times New Roman"/>
                <w:sz w:val="24"/>
                <w:szCs w:val="24"/>
                <w:lang w:eastAsia="en-GB"/>
              </w:rPr>
            </w:pPr>
            <w:r w:rsidRPr="00515844">
              <w:rPr>
                <w:rFonts w:ascii="Arial" w:eastAsia="Times New Roman" w:hAnsi="Arial" w:cs="Arial"/>
                <w:sz w:val="32"/>
                <w:szCs w:val="32"/>
                <w:lang w:eastAsia="en-GB"/>
              </w:rPr>
              <w:t> </w:t>
            </w:r>
          </w:p>
        </w:tc>
        <w:tc>
          <w:tcPr>
            <w:tcW w:w="735" w:type="dxa"/>
            <w:tcBorders>
              <w:top w:val="single" w:sz="6" w:space="0" w:color="auto"/>
              <w:left w:val="single" w:sz="6" w:space="0" w:color="auto"/>
              <w:bottom w:val="single" w:sz="6" w:space="0" w:color="auto"/>
              <w:right w:val="single" w:sz="6" w:space="0" w:color="auto"/>
            </w:tcBorders>
            <w:shd w:val="clear" w:color="auto" w:fill="D9D9D9"/>
            <w:hideMark/>
          </w:tcPr>
          <w:p w14:paraId="0AD01F09" w14:textId="77777777" w:rsidR="002E686F" w:rsidRPr="00515844" w:rsidRDefault="002E686F" w:rsidP="001D3F54">
            <w:pPr>
              <w:spacing w:after="0" w:line="240" w:lineRule="auto"/>
              <w:jc w:val="center"/>
              <w:textAlignment w:val="baseline"/>
              <w:rPr>
                <w:rFonts w:ascii="Times New Roman" w:eastAsia="Times New Roman" w:hAnsi="Times New Roman" w:cs="Times New Roman"/>
                <w:sz w:val="24"/>
                <w:szCs w:val="24"/>
                <w:lang w:eastAsia="en-GB"/>
              </w:rPr>
            </w:pPr>
            <w:r w:rsidRPr="00515844">
              <w:rPr>
                <w:rFonts w:ascii="Arial" w:eastAsia="Times New Roman" w:hAnsi="Arial" w:cs="Arial"/>
                <w:sz w:val="32"/>
                <w:szCs w:val="32"/>
                <w:lang w:eastAsia="en-GB"/>
              </w:rPr>
              <w:t> </w:t>
            </w:r>
          </w:p>
        </w:tc>
      </w:tr>
      <w:tr w:rsidR="002E686F" w:rsidRPr="00515844" w14:paraId="246E68A6" w14:textId="77777777" w:rsidTr="001D3F54">
        <w:trPr>
          <w:trHeight w:val="450"/>
        </w:trPr>
        <w:tc>
          <w:tcPr>
            <w:tcW w:w="7515" w:type="dxa"/>
            <w:vMerge w:val="restart"/>
            <w:tcBorders>
              <w:top w:val="single" w:sz="6" w:space="0" w:color="auto"/>
              <w:left w:val="single" w:sz="6" w:space="0" w:color="auto"/>
              <w:bottom w:val="nil"/>
              <w:right w:val="single" w:sz="6" w:space="0" w:color="auto"/>
            </w:tcBorders>
            <w:shd w:val="clear" w:color="auto" w:fill="auto"/>
            <w:hideMark/>
          </w:tcPr>
          <w:p w14:paraId="4B9ED551" w14:textId="4692D65E" w:rsidR="002E686F" w:rsidRPr="00515844" w:rsidRDefault="002E686F" w:rsidP="001D3F54">
            <w:pPr>
              <w:spacing w:after="0" w:line="240" w:lineRule="auto"/>
              <w:textAlignment w:val="baseline"/>
              <w:rPr>
                <w:rFonts w:ascii="Times New Roman" w:eastAsia="Times New Roman" w:hAnsi="Times New Roman" w:cs="Times New Roman"/>
                <w:sz w:val="24"/>
                <w:szCs w:val="24"/>
                <w:lang w:eastAsia="en-GB"/>
              </w:rPr>
            </w:pPr>
            <w:r w:rsidRPr="00515844">
              <w:rPr>
                <w:rFonts w:ascii="Arial" w:eastAsia="Times New Roman" w:hAnsi="Arial" w:cs="Arial"/>
                <w:sz w:val="14"/>
                <w:szCs w:val="14"/>
                <w:lang w:eastAsia="en-GB"/>
              </w:rPr>
              <w:t> </w:t>
            </w:r>
          </w:p>
          <w:p w14:paraId="276A5460" w14:textId="2446AE20" w:rsidR="002E686F" w:rsidRPr="00515844" w:rsidRDefault="00D00D3B" w:rsidP="001D3F54">
            <w:pPr>
              <w:spacing w:after="0" w:line="240" w:lineRule="auto"/>
              <w:textAlignment w:val="baseline"/>
              <w:rPr>
                <w:rFonts w:ascii="Times New Roman" w:eastAsia="Times New Roman" w:hAnsi="Times New Roman" w:cs="Times New Roman"/>
                <w:sz w:val="24"/>
                <w:szCs w:val="24"/>
                <w:lang w:eastAsia="en-GB"/>
              </w:rPr>
            </w:pPr>
            <w:r>
              <w:rPr>
                <w:rFonts w:ascii="Arial" w:eastAsia="Times New Roman" w:hAnsi="Arial" w:cs="Arial"/>
                <w:noProof/>
                <w:sz w:val="14"/>
                <w:szCs w:val="14"/>
                <w:lang w:eastAsia="en-GB"/>
              </w:rPr>
              <mc:AlternateContent>
                <mc:Choice Requires="wpi">
                  <w:drawing>
                    <wp:anchor distT="0" distB="0" distL="114300" distR="114300" simplePos="0" relativeHeight="252322816" behindDoc="0" locked="0" layoutInCell="1" allowOverlap="1" wp14:anchorId="638A8DF7" wp14:editId="3334C089">
                      <wp:simplePos x="0" y="0"/>
                      <wp:positionH relativeFrom="column">
                        <wp:posOffset>2386330</wp:posOffset>
                      </wp:positionH>
                      <wp:positionV relativeFrom="paragraph">
                        <wp:posOffset>-99060</wp:posOffset>
                      </wp:positionV>
                      <wp:extent cx="1906830" cy="351580"/>
                      <wp:effectExtent l="38100" t="38100" r="11430" b="42545"/>
                      <wp:wrapNone/>
                      <wp:docPr id="751" name="Ink 751"/>
                      <wp:cNvGraphicFramePr/>
                      <a:graphic xmlns:a="http://schemas.openxmlformats.org/drawingml/2006/main">
                        <a:graphicData uri="http://schemas.microsoft.com/office/word/2010/wordprocessingInk">
                          <w14:contentPart bwMode="auto" r:id="rId53">
                            <w14:nvContentPartPr>
                              <w14:cNvContentPartPr/>
                            </w14:nvContentPartPr>
                            <w14:xfrm>
                              <a:off x="0" y="0"/>
                              <a:ext cx="1906830" cy="351580"/>
                            </w14:xfrm>
                          </w14:contentPart>
                        </a:graphicData>
                      </a:graphic>
                    </wp:anchor>
                  </w:drawing>
                </mc:Choice>
                <mc:Fallback>
                  <w:pict>
                    <v:shape w14:anchorId="3C64E279" id="Ink 751" o:spid="_x0000_s1026" type="#_x0000_t75" style="position:absolute;margin-left:187.3pt;margin-top:-8.4pt;width:151.4pt;height:28.9pt;z-index:25232281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KwymF+OAQAAMQMAAA4AAABkcnMvZTJvRG9jLnhtbJxSQU7DMBC8I/EH&#13;&#10;y3eapJA2jZpyoELiQOkBHmAcu7GIvdHabcrv2aQtbUEIqZfIu+OMZ3Z2er+1Ndso9AZcwZNBzJly&#13;&#10;EkrjVgV/e328yTjzQbhS1OBUwT+V5/ez66tp2+RqCBXUpUJGJM7nbVPwKoQmjyIvK2WFH0CjHIEa&#13;&#10;0IpAJa6iEkVL7LaOhnE8ilrAskGQynvqzncgn/X8WisZXrT2KrC64ON0lHAWukM65gwLniVD6rxT&#13;&#10;Z5INeTSbinyFoqmM3EsSFyiywjgS8E01F0GwNZpfVNZIBA86DCTYCLQ2UvV+yFkS/3D25D46V8md&#13;&#10;XGMuwQXlwlJgOMyuBy55wtY0gfYZSkpHrAPwPSON5/8wdqLnINeW9OwSQVWLQOvgK9N4GnNuyoLj&#13;&#10;U5kc9bvNw9HBEo++Fpslsu7+OKVgnLAkipyzrqR4DvYX5/8TEu2hv5i3Gm2XCQlm24LTmn523z5y&#13;&#10;tQ1MUjOZxKPsliBJ2G2apFl/4UC9ozhUJxHQ62dhn9adspNNn30BAAD//wMAUEsDBBQABgAIAAAA&#13;&#10;IQAL0Kr+ihAAADkmAAAQAAAAZHJzL2luay9pbmsxLnhtbLSaXW8cxxFF3wPkPwzGD3zZEad7Znpm&#13;&#10;BJN+MCIgQIIEsQMkjzS1kgjzQyBXlvzvc071LCnbMhAEDAR6dz66u+rWrVvVvf76m083181P+/uH&#13;&#10;q7vbsza96Ntmf3t59/rq9u1Z+8/vX3VL2zwcLm5fX1zf3e7P2p/3D+0353/8w9dXtz/eXL/kvw0z&#13;&#10;3D747eb6rH13OLx/eXr68ePHFx+HF3f3b09z3w+nf7798a9/ac+3Ua/3b65urw4s+XC8dXl3e9h/&#13;&#10;OjjZy6vXZ+3l4VP/+D5zf3f34f5y//jYO/eXT28c7i8u96/u7m8uDo8zvru4vd1fN7cXN9j9r7Y5&#13;&#10;/PyeL1es83Z/3zY3Vzjc5RdpnMflTys3Lj6dtZ9df8DEByy5aU+/POe//w9zvvrtnJo15LnMbbOZ&#13;&#10;9Hr/kzadBuYvf9/3v9/fvd/fH672TzBXULYHPzeX9TrwqUDd7x/urj8Ym7b56eL6A5ClvocW29rp&#13;&#10;9AuA/HY+sHnW+cDld+f73LhfQrO59zkOG2iPlDqG9nB1s4foN+8fOXZ4YGJvf3e4j3TIfc5dX7p+&#13;&#10;/b5fXk7p5TC/WJfls1BsLD7O+cP9h4d3j/P9cP/E13jyiFr17OPV68O7R9D7F/2Y5/ER989R/9Lo&#13;&#10;d/urt+8O//Pwy7vrO5Jii/hX337b96V85lks+Ui5LyRwsLDZAPjH/s1Z+1XkcBMj641AYF6boYxN&#13;&#10;GtYl7U7KSUoneVjKrh3a1HZpXuZdN3WpS8sw7vpmapZh2qUmN2nXDc3SlHXdlSZ147jriu+lYTfU&#13;&#10;x9xkmKNy0++GbmrStDKqy10a+mnXd6lZUr/rxqZnur7LTfEuo6Zl4Etppn5m+MhrPliZhlnGhrWc&#13;&#10;jiumaqaCjQlruE7Owmc8/kVKHlnw3yITXPvbmzcP+wM6tIzteWqGsW/mpZTdSTphqZNemIY27MhN&#13;&#10;LnMPFmGXvg+57KZm6vJYlh1O4WNu+Nzpb16EEQjWxEu9Ns8Bw9CALjjgDzgOBeBADJSBtlmZg9e6&#13;&#10;eRGIuhLvpwQCJRDJLFhSrsPDMB8TLD6aBOoBTVyDnbhNDQ6xWsI1xnG3G51Pq3gBP7oy+CLjiT03&#13;&#10;DGs6RjlDD83EBZzAJZZj3fjiqLFb5ry5SGybBFMAoEt5GEAFIsE3rWL63eoyWZJAqXVeWcT5wDXB&#13;&#10;BpHC2hGGRbRz/NeV+ucL9byu7Tnxboa8bsEuJ/1JGsa0a8d2Mtoz5q6ZoDYYBcPDBGyVgnzvMpGv&#13;&#10;gMNaPIL2FQ9IAm8C7tzglblQmHBhaJoiJaA7ICeIMhbgn3iWJuHl3UQyEReyJ+CuV3wHxdUPcBXy&#13;&#10;3C1ghI2Rd0xdImFYYmVpURvIK7Hc4psjQmTW6pRMACnBvct1nTIPOzUgT9BCnzMmQkWeM/EY8xSi&#13;&#10;ME3yxHDE6HnGaziM1dzN3Qi9mDXCyDXRZU7cBNjNlgVney40MCgH9UbWlBwZTgYbXBEGFrh6XIus&#13;&#10;LDAk3Ie2ZN6wxQT8sM85TbXIGkwY1p3CMYLWpm2Ba44XnJVERczidTFkbKN0zWE9lMUaxmYM9VUe&#13;&#10;4yOfvsrDEdwYAd6sSzDCUsDGZPjCSxBI7PlrVi1NpiDThmRwEUvOTc4wQuCAW1AMY9URZA701Vzw&#13;&#10;420A6mAAye/s5HRXiIW21MzJumoMSDaS0fRK4i+w/Q5rUGSsJJNZbHshL4zJwSFBjHnx8fkyDZ2Y&#13;&#10;2/N1JCnysqVaNyGsSWHNVqBV7rA29wg/1OsKmASFhRqzwwuQh8mD4Mx1ANeGaTBqNUyFBEqwKm5D&#13;&#10;KmZ1EDEIReZ2nwjF2BUS0lgmaAM6vMQf3F+CBn0dGJkhduiECUvoY8neIFUmEtaOmkk0fE+p6oqU&#13;&#10;16wM2BjboZvKeaZoUt0gxxzVoZsiGIhljRpr490MsWr+EnpmtNRgMgNX1pdtzImTwT7X0XUmP/rD&#13;&#10;q/ixIrq8pAo5SG5xmy4ADcAyiLAsMIS1ExQSALKH2WbFpxJKZ8FIv56RDXQSsGFFCgvaWKtsRnnh&#13;&#10;Qmcr0pqHyIkiVaBAKtYNTdNANQ90iyAK1tQhCTwL4po0E7E3AzLJL/+JGsNTtxAkQktpDYaPgMnj&#13;&#10;qQGOiJk0kII85g+1jhiCxKq88Un3YV/kaLk0yaKawVybohVD7AJ10tzruNlhcCR9RIBoWlCMebRA&#13;&#10;hBoyMX3thOSiaiPJmRQHrN5qecIiZCbCLRzTKKdcQxbHGnJTUVD+bZQkGUNVc7MDMoV1ViJg4DHT&#13;&#10;UOCEE4tW65ITS8pmga2VICXaCrMw95ouOL7hBPzZpMgww+YiwhTBwfJGjoIymmyDIzKAUFE2QQJU&#13;&#10;TbVkMOVYAhoGGbBi2TGEA+kChbuBVgJXKEzcsEGkYDnMpQk0K8MIJVsVtXqyoMQozaxsMikS2Gs1&#13;&#10;DRpOMJH4kQW2PrjgVWgCCaszXGvmQImL8DqUOsPNyNkQ2IztJtRKL2trbLlZMDZLKOocKJnBWw3F&#13;&#10;LvTWcpGtbHpXZSjbs7FYN3Ff6CCYFsly7ha7CW/HNXhHexWXMI0eagoxY0l7JtsCYztD3qiM4AXs&#13;&#10;VDvoNoLYrIOGUOiOAD5nlq9sXs/TSIrnZfhVmvdtN7Y5KBEWBDF6JNxCiQeiCdsNH67jF8kAFXmY&#13;&#10;KFoEK/TQSIgw77BNjxBEJ2WlhJK1S+tW8Fgi8eELigd5oKlSENNMIaLEDMF0ZcaCVHDbfkUh8rbM&#13;&#10;5jNy+vmkMM9zAaSyEuUhKuO4O6EylhOaoOWxC8UhxJ4bJuWMrGlNxJP854LS1MshKGXxOmIYZKYQ&#13;&#10;0K4Bjle+QgZVJ4GP/rWOjzymEETpo6UwGXW46p0EIThwDi12n6f6Mg9TNtMgSILmEiOaZDeKcYaO&#13;&#10;PaWKHGlIAfKZcNa53ZAIbVWOMNqsiiAE2NuV0rfayLF8CfVgOVMXWak6ZxLgNfqu+nmlDTlXr6Kq&#13;&#10;RUfgo26mIzaxbXGhFTNhLoXahJEZVOiaENpfrSFvQvvxj6SxKXWXRgdFeT52BNx2SXcs8MrZSEKH&#13;&#10;08nAWlJbFdRCBzbRgVo+RI8nsJqEt2gLo4ZTqEx4TJqogzyMHkfBCdCY1kR2CZ/VfgH/EBHSgZLB&#13;&#10;d7qMmCij8GQM7EAjAh8cQzEEjZ1nBLRDPCvgmZRJbCxZkC6LNUxBwmkcQ496fRAqd72YdxS52and&#13;&#10;09UhmkFF4UovNSebvFOEXQG2bpukxJQYewSx7Y+4BCHio3gGH1xbmPTWVY5ayN1ZM5U7oqGh7ouz&#13;&#10;Jm78ikbBfTL+dwsPJNzEno41NMwmye2MGwF7zAAIJV9YjVkwkIKoo1ZYQYDIWwbBeqzeDLSW4ovV&#13;&#10;PKDCyi402YCxd97KkcxmHLBvqUEEo5MziSy3dVUBDiqxQYtFOamp88oMlrRfT7Qu3tRr/lmjZKGM&#13;&#10;wNknCBA+aO9LPEb4tLM20BUjc4eahGcgS/GyLRnYJnAfcrpBC7MGOnLeQD2cLESJs42pWbvJpaOV&#13;&#10;1FgGYS1RNx6xnQkik3SKEzMAB7kC540V51HSig7A2DpEPus8rKbx4H3oSIkl0Dw0ZevJAg5Ts2sF&#13;&#10;J7LNTC+wxJr66SlXwdGIjh+R1M8n3ZwMD+35QG95PD/oke4xNjWUrnHXUuToZovtZWWa3MkKAFHo&#13;&#10;YlccKQbgVYegMoceKKhZNZCeZkq0XLZ5jIMadKO1slWNSwlOsl/kCGFld0cCs1rdHJLEUC50iNmi&#13;&#10;f/LgZxNI8w/jiQfU9IxATrijqTmGwqNVdR8OX32IH2QCZsiOQoIQh4ouvEU75ExfrfJQz5dE3ei5&#13;&#10;vzTEhcyBhJqB2RjNC5akkEcpVqxtld+uWZP9GZsSqj5NyVCSwsLOw5DN7DxW2nX2oT07D5q76G7N&#13;&#10;+ykQsMZCL5hJPxlqYhWILoKOIURP94glqkTPdfSaGmFOyzzAiWwCPYWTrSuoBJREnjxQXYivvaMH&#13;&#10;bizlNt2TAk9KAc3DIdtzKj2JaxEUrimaYNMj4qzOZg7uIkz8/FNfivKnZFiQnxHLMa2TWK7kZd3H&#13;&#10;gWYa7F1WEh04OxBVdin6PQorNEF+ZSXjCrR0j68nA70uu16spEEnee0EYbs5gJooieQ51RZeLTyv&#13;&#10;LWF0bnEl/Ij4NpmFhB0IQLmfiRrubNYi+484HbIDwJhKdz6IEVpjhg4eTdd4xG3FtIEp7nCC3tRj&#13;&#10;p8dW/kh+9NTZwlW6HToFR9TJ4HlUuDpjHJ6icexq5IS0N/KMZGoPalAsHtuZa8nWD2sm/8idapb9&#13;&#10;ENkedSrSjp8rWMUlTUlP9BwuxWIJVVDccZ5hWAjlWMHuVyHnaL4+RjB6G4/oF3kL8sWZPZMxPJaz&#13;&#10;drhGXHOgqbrwHg4EnjbQISTO4rbSyYL/9jKE3YGEgsg4gjE1JnhEgX7slzA3ThR5zxmZwnE1GM7o&#13;&#10;GRxT1WXxNWQrEo0wPm6aosybgpoQLRFC67Ao+SIoPnEKxiug4EEpS3tGjo9xXg/3eB/lMxy1VfCo&#13;&#10;tkJvlbFlEXp1gLRDABioy7zvjxXQgnE8IZ8NujShT4FsPEQhkfkqDGMc+fF2jRvFRY/tS3lRkrCS&#13;&#10;rTSrsxIctrKiJOporOHh7FzhioCEx6QZn/gaZiJofsFnWgVJToGNVAHU+PUGlaGeKFoDka8nJVTW&#13;&#10;bqapE6Io84bJXofwV+rHcgZpCAJHEgfLlKLAJnAGBUJu46Y79tvx6ZmpX5QpPsGPqZ6vTI9Tv7Tn&#13;&#10;47By7lWP+VGp3p+/ZnR3q9ETIGMBPVLlP+7CPdq+oAKJ4zUu9bCx9uyRPTQ/1T9CDyb89sNTTu88&#13;&#10;VuVt5MZC7/3YaVJjquuhHwiTOyju2LzKUjluaJh24408Gz2GQtiBBmDcBm/0kwzovcooeiQeTWWV&#13;&#10;gOhxWZgTF96pTZeL2mCEkpHqtndabRjUVxaAlVWQtiuTk9tMzl+DlHkBm3lzqj7UR+widdWepW40&#13;&#10;iwcftpbCCd2Z1uLjOZPh1QYeShRgCuVUJJ8z6vPAz3hjmYmHSWqh55eddJLcAhH17YwRP3ROBuM9&#13;&#10;IRMrzwcj790Ni4qpAgkkiW56RQXzLvFSbUkGUqEWCK+G2HmCva+Qq0JfwfCcxtnrFSsTXafxsNtd&#13;&#10;tZPDBb5zPsWCqukE/fgw69j0sVeQldxQAWCIW01/MzMbTVLKEkzlw5R8RkwnTuDBlAMlf1TaQOUQ&#13;&#10;n9/MOLcdgZRy4Wm7/ZMti9B5Do8VgQS+BGuItepi5eD9esLg/ijT+UBheBuZYFAW+HdsHie6LkiC&#13;&#10;HONnxCHI6amtmE1onZSzB912ghR7jz63Um/pZwcXBUTEOBVSbYQV9JA52O6+ZMQ49qbkMw+UucwX&#13;&#10;j2vtocOrp0OWCHlkL2mrL/gWv6xVmhCIkPfKBJS4UinQcDfsiMgCvcZSuRdRjfOA2sbjpL/xhBcj&#13;&#10;p6+BG2yx4QwmqTdMxnSATnrZHzIT/7ycO9hiqQ1f2XUc60UgjQVQyV2wRI2z1MCDFZElRzKWeThi&#13;&#10;i/2kOhZ05GyYljZe0AxoCaPriQpIIgP+wOcJZZzOsXaoE03wk55gipXMjpvJKccRXNXMH0ucn40D&#13;&#10;RTNuD+RJ6B3khkcePFhSqVZgjIjREWCH4JkLRwLx8x8bxFgEWFjKs5jnTAmqWHvOYQ/FZeGIOXRm&#13;&#10;PpkiI+h/xxYykbzuv/lF3QYAQk2hDmGsuU6VjExl72rMdPfXJj79vzPn/wEAAP//AwBQSwMEFAAG&#13;&#10;AAgAAAAhACRFjeHkAAAADwEAAA8AAABkcnMvZG93bnJldi54bWxMj0FrwkAQhe8F/8MyQm+6iQ2J&#13;&#10;xGxEWtqbh6hQvK3ZMQnNzobsqum/7/TUXgaGee/N+4rtZHtxx9F3jhTEywgEUu1MR42C0/F9sQbh&#13;&#10;gyaje0eo4Bs9bMvZU6Fz4x5U4f0QGsEh5HOtoA1hyKX0dYtW+6UbkPh2daPVgdexkWbUDw63vVxF&#13;&#10;USqt7og/tHrA1xbrr8PNKtgNMX7srdl/6vP62pxpqlbHSqnn+fS24bHbgAg4hT8H/DJwfyi52MXd&#13;&#10;yHjRK3jJkpSlChZxyiCsSLMsAXFRkMQRyLKQ/znKHwAAAP//AwBQSwMEFAAGAAgAAAAhAHkYvJ2/&#13;&#10;AAAAIQEAABkAAABkcnMvX3JlbHMvZTJvRG9jLnhtbC5yZWxzhM+xasQwDAbgvdB3MNobJR3KUeJk&#13;&#10;OQ6ylhRuNY6SmMSysZzSe/t67MHBDRqE0PdLbf/rd/VDSVxgDU1VgyK2YXK8aPgeL28nUJINT2YP&#13;&#10;TBpuJNB3ry/tF+0mlyVZXRRVFBYNa87xE1HsSt5IFSJxmcwheZNLmxaMxm5mIXyv6w9M/w3o7kw1&#13;&#10;TBrSMDWgxlssyc/tMM/O0jnYwxPnBxFoD8nBX/1eUJMWyhocb1iqqcqhgF2Ld491fwAAAP//AwBQ&#13;&#10;SwECLQAUAAYACAAAACEAmzMnNwwBAAAtAgAAEwAAAAAAAAAAAAAAAAAAAAAAW0NvbnRlbnRfVHlw&#13;&#10;ZXNdLnhtbFBLAQItABQABgAIAAAAIQA4/SH/1gAAAJQBAAALAAAAAAAAAAAAAAAAAD0BAABfcmVs&#13;&#10;cy8ucmVsc1BLAQItABQABgAIAAAAIQCsMphfjgEAADEDAAAOAAAAAAAAAAAAAAAAADwCAABkcnMv&#13;&#10;ZTJvRG9jLnhtbFBLAQItABQABgAIAAAAIQAL0Kr+ihAAADkmAAAQAAAAAAAAAAAAAAAAAPYDAABk&#13;&#10;cnMvaW5rL2luazEueG1sUEsBAi0AFAAGAAgAAAAhACRFjeHkAAAADwEAAA8AAAAAAAAAAAAAAAAA&#13;&#10;rhQAAGRycy9kb3ducmV2LnhtbFBLAQItABQABgAIAAAAIQB5GLydvwAAACEBAAAZAAAAAAAAAAAA&#13;&#10;AAAAAL8VAABkcnMvX3JlbHMvZTJvRG9jLnhtbC5yZWxzUEsFBgAAAAAGAAYAeAEAALUWAAAAAA==&#13;&#10;">
                      <v:imagedata r:id="rId54" o:title=""/>
                    </v:shape>
                  </w:pict>
                </mc:Fallback>
              </mc:AlternateContent>
            </w:r>
            <w:r>
              <w:rPr>
                <w:rFonts w:ascii="Arial" w:eastAsia="Times New Roman" w:hAnsi="Arial" w:cs="Arial"/>
                <w:noProof/>
                <w:sz w:val="14"/>
                <w:szCs w:val="14"/>
                <w:lang w:eastAsia="en-GB"/>
              </w:rPr>
              <mc:AlternateContent>
                <mc:Choice Requires="wpi">
                  <w:drawing>
                    <wp:anchor distT="0" distB="0" distL="114300" distR="114300" simplePos="0" relativeHeight="252323840" behindDoc="0" locked="0" layoutInCell="1" allowOverlap="1" wp14:anchorId="139802EB" wp14:editId="09CB1C5E">
                      <wp:simplePos x="0" y="0"/>
                      <wp:positionH relativeFrom="column">
                        <wp:posOffset>888365</wp:posOffset>
                      </wp:positionH>
                      <wp:positionV relativeFrom="paragraph">
                        <wp:posOffset>-79375</wp:posOffset>
                      </wp:positionV>
                      <wp:extent cx="1314370" cy="188595"/>
                      <wp:effectExtent l="38100" t="38100" r="32385" b="40005"/>
                      <wp:wrapNone/>
                      <wp:docPr id="752" name="Ink 752"/>
                      <wp:cNvGraphicFramePr/>
                      <a:graphic xmlns:a="http://schemas.openxmlformats.org/drawingml/2006/main">
                        <a:graphicData uri="http://schemas.microsoft.com/office/word/2010/wordprocessingInk">
                          <w14:contentPart bwMode="auto" r:id="rId55">
                            <w14:nvContentPartPr>
                              <w14:cNvContentPartPr/>
                            </w14:nvContentPartPr>
                            <w14:xfrm>
                              <a:off x="0" y="0"/>
                              <a:ext cx="1314370" cy="188595"/>
                            </w14:xfrm>
                          </w14:contentPart>
                        </a:graphicData>
                      </a:graphic>
                    </wp:anchor>
                  </w:drawing>
                </mc:Choice>
                <mc:Fallback>
                  <w:pict>
                    <v:shape w14:anchorId="69DB9A7D" id="Ink 752" o:spid="_x0000_s1026" type="#_x0000_t75" style="position:absolute;margin-left:69.35pt;margin-top:-6.85pt;width:104.75pt;height:16pt;z-index:25232384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B4daG+SAQAAMQMAAA4AAABkcnMvZTJvRG9jLnhtbJxSy27bMBC8F8g/&#13;&#10;EHuPZTpSrAiWc6gRIIemPrQfwFKkRVTkCkvacv6+Kz9qp0ERIBdBu7Mczuxw8bj3ndgZig5DDXIy&#13;&#10;BWGCxsaFTQ0/fzzdliBiUqFRHQZTw6uJ8Li8+bIY+srMsMWuMSSYJMRq6GtoU+qrLIu6NV7FCfYm&#13;&#10;MGiRvEpc0iZrSA3M7rtsNp3eZwNS0xNqEyN3V0cQlgd+a41O362NJomuhnlxz/LS+JPnIKiGUsoC&#13;&#10;xC/uyDKHbLlQ1YZU3zp9kqQ+ocgrF1jAX6qVSkpsyb2j8k4TRrRpotFnaK3T5uCHncnpP86ew+/R&#13;&#10;lcz1liqNIZmQ1orSeXcH4DNX+I43MHzDhtNR24RwYuT1fBzGUfQK9daznmMiZDqV+DnE1vWR11y5&#13;&#10;pgZ6buRFf9h9vThY08XXy25NYpyfFzMQQXkWxc7FWHI8Z/svb88zkp2g/zHvLfkxExYs9jXwO3gd&#13;&#10;v4fIzT4JzU15J/O7OUOaMVmWxUMxDpypjxTn6ioCHnkT9nU9Hr966cs/AAAA//8DAFBLAwQUAAYA&#13;&#10;CAAAACEAj4ed+WsLAAADGQAAEAAAAGRycy9pbmsvaW5rMS54bWy0mElvXMcVRvcB8h8K7QU3XeKr&#13;&#10;erNgygsjBgIkcBA7QLKkqZZEmGwKzdb073POrSZFxzIQBA4EdfPVcIfvfnd4/fU3H29v0vvd4f76&#13;&#10;bn+xKc+6Tdrtr+5eXu9fX2z+8eN3edmk++Pl/uXlzd1+d7H5tLvffPPij3/4+nr/8+3Ncz4TEvb3&#13;&#10;/nV7c7F5czy+fX5+/uHDh2cf+md3h9fntev68z/vf/7rXzYvTrde7l5d76+PqLx/WLq62x93H48K&#13;&#10;e3798mJzdfzYPZ5H9g937w5Xu8dtVw5Xn08cD5dXu+/uDreXx0eJby73+91N2l/eYvc/N+n46S1/&#13;&#10;XKPn9e6wSbfXOJzrszLMw/KnlYXLjxebJ8/vMPEeS24351+W+a//g8zvfi1Ts/o6T/MmnUx6uXuv&#13;&#10;TeeB+fPf9v1vh7u3u8PxevcZ5gbKaeNTumrPgU8D6rC7v7t5Z2w26f3lzTsgK10HLU66y/kXAPm1&#13;&#10;PLD5XeWBy2/Ke2rcL6E5ufcUhxNoj5R6CO3x+nYH0W/fPnLseI9gl384HiIdaldr7qbcrT92y/Ox&#13;&#10;PO/HZ33XPwnFicUPMn86vLt/8yjvp8NnvsbOI2rNsw/XL49vHkHvnnVDnYdH3J+i/qXbb3bXr98c&#13;&#10;/+frV3c3dyTFKeJffftt103TE89C5SPlvpDAwcJ0AuDvu1cXm68ih1PcbAuBQFn7VIeSlmmZtmd5&#13;&#10;OcvDWbfdlE23KcswbHNNNc9l2A6p5GnptnlMJZVtTV2q87zNc+pyP3UuZEKyzUsaU7eNUxP7PY+l&#13;&#10;LOyXXIZ+O2WvF2+tLvLQ8TB2aOh9yJzDliHEdHlIQ8eJIfelILXzskcQxPGx3/LQ56FTZZd6TK5o&#13;&#10;4CmPeUV/yTWvmIWApNw+9HNl5NLIMWxwd05AoXbu5pmFMlf1+lg5XGZUcShNdcQCxGAP1uGdSjiw&#13;&#10;hLf4Oy9oqbkWbqzNKUCsZRS8Mc3L6g095zKgjCIASKyiT2xZnRCStK0gYeFM1eYAEt29wnAIZT1S&#13;&#10;RDywrD3npzSwige5AviKbH1ANE+cJEwrGqcEyDhQ0DPlaQojOsFNE8LZ8Jqg1iVWeSos453uV6Hv&#13;&#10;sc0gr6ABfopaCNQSK5w5BVVkiEdaeiE1hIHYgrVI6tEDt1KpAtoCIKD9RNj0EbHACQQ4lOq4Bjc4&#13;&#10;O/HYbSdDMIphSQRavnISN+d+jsXaD03ruOC+DhfOFJz0aodw1mCwArotrhAqPBCwgiooIc/5I1UM&#13;&#10;nrR/mNTAaf4jadJOuIIQvkN0ACceOCRCC3553Sj12L7oKcDGefgQOBNz9XCDFTNsgftu5boaMnZW&#13;&#10;UtKFYQGcOCK3hUBMQcungAzzCRW4ije5BUEjrGI2ysqC2c0LOJvngVzwIkqMqXb0RJSlVAsemDjd&#13;&#10;dga6lUCMqa5IZykTJoLOHi5VnFsRpCFmnhlnrMMEAQw3eIqUIqTmiVcLiCCQpGSTyGJSgJMK0UMw&#13;&#10;ZQMI8MZ9EoF11ONHLmQxkvNokISPJw7NaEJ4v8auHnUko8WGz86nMFkkBr0j18whygQk1Q8AWom2&#13;&#10;KcjuTLTqHPYNxnNEzEAFQ2OuC0xjBUwKxSEIiR5QUB0VhrzjOy0j9Ee0q1TJasqJqYj7iUG/mCIe&#13;&#10;Gtd/W8yjPX7/6tX97nixGcZ582JZ8G+saV5Rdjafla4V91w3EisgMDGNHaAFffm0BpgXYLDMpl2c&#13;&#10;gLgwU4IQDDNOaiySQElwW29acpEIrLbAUlxIF0JBp+DIQKmPiA6ksnemtEjaU+RmIgYujQZRDilW&#13;&#10;2in+SuFahziqVxg6ZKqpIBeio9mn5JRxkQ+EunIWFWzmhejITW3jJK5GBHAseKQidsWizhYvcbCf&#13;&#10;0AugpnXXxDewLOotduUhFgk+RdfSLWPNlrKFNWnG2scugyzdkfVWjbCQZJexs7luWph1Ih6Fg85I&#13;&#10;8i/qgZDSVl8C6eAP+3a5keVKftttETORTaSafmgilEM4PvEEgDLSksgmJmNw7rsWbgjdlmmMpFSl&#13;&#10;gAtp1f2QhbNUfp0H8W5sHXmGC4Gc5QFDh0KksCOtsMPv0V7BFuqN5GJjhG1U/I6/1CD9tTyY9/sl&#13;&#10;QalD3bzgc2YyIIlX0D+rZ8spC5hy0AsMA5zToDAAKg3RcUbDzDLFttfwhh5wUGp0q2dZNowG7LMX&#13;&#10;8gBIQY9Q273LhJfOIyM9vsUEGGEwhTQYRoBoQnZdaCsWXHKWQjNUs4CZQ04nlA3LttUH8BBP6x0s&#13;&#10;xGRRGqJFYigXiLFR0CoLp9/QAw91guiBR2XVXIhuiMuwgycOUFup/5zyCVtaIrQH3j5YjGuQNTp+&#13;&#10;te0GpzVpjbQ/3YOroGmM5admSEgv5p7OYPGNMQv2KCpUgmyUmWZ7axTMn4ggOSbHIDJNJ6Q1cKKB&#13;&#10;BEQ+gbEvuwEybIQqpclPs7h3PkVlbp0wsIgGMLRIKCauNzU8OpMOtlFp0JMGKm2lyFBxQrn27TYu&#13;&#10;sJSiGSBmiPLGSh/pcaqGZGEfsxbzjVoRo/lWAvsyaUUSYiOyna6WNru01sQcFcOKOGZ2YEXiXZSA&#13;&#10;WP/kMgOqFQ50AYKUpePob3XWFiLwgpiwWaY5jqC4dJjfxjCn4mJ5bV3ZU7DSzoSJD4IeirOO44HQ&#13;&#10;uGmaRBuET3iI3EZ82mEe6IDhYk9VlT4GiH9lte7gDd8hojCGYOeD97xyRWSjOLOMg6hYJFOh+CxM&#13;&#10;m2V0ili40vGM3c4qZoPcgCyBPWMDXR19eWDmIlYWUVwlN4wFoDIww58nk0GEAlkPhRzvKbgWiXj5&#13;&#10;IUyINui+ahBGkswEYh4NDMlJmeomdcdSz015orx1cNIhApYF7rIOtzmseJCwuPyOowDhYBaoS4en&#13;&#10;DgMLZfmsO6OJWwc7/xHjGPOs/0RuYBQ3hYOYpAv24z+PUJLORTDbI1/8AWEaJyAEKIE/YeCYxMTd&#13;&#10;1sC9HSBAycimEU44uMawXdDFAb4YMGEVguErwZGIlooYyCKCvVMXbIv5U8AchZ3TglMW2VZYBl4p&#13;&#10;bX2gijXGXR2VKcLaO/gqi6cZcxhJOIW/MakZKAnsHsICGSyTU5I47GTPt+KWJ/IBFBwbySL85Rhv&#13;&#10;IeCCDgyjoVu+QJiUl5WAZBmVAKxoFyRhQQsm6qDhtyyzz/RigeKwCVaw4CEsKOBtDjNKjddcnlep&#13;&#10;zyWOS3UHZANROluGA+7Kew1vxYqjDVEHTmx18rB+jhRKEcWxRVuQEMtM2GIRoXKkYX/lAlW50cA+&#13;&#10;Up0EWwaY+qrQZuxtn85QWs9qG1iY9OJnhVWx3LUeTNQB5+iRGUM0eC3zDzMlCGJI6YUPU6jvgjGv&#13;&#10;NP45m7LbOxFiQvWueFBfKYV5osqHUZWCLkBjvJFzcogbaoEueQZ6MdAARjm55uuh9bRggAkswPgf&#13;&#10;XaP1X68YpQhywNI71ioP9rpMnISdHImGeFJhs4oWTCEnStbuVmeghMdJLPt0xCS4h5NIpStR/4Nv&#13;&#10;wzjwjh9BnTWRuTK6FjGzAFZSmZ8zIiBUK0cXw4RM8hqLwy18Ja9xscWKWSE6TVzWB6YOimsYIT/w&#13;&#10;TMdGqrObkbALulsB87VWGPh9BT5CM5LOlaiVvjxUM0ckKi8XIT6yLDsl4sAJemqkUXSaJqrx0nx6&#13;&#10;O4RK9BopifAGJtIc5sMz+SL3QY1K1qLpu2MkFH5jT3ShwCQO2a5CL6xgMIqzOit+9jSLEd/WEYPY&#13;&#10;alEkBKbhl5MaBSIyGBDkvz95AWmCMHHd59VfgzjMguGihfPTgv1Hl2OCtxMbEGUwH8aTDCHUAv1A&#13;&#10;vgC170BR86vjDXShnlsZiZPpyTjo0Er1icvSCnEOAS1LCtjb2DGaT0puSyQTBEFgcEpcSYRZzg38&#13;&#10;BGaxIucnzdZLEmvOlGn7wkhYqd5M/ZAnctafniYmSzmDS6y1n6n+s7d9/hX4xb8BAAD//wMAUEsD&#13;&#10;BBQABgAIAAAAIQCKMrWZ4wAAAA8BAAAPAAAAZHJzL2Rvd25yZXYueG1sTE/LTsMwELwj8Q/WInFr&#13;&#10;7SYVRGmcqmrFpYgKmn6AGy9J1NiOYufB37Oc6GW1o5mdncm2s2nZiL1vnJWwWgpgaEunG1tJuBRv&#13;&#10;iwSYD8pq1TqLEn7QwzZ/fMhUqt1kv3A8h4qRifWpklCH0KWc+7JGo/zSdWiJ+3a9UYFgX3Hdq4nM&#13;&#10;TcsjIV64UY2lD7XqcF9jeTsPRsJ+vH2sp+Mlej+ddp/mOBSFEAcpn5/mw4bGbgMs4Bz+L+CvA+WH&#13;&#10;nIJd3WC1Zy3hOHklqYTFKqaFFPE6iYBdiUpi4HnG73vkvwAAAP//AwBQSwMEFAAGAAgAAAAhAHkY&#13;&#10;vJ2/AAAAIQEAABkAAABkcnMvX3JlbHMvZTJvRG9jLnhtbC5yZWxzhM+xasQwDAbgvdB3MNobJR3K&#13;&#10;UeJkOQ6ylhRuNY6SmMSysZzSe/t67MHBDRqE0PdLbf/rd/VDSVxgDU1VgyK2YXK8aPgeL28nUJIN&#13;&#10;T2YPTBpuJNB3ry/tF+0mlyVZXRRVFBYNa87xE1HsSt5IFSJxmcwheZNLmxaMxm5mIXyv6w9M/w3o&#13;&#10;7kw1TBrSMDWgxlssyc/tMM/O0jnYwxPnBxFoD8nBX/1eUJMWyhocb1iqqcqhgF2Ld491fwAAAP//&#13;&#10;AwBQSwECLQAUAAYACAAAACEAmzMnNwwBAAAtAgAAEwAAAAAAAAAAAAAAAAAAAAAAW0NvbnRlbnRf&#13;&#10;VHlwZXNdLnhtbFBLAQItABQABgAIAAAAIQA4/SH/1gAAAJQBAAALAAAAAAAAAAAAAAAAAD0BAABf&#13;&#10;cmVscy8ucmVsc1BLAQItABQABgAIAAAAIQAeHWhvkgEAADEDAAAOAAAAAAAAAAAAAAAAADwCAABk&#13;&#10;cnMvZTJvRG9jLnhtbFBLAQItABQABgAIAAAAIQCPh535awsAAAMZAAAQAAAAAAAAAAAAAAAAAPoD&#13;&#10;AABkcnMvaW5rL2luazEueG1sUEsBAi0AFAAGAAgAAAAhAIoytZnjAAAADwEAAA8AAAAAAAAAAAAA&#13;&#10;AAAAkw8AAGRycy9kb3ducmV2LnhtbFBLAQItABQABgAIAAAAIQB5GLydvwAAACEBAAAZAAAAAAAA&#13;&#10;AAAAAAAAAKMQAABkcnMvX3JlbHMvZTJvRG9jLnhtbC5yZWxzUEsFBgAAAAAGAAYAeAEAAJkRAAAA&#13;&#10;AA==&#13;&#10;">
                      <v:imagedata r:id="rId56" o:title=""/>
                    </v:shape>
                  </w:pict>
                </mc:Fallback>
              </mc:AlternateContent>
            </w:r>
            <w:r>
              <w:rPr>
                <w:rFonts w:ascii="Arial" w:eastAsia="Times New Roman" w:hAnsi="Arial" w:cs="Arial"/>
                <w:noProof/>
                <w:sz w:val="14"/>
                <w:szCs w:val="14"/>
                <w:lang w:eastAsia="en-GB"/>
              </w:rPr>
              <mc:AlternateContent>
                <mc:Choice Requires="wpi">
                  <w:drawing>
                    <wp:anchor distT="0" distB="0" distL="114300" distR="114300" simplePos="0" relativeHeight="252303360" behindDoc="0" locked="0" layoutInCell="1" allowOverlap="1" wp14:anchorId="3FF717AF" wp14:editId="7F82C977">
                      <wp:simplePos x="0" y="0"/>
                      <wp:positionH relativeFrom="column">
                        <wp:posOffset>87630</wp:posOffset>
                      </wp:positionH>
                      <wp:positionV relativeFrom="paragraph">
                        <wp:posOffset>-99060</wp:posOffset>
                      </wp:positionV>
                      <wp:extent cx="604790" cy="371725"/>
                      <wp:effectExtent l="38100" t="38100" r="30480" b="34925"/>
                      <wp:wrapNone/>
                      <wp:docPr id="732" name="Ink 732"/>
                      <wp:cNvGraphicFramePr/>
                      <a:graphic xmlns:a="http://schemas.openxmlformats.org/drawingml/2006/main">
                        <a:graphicData uri="http://schemas.microsoft.com/office/word/2010/wordprocessingInk">
                          <w14:contentPart bwMode="auto" r:id="rId57">
                            <w14:nvContentPartPr>
                              <w14:cNvContentPartPr/>
                            </w14:nvContentPartPr>
                            <w14:xfrm>
                              <a:off x="0" y="0"/>
                              <a:ext cx="604790" cy="371725"/>
                            </w14:xfrm>
                          </w14:contentPart>
                        </a:graphicData>
                      </a:graphic>
                    </wp:anchor>
                  </w:drawing>
                </mc:Choice>
                <mc:Fallback>
                  <w:pict>
                    <v:shape w14:anchorId="647D3414" id="Ink 732" o:spid="_x0000_s1026" type="#_x0000_t75" style="position:absolute;margin-left:6.3pt;margin-top:-8.4pt;width:48.8pt;height:30.45pt;z-index:25230336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ApcnNeLAQAAMAMAAA4AAABkcnMvZTJvRG9jLnhtbJxSy27CMBC8V+o/&#13;&#10;WL6XJLwCEYFDUSUObTm0H+A6NrEae6O1IfD33fAo0KqqxMXa9djjmR1PZltbsY1Cb8DlPOnEnCkn&#13;&#10;oTBulfP3t6eHEWc+CFeICpzK+U55Ppve302aOlNdKKEqFDIicT5r6pyXIdRZFHlZKit8B2rlCNSA&#13;&#10;VgRqcRUVKBpit1XUjeNh1AAWNYJU3tPu/ADy6Z5fayXDq9ZeBVblPB0MSV5oiwEVSMWoR8UHFel4&#13;&#10;zKPpRGQrFHVp5FGSuEGRFcaRgG+quQiCrdH8orJGInjQoSPBRqC1kWrvh5wl8Q9nC/fZukr6co2Z&#13;&#10;BBeUC0uB4TS7PXDLE7aiCTTPUFA6Yh2AHxlpPP+HcRA9B7m2pOeQCKpKBPoOvjS1pzFnpsg5Lork&#13;&#10;rN9tHs8Olnj29bJZImvPp70uZ05YEkXOWdtSPCf7L9f3CYmO0F/MW422zYQEs23OKfVdu+4jV9vA&#13;&#10;JG0O4346JkQS1EuTtDto8RPzgeHUXSRAR66yvuzb6xcfffoFAAD//wMAUEsDBBQABgAIAAAAIQDP&#13;&#10;yS6CzAgAANoTAAAQAAAAZHJzL2luay9pbmsxLnhtbLSYT28jxxHF7wHyHRrjAy/TUv+bnhnBkg+G&#13;&#10;FzCQwIbtAMlRlmZXhCVyQVKr3W+f36umuHK8BoJAwQIUZ7q7uurVq1fF/fqbjw/37sOy26+3m8su&#13;&#10;noXOLZub7e168+6y+8cvb/zUuf3henN7fb/dLJfdp2XffXP11798vd789nB/wafDwmavbw/3l93d&#13;&#10;4fD+4vz86enp7CmfbXfvzlMI+fz7zW9//1t3dTx1u7xdb9YHrtw/v7rZbg7Lx4OMXaxvL7ubw8dw&#13;&#10;2o/tn7ePu5vltKw3u5vPOw6765vlzXb3cH04Wby73myWe7e5fsDvf3bu8Ok9X9bc827Zde5hTcA+&#13;&#10;ncUylum7mRfXHy+7F8+PuLjHk4fu/Ms2//V/sPnmjzblVk5jHTt3dOl2+SCfzg3ziz+P/cfd9v2y&#13;&#10;O6yXzzA3UI4Ln9xNezZ8GlC7Zb+9f1RuOvfh+v4RyGII0OJ4dzz/AiB/tAc2r2oPXP7U3kvnfg/N&#13;&#10;MbyXOBxBO1HqObWH9cMC0R/enzh22GNYr38+7KwcUkjJh+rD/EuYLoZ4kfLZFMuLVBxZ/Gzz193j&#13;&#10;/u5k79fdZ77aygm1FtnT+vZwdwI9nIWSxnLC/SXqXzp9t6zf3R3+5+M32/stRXHM+FfffhtCrS8i&#13;&#10;sytPlPtCARsL3RGAn5a3l91XVsPOTrYXhkCdXc7RTWMt/crHtAqrOE5T39UudD4O09hHF1zoBxdd&#13;&#10;HPvgMm9n/iYX+awsBc8Sp3gMvsy8cNGXkPtBC70v2juGPvM39NFXF8PYs5b8kCZ2JTfl3k+2bGew&#13;&#10;5RP/hiH1PnsODmNf8CPF2vvBF184GByWY+H+wedp0PUuV3z0OMsnxzJ/Rh9D5ovLrg6c4lFeEbTn&#13;&#10;EOaLH3qicilgfMbd2I9y+ei6AuSoGQjan1xKY49/bOQOH8cZkBSbj5gpU+2TI46I87zwcdYXN7gp&#13;&#10;ZqIg3omtXONjrgArjzChcHIlDIUTDcXkciA+4oosDJjAJ3xxJcw9MNqVHBvHlh9AkQM+J+yykWsS&#13;&#10;j5X0YZRdIFPIcj+2xRHLQKzFVEkBX1waM+GPumliq4spEg4oBaJISiaZFVxyRVkCJzKluwwaAmHR&#13;&#10;sMAqEZMBHg0ITIEHCR0VZnZDZqFFlXwFKOVDaS66i/hmS7fuEgjEIWrFmuyO2RiHbdFQ/mtRKVeM&#13;&#10;fPIYoTWrsLKtlqK/EMie2VCUV6OLQh71BK4ZmsnKxP1GfHmTMac6wLBwJLhATlrkBnp8xpzc+1II&#13;&#10;mUgVCXD4VJQEaJJ5odRRRBDPT5WcFcxXkhexZhBFl4vQhlyVapQhN0BeTrjBMiWCJcqIilOKQAQe&#13;&#10;RDZE+CP2t1obnDDFE7hP+pWh0M9wU0Gw2YXfNa5nrfxv9cMU+Ye3b/fLgbZYpu5qmPA9BTcFKnHl&#13;&#10;y2pcxQGHkJPYNRpQ7ETjY4ligTyRmuiTGpXvsC2VVhARTCh8WCIAZpgGVmAD+j6prhRRpBaCQ3gw&#13;&#10;JnOCE72BYT4PZNKC5qGBy9ZUld/gK+TnAEeACOor7bIHiZS8lEgClNK61OdokkJRHRwThbhYMfNM&#13;&#10;MESlQFitsymVk5MInJv4awlXgBBAHAqkn5tgD3yUe1xRRTSVAYdkivuxxDv4NgFcu5ijA9xVsag8&#13;&#10;eUn4OKqjcAuN5pRcjxKbAZvCEMzAUDQEV5ESVcEyNY8icAw5aqU8KQXRVHhwFdrrIhF45hMrr0mb&#13;&#10;WujE80gJT/VIm7Dy0Kbgq7pQphExtoKFbicvEw1ksJwQShgBtuWdB4NQzhYqX1zxlQLTCwMYnMjD&#13;&#10;pIoHPfHD6wXCCxcajcQ4wKfIiNzUT2kdJvHRMLD8tJNFyohPFYMZcdM9SgfuwH5BSTpgjtSgucYT&#13;&#10;gCNkjU/agdfSiuiqBHpSzjChyOSyPJylqbqH0ya0CUktal5ylSvAhabC9tF4iWogPMRnnoiWSFqT&#13;&#10;GbShdfSky5reWH/OJiV+Rq8aP9BjC41NkW4DcrSrZFir1tS3ZVZ5aOg35lCYr0mOKY7dFdkewXeG&#13;&#10;HUPuV7EypaSZftT5JIJQp7DasmOVWWf1Q8pbWgsGqAlJNy6oogyySXMBRUCKB5hCqFZf9HabVazz&#13;&#10;Aa3KQrU5kQfVjtJnPan4mVtYRZClNdw+HZM9Qz0JNcjMun4A26Zipru8V7ZfUXhhSgQlKM1lkl7a&#13;&#10;6srXVYxoL1oGRqgvLKWjkTh8hS0iJIPCM60lwdGeis06kiIVuqmajR+windis0YE4pMSmQ5L6qS5&#13;&#10;rT8e4UUrgH+mFgZUBoqKTYxc7AInxJbpTrMbFSSJLG1KoBAZ/pBqWJ/Zp0Gj0O+ZadyAWApW7NiI&#13;&#10;R0PT8ZnjbdgBVml15eVroptm+ho6SgAIzzwyKTMl5xUKOQrb1FVVj6mrxN2aqwp2tqFUIzIzmBdK&#13;&#10;qhQ1F+mNpsbGEqqdkVKkQa4m0y0UCOOwXuU9sS0SPBXJGAaYbHca06xCBakvSAoDlHYz7TDTqxvY&#13;&#10;I/O2JpVjHsPMDr2ichN6xdkBqdIggpvcxgW4xRHkjDlJBsVl4ma73Zfarcbw1xse4lgKKCPbLs3q&#13;&#10;A3BRHIbFQwg9w0Ox8cGmeZGX3wBoGiH6IoGX+0ZCm+EkvKguIENYKAuVkc6kHqgn0UejOIFq6BLL&#13;&#10;W2wSO2ZuIIb7LErE7QCAq/1xDHzYg6ZqZtc3N9i0yppkgCqhxJ7LXcjhw1G9eUsqyK8atmBmAMN5&#13;&#10;NhE0P1GaHktGsiNOtX/rdRpWmMVt2hMheHJFv3eIxqBwRXfQE1TNapLUBVWqHapZFTxWg0315qJ8&#13;&#10;UsHziSbIlKrTpFH81ohcNd1yMEtERX3VPtE1Rc0EqeKER8yTdhqxm2k7xyZoncm6hVmGYEk/5qzX&#13;&#10;YJ97dTk5MjXVLxozzC1YOYkyZUBoBKMuyM4RHRGBWxlhFF2gOwp7QiWljbGABdCmCmrnDNcqFqyS&#13;&#10;ZjBvOxmlOKrRKHPSfn+oh2qGULCEptTahtk6MMEX0xqaRIB7leYRsKvEG8v+oxo+/+fG1b8BAAD/&#13;&#10;/wMAUEsDBBQABgAIAAAAIQD2gh/G4wAAAA4BAAAPAAAAZHJzL2Rvd25yZXYueG1sTI/NboMwEITv&#13;&#10;lfoO1kbqLTHQCFUEE6H+HNoqapP0ARy8ARS8RtgJ5O27ObWXlUY7Oztfvp5sJy44+NaRgngRgUCq&#13;&#10;nGmpVvCzf5s/gfBBk9GdI1RwRQ/r4v4u15lxI23xsgu14BDymVbQhNBnUvqqQav9wvVIvDu6werA&#13;&#10;cqilGfTI4baTSRSl0uqW+EOje3xusDrtzlYB7jdfx/dH/Py+bj62sqzG1ySUSj3MppcVj3IFIuAU&#13;&#10;/i7gxsD9oeBiB3cm40XHOknZqWAep8xxM8RRAuKgYLmMQRa5/I9R/AIAAP//AwBQSwMEFAAGAAgA&#13;&#10;AAAhAHkYvJ2/AAAAIQEAABkAAABkcnMvX3JlbHMvZTJvRG9jLnhtbC5yZWxzhM+xasQwDAbgvdB3&#13;&#10;MNobJR3KUeJkOQ6ylhRuNY6SmMSysZzSe/t67MHBDRqE0PdLbf/rd/VDSVxgDU1VgyK2YXK8aPge&#13;&#10;L28nUJINT2YPTBpuJNB3ry/tF+0mlyVZXRRVFBYNa87xE1HsSt5IFSJxmcwheZNLmxaMxm5mIXyv&#13;&#10;6w9M/w3o7kw1TBrSMDWgxlssyc/tMM/O0jnYwxPnBxFoD8nBX/1eUJMWyhocb1iqqcqhgF2Ld491&#13;&#10;fwAAAP//AwBQSwECLQAUAAYACAAAACEAmzMnNwwBAAAtAgAAEwAAAAAAAAAAAAAAAAAAAAAAW0Nv&#13;&#10;bnRlbnRfVHlwZXNdLnhtbFBLAQItABQABgAIAAAAIQA4/SH/1gAAAJQBAAALAAAAAAAAAAAAAAAA&#13;&#10;AD0BAABfcmVscy8ucmVsc1BLAQItABQABgAIAAAAIQAKXJzXiwEAADADAAAOAAAAAAAAAAAAAAAA&#13;&#10;ADwCAABkcnMvZTJvRG9jLnhtbFBLAQItABQABgAIAAAAIQDPyS6CzAgAANoTAAAQAAAAAAAAAAAA&#13;&#10;AAAAAPMDAABkcnMvaW5rL2luazEueG1sUEsBAi0AFAAGAAgAAAAhAPaCH8bjAAAADgEAAA8AAAAA&#13;&#10;AAAAAAAAAAAA7QwAAGRycy9kb3ducmV2LnhtbFBLAQItABQABgAIAAAAIQB5GLydvwAAACEBAAAZ&#13;&#10;AAAAAAAAAAAAAAAAAP0NAABkcnMvX3JlbHMvZTJvRG9jLnhtbC5yZWxzUEsFBgAAAAAGAAYAeAEA&#13;&#10;APMOAAAAAA==&#13;&#10;">
                      <v:imagedata r:id="rId58" o:title=""/>
                    </v:shape>
                  </w:pict>
                </mc:Fallback>
              </mc:AlternateContent>
            </w:r>
            <w:r w:rsidR="002E686F" w:rsidRPr="00515844">
              <w:rPr>
                <w:rFonts w:ascii="Arial" w:eastAsia="Times New Roman" w:hAnsi="Arial" w:cs="Arial"/>
                <w:sz w:val="14"/>
                <w:szCs w:val="14"/>
                <w:lang w:eastAsia="en-GB"/>
              </w:rPr>
              <w:t> </w:t>
            </w:r>
          </w:p>
          <w:p w14:paraId="3533B972" w14:textId="19DBCF81" w:rsidR="002E686F" w:rsidRPr="00515844" w:rsidRDefault="002E686F" w:rsidP="001D3F54">
            <w:pPr>
              <w:spacing w:after="0" w:line="240" w:lineRule="auto"/>
              <w:textAlignment w:val="baseline"/>
              <w:rPr>
                <w:rFonts w:ascii="Times New Roman" w:eastAsia="Times New Roman" w:hAnsi="Times New Roman" w:cs="Times New Roman"/>
                <w:sz w:val="24"/>
                <w:szCs w:val="24"/>
                <w:lang w:eastAsia="en-GB"/>
              </w:rPr>
            </w:pPr>
            <w:r w:rsidRPr="00515844">
              <w:rPr>
                <w:rFonts w:ascii="Arial" w:eastAsia="Times New Roman" w:hAnsi="Arial" w:cs="Arial"/>
                <w:sz w:val="14"/>
                <w:szCs w:val="14"/>
                <w:lang w:eastAsia="en-GB"/>
              </w:rPr>
              <w:t> </w:t>
            </w:r>
          </w:p>
          <w:p w14:paraId="1C5E2AB3" w14:textId="78694CB2" w:rsidR="002E686F" w:rsidRDefault="002E686F" w:rsidP="001D3F54">
            <w:pPr>
              <w:spacing w:after="0" w:line="240" w:lineRule="auto"/>
              <w:textAlignment w:val="baseline"/>
              <w:rPr>
                <w:rFonts w:ascii="Arial" w:eastAsia="Times New Roman" w:hAnsi="Arial" w:cs="Arial"/>
                <w:sz w:val="14"/>
                <w:szCs w:val="14"/>
                <w:lang w:eastAsia="en-GB"/>
              </w:rPr>
            </w:pPr>
            <w:r w:rsidRPr="00515844">
              <w:rPr>
                <w:rFonts w:ascii="Arial" w:eastAsia="Times New Roman" w:hAnsi="Arial" w:cs="Arial"/>
                <w:sz w:val="14"/>
                <w:szCs w:val="14"/>
                <w:lang w:eastAsia="en-GB"/>
              </w:rPr>
              <w:t> </w:t>
            </w:r>
          </w:p>
          <w:p w14:paraId="6398D829" w14:textId="1E2E7C75" w:rsidR="002E686F" w:rsidRPr="00515844" w:rsidRDefault="002F26E4" w:rsidP="001D3F54">
            <w:pPr>
              <w:spacing w:after="0" w:line="240" w:lineRule="auto"/>
              <w:textAlignment w:val="baseline"/>
              <w:rPr>
                <w:rFonts w:ascii="Times New Roman" w:eastAsia="Times New Roman" w:hAnsi="Times New Roman" w:cs="Times New Roman"/>
                <w:sz w:val="24"/>
                <w:szCs w:val="24"/>
                <w:lang w:eastAsia="en-GB"/>
              </w:rPr>
            </w:pPr>
            <w:r>
              <w:rPr>
                <w:rFonts w:ascii="Times New Roman" w:eastAsia="Times New Roman" w:hAnsi="Times New Roman" w:cs="Times New Roman"/>
                <w:noProof/>
                <w:sz w:val="24"/>
                <w:szCs w:val="24"/>
                <w:lang w:eastAsia="en-GB"/>
              </w:rPr>
              <mc:AlternateContent>
                <mc:Choice Requires="wpi">
                  <w:drawing>
                    <wp:anchor distT="0" distB="0" distL="114300" distR="114300" simplePos="0" relativeHeight="252360704" behindDoc="0" locked="0" layoutInCell="1" allowOverlap="1" wp14:anchorId="794846FB" wp14:editId="302C326E">
                      <wp:simplePos x="0" y="0"/>
                      <wp:positionH relativeFrom="column">
                        <wp:posOffset>2480310</wp:posOffset>
                      </wp:positionH>
                      <wp:positionV relativeFrom="paragraph">
                        <wp:posOffset>-140335</wp:posOffset>
                      </wp:positionV>
                      <wp:extent cx="1890270" cy="326485"/>
                      <wp:effectExtent l="38100" t="38100" r="15240" b="29210"/>
                      <wp:wrapNone/>
                      <wp:docPr id="788" name="Ink 788"/>
                      <wp:cNvGraphicFramePr/>
                      <a:graphic xmlns:a="http://schemas.openxmlformats.org/drawingml/2006/main">
                        <a:graphicData uri="http://schemas.microsoft.com/office/word/2010/wordprocessingInk">
                          <w14:contentPart bwMode="auto" r:id="rId59">
                            <w14:nvContentPartPr>
                              <w14:cNvContentPartPr/>
                            </w14:nvContentPartPr>
                            <w14:xfrm>
                              <a:off x="0" y="0"/>
                              <a:ext cx="1890270" cy="326485"/>
                            </w14:xfrm>
                          </w14:contentPart>
                        </a:graphicData>
                      </a:graphic>
                    </wp:anchor>
                  </w:drawing>
                </mc:Choice>
                <mc:Fallback>
                  <w:pict>
                    <v:shape w14:anchorId="029791BA" id="Ink 788" o:spid="_x0000_s1026" type="#_x0000_t75" style="position:absolute;margin-left:194.7pt;margin-top:-11.65pt;width:150.1pt;height:26.9pt;z-index:25236070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A57krWPAQAAMQMAAA4AAABkcnMvZTJvRG9jLnhtbJxSQU7DMBC8I/EH&#13;&#10;y3eapLRpiJpyoELiQOkBHmAcu7GIvdHabcrv2TQtbUEIqZfIu2NPZnZ2er+1Ndso9AZcwZNBzJly&#13;&#10;EkrjVgV/e328yTjzQbhS1OBUwT+V5/ez66tp2+RqCBXUpUJGJM7nbVPwKoQmjyIvK2WFH0CjHIEa&#13;&#10;0IpAJa6iEkVL7LaOhnGcRi1g2SBI5T115z3IZzt+rZUML1p7FVhd8Mk4JXmhO4zvOMOCZ3FKh3fq&#13;&#10;pOMRj2ZTka9QNJWRe0niAkVWGEcCvqnmIgi2RvOLyhqJ4EGHgQQbgdZGqp0fcpbEP5w9uY/OVTKS&#13;&#10;a8wluKBcWAoMh9ntgEt+YWuaQPsMJaUj1gH4npHG838Yveg5yLUlPX0iqGoRaB18ZRpPY85NWXB8&#13;&#10;KpOjfrd5ODpY4tHXYrNE1t2fZLQ4TlgSRc5ZV1I8B/uL8/eERHvoL+atRttlQoLZtuC0B5/ddxe5&#13;&#10;2gYmqZlkd/FwQpAk7HaYjrJxd+FA3VMcqpMI6MpZ2Kd19/xk02dfAAAA//8DAFBLAwQUAAYACAAA&#13;&#10;ACEALJddkMMTAAAmLgAAEAAAAGRycy9pbmsvaW5rMS54bWy0ml1vHMcRRd8D5D8Mxg982ZGmu+dT&#13;&#10;MOmHIAYCJEgQO0DySFMriTA/BHJlyf8+51QPl3IsA0GwseDl9sx0d/WtW7eqe/brbz7d3jQ/7R8e&#13;&#10;r+/vztv0om+b/d3V/evru7fn7T++/7Zb2ubxcHn3+vLm/m5/3v68f2y/ufj9776+vvvx9uYVnw0j&#13;&#10;3D367fbmvH13OLx/9fLlx48fX3wsL+4f3r7MfV9e/unux7/8ub3Yer3ev7m+uz4w5ePTpav7u8P+&#13;&#10;08HBXl2/Pm+vDp/64/OM/d39h4er/fG2Vx6unp84PFxe7b+9f7i9PBxHfHd5d7e/ae4ub7H7n21z&#13;&#10;+Pk9X66Z5+3+oW1ur1lwl1+kYR6WP65cuPx03n7W/oCJj1hy27788pj/+j+M+e2vx9SskudpbpvN&#13;&#10;pNf7n7TpZWD+6rfX/reH+/f7h8P1/hnmCsp24+fmqrYDnwrUw/7x/uaDvmmbny5vPgBZ6ntosc2d&#13;&#10;Xn4BkF+PBzYnHQ9cfnO8z437JTTb8j7HYQPtSKkn1x6ub/cQ/fb9kWOHRwb28neHhwiH3Ofc9VPX&#13;&#10;r9/3y6sxvRqnF2uZP3PFxuKnMX94+PD47jjeDw/PfI07R9Tqyj5evz68O4Lev+iHPA9H3D9H/Uu9&#13;&#10;3+2v3747/M/dr+5v7gmKzeNf/eEPfT9Nn60spjxS7gsBHCxsNgD+vn9z3n4VMdxEz3ohEEhraXIa&#13;&#10;m2Ua5t1Zf9bNZ7ksw67txja3XVrmeTc0Y9PvurXpu7zmXW56m1MzduOuS02xNTS5GaaVZ1OTbA5d&#13;&#10;Sra6edz1tPJadkO3eDM1/JnyLnVDV5ZxN3KFIRiHPyMDlKFnlswI47LrGWzK025mBi53Yzf0MbIP&#13;&#10;O/2Qd7VrYbyU6WuXnuETS6ORuyEzOcMzICaXzvVgEhMwLwM2qTARD0wF+6awx8txl2l/EdxPfPpv&#13;&#10;MQ7W/vXNm8f94bydl7m9KBOgr0MzL6XszrrprBvP0oAD2m5oh5bVaQNKLcpDswxlN4nkOoAsOCXA&#13;&#10;mJtlFefU5ZTFNKwt8Qc4m1lHhS9odTlnhghP5Y7rZdgBDutjsIaJBb8bCn0YaRF9XTLxaGaapKsX&#13;&#10;YAa4pGcEJtlIOpdvODlpK97cTOm7tSu4T36UHsOTc+ANnktcDQ7hh46FRzPNi8v1enUQS8VWjCn0&#13;&#10;zNO0s8n8NsMxLH1e9W8zZvpKBq2LkVlXN0ox0eJj6Gb5Z38vYanjQhGw7Ru+TTJkbAo01cY0MnKA&#13;&#10;wHCw1IvNAJsaeL9APMbqF2Zb8SQD4wjujR1Ec20JvOkgz8QHTtpg7hHwCg4DfQYA+Bo/2j5zW6RT&#13;&#10;Ai3+uA6c7/hSuEkj111JnmYMiFCaHVXTIUwpgD/oFZCceW5gWr3QZCAmNOgYy0gYXh8cDSRdALjY&#13;&#10;yoT6vxg7pVu4a6dAd8E1YX7qVukBW1iqIRROFypuYyaSMUWsMXeh87LQCsIMMCGx5M1/RHW3zgHy&#13;&#10;6FCJdh7plemXCIyRtU24yTjsCujw10lwkw5hWc06BySlm9bxaRrIgYckLXrgwlhCl3HzUvm/MABc&#13;&#10;MMgdTDagW3JhQPf4bKiRGH0GDVEAd75o3bhCXClqk26zOAF3dWNPFLgc2LRqnWjqxi4Zik7jJA2G&#13;&#10;ak9FizUYpltLPYoI7CCayGYYjD2GooiDlsMFdzE+CKh7uA1A1Ys2U16OEa0iQ6Jwb6dAa6C8gurB&#13;&#10;fBpyUSF0TKVXW4E2enpZBqGbvY/NIM4XFk0PwQqH0CGJId5fiW5tn5Bllj+iWstuxYZUEs7Q+QUd&#13;&#10;48lmlocyv9+tle4gQ+t0aruuU3uR+A9Oz1iwToNJLuUzwrzt2y61XckuDdT4FHIjllwGOvh2Jm+N&#13;&#10;LIzOwrKG7WPEgnGdUCUBjSWjMAqbtCLhNUnmA94KMuCEcOBckxgjrdBK7QIL5LuPnLRAdm5hQjMQ&#13;&#10;eT0RnQuEkmEF5ilAoZ/V3xDidDglJAWg+gGDZqi/oKcWA3k9S2s/CdUIWAPCogAmYpOlbSw1G2lz&#13;&#10;8GgYZZW0CLpwjSCGCcbDMk90ZEFkjU1uAg+jn0VGINlXD1R/QGpiioUHz4zRBCQMJsjAEXFN30gI&#13;&#10;8hRpjqkysclEyLiGPIeypJTui4JjZaBQm+bg+cpAhh+xmhVCZpkwdAncFyZLQ89jPNvMkV2xFem1&#13;&#10;HUJgNTHa3wW4IP1PKmN5aAIRQnIENdkCFgRIrW3oi6/pE1nvhD4dxgWflkxanjaXTlK/p8ywtGtz&#13;&#10;luRYxsrIEBvM4bfI609ejCwbGJtrkzUV/qmLzLDbHnOfWbR+8Bn1ipgDW520gFIVLvBEJAAApSA1&#13;&#10;bJIxkTHUL64r9dlSMQhRVnJfBafKhHJ7StrPg/pAuBHv6FHQfj7rljMKT2rgxL8QQGovqIuNeSDi&#13;&#10;DebZpGC1VesRbNbk0iF28jCp3JVXNCASrMV0ypgod4lsnie1gJSjrfYOnoFsrT0CDvqQ16tuiiqg&#13;&#10;MUWoBAqLmkMcnidJRvw4h7wbo1z0ah3FFGBKY37u4e5gOIuG/isPyb6gpN6jSI8ywfKpFtIGO1ve&#13;&#10;LafJd4nDIIbXSvigCD0qyuzOs6CWLs9uM7XlliUIrg7msE7DiJWjyUSrX0ZyiTI6Q61wsXSpYcSA&#13;&#10;JwyJdTAkpmJCw98zEJ2NZ6BgUBS8nTN1HzmUiKDM0XJNJQuwOixDugAFBXT7YE4IqVN0ABVFl8Bk&#13;&#10;OKprnlV1SrNQwtqyT7bkmUIi8CEVCBUZSBorzEcQsGYqHbAzGmReVTZ6I8XmAqkEasdcwEMCd0KM&#13;&#10;cipsjCkhwyGBELsThGMid4pRb0gMqOXqdsH6lKxgIhsNWzaJwGJZOkpP94EjCUQhzBlYLJhJH3A/&#13;&#10;ctpRR4QSfrDlsZQxTJ51xF0acFCQmgvEABUBIc0Q9YEmsrtacwtc7tmlRmEXjxtPFaY8MZK1+hHa&#13;&#10;aJyOYGWYM+AtC/kwrRAMWa30OqP8oeRAT1Bet02qQWyC+TtSONhe2ScBO0muj0jBTuDl071oIR5d&#13;&#10;J+djwCh3BkItyglzCpXbtEVoBWGIEAQunMSQIVBiBzl9fJRmIIGhXAhQabKBAWSbFt6oT5PAcqvY&#13;&#10;FZc8WlFru/LHMDqOL7qPoephQRUopiCC+Gcpz5BWNxT9LoqRNxdkNi2wnCqIzVRcdrhsoWq4kaeZ&#13;&#10;CqO3nUsdiYBz7hKlJttaYsh9MuNnSyuS/GclwRBluuEkhzIC7TQ2xTAyE6ThL9oapbWDaF427t25&#13;&#10;iv6ILihobigq6lFXo4rclvumQaI9CjU4vxWVBeF/SpZEvw0yH/ars5PVFJ5EIPS6d5kJ6fShQkFl&#13;&#10;FQFqlRKDaxdocQnOm20tNwwLlkA1KgI8ZF9VOVyIlnESo5GetWhthF7FIIxnv+e2VPGHTuxmCCHB&#13;&#10;BHdyuAnNkOPeCh58Mcasdd0j0ZwZBLZIHlq4IUDmfML5iXYqBoWQKWLnGGYZd+6m3PPJzMooHcTG&#13;&#10;QkcxMN8RQ2KaIRnKXSQVqCGtdaafxTSjBtjkIonLCBliF0mnTBJnb4gg1ORkyerWme2Ie2xM6BYY&#13;&#10;FsdSM+BVJjPw2g1oOZYCBztHEccC0ppLcotdU6uNsA0T4hY2UBkIkbrHHGtkAZ4i1/dsv49eAQCW&#13;&#10;xiIckQXUJM4irANRVWyhAqVwqjIYqwwGc6QlXvwbY6tCX0FxQyelsWcKsyCGpbiw9HEBnCi4ZBj2&#13;&#10;WZbDaElh07IiW2ZQTggmC0c+4B0BsV2VI1QMwFasSZgT5nI7CmDrIgeNrQHwREYEEjIE4YlPscDy&#13;&#10;1qGZ32DRMD+pHMO1QWVypXSrt7BRtbbBnDyIcqnqARieIXZZM+Ej7WPlBoA6JB3gZKyTBUcskrUR&#13;&#10;zidmkb3RYMZycHUnEUSxEe8Rk03vpnAec5wyvxaqjvYiz9QgaVq2FMFWK6WzNBOoHryaYuEiURVL&#13;&#10;Z35dREVhIAWMOoEdRRiPH9jvb6d78jEjgKH5MIy4I8I2t48Rwcp9VWxoGdLD+Ig3dIt6HUhoeYBo&#13;&#10;rY5j65kCDq41D5sJ4BLyLR0EQjgx7FSYKeO4y7egqrrg0ZVBVGMMtVDabFBIRD4Kr9rFQ0/XGEsm&#13;&#10;miApJy8UwSEEpm4jertLuUaTYBghr5Ra6W7Ycl97WFAAMaJ84ezkgVGNZsQMoeLBuiPxcSNWOZGL&#13;&#10;AEfdUseqER/nnqerFYZ+HiHCmslVHDREqcBJ8Py8PyvJtGS4UXxhKBxnP+w3E3P8iZXyHWUDH9YK&#13;&#10;gGxVapqNtnHr8T7dvQseqqocVzZ1u3SpLrSyJT9agdXEpVbgPWsIHrcqEW1P3GMqEhiX9UnIitU7&#13;&#10;c/BiRlvhHSKxbb6TSRPO1LMuZkYEogKmb9jF0KyO0evewxNJ1sYeh6EwGzt0e+rppeMAz6lZDCfP&#13;&#10;1T0EK8tGE5gZSQzFh1/UKxTisT8FSnY51igAWChnLRpGSk0OabCj7l5iu3lCLxdeSV2U0oMLJ/7r&#13;&#10;Qpb3xD/xmoXMwjuW0kJfAliJ89SpqigejY0cIHTc1DM4vK4UooZa6xOhh8B6Ut3zABaFYUVucSpG&#13;&#10;xD9lb7A8TvfwNcd0lAjgRPUcZXoEnLW7k/jnhAhQKojATApciVD3wu4n1DvkR72bgGBBIlye0mG2&#13;&#10;xGQJH36qHGNpgmCS9oRAZDyQl+WVf8EY1wNhOrcrQd1eGFwTmzNQUStlCDBJNSZAYiJpkIisrQjI&#13;&#10;GGhCKlSeievYBVNQX3Y9QsTuBV95X/LrBkpW3wpI1GianXQCTWsrqgnTGhHt7WzpV0su7uJMmkHm&#13;&#10;LG0pieKIbCE2ByuXxXEmAtMignCo+yzdbQ06eOxv/NrE/562xWDOSMGGffUA3tRQzxG7CdujCy91&#13;&#10;YnhrcmzHNWJM/HBD9FfAs7bB7DgKR0es2YopXHdQmCOo5p60EmlP/JRHgnJKGi1rgUbDQllABiJ/&#13;&#10;Ekec1Yyhl4XXZoj5iIPwoNkpXi9gnK9RUCJSTuhMxMnmMiqHLWyiKuGkjPgBFvELpkmt0wXCyK6W&#13;&#10;Faw9qjThDKSL44eJAwjedmQCweMm3CtfiYMttqlz6vn0QpmOZ3ifas52WTTJUlHzUFfGlilUIhQk&#13;&#10;Dl0VjNidM52KWRO4+5gFJTUHu1iWObqRsfBUKFBht2XqCpWcV3hkkqN0oJaudhT2ZAYStiw8zUMO&#13;&#10;VlO3gXBK5MYicvNIWT0STOF8a6bM8TTRQMHkQV2UmgvnJKAHY6OoNYeDkt4nCozYMNN7iA+05UH+&#13;&#10;Zwu+7QBVFBKeOSyO91aSHUt060C2m2JXQ84ksGyRbCJhsmDro3rSjI/Yg5CponCqOJoLQa/mylr6&#13;&#10;ODUA8lYhsrwBzLiIH9BjpGgiAJ4oKvHZcpatDEEaLPe2CmGNECnP6h7LqfHwpTO5Et6rJC1TEOpm&#13;&#10;cY49kXMjft2KIIQ2znHcFfRx2e5vaJyQ/LMuHGA3Svnkwulsea52dFH4Rr3h/L4qPDkiJMflysxI&#13;&#10;2hwpgSbqo1fqy6U4eWJP9eRgICbJhcjR0x28bqxBYx3BZFXVVAdA2OgLSo1n+Hg4PBYEGUPZqm0a&#13;&#10;EeclHBkAuAOvvpbHZMtdRH+LqhoIEVKnQ3FCb0GRooadF78B+EUgsGPb3tP01HfBYoUwDnFYEocZ&#13;&#10;Zpe6UZRgXbyWr94Oglhd6YMSez+Spbu9GjDBpz6yAOtkYxmHI9y3UBZMKxKqQklT2csLwxqGRhM7&#13;&#10;l/qixDq9FjgAafCYhzzz2F6pq8C4B05rZ8xnyvMsC7sIurpn9i1d9ZjL9ATQXMs149mXVCwzAjls&#13;&#10;xZv6WjsYcWOZtWBkVy/HuK68bgoJZibEMJxMbEYe952QwXWsGwZBVgB69BA050BNRbUkcc9Vox0i&#13;&#10;eqhczxakoAHNRTmM9ZylV2byfiiuQyJPftz9xg1sCHfCYM8xAJq1mKfmOG2rlHZa5jllxE6rZ5m8&#13;&#10;MgaH2Q2KGTd+IMRZebw6XZES6YUb3ahHPBmUHH3W3RYsYaUeDVhpZxLGpmuIQGdu1l2hPxNxzJIV&#13;&#10;HjzHCPTh+ICmLvUHPzjRCGShnAo6bX0K4a1nemqtqgVJ9Isg6QdM9I8NRnJDIgt89RZz4yiKA7mh&#13;&#10;9XTzgA+f0uCDvQDnf8Z4WEcXhvMyJ1obzfkthS8QnZsPXix64gQWirFiPnmAVYPEM3KJ7lQ8blaN&#13;&#10;7aj5yWTq41KJ9YagwJh6jkK2Zn6139tsXYopWDN6j7P8MkToygUR4FCGsWn4EcdvcJFf4xgmAAbh&#13;&#10;uFFT0eJBL1yLFdIV11WmYh2Puj8GPYaKkpISxKsVDpCmrKUP8FTuHgdxj6oiRu+aKwXHk7HQXXKq&#13;&#10;1aWrIGmzWq/6boqLwBD8CUiFChuck7H48NcnlTaxNIAgldd5sRNdByaq5kiFOLeGL3cUFCiAcmmu&#13;&#10;Z1+O6a+LTJ5ZL6k4HCjGTxEw1NoaKunbMBtyiA14ajsFESlIG1iEnq+npkYhgLgio1Ey81rRTI0H&#13;&#10;6uECUzKjlAJodhv0YAkgwmjgHz+0cBKXzs9cwNGWz1qv8p1h9Z4/++Ga83PPY1pCwtd0YZXvtTXW&#13;&#10;Z+kT5zV+EWy3HJ4XaJzGEMEs1LFmkMdsgoDHvG1xhI+AE5HmYXzpOTWPRkz5Wc9gKzfpApIWFpUR&#13;&#10;MDMIVeeR5xHXjBJxgoNoq2jqB3D7st/IXtUMf2rjhpXFxpFDfREcq6uXXR1GmR5E3yZ+Ibkb7fyd&#13;&#10;gvAOXsv6wON0yXimSm4veL2/+jOlo0BOZ2x14ycTQ+t7VgWI340UX2lFRkHEYUw3z9SmmsQ5k8/I&#13;&#10;98pzi7j/LL2efyh78W8AAAD//wMAUEsDBBQABgAIAAAAIQC3MO3T4gAAAA8BAAAPAAAAZHJzL2Rv&#13;&#10;d25yZXYueG1sTE/JTsMwEL0j8Q/WIHFrHZoS0jROxSIuBSS6SL26sUki7HGwnTb8PcMJLiON3l6u&#13;&#10;RmvYSfvQORRwM02Aaayd6rARsN89T3JgIUpU0jjUAr51gFV1eVHKQrkzbvRpGxtGJhgKKaCNsS84&#13;&#10;D3WrrQxT12sk7MN5KyO9vuHKyzOZW8NnSZJxKzukhFb2+rHV9ed2sBSynq9f3sb3fuPvDvHLPAyv&#13;&#10;9WEQ4vpqfFrSuV8Ci3qMfwr43UD9oaJiRzegCswISPPFnKgCJrM0BUaMLF9kwI4EJbfAq5L/31H9&#13;&#10;AAAA//8DAFBLAwQUAAYACAAAACEAeRi8nb8AAAAhAQAAGQAAAGRycy9fcmVscy9lMm9Eb2MueG1s&#13;&#10;LnJlbHOEz7FqxDAMBuC90Hcw2hslHcpR4mQ5DrKWFG41jpKYxLKxnNJ7+3rswcENGoTQ90tt/+t3&#13;&#10;9UNJXGANTVWDIrZhcrxo+B4vbydQkg1PZg9MGm4k0HevL+0X7SaXJVldFFUUFg1rzvETUexK3kgV&#13;&#10;InGZzCF5k0ubFozGbmYhfK/rD0z/DejuTDVMGtIwNaDGWyzJz+0wz87SOdjDE+cHEWgPycFf/V5Q&#13;&#10;kxbKGhxvWKqpyqGAXYt3j3V/AAAA//8DAFBLAQItABQABgAIAAAAIQCbMyc3DAEAAC0CAAATAAAA&#13;&#10;AAAAAAAAAAAAAAAAAABbQ29udGVudF9UeXBlc10ueG1sUEsBAi0AFAAGAAgAAAAhADj9If/WAAAA&#13;&#10;lAEAAAsAAAAAAAAAAAAAAAAAPQEAAF9yZWxzLy5yZWxzUEsBAi0AFAAGAAgAAAAhAA57krWPAQAA&#13;&#10;MQMAAA4AAAAAAAAAAAAAAAAAPAIAAGRycy9lMm9Eb2MueG1sUEsBAi0AFAAGAAgAAAAhACyXXZDD&#13;&#10;EwAAJi4AABAAAAAAAAAAAAAAAAAA9wMAAGRycy9pbmsvaW5rMS54bWxQSwECLQAUAAYACAAAACEA&#13;&#10;tzDt0+IAAAAPAQAADwAAAAAAAAAAAAAAAADoFwAAZHJzL2Rvd25yZXYueG1sUEsBAi0AFAAGAAgA&#13;&#10;AAAhAHkYvJ2/AAAAIQEAABkAAAAAAAAAAAAAAAAA9xgAAGRycy9fcmVscy9lMm9Eb2MueG1sLnJl&#13;&#10;bHNQSwUGAAAAAAYABgB4AQAA7RkAAAAA&#13;&#10;">
                      <v:imagedata r:id="rId60" o:title=""/>
                    </v:shape>
                  </w:pict>
                </mc:Fallback>
              </mc:AlternateContent>
            </w:r>
            <w:r>
              <w:rPr>
                <w:rFonts w:ascii="Times New Roman" w:eastAsia="Times New Roman" w:hAnsi="Times New Roman" w:cs="Times New Roman"/>
                <w:noProof/>
                <w:sz w:val="24"/>
                <w:szCs w:val="24"/>
                <w:lang w:eastAsia="en-GB"/>
              </w:rPr>
              <mc:AlternateContent>
                <mc:Choice Requires="wpi">
                  <w:drawing>
                    <wp:anchor distT="0" distB="0" distL="114300" distR="114300" simplePos="0" relativeHeight="252361728" behindDoc="0" locked="0" layoutInCell="1" allowOverlap="1" wp14:anchorId="2B54F83E" wp14:editId="2A97619B">
                      <wp:simplePos x="0" y="0"/>
                      <wp:positionH relativeFrom="column">
                        <wp:posOffset>1014730</wp:posOffset>
                      </wp:positionH>
                      <wp:positionV relativeFrom="paragraph">
                        <wp:posOffset>-140335</wp:posOffset>
                      </wp:positionV>
                      <wp:extent cx="3355850" cy="339340"/>
                      <wp:effectExtent l="38100" t="38100" r="22860" b="41910"/>
                      <wp:wrapNone/>
                      <wp:docPr id="789" name="Ink 789"/>
                      <wp:cNvGraphicFramePr/>
                      <a:graphic xmlns:a="http://schemas.openxmlformats.org/drawingml/2006/main">
                        <a:graphicData uri="http://schemas.microsoft.com/office/word/2010/wordprocessingInk">
                          <w14:contentPart bwMode="auto" r:id="rId61">
                            <w14:nvContentPartPr>
                              <w14:cNvContentPartPr/>
                            </w14:nvContentPartPr>
                            <w14:xfrm>
                              <a:off x="0" y="0"/>
                              <a:ext cx="3355850" cy="339340"/>
                            </w14:xfrm>
                          </w14:contentPart>
                        </a:graphicData>
                      </a:graphic>
                    </wp:anchor>
                  </w:drawing>
                </mc:Choice>
                <mc:Fallback>
                  <w:pict>
                    <v:shape w14:anchorId="700D0199" id="Ink 789" o:spid="_x0000_s1026" type="#_x0000_t75" style="position:absolute;margin-left:79.3pt;margin-top:-11.65pt;width:265.5pt;height:27.9pt;z-index:25236172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MMiZ4aNAQAAMQMAAA4AAABkcnMvZTJvRG9jLnhtbJxSQU7DMBC8I/EH&#13;&#10;y3eahDQ0RE17oELiAPQADzCO3VjE3mjtNuX3bNKWtiCExMXy7tjjmR1P51vbsI1Cb8CVPBnFnCkn&#13;&#10;oTJuVfLXl/urnDMfhKtEA06V/EN5Pp9dXky7tlDXUENTKWRE4nzRtSWvQ2iLKPKyVlb4EbTKEagB&#13;&#10;rQhU4iqqUHTEbpvoOo5vog6wahGk8p66ix3IZwO/1kqGZ629Cqwp+SS7IXlh2GScYcnzeEKdN+rk&#13;&#10;Scaj2VQUKxRtbeRekviHIiuMIwFfVAsRBFuj+UFljUTwoMNIgo1AayPV4IecJfE3Zw/uvXeVjOUa&#13;&#10;CwkuKBeWAsNhdgPwnydsQxPoHqGidMQ6AN8z0nj+DmMnegFybUnPLhFUjQj0HXxtWk9jLkxVcnyo&#13;&#10;kqN+t7k7Olji0dfTZomsPz/JbzlzwpIocs76kuI52H86v09ItId+Y95qtH0mJJhtS06pf/TrELna&#13;&#10;BiapmaZZlmcEScLS9DYdDwcO1DuKQ3USAb1+FvZp3Ss7+emzTwAAAP//AwBQSwMEFAAGAAgAAAAh&#13;&#10;AAlvoIYoHgAAr0UAABAAAABkcnMvaW5rL2luazEueG1stJxbbx3JdYXfA+Q/NI4f+HJa6vtFsOQH&#13;&#10;IwMESOAgdoDkUZY4I8ISOSCp0cy/z/et3aTkeAwEwQkGJtmXqtq19trXavm3v/v508fmp+v7h5u7&#13;&#10;29en/kV3aq5v3929v7n94fXpP/70XbudmofHt7fv3368u71+ffrl+uH0uzf/+A+/vbn9y6ePr/jZ&#13;&#10;MMPtg399+vj69OHx8cdXL19++fLlxZfxxd39Dy+Hrhtf/vPtX/71X05vjlHvr7+/ub15ZMmHp1vv&#13;&#10;7m4fr39+dLJXN+9fn949/tw9v8/cf7z7fP/u+vmxd+7ffX3j8f7tu+vv7u4/vX18nvHD29vb64/N&#13;&#10;7dtPyP2fp+bxlx/544Z1fri+PzWfbthwO7zop3Xa/mnnxtufX5++uf6MiA9I8un08tfn/K//hzm/&#13;&#10;+9s5FWsc1mU9NYdI769/UqaXwfzV39/7v93f/Xh9/3hz/RXmAuV48Evzrq6DTwF1f/1w9/Gzujk1&#13;&#10;P739+BnI+q6DFsfa/ctfAeRv5wObi84HLn93vm+F+2toju19i8MB2jOlnlT7ePPpGqJ/+vGZY48P&#13;&#10;TOztPz7exxyGbhjabmm7/U/d9mruX83jC+59o4qDxU9z/vn+88OH5/n+fP+Vr3nyjFrt7MvN+8cP&#13;&#10;z6B3L7ppWKdn3L9F/ddGf7i++eHD4/95+Lu7j3cYxaHx3/z+9123LN/sLEs+U+5XDDgsbA4A/v36&#13;&#10;+9en38SGm4ysG0Ggn/dmmoZm3brtfNVdtX1/1U7TeD51p/nUnYd2ata5P/fN0I7bue2bsenOYzs3&#13;&#10;czec+TW1AHPueNDxc2yGbjp3zdj2c13zsxl81jCUGbp2aPtl5npqh31nCiZhnWZrxnk8txMz9Sww&#13;&#10;tEO/cskwV2f4lOW4YpW5HbPKODrT2mzdeeI2z/pmafplP/ft2I7z4HrNHME3Hs/t2gwL8/ZOMS7n&#13;&#10;xZ3wGMGRAlnayUGs2jHF3Az9fGZeJWyXdhnO3MqjsV2d1fUUhRFdydnV3dGlR0ZszDM00wpavM2b&#13;&#10;7BV4EIItNtxFzqbfwRDJGcw6zKVEQZrlENNX2dzCvXnkD2RQCjYB5WvBfmAOxWn3lT8yK0vNLWCL&#13;&#10;3zj5YtO1Uw++jaA7aTNsQyaa2RqS7uxq473+DDHaibWPxfKrX3dkCdCosd0WRIsoXKEhxVa/6zCy&#13;&#10;BLPP8+yticXQZNuDBgK06zyBCiPWRcWJaFc08O+/cqVP1vu/ZXR8xB++//7h+pH4MU+nN/OyNcO0&#13;&#10;HRRvFzg+XKH75Xya4Hg7TBObXLLnwDcBcAnFPXAcwadvJtmpaoAGcgnfBGkDH1ITtgBwbLcdnhZE&#13;&#10;Pu7RFqi2I7hKRXEQvgGm9UPPPaGesC4gAymZBlrtDEIymlUEahjr9o4VKMy6TecNaQScRUHZCWcU&#13;&#10;ryKkrkOdaGIR8W8JrMyIjnsUzh30gZnt7YbBIhjKmtaIoJB95o7Al9MG/MDnovJmwOs8e5zlatxx&#13;&#10;Iae2P/VoQ+NFeuBZQ9SuAQp3EJwY2+U5/mMrQ8BieUGKBw0MdJrCvnnwhgalxWMK4h5IeHzYGuDi&#13;&#10;ZrB6BwNKO0BRbINXhR0GLxK03cJcxGJuJOKxEIE3OLfbqlHDHezW2yp0bPSKKnnAGYH2zgx7HuKD&#13;&#10;4Mk46W5cFpmaJVPEqFWkwkSFcV9cIWe79OhnZaptW88rj5ERI8V/69gy1RS9MWMcDTNtLKCD1MBU&#13;&#10;7OGoFW+DkQgNBxGnZytwJD5YRyS0rDBhvniZZisn0u7Yq3LBOFBDSbtzgKGrKD1qafRlioBTRl3Y&#13;&#10;1+JLQQV7goYIQTBZxBmPyBLYCY93bqsy8dAy2ODx8gA/jEQJEOzG+/i5dohXZcm+wwlLbny5Pm5c&#13;&#10;DkoQusQTybSTXneGR+TSwKKfrIclyRPoar7FgYc8I1MksO2GGpFRaFbgihl7wOePZpuAIgt1zQaL&#13;&#10;lEfm8RAo/NnKPnwmxiqzAk52YkjZyjurUxW/DNq5ykNY31VcLubwttwEr/mEHRy27oXOYcFZyJeJ&#13;&#10;3xLbOcWoX5TDeVRAOQafh8OklayoGhxqFBDHrdw3kRTnEcfFQ7TVua8FWjDV0mAjUqftNQ61EMwY&#13;&#10;TrXhG8LPkhhmroA2HMANGCSVQJDEis3skFsLW/IyuuZqa3MBnrhTvGwzr4t6ZiSrsW5dxWZNQZzQ&#13;&#10;hxMySoXQkQGIKMEYA/DSH+m3M3TgXaWEUItosKM4RaGTjqjO1QajmbAMJEsO7kloSgxHsz9DBY8x&#13;&#10;dUlGNK3pemJIzd+bXJhWKFScztjsaIp5WSipiXQwQmN3rA7h2gFLSmI09ZmPBYzw4YIJDEZJluAe&#13;&#10;sDa8kekTV0iPhLAWmXc5AJAsJAkHDFs7IIzEYmXr3q46gWZnH+oLNScrAVDSHpYhwkk1ZobgLpN4&#13;&#10;ZRSBXGWgys1yuHAXjT6QYcNj44JwnhtDudEhao8cTNVj19zgVd9QLvEeMLZQCkmkft9r+jtPRuKr&#13;&#10;Tm+XmoRf0hsJbN5WOmygUS7xryA5mLVKf6RmgR59sxXoD91iFSP7WNhXz3P5gZGwL1yevkWnE8bB&#13;&#10;AC6Il4RTQOamPn2eTTSld2hBHGPfjpAUsTfv87i8jAMvmd1023h6g5slfRg3VIxxXLUb+U13BWCb&#13;&#10;Ofx4ageyXHBajfOlPv3VQHBVfzCEB2FbJfTujQmbzeQc9qkj4yLORKowiltt7E8N6xUOq5hHo4E2&#13;&#10;UyajgoeESGBMHsS8EEVjx6oBasAaIQoyoGcxMigJbI97X1EpItRl3gZelkQgaEBaNuIqQzJ/YUKm&#13;&#10;vLo8bSE5wQBjFIZt7mMCSNJwQRhDf/WmOeK7zZjUMUjBMPMhHjKQkKI1S5ktERNSzbEPVp0lOt5p&#13;&#10;xQMq00Ssdz4mghzYj5hhpytyw54uVqvIPJPTtUIlEUNvnuDDIIIhFJbg6QTaU7n1HuMvAzcA4FAI&#13;&#10;GKycgEP8rmxfNSE0lsssmNNBSc2z0eaZVYW6LzAWQF7VETIQf2T0kwTBAGCgiKbgJXe1Z92V2+SP&#13;&#10;8qSUUdEWDwSMkgdj0g/gryOG+LpwWLLgagXHl578M3lKuwSy6BgaWKEV6URVNyic/oQPbJhXhE3o&#13;&#10;B+OvCTdXxgkuZJ/7n1q0b+WHvPG2K+xyGnYEU7aw372IflxgqAAj4E3oRJjXjZJx+ysbJ99OSQp5&#13;&#10;M5NzCUeGmk+yZyY4lgm8XMZVyCoi5RG4mQBmhLzIkEWHmVwowZ+lSM26jmuMAxoYpMwgKM1YVvPs&#13;&#10;EzeLnSqQUscMVqmAk58q95JeZ5nn0xuaIUk8yaGQ5mgcoEqKqpn/RJr/NvRAekCyBCOMVMbr0EiE&#13;&#10;JtDU3kajacG4A9gaNclEd6/f1xozI5bA5hjqTGo98ZB1SMLYpAGz6CI6SS+ctt3xbGaxEzGD6OZc&#13;&#10;rI5HZAUWrmDbG4TJ15nZOAMP1SXvsgokLbNiAvMeQa14aE6B8UNnbkI8gOcZtiJReGieyiSJ/yyq&#13;&#10;5cNSBChbk6tUCOZcjqec15r0RVxpYtDRKJa5ibnCGpmkgeuxBLatpHD1uXKB6iY2WvAunHATfzmf&#13;&#10;DbGj+7S2X8m8MXXRMK20IDZHHtQKE6YGITcZsQG1Zf/FfEqqAqG5SalY+/H1IcPcBZe1C2Qyr7Vt&#13;&#10;sQDdZmdhMlskX2ZCNo5t4rN5BzipnXXpQLhZsB3WckBjXXVBFo9dJ4v3jehA7OzHgQriarmarzZS&#13;&#10;D2vRgR+jjRgZG89FDgArk9SpW1xFeSK7HWVw2P/c7PhO9YGduAloj6bkiXyP5w1Q5tASfMEfRqsj&#13;&#10;uoY66kP2TqACDajPQ1Nw92FogbGjQ2yjNU0qTwxzzVH4QUjT60ko/kfBVbezB8RgOW9nYwzF9nBO&#13;&#10;zZ5oD6FmpiSX8DkBGHWhEk2ncnxsjkCOGEoJBFYA7g2jlcSojNBItuljjMCtyxmumIoCNkvz0zcT&#13;&#10;qhmcHL7Kenm6IIB8myta6k+NZGbWJjFPDpgJ2C+SYGpbJLJrqeEwQOPasb1cSlj9xYX9IEDQXBrn&#13;&#10;DvaPhK5nP7hcdSHQeALD2MqGMyFu4mmsq/RA+GZAkxhwC0wTOREwthEOJI2wXFVZ4sbmS61BXiMR&#13;&#10;EtoAENeYJDOYcwA2KNcOTI67DHooKk1N7FVHCSpDV2m7XhTCWF1lGT0eLOUWA3WGqJMXQkq1nsYq&#13;&#10;IlMYIBfuF+N3C3UVnpMbplxAguL1EdtoGEACUmArMCnHPuw/yRTjuOu4Kr9oLMTZyA30SwRMesVD&#13;&#10;nHpb9RxNakNosFS+Sqc0HPNZ4LH4zCyINyKvcspNavcel28yP1EbJJ8BwpJIM+03kBWIYYSKysYw&#13;&#10;shyF8eJyDbFxHXFC07CYxthkmdaE0vWKfH6CRHO80KZjSMiDO6iaNFhdAKOxVQ+A3rnS3U9oiA2L&#13;&#10;oyGOjXJFfqrojNS/miMxhF+0symEaMVocYJ92IvOzIzc4JxCwux7oY6gec5bOIl26jIzV460t6zl&#13;&#10;qWoWrfoxuPEwXU6cAV6SW+opxCiTdAHWTYDxdIAXrPHTjnVuJ5HNl4SdDv8A7NMIYDvHGxvR+cq+&#13;&#10;8HxFB8NO5ERn2DhO7Oa8VJxpuuFeMKd2tcFbed7qyQOmK8QDDpDNRl6SSsTWcDGFcNNHaI6AZyxk&#13;&#10;S6kh8VDSTufAyBQH5rUGUvQj/irF3GJgGbv9M71bvZmez4ExliSniDCjZsOkac4hilX9GE9gaYTg&#13;&#10;Gn8Z/eGMhVdLxpoU2LaIkVahfOBWkRVhcB70J3BIET2XjmXGgUMBPVAVSqxcEYKn7KvF87goOgWW&#13;&#10;lhazYSxX7Dnz6oDM103nKtqMEDWOiQIQmZQYGeWH+9INwHyyHYUjgBG+0CQTowieQZf0YaiNohO3&#13;&#10;wSxwVgxdW7cxGrEguA6TWYVFKidaMgWNvexOJNLntxJwAV2TO7FXY3+V6VZnVXQIY5qFWNwASZq1&#13;&#10;+CmAMK+1LY1xWI+7jR7B60VSKfgSLyzkLKj+CY/gRrLPAgwKurb8Iz4dOukBW9gqcgmlNh7DN/CS&#13;&#10;QsXaVAKDyZr1DlxZ8vRsWXXm0vOijJydCveP4+aB/tG0FV9M7pY30QDoIKoy4JBUiO5zpxvLbBW6&#13;&#10;j2WYPAUh+wABw5i8Qc00WVyXjl4DF+rUBXkRCs/Fku2E5+NnunjkFb4MCuDOH0o3W8tKUS8ZRhJm&#13;&#10;xHBP3KDcTAUHm4i1SsF7kpQzKX0+orNIY95UPHaj1mpHjcFNVB8L5KAsirBLiTyyUMRBy+nCXeAO&#13;&#10;AVUPj1ORuNmcNQzpkKkjwjvOuEHfvEUaKKmLV+Q1YT6D5aKu0Dl1vspqK92R3lZMPKcRkMzTGh4z&#13;&#10;6hghWFEIA8jV44F3rFtWLKbfuA28FqcPzERKi3wq30YaPGlWeSjzLTLr2MCRFwxznCv1HMNx7gSp&#13;&#10;KU3GnRBOycgxHHZOk4psm4aDe9M6ZbEUdINTCieyHBuCHLm6UUr4CG//Mm/jNp7yFyTHxZiOaAmp&#13;&#10;BaU+d3dLebm7oF3jGDNZZOu85O6QgwiZtlie6Zcny0lMeqBFmE6JpZamq6aJ1/6CEZfLB+aO7xcA&#13;&#10;irnH1TN5GimW1sN+RSuJ0tozefwEnkUPaDHJ1g6a9tkVdadE8rAyuxdFUiz9HtEe7Kg+yabk4Wz/&#13;&#10;iT/YR/DQ/ME/lpREh7GlDywGo2LjIZpG2ts1laCV+WnYjI1lS1QTW5dKj0dyieQ3tlyHHdSzehxA&#13;&#10;TA181NB2OrQ/7JJMMSZLRpoz6bRw2XCHPQA8Obd2i6z4Xn/HE5hQWMFyo7Sm/ollbA+ngIngKEFN&#13;&#10;J2a/aKH/g0061qOMI+xdUKe0HtEp3ggxD5UuUt8iwRrzxFkRMCAZOzOnLZijN7tOAd2rhNlgLO1y&#13;&#10;eHx4HQCD3b6zWvoJfVETVPCReDc4m2aMqkvfBS+hBRiLSS3iMxZrOZ1jhSPOLQ9C0NY2wAtO+Qn9&#13;&#10;7SVpz0kuEJGVYe84pNB+tZNNE5s02HPheEBsG+oiI32mCm+rUcF0S7euH8fI4aHnV/LQskcDVq2S&#13;&#10;1baCjLfHYVAgw6/DR2M8JaOjAQD0zABMPgIHYwjs5TidiwlZIl4CF4s7BxveJ0rGflyDP+CZ+aJ3&#13;&#10;a5by5LELnqGJMBx9QH97LAIcSqo98vTkCeZPxU+NnS/PjqAm3yUOk2heO6GU1TqLLhsWntFQYgYO&#13;&#10;si6SyyNMwBX8AdZPOmTQsV7CWv1jJpgYmFYy9qiY28Eu61/QJBbPLWYOJPTzWDEQ0XgBBY1iRNsD&#13;&#10;HwjAXXCbyHOUXFGJAuwOyXBdlsLixd5iyDBApyO9hyQp0MEGgG1flc+JVcKcYzhq5CA7LgIdkoKQ&#13;&#10;koGktsJ6Cd+mOmCnNci88mxoCFdcrfh+AbXnWMBLAndJm+DEHYzI/lRIEKI8wXEsxE4x6jQJumf0&#13;&#10;tnWCBjLzHRydZkudCCzmpR5RgB8ZKQFERzjQb0ertmhMXxPTnv2IPhF+pKXAqzaswoBgY66hH7GS&#13;&#10;F+jYnPU7BGZ5TpFw2lSnxhnvdBSqyezyuvZUMHHEpuJU6gFtLi5HsJWcHvD2Gc/Q86UJvWoKPOl1&#13;&#10;Rf5DyoE/wfNaN+kNUgfz2y+rvN4plFAmQa6LpSAn8PLTctRvytyn3/sYuPBFHocCRmIKqVsd+bK3&#13;&#10;gMCxBAYJXCiJKeOgxA5ysjLZatSDl8+JsKCyiO2b4pmZt93ZHiyPlF3nMtgokhq8buRIfOUP1cdU&#13;&#10;1S9QpCyBBfGfuTwSmN1UH3dj5kMFA1WLqfrQU03ltrFyMFPV3IjTLIXQR+lSM2Fwrj0m16SuxYYs&#13;&#10;lJmfMzR68n4s95wSTMnTNSc5lM/MxFrr1g8jqnjxG9+a3NpJFI88iBw7pgww+AX9oEl2oZ7E2uNw&#13;&#10;48KMB1fwLYkanD+SyhHHbzKjY8X6vSDyIb9+lh5WSI+DUOs+Vc/OBHvTyKc3I7RSwt6SsAeXcN4t&#13;&#10;mm5oFmyBbFQEeMmxeuWoEF9GM0YhbbcobUyvMIjwFHwo9pDRcgYTEkxwJ4Yb0MIOTBc8uC+9zHUt&#13;&#10;krhcmQS2SB6uUENApkHh+lg7GYOOkCVSOkYs7c5yyqJPZhajVNDT14xuFM2QaDklU1nfkYGqL6VT&#13;&#10;a5thRh/gJTcJXFpIDuS5pHmha+AMmrwMbvGmDKV5HdIrAkerVs9UeSvgqcHsj9MJfDmSEtiSYYaZ&#13;&#10;dk7ZkjV2hVYvIhsi5JGL+tEqGPMWhsWnDRli06vzPPxJKwDA1tiEj9lABXG15xao2GTGSHpZbjC7&#13;&#10;DIOTcalsvoTSqzFWUECfoQm1fikFWNCsRuejBx2xn0PIMOQzLYfRksJL0wq+f0s6IZhsPKea/DI3&#13;&#10;I8lgclMM00SOVGBnffA3AZ/uxfM3Jk1pADyJiEBChMA80Ski2dVxatbXWNSXPz0MU7WhMrFSutUj&#13;&#10;ZNRbe8GavIgJ6NUDGBvHdhELzybts/P6zsgBxuqqpthwbJGojeMsnml8Kz6YuZxcv9NjRKnEO5zJ&#13;&#10;4e/4EiDbxv4uGCLmnhyExgY48H1ohYj6/DnfHdp7NcTCRawqW9dZAQMZhYYUGFUCFUWEJxZQ8B/t&#13;&#10;Pfk44ABVip0H7A4LO9TOEVE8mom6bPeDPn45P84buiVf5xFXdhDN1VFsNRVQcOU8FBPAJeRHOEAL&#13;&#10;zGAeq5q1/yiEvyx9USMROG5UAsRL6g7rgkQi8cihWoMZQKiSLWNNzOCpgk0zpeE9Lfp4SrrGJcYw&#13;&#10;Q14ptTNcs+W58rChAEE6U8r2+z1mk85AgaPixapIfF2L1Z3IRYAjb6m5yuLT+LwgETZSqTfLvqM5&#13;&#10;jtiTKtAKXr/WZ2NvWNLcSL4QFI6jU/8yMOdXdsrfeDbwYa8ASKlSYTbX2q0dfhUh27EOvKoc122q&#13;&#10;dulSKjSzpYCxm1SBS1+B9swheN2sRLRtumcpD9c1aNXJq2bvrHF8GA7vcBLkkEpKNZIcuppdrJyv&#13;&#10;P2zClVPLd1gwkJ0yFwtCO/bmp3nJbpBDtfd+gqvipmq6sRlaz6UejJVt4xPQLy4xHh+Kk68gQepT&#13;&#10;oPQI3MNO8gPSWZOGOadOBvyqXlJuXk7LW7fSWVnpX6blv3vAbMu/56SFyMIxCx9KUUFYXbEt66p4&#13;&#10;UUBIIQcIfvCmZoCxdgpR463VidBDYDWp32MKtGvNxXRJlw0EtJiADw2lvRenuZMigBPZc9L0sgjg&#13;&#10;cRF/XRABSmYQmCZSgR0LtRa2nuivaFTzqRj+bgGCzQ89EUPXYbREZHhAOoSeimNsTRB0IHYIRMaO&#13;&#10;vCwv/oUx7gee8wGsnznDpE4Y3JPnKjgYm6M+GHO2xwK4GJNX+7nmVvtTuMBV6Hn8QBq5YArel6pH&#13;&#10;iPxgj1Mcnkt+1UDK6rGANpVLo5NK4NLcimzCsIZF+5ijRL+YUHCeokwuuYsFSVtSorTI6NvAc25s&#13;&#10;zrNgmCYRbKjqLNWtQ5zs+2u/XqJ/u22ZzBVx96xR8dXQUH1Ejv6PbNIv8p3eqh3ZUY0YYz/+2wzG&#13;&#10;7YBnboPY6YXjR8zZ+DTDUw8MMt87G3v6HUt74qc8EpRL0oh/0AKNaNZgsrhLLEVnSW1qP2vk3Axn&#13;&#10;7nclaNDohC+g1oY78oRPkw4/Ezs5VEbmcJhNspLRS5EUvzBNal3OEHb//dyble9iCKooA9dF+8Ev&#13;&#10;PzjuGNhE/hlC8RU7OGwbUlR/eiNN1zWuVg8QATmN43PyVvLKlEzxEvEgabrqMFKds5weswK4mfCG&#13;&#10;JzUGu1m2Oee73pgSvp+cSlLpMmaA0+dzAGdmBmk7007tx28EYDyybLzNS05menIkxxdEjnYuyG0D&#13;&#10;bEf/pXxzpoH2NNZAwmSjLqnmRp8E9GBsklpjePitiqmYK+RoiqT++Fxf5H+U4EcFqEfRa2AYae/5&#13;&#10;HRFbxCSoUGG8VQ0xE8PyimCTgAkO5kdPwe74gjSJU+FoLASaipWV+rg0AHKqkCivATMvzg/oYzzq&#13;&#10;i/yoAvJgOusn+f4bNlvVrK+HMEdIyMvHzmrIf9PiSu6EgxW+Bi6HUMWi/4BHXfmUyXEI8Y1r2l2h&#13;&#10;j9tWhVxcUIWU4ac3BF+2sDypcLnavmY7GmgopL9B4eXhiRFxOW5XZiZo01KKo4pW6nQpnSdqqicF&#13;&#10;A7HfUAKTI+2fqMYyGvMIFiuvpncAhIO+pjX28NFwNBaCzPFsJZtCkLBKkZFyyol3z+UR2XQXp39Y&#13;&#10;VRmCtdwlUdxWGtYb1kphxkcA8YJPhkDFdpzTdOR3EVFHmCYOW6KZYXSpQlGC8QFPBD9CGPLjE9TB&#13;&#10;mNqPYGm1VwYTPnWJArxHYZnmCM9NlAXTjISsUNIUezkxLDMUKiqXOigxT68ER0+B8RiH7HkcZ+p6&#13;&#10;YAubOo3PeoY8e1nIhdFVzewpXWnMbdoBNNZyT3v2kIptxpAjK9pU18rBjAfLzAUTXb2ded15FYUY&#13;&#10;MwsiGErGNhPHPRPSuJ7zBv/RmpkYZ2cyi76ceYR2aUpizVXWDhFtKldvQQpq0NyUw0hPL72YyflQ&#13;&#10;7kMim59Wv3mADFEnDLaPAdDsxTi1pttWlHZZ1rkk1wgYNjM5tCNNXq1QDLmQLRVKzk53fIn8Qo86&#13;&#10;xRgU2iMt82hTh6Y9mcujVOQnYhyOjTji51TqohzQQirHnuUiqmMGxtA/4FKd+tEPWtQE2Wm+a9TA&#13;&#10;fctULk09na1uC5aoGFFSEYjoLy+YyYpEGnj2lrXRFNmB5FB6htnhQ6lc8INiABvRyCMdQ5jO27S0&#13;&#10;Dp7zNQVNDt91ACeLulewwDnEmy92sMpKbJLLdJfidQhMORcT4wnYHPm8+41hQplqpBCuWV/nL9Wo&#13;&#10;Xfj4jz8Qo7Of5R9TbFcyiABdGeZWJPG2/wYZ82+p4B2ESooo1hQXfu8D2bJDhqK6oirS8aoFMujx&#13;&#10;anJKP53kbsEB0uS1jAGeIu/zJBapusSMrmApOLbG4ngJqqaXykXUZrfeHYx80ISYJX8CqVAhg2sy&#13;&#10;Fz/8/qRok60BBLG81kVOHDswkTbrMBA8J5z+EY8CBfyqG3Ftfjmn3xcZPfPv+XSNdBTzMQKCmlxD&#13;&#10;JXUbsSGH2ICnspMREYOUQRTZXLVNNUMAcUesGjJzrmioRgPVXWBJVpRSAE25wQi2ACLMBv751MJF&#13;&#10;3DofuoCjV75rwsrfTKul+OEP91yfZ/ZpMQnP6SKVnyAprO8yJg0b/xBsaw4bBgKhMFgwG3WuFeQR&#13;&#10;GyPgNR+bHaEj4MRL8zK6tFHNq7Epf1YTtrjJEPhuZlGMgJkhVK3DVkwa0TTi5tSGZEAwghQr+I92&#13;&#10;hJumEPf92MaKlc2m51Anwdld3XZ3CGV8EH0v0QtxTGvn90JNWWqovD54XC6nwfRnapKdj7X9UunZ&#13;&#10;Q/Lvis1aCMYTlUn+fwkoG7HwHKpjfrhxKMO/eiM7VSY6TXopCV9EN437n2nD1//Hijf/DQAA//8D&#13;&#10;AFBLAwQUAAYACAAAACEAu+vX/+EAAAAPAQAADwAAAGRycy9kb3ducmV2LnhtbExPTU+DQBC9m/gf&#13;&#10;NmPixbSLEAilLI2WeFBPrf6ALTsCkZ0l7NLSf+940sskb+bN+yh3ix3EGSffO1LwuI5AIDXO9NQq&#13;&#10;+Px4WeUgfNBk9OAIFVzRw666vSl1YdyFDng+hlawCPlCK+hCGAspfdOh1X7tRiS+fbnJ6sBwaqWZ&#13;&#10;9IXF7SDjKMqk1T2xQ6dH3HfYfB9nqyAZ3w9v5rlfsnTj84f9az3ba63U/d1Sb3k8bUEEXMLfB/x2&#13;&#10;4PxQcbCTm8l4MTBO84ypClZxkoBgRpZveHNijzgFWZXyf4/qBwAA//8DAFBLAwQUAAYACAAAACEA&#13;&#10;eRi8nb8AAAAhAQAAGQAAAGRycy9fcmVscy9lMm9Eb2MueG1sLnJlbHOEz7FqxDAMBuC90Hcw2hsl&#13;&#10;HcpR4mQ5DrKWFG41jpKYxLKxnNJ7+3rswcENGoTQ90tt/+t39UNJXGANTVWDIrZhcrxo+B4vbydQ&#13;&#10;kg1PZg9MGm4k0HevL+0X7SaXJVldFFUUFg1rzvETUexK3kgVInGZzCF5k0ubFozGbmYhfK/rD0z/&#13;&#10;DejuTDVMGtIwNaDGWyzJz+0wz87SOdjDE+cHEWgPycFf/V5QkxbKGhxvWKqpyqGAXYt3j3V/AAAA&#13;&#10;//8DAFBLAQItABQABgAIAAAAIQCbMyc3DAEAAC0CAAATAAAAAAAAAAAAAAAAAAAAAABbQ29udGVu&#13;&#10;dF9UeXBlc10ueG1sUEsBAi0AFAAGAAgAAAAhADj9If/WAAAAlAEAAAsAAAAAAAAAAAAAAAAAPQEA&#13;&#10;AF9yZWxzLy5yZWxzUEsBAi0AFAAGAAgAAAAhAMMiZ4aNAQAAMQMAAA4AAAAAAAAAAAAAAAAAPAIA&#13;&#10;AGRycy9lMm9Eb2MueG1sUEsBAi0AFAAGAAgAAAAhAAlvoIYoHgAAr0UAABAAAAAAAAAAAAAAAAAA&#13;&#10;9QMAAGRycy9pbmsvaW5rMS54bWxQSwECLQAUAAYACAAAACEAu+vX/+EAAAAPAQAADwAAAAAAAAAA&#13;&#10;AAAAAABLIgAAZHJzL2Rvd25yZXYueG1sUEsBAi0AFAAGAAgAAAAhAHkYvJ2/AAAAIQEAABkAAAAA&#13;&#10;AAAAAAAAAAAAWSMAAGRycy9fcmVscy9lMm9Eb2MueG1sLnJlbHNQSwUGAAAAAAYABgB4AQAATyQA&#13;&#10;AAAA&#13;&#10;">
                      <v:imagedata r:id="rId62" o:title=""/>
                    </v:shape>
                  </w:pict>
                </mc:Fallback>
              </mc:AlternateContent>
            </w:r>
            <w:r>
              <w:rPr>
                <w:rFonts w:ascii="Times New Roman" w:eastAsia="Times New Roman" w:hAnsi="Times New Roman" w:cs="Times New Roman"/>
                <w:noProof/>
                <w:sz w:val="24"/>
                <w:szCs w:val="24"/>
                <w:lang w:eastAsia="en-GB"/>
              </w:rPr>
              <mc:AlternateContent>
                <mc:Choice Requires="wpi">
                  <w:drawing>
                    <wp:anchor distT="0" distB="0" distL="114300" distR="114300" simplePos="0" relativeHeight="252362752" behindDoc="0" locked="0" layoutInCell="1" allowOverlap="1" wp14:anchorId="5A9B6E66" wp14:editId="0C884144">
                      <wp:simplePos x="0" y="0"/>
                      <wp:positionH relativeFrom="column">
                        <wp:posOffset>92075</wp:posOffset>
                      </wp:positionH>
                      <wp:positionV relativeFrom="paragraph">
                        <wp:posOffset>-107950</wp:posOffset>
                      </wp:positionV>
                      <wp:extent cx="665800" cy="315450"/>
                      <wp:effectExtent l="38100" t="38100" r="45720" b="40640"/>
                      <wp:wrapNone/>
                      <wp:docPr id="790" name="Ink 790"/>
                      <wp:cNvGraphicFramePr/>
                      <a:graphic xmlns:a="http://schemas.openxmlformats.org/drawingml/2006/main">
                        <a:graphicData uri="http://schemas.microsoft.com/office/word/2010/wordprocessingInk">
                          <w14:contentPart bwMode="auto" r:id="rId63">
                            <w14:nvContentPartPr>
                              <w14:cNvContentPartPr/>
                            </w14:nvContentPartPr>
                            <w14:xfrm>
                              <a:off x="0" y="0"/>
                              <a:ext cx="665800" cy="315450"/>
                            </w14:xfrm>
                          </w14:contentPart>
                        </a:graphicData>
                      </a:graphic>
                    </wp:anchor>
                  </w:drawing>
                </mc:Choice>
                <mc:Fallback>
                  <w:pict>
                    <v:shape w14:anchorId="74FCF6CD" id="Ink 790" o:spid="_x0000_s1026" type="#_x0000_t75" style="position:absolute;margin-left:6.7pt;margin-top:-9.1pt;width:53.65pt;height:26.1pt;z-index:25236275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A6cOjeNAQAAMAMAAA4AAABkcnMvZTJvRG9jLnhtbJxSQW7CMBC8V+of&#13;&#10;LN9LEgqBRgQORZU4tOXQPsB1bGI19kZrQ+D33QQo0KqqxCXy7jjjmZ2dzLa2YhuF3oDLedKLOVNO&#13;&#10;QmHcKufvb093Y858EK4QFTiV853yfDa9vZk0dab6UEJVKGRE4nzW1DkvQ6izKPKyVFb4HtTKEagB&#13;&#10;rQhU4ioqUDTEbquoH8dp1AAWNYJU3lN3vgf5tOPXWsnwqrVXgVU5H/XjlLNAh+Eo4QxzPu4PqPNB&#13;&#10;hzhNeDSdiGyFoi6NPEgSVyiywjgS8E01F0GwNZpfVNZIBA869CTYCLQ2UnV+yFkS/3C2cJ+tq2Qg&#13;&#10;15hJcEG5sBQYjrPrgGuesBVNoHmGgtIR6wD8wEjj+T+Mveg5yLUlPftEUFUi0Dr40tSexpyZIue4&#13;&#10;KJKTfrd5PDlY4snXy2aJrL0/eqBNcsKSKHLO2pLiOdp/ufyfkOgA/cW81WjbTEgw2+acyHftt4tc&#13;&#10;bQOT1EzT4TgmRBJ0nwwHww4/Mu8ZjtVZAvT4RdbndSvsbNGnXwAAAP//AwBQSwMEFAAGAAgAAAAh&#13;&#10;AATyPtYwCQAA9hQAABAAAABkcnMvaW5rL2luazEueG1stJhbbyPHEYXfA+Q/NMYPemFLfe8ZwZIf&#13;&#10;jCwQIIGD2AGSR1nirghL5IKk9vLv852aEVeO10AQKBCW5PSluurUOVU9++13nx4f3If1/rDZba+G&#13;&#10;eB4Gt97e7u4223dXwz9+euPHwR2ON9u7m4fddn01fF4fhu+u//iHbzfbXx4fLvl0WNge9Ovx4Wq4&#13;&#10;Px7fX15cfPz48fxjPt/t312kEPLFn7e//PUvw/Wy6279drPdHDny8Dx0u9se15+OMna5ubsabo+f&#13;&#10;wmk9tn/cPe1v16dpjexvv6w47m9u1292+8eb48ni/c12u35w25tH/P7n4I6f3/Njwznv1vvBPW4I&#13;&#10;2KfzWHoZ/zQxcPPpanjx/ISLBzx5HC6+bvNf/webb35rU27l1Fsf3OLS3fqDfLowzC9/P/a/7Xfv&#13;&#10;1/vjZv0F5hmUZeKzu52fDZ8ZqP36sHt4Um4G9+Hm4QnIYgjQYjk7XnwFkN/aA5tXtQcuv2vvpXO/&#13;&#10;hmYJ7yUOC2gnSj2n9rh5XEP0x/cnjh0PGNbwj8e9ySGFlHxoPkw/hfGyxssazlPLL1KxsPjZ5s/7&#13;&#10;p8P9yd7P+y98tZkTanNkHzd3x/sT6OE8lNTLCfeXqH9t9/168+7++D9vv9097BDFkvFvvv8+hNZe&#13;&#10;RGZHnij3FQEbC90CwN/Xb6+Gb0zDznbOA4ZAHV2urk8hrs7CmY/xLMdUVkMYCnIsNa+CS75Nle/q&#13;&#10;Ip/RtcBXdmOd9O1z63xPPlWNJ1s0OVkJrjiNcYAekitt5asLGO6r7AtLfXeYZG3TcK4rH1nBOT55&#13;&#10;ZiOL0qhRpkvJ7GouhmnlEwOxjauqgZQXuz2tClsaz4UliWnOw1rEZvTZ16aDfcNmYkEt06rJuJZ4&#13;&#10;BjPxFc7DvIu5rEbbiZfJ5YA54g5m2/e8KkRmT1hPnUcZ4vhMJPiBLSyxxeN4nydHuV3HldzPggMf&#13;&#10;sEyoiY0Cy7wHBF8BX665PDbG+VsJhWns87CSAba1aFgHazZGSxnOj7ETsTkYlwh5+FWZelbGf8sW&#13;&#10;098Pb98e1keKYB+H61qqS7EvBBJ99C8FAh4qfz6WYBgI/8lVH9O4ImPB9dGiybFY6pRy1xyTGUDG&#13;&#10;1kCokSYgGBmIK4BzdWI+KYs1Mt/hEd/YZJ41fHFYEqVIMnkEAAcEQdllftQZLCK/PPtxEimjq3Ey&#13;&#10;FoEgu3zrokSFBbBMnkYyrdM1D8KFM8kUj4VVKcs42eSTjCMFLcIfLJHRebJknqGFER3vZWpEVqhK&#13;&#10;B2Qs6iQCaasJx2uHGNG0lURo+CTKVydZBdnECDSQ6nIcdbQcAL/SJFQ0mWfhsl3DsxYxyaj8IwB0&#13;&#10;1UUkvBzHBFNQy4hfchOi8R0ng9HHjOAtqpLqKirOWpIRm5XVTxQEDMzKkMYKYRAMk6aiSDT6gRFy&#13;&#10;pW/8e00mtjwN130iGb28KGUjPAxNpazDwzQa0WavuqNWEQc1QvyDKj6NiBIQLFMikzlNiZHbc0bF&#13;&#10;TJ4UaZ+3Ke88kueCwG2ziMclhoiVE9UaaoFo2FqkusABA1fpAupJSIknSiKrWFMFvc7Uo7IPg/Fd&#13;&#10;Uk4di2yDgNiVOMRfSYDqRLHC0uKhuETsPMmW6Erh48s36pQWUdwqTi7rOQNpMYsoNA0FVUbmWc6l&#13;&#10;BE3EIuNLJlVlX7GYjJ1uPDYLmvI4qRlRSMCjKoGNBMYqLos+YnRkjZ7ihHhJX5kUJ7xSmUFbhAsa&#13;&#10;xEPCGKQ51RMaGkAYKsyJmmDblCri1gMFBkHMR2ViT1bBLCvIwscxsQyeU22EuWpGytCFKWVMNBNH&#13;&#10;0LwA7Pm5eCMbCoRGjTbMjXPOTJA2SFJfE9WYQx6uY+jdtemFMuJZEKo+DhPkFIekBnFTdCZIBWGi&#13;&#10;ULVWaVC5BWa1VUBPVBfmCYTmAxBKCs/gR0CSRxKbqM+ZWiosBKzUk1WzsKAzkVaFksLClmirbPHJ&#13;&#10;d+FAuUW/t34pSFW2meSTJKE4ozFXgFm2Vo2DDmA7AaA47edwmaRMTbZQfMAWilK+eMIKNJjwW2Go&#13;&#10;VcZiUWsjpn2iVZmyFATTecJtQFH5FBolUgx1mthDi0s0LxYSL9cQ6EPSdYpAlJiT2rokluERuqQE&#13;&#10;yWdmKdzcGNTsWVZpCvMwRzYoaZ2FW0TXJYV+xGE6k8qBbe41gPpMXSVMFUWpwgyHUcRpVApOQmEC&#13;&#10;GuvuZKXGBM4Nza5SShTr0mRBKVcChpCAw+cwA+aikjffrZQgz27U5rrVOIOV5ew1jF/vzpFCTxCa&#13;&#10;9y+X4wtGt7M4IXA4HQerDz5bmNl31QmyUbLwmHBJDbBOoj0sgr8CI9PPlhwAUbXCCssoPsIuA4Uy&#13;&#10;h/JVQ7HBI3KZr5KdUUzSUVluKZlvfezIkFM3jYgM2EbV4cphrGUYu7RNa4VGTGo7+RNnyR4kkpLY&#13;&#10;wko4BD35ypM6tjHJCMYOcSORe9a4JrUSFJsqYuMFSRb5U83nIBxS7qmO3HoFiuQqyipR7M9tKf6W&#13;&#10;c/HSwiqmcRhpV1ypglP5Q1CmR5wShiqTNq6zZnkQDL4IO/ioG79c47fXb5A1zJETq7mlsVIEzZxn&#13;&#10;SgCVWbUyrlDMmqqoCVGXbO6QsqkuqrYoIZLq2UMQUcew2yCYea6MckuT1oYRCKfNDhIOwelJbxJy&#13;&#10;fy5c+CpfkMPMj9G6Di5wt54tY2Jy3OPYxLL5oiTWGRQcpUqh3RzJXZgSpOzhL4lWqrlokgVgZ3Qx&#13;&#10;I/VAb1azyrKJUkmPR1vgxHuW0gvdjFOULpVFNKt7oFVaFTsoKL0iU0UL8RNt0WK1YRxYiCzoVe25&#13;&#10;mak6yw2xhINVYtRZjXskS1VNUpc3CmvFxa8bpZRXq08Ex61EwcwSM/FIDRxGU9G92egj9+0WDnaF&#13;&#10;JMEFWiNXKq5vyo98U/jEAVjPHYpaaengFLvJQ6ElLdZP2Kg0R7BXxJihZel9r8mefOeehTGYoEet&#13;&#10;SUoccMmsEsh7GX5qVhhS4YQrVyYDnh4qfUTpT1WERAi4plQF8J2TAHlFYjsP9s4SxIoQpnhXmsb8&#13;&#10;oufH5T0FR16xQKYUKZAp0xnU8kfQsPf6ppZPw+9DjgFvjK56jcq8Q3TKt6gGbbi5qnYUkFWhmoHS&#13;&#10;5RC2gi3rpBIxQ5/8g91UEaEZZVhdvlNV1Vrm1ww1UVb/R4xf/uPn+t8AAAD//wMAUEsDBBQABgAI&#13;&#10;AAAAIQCb6kkd3wAAAA4BAAAPAAAAZHJzL2Rvd25yZXYueG1sTE/Pa8IwFL4P9j+EJ+wyNLFKVmpT&#13;&#10;EcWx43SDXdPm2RabpDRRu/9+z9O8PPh43898PdqOXXEIrXcK5jMBDF3lTetqBd9f+2kKLETtjO68&#13;&#10;QwW/GGBdPD/lOjP+5g54PcaakYkLmVbQxNhnnIeqQavDzPfo6Hfyg9WR4FBzM+gbmduOJ0JIbnXr&#13;&#10;KKHRPW4brM7Hi6Xc0+f7h/2RRu4P23Tjd3IsX6VSL5Nxt6KzWQGLOMZ/Bdw3UH8oqFjpL84E1hFe&#13;&#10;LImpYDpPE2B3QiLegJUKFksBvMj544ziDwAA//8DAFBLAwQUAAYACAAAACEAeRi8nb8AAAAhAQAA&#13;&#10;GQAAAGRycy9fcmVscy9lMm9Eb2MueG1sLnJlbHOEz7FqxDAMBuC90Hcw2hslHcpR4mQ5DrKWFG41&#13;&#10;jpKYxLKxnNJ7+3rswcENGoTQ90tt/+t39UNJXGANTVWDIrZhcrxo+B4vbydQkg1PZg9MGm4k0Hev&#13;&#10;L+0X7SaXJVldFFUUFg1rzvETUexK3kgVInGZzCF5k0ubFozGbmYhfK/rD0z/DejuTDVMGtIwNaDG&#13;&#10;WyzJz+0wz87SOdjDE+cHEWgPycFf/V5QkxbKGhxvWKqpyqGAXYt3j3V/AAAA//8DAFBLAQItABQA&#13;&#10;BgAIAAAAIQCbMyc3DAEAAC0CAAATAAAAAAAAAAAAAAAAAAAAAABbQ29udGVudF9UeXBlc10ueG1s&#13;&#10;UEsBAi0AFAAGAAgAAAAhADj9If/WAAAAlAEAAAsAAAAAAAAAAAAAAAAAPQEAAF9yZWxzLy5yZWxz&#13;&#10;UEsBAi0AFAAGAAgAAAAhAA6cOjeNAQAAMAMAAA4AAAAAAAAAAAAAAAAAPAIAAGRycy9lMm9Eb2Mu&#13;&#10;eG1sUEsBAi0AFAAGAAgAAAAhAATyPtYwCQAA9hQAABAAAAAAAAAAAAAAAAAA9QMAAGRycy9pbmsv&#13;&#10;aW5rMS54bWxQSwECLQAUAAYACAAAACEAm+pJHd8AAAAOAQAADwAAAAAAAAAAAAAAAABTDQAAZHJz&#13;&#10;L2Rvd25yZXYueG1sUEsBAi0AFAAGAAgAAAAhAHkYvJ2/AAAAIQEAABkAAAAAAAAAAAAAAAAAXw4A&#13;&#10;AGRycy9fcmVscy9lMm9Eb2MueG1sLnJlbHNQSwUGAAAAAAYABgB4AQAAVQ8AAAAA&#13;&#10;">
                      <v:imagedata r:id="rId64" o:title=""/>
                    </v:shape>
                  </w:pict>
                </mc:Fallback>
              </mc:AlternateContent>
            </w:r>
          </w:p>
        </w:tc>
        <w:tc>
          <w:tcPr>
            <w:tcW w:w="750" w:type="dxa"/>
            <w:tcBorders>
              <w:top w:val="single" w:sz="6" w:space="0" w:color="auto"/>
              <w:left w:val="single" w:sz="6" w:space="0" w:color="auto"/>
              <w:bottom w:val="nil"/>
              <w:right w:val="single" w:sz="6" w:space="0" w:color="auto"/>
            </w:tcBorders>
            <w:shd w:val="clear" w:color="auto" w:fill="auto"/>
            <w:hideMark/>
          </w:tcPr>
          <w:p w14:paraId="79A99381" w14:textId="77777777" w:rsidR="002E686F" w:rsidRPr="00515844" w:rsidRDefault="002E686F" w:rsidP="001D3F54">
            <w:pPr>
              <w:spacing w:after="0" w:line="240" w:lineRule="auto"/>
              <w:jc w:val="center"/>
              <w:textAlignment w:val="baseline"/>
              <w:rPr>
                <w:rFonts w:ascii="Times New Roman" w:eastAsia="Times New Roman" w:hAnsi="Times New Roman" w:cs="Times New Roman"/>
                <w:sz w:val="24"/>
                <w:szCs w:val="24"/>
                <w:lang w:eastAsia="en-GB"/>
              </w:rPr>
            </w:pPr>
            <w:r w:rsidRPr="00515844">
              <w:rPr>
                <w:rFonts w:ascii="Arial" w:eastAsia="Times New Roman" w:hAnsi="Arial" w:cs="Arial"/>
                <w:sz w:val="32"/>
                <w:szCs w:val="32"/>
                <w:lang w:eastAsia="en-GB"/>
              </w:rPr>
              <w:t>10 </w:t>
            </w:r>
          </w:p>
        </w:tc>
        <w:tc>
          <w:tcPr>
            <w:tcW w:w="735" w:type="dxa"/>
            <w:vMerge w:val="restart"/>
            <w:tcBorders>
              <w:top w:val="single" w:sz="6" w:space="0" w:color="auto"/>
              <w:left w:val="single" w:sz="6" w:space="0" w:color="auto"/>
              <w:bottom w:val="single" w:sz="6" w:space="0" w:color="auto"/>
              <w:right w:val="single" w:sz="6" w:space="0" w:color="auto"/>
            </w:tcBorders>
            <w:shd w:val="clear" w:color="auto" w:fill="auto"/>
            <w:hideMark/>
          </w:tcPr>
          <w:p w14:paraId="798CAA4E" w14:textId="07D3809D" w:rsidR="002E686F" w:rsidRPr="00515844" w:rsidRDefault="002F26E4" w:rsidP="001D3F54">
            <w:pPr>
              <w:spacing w:after="0" w:line="240" w:lineRule="auto"/>
              <w:jc w:val="center"/>
              <w:textAlignment w:val="baseline"/>
              <w:rPr>
                <w:rFonts w:ascii="Times New Roman" w:eastAsia="Times New Roman" w:hAnsi="Times New Roman" w:cs="Times New Roman"/>
                <w:sz w:val="24"/>
                <w:szCs w:val="24"/>
                <w:lang w:eastAsia="en-GB"/>
              </w:rPr>
            </w:pPr>
            <w:r>
              <w:rPr>
                <w:rFonts w:ascii="Arial" w:eastAsia="Times New Roman" w:hAnsi="Arial" w:cs="Arial"/>
                <w:noProof/>
                <w:sz w:val="32"/>
                <w:szCs w:val="32"/>
                <w:lang w:eastAsia="en-GB"/>
              </w:rPr>
              <mc:AlternateContent>
                <mc:Choice Requires="wpi">
                  <w:drawing>
                    <wp:anchor distT="0" distB="0" distL="114300" distR="114300" simplePos="0" relativeHeight="252359680" behindDoc="0" locked="0" layoutInCell="1" allowOverlap="1" wp14:anchorId="57F9B4E4" wp14:editId="56012FF9">
                      <wp:simplePos x="0" y="0"/>
                      <wp:positionH relativeFrom="column">
                        <wp:posOffset>205639</wp:posOffset>
                      </wp:positionH>
                      <wp:positionV relativeFrom="paragraph">
                        <wp:posOffset>170634</wp:posOffset>
                      </wp:positionV>
                      <wp:extent cx="135000" cy="212760"/>
                      <wp:effectExtent l="38100" t="38100" r="17780" b="28575"/>
                      <wp:wrapNone/>
                      <wp:docPr id="787" name="Ink 787"/>
                      <wp:cNvGraphicFramePr/>
                      <a:graphic xmlns:a="http://schemas.openxmlformats.org/drawingml/2006/main">
                        <a:graphicData uri="http://schemas.microsoft.com/office/word/2010/wordprocessingInk">
                          <w14:contentPart bwMode="auto" r:id="rId65">
                            <w14:nvContentPartPr>
                              <w14:cNvContentPartPr/>
                            </w14:nvContentPartPr>
                            <w14:xfrm>
                              <a:off x="0" y="0"/>
                              <a:ext cx="135000" cy="212760"/>
                            </w14:xfrm>
                          </w14:contentPart>
                        </a:graphicData>
                      </a:graphic>
                    </wp:anchor>
                  </w:drawing>
                </mc:Choice>
                <mc:Fallback>
                  <w:pict>
                    <v:shape w14:anchorId="0CB05C01" id="Ink 787" o:spid="_x0000_s1026" type="#_x0000_t75" style="position:absolute;margin-left:15.6pt;margin-top:12.85pt;width:11.85pt;height:17.9pt;z-index:25235968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JFEr9WIAQAAMAMAAA4AAABkcnMvZTJvRG9jLnhtbJxSy27CMBC8V+o/&#13;&#10;WL6XPHg2InAoqsShlEP7Aa5jE6uxN1obAn/fDY8CrapKXKJdjzOe2dnxdGsrtlHoDbicJ52YM+Uk&#13;&#10;FMatcv7+9vww4swH4QpRgVM53ynPp5P7u3FTZyqFEqpCISMS57OmznkZQp1FkZelssJ3oFaOQA1o&#13;&#10;RaAWV1GBoiF2W0VpHA+iBrCoEaTynk5nB5BP9vxaKxletfYqsCrnw/6A5IVTgVQ89ujkg4q02+fR&#13;&#10;ZCyyFYq6NPIoSdygyArjSMA31UwEwdZoflFZIxE86NCRYCPQ2ki190POkviHs7n7bF0lPbnGTIIL&#13;&#10;yoWlwHCa3R645Qlb0QSaFygoHbEOwI+MNJ7/wziInoFcW9JzSARVJQKtgy9N7TnDzBQ5x3mRnPW7&#13;&#10;zdPZwRLPvhabJbL2/nA05MwJS6LIOWtbiudkf3H9PyHREfqLeavRtpmQYLbNOaW+a7/7yNU2MEmH&#13;&#10;Sbcfx4RIgtIkHdK2XDAfGE7vXCRAj19lfdm3wi4WffIFAAD//wMAUEsDBBQABgAIAAAAIQAJGr5P&#13;&#10;/gIAAMoGAAAQAAAAZHJzL2luay9pbmsxLnhtbLRUTU/bQBS8V+p/eFoOXLzJfm8cEThURarUSlWh&#13;&#10;UnsMyUIsYhvZDoF/39m1MUHApWovSfZ9zJuZfZuTs4dyS/ehaYu6WjA5EYxCtarXRXWzYD8vz/mM&#13;&#10;Udstq/VyW1dhwR5Dy85OP344KarbcjvHJwGhauOvcrtgm667m0+n+/1+steTurmZKiH09Et1++0r&#13;&#10;Ox261uG6qIoOI9un0KquuvDQRbB5sV6wVfcgxnpgX9S7ZhXGdIw0q+eKrlmuwnndlMtuRNwsqyps&#13;&#10;qVqW4P2LUfd4hx8F5tyEhlFZQDBXE2m8mX3OEVg+LNjBeQeKLZiUbPo25u//gHn+GjPS0so7z2ig&#13;&#10;tA73kdM0eT5/X/v3pr4LTVeEZ5t7U4bEI636c/KnN6oJbb3dxbthdL/c7mCZFAJrMcyW0zcMeY0H&#13;&#10;b/4pHnx5F++Q3EtrBnmHPgymjSv1dLVdUQYsenk37ljXAjiGL7omPQcllOLCcZFfitncqrmwE5GL&#13;&#10;g6sYtvgJ86rZtZsR76p53teUGV3rle2LdbcZTRcTYZQ3o++Hrr/VvQnFzab76/ZVva3xKIYbP/r0&#13;&#10;SQjnDpSlkePKvfGA0xbSYMCPcL1gR+kNU+rsA8kBJSwpTT53eXYsjrlUx1humzHBHOMyFyoTJLnJ&#13;&#10;Lb4tl0Zn3JIgkXFNkrzNuCdN2qhMk+Ia9chLSTKTpMh61AMe9ZIDRs4yLskh67jGMBOzGllDgktv&#13;&#10;MsENkpY0VxJJtCDpgCSFz7hKGDrTCGsEJIFLZtPEWaYiBqIA5lpnHvwiTW649YCEjgjoudPDSQJQ&#13;&#10;RTTXF4I1UKKwfpRMDekYS6WCiDiQW67gWsTGzAxkwC93/VlCA7R6AWughbyCdWjLoxWGPI8FoGgB&#13;&#10;bimqxUCFsry3EsZFWjnkGshLVYJcdM6gPBmPO4uWaYIUkFfcgdts0Isi/MsnR61XkOooqsrRCkA4&#13;&#10;lHREydETZx2Mi05F22ScgwPG4pLIGZgbXXHR63jr0oAFOIAhiRf/eeM64jGf/gEAAP//AwBQSwME&#13;&#10;FAAGAAgAAAAhAN1Al4zgAAAADAEAAA8AAABkcnMvZG93bnJldi54bWxMT8tOwzAQvCPxD9YicaNO&#13;&#10;AimQZlNVoB64oFIQ4ujG2yQiXlu226Z/jznBZaXRPHamXk5mFEfyYbCMkM8yEMSt1QN3CB/v65sH&#13;&#10;ECEq1mq0TAhnCrBsLi9qVWl74jc6bmMnUgiHSiH0MbpKytD2ZFSYWUecuL31RsUEfSe1V6cUbkZZ&#13;&#10;ZNlcGjVw+tArR089td/bg0GYNi+rdes/z4662Ht+jW7/pRGvr6bnRTqrBYhIU/xzwO+G1B+aVGxn&#13;&#10;D6yDGBFu8yIpEYryHkTiy7tHEDuEeV6CbGr5f0TzAwAA//8DAFBLAwQUAAYACAAAACEAeRi8nb8A&#13;&#10;AAAhAQAAGQAAAGRycy9fcmVscy9lMm9Eb2MueG1sLnJlbHOEz7FqxDAMBuC90Hcw2hslHcpR4mQ5&#13;&#10;DrKWFG41jpKYxLKxnNJ7+3rswcENGoTQ90tt/+t39UNJXGANTVWDIrZhcrxo+B4vbydQkg1PZg9M&#13;&#10;Gm4k0HevL+0X7SaXJVldFFUUFg1rzvETUexK3kgVInGZzCF5k0ubFozGbmYhfK/rD0z/DejuTDVM&#13;&#10;GtIwNaDGWyzJz+0wz87SOdjDE+cHEWgPycFf/V5QkxbKGhxvWKqpyqGAXYt3j3V/AAAA//8DAFBL&#13;&#10;AQItABQABgAIAAAAIQCbMyc3DAEAAC0CAAATAAAAAAAAAAAAAAAAAAAAAABbQ29udGVudF9UeXBl&#13;&#10;c10ueG1sUEsBAi0AFAAGAAgAAAAhADj9If/WAAAAlAEAAAsAAAAAAAAAAAAAAAAAPQEAAF9yZWxz&#13;&#10;Ly5yZWxzUEsBAi0AFAAGAAgAAAAhAJFEr9WIAQAAMAMAAA4AAAAAAAAAAAAAAAAAPAIAAGRycy9l&#13;&#10;Mm9Eb2MueG1sUEsBAi0AFAAGAAgAAAAhAAkavk/+AgAAygYAABAAAAAAAAAAAAAAAAAA8AMAAGRy&#13;&#10;cy9pbmsvaW5rMS54bWxQSwECLQAUAAYACAAAACEA3UCXjOAAAAAMAQAADwAAAAAAAAAAAAAAAAAc&#13;&#10;BwAAZHJzL2Rvd25yZXYueG1sUEsBAi0AFAAGAAgAAAAhAHkYvJ2/AAAAIQEAABkAAAAAAAAAAAAA&#13;&#10;AAAAKQgAAGRycy9fcmVscy9lMm9Eb2MueG1sLnJlbHNQSwUGAAAAAAYABgB4AQAAHwkAAAAA&#13;&#10;">
                      <v:imagedata r:id="rId66" o:title=""/>
                    </v:shape>
                  </w:pict>
                </mc:Fallback>
              </mc:AlternateContent>
            </w:r>
            <w:r w:rsidR="002E686F" w:rsidRPr="00515844">
              <w:rPr>
                <w:rFonts w:ascii="Arial" w:eastAsia="Times New Roman" w:hAnsi="Arial" w:cs="Arial"/>
                <w:sz w:val="32"/>
                <w:szCs w:val="32"/>
                <w:lang w:eastAsia="en-GB"/>
              </w:rPr>
              <w:t> </w:t>
            </w:r>
          </w:p>
        </w:tc>
      </w:tr>
      <w:tr w:rsidR="002E686F" w:rsidRPr="00515844" w14:paraId="6D329ADB" w14:textId="77777777" w:rsidTr="001D3F54">
        <w:trPr>
          <w:trHeight w:val="450"/>
        </w:trPr>
        <w:tc>
          <w:tcPr>
            <w:tcW w:w="0" w:type="auto"/>
            <w:vMerge/>
            <w:tcBorders>
              <w:top w:val="single" w:sz="6" w:space="0" w:color="auto"/>
              <w:left w:val="single" w:sz="6" w:space="0" w:color="auto"/>
              <w:bottom w:val="nil"/>
              <w:right w:val="single" w:sz="6" w:space="0" w:color="auto"/>
            </w:tcBorders>
            <w:shd w:val="clear" w:color="auto" w:fill="auto"/>
            <w:vAlign w:val="center"/>
            <w:hideMark/>
          </w:tcPr>
          <w:p w14:paraId="3AB17AF4" w14:textId="77777777" w:rsidR="002E686F" w:rsidRPr="00515844" w:rsidRDefault="002E686F" w:rsidP="001D3F54">
            <w:pPr>
              <w:spacing w:after="0" w:line="240" w:lineRule="auto"/>
              <w:rPr>
                <w:rFonts w:ascii="Times New Roman" w:eastAsia="Times New Roman" w:hAnsi="Times New Roman" w:cs="Times New Roman"/>
                <w:sz w:val="24"/>
                <w:szCs w:val="24"/>
                <w:lang w:eastAsia="en-GB"/>
              </w:rPr>
            </w:pPr>
          </w:p>
        </w:tc>
        <w:tc>
          <w:tcPr>
            <w:tcW w:w="750" w:type="dxa"/>
            <w:tcBorders>
              <w:top w:val="nil"/>
              <w:left w:val="single" w:sz="6" w:space="0" w:color="auto"/>
              <w:bottom w:val="single" w:sz="6" w:space="0" w:color="auto"/>
              <w:right w:val="single" w:sz="6" w:space="0" w:color="auto"/>
            </w:tcBorders>
            <w:shd w:val="clear" w:color="auto" w:fill="auto"/>
            <w:hideMark/>
          </w:tcPr>
          <w:p w14:paraId="45C6A387" w14:textId="77777777" w:rsidR="002E686F" w:rsidRPr="00515844" w:rsidRDefault="002E686F" w:rsidP="001D3F54">
            <w:pPr>
              <w:spacing w:after="0" w:line="240" w:lineRule="auto"/>
              <w:jc w:val="center"/>
              <w:textAlignment w:val="baseline"/>
              <w:rPr>
                <w:rFonts w:ascii="Times New Roman" w:eastAsia="Times New Roman" w:hAnsi="Times New Roman" w:cs="Times New Roman"/>
                <w:sz w:val="24"/>
                <w:szCs w:val="24"/>
                <w:lang w:eastAsia="en-GB"/>
              </w:rPr>
            </w:pPr>
            <w:r w:rsidRPr="00515844">
              <w:rPr>
                <w:rFonts w:ascii="Arial" w:eastAsia="Times New Roman" w:hAnsi="Arial" w:cs="Arial"/>
                <w:sz w:val="32"/>
                <w:szCs w:val="32"/>
                <w:lang w:eastAsia="en-GB"/>
              </w:rPr>
              <w:t> </w:t>
            </w:r>
          </w:p>
        </w:tc>
        <w:tc>
          <w:tcPr>
            <w:tcW w:w="0" w:type="auto"/>
            <w:vMerge/>
            <w:tcBorders>
              <w:top w:val="single" w:sz="6" w:space="0" w:color="auto"/>
              <w:left w:val="single" w:sz="6" w:space="0" w:color="auto"/>
              <w:bottom w:val="single" w:sz="6" w:space="0" w:color="auto"/>
              <w:right w:val="single" w:sz="6" w:space="0" w:color="auto"/>
            </w:tcBorders>
            <w:shd w:val="clear" w:color="auto" w:fill="auto"/>
            <w:vAlign w:val="center"/>
            <w:hideMark/>
          </w:tcPr>
          <w:p w14:paraId="707C576B" w14:textId="77777777" w:rsidR="002E686F" w:rsidRPr="00515844" w:rsidRDefault="002E686F" w:rsidP="001D3F54">
            <w:pPr>
              <w:spacing w:after="0" w:line="240" w:lineRule="auto"/>
              <w:rPr>
                <w:rFonts w:ascii="Times New Roman" w:eastAsia="Times New Roman" w:hAnsi="Times New Roman" w:cs="Times New Roman"/>
                <w:sz w:val="24"/>
                <w:szCs w:val="24"/>
                <w:lang w:eastAsia="en-GB"/>
              </w:rPr>
            </w:pPr>
          </w:p>
        </w:tc>
      </w:tr>
    </w:tbl>
    <w:p w14:paraId="496BAE7B" w14:textId="77777777" w:rsidR="002E686F" w:rsidRPr="00515844" w:rsidRDefault="002E686F" w:rsidP="002E686F">
      <w:pPr>
        <w:spacing w:after="0" w:line="240" w:lineRule="auto"/>
        <w:ind w:left="270" w:right="525"/>
        <w:textAlignment w:val="baseline"/>
        <w:rPr>
          <w:rFonts w:ascii="Segoe UI" w:eastAsia="Times New Roman" w:hAnsi="Segoe UI" w:cs="Segoe UI"/>
          <w:sz w:val="18"/>
          <w:szCs w:val="18"/>
          <w:lang w:eastAsia="en-GB"/>
        </w:rPr>
      </w:pPr>
      <w:r w:rsidRPr="00515844">
        <w:rPr>
          <w:rFonts w:ascii="Arial" w:eastAsia="Times New Roman" w:hAnsi="Arial" w:cs="Arial"/>
          <w:sz w:val="16"/>
          <w:szCs w:val="16"/>
          <w:lang w:eastAsia="en-GB"/>
        </w:rPr>
        <w:t> </w:t>
      </w:r>
    </w:p>
    <w:tbl>
      <w:tblPr>
        <w:tblW w:w="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5096"/>
        <w:gridCol w:w="2487"/>
        <w:gridCol w:w="535"/>
        <w:gridCol w:w="892"/>
      </w:tblGrid>
      <w:tr w:rsidR="002E686F" w:rsidRPr="00515844" w14:paraId="37CFF94E" w14:textId="77777777" w:rsidTr="001D3F54">
        <w:tc>
          <w:tcPr>
            <w:tcW w:w="6060" w:type="dxa"/>
            <w:vMerge w:val="restart"/>
            <w:tcBorders>
              <w:top w:val="single" w:sz="6" w:space="0" w:color="auto"/>
              <w:left w:val="single" w:sz="6" w:space="0" w:color="auto"/>
              <w:bottom w:val="single" w:sz="6" w:space="0" w:color="auto"/>
              <w:right w:val="single" w:sz="6" w:space="0" w:color="auto"/>
            </w:tcBorders>
            <w:shd w:val="clear" w:color="auto" w:fill="auto"/>
            <w:vAlign w:val="center"/>
            <w:hideMark/>
          </w:tcPr>
          <w:p w14:paraId="43118651" w14:textId="77777777" w:rsidR="002E686F" w:rsidRPr="00515844" w:rsidRDefault="002E686F" w:rsidP="001D3F54">
            <w:pPr>
              <w:spacing w:after="0" w:line="240" w:lineRule="auto"/>
              <w:textAlignment w:val="baseline"/>
              <w:rPr>
                <w:rFonts w:ascii="Times New Roman" w:eastAsia="Times New Roman" w:hAnsi="Times New Roman" w:cs="Times New Roman"/>
                <w:sz w:val="24"/>
                <w:szCs w:val="24"/>
                <w:lang w:eastAsia="en-GB"/>
              </w:rPr>
            </w:pPr>
            <w:r w:rsidRPr="00515844">
              <w:rPr>
                <w:rFonts w:ascii="Arial" w:eastAsia="Times New Roman" w:hAnsi="Arial" w:cs="Arial"/>
                <w:b/>
                <w:bCs/>
                <w:lang w:eastAsia="en-GB"/>
              </w:rPr>
              <w:t xml:space="preserve">Assessment Mark </w:t>
            </w:r>
            <w:r w:rsidRPr="00515844">
              <w:rPr>
                <w:rFonts w:ascii="Arial" w:eastAsia="Times New Roman" w:hAnsi="Arial" w:cs="Arial"/>
                <w:lang w:eastAsia="en-GB"/>
              </w:rPr>
              <w:t>(</w:t>
            </w:r>
            <w:r w:rsidRPr="00515844">
              <w:rPr>
                <w:rFonts w:ascii="Arial" w:eastAsia="Times New Roman" w:hAnsi="Arial" w:cs="Arial"/>
                <w:sz w:val="16"/>
                <w:szCs w:val="16"/>
                <w:lang w:eastAsia="en-GB"/>
              </w:rPr>
              <w:t>Assessment marks are subject to ratification at the Exam Board.  These comments and marks are to give feedback on module work and are for guidance only until they are confirmed. ) </w:t>
            </w:r>
          </w:p>
        </w:tc>
        <w:tc>
          <w:tcPr>
            <w:tcW w:w="3540" w:type="dxa"/>
            <w:gridSpan w:val="2"/>
            <w:tcBorders>
              <w:top w:val="single" w:sz="6" w:space="0" w:color="auto"/>
              <w:left w:val="single" w:sz="6" w:space="0" w:color="auto"/>
              <w:bottom w:val="single" w:sz="6" w:space="0" w:color="auto"/>
              <w:right w:val="single" w:sz="6" w:space="0" w:color="auto"/>
            </w:tcBorders>
            <w:shd w:val="clear" w:color="auto" w:fill="auto"/>
            <w:vAlign w:val="bottom"/>
            <w:hideMark/>
          </w:tcPr>
          <w:p w14:paraId="125A9EE8" w14:textId="77777777" w:rsidR="002E686F" w:rsidRPr="00515844" w:rsidRDefault="002E686F" w:rsidP="001D3F54">
            <w:pPr>
              <w:spacing w:after="0" w:line="240" w:lineRule="auto"/>
              <w:textAlignment w:val="baseline"/>
              <w:rPr>
                <w:rFonts w:ascii="Times New Roman" w:eastAsia="Times New Roman" w:hAnsi="Times New Roman" w:cs="Times New Roman"/>
                <w:sz w:val="24"/>
                <w:szCs w:val="24"/>
                <w:lang w:eastAsia="en-GB"/>
              </w:rPr>
            </w:pPr>
            <w:r w:rsidRPr="00515844">
              <w:rPr>
                <w:rFonts w:ascii="Arial" w:eastAsia="Times New Roman" w:hAnsi="Arial" w:cs="Arial"/>
                <w:b/>
                <w:bCs/>
                <w:sz w:val="16"/>
                <w:szCs w:val="16"/>
                <w:lang w:eastAsia="en-GB"/>
              </w:rPr>
              <w:t>Late Submission Penalties (tick if appropriate)</w:t>
            </w:r>
            <w:r w:rsidRPr="00515844">
              <w:rPr>
                <w:rFonts w:ascii="Arial" w:eastAsia="Times New Roman" w:hAnsi="Arial" w:cs="Arial"/>
                <w:sz w:val="16"/>
                <w:szCs w:val="16"/>
                <w:lang w:eastAsia="en-GB"/>
              </w:rPr>
              <w:t> </w:t>
            </w:r>
          </w:p>
        </w:tc>
        <w:tc>
          <w:tcPr>
            <w:tcW w:w="1050" w:type="dxa"/>
            <w:vMerge w:val="restart"/>
            <w:tcBorders>
              <w:top w:val="single" w:sz="6" w:space="0" w:color="auto"/>
              <w:left w:val="single" w:sz="6" w:space="0" w:color="auto"/>
              <w:bottom w:val="single" w:sz="6" w:space="0" w:color="auto"/>
              <w:right w:val="single" w:sz="6" w:space="0" w:color="auto"/>
            </w:tcBorders>
            <w:shd w:val="clear" w:color="auto" w:fill="auto"/>
            <w:vAlign w:val="center"/>
            <w:hideMark/>
          </w:tcPr>
          <w:p w14:paraId="398ED6B7" w14:textId="53372A76" w:rsidR="002E686F" w:rsidRPr="00515844" w:rsidRDefault="00E2625E" w:rsidP="001D3F54">
            <w:pPr>
              <w:spacing w:after="0" w:line="240" w:lineRule="auto"/>
              <w:jc w:val="right"/>
              <w:textAlignment w:val="baseline"/>
              <w:rPr>
                <w:rFonts w:ascii="Times New Roman" w:eastAsia="Times New Roman" w:hAnsi="Times New Roman" w:cs="Times New Roman"/>
                <w:sz w:val="24"/>
                <w:szCs w:val="24"/>
                <w:lang w:eastAsia="en-GB"/>
              </w:rPr>
            </w:pPr>
            <w:r>
              <w:rPr>
                <w:rFonts w:ascii="Arial" w:eastAsia="Times New Roman" w:hAnsi="Arial" w:cs="Arial"/>
                <w:b/>
                <w:bCs/>
                <w:noProof/>
                <w:lang w:eastAsia="en-GB"/>
              </w:rPr>
              <mc:AlternateContent>
                <mc:Choice Requires="wpi">
                  <w:drawing>
                    <wp:anchor distT="0" distB="0" distL="114300" distR="114300" simplePos="0" relativeHeight="252369920" behindDoc="0" locked="0" layoutInCell="1" allowOverlap="1" wp14:anchorId="208BEA58" wp14:editId="0808C349">
                      <wp:simplePos x="0" y="0"/>
                      <wp:positionH relativeFrom="column">
                        <wp:posOffset>79375</wp:posOffset>
                      </wp:positionH>
                      <wp:positionV relativeFrom="paragraph">
                        <wp:posOffset>275590</wp:posOffset>
                      </wp:positionV>
                      <wp:extent cx="335425" cy="253875"/>
                      <wp:effectExtent l="38100" t="38100" r="20320" b="38735"/>
                      <wp:wrapNone/>
                      <wp:docPr id="798" name="Ink 798"/>
                      <wp:cNvGraphicFramePr/>
                      <a:graphic xmlns:a="http://schemas.openxmlformats.org/drawingml/2006/main">
                        <a:graphicData uri="http://schemas.microsoft.com/office/word/2010/wordprocessingInk">
                          <w14:contentPart bwMode="auto" r:id="rId67">
                            <w14:nvContentPartPr>
                              <w14:cNvContentPartPr/>
                            </w14:nvContentPartPr>
                            <w14:xfrm>
                              <a:off x="0" y="0"/>
                              <a:ext cx="335425" cy="253875"/>
                            </w14:xfrm>
                          </w14:contentPart>
                        </a:graphicData>
                      </a:graphic>
                    </wp:anchor>
                  </w:drawing>
                </mc:Choice>
                <mc:Fallback>
                  <w:pict>
                    <v:shape w14:anchorId="67AA4346" id="Ink 798" o:spid="_x0000_s1026" type="#_x0000_t75" style="position:absolute;margin-left:5.65pt;margin-top:21.1pt;width:27.6pt;height:21.25pt;z-index:25236992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LAHsl+RAQAAMAMAAA4AAABkcnMvZTJvRG9jLnhtbJxSy27bMBC8F8g/&#13;&#10;EHuPJctW5AiWfagRIIekPjQfwFKkRVTkCkvacv4+Kz9qJ0ERIBeCyyGHMzs7X+5dK3aagkVfwXiU&#13;&#10;gtBeYW39poKX3w+3MxAhSl/LFr2u4FUHWC5ufsz7rtQZNtjWmgST+FD2XQVNjF2ZJEE12skwwk57&#13;&#10;Bg2Sk5FL2iQ1yZ7ZXZtkaXqX9Eh1R6h0CHy6OoKwOPAbo1X8ZUzQUbQVFHnOauKwuctAEG+KdALi&#13;&#10;TwWztMggWcxluSHZNVadJMlvKHLSehbwj2oloxRbsp+onFWEAU0cKXQJGmOVPvhhZ+P0g7NH/3dw&#13;&#10;NZ6qLZUKfdQ+riXFc+8OwHe+cC13oH/CmtOR24hwYuT2fB3GUfQK1daxnmMipFsZeRxCY7vAbS5t&#13;&#10;XQE91uOLfr/7eXGwpouv592axHC/uOeovHQsip2LoeR4zvaf379nJDlB/2PeG3JDJixY7CvgMX0d&#13;&#10;1kPkeh+F4sPJJJ9mOQjFUJZPZkU+4GfmI8O5ukqAr7zL+roenl8N+uINAAD//wMAUEsDBBQABgAI&#13;&#10;AAAAIQBIq8o47AQAAAkLAAAQAAAAZHJzL2luay9pbmsxLnhtbLSWT2/bRhDF7wX6HRbMwReutLtc&#13;&#10;LrlC5ByCGijQokWTAu1RkWiLiEQZFP0n376/Wcq0AjtAUaQwYHl3Z97MvHkz8tt3j/udum/6Y3vo&#13;&#10;lpmdmUw13fqwabubZfbnxytdZ+o4rLrNanfommX2pTlm7y5//OFt233e7xb8ViB0R/lrv1tm22G4&#13;&#10;XcznDw8Ps4diduhv5s6YYv5z9/nXX7LLk9emuW67diDk8elqfeiG5nEQsEW7WWbr4dFM9mB/ONz1&#13;&#10;62Z6lpt+/Wwx9Kt1c3Xo96thQtyuuq7ZqW61J++/MjV8ueWPljg3TZ+pfUvB2s2sr3z9U+Ri9bjM&#13;&#10;zs53pHgkk302fx3z7/8B8+olpqRVuCpUmTqltGnuJad54nzx7dp/7w+3TT+0zTPNIymnhy9qPZ4T&#13;&#10;PyNRfXM87O6kN5m6X+3uoMwagyxOse38FUJe4sHNd8WDl2/inSf3NTWn8s55OJE2SeqptUO7bxD6&#13;&#10;/nbS2HAEWK4/DH0aB2ec0yZoEz+auDBuYcOsLuJZK04qfsL81N8dtxPep/5Zr+llYm2s7KHdDNuJ&#13;&#10;dDMz3lV+4v2c9de8t017sx3+s/v6sDswFKeOv3n/3pgQzipLISfJvTLASYXqRMAfzfUye5NmWCXP&#13;&#10;8SIxYI1ThVdVqE1+YS50uLDR+zwzmfaZrl2RGxW1q21utNdlCJyN8pEPr2zluC61K2rOQRl+O1XK&#13;&#10;oxsPuhKHUtlcWxzw0wX+Jncq6LLOdeBs81J57VyZayzlEWMbilw7ZbWtcXK8lD73Cm+gdKUkplfE&#13;&#10;ji6XzJQtbB6IS6ianKyLwIIj5lIjqIVm/eUWkFiRCD++zjFVzlQUgjGpC5QpydrowhswDBiStDUh&#13;&#10;r9IJREJXpzfstHeYAG9Bx3Kkh0wlZiBBqShYm9eCWlKohQxKsZ4H6qsTDWSmYQ94KVNOLsLCWIYR&#13;&#10;NkgfxFQVtxokCFJWnAJn6VMtHAQgCcUnSLqIuFGIhiNpqFQkZxUkN6ltTBUgHAWx5J5+ErAqEkMY&#13;&#10;WGEIQuThq233NGD/VnRpjH+7vj42Ayu+KrNLWyGSWsUC5i4CPzCJCHWZ1Vlp4VZqFzlUui5GeRS0&#13;&#10;jtSjjrXoIr2X8uEpEE2ljkJ/FGnaJEdUY+laUi59rmkC+k2KQ0EoEFWk9gkHIJmYI6ykJCNFo7PU&#13;&#10;NDkU4NNUHeFHOlNCdZItJ4kOLmZpPmhMSNKutQuI1Ouo+AahsYgoEWqRFX7E/n68Wut9dlmWTIoN&#13;&#10;Mt82l+k2F87ZMs+skIseok/D5yOKJ5+Ut7KQLKq2kbFHhTZIeggOeuDQViUdoQwIkppFExihxaQs&#13;&#10;BkEJHAR4dCSLQeYCQaYWRk6MDh581Qs8TYEeWOLByYTp6ERuosuSHWFlgST9ofAiEiUdA7jBskgk&#13;&#10;ATiXsUUSsmbGmdfCutyXUC2DyzKjU+mZ4cALVXAp8qLLMiMhVROwcjIBpCbY0meWD2IakVHbmVAY&#13;&#10;F4YK6oQe/K0LtHhchkZVkrjkXcU8JN2MVpQsBJWoGOmxMQgncuBV5GWhRrIrjEk7wzEYZJVijFlP&#13;&#10;ZyLB1TTHkojwKeyJ1mRLp6XNIgU8GSe+UrOliwKcNkolsqe1SeSyP1QanrGNKborQJYOFYHZwIDp&#13;&#10;zZEzGXiphJtaekeDWHuVjB7tj+NmF8aFSflgb78Q+/P/Apf/AAAA//8DAFBLAwQUAAYACAAAACEA&#13;&#10;r0ZZMOIAAAAMAQAADwAAAGRycy9kb3ducmV2LnhtbExPy07DMBC8I/EP1iJxo06TklZpnApRVagH&#13;&#10;KlEKXJ14iSNiO8Rua/h6lhNcRhrN7jzKVTQ9O+HoO2cFTCcJMLSNU51tBRyeNzcLYD5Iq2TvLAr4&#13;&#10;Qg+r6vKilIVyZ/uEp31oGZlYX0gBOoSh4Nw3Go30EzegJe3djUYGomPL1SjPZG56niZJzo3sLCVo&#13;&#10;OeC9xuZjfzQCtm/rsNu+ZK/ycfOZf8cHXWMWhbi+iuslwd0SWMAY/j7gdwP1h4qK1e5olWc98WlG&#13;&#10;lwJmaQqM9Dy/BVYLWMzmwKuS/x9R/QAAAP//AwBQSwMEFAAGAAgAAAAhAHkYvJ2/AAAAIQEAABkA&#13;&#10;AABkcnMvX3JlbHMvZTJvRG9jLnhtbC5yZWxzhM+xasQwDAbgvdB3MNobJR3KUeJkOQ6ylhRuNY6S&#13;&#10;mMSysZzSe/t67MHBDRqE0PdLbf/rd/VDSVxgDU1VgyK2YXK8aPgeL28nUJINT2YPTBpuJNB3ry/t&#13;&#10;F+0mlyVZXRRVFBYNa87xE1HsSt5IFSJxmcwheZNLmxaMxm5mIXyv6w9M/w3o7kw1TBrSMDWgxlss&#13;&#10;yc/tMM/O0jnYwxPnBxFoD8nBX/1eUJMWyhocb1iqqcqhgF2Ld491fwAAAP//AwBQSwECLQAUAAYA&#13;&#10;CAAAACEAmzMnNwwBAAAtAgAAEwAAAAAAAAAAAAAAAAAAAAAAW0NvbnRlbnRfVHlwZXNdLnhtbFBL&#13;&#10;AQItABQABgAIAAAAIQA4/SH/1gAAAJQBAAALAAAAAAAAAAAAAAAAAD0BAABfcmVscy8ucmVsc1BL&#13;&#10;AQItABQABgAIAAAAIQCwB7JfkQEAADADAAAOAAAAAAAAAAAAAAAAADwCAABkcnMvZTJvRG9jLnht&#13;&#10;bFBLAQItABQABgAIAAAAIQBIq8o47AQAAAkLAAAQAAAAAAAAAAAAAAAAAPkDAABkcnMvaW5rL2lu&#13;&#10;azEueG1sUEsBAi0AFAAGAAgAAAAhAK9GWTDiAAAADAEAAA8AAAAAAAAAAAAAAAAAEwkAAGRycy9k&#13;&#10;b3ducmV2LnhtbFBLAQItABQABgAIAAAAIQB5GLydvwAAACEBAAAZAAAAAAAAAAAAAAAAACIKAABk&#13;&#10;cnMvX3JlbHMvZTJvRG9jLnhtbC5yZWxzUEsFBgAAAAAGAAYAeAEAABgLAAAAAA==&#13;&#10;">
                      <v:imagedata r:id="rId68" o:title=""/>
                    </v:shape>
                  </w:pict>
                </mc:Fallback>
              </mc:AlternateContent>
            </w:r>
            <w:r w:rsidR="002E686F" w:rsidRPr="00515844">
              <w:rPr>
                <w:rFonts w:ascii="Arial" w:eastAsia="Times New Roman" w:hAnsi="Arial" w:cs="Arial"/>
                <w:b/>
                <w:bCs/>
                <w:lang w:eastAsia="en-GB"/>
              </w:rPr>
              <w:t>%</w:t>
            </w:r>
            <w:r w:rsidR="002E686F" w:rsidRPr="00515844">
              <w:rPr>
                <w:rFonts w:ascii="Arial" w:eastAsia="Times New Roman" w:hAnsi="Arial" w:cs="Arial"/>
                <w:lang w:eastAsia="en-GB"/>
              </w:rPr>
              <w:t> </w:t>
            </w:r>
          </w:p>
        </w:tc>
      </w:tr>
      <w:tr w:rsidR="002E686F" w:rsidRPr="00515844" w14:paraId="7B1FC1AB" w14:textId="77777777" w:rsidTr="001D3F54">
        <w:tc>
          <w:tcPr>
            <w:tcW w:w="0" w:type="auto"/>
            <w:vMerge/>
            <w:tcBorders>
              <w:top w:val="single" w:sz="6" w:space="0" w:color="auto"/>
              <w:left w:val="single" w:sz="6" w:space="0" w:color="auto"/>
              <w:bottom w:val="single" w:sz="6" w:space="0" w:color="auto"/>
              <w:right w:val="single" w:sz="6" w:space="0" w:color="auto"/>
            </w:tcBorders>
            <w:shd w:val="clear" w:color="auto" w:fill="auto"/>
            <w:vAlign w:val="center"/>
            <w:hideMark/>
          </w:tcPr>
          <w:p w14:paraId="409C0279" w14:textId="77777777" w:rsidR="002E686F" w:rsidRPr="00515844" w:rsidRDefault="002E686F" w:rsidP="001D3F54">
            <w:pPr>
              <w:spacing w:after="0" w:line="240" w:lineRule="auto"/>
              <w:rPr>
                <w:rFonts w:ascii="Times New Roman" w:eastAsia="Times New Roman" w:hAnsi="Times New Roman" w:cs="Times New Roman"/>
                <w:sz w:val="24"/>
                <w:szCs w:val="24"/>
                <w:lang w:eastAsia="en-GB"/>
              </w:rPr>
            </w:pPr>
          </w:p>
        </w:tc>
        <w:tc>
          <w:tcPr>
            <w:tcW w:w="2895" w:type="dxa"/>
            <w:tcBorders>
              <w:top w:val="single" w:sz="6" w:space="0" w:color="auto"/>
              <w:left w:val="single" w:sz="6" w:space="0" w:color="auto"/>
              <w:bottom w:val="single" w:sz="6" w:space="0" w:color="auto"/>
              <w:right w:val="single" w:sz="6" w:space="0" w:color="auto"/>
            </w:tcBorders>
            <w:shd w:val="clear" w:color="auto" w:fill="auto"/>
            <w:vAlign w:val="bottom"/>
            <w:hideMark/>
          </w:tcPr>
          <w:p w14:paraId="3C17AD54" w14:textId="77777777" w:rsidR="002E686F" w:rsidRPr="00515844" w:rsidRDefault="002E686F" w:rsidP="001D3F54">
            <w:pPr>
              <w:spacing w:after="0" w:line="240" w:lineRule="auto"/>
              <w:textAlignment w:val="baseline"/>
              <w:rPr>
                <w:rFonts w:ascii="Times New Roman" w:eastAsia="Times New Roman" w:hAnsi="Times New Roman" w:cs="Times New Roman"/>
                <w:sz w:val="24"/>
                <w:szCs w:val="24"/>
                <w:lang w:eastAsia="en-GB"/>
              </w:rPr>
            </w:pPr>
            <w:r w:rsidRPr="00515844">
              <w:rPr>
                <w:rFonts w:ascii="Arial" w:eastAsia="Times New Roman" w:hAnsi="Arial" w:cs="Arial"/>
                <w:sz w:val="16"/>
                <w:szCs w:val="16"/>
                <w:lang w:eastAsia="en-GB"/>
              </w:rPr>
              <w:t>Up to 1 week late (</w:t>
            </w:r>
            <w:r w:rsidRPr="00515844">
              <w:rPr>
                <w:rFonts w:ascii="Arial" w:eastAsia="Times New Roman" w:hAnsi="Arial" w:cs="Arial"/>
                <w:sz w:val="12"/>
                <w:szCs w:val="12"/>
                <w:lang w:eastAsia="en-GB"/>
              </w:rPr>
              <w:t>40% Max) </w:t>
            </w:r>
          </w:p>
        </w:tc>
        <w:tc>
          <w:tcPr>
            <w:tcW w:w="630" w:type="dxa"/>
            <w:tcBorders>
              <w:top w:val="single" w:sz="6" w:space="0" w:color="auto"/>
              <w:left w:val="single" w:sz="6" w:space="0" w:color="auto"/>
              <w:bottom w:val="single" w:sz="6" w:space="0" w:color="auto"/>
              <w:right w:val="single" w:sz="6" w:space="0" w:color="auto"/>
            </w:tcBorders>
            <w:shd w:val="clear" w:color="auto" w:fill="auto"/>
            <w:vAlign w:val="bottom"/>
            <w:hideMark/>
          </w:tcPr>
          <w:p w14:paraId="73615364" w14:textId="77777777" w:rsidR="002E686F" w:rsidRPr="00515844" w:rsidRDefault="002E686F" w:rsidP="001D3F54">
            <w:pPr>
              <w:spacing w:after="0" w:line="240" w:lineRule="auto"/>
              <w:jc w:val="center"/>
              <w:textAlignment w:val="baseline"/>
              <w:rPr>
                <w:rFonts w:ascii="Times New Roman" w:eastAsia="Times New Roman" w:hAnsi="Times New Roman" w:cs="Times New Roman"/>
                <w:sz w:val="24"/>
                <w:szCs w:val="24"/>
                <w:lang w:eastAsia="en-GB"/>
              </w:rPr>
            </w:pPr>
            <w:r w:rsidRPr="00515844">
              <w:rPr>
                <w:rFonts w:ascii="Arial" w:eastAsia="Times New Roman" w:hAnsi="Arial" w:cs="Arial"/>
                <w:sz w:val="12"/>
                <w:szCs w:val="12"/>
                <w:lang w:eastAsia="en-GB"/>
              </w:rPr>
              <w:t> </w:t>
            </w:r>
          </w:p>
        </w:tc>
        <w:tc>
          <w:tcPr>
            <w:tcW w:w="0" w:type="auto"/>
            <w:vMerge/>
            <w:tcBorders>
              <w:top w:val="single" w:sz="6" w:space="0" w:color="auto"/>
              <w:left w:val="single" w:sz="6" w:space="0" w:color="auto"/>
              <w:bottom w:val="single" w:sz="6" w:space="0" w:color="auto"/>
              <w:right w:val="single" w:sz="6" w:space="0" w:color="auto"/>
            </w:tcBorders>
            <w:shd w:val="clear" w:color="auto" w:fill="auto"/>
            <w:vAlign w:val="center"/>
            <w:hideMark/>
          </w:tcPr>
          <w:p w14:paraId="77C92866" w14:textId="77777777" w:rsidR="002E686F" w:rsidRPr="00515844" w:rsidRDefault="002E686F" w:rsidP="001D3F54">
            <w:pPr>
              <w:spacing w:after="0" w:line="240" w:lineRule="auto"/>
              <w:rPr>
                <w:rFonts w:ascii="Times New Roman" w:eastAsia="Times New Roman" w:hAnsi="Times New Roman" w:cs="Times New Roman"/>
                <w:sz w:val="24"/>
                <w:szCs w:val="24"/>
                <w:lang w:eastAsia="en-GB"/>
              </w:rPr>
            </w:pPr>
          </w:p>
        </w:tc>
      </w:tr>
      <w:tr w:rsidR="002E686F" w:rsidRPr="00515844" w14:paraId="6B2FF236" w14:textId="77777777" w:rsidTr="001D3F54">
        <w:tc>
          <w:tcPr>
            <w:tcW w:w="0" w:type="auto"/>
            <w:vMerge/>
            <w:tcBorders>
              <w:top w:val="single" w:sz="6" w:space="0" w:color="auto"/>
              <w:left w:val="single" w:sz="6" w:space="0" w:color="auto"/>
              <w:bottom w:val="single" w:sz="6" w:space="0" w:color="auto"/>
              <w:right w:val="single" w:sz="6" w:space="0" w:color="auto"/>
            </w:tcBorders>
            <w:shd w:val="clear" w:color="auto" w:fill="auto"/>
            <w:vAlign w:val="center"/>
          </w:tcPr>
          <w:p w14:paraId="0C55BDA0" w14:textId="77777777" w:rsidR="002E686F" w:rsidRPr="00515844" w:rsidRDefault="002E686F" w:rsidP="001D3F54">
            <w:pPr>
              <w:spacing w:after="0" w:line="240" w:lineRule="auto"/>
              <w:rPr>
                <w:rFonts w:ascii="Times New Roman" w:eastAsia="Times New Roman" w:hAnsi="Times New Roman" w:cs="Times New Roman"/>
                <w:sz w:val="24"/>
                <w:szCs w:val="24"/>
                <w:lang w:eastAsia="en-GB"/>
              </w:rPr>
            </w:pPr>
          </w:p>
        </w:tc>
        <w:tc>
          <w:tcPr>
            <w:tcW w:w="2895" w:type="dxa"/>
            <w:tcBorders>
              <w:top w:val="single" w:sz="6" w:space="0" w:color="auto"/>
              <w:left w:val="single" w:sz="6" w:space="0" w:color="auto"/>
              <w:bottom w:val="single" w:sz="6" w:space="0" w:color="auto"/>
              <w:right w:val="single" w:sz="6" w:space="0" w:color="auto"/>
            </w:tcBorders>
            <w:shd w:val="clear" w:color="auto" w:fill="auto"/>
            <w:vAlign w:val="bottom"/>
          </w:tcPr>
          <w:p w14:paraId="50586A62" w14:textId="77777777" w:rsidR="002E686F" w:rsidRPr="00515844" w:rsidRDefault="002E686F" w:rsidP="001D3F54">
            <w:pPr>
              <w:spacing w:after="0" w:line="240" w:lineRule="auto"/>
              <w:textAlignment w:val="baseline"/>
              <w:rPr>
                <w:rFonts w:ascii="Arial" w:eastAsia="Times New Roman" w:hAnsi="Arial" w:cs="Arial"/>
                <w:sz w:val="16"/>
                <w:szCs w:val="16"/>
                <w:lang w:eastAsia="en-GB"/>
              </w:rPr>
            </w:pPr>
          </w:p>
        </w:tc>
        <w:tc>
          <w:tcPr>
            <w:tcW w:w="630" w:type="dxa"/>
            <w:tcBorders>
              <w:top w:val="single" w:sz="6" w:space="0" w:color="auto"/>
              <w:left w:val="single" w:sz="6" w:space="0" w:color="auto"/>
              <w:bottom w:val="single" w:sz="6" w:space="0" w:color="auto"/>
              <w:right w:val="single" w:sz="6" w:space="0" w:color="auto"/>
            </w:tcBorders>
            <w:shd w:val="clear" w:color="auto" w:fill="auto"/>
            <w:vAlign w:val="bottom"/>
          </w:tcPr>
          <w:p w14:paraId="6AF60179" w14:textId="77777777" w:rsidR="002E686F" w:rsidRPr="00515844" w:rsidRDefault="002E686F" w:rsidP="001D3F54">
            <w:pPr>
              <w:spacing w:after="0" w:line="240" w:lineRule="auto"/>
              <w:jc w:val="center"/>
              <w:textAlignment w:val="baseline"/>
              <w:rPr>
                <w:rFonts w:ascii="Arial" w:eastAsia="Times New Roman" w:hAnsi="Arial" w:cs="Arial"/>
                <w:sz w:val="12"/>
                <w:szCs w:val="12"/>
                <w:lang w:eastAsia="en-GB"/>
              </w:rPr>
            </w:pPr>
          </w:p>
        </w:tc>
        <w:tc>
          <w:tcPr>
            <w:tcW w:w="0" w:type="auto"/>
            <w:vMerge/>
            <w:tcBorders>
              <w:top w:val="single" w:sz="6" w:space="0" w:color="auto"/>
              <w:left w:val="single" w:sz="6" w:space="0" w:color="auto"/>
              <w:bottom w:val="single" w:sz="6" w:space="0" w:color="auto"/>
              <w:right w:val="single" w:sz="6" w:space="0" w:color="auto"/>
            </w:tcBorders>
            <w:shd w:val="clear" w:color="auto" w:fill="auto"/>
            <w:vAlign w:val="center"/>
          </w:tcPr>
          <w:p w14:paraId="7AA370EB" w14:textId="77777777" w:rsidR="002E686F" w:rsidRPr="00515844" w:rsidRDefault="002E686F" w:rsidP="001D3F54">
            <w:pPr>
              <w:spacing w:after="0" w:line="240" w:lineRule="auto"/>
              <w:rPr>
                <w:rFonts w:ascii="Times New Roman" w:eastAsia="Times New Roman" w:hAnsi="Times New Roman" w:cs="Times New Roman"/>
                <w:sz w:val="24"/>
                <w:szCs w:val="24"/>
                <w:lang w:eastAsia="en-GB"/>
              </w:rPr>
            </w:pPr>
          </w:p>
        </w:tc>
      </w:tr>
      <w:tr w:rsidR="002E686F" w:rsidRPr="00515844" w14:paraId="32559062" w14:textId="77777777" w:rsidTr="001D3F54">
        <w:tc>
          <w:tcPr>
            <w:tcW w:w="0" w:type="auto"/>
            <w:vMerge/>
            <w:tcBorders>
              <w:top w:val="single" w:sz="6" w:space="0" w:color="auto"/>
              <w:left w:val="single" w:sz="6" w:space="0" w:color="auto"/>
              <w:bottom w:val="single" w:sz="6" w:space="0" w:color="auto"/>
              <w:right w:val="single" w:sz="6" w:space="0" w:color="auto"/>
            </w:tcBorders>
            <w:shd w:val="clear" w:color="auto" w:fill="auto"/>
            <w:vAlign w:val="center"/>
            <w:hideMark/>
          </w:tcPr>
          <w:p w14:paraId="296BF1C9" w14:textId="77777777" w:rsidR="002E686F" w:rsidRPr="00515844" w:rsidRDefault="002E686F" w:rsidP="001D3F54">
            <w:pPr>
              <w:spacing w:after="0" w:line="240" w:lineRule="auto"/>
              <w:rPr>
                <w:rFonts w:ascii="Times New Roman" w:eastAsia="Times New Roman" w:hAnsi="Times New Roman" w:cs="Times New Roman"/>
                <w:sz w:val="24"/>
                <w:szCs w:val="24"/>
                <w:lang w:eastAsia="en-GB"/>
              </w:rPr>
            </w:pPr>
          </w:p>
        </w:tc>
        <w:tc>
          <w:tcPr>
            <w:tcW w:w="2895" w:type="dxa"/>
            <w:tcBorders>
              <w:top w:val="single" w:sz="6" w:space="0" w:color="auto"/>
              <w:left w:val="single" w:sz="6" w:space="0" w:color="auto"/>
              <w:bottom w:val="single" w:sz="6" w:space="0" w:color="auto"/>
              <w:right w:val="single" w:sz="6" w:space="0" w:color="auto"/>
            </w:tcBorders>
            <w:shd w:val="clear" w:color="auto" w:fill="auto"/>
            <w:vAlign w:val="bottom"/>
            <w:hideMark/>
          </w:tcPr>
          <w:p w14:paraId="2D2782B7" w14:textId="77777777" w:rsidR="002E686F" w:rsidRPr="00515844" w:rsidRDefault="002E686F" w:rsidP="001D3F54">
            <w:pPr>
              <w:spacing w:after="0" w:line="240" w:lineRule="auto"/>
              <w:textAlignment w:val="baseline"/>
              <w:rPr>
                <w:rFonts w:ascii="Times New Roman" w:eastAsia="Times New Roman" w:hAnsi="Times New Roman" w:cs="Times New Roman"/>
                <w:sz w:val="24"/>
                <w:szCs w:val="24"/>
                <w:lang w:eastAsia="en-GB"/>
              </w:rPr>
            </w:pPr>
            <w:r w:rsidRPr="00515844">
              <w:rPr>
                <w:rFonts w:ascii="Arial" w:eastAsia="Times New Roman" w:hAnsi="Arial" w:cs="Arial"/>
                <w:sz w:val="16"/>
                <w:szCs w:val="16"/>
                <w:lang w:eastAsia="en-GB"/>
              </w:rPr>
              <w:t>Over 1 week late (</w:t>
            </w:r>
            <w:r w:rsidRPr="00515844">
              <w:rPr>
                <w:rFonts w:ascii="Arial" w:eastAsia="Times New Roman" w:hAnsi="Arial" w:cs="Arial"/>
                <w:sz w:val="12"/>
                <w:szCs w:val="12"/>
                <w:lang w:eastAsia="en-GB"/>
              </w:rPr>
              <w:t>0%) </w:t>
            </w:r>
          </w:p>
        </w:tc>
        <w:tc>
          <w:tcPr>
            <w:tcW w:w="630" w:type="dxa"/>
            <w:tcBorders>
              <w:top w:val="single" w:sz="6" w:space="0" w:color="auto"/>
              <w:left w:val="single" w:sz="6" w:space="0" w:color="auto"/>
              <w:bottom w:val="single" w:sz="6" w:space="0" w:color="auto"/>
              <w:right w:val="single" w:sz="6" w:space="0" w:color="auto"/>
            </w:tcBorders>
            <w:shd w:val="clear" w:color="auto" w:fill="auto"/>
            <w:vAlign w:val="bottom"/>
            <w:hideMark/>
          </w:tcPr>
          <w:p w14:paraId="5FCE6006" w14:textId="77777777" w:rsidR="002E686F" w:rsidRPr="00515844" w:rsidRDefault="002E686F" w:rsidP="001D3F54">
            <w:pPr>
              <w:spacing w:after="0" w:line="240" w:lineRule="auto"/>
              <w:jc w:val="center"/>
              <w:textAlignment w:val="baseline"/>
              <w:rPr>
                <w:rFonts w:ascii="Times New Roman" w:eastAsia="Times New Roman" w:hAnsi="Times New Roman" w:cs="Times New Roman"/>
                <w:sz w:val="24"/>
                <w:szCs w:val="24"/>
                <w:lang w:eastAsia="en-GB"/>
              </w:rPr>
            </w:pPr>
            <w:r w:rsidRPr="00515844">
              <w:rPr>
                <w:rFonts w:ascii="Arial" w:eastAsia="Times New Roman" w:hAnsi="Arial" w:cs="Arial"/>
                <w:sz w:val="12"/>
                <w:szCs w:val="12"/>
                <w:lang w:eastAsia="en-GB"/>
              </w:rPr>
              <w:t> </w:t>
            </w:r>
          </w:p>
        </w:tc>
        <w:tc>
          <w:tcPr>
            <w:tcW w:w="0" w:type="auto"/>
            <w:vMerge/>
            <w:tcBorders>
              <w:top w:val="single" w:sz="6" w:space="0" w:color="auto"/>
              <w:left w:val="single" w:sz="6" w:space="0" w:color="auto"/>
              <w:bottom w:val="single" w:sz="6" w:space="0" w:color="auto"/>
              <w:right w:val="single" w:sz="6" w:space="0" w:color="auto"/>
            </w:tcBorders>
            <w:shd w:val="clear" w:color="auto" w:fill="auto"/>
            <w:vAlign w:val="center"/>
            <w:hideMark/>
          </w:tcPr>
          <w:p w14:paraId="0B46B334" w14:textId="77777777" w:rsidR="002E686F" w:rsidRPr="00515844" w:rsidRDefault="002E686F" w:rsidP="001D3F54">
            <w:pPr>
              <w:spacing w:after="0" w:line="240" w:lineRule="auto"/>
              <w:rPr>
                <w:rFonts w:ascii="Times New Roman" w:eastAsia="Times New Roman" w:hAnsi="Times New Roman" w:cs="Times New Roman"/>
                <w:sz w:val="24"/>
                <w:szCs w:val="24"/>
                <w:lang w:eastAsia="en-GB"/>
              </w:rPr>
            </w:pPr>
          </w:p>
        </w:tc>
      </w:tr>
    </w:tbl>
    <w:p w14:paraId="183C26F7" w14:textId="6BFDB676" w:rsidR="002E686F" w:rsidRDefault="002E686F">
      <w:r>
        <w:br w:type="page"/>
      </w:r>
    </w:p>
    <w:sdt>
      <w:sdtPr>
        <w:id w:val="-1215881525"/>
        <w:docPartObj>
          <w:docPartGallery w:val="Cover Pages"/>
          <w:docPartUnique/>
        </w:docPartObj>
      </w:sdtPr>
      <w:sdtEndPr>
        <w:rPr>
          <w:rFonts w:ascii="Arial" w:hAnsi="Arial" w:cs="Arial"/>
          <w:b/>
          <w:bCs/>
          <w:sz w:val="24"/>
          <w:szCs w:val="24"/>
          <w:u w:val="single"/>
        </w:rPr>
      </w:sdtEndPr>
      <w:sdtContent>
        <w:p w14:paraId="706C82CE" w14:textId="22F12599" w:rsidR="00A53597" w:rsidRDefault="00A53597">
          <w:r>
            <w:rPr>
              <w:noProof/>
            </w:rPr>
            <mc:AlternateContent>
              <mc:Choice Requires="wpg">
                <w:drawing>
                  <wp:anchor distT="0" distB="0" distL="114300" distR="114300" simplePos="0" relativeHeight="251664384" behindDoc="0" locked="0" layoutInCell="1" allowOverlap="1" wp14:anchorId="0DE309AE" wp14:editId="59F720F7">
                    <wp:simplePos x="0" y="0"/>
                    <wp:positionH relativeFrom="page">
                      <wp:align>center</wp:align>
                    </wp:positionH>
                    <mc:AlternateContent>
                      <mc:Choice Requires="wp14">
                        <wp:positionV relativeFrom="page">
                          <wp14:pctPosVOffset>2300</wp14:pctPosVOffset>
                        </wp:positionV>
                      </mc:Choice>
                      <mc:Fallback>
                        <wp:positionV relativeFrom="page">
                          <wp:posOffset>245745</wp:posOffset>
                        </wp:positionV>
                      </mc:Fallback>
                    </mc:AlternateContent>
                    <wp:extent cx="7315200" cy="1215391"/>
                    <wp:effectExtent l="0" t="0" r="1270" b="1905"/>
                    <wp:wrapNone/>
                    <wp:docPr id="149" name="Group 149"/>
                    <wp:cNvGraphicFramePr/>
                    <a:graphic xmlns:a="http://schemas.openxmlformats.org/drawingml/2006/main">
                      <a:graphicData uri="http://schemas.microsoft.com/office/word/2010/wordprocessingGroup">
                        <wpg:wgp>
                          <wpg:cNvGrpSpPr/>
                          <wpg:grpSpPr>
                            <a:xfrm>
                              <a:off x="0" y="0"/>
                              <a:ext cx="7315200" cy="1215391"/>
                              <a:chOff x="0" y="-1"/>
                              <a:chExt cx="7315200" cy="1216153"/>
                            </a:xfrm>
                          </wpg:grpSpPr>
                          <wps:wsp>
                            <wps:cNvPr id="150" name="Rectangle 51"/>
                            <wps:cNvSpPr/>
                            <wps:spPr>
                              <a:xfrm>
                                <a:off x="0" y="-1"/>
                                <a:ext cx="7315200" cy="1130373"/>
                              </a:xfrm>
                              <a:custGeom>
                                <a:avLst/>
                                <a:gdLst>
                                  <a:gd name="connsiteX0" fmla="*/ 0 w 7312660"/>
                                  <a:gd name="connsiteY0" fmla="*/ 0 h 1215390"/>
                                  <a:gd name="connsiteX1" fmla="*/ 7312660 w 7312660"/>
                                  <a:gd name="connsiteY1" fmla="*/ 0 h 1215390"/>
                                  <a:gd name="connsiteX2" fmla="*/ 7312660 w 7312660"/>
                                  <a:gd name="connsiteY2" fmla="*/ 1215390 h 1215390"/>
                                  <a:gd name="connsiteX3" fmla="*/ 0 w 7312660"/>
                                  <a:gd name="connsiteY3" fmla="*/ 1215390 h 1215390"/>
                                  <a:gd name="connsiteX4" fmla="*/ 0 w 7312660"/>
                                  <a:gd name="connsiteY4" fmla="*/ 0 h 1215390"/>
                                  <a:gd name="connsiteX0" fmla="*/ 0 w 7312660"/>
                                  <a:gd name="connsiteY0" fmla="*/ 0 h 1215390"/>
                                  <a:gd name="connsiteX1" fmla="*/ 7312660 w 7312660"/>
                                  <a:gd name="connsiteY1" fmla="*/ 0 h 1215390"/>
                                  <a:gd name="connsiteX2" fmla="*/ 7312660 w 7312660"/>
                                  <a:gd name="connsiteY2" fmla="*/ 1215390 h 1215390"/>
                                  <a:gd name="connsiteX3" fmla="*/ 3667125 w 7312660"/>
                                  <a:gd name="connsiteY3" fmla="*/ 1209675 h 1215390"/>
                                  <a:gd name="connsiteX4" fmla="*/ 0 w 7312660"/>
                                  <a:gd name="connsiteY4" fmla="*/ 1215390 h 1215390"/>
                                  <a:gd name="connsiteX5" fmla="*/ 0 w 7312660"/>
                                  <a:gd name="connsiteY5" fmla="*/ 0 h 1215390"/>
                                  <a:gd name="connsiteX0" fmla="*/ 0 w 7312660"/>
                                  <a:gd name="connsiteY0" fmla="*/ 0 h 1215390"/>
                                  <a:gd name="connsiteX1" fmla="*/ 7312660 w 7312660"/>
                                  <a:gd name="connsiteY1" fmla="*/ 0 h 1215390"/>
                                  <a:gd name="connsiteX2" fmla="*/ 7312660 w 7312660"/>
                                  <a:gd name="connsiteY2" fmla="*/ 1215390 h 1215390"/>
                                  <a:gd name="connsiteX3" fmla="*/ 3619500 w 7312660"/>
                                  <a:gd name="connsiteY3" fmla="*/ 733425 h 1215390"/>
                                  <a:gd name="connsiteX4" fmla="*/ 0 w 7312660"/>
                                  <a:gd name="connsiteY4" fmla="*/ 1215390 h 1215390"/>
                                  <a:gd name="connsiteX5" fmla="*/ 0 w 7312660"/>
                                  <a:gd name="connsiteY5" fmla="*/ 0 h 1215390"/>
                                  <a:gd name="connsiteX0" fmla="*/ 0 w 7312660"/>
                                  <a:gd name="connsiteY0" fmla="*/ 0 h 1215390"/>
                                  <a:gd name="connsiteX1" fmla="*/ 7312660 w 7312660"/>
                                  <a:gd name="connsiteY1" fmla="*/ 0 h 1215390"/>
                                  <a:gd name="connsiteX2" fmla="*/ 7312660 w 7312660"/>
                                  <a:gd name="connsiteY2" fmla="*/ 1129665 h 1215390"/>
                                  <a:gd name="connsiteX3" fmla="*/ 3619500 w 7312660"/>
                                  <a:gd name="connsiteY3" fmla="*/ 733425 h 1215390"/>
                                  <a:gd name="connsiteX4" fmla="*/ 0 w 7312660"/>
                                  <a:gd name="connsiteY4" fmla="*/ 1215390 h 1215390"/>
                                  <a:gd name="connsiteX5" fmla="*/ 0 w 7312660"/>
                                  <a:gd name="connsiteY5" fmla="*/ 0 h 1215390"/>
                                  <a:gd name="connsiteX0" fmla="*/ 9525 w 7322185"/>
                                  <a:gd name="connsiteY0" fmla="*/ 0 h 1129665"/>
                                  <a:gd name="connsiteX1" fmla="*/ 7322185 w 7322185"/>
                                  <a:gd name="connsiteY1" fmla="*/ 0 h 1129665"/>
                                  <a:gd name="connsiteX2" fmla="*/ 7322185 w 7322185"/>
                                  <a:gd name="connsiteY2" fmla="*/ 1129665 h 1129665"/>
                                  <a:gd name="connsiteX3" fmla="*/ 3629025 w 7322185"/>
                                  <a:gd name="connsiteY3" fmla="*/ 733425 h 1129665"/>
                                  <a:gd name="connsiteX4" fmla="*/ 0 w 7322185"/>
                                  <a:gd name="connsiteY4" fmla="*/ 1091565 h 1129665"/>
                                  <a:gd name="connsiteX5" fmla="*/ 9525 w 7322185"/>
                                  <a:gd name="connsiteY5" fmla="*/ 0 h 1129665"/>
                                  <a:gd name="connsiteX0" fmla="*/ 0 w 7312660"/>
                                  <a:gd name="connsiteY0" fmla="*/ 0 h 1129665"/>
                                  <a:gd name="connsiteX1" fmla="*/ 7312660 w 7312660"/>
                                  <a:gd name="connsiteY1" fmla="*/ 0 h 1129665"/>
                                  <a:gd name="connsiteX2" fmla="*/ 7312660 w 7312660"/>
                                  <a:gd name="connsiteY2" fmla="*/ 1129665 h 1129665"/>
                                  <a:gd name="connsiteX3" fmla="*/ 3619500 w 7312660"/>
                                  <a:gd name="connsiteY3" fmla="*/ 733425 h 1129665"/>
                                  <a:gd name="connsiteX4" fmla="*/ 0 w 7312660"/>
                                  <a:gd name="connsiteY4" fmla="*/ 1091565 h 1129665"/>
                                  <a:gd name="connsiteX5" fmla="*/ 0 w 7312660"/>
                                  <a:gd name="connsiteY5" fmla="*/ 0 h 1129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12660" h="1129665">
                                    <a:moveTo>
                                      <a:pt x="0" y="0"/>
                                    </a:moveTo>
                                    <a:lnTo>
                                      <a:pt x="7312660" y="0"/>
                                    </a:lnTo>
                                    <a:lnTo>
                                      <a:pt x="7312660" y="1129665"/>
                                    </a:lnTo>
                                    <a:lnTo>
                                      <a:pt x="3619500" y="733425"/>
                                    </a:lnTo>
                                    <a:lnTo>
                                      <a:pt x="0" y="1091565"/>
                                    </a:lnTo>
                                    <a:lnTo>
                                      <a:pt x="0" y="0"/>
                                    </a:lnTo>
                                    <a:close/>
                                  </a:path>
                                </a:pathLst>
                              </a:custGeom>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51" name="Rectangle 151"/>
                            <wps:cNvSpPr/>
                            <wps:spPr>
                              <a:xfrm>
                                <a:off x="0" y="0"/>
                                <a:ext cx="7315200" cy="1216152"/>
                              </a:xfrm>
                              <a:prstGeom prst="rect">
                                <a:avLst/>
                              </a:prstGeom>
                              <a:blipFill>
                                <a:blip r:embed="rId69"/>
                                <a:stretch>
                                  <a:fillRect r="-7574"/>
                                </a:stretch>
                              </a:blip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page">
                      <wp14:pctWidth>94100</wp14:pctWidth>
                    </wp14:sizeRelH>
                    <wp14:sizeRelV relativeFrom="page">
                      <wp14:pctHeight>12100</wp14:pctHeight>
                    </wp14:sizeRelV>
                  </wp:anchor>
                </w:drawing>
              </mc:Choice>
              <mc:Fallback>
                <w:pict>
                  <v:group w14:anchorId="25EA7BEF" id="Group 149" o:spid="_x0000_s1026" style="position:absolute;margin-left:0;margin-top:0;width:8in;height:95.7pt;z-index:251664384;mso-width-percent:941;mso-height-percent:121;mso-top-percent:23;mso-position-horizontal:center;mso-position-horizontal-relative:page;mso-position-vertical-relative:page;mso-width-percent:941;mso-height-percent:121;mso-top-percent:23" coordorigin="" coordsize="73152,12161"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AP8tJkwUAAKQbAAAOAAAAZHJzL2Uyb0RvYy54bWzsWdFu4jgUfV9p/8HK&#10;40otJBAYUOmoarfVSKOZatrVzDy6wYFISZy1TWnn6/fYjoOhBQKVRlqpL+DE9/ra555cxydnH5+K&#10;nDwyITNeToLwtBsQViZ8mpWzSfDP/fXJh4BIRcspzXnJJsEzk8HH8z//OFtWYxbxOc+nTBAMUsrx&#10;spoEc6WqcacjkzkrqDzlFSvRmXJRUIVLMetMBV1i9CLvRN3uoLPkYloJnjApcffKdgbnZvw0ZYn6&#10;mqaSKZJPAsxNmV9hfh/0b+f8jI5nglbzLKmnQY+YRUGzEkGboa6oomQhshdDFVkiuOSpOk140eFp&#10;miXMrAGrCbsbq7kRfFGZtczGy1nVwARoN3A6etjky+OtINkUueuPAlLSAkkycYm+AXiW1WwMqxtR&#10;3VW3or4xs1d6xU+pKPQ/1kKeDLDPDbDsSZEEN4e9MEa2ApKgL4zCuDcKLfTJHPlZ+Z00t//e4jqA&#10;s3btuMgdPcFmPssKPJIrqOTboLqb04qZDEgNgoMqxlIsVN/AMFrOckZiM3UdH4YNVHIsgdpWnNx6&#10;Xwcq7HV7w/XV0nGykOqGcYM5ffwslaXwFC1DwGk9s4SXpcwU+4G5pkUOVv/VIV2yJEhGNBg46m+a&#10;/1w3nxObrm3mP0Jv9Hrk/TF8py7ZGyM6JobvVK9hf6SeF6kFVr556xj9w2Ksm+/Faj1979lGqdnK&#10;XT99vcFgGEbxfu76TmHUHQ2G8X5erSdxb1Z889a8ig/j1br5O69eLZ4/31xFeoNwFHcPrCXDXq8P&#10;Lu5Nis+TFiF883da2ReQ2YsN8LdvTmE0GgxaZNuvPO+00i+RWyu7vwuO4rqsR1H4Id6Wdd/DvJLY&#10;rGwx33jtMSObrWNnjBfM2h3Drz3DXssYvlO4YtbuSOvMikbdNoj5TquCtTuQX4FswdoJmG8edkdh&#10;bB+T3TH8ja1d7n2PFrlfp8rezXzdHDV99/R9khz/Qr07hk+S1jF8pyOZ9aatcPeSfKocuhUew6wW&#10;MXbQCqfXmTux0bk7xCVPZX2KQ4vgWKkP0vq9pOJSn5H9Ix0O0u4SRzZ7IIaXtt7jDIL5zubYivm0&#10;cwYJfOfooMioGL6zO9m2i4wE+879gyIjFb6z2QXcmu1/DbzAeV5rRbnRilRAoBWJgEArerBbQUWV&#10;zpfJCppkadQNc6Amc4gbNUt1f8Ef2T03lmolcbhkrXrz0rdyx3M9YWfrLNx/ZcbzLV1cSwRn5/6t&#10;ff3OYKCwBbvG0Jm5f2uOuoUp1GW3heXmZJOcS2bno0Ezkk2DngbdEzJyQ9ySX2d57pYAB62mWP3E&#10;tNRzzjScefmNpRCt8EhE5vkwciG7zAV5pEgeTRJWqtB2zemU2dt4DYcGZYdvPMy0zIB65BTxm7Hr&#10;AbQU+XJsO0xtr12ZURsbZ/vgNmHWJ2adGw8TmZeqcS6ykovXVpZjVXVka+9AstBolB749Bk6leBW&#10;65RVcp0JqT5TqW6pgAyEvEKwVV/xk+Yc/AVNTSsgcy5+vXZf20NIQ29AlhBLJ4H8d0EFC0j+qYTE&#10;Ngr7fQyrzEU/Hka4EH7Pg99TLopLjjShEGF2pqntVe6aqeDFd+i6FzoqumiZIDYKnsKjaC8uFa7R&#10;BWU4YRcXpg1FFfz6XN5ViR5co1ph5fdP36moiG5OAgWl7Qt3sh4dOwUNfFzZas+SXywUTzMtrxke&#10;WlzrC0iMWhn9LVojYNrUGsOjxEbDfRB1u7LqyrnTdDUkWmuswdPF0cC6gZqTIx/yrNJPsMZPt2vB&#10;GpnakKtfkfWtFH7Fk0WBZ9dq+4LlVOHDgpxnlQRDxqx4YFMU5E/TWieWSjCVoLa4RxfVG+FOhvHQ&#10;bRCNCVLsT/C95KTvJef/VnLMxw58CjK7Vv3ZSn9r8q9NiVp9XDv/DwAA//8DAFBLAwQKAAAAAAAA&#10;ACEAmxsUEWhkAABoZAAAFAAAAGRycy9tZWRpYS9pbWFnZTEucG5niVBORw0KGgoAAAANSUhEUgAA&#10;CWAAAAGPCAYAAADYsOteAAAACXBIWXMAAC4jAAAuIwF4pT92AAAAGXRFWHRTb2Z0d2FyZQBBZG9i&#10;ZSBJbWFnZVJlYWR5ccllPAAAY/VJREFUeNrs3e1uG2l6LuoqkqKoL9qR7e1xz3gjwUJmgPVjAQtY&#10;+RkkJ7DzJ0AOYR3APqucQI5jY//dQSYTz7TbbUmWKFmiLX5sPmS91ttsutuyVRI/rgt4UaWiu+mu&#10;Utti8eb9lOPx+P8qAAAAAJbD9WT1JutssgaTdTRZV2VZXjo1AAAAAMAyKgWwAAAAgBVxPFkRxLoq&#10;ZsGs67Ise04LAAAAAPCQBLAAAACAVRchrMvipjkrglnHTgsAAAAAcB8EsAAAAIB1ldqyUnPWpWAW&#10;AAAAAHDXBLAAAACATXNd3LRlXVXbXlmW104NAAAAAHBbAlgAAAAAN1JbVgSzjmJbluWl0wIAAAAA&#10;fI4AFgAAAMCvi2BW3pwV4wx7TgsAAAAAIIAFAAAA8PUihBXBrNScFcGsY6cFAAAAADaHABYAAADA&#10;3UtjDFNzVrRm9cqyvHZqAAAAAGC9CGABAAAA3J98jOFgso4m66osy0unBgAAAABWkwAWAAAAwHJI&#10;YwyjOSuCWddlWfacFgAAAABYbgJYAAAAAMstQliXxU1zVgSzjp0WAAAAAHgQzclqVasxWVsCWAAA&#10;AACrKbVlpeasS8EsAAAAALgT02BVMQtbxdqerLI69jMCWAAAAADr5bq4acu6qra9siyvnRoAAAAA&#10;+Ik8WBUrglft2/5LBLAAAAAANkdqy4pg1lFsy7K8dFoAAAAAWGOpySpt8/GBd0IACwAAAIAIZuXN&#10;WTHOsOe0AAAAALAi8vaq+fGBdRlN1iCWABYAAAAAnxMhrAhmpeasCGYdOy0AAAAAPID59qp8fGCd&#10;PhazsNV1tcaT9SH/BQJYAAAAANxWGmOYmrOiNatXluW1UwMAAADAN5hvr8qbreoU97WG2Tbtj77k&#10;HxbAAgAAAOCu5GMMo379aLKuyrK8dGoAAAAAyOTtVanZqu6QVQpWRXvVp/GB1bFvIoAFAAAAwH1I&#10;YwyjOSuCWddlWfacFgAAAIC1lbdXzY8PrMt8e1U+PrA2AlgAAAAAPKQIYV0WN81ZEcw6dloAAAAA&#10;VkLeXjU/PrAu8+1VEa4aF7NmqwchgAUAAADAMkptWak561IwCwAAAOBBpGBVaq/KxwfWKW+vyscH&#10;Lh0BLAAAAABWSdxwS21ZV9W2V5bltVMDAAAA8NXm26vy8YF1yturUrNVGh+4MgSwAAAAAFgXqS0r&#10;gllHsS3L8tJpAQAAAPgkb69K4wNTs1VdUntVBKsGxU/HB64FASwAAAAA1l0Es/LmrBhn2HNaAAAA&#10;gDWVt1fNjw+sy3x7VT4+cO0JYAEAAACwqSKEdZltI5h17LQAAAAAK2C+vWq7uBkfWJcUskrtVfn4&#10;wI0mgAUAAAAAP5XGGKbmrGjN6pVlee3UAAAAAPcotVelYFU+PrBOeXtVPj5w5JIsJoAFAAAAAF8m&#10;H2N4lbZlWV46NQAAAMA3yNur8vGBdcrbq+abrbglASwAAAAA+HbRlpWas44m67osy57TAgAAAFTy&#10;9qr58YF1mW+vimYrIasaCGABAAAAQH0ihHVZ3DRnXQpmAQAAwNrK26vmxwfWZb69Kh8fyD0RwAIA&#10;AACA+5faslJzVgSzjp0WAAAAWHrz7VV5s1Wd8mBVPj6QJdByCgAAAADg3u1W60k6MB7HfdPpDdTU&#10;lnVVbXtlWfrUKgAAANyf+faqrWxbp3j9P8y2+fhAHth4PI5ms+3qy51ilruK74sdDVgAAAAAsPxS&#10;MCs1Zx3FtizLS6cGAAAAvlreXpWPD6z7NX5qr5ofH8gDGI/HB9XufMAqjY48+LV/hwAWAAAAAKy2&#10;GF2YN2fFOMOe0wIAAABTebBqfnxgXebbq/LxgdyD8Xi8W/w8QNUubgJ2+ePfTAALAAAAANZTasxK&#10;2whmHTstAAAArKEUrIpwzfz4wLrMt1flzVbUYDwex/Xcrb5MIwDDfvZ9sPsQvzcBLAAAAADYLGmM&#10;YWrOitasXlmWPoULAADAMptvr8rHB9Ypb69KzVZCVncoGwE4H7D64hGAD00ACwAAAAAI+RjDq7Qt&#10;y/LSqQEAAOCezLdX5eMD635NnNqr5scH8hXG43Fcs+3qyzxgtVPt3+kIwIcmgAUAAAAA/Jpoy0rN&#10;WUeTdV2WZc9pAQAA4Cvl7VX5+MA65e1V8+MD+QJzIwDzgNWDjwB8aAJYAAAAAMDXihDWZXHTnHUp&#10;mAUAAEAlb69KzVZpfGBdUrAqtVfl4wP5jPF4nNqo5gNWKRR34Cz9MgEsAAAAAOCupbas1JwVwaxj&#10;pwUAAGDtpPaqtPLxgXWZb6/KxwdSmRsBuFNdn3wEYDzWdqbuhgAWAAAAAHBf4qZ4asu6qra9six9&#10;EhkAAGB5zbdX5eMD65S3V6XxganZamONx+PURjUfsJpvsOIeCWABAAAAAA8tBbNSc9ZRbMuyvHRq&#10;AAAA7k2EeVKIJx8fWPfrwdReNT8+cGNkIwBDHrBK5z9/nCUkgAUAAAAALLMYXZg3Z8U4w57TAgAA&#10;8FXy9qp8fGCjxuecb6+KZqs0PnBtfWYEYNjProURgGtCAAsAAAAAWEWpMSttI5h17LQAAAD8pL0q&#10;jQ9MzVZ1Se1VKViVjw9cK9kIwHzc307x8wYrNogAFgAAAACwTtIYw9ScFa1ZvbIsr50aAABgjcy3&#10;V+XjA+uUt1fl4wNX2mdGAMbXO9W+EYD8IgEsAAAAAGAT5GMMr9K2LMtLpwYAAFhS8+1V+fjAOuXt&#10;VfPjA1fGeDzOG6rycYBpBGD+OHwTASwAAAAAYNNFW1ZqzjqarOuyLHtOCwAAcE/yYFU+PrBOeXvV&#10;/PjApfaZEYDt7JwZAci9E8ACAAAAAFgsQliXxU1z1qVgFgAA8JVSk1Xa5uMD6zLfXpU3Wy2V8Xic&#10;N1TtVOcmHwEYj7V9G7GsBLAAAAAAAG4ntWWl5qwIZh07LQAAsPHy9qr58YF1mW+vus62D+oXRgDu&#10;ZOfFCEDWggAWAAAAAMDdiDc4UlvWVbXtlWV57dQAAMDamG+vyscH1ilvr8rHB9678Xi8W9yEytK4&#10;v3wEYP44bAQBLAAAAACAeqVgVmrOOoptWZaXTg0AACyl+faqvNmq7tcOKVg1Pz6wVp8ZARj2q60R&#10;gPALBLAAAAAAAB5OjC7Mm7NinGHPaQEAgHuRt1elZqu6Q0YpWBUhq/nxgXduPB7nDVXzIwDDgW8D&#10;+HYCWAAAAAAAyyc1ZqVtBLOOnRYAALi1vL1qfnxgXebbq/Lxgd/sMyMA4+udat8IQLhnAlgAAAAA&#10;AKsjjTFMzVnRmtUry/LaqQEAYIPl7VXz4wPrMt9elY8PvLXxeBy/193qy0UjAPPHgSUjgAUAAAAA&#10;sPryMYZXaVuW5aVTAwDAmkjBqtRelY8PrFPeXpWPD/wi2QjAPEDVLm5GHRoBCGtAAAsAAAAAYL1F&#10;W1ZqzjqarOuyLHtOCwAAS2i+vSofH1invL0qNVul8YE/Mx6P4/ezXX25aATg9j38noElIoAFAAAA&#10;ALCZIoR1Wdw0Z10KZgEAcE/y9qo0PjA1W9UltVdFsGpQ/HR84PwIwDxgtVPcBMKMAAQWEsACAAAA&#10;ACCX2rJSc1YEs46dFgAAbilvr5ofH1iX+faqj//6r/+6/S//8i/RbvW5EYC71WMAX00ACwAAAACA&#10;LxFvYqW2rKtq2yvL8tqpAQDYWPPtVdvFTVtUbf7hH/6h+J//8382u93u8O///u9bjx8/bvyv//W/&#10;osnKCEDgQQhgAQAAAADwLVIwKzVnHcW2LMtLpwYAYC2k9qoUrMrHB96pf/qnf9qP7W9+85utP/zh&#10;D+X29vbob//2b7cODw+LR48ejV6+fLnd6XTGLgmwbASwAAAAAACoS4wuzJuzYpxhz2kBAFhKeXtV&#10;Pj7wm/zjP/7jTrfbnTZi/ff//t/3Yjv5ur23t9d+9OjR4K/+6q+2f/Ob34za7fboyZMng8ljo8nx&#10;ocsBrBIBLAAAAAAA7ltqzErbCGYdOy0AALVLTVZpm48P/GIvXrxo/t3f/d103N/f/M3fdHZ2dprV&#10;8WmD1dbWVuPg4GD6eKfTGe7u7kaoajA5Pp78mo9CVsC6EcACAAAAAGBZpDGGqTkrWrN6ZVleOzUA&#10;AF8sb6+aHx/4i9IIwIODg8bLly+nAaqnT5/ubG1tTf/Zw8PDvUX/XKvVGne73cHOzs5wb29vFCGr&#10;drs9fv78+cDlADaBABYAAAAAAMsuH2N4lbZlWV46NQDAhppvr4rxgWUxC1v9xP/4H/+j/dd//dfT&#10;UYJpBOD29nbz8PBwGrDa3d3d6nQ6XzRqcPLPXLdardHjx4+Hk/3B5N8zevnypbA8sPEEsAAAAAAA&#10;WGXRlpWas44KwSwAYH3Mt1d9Gh+YjwD8zW9+s3V4eDgNUC0aAXhbk39u2mQVIav9/f3h5Ovhs2fP&#10;Bp1OZ+ySACwmgAUAAAAAwDqKxqzL4qY567Isy57TAgAsoU/tVf/8z//c3d/fbw0Gg500ArDb7bb3&#10;9vamAavPjQC8rQhZbW1tjZ8+fXrdbrdHT548GUyeZ/To0aOhywFwewJYAAAAAABsktSWlZqzIph1&#10;7LQAAHUZj8ftf/u3f9s7OTkp+/3+o+vr63asra2t7mTbuM0IwNuY/DuHk393hKqmYasXL158bLfb&#10;4+fPnw9cFYC7JYAFAAAAAAA3wayzbNsry/LaqQEAFhmPxwfVboSntl+9etW4uLjY/8tf/rIzGo2i&#10;xap7eXnZ6Pf7zbp+D61Wa9ztdqcjA/f29kaHh4eD7e3t0cuXL/0MA3CPBLAAAAAAAODz4s3LNM4w&#10;gllHsS3L8tKpAYD1Mx6PdyebFJjKA1bThqrT09P98/Pz9vHxcevjx4+No6Ojrevr63JyrFXn7+vw&#10;8PC61WqNHj9+PNzf3x8eHBwMhawAlocAFgAAAAAAfJ00xjA1ZsU4w57TAgDLZTweR6Bqt/pyZ7JS&#10;WGq/2m4XVcAq9Pv98u3bt63z8/PmxcVF8/T0tDkYDBonJydbdf4+Dw4OpqMCnz59ep1CVs+ePRt0&#10;Op2xqwiw3ASwAAAAAADgbqXGrLSNYNax0wIAdysbATgfsJpvsFro1atXWx8+fIhgVev9+/eNq6ur&#10;Zq/Xi9GBZV2/506nM9zd3R1FyKrdbo+ePHky6Ha7o0ePHg1dUYDVJYAFAAAAAAD3I7VlpeasaUir&#10;LEvjgwCgMh6Po4lqu/oyD1jtVPv5iMBf9ebNmxgVWL5+/bodowLPzs5adYesWq3WuNvtDh49ejRt&#10;tHrx4sXHdrs9fv78+cAVBlhPAlgAAAAAAPCwIoAVbVkxxjCNM7wqy/LSqQFgHcyNAMwDVmkEYP74&#10;rZ2dnUVzVeP4+DiarJoRsrq8vGz0+/1mXf9NKWS1s7Mz3NvbGx0eHg62t7dHL1++FKwG2EACWAAA&#10;AAAAsLxSW1YEs44KwSwAlshnRgC2qxUO7uq5+v1++fbt21aErD5+/Ng4Ojraikar8/PzVp3/jYeH&#10;h9etVmv0+PHj4f7+/vDg4GD47NmzQafTGfsOACARwAIAAAAAgNUTjVmXxU1z1mVZlj2nBYBvNTcC&#10;MMb+RcApHwEYj7Xrev5Xr15tnZ+fNy8uLpqnp6fNwWDQODk52arzv/ng4GA6KvDp06fX7XZ79OTJ&#10;k4GQFQC3IYAFAAAAAADrI7VlpeasCGYdOy0Am+0XRgBGqKpZfOMIwNuKkNWHDx8iWBUjAxtXV1cx&#10;QrA1GAzKup6z0+kMd3d3R48ePZqGrV68ePGx2+3G10PfIQB8KwEsAAAAAABYfymYdZZte2VZXjs1&#10;AKtrPB5HaKpZfZnG/eUjAPPH79WbN29iVGD5+vXrdowKPDs7a11eXjb6/X5tv59WqzXudruDnZ2d&#10;4d7e3ihCVu12e/z8+fOB7xYA6iSABQAAAAAAmysCWGmcYQSzjmJbluWlUwPwMD4zAjDsV9taRwDe&#10;xtnZWTRXNY6PjyNs1Tg6OtqqO2QVDg8Pr1PIarI/2N7eHr18+VKoGIAHI4AFAAAAAAAsksYYpsas&#10;GGfYc1oAvs54PE4NVfm4vzQCMBws4++73++Xb9++bZ2fnzcvLi6ap6enzRgZOPm6VefzRsiq1WqN&#10;Hj9+PNzf3x8eHBwMnz17Nuh0OmPfTQAsGwEsAAAAAADgNlJjVtpGMOvYaQE20WdGAMbXO9X+g40A&#10;vK1Xr15tffjwoXFyctKKkNVgMIj9rTqf8+DgYLC1tTV++vTpdbvdHj158mTQ7XZHjx49GvruAmCV&#10;CGABAAAAAAB3IbVlpeasaUirLEsjoYCVMh6P5xuq5kcA5o+vlDdv3kybrCJk9f79+0Y0WfV6vdZg&#10;MCjres5OpzPc3d2NUNU0bPXixYuP7XZ7/Pz584HvNgDWhQAWAAAAAABQpwhgRVtWjDFM4wyvyrK8&#10;dGqA+/SZEYDtaoWDdfjvjJDVx48fy9evX7evr6/Ls7Oz1uXlZaPf79fWxNVqtcbdbnews7Mz3Nvb&#10;Gx0eHg5iZKCQFQCbQgALAAAAAAB4KKktK4JZR4VgFnBL4/E4wlPb1ZeLRgDGY+11++8+OzuL5qrG&#10;8fFxhK0aR0dHWxG2Oj8/b9X5vIeHh9etVmv0+PHjYYSstre3Ry9fvtR0CMDGE8ACAAAAAACWTTRm&#10;XRY3zVmXZVn2nBbYDHMjAPOAVYSqmsUKjwC8jX6/X759+3Y6MvDi4qJ5enraHAwGjZOTk606n/fg&#10;4GA6KvDp06fX+/v7w2iyevbs2aDT6Yx9dwLAYgJYAAAAAADAqkhtWak5K4JZx04LrIbxeByhqfkA&#10;VT4CMD2+UV69erX14cOHCFa13r9/37i6umrWHbLqdDrD3d3dUYSs2u326MmTJ4Nutzt69OjR0Hcq&#10;ANyeABYAAAAAALDqUjDrLNv2yrI0FgtqNjcCMBqq0gi8/Wq7liMAb+vNmzcxKrB8/fp1O4Wser1e&#10;azAYlHU9ZwpZPXr0aNpo9eLFi4/tdnv8/Pnzge9cALhbAlgAAAAAAMC6igBWGmcYwayj2JZleenU&#10;wC8bj8cH1e6iEYDhwFn6qbOzswhVNY6Pj6PJqjn5unV5edno9/u1tXq1Wq1xt9sd7OzsDPf29kaH&#10;h4eD7e3t0cuXLwVQAeAeCWABAAAAAACbKI0xTI1ZMc6w57SwzrIRgCEPWG30CMDb6Pf75du3b1sR&#10;svr48WPj6Oho6/r6ujw/P2/V+byHh4fXrVZr9Pjx4+H+/v7w4OBg+OzZs0Gn0xm7KgDw8ASwAAAA&#10;AAAAbqTGrLSNYNax08KyGo/HEZjarb5cNAIwf5wvkEJW5+fnzYuLi+bp6WlzMBg0Tk5Otup83oOD&#10;g+mowKdPn1632+3RkydPBkJWALAaBLAAAAAAAAB+XWrLSs1Z05BWWZbGfFGLbATgfMDKCMA78urV&#10;q60PHz5EsCpGBjaurq5ihGBrMBiUdT1np9MZ7u7ujh49ejTY29sbRsiq2+3G10NXBABWlwAWAAAA&#10;AADA14sAVrRlxRjDNM7wqizLS6eGeePxOEb9bVdf5gGrnWo/Hms7U3fnzZs3MSqwfP36dTtGBZ6d&#10;nbXqDlm1Wq1xt9sdRMgqGq1evHjxsd1uj58/fz5wRQBgPQlgAQAAAAAA1CO1ZUUw66gQzFpLcyMA&#10;84CVEYD35OzsLJqrGsfHxxG2ahwdHW1dXl42+v1+s87nPTw8vN7Z2Rnu7e2NJvuD7e3t0cuXL7Xi&#10;AcAGEsACAAAAAAC4X9GYdVncNGddlmXZc1qWy3g8jtBUs/hpgKpd3DRUpce5B/1+v3z79m3r/Py8&#10;eXFx0YyQVTRaTb5u1fm8EbJqtVqjx48fD/f394cHBwfDZ8+eDTqdzthVAQASASwAAAAAAIDlkNqy&#10;UnNWBLOOnZa7MzcCMMb+RXjHCMAl8urVq60Usjo9PW0OBoPGycnJVp3PeXBwMB0V+PTp0+t2uz16&#10;8uTJoNvtjh49ejR0RQCALyGABQAAAAAAsNxSMOss2/bKsjTqrDIejw+q3fmAVWqoOnCWlsebN2+m&#10;TVYnJyet9+/fN66urmKEYGswGJR1PWen0xnu7u5GqGoatnrx4sVHISsA4K4IYAEAAAAAAKymCGCl&#10;MYaDyTqarKuyLC/X4T8uGwEY8oCVEYArIEJWHz9+LF+/ft2OUYFnZ2ety8vLRr/fr+2atVqtcbfb&#10;Hezs7Az39vZGh4eHgxgZ+Pz584ErAgDUSQALAAAAAABg/aQxhqkxK8YZ9h76NzUejyN8s1t9mUYA&#10;hv1qmz/Okjs7O4vmqsbx8XGErRpHR0dbEbY6Pz9v1fm8h4eH161Wa/T48eNhhKy2t7dHL1++1AgH&#10;ADwYASwAAAAAAIDNESGsy+KmOeu6LMvjb/2XZiMA5wNWRgCuuH6/X759+3Y6MvDi4qJ5enrajJGB&#10;dYesDg4Opk1WEbLa398fRpPVs2fPBp1OZ+yqAADLRgALAAAAAACA1JaVmrNi9SerUT2eB6x2qn0j&#10;ANfIq1evtj58+NA4OTlpvX//vhEhq8n+Vp3PGSGrra2t8dOnT6/b7fboyZMng263O3r06NHQFQEA&#10;VknLKQAAAAAAANgY25P1tNqPUFW32v8ue/zJZJ1XK0JY/zVZPxazcNb7ybqYrIFTuXrevHkTowLL&#10;169ft1PIqtfrtQaDQVnXc3Y6neHu7m6EqqZhqxcvXnxst9vj58+f+x4CANaGBiwAAAAAAIDVF6Gq&#10;CE+1J+tZdeyguGmu+u03/vuj6SpCOifFLJQVDVl/rr7+oZiNM+xXiwd0dnYWoapGhKyur6/Lydet&#10;y8vLRr/fr62trNVqjbvd7nRk4N7e3ujw8HCwvb09evny5bUrAgBsAgEsAAAAAACA5ZQ3VOUBq9Rg&#10;1S1uAlYPpVGtaMuKEYa9yTqarHeT9cdi1pb1odpyR1LI6vj4OBqtGkdHR1sRtjo/P691+s3h4eF1&#10;q9UaPX78eLi/vz88ODgYClkBAAhgAQAAAAAA3LfURjUfsIpwVT4icJVFW1Y0LkUjVgSzYnxhtGRF&#10;Y9Z/FrPAVgSzTn07LNbv98u3b9+2zs/PmxcXF83T09PmYDBonJycbNX5vAcHB9NRgU+fPr1OIatn&#10;z54NOp3O2FUBAPjMD78CWAAAAAAAAN8sNVSFPGB1sODxTRctTYNi1pYVQaxox/p+sn4sZkGt99Wx&#10;wSacjFevXm19+PAhglWt9+/fN66urqLdqjUYDMq6nrPT6Qx3d3dHjx49Guzt7Q2fPHky6Ha78fXQ&#10;tycAwO0JYAEAAAAAACy2aARg+K7aLsMIwHUSjVkROoqWrGjOioDWD8UsmBVjDc+q4/1V+w978+ZN&#10;jAosX79+3Y5RgWdnZ626Q1atVmvc7XYHEbKKRqsXL158bLfb4+fPnw98qwEA3C0BLAAAAAAAYNOk&#10;hqoY+fes2k8jAPPHWQ6NakVbVowzjGDWm2IW1HpVzNqyPlTbB3N2dhbNVY3j4+NosmpGyOry8rLR&#10;7/ebdT1nClnt7OwM9/b2RoeHh4Pt7e3Ry5cvr33bAADcHwEsAAAAAABgHSwaAdiujs8/znqI9qgI&#10;N0UjVgSzYnxhtGRFY9afJ+vdZMVIvdO7esJ+v1++ffu2dX5+3ry4uGgeHR1tRaPV5OtWnf+hh4eH&#10;161Wa/T48ePh/v7+8ODgYPjs2bNBp9MZ+zYAAFiCH0zH4/H/Xe2PJiul4YfVKqpj6Ye3E6cMAAAA&#10;AAC4JxGYSgGqfBzgdwseh1wEomLUXrRlRXNWtGN9X60IaqXGrIXj+F69erWVQlanp6fNwWDQODk5&#10;2arzN3xwcDAdFfj06dPrdrs9evLkyaDb7Y4ePXo0dDkBAJZbBLD+9y1+/U4x+yRBhLJG1bGP2eN5&#10;cKv3uR9aAQAAAACAjbZoBOBBtfLH4a7F+1zRnHVyeXn5cTAY9C4uLt5O1vG7d++OT05OPpydnV1N&#10;jtcSeup0OsPd3d0IVU3DVi9evPgoZAUAsPpuG8C6jRTWCpfVfgSyFgW3rqoFAAAAAACspryhKo37&#10;y0cAdoubgBXciw8fPpSj0ai8urpqTLbFx48fyxgZOBgMyrlf2ignhsPh+/F43J9szye/9u1knZ2f&#10;n3///v373uTf9aHf73/4tedstVrjbrc72NnZGe7t7Y0iZNVut8fPnz9XXAAAsKbqDGDdRrtaIeZ0&#10;px96I5Q1H9wS1gIAAAAAgPvxuRGAcaxdGAHIEkiBqhS26vf7nwtZfY3IZUV460MEsyb/zneTFeGs&#10;o0aj8efJsZOtra3LnZ2ds+3t7dHLly+vXREAgM2zLAGs24hA1k61H8GsVMkanziYD27FD7nnLjMA&#10;AAAAAPxE3lC1aARgehyWQrRXffjwoRGhqghXpSar2Nb5vNFcFaMC0zbarSJo1Wg04uFWMXuvqlfM&#10;3o86nawfJ+v7yTouZu9dnbp6AADrbxUDWLe1X21j5OE420+icatR7Z/4lgAAAAAAYEUtGgEYvqu2&#10;RgCy9NKowAhbRbgq9uNYnc8Z4apmsznudDrjRqMRAatp0CoCV1/5r4ySgAiGxftO/Wp7VMzCWT9M&#10;1vvJuihm4S0AANbAJgSwbmOnuGnOSiMP87DWZTH7NEPo+cEYAAAAAIB78Ntqu2gEYP44rIQYFViN&#10;DIxGqyLtR9iqLilQFWGraK/a2dkZpbDVPf6nN6oVbVkxzSWCWdGUFcGs15N1VswCW33fJQAAq0UA&#10;6+u1sxe3EcyK4FYEstKrgzQGMQhrAQAAAACQyxuqUoCqXR2ffxxWTowHjGBVarRKIwPjWF3PGcGq&#10;GA8YYavJ+rR/zyGrrxHnJN5TiuBVvL90XNwEs6Ix610xG2d44TsLAGBJf6ATwLoX8UPzTrXfr36Q&#10;LoqbkNZ8cOvKKQMAAAAAWDkRmFoUoPpuweOw8lKgKhqtRqNR2e/3y+FwWEbYqs7nrdqrpqMDo9Uq&#10;QlZxbE1Pc0xmifeR4sP+0Zx1OlnfF7Nw1pvJGlbHAAB4QAJYy2m/2r4vbkYexicb5oNb19UP2wAA&#10;AAAA1CdvqHpW7R9UK38c1k60V1WjAqcNVhGuimPRbFXn80a4qtlsjjudzqeQVTRaRfCKqXifKN43&#10;ijGG/Wp7VMzCWdGalRqzTGgBALgHAlirb6f6ITtCWelVR4xETMGtfnb8xOkCAAAAAJiK8FS32l80&#10;ArBb3ASsYO2lUYFV2KpI4wPrfM4IVUW4KkJWjUZjOiowHXNFvlqjWvEB/njvKN4bSmMMXxWzD/8L&#10;ZgEA3DEBrM2SwlrX1UrBrWb1eB7c6vnhGwAAAABYMfmIvzxgFcfahRGAbLg0KjCCVSlkFYGrCF7V&#10;JQWqotEq2quq8YHTsJUrcq+iLSveD4oP7sd7Q8fFbIRhCmgdVY/1nSoAgK/4YUsAi89oVyvEJyG2&#10;ilkga1FwS1gLAAAAAKhThKYiPPW5EYDpcdh4MSawClZNtzEyMB2r6zkjWBXjASNsNVlFGhUYYStX&#10;ZCXEh/PjfZ54vyeasyKM9WO1IqSVxhkCAPAZAljchQhi7VT7KayV9tvFz4NbV04ZAAAAAGy8+Yaq&#10;FLAyAhB+RRoVmBqt+v1+ORwOp2GrOp+3aq8qos0qWq0icJXCVqyleF8nvqeiJSuasd4Ws1BWbKM1&#10;K4JZp04TAIAAFg9jv9rGnPE08vCs+GmIK260RGjr3OkCAAAAgJXy22q7aARg/jjwC1LIKpqrosEq&#10;wlVxLMYH1vm8Ea5qNpvjTqczTqMChayY06hWvIcTH7qPUFa0Zr2brFfF7P2feK/H9BQAYGMIYLHs&#10;IpSVmrPSq7vLYnFw68TpAgAAAIBa5CP+8oCVEYDwjSJQlYWtimp84PRYXaK5KhqsImxVtViN0zFX&#10;hG8QbVnxnk60ZcX7OjG+8Li4CWgdVY/1nSoAYO1+EBLAYo20i5vmrHzkYbN6PD6JkW4CCWsBAAAA&#10;sOniXlka95cHqL5b8DjwDdKowBS2ijaraLWKsFVdzxmNVdFcFcGqyUrjA6dhK1eEBxAfrI9GrF4x&#10;e78mRhhGMCver4mgVowzvHCaAIBVJYDFpopQVj7ycKv6wX9RcKtXqMkFAAAAYHWkhqr4sOKzat8I&#10;QKhZClSlsFW/3689ZBUiWJVCVmlUYBxzRVgR8V5M/D8SQaxoxno7Wd8Xs3GGf56s4WSdOk0AwLIT&#10;wIIvs19tY+Rhp5gFsuKFQLv4eXDryukCAAAA4I7FqL9utZ8HrFJDVbe4GQcI1CQbFTgNV0XIajgc&#10;ltFoVefzVu1VRYwMjDGB1djA6TFYU41qRVtWvO+SxhhGQOtVcdOY5QP0AMBSEMCCGl4LF7MwVjRn&#10;pdr2s+p4Hty6rl44AAAAALCZ8hF/ecDKCEB4YDEqMIWsIlwVwas4VudzRriq2WyOO53OOI0KjKBV&#10;BK5cEfgkwo7xHky81xLBrBhfeFzMAlox1jDasgSzAID7/yFFAAseVAprxYuEcbUfoaz54JawFgAA&#10;AMDqiNBU3N/JRwAeFDcNVUYAwhKIUYHVyMAIWxVpP8JWdUmBqghbpVGBQlZwd/+LFbPgVXxAPt5T&#10;iUBWBLNivGGMNexXCwDgzglgwepoFzfNWVGtu1XcjDucD26dOF0AAAAAdypvqMoDVkYAwhKLkNVo&#10;NCqjvSqCVdFmFa1WEbaq6zkjWBXjASNYNVmf9qPRyhWBBxHvocT/8/HeSQSwYoxhBLLeTdafi5tx&#10;hgAAX00AC9b3xURqzkphrXz8YR7c6hWqeAEAAIDNldqo5gNWcQ/FCEBYASlQlcJW/X6/HA6H09GB&#10;dT5vtFdF2CrarCJklRqtXBFYGY1qxQfc432TCGXFCMMIaL0qZu+vnDpNAMCXEMACwn61jZGHnWIW&#10;yHpfzEJc8aJjWNwEt66cLgAAAGDJpYaqkAesDhY8DqyAaK+qRgVOG6xSk1XdIasIV6WRgbGtmqym&#10;YStgbcWfK/EB9vhQe7wn8pdi9v5JjDOMsYYRyorGLB9uBwBufoAQwAJuaae4ac5KNyrPquPzwS1h&#10;LQAAAOCu5G1UeYDqu2prBCCsgTQqsApbFRG4imN1PmeEqiJc1el0xo1GYzoqMB1zRYD5PzKK2Xsh&#10;8R5JjDA8KmbNWb1q268WALBhBLCAOrWLm+asuFkRwa2o8k03SGPeerRvXVfHAQAAgM2TGqriHsKz&#10;aj+NAMwfB9ZEGhUYwaoUsorAVQSv6pICVdFklUYFprCVKwLcgXj/I5qz4n2PCGC9LmaBrHjv40/F&#10;LLR14TQBwPoSwAKW6cVJPvJwq7hp0FoU3AIAAACW16IRgO1icYMVsIZiPGBqr4pgVRoZGMfqes4I&#10;VsV4wAhbTVaRRgVG2MoVAR5Io1rxHke85xGhrGjNivasPxaz90NOnSYAWH0CWMCqSs1Zl5PVKW6C&#10;W6lxK6RRieawAwAAwLfLRwDGqL9utf/dgseBDZACVanRqt/vl8PhsIywVZ3PW7VXFdFmFa1WEbgS&#10;sgJWTPw5Ge9hRFtWvKfxl8k6K2YBrTfFLLAlmAUAq/SXuwAWsAF2qhcy0Zy1V8wCWe+LnzZupeDW&#10;ldMFAADAhlk0AvCgWvnjwAaK9qoYDxhBqwhcRbgqjkWzVZ3PG+GqZrM57nQ6n0JWqdEKYM21itn7&#10;GPEB82jKisasCGb9UMxCWReFD54DwNIRwAL4qRTW6lUvcprVC5xFwS1hLQAAAJZV3lCVxv3lIwC7&#10;xU3ACqBIowKrsFVRNVtNj9UlQlURroqwVRWwGqdjrgjAz//YrLbxYfNoznpdzIJZJ9W2Xy0A4AEI&#10;YAF8vXa1IqwVH73bKma1wCm4FS960qjEc6cLAACAb/S5EYBPq9enRgACvyiNCkxhq2izqjtkFY1V&#10;0VwVIavYr8YHTsNWrgjAnYj3I2KkYbwPER8cf1XMPlj+42T9Of74L2atWQBAjQSwAO7vBVA+8jCF&#10;teJFUbv4eXALAACAzZEaqkIa95ePAMwfB/hFMSawaq+abiNklY7V9ZwpZBXtVZNVpFGBEbZyRQAe&#10;TKNa0YoV7038qZhN+Yi2rAhpRTDr1GkCgLshgAWwnFJz1uVkdaoXRx+LWYgrD25F+5ZZ7wAAAMtn&#10;0QjA8F21NQIQ+GrZqMBpuKrf75fD4XAatqrzeav2qiLarGJMYDU2cHoMgJURf1fEh8HjvYV4j+Go&#10;mDVm/Ve1H6Gsi8J7DwBwu79gBbAAVt5OcdOctVe9KHpf3DRupeCWsBYAAMC3yxuq5kcA5o8DfLMY&#10;FZhCVhGuiuBVHKvzOSNc1Ww2x51OZ5xGBUbQKgJXrgjA2mtV23i/IUJYb4tZMCveX4jmrH61AIA5&#10;AlgAm6Vd3DRnpZGH8cmWFNyK49G+dVUtAACATbBoBGC7Oj7/OMCdikBV1mhVVOMDp8fqkgJVEbZK&#10;owKFrAD4BfFeQjRnxYSOeO8gRhhGOCuCWjHaMN5fuHCaANhkAlgA/NILqtScFZ+s3CpmYa1OcdO4&#10;lUYlnjtdAADAkonA1KIA1XcLHgeo1YcPH6K9qkxhq2izilarCFvV9ZwRrIrxgBGsmqw0PnDaaOWK&#10;AHBXf91UK1qxIpgVYayzyfpxsv44WcNiNtIQANaeABYAdyU1Z8XIwwhpRSgrbiLGp8YjrJWPSgQA&#10;APhaeUPVs2r/oFr54wD3KgWqUtiq3++Xw+FwOjqwzudN7VURsorAVWq0ckUAeEDxd1+8H5AmbxwV&#10;sw94xzjDN8Xs/QPBLADW6y8/ASwAHkCEsUbVi6wYf5iCWzvFz4NbAADA+ovwVLfaXzQCsFvcBKwA&#10;Hkw2KnDaYJWarOoOWcWowDQyMLYRuEphKwBYMa1qG/f/Y2xhjDL8r+rrH6tjA6cJgFUjgAXAssub&#10;s6JZK2ryFwW3el6UAQDAUslH/OUBqzjWLowABJZYGhUYYasIV8V+HKvzOSNc1Ww2x51OZ5xGBUbQ&#10;KgJXrggAGyDeB4hAc9z/j3v/r4pZOCveG4jRhv1qAcBSEsACYJ20i5vmrNhuFbNa4xTcipBWGpV4&#10;5XQBAMBXidDUdvH5EYDpcYClFqMCq5GB0WhVpP0IW9UlBaoibJVGBaawlSsCAAs1qhXhq7iv/x/F&#10;rCUr2rL+GH+lV18DwIMSwAJgU8WnaVJzVrx4S2GtrerrXvHTUYkAALDO5huqUoDqu2prBCCwkmI8&#10;YASrUqNVGhkYx+p6zghWxXjACFtN1qd9ISsAuFPxd3nc54/JGHE//4didi8/xhm+qfZPnSYA7u0v&#10;JgEsAPgiqTkrRh52qhdvEc6KkFZq3Er1yAAAsCx+W20XjQDMHwdYWSlQFY1Wo9Go7Pf75XA4LCNs&#10;VefzVu1V09GB0WoVIas45ooAwINrVdu4dx8hrPjwdTRnRVArmrOiMWvgNAFwlwSwAODu5c1Ze8VN&#10;cGun+HlwCwAAbitvqMoDVkYAAmsr2quqUYHTBqsIV8WxaLaq83kjXNVsNsedTudTyCoarSJ4BQCs&#10;nGjMSh+kjvW6WhHM+lMxG3PYd5oA+BoCWADwsPLmrGjWGhc/DW7F2q9eAPpEDgDA+orA1NNqf9EI&#10;wPxxgLWVRgVWYasijQ+s8zkjVBXhqghZNRqN6ajAdMwVAYCN0KhWhK/inny0ZUVzVnyI+t+L2b35&#10;C6cJgF8igAUAqyM+nbNo5GEKbkVIK41KvHK6AACWQmqoip/fnlX7RgACGy2NCkxhq2izisBV7Ncl&#10;Baqi0Sraq6rxgdOwlSsCAHxG3IOP+/IRwIr77z8Us3GG30/WX4rZffhTpwmA6V8aAlgAsLZSc1bc&#10;TO5ULwy3itkneeJ4PioRAIAvF6P+utV+HrBKDVXd4mYcIMBGijGB0V4VYavYRsgqHavrOSNYFeMB&#10;I2w1WUUaFRhhK1cEALhjrWobH5iOEFbcf/+P6ut0DIANIoAFAIQIY30sZp/YifGHEcoaFYsbtwAA&#10;1lE+4i8PWBkBCPAZaVRgarTq9/vlcDichq1qfQE7a68qos0qWq0icJXCVgAADywas9K99FivqxX3&#10;2aM1K0YZDpwmgPUjgAUA3FYe1upU+/1icXALAOChRWgqwlP5CMCD4qahKj0OwAIpZBXNVdFgFeGq&#10;OBbjA+t83ghXNZvNcafTGadRgUJWAMAKa1Qr7qFHACvasqIlK+6j/3sxu8fed5oAVpcAFgBQp7w5&#10;q129sIwXkSm4FSGuNCrRp34AgC+VN1TlASsjAAG+UgSqsrBVUY0PnB6rSzRXRYNVhK2qFqtxOuaK&#10;AAAbIu6fR2tW3De/nKw/F7P76d8Xs8as2L9wmgBW4A90ASwAYEnEi8xFIw+3JmtYzMJaefsWALB+&#10;fltt5wNW8bOBEYAA3yiNCkxhq2izilarCFvV9ZzRWBXNVRGsmqw0PnAatnJFAAB+UauYfXA5PsB8&#10;VMzul0dz1km1Tp0igOUhgAUArKrUnBU37aNR610xq3Deqo7HG7UpuAUAPJx8xF8esDICEKAGKVCV&#10;wlb9fr/2kFWIYFUKWaVRgXHMFQEAuHPxYeb42S5CWNGO9baYNWedFbPWrDhm4gTAPRPAAgA2Qd6c&#10;tVfMPik0Km4at+IFa6s6DgD8uryNKg9QfVdtjQAEqFE2KnAaroqQ1XA4LKPRqtYXVrP2qiJGBsaY&#10;wGps4PQYAAAPrlGtuM8dIw3/q5g1Z8UHlv+9OtZ3mgDqIYAFAPBTeXNWNGtdFrNPC6Xg1nUxa986&#10;caoAWEO/zf4+fFbtpxGA+eMA3IM0KjDCVhGuiv04VusLonZ73Gw2x51OZ5xGBUbQKgJXrggAwEqK&#10;kH58CDnCV3G/O9qyYqLEj5P1p2J2L/zCaQL4xj9sBbAAAL5a3pwVb0wPqhexKbiVwlq9QuUzAA8n&#10;mqi61X4esFrUYAXAPYtRgdXIwGi0KtJ+hK3qkgJVEbZKowKFrAAANlLc345713EPO9qyTotZKOvH&#10;6tipUwTwZQSwAADuT2rOyoNbW8VN41aMRHxfCGsB8OvyEYB5wOq7BY8D8MAiZDUajcrUaBVtVjE6&#10;MMJWdT1nBKtiPGAEqybr0340WrkiAAD8iriHHT+rxv3saMd6W8yas44n600hmAXwMwJYAADLKQ9j&#10;xfjDqISOUSMR2IpPHuWjEgFYH4tGAB5UK38cgCWTAlUpbNXv98vhcFhG2KrWFw47O6MIW0WbVYSs&#10;UqOVKwIAQA0a1YoPF8c0iP8qZs1ZEdT6z2IW1vIBY2AjCWABAKy+PKyVxh+m4NZ84xYA9y9vqErj&#10;/vIRgN3iJmAFwBKL9qpqVOC0wSo1WdUdsopwVRoZGNuqyWoatgIAgCUQPw/HfegIZcX96WjLig8V&#10;xyjDGGmYAlsA6/sHoQAWAMBGyZuz2tWL3hTcOqt+TRqVCMDnfW4E4NPqz1cjAAFWWBoVWIWtighc&#10;xbE6nzNCVRGu6nQ640ajMR0VmI65IgAArLD4cHDcg47JDj8Us5asCGVFOCuNOARYeQJYAAB8Tt6c&#10;1a5eJEdgK8Ygfpis62LWvnXmVAFrJDVUhTTuLx8BmD8OwApLowIjWJVCVhG4iuBVXVKgKpqs0qjA&#10;FLZyRQAA2DBx/zmasyKEdVZtoznreLLeTNapUwSsEgEsAADuSmrOyoNbqSVgvnEL4D4tGgEYvqu2&#10;RgACrKkYD5jaqyJYlUYGxrG6njOCVTEeMMJWk1WkUYERtnJFAADg13+krlbcX452rO+LWXNWNGj9&#10;Z3XMPWZg6QhgAQDwEPLmrL3Jele9qN6qXkg3q8eunCrgF6SGqgh4Pqv20wjA/HEA1lgaFZgarfr9&#10;fjkcDssIW9X6A+2svaqINqtotYrAlZAVAADUJn6+j/vG8SHfNM7wbTH7UHCMNDyvHgN4mD+kBLAA&#10;AFhyeXNWp3pxHfaqF9dhu3qBDay+RSMA29Xx+ccB2BApZBXNVdFgFeGqOBbNVrX+INpuj5vN5rjT&#10;6YzTqMDUaAUAACyNmMgQ949TMCvGF/6lmLVnxbELpwiomwAWAADrJG/Omg9upcatNCoRuD8RmFoU&#10;oPpuweMAbLA0KrAKWxURuIr9OFaXaK6KBqsIW8V+hKzSMVcEAABWWtwvjuasuB8c94d/LGYBrTfV&#10;EswC7owAFgAAmyw1Z8UL8XiDLQJbMQbxw2RdFz8dlQj83KIRgAfVyh8HgE/SqMAUtoo2q7pDVtFY&#10;Fc1VEbKK/Wp84DRs5YoAAMDGaVQr7g1HCCuasiKY9W6yXhWzBi2AWxHAAgCALxM11pfVfgpupdkz&#10;841bsMoiPNWt9heNAOwWNwErAFgoxgRW7VXTbYSs0rG6njOFrKK9arKKNCowwlauCAAA8AXi9Up8&#10;WDfu86Zxhm+LWXNWjDSMgJb7v8DiP0AEsAAA4M7lzVnzwa1e8dNRiXAf8hF/ecAqjrULIwAB+ArZ&#10;qMBpuKrf75fD4XAatqr1B61Ze1URbVYxJrAaGzg9BgAAUJO4zxvhqxhnGMGsaM6KUNb31bG+UwSb&#10;TQALAAAeVt6c1a5euKcX9O+r/dS4BfOeVt8fnxsBmB4HgK8WowJTyCrCVRG8imO1/oDUbo+bzea4&#10;0+mM06jACFpF4MoVAQAAlkh82DY+hJKCWefV9k21Lpwi2AwCWAAAsFov5sP8yMOt4qfBrUunaqXN&#10;N1SlANV31dYIQADuXASqskarohofOD1WlxSoirBVGhUoZAUAAKyJRrUikHVUzMYYxjbGGL6arFOn&#10;CNaLABYAAKyv1JwVwa14I7NfveiP0NZ18dPGLer322q7aARg/jgA1OLDhw/RXlWmsFW0WUWrVYSt&#10;6nrOCFbFeMAIVk1WGh84bbRyRQAAgA0Ur7/ifm3cq40wVowwjGBWNGj9pTo2cJpgBf/nFsACAACK&#10;nzZnNYqbsFa4qm4KXHvx/zN5Q1UKULWr4/OPA0DtUqAqha36/X45HA6nowPrfN4qWDUdHRiBq9Ro&#10;5YoAAAB8sbhHG/df0zjDaMmKUNaP1bG+UwTLSwALAAC4rbw5az64dVXtN7P9VROBqUUBqu8WPA4A&#10;9y4bFThtsEpNVnWHrCJclUYGxjZarVLYCgAAgNrEvdZ4vZeCWdGSFa1ZEc46Lkw5gKUggAUAANR9&#10;cyA1Z80Ht95nv+Y+wlp5Q9Wzat8IQACWVhoVGGGrCFfFfhyr8zkjXNVsNsedTmecRgVG0CoCV64I&#10;AADAUmlU67yYBbJ+rLZvJ+tVIZgF90oACwAAWCYpjJUHt7aKxY1b4WCyutX+ohGA3erXAMBSilGB&#10;1cjAaLQq0n6EreqSAlURtkqjAlPYyhUBAABYedGWFfdXY2RhtGV9X9wEs36otsBd/48ngAUAACyZ&#10;3cn6XbX/pLgJU/2+2u5M1stq/6TaRlDrvNq/Km4atfJ9AHgQMR4wglWp0SqNDIxjdT1nBKtiPGCE&#10;rSbr076QFQAAwEaLD7jGvdQ0zvC0mI0y/LFaA6cIvo4AFgAAcF8iNBXhqd3iJkD1pFrhd9VjdYmA&#10;1nW1/67aXhc3wa18HwBuJQWqotFqNBqV/X6/HA6HZYSt6nzeqr1qOjowWq0iZBXHXBEAAABuIRqz&#10;4vVrGmP4rtpGOOtNMWvTAn6BABYAAPAt8gBVhKoiQJU3VOWPr5K8OStCWemTXyfZrzlx+QE2S7RX&#10;VaMCpw1WEa6KY9FsVefzRriq2WyOO53Op5BVNFpF8AoAAABq1KhW3CONxqy4J5rGGb6arAunCGYE&#10;sAAAgEXSuL98BGDeUPV7p+iTCGf1qv0IbaVPg/WKxcEtAJZcGhVYha2KND6wzueMUFWEqyJk1Wg0&#10;pqMC0zFXBAAAgCUTbVnRmhX3QiOM9X0xG2cY+z9UW9is/ykEsAAAYGOkEYDhD9X2PkcAMpPCWBHO&#10;SiMP88atPLgFQE3SqMAUtoo2qwhcxX5dorEqmqui0Sr2q/GB07CVKwIAAMCaaBWz+5tpnGGsN9XX&#10;PxbufbKmBLAAAGC1RWDqd9V+GgEY8garJ07TyoqA1nW1/67aXheLg1sAzIkxgdFeFWGr2EbIKh2r&#10;6zlTyCraqyarSKMCI2zligAAALDBojErXo+nYNbb4iacFavvFLHKBLAAAGA5pQBVBKpeVvtGAPJL&#10;8jBWBLTmxx/mwS2AtZFGBaZGq36/Xw6Hw2nYqs7nrdqrimizijGBEbhKYSsAAADgizWqFfcuY3xh&#10;BLRinOHral04RawCASwAALg/eRtVGgEYIwEXBaygThHO6lX7EdpKny7Lxx+eOE3Askghq2iuigar&#10;CFfFsRgfWOfzRriq2WyOO53OOI0KFLICAACAexEfrIrWrLh3GW1Z3xc3wawIar1ziliqb1gBLAAA&#10;+Cb5CMAIVz2t9lNDVR6wglWVwlgRzlo0/jAPbgF8tQhUZWGrohofOD1Wl2iuigarCFtVLVbjdMwV&#10;AQAAgKXUKmb3I9M4w1gR0DqutnDvBLAAAGCxCE1FeCofAZg3WBkBCIvlzVnpU2j5+MM8uAVsoDQq&#10;MIWtos0qWq0ibFXXc0ZjVTRXRbBqstL4wGnYyhUBAACAtRGNWXF/IQ9m/aWY3aeMrQ+RUhsBLAAA&#10;NkkeoIpQVYSr8oaq/HGgfhHKus7258cf5sEtYIWkQFUKW/X7/dpDViGCVSlklUYFxjFXBAAAADZa&#10;o1oRxIpQVgS00jjDV8VszCF8EwEsAABW3edGAP6u+HnAClhdeXNWbNNNkXz84YnTBPcnGxU4DVdF&#10;yGo4HJbRaFXn81btVUWMDIwxgdXYwOkxAAAAgFuIexjRmhX3GiOMlQezfihuGv7h17+ZBLAAAFhS&#10;aQRg+EO1zRuqUsAKYF4EsnrZ/qLxh3lwC/gFMSowhawiXBXBqzhW53NGuKrZbI47nc44jQqMoFUE&#10;rlwRAAAA4B60itn9w++LWWvW22odV8fgJwSwAAC4T4tGAIbfL3gc4L7kzVnpU235+MM8uAVrKUYF&#10;ViMDI2xVpP0IW9UlBaoibJVGBQpZAQAAAEsuGrOiOStCWNGWFU1Zb4rZfcW/FD70ubEEsAAAuAsp&#10;QBWBqjTuL2+o+r1TBKyJCGVdZ/vz4w/z4BYslQhZjUajMtqrIlgVbVbRahVhq7qeM4JVMR4wglWT&#10;9Wk/Gq1cEQAAAGCNNKoVQaxozErNWfH1q2I25pA1JoAFAMDnLBoBuFMsDlgB8HN5c1Zs002WfPzh&#10;idPEXUqBqhS26vf75XA4nI4OrPN5o70qwlbRZhUhq9Ro5YoAAAAAGy7uyURrVtwbfF3cNGfFfgpo&#10;sQ4XWgALAGCjRGDqd9V+jPp7Wu2nhqo8YAXA/YlAVq/az8NaeYgrD26xwaK9qhoVOG2wSk1WdYes&#10;IlyVRgbGtmqymoatAAAAALi1VjG735fast4Ws2DW8WT96PSsFgEsAID1sGgE4JNq5Y8DsB5Sc1bc&#10;oEkjD/Pxh3lwixWVRgVWYasiAldxrM7njFBVhKs6nc640WhMRwWmY64IAAAAwL2Ixqz4oF1qy/qh&#10;2o8PaP7J6VlOAlgAAMsrD1AtGgGYPw4AnxOhrOtqP680TyGuPLjFPUujAiNYlUJWEbiK4FVdUqAq&#10;mqzSqMAUtnJFAAAAAJZWo1pxjy8as1JzVnz9x0J7/oMSwAIAuF+fGwH4u+oxIwABeEh5c1aEstJN&#10;m3z84YnTdDsxHjC1V0WwKo0MjGN1PWcEq2I8YIStJqtIowIjbOWKAAAAAKyVuMcUrVkXxWyMYWrO&#10;inGG0Z7lw5f3cREEsAAA7kSEpiI89bkRgClgBQDrIgJZvWo/Qlv9bD+FuPLg1lpLowJTo1W/3y+H&#10;w2EZYas6n7dqryqizSparSJwJWQFAAAAQKVVzO7P/VcxC2VFQCuCWceT9aPTc3cEsAAAPi8PUEWo&#10;KgWofr/gcQDgl6XmrLjhkz51l4e18v2llEJW0VwVDVYRropj0WxV5/NGuKrZbI47nc6nkFVqtAIA&#10;AACArxCNWfHBwRTMSiMN4wOVf3J6bk8ACwDYRHmAan4EYP44APAwIqB1Xe2/q7bXxU1wK9+/c+/e&#10;vTscDoet9+/fdz9+/Ni5vLzc6Xa7/2+EreoSoaoIV0XYqgpYjdMx3w4AAAAA3JNGtaIpK4JZKaAV&#10;9+j+WGxI2/3XEMACANZFGgEY/lBtd4qbcYBGAALAesqbsyKUlW4CnWS/5mT+Hzo/Pz8YDAZbvV5v&#10;Gra6uro66Pf73dFo1Jr/tePxuNje3v5/9vf3T7/lNxqNVdFcFSGr2K/GB07DVi4jAAAAAEss2rKi&#10;NeuimIWz8pGGPxQ1flhyVbR8jwAASywCU7+r9heNAMwDVgDAZtopbkLYh9nx//bhw4fi48ePxeXl&#10;ZYwOjO2g3+9fT+zc5gnKsiwipPUlvzaFrKK9arKKNCowwlYuFQAAAAArKj5AGB987BSz9+by9+da&#10;1WMRyopRhtGW9Wqyzibrx005QQJYAMBDSAGq3WJxQ5URgADAFxkOh58CVhG26vV6n44t0Cq+8l5I&#10;o9H43dbW1v54PO7H6nQ6Ecy6mhy7jDGB1djAadgKAAAAADZIaqT/P6uVRGNWNGeltqyjaj/asv68&#10;bifBCEIA4K48qVZYNAIwfxwA4FbOz8+LvNFqMBhMj9Vpd3e3aDabRbfbLba2topHjx5Nv4616Lc4&#10;WdfV/rtqe13c1K/noxIBAAAAYFM1qhXjCyOYlZqz4j7a/7eq/1ECWADAL8lHAEZ46mm1bwQgAHDn&#10;IlAVwaqrq6tp2KoaGzhttKrL9vZ20W63p2GrGBl4cHAw/TqO1ygPY8WNpfQpwZNqmwe3AAAAAGAT&#10;RFtWfPLxopiFs1JzVuxHY9ZSf7hRAAsANlOEpiI8lY8AzBuq8nGAAAB3JgWqUtgqvo5Wqwhb1SUa&#10;qyJgFaGqWBGySsdWQISzetV+3GTqV/u94ufBLQAAAABYR61idl/s+2LWlhUN9K8m67hYkntjAlgA&#10;sD7yAFWEquIdRSMAAYB7l48KjLBVr9ebbuPrOkWwKoWsdnZ2PjVabZh0wynCWYvGH+bBLQAAAABY&#10;ZdGYFc1Z/1HMmrMinBXNWRHM+vE+fyMCWACw/NK4v3wEYN5Q9XunCAC4bylQlYet0sjAOqUmq9im&#10;UYGxH41W3FoEtK6r/XfVNh9/mAe3AAAAAGBVpGDW62I2xjA1Z0Uw6091PKEAFgA8jDQCMPyh2hoB&#10;CAAsnTQq8Orqahquiv04VqcUqOp2u59GBaawFQ8mD2PFN8D8+MM8uAUAAAAAy6hRrQhlxQcSU3PW&#10;28n6Y/ENzfECWABwdyIw9btqP40ADKmhKh8HCACwNFJ7VYSsYpuarKLlqi4RpopQVYSr0qjAFLZi&#10;5eVhrdj2q/18/OGJ0wQAAADAkoi2rGjNivtY0Zb1Q3HTnBX7v/rBQwEsAPh1KUAV7wamAJURgADA&#10;SkmjAlOjVQSs4us4XpcUqIqwVaydnZ1PIwOhEoGsXra/aPxhHtwCAAAAgPvUqrbRlnVW3DRnxf6P&#10;6RcJYAGwqfJxf2kEYN5QZQQgALByUsgqtVf1er3pNr6uU7RXRYtVPiowjkEN8uasd9U2H3+YB7cA&#10;AAAAoC7RmBXNWa8n61QAC4B1ko8AjHDV02rfCEAAYG2kQFUetopGq2i2qvUHrd3daaNVt9v9FLJK&#10;x2BJxf8U19n+/PjDPLgFAAAAAF9NAAuAVRChqQhP5SMA8wYrIwABgLWTRgVeXV1Nw1ax6g5ZRagq&#10;wlURskrjA1PYCtZc3pwV2361n48/PHGaAAAAAFik5RQA8EDyAFWEqiJclTdU5Y8DAKylNCowglUp&#10;ZJWO1SWFrCJcFWMDY1RgClvBBtup1peIQFav2s/DWnmIKw9uAQAAALDmBLAAuGupjSofARhjAecD&#10;VgAAGyEfFZgCVvF17NclBaoibBVrZ2fnU9gK+GZxP+3wFr8+NWdFICvV2OXjD/PgFgAAAAArSAAL&#10;gC+RRgCGP1TbvKEqBawAADZSNFZFsCq1V/V6vU/H6hSBqghW5aMCYz8CWMDSyMNa/8ev/NoIZV1X&#10;+++y4ynElQe3AAAAAFgS5Xg8/t9OA8BGWjQCMPx+weMAABsvBaryRqvBYDAdH1inFKjqdrufmq2E&#10;rIDip81Z8QdRGnmYjz88+f/Zu5vdyNEjDaMqoDb0gou2Uatet++sL92ANxJALyggG9D4zWFkRVen&#10;LClLn5Q/5wAEP1LCYJAbl6SnI3xMAAAAAOOZgAVwfSqgSlBV6/76hKrffEQAAM9LUJWwal3XfWxV&#10;awMTYI2SyVWZYFVrA/tEK4BnTHffJxW/tBIxQdaynRNtPbZzRVw93AIAAADgDQRYAJfh2ArA6e54&#10;YAUAwAsqqKrYKs+ZapXYapSaXpWoKlfWB9Y7gMHyO8Bf3vD9NTkrQVaN+euxVj8DAAAA3DwBFsDn&#10;yV/aft3OWfX3j+1cE6p6YAUAwBv1VYGJrZZlGR5ZRcKqiqymabr7+vXr/h3ABemx1rcXvjeB1m47&#10;P2z33d33cKufAQAAAK6SAAvg/R1bAfj37epfBwDgJyWsSmBVsVUiq3o3UoKqhFV9VWDOmWgFcGN6&#10;YfrSlK0+OStRVq08vG/fc+8jBQAAAC7Nl6enp999DAAv6gFVoqrEVX1CVf86AADvLKsC+0SrrA3M&#10;u5EqqJrn+bAqsGIrAIZLnLVs50Rbj9t5ufsebvUzAAAAwKcxAQu4Zc+tAPz17q+BFQAAg9Ukq3Vd&#10;9/dctT5wlMRUiaoSV9WqQJEVwFnI7y1/ecP31+SsBFlV6PaJW/0MAAAA8K4EWMA1SjQ1bed/bvc+&#10;oaoCKwAAPlgFVZlelSlWec5Uq8RWo9T0qkRVuaZpOqwMBOBq9Fjr2wvfm0Brt50ftvvu7ni4BQAA&#10;APAiARZwKY6tAIzfjnwdAIBP1FcFJrZalmV/z/NImV6VKVYJqxJZ1UQrAPjxfzLa+aUpWz3GSqBV&#10;Kw9r4lYPtwAAAIAb9eXp6el3HwPwiXpA9eMKwP51AADOSAVVPbaqlYEj1SSr3GtVYM6ZcgUAnyxx&#10;1rKdE209bufl7q/hFgAAAHBFTMACRji2AnDa3ocVgAAAF6JWBa7rug+scuXdSImqElfN83xYH1ix&#10;FQCcsfyu9Zc3fH/FWImzjq0/7OEWAAAAcOa/FAB4jQRTv27nYysAe2AFAMAFqVWBCasqsqp3o1Rk&#10;lbiqVgVWbAUAN6LHWt9e+N4EWrvt/LDd+/rDHm4BAAAAH0yABVRAlb90VUD19+3qXwcA4ILVqsCa&#10;aJXAKs95P0oFVYmtck3TdIitAIA36f/j+dKUrR5jJdD6cf1hD7cAAACAd/Dl6enpdx8DXJ0eUB1b&#10;Adi/DgDAlajIqqZXLcuyv+d5pARVCav6qkCRFQBchB5r5f64nfv6w3sfEwAAAPxvJmDB5egrABNP&#10;/WM7/7p9zQpAAIAbUEFVj60y0SqTrYb+Y/Rvf9tPtJrn+RBZ1TsA4GJN2/UaCbKWdj62/rCHWwAA&#10;AHAzBFjw+RJN5Rddz60ArMAKAIAbUqsC13Xdx1a5arLVKImqElfV2sA+0QoAuHn5XXJff/jthe/v&#10;k7Metntff9jDLQAAALj4H5qB99cDqkRVP06osgIQAIBDUFWxVZ5HR1aZWJWwKlfWBmZVYL0DAHhH&#10;vzxzPiZR1q6df1x/2MMtAAAAODtfnp6efvcxwKv9tt2PrQDsXwcAgL2+KrCmWOU551EqqMrkqlzT&#10;NB1iKwCAC9cnZ+X+uJ37+sN7HxMAAAAfyQQs+L4CMP653a0ABADg1TKxqgKrxFXLshzejZSgKmFV&#10;XxWYcwIsAIArNd19/13eSxJkLdu5x1o94urhFgAAAJxEgMW1SjD163auFYBRE6r6OkAAAHiVrArs&#10;E62yNjDvhv7Ddguq5nk+TLaq2AoAgP8pv//+5Q3fX5OzEmTVP/L6+sMebgEAAMCffgCFS1IBVYKq&#10;CqisAAQA4N0kqEpYta7rPraqtYGZaDVKYqpEVYmralWgyAoA4MP1WOvbS/9svPv/OCse2vuKuHq4&#10;BQAAwJX78vT09LuPgU/W1/3VCsA+oap/HQAAfloFVRVb5TlTrRJbjVLTqxJV5UpkVe8AALhqfXJW&#10;oqxaedjXH977mAAAAC6XCViM0lcAJp76x3a2AhAAgA/RVwUmtlqWZXhkFQmrKrKapukw0QoAgJs1&#10;bVe8tBIxQdaynRNtPbZzRVw93AIAAOAMCLB4q0RT+WVBXwHYJ1T1dYAAADBUwqoEVj22qpWBI9Uk&#10;q9xrVWDOmWgFAAA/Ib+z/+UN31+TsxJk1crDHmv1MwAAAAN/mIMeUCWqSkBlBSAAAGejVgWu67qP&#10;q3LOu5EqqJrn+bAqsGIrAAA4Ez3W+vbSP6v/e+2288N23919D7f6GQAAgDcQYF23WvfXVwDWhCor&#10;AAEAOCs1vSqRVe41ySpTrkZJTJWoKnFVrQqs2AoAAK5M34v90pStPjkrUVatPLxv33PvIwUAAPh/&#10;X56enn73MVyUWgEY/9zuVgACAHARalVgTbRKYJXnvB+lgqrEVrmmaTqsDAQAAH5a4qxlOyfaetzO&#10;y933cKufAQAAro4JWOchf/n5dTvXCsDoE6ysAAQA4CJUZFXTq5Zl2d/zPFKmV2WKVV8VmHcAAMBQ&#10;+TvDL2/4/pqclSCrVh72iVv9DAAAcDE/GDFOBVQJqmrdX59Q9ZuPCACAS1RBVY+tMtEqk61GSlyV&#10;iVbzPB8iq3oHAABchB5rfXvhe/MDxm47P2z33d3xcAsAAODTCLDerk+jqhWAWQl4LLACAICLVqsC&#10;13Xdx1a5RkdWiaoSVyWyqvWBFVsBAAA3pY+0fWnKVo+x8kNLrTysiVs93AIAAHhXX56enn73Mfxp&#10;BWDiqn9s55pQ1QMrAAC4KrUqMGFVRVb1bpSKrBJXZW1gVgVWbAUAADBY4qxlOyfaetzOy91fwy0A&#10;AIAXXfsErGMrAPsEKysAAQC4CX1VYAVWec55lAqqElvlmqbpEFsBAAB8ovxt5Jc3fH/FWImzjq0/&#10;7OEWAABwoz9kXJoeUCWqSlzVJ1T1rwMAwM3IxKqEVTW9almWw7uRElQlrOqrAnNOgAUAAHAFeqz1&#10;7YXvTaC1284P272vP+zhFgAAcCXOJcB6bgXgr3d/DawAAOBmVVDVJ1r98ccf+/WBQ//BvgVV8zwf&#10;JluJrAAAAP6ij/x9acpWj7HyQ92P6w97uAUAAJyxL09PT78P/L+faGrazv/c7n1CVQVWAABAk6Aq&#10;YdW6rvvYqtYGJsAaJZOrMsGq1gb2iVYAAAB8qh5r5f64nfv6w3sfEwAAfI5TJmAdWwEYvx35OgAA&#10;8IwKqiq2ynOmWiW2GqWmVyWqypX1gfUOAACAszXdff8P3l+SIGtp52PrD3u4BQAA/KQeYFVAlb+8&#10;1Lq/PqHqNx8XAAC8TV8VmNhqWZbhkVUkrKrIapqmu69fv+7fAQAAcPXyt5++/vDbC9/fJ2c9bPe+&#10;/rCHWwAAwBFZQfjkYwAAgNMlrEpgVbFVIqt6N1KCqoRVfVVgzploBQAAAAMkytq184/rD3u4BQAA&#10;N0OABQAAr5RVgX2iVdYG5t1IFVTN83xYFVixFQAAAJyxPjkr98ft3Ncf3vuYAAC4BgIsAABoapLV&#10;uq77e65aHzhKYqpEVYmralWgyAoAAIAbkiBr2c491uoRVw+3AADgrAiwAAC4ORVUZXpVpljlOVOt&#10;EluNUtOrElXlmqbpsDIQAAAAeJOanJUgq0ZT9/WHPdwCAIDhBFgAAFylviowsdWyLPt7nkfK9KpM&#10;sUpYlciqJloBAAAAnyJR1m47P7T3FXH1cAsAAE4iwAIA4GJVUNVjq1oZOFJNssq9VgXmnClXAAAA&#10;wMXqk7MSZdXKw77+8N7HBADAjwRYAACcvVoVuK7rPrDKlXcjVVA1z/NhfWDFVgAAAMDNS5C1bOdE&#10;W4/tXBFXD7cAALhiAiwAAM5CrQpMWFWRVb0bJTFVoqrEVbUqsGIrAAAAgHdUk7MSZNV/VdZjrX4G&#10;AODCCLAAAPgwtSqwJlolsMpz3o9SQVViq1zTNB1iKwAAAIAzlEBrt50ftvvu7nu41c8AAJwBARYA&#10;AO+qIquaXrUsy/6e55ESVCWs6qsCRVYAAADAleuTsxJl1crD+/Y99z4mAICxBFgAALxZBVU9tspE&#10;q0y2GilxVSZazfN8iKzqHQAAAAD/U+KsZTsn2nrczsvd93CrnwEAeCUBFgAAz6pVgeu67mOrXDXZ&#10;apREVYmram1gn2gFAAAAwIepyVkJsuq/uusTt/oZAOCmCbAAAG5cBVUVW+V5dGSViVUJq3JlbWBW&#10;BdY7AAAAAC5OAq3ddn7Y7ru74+EWAMDVEWABANyAviqwpljlOedRKqjK5Kpc0zQdYisAAAAAblaP&#10;sRJo1crDmrjVwy0AgIsgwAIAuBKZWFWBVeKqZVkO70ZKUJWwqq8KzDkBFgAAAAD8hMRZy3ZOtPW4&#10;nZe7v4ZbAACfRoAFAHBhsiqwT7TK2sC8G6mCqnme/7Q+UGQFAAAAwBmpGCtx1rH1hz3cAgB4NwIs&#10;AIAzlKAqYdW6rvvYqtYGZqLVKJlclQlWCatqVWBNtAIAAACAK5NAa7edH7Z7X3/Ywy0AgP9JgAUA&#10;8EkqqKrYKs+ZapXYapSaXpWoKlciq3oHAAAAABzVY6wEWj+uP+zhFgBwgwRYAAAD9VWBia2WZRke&#10;WUXCqoqspmk6TLQCAAAAAIbqsVbuj9u5rz+89zEBwHURYAEA/KSEVQmsemxVKwNHqklWudeqwJwz&#10;0QoAAAAAOHsJspZ2Prb+sIdbAMCZEmABALxSrQpc13UfV+WcdyNVUDXP82FVYMVWAAAAAMBN6ZOz&#10;HrZ7X3/Ywy0A4AMJsAAAmppelcgq95pklSlXoySmSlSVuKpWBVZsBQAAAABwgkRZu3b+cf1hD7cA&#10;gJ8kwAIAbk4FVTXRKs9ZHZjYapQKqhJb5Zqm6bAyEAAAAADgE/XJWbk/bue+/vDexwQAzxNgAQBX&#10;KTFVoqqKrZZl2d/zPFKmV2WKVcKqRFY10QoAAAAA4AokyFra+dj6wx5uAcBNEGABABergqoeW2Wi&#10;VSZbjZS4KhOt5nnerw6sSVZ5BwAAAADAQU3O6rFWX3/Ywy0AuFgCLADg7NWqwHVd97FVrtGRVaKq&#10;xFWJrGp9YMVWAAAAAAC8u/zSd7edH9r7irh6uAUAZ0WABQCchVoVmLCqIqt6N0pFVomralVgxVYA&#10;AAAAAJytPjkrUVatPOzrD+99TAB8FAEWAPBh+qrACqzynPMoFVQltso1TdMhtgIAAAAA4OolyFq2&#10;c6Ktx3auiKuHWwDwZgIsAOBdZWJVwqqaXrUsy+HdSAmqElb1VYEiKwAAAAAA3qgmZyXIqpWHff1h&#10;D7cAYE+ABQC8WQVVfaLVH3/8sV8fOFLiqky0muf5MNmq3gEAAAAAwAfLL8V32/mhva+Iq4dbAFwx&#10;ARYA8PxPjv/5zz6sWtd1H1vV2sAEWKNkclUmWNXawD7RCgAAAAAALlSfnJUoq1Ye3rfvufcxAVwm&#10;ARYA3LgKqiq26usDR+nTq7I2MKsC6x0AAAAAANy4xFnLdk609bidl7vv4VY/A/DJBFgAcAP6qsCE&#10;Vcuy7J/zfqSEVZlclWuapkNsBQAAAAAAvJuanJUgq1Ye9olb/QzAAAIsALgSCasSWFVslciq3o2U&#10;oCphVV8VmHMmWgEAAAAAAGclgdZuOz9s993d93CrnwF4JQEWAFzaT0b/+c+fJlplbWDejVRB1TzP&#10;h1WBFVsBAAAAAABXqU/Oyh8iauXhffueex8TgAALAM5SgqqEVeu67mOrXLU+cJTEVImqElfVqkCR&#10;FQAAAAAA8AqJs5btnGjrcTsvd8fDLYCrIsACgE9SQVXFVnnOVKvEVqPU9KpEVbkSWdU7AAAAAACA&#10;D1IxVuKsWvPRJ271cAvg7AmwAGCgviowsdWyLPt7nkdKWJUpVgmrpmk6TLQCAAAAAAC4MAm0dtv5&#10;Ybvv7o6HWwCfQoAFAD+pgqoeW9XKwJFqklXutSow50y0AgAAAAAAuEE9xkqg9eP6wx5uAbwbARYA&#10;vFKtClzXdR9X5Zx3I1VQNc/zYVVgxVYAAAAAAACcLHHWsp0TbT1u577+8N7HBLyGAAsAmloVmLAq&#10;U6xqklXejZKYKlFV4qpaFVixFQAAAAAAAGehYqzEWcfWH/ZwC7gxAiwAbk6tCqyJVgms8pz3o1RQ&#10;ldgq1zRNh9gKAAAAAACAq9InZz1s977+sIdbwBUQYAFwlSqyqulVy7Ls73keKUFVwqq+KlBkBQAA&#10;AAAAwDMSZe3a+cf1hz3cAs6UAAuAi1VBVY+tMtEqk61GSlyViVbzPB8iq3oHAAAAAAAAg/TJWbk/&#10;bue+/vDexwQfT4AFwNmrVYHruu5jq1yjI6tEVYmrElnV+sCKrQAAAAAAAODMJcha2vnY+sMebgE/&#10;QYAFwFmoVYEVW+W53o1SYVWurA3MqsB6BwAAAAAAADekT8562O59/WEPt4AfCLAA+DB9VWDOuec5&#10;51EqqMrkqlzTNB1iKwAAAAAAAODNEmXttvNDe18RVw+34CYIsAB4V5lY1adXLctyeDdSgqqEVX1V&#10;YM4JsAAAAAAAAIBP0SdnJcqqlYd9/eG9j4lLJ8AC4CRZFdgnWmVtYN6NVEHVPM9/Wh8osgIAAAAA&#10;AICLlyBr2c6Jth7buSKuHm7B2RBgAfCsBFUJq9Z13cdWtTYwE61GyeSqTLBKWFWrAmuiFQAAAAAA&#10;AMCmJmclyKpJEX39YQ+3YCgBFsCNq6CqYqs8Z6pVYqtRanpVoqpciazqHQAAAAAAAMA7S5S1284P&#10;7X1FXD3cgjcTYAHcgL4qMLHVsizDI6tIWFWR1TRNh4lWAAAAAAAAAGeqT85KlFUrD+/b99z7mOgE&#10;WABXImFVAquKrRJZ1buRElQlrMr0qloVmHMmWgEAAAAAAABcscRZy3ZOtPW4nZe77+FWP3OlBFgA&#10;F6ZWBa7ruo+rcs67kSqomuf5sCqwYisAAAAAAAAAXqUmZyXIqj/y9olb/cwFEWABnKGaZJXIKvdc&#10;tT5wlMRUiaoSV9WqwIqtAAAAAAAAAPhQCbR22/lhu+/uvodb/cwnE2ABfJIKqmqiVZ6zOjCx1SgV&#10;VCW2yjVN02FlIAAAAAAAAAAXqU/OSpRVKw/v2/fc+5jGEWABDJSYKlFVxVbLsuzveR4p06syxSph&#10;VSKrmmgFAAAAAAAAwE1LnLVs50Rbj9t5uTsebvEKAiyAn1RBVY+tMtEqk61GSlyViVbzPO9XB9Yk&#10;q7wDAAAAAAAAgHdQMVbirPojeJ+41cOtmyXAAnilWhW4rus+tso1OrJKVJW4KpFVrQ+s2AoAAAAA&#10;AAAAzkj+gL7bzg/bfXd3PNy6KgIsgKZWBSasqsiq3o1SkVXiqloVWLEVAAAAAAAAAFyhHmMl0Ppx&#10;/WEPt86eAAu4ObUqsCZaJbDKc96PUkFVYqtc0zQdYisAAAAAAAAA4FmJs5btnGjrcTv39Yf3n/n/&#10;oAALuEqZWJWwqqZXLctyeDdSgqqEVX1VoMgKAAAAAAAAAD5MxViJs46tP+zh1rsQYAEXq4KqmmiV&#10;cyZaZbLVSImrMtFqnufDZKt6BwAAAAAAAABcjD4562G79/WHPdx6lgALOHu1KnBd131slasmW42S&#10;yVWZYFVrA/tEKwAAAAAAAADg5iTK2rXzYf2hAAs4CxVUVWzV1weO0qdXZW1gVgXWOwAAAAAAAACA&#10;1xBgAR+mrwpMWLUsy/4570epoCqTq3JN03SIrQAAAAAAAAAAfpYAC3hXCasSWFVslciq3o2UoCph&#10;VV8VmHMCLAAAAAAAAACAUQRYwEmyKrBPtMrawLwbqYKqeZ4Pk60qtgIAAAAAAAAA+AwCLOBZCaoS&#10;Vq3ruo+tctX6wFESUyWqSlxVqwJFVgAAAAAAAADAuRJgwY2roKpiqzxnqlViq1FqelWiqlyJrOod&#10;AAAAAAAAAMAlEWDBDeirAhNbLcuyv+d5pIRVmWKVsGqapsNEKwAAAAAAAACAayHAgitRQVWPrWpl&#10;4Eg1ySr3WhWYcyZaAQAAAAAAAABcOwEWXJhaFbiu6z6uyjnvRqqgap7nw6rAiq0AAAAAAAAAAG6Z&#10;AAvOUK0KTFiVKVY1ySrvRklMlagqcVWtCqzYCgAAAAAAAACA4wRY8ElqVWBNtEpglee8H6WCqsRW&#10;uaZpOqwMBAAAAAAAAADg7QRYMFBFVjW9almW/T3PI2V6VaZY9VWBeQcAAAAAAAAAwPsSYMFPqqCq&#10;x1aZaJXJViMlrspEq3meD5FVvQMAAAAAAAAA4GMIsOCValXguq772CrX6MgqUVXiqkRWtT6wYisA&#10;AAAAAAAAAD6fAAuaWhVYsVWe690oFVblytrArAqsdwAAAAAAAAAAnDcBFjenrwrMOfc85zxKBVWZ&#10;XJVrmqZDbAUAAAAAAAAAwOUSYHGVMrGqT69aluXwbqQEVQmr+qrAnBNgAQAAAAAAAABwfQRYXKwK&#10;qvpEq6wNzPrAkSqomuf5T+sDRVYAAAAAAAAAALdHgMXZS1CVsGpd131sVWsDE2CNkslVmWBVawP7&#10;RCsAAAAAAAAAACgCLM5CBVUVW+U5U60SW41S06sSVeXK+sB6BwAAAAAAAAAAryHA4sP0VYGJrZZl&#10;GR5ZRcKqiqymabr7+vXr/h0AAAAAAAAAAPwsARbvKmFVAquKrRJZ1buRElQlrOqrAnPORCsAAAAA&#10;AAAAABhFgMVJalXguq77uCrnvBupgqp5ng+rAiu2AgAAAAAAAACAzyDA4lk1ySqRVe65an3gKImp&#10;ElUlrqpVgRVbAQAAAAAAAADAuRFg3bgKqmqiVZ6zOjCx1SgVVCW2yjVN02FlIAAAAAAAAAAAXBIB&#10;1g1ITJWoqmKrZVn29zyPlOlVmWKVsCqRVU20AgAAAAAAAACAayHAuhIVVPXYqlYGjlSTrHLP6sA6&#10;Z8oVAAAAAAAAAABcOwHWhalVgeu67gOrXHk3UqKqxFXzPB/WB1ZsBQAAAAAAAAAAt0yAdYZqVWDC&#10;qoqs6t0oFVklrqpVgRVbAQAAAAAAAAAAxwmwPkmtCqyJVgms8pz3o1RQldgq1zRNh9gKAAAAAAAA&#10;AAB4OwHWQJlYlbCqplcty3J4N1KCqoRVfVWgyAoAAAAAAAAAAN6fAOsnVVBVE61yzkSrTLYaKXFV&#10;JlrN83yYbFXvAAAAAAAAAACAjyHAeqVaFbiu6z62ylWTrUbJ5KpMsKq1gX2iFQAAAAAAAAAA8PkE&#10;WE0FVRVb9fWBo/TpVVkbmFWB9Q4AAAAAAAAAADhvNxdg9VWBNcUqzzmPUkFVJlflmqbpEFsBAAAA&#10;AAAAAACX6yoDrEysqsAqcdWyLId3IyWoSljVVwXmnAALAAAAAAAAAAC4PhcdYGVVYJ9olbWBeTdS&#10;BVXzPB8mW1VsBQAAAAAAAAAA3JazD7ASVCWsWtd1H1vV2sBMtBolMVWiqsRVtSpQZAUAAAAAAAAA&#10;APzoLAKsCqoqtspzplolthqlplclqsqVyKreAQAAAAAAAAAAvMaHBVh9VWBiq2VZ9vc8j5SwKlOs&#10;ElZN03SYaAUAAAAAAAAAAPCz3jXAqqCqx1a1MnCkmmSVe60KzDkTrQAAAAAAAAAAAEY5KcCqVYHr&#10;uu7jqpzzbqQKquZ5PqwKrNgKAAAAAAAAAADgMzwbYNX0qkRWudckq0y5GiUxVaKqxFW1KrBiKwAA&#10;AAAAAAAAgHNzCLAeHh7u/v3vf+9XBya2GqWCqsRWuaZpOqwMBAAAAAAAAAAAuCRf+8N7rhHM9KpM&#10;seqrAvMOAAAAAAAAAADgWhwCrMRSb5W4KhOt5nk+RFb1DgAAAAAAAAAA4NodqqvnplMlqkpclciq&#10;1gdWbAUAAAAAAAAAAHDLvjz9Vz3861//2t8TY1VsBQAAAAAAAAAAwHF/CrAAAAAAAAAAAAB4PQEW&#10;AAAAAAAAAADAiQRYAAAAAAAAAAAAJxJgAQAAAAAAAAAAnEiABQAAAAAAAAAAcCIBFgAAAAAAAAAA&#10;wIkEWAAAAAAAAAAAACcSYAEAAAAAAAAAAJxIgAUAAAAAAAAAAHAiARYAAAAAAAAAAMCJBFgAAAAA&#10;AAAAAAAnEmABAAAAAAAAAACcSIAFAAAAAAAAAABwIgEWAAAAAAAAAADAiQRYAAAAAAAAAAAAJxJg&#10;AQAAAAAAAAAAnEiABQAAAAAAAAAAcCIBFgAAAAAAAAAAwIkEWAAAAAAAAAAAACcSYAEAAAAAAAAA&#10;AJxIgAUAAAAAAAAAAHAiARYAAAAAAAAAAMCJBFgAAAAAAAAAAAAnEmABAAAAAAAAAACcSIAFAAAA&#10;AAAAAABwIgEWAAAAAAAAAADAiQRYAAAAAAAAAAAAJxJgAQAAAAAAAAAAnEiABQAAAAAAAAAAcCIB&#10;FgAAAAAAAAAAwIn+T4ABAE35+RB1xcKhAAAAAElFTkSuQmCCUEsDBBQABgAIAAAAIQD1ompa2QAA&#10;AAYBAAAPAAAAZHJzL2Rvd25yZXYueG1sTI9Bb8IwDIXvk/YfIk/abaRlG9u6pgihcUYULtxC4zXV&#10;EqdqApR/P7PLuFh+etZ7n8v56J044RC7QArySQYCqQmmo1bBbrt6egcRkyajXSBUcMEI8+r+rtSF&#10;CWfa4KlOreAQioVWYFPqCyljY9HrOAk9EnvfYfA6sRxaaQZ95nDv5DTLZtLrjrjB6h6XFpuf+ui5&#10;N67fvpz068u4ssvFc+j2uKmVenwYF58gEo7p/xiu+IwOFTMdwpFMFE4BP5L+5tXLX6esD7x95C8g&#10;q1Le4le/AAAA//8DAFBLAwQUAAYACAAAACEAqiYOvrwAAAAhAQAAGQAAAGRycy9fcmVscy9lMm9E&#10;b2MueG1sLnJlbHOEj0FqwzAQRfeF3EHMPpadRSjFsjeh4G1IDjBIY1nEGglJLfXtI8gmgUCX8z//&#10;PaYf//wqfillF1hB17QgiHUwjq2C6+V7/wkiF2SDa2BSsFGGcdh99GdasdRRXlzMolI4K1hKiV9S&#10;Zr2Qx9yESFybOSSPpZ7Jyoj6hpbkoW2PMj0zYHhhiskoSJPpQFy2WM3/s8M8O02noH88cXmjkM5X&#10;dwVislQUeDIOH2HXRLYgh16+PDbcAQAA//8DAFBLAQItABQABgAIAAAAIQCxgme2CgEAABMCAAAT&#10;AAAAAAAAAAAAAAAAAAAAAABbQ29udGVudF9UeXBlc10ueG1sUEsBAi0AFAAGAAgAAAAhADj9If/W&#10;AAAAlAEAAAsAAAAAAAAAAAAAAAAAOwEAAF9yZWxzLy5yZWxzUEsBAi0AFAAGAAgAAAAhAMA/y0mT&#10;BQAApBsAAA4AAAAAAAAAAAAAAAAAOgIAAGRycy9lMm9Eb2MueG1sUEsBAi0ACgAAAAAAAAAhAJsb&#10;FBFoZAAAaGQAABQAAAAAAAAAAAAAAAAA+QcAAGRycy9tZWRpYS9pbWFnZTEucG5nUEsBAi0AFAAG&#10;AAgAAAAhAPWialrZAAAABgEAAA8AAAAAAAAAAAAAAAAAk2wAAGRycy9kb3ducmV2LnhtbFBLAQIt&#10;ABQABgAIAAAAIQCqJg6+vAAAACEBAAAZAAAAAAAAAAAAAAAAAJltAABkcnMvX3JlbHMvZTJvRG9j&#10;LnhtbC5yZWxzUEsFBgAAAAAGAAYAfAEAAIxuAAAAAA==&#10;">
                    <v:shape id="Rectangle 51" o:spid="_x0000_s1027" style="position:absolute;width:73152;height:11303;visibility:visible;mso-wrap-style:square;v-text-anchor:middle" coordsize="7312660,112966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fN7+xgAAANwAAAAPAAAAZHJzL2Rvd25yZXYueG1sRI9Ba8Mw&#10;DIXvg/0Ho8Fuq7NCR8nqljEoDTusrO2hu4lYjdPFdrC1NP331WGwm8R7eu/TYjX6Tg2UchuDgedJ&#10;AYpCHW0bGgOH/fppDiozBotdDGTgShlWy/u7BZY2XsIXDTtulISEXKIBx9yXWufakcc8iT0F0U4x&#10;eWRZU6NtwouE+05Pi+JFe2yDNDjs6d1R/bP79Qa2H8O84uuU0qc7btapmp15823M48P49gqKaeR/&#10;8991ZQV/JvjyjEyglzcAAAD//wMAUEsBAi0AFAAGAAgAAAAhANvh9svuAAAAhQEAABMAAAAAAAAA&#10;AAAAAAAAAAAAAFtDb250ZW50X1R5cGVzXS54bWxQSwECLQAUAAYACAAAACEAWvQsW78AAAAVAQAA&#10;CwAAAAAAAAAAAAAAAAAfAQAAX3JlbHMvLnJlbHNQSwECLQAUAAYACAAAACEA2Hze/sYAAADcAAAA&#10;DwAAAAAAAAAAAAAAAAAHAgAAZHJzL2Rvd25yZXYueG1sUEsFBgAAAAADAAMAtwAAAPoCAAAAAA==&#10;" path="m,l7312660,r,1129665l3619500,733425,,1091565,,xe" fillcolor="#4472c4 [3204]" stroked="f" strokeweight="1pt">
                      <v:stroke joinstyle="miter"/>
                      <v:path arrowok="t" o:connecttype="custom" o:connectlocs="0,0;7315200,0;7315200,1130373;3620757,733885;0,1092249;0,0" o:connectangles="0,0,0,0,0,0"/>
                    </v:shape>
                    <v:rect id="Rectangle 151" o:spid="_x0000_s1028" style="position:absolute;width:73152;height:1216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YVQ8wwAAANwAAAAPAAAAZHJzL2Rvd25yZXYueG1sRE9Na8JA&#10;EL0L/odlCt7MRsUQ0qxSRcGTtrZQehuyYxKanY3ZNcZ/3y0UepvH+5x8PZhG9NS52rKCWRSDIC6s&#10;rrlU8PG+n6YgnEfW2FgmBQ9ysF6NRzlm2t75jfqzL0UIYZehgsr7NpPSFRUZdJFtiQN3sZ1BH2BX&#10;St3hPYSbRs7jOJEGaw4NFba0raj4Pt+MguNuKy/JY2+ui/TrtNk1/eerOSk1eRpenkF4Gvy/+M99&#10;0GH+cga/z4QL5OoHAAD//wMAUEsBAi0AFAAGAAgAAAAhANvh9svuAAAAhQEAABMAAAAAAAAAAAAA&#10;AAAAAAAAAFtDb250ZW50X1R5cGVzXS54bWxQSwECLQAUAAYACAAAACEAWvQsW78AAAAVAQAACwAA&#10;AAAAAAAAAAAAAAAfAQAAX3JlbHMvLnJlbHNQSwECLQAUAAYACAAAACEALWFUPMMAAADcAAAADwAA&#10;AAAAAAAAAAAAAAAHAgAAZHJzL2Rvd25yZXYueG1sUEsFBgAAAAADAAMAtwAAAPcCAAAAAA==&#10;" stroked="f" strokeweight="1pt">
                      <v:fill r:id="rId70" o:title="" recolor="t" rotate="t" type="frame"/>
                    </v:rect>
                    <w10:wrap anchorx="page" anchory="page"/>
                  </v:group>
                </w:pict>
              </mc:Fallback>
            </mc:AlternateContent>
          </w:r>
          <w:r>
            <w:rPr>
              <w:noProof/>
            </w:rPr>
            <mc:AlternateContent>
              <mc:Choice Requires="wps">
                <w:drawing>
                  <wp:anchor distT="0" distB="0" distL="114300" distR="114300" simplePos="0" relativeHeight="251662336" behindDoc="0" locked="0" layoutInCell="1" allowOverlap="1" wp14:anchorId="78B88BE1" wp14:editId="5ADB2302">
                    <wp:simplePos x="0" y="0"/>
                    <wp:positionH relativeFrom="page">
                      <wp:align>center</wp:align>
                    </wp:positionH>
                    <mc:AlternateContent>
                      <mc:Choice Requires="wp14">
                        <wp:positionV relativeFrom="page">
                          <wp14:pctPosVOffset>81800</wp14:pctPosVOffset>
                        </wp:positionV>
                      </mc:Choice>
                      <mc:Fallback>
                        <wp:positionV relativeFrom="page">
                          <wp:posOffset>8745855</wp:posOffset>
                        </wp:positionV>
                      </mc:Fallback>
                    </mc:AlternateContent>
                    <wp:extent cx="7315200" cy="914400"/>
                    <wp:effectExtent l="0" t="0" r="0" b="8255"/>
                    <wp:wrapSquare wrapText="bothSides"/>
                    <wp:docPr id="152" name="Text Box 152"/>
                    <wp:cNvGraphicFramePr/>
                    <a:graphic xmlns:a="http://schemas.openxmlformats.org/drawingml/2006/main">
                      <a:graphicData uri="http://schemas.microsoft.com/office/word/2010/wordprocessingShape">
                        <wps:wsp>
                          <wps:cNvSpPr txBox="1"/>
                          <wps:spPr>
                            <a:xfrm>
                              <a:off x="0" y="0"/>
                              <a:ext cx="7315200" cy="91440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sdt>
                                <w:sdtPr>
                                  <w:rPr>
                                    <w:color w:val="595959" w:themeColor="text1" w:themeTint="A6"/>
                                    <w:sz w:val="28"/>
                                    <w:szCs w:val="28"/>
                                  </w:rPr>
                                  <w:alias w:val="Author"/>
                                  <w:tag w:val=""/>
                                  <w:id w:val="789243997"/>
                                  <w:dataBinding w:prefixMappings="xmlns:ns0='http://purl.org/dc/elements/1.1/' xmlns:ns1='http://schemas.openxmlformats.org/package/2006/metadata/core-properties' " w:xpath="/ns1:coreProperties[1]/ns0:creator[1]" w:storeItemID="{6C3C8BC8-F283-45AE-878A-BAB7291924A1}"/>
                                  <w:text/>
                                </w:sdtPr>
                                <w:sdtEndPr/>
                                <w:sdtContent>
                                  <w:p w14:paraId="0FF653C8" w14:textId="380EF285" w:rsidR="00A53597" w:rsidRDefault="00A53597">
                                    <w:pPr>
                                      <w:pStyle w:val="NoSpacing"/>
                                      <w:jc w:val="right"/>
                                      <w:rPr>
                                        <w:color w:val="595959" w:themeColor="text1" w:themeTint="A6"/>
                                        <w:sz w:val="28"/>
                                        <w:szCs w:val="28"/>
                                      </w:rPr>
                                    </w:pPr>
                                    <w:r>
                                      <w:rPr>
                                        <w:color w:val="595959" w:themeColor="text1" w:themeTint="A6"/>
                                        <w:sz w:val="28"/>
                                        <w:szCs w:val="28"/>
                                      </w:rPr>
                                      <w:t>Luke Eden</w:t>
                                    </w:r>
                                  </w:p>
                                </w:sdtContent>
                              </w:sdt>
                              <w:p w14:paraId="77F8D78D" w14:textId="7A234004" w:rsidR="00A53597" w:rsidRDefault="00E2625E">
                                <w:pPr>
                                  <w:pStyle w:val="NoSpacing"/>
                                  <w:jc w:val="right"/>
                                  <w:rPr>
                                    <w:color w:val="595959" w:themeColor="text1" w:themeTint="A6"/>
                                    <w:sz w:val="18"/>
                                    <w:szCs w:val="18"/>
                                  </w:rPr>
                                </w:pPr>
                                <w:sdt>
                                  <w:sdtPr>
                                    <w:rPr>
                                      <w:color w:val="595959" w:themeColor="text1" w:themeTint="A6"/>
                                      <w:sz w:val="18"/>
                                      <w:szCs w:val="18"/>
                                    </w:rPr>
                                    <w:alias w:val="Email"/>
                                    <w:tag w:val="Email"/>
                                    <w:id w:val="942260680"/>
                                    <w:dataBinding w:prefixMappings="xmlns:ns0='http://schemas.microsoft.com/office/2006/coverPageProps' " w:xpath="/ns0:CoverPageProperties[1]/ns0:CompanyEmail[1]" w:storeItemID="{55AF091B-3C7A-41E3-B477-F2FDAA23CFDA}"/>
                                    <w:text/>
                                  </w:sdtPr>
                                  <w:sdtEndPr/>
                                  <w:sdtContent>
                                    <w:r w:rsidR="00A53597">
                                      <w:rPr>
                                        <w:color w:val="595959" w:themeColor="text1" w:themeTint="A6"/>
                                        <w:sz w:val="18"/>
                                        <w:szCs w:val="18"/>
                                      </w:rPr>
                                      <w:t>167873</w:t>
                                    </w:r>
                                  </w:sdtContent>
                                </w:sdt>
                              </w:p>
                            </w:txbxContent>
                          </wps:txbx>
                          <wps:bodyPr rot="0" spcFirstLastPara="0" vertOverflow="overflow" horzOverflow="overflow" vert="horz" wrap="square" lIns="1600200" tIns="0" rIns="685800" bIns="0" numCol="1" spcCol="0" rtlCol="0" fromWordArt="0" anchor="b" anchorCtr="0" forceAA="0" compatLnSpc="1">
                            <a:prstTxWarp prst="textNoShape">
                              <a:avLst/>
                            </a:prstTxWarp>
                            <a:noAutofit/>
                          </wps:bodyPr>
                        </wps:wsp>
                      </a:graphicData>
                    </a:graphic>
                    <wp14:sizeRelH relativeFrom="page">
                      <wp14:pctWidth>94100</wp14:pctWidth>
                    </wp14:sizeRelH>
                    <wp14:sizeRelV relativeFrom="page">
                      <wp14:pctHeight>9200</wp14:pctHeight>
                    </wp14:sizeRelV>
                  </wp:anchor>
                </w:drawing>
              </mc:Choice>
              <mc:Fallback>
                <w:pict>
                  <v:shapetype w14:anchorId="78B88BE1" id="_x0000_t202" coordsize="21600,21600" o:spt="202" path="m,l,21600r21600,l21600,xe">
                    <v:stroke joinstyle="miter"/>
                    <v:path gradientshapeok="t" o:connecttype="rect"/>
                  </v:shapetype>
                  <v:shape id="Text Box 152" o:spid="_x0000_s1026" type="#_x0000_t202" style="position:absolute;margin-left:0;margin-top:0;width:8in;height:1in;z-index:251662336;visibility:visible;mso-wrap-style:square;mso-width-percent:941;mso-height-percent:92;mso-top-percent:818;mso-wrap-distance-left:9pt;mso-wrap-distance-top:0;mso-wrap-distance-right:9pt;mso-wrap-distance-bottom:0;mso-position-horizontal:center;mso-position-horizontal-relative:page;mso-position-vertical-relative:page;mso-width-percent:941;mso-height-percent:92;mso-top-percent:818;mso-width-relative:page;mso-height-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l3IRfwIAAGEFAAAOAAAAZHJzL2Uyb0RvYy54bWysVE1v2zAMvQ/YfxB0X+30I+uCOkXWosOA&#10;oi3WDj0rstQYk0VNUhJnv35Psp0W3S4ddpFp8pHix6POzrvWsI3yoSFb8clByZmykurGPlX8+8PV&#10;h1POQhS2FoasqvhOBX4+f//ubOtm6pBWZGrlGYLYMNu6iq9idLOiCHKlWhEOyCkLoybfiohf/1TU&#10;XmwRvTXFYVlOiy352nmSKgRoL3sjn+f4WisZb7UOKjJTceQW8+nzuUxnMT8Tsycv3KqRQxriH7Jo&#10;RWNx6T7UpYiCrX3zR6i2kZ4C6XggqS1I60aqXAOqmZSvqrlfCadyLWhOcPs2hf8XVt5s7jxraszu&#10;5JAzK1oM6UF1kX2mjiUdOrR1YQbgvQM0djAAPeoDlKnwTvs2fVESgx293u37m8JJKD8eIWAJk4Tt&#10;0+T4GDLCF8/ezof4RVHLklBxj/nltorNdYg9dISkyyxdNcbkGRrLthWfHp2U2WFvQXBjE1ZlNgxh&#10;UkV95lmKO6MSxthvSqMbuYCkyDxUF8azjQCDhJTKxlx7jgt0Qmkk8RbHAf+c1Vuc+zrGm8nGvXPb&#10;WPK5+ldp1z/GlHWPR89f1J3E2C27YdJLqncYtKd+WYKTVw2mcS1CvBMe24EBYuPjLQ5tCF2nQeJs&#10;Rf7X3/QJD9LCytkW21bx8HMtvOLMfLWg82RalpkZMf/iBp+F6enJaSLMclTbdXtBmMQEz4qTWUzg&#10;aEZRe2of8SYs0oUwCStxbcWXo3gR+/XHmyLVYpFB2EUn4rW9dzKFToNJNHvoHoV3AxcjWHxD40qK&#10;2StK9tjkaWmxjqSbzNfU276hQ8+xx5nxw5uTHoqX/xn1/DLOfwMAAP//AwBQSwMEFAAGAAgAAAAh&#10;AOwKX5TdAAAABgEAAA8AAABkcnMvZG93bnJldi54bWxMj0FLw0AQhe9C/8Myghexuy2plJhNKVVB&#10;wUtbQY+b7JgEs7Mhu2lTf71TL/UyzOMNb76XrUbXigP2ofGkYTZVIJBKbxuqNLzvn++WIEI0ZE3r&#10;CTWcMMAqn1xlJrX+SFs87GIlOIRCajTUMXaplKGs0Zkw9R0Se1++dyay7Ctpe3PkcNfKuVL30pmG&#10;+ENtOtzUWH7vBqfh8VUtT/vk5/at+9wUH+pJqpdBan1zPa4fQEQc4+UYzviMDjkzFX4gG0SrgYvE&#10;v3n2Zos564K3JFEg80z+x89/AQAA//8DAFBLAQItABQABgAIAAAAIQC2gziS/gAAAOEBAAATAAAA&#10;AAAAAAAAAAAAAAAAAABbQ29udGVudF9UeXBlc10ueG1sUEsBAi0AFAAGAAgAAAAhADj9If/WAAAA&#10;lAEAAAsAAAAAAAAAAAAAAAAALwEAAF9yZWxzLy5yZWxzUEsBAi0AFAAGAAgAAAAhADyXchF/AgAA&#10;YQUAAA4AAAAAAAAAAAAAAAAALgIAAGRycy9lMm9Eb2MueG1sUEsBAi0AFAAGAAgAAAAhAOwKX5Td&#10;AAAABgEAAA8AAAAAAAAAAAAAAAAA2QQAAGRycy9kb3ducmV2LnhtbFBLBQYAAAAABAAEAPMAAADj&#10;BQAAAAA=&#10;" filled="f" stroked="f" strokeweight=".5pt">
                    <v:textbox inset="126pt,0,54pt,0">
                      <w:txbxContent>
                        <w:sdt>
                          <w:sdtPr>
                            <w:rPr>
                              <w:color w:val="595959" w:themeColor="text1" w:themeTint="A6"/>
                              <w:sz w:val="28"/>
                              <w:szCs w:val="28"/>
                            </w:rPr>
                            <w:alias w:val="Author"/>
                            <w:tag w:val=""/>
                            <w:id w:val="789243997"/>
                            <w:dataBinding w:prefixMappings="xmlns:ns0='http://purl.org/dc/elements/1.1/' xmlns:ns1='http://schemas.openxmlformats.org/package/2006/metadata/core-properties' " w:xpath="/ns1:coreProperties[1]/ns0:creator[1]" w:storeItemID="{6C3C8BC8-F283-45AE-878A-BAB7291924A1}"/>
                            <w:text/>
                          </w:sdtPr>
                          <w:sdtEndPr/>
                          <w:sdtContent>
                            <w:p w14:paraId="0FF653C8" w14:textId="380EF285" w:rsidR="00A53597" w:rsidRDefault="00A53597">
                              <w:pPr>
                                <w:pStyle w:val="NoSpacing"/>
                                <w:jc w:val="right"/>
                                <w:rPr>
                                  <w:color w:val="595959" w:themeColor="text1" w:themeTint="A6"/>
                                  <w:sz w:val="28"/>
                                  <w:szCs w:val="28"/>
                                </w:rPr>
                              </w:pPr>
                              <w:r>
                                <w:rPr>
                                  <w:color w:val="595959" w:themeColor="text1" w:themeTint="A6"/>
                                  <w:sz w:val="28"/>
                                  <w:szCs w:val="28"/>
                                </w:rPr>
                                <w:t>Luke Eden</w:t>
                              </w:r>
                            </w:p>
                          </w:sdtContent>
                        </w:sdt>
                        <w:p w14:paraId="77F8D78D" w14:textId="7A234004" w:rsidR="00A53597" w:rsidRDefault="002E686F">
                          <w:pPr>
                            <w:pStyle w:val="NoSpacing"/>
                            <w:jc w:val="right"/>
                            <w:rPr>
                              <w:color w:val="595959" w:themeColor="text1" w:themeTint="A6"/>
                              <w:sz w:val="18"/>
                              <w:szCs w:val="18"/>
                            </w:rPr>
                          </w:pPr>
                          <w:sdt>
                            <w:sdtPr>
                              <w:rPr>
                                <w:color w:val="595959" w:themeColor="text1" w:themeTint="A6"/>
                                <w:sz w:val="18"/>
                                <w:szCs w:val="18"/>
                              </w:rPr>
                              <w:alias w:val="Email"/>
                              <w:tag w:val="Email"/>
                              <w:id w:val="942260680"/>
                              <w:dataBinding w:prefixMappings="xmlns:ns0='http://schemas.microsoft.com/office/2006/coverPageProps' " w:xpath="/ns0:CoverPageProperties[1]/ns0:CompanyEmail[1]" w:storeItemID="{55AF091B-3C7A-41E3-B477-F2FDAA23CFDA}"/>
                              <w:text/>
                            </w:sdtPr>
                            <w:sdtEndPr/>
                            <w:sdtContent>
                              <w:r w:rsidR="00A53597">
                                <w:rPr>
                                  <w:color w:val="595959" w:themeColor="text1" w:themeTint="A6"/>
                                  <w:sz w:val="18"/>
                                  <w:szCs w:val="18"/>
                                </w:rPr>
                                <w:t>167873</w:t>
                              </w:r>
                            </w:sdtContent>
                          </w:sdt>
                        </w:p>
                      </w:txbxContent>
                    </v:textbox>
                    <w10:wrap type="square" anchorx="page" anchory="page"/>
                  </v:shape>
                </w:pict>
              </mc:Fallback>
            </mc:AlternateContent>
          </w:r>
          <w:r>
            <w:rPr>
              <w:noProof/>
            </w:rPr>
            <mc:AlternateContent>
              <mc:Choice Requires="wps">
                <w:drawing>
                  <wp:anchor distT="0" distB="0" distL="114300" distR="114300" simplePos="0" relativeHeight="251661312" behindDoc="0" locked="0" layoutInCell="1" allowOverlap="1" wp14:anchorId="74FFAA42" wp14:editId="744C897A">
                    <wp:simplePos x="0" y="0"/>
                    <wp:positionH relativeFrom="page">
                      <wp:align>center</wp:align>
                    </wp:positionH>
                    <mc:AlternateContent>
                      <mc:Choice Requires="wp14">
                        <wp:positionV relativeFrom="page">
                          <wp14:pctPosVOffset>30000</wp14:pctPosVOffset>
                        </wp:positionV>
                      </mc:Choice>
                      <mc:Fallback>
                        <wp:positionV relativeFrom="page">
                          <wp:posOffset>3207385</wp:posOffset>
                        </wp:positionV>
                      </mc:Fallback>
                    </mc:AlternateContent>
                    <wp:extent cx="7315200" cy="3638550"/>
                    <wp:effectExtent l="0" t="0" r="0" b="6350"/>
                    <wp:wrapSquare wrapText="bothSides"/>
                    <wp:docPr id="154" name="Text Box 154"/>
                    <wp:cNvGraphicFramePr/>
                    <a:graphic xmlns:a="http://schemas.openxmlformats.org/drawingml/2006/main">
                      <a:graphicData uri="http://schemas.microsoft.com/office/word/2010/wordprocessingShape">
                        <wps:wsp>
                          <wps:cNvSpPr txBox="1"/>
                          <wps:spPr>
                            <a:xfrm>
                              <a:off x="0" y="0"/>
                              <a:ext cx="7315200" cy="363855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14:paraId="3AD56A68" w14:textId="0B06DA0E" w:rsidR="00A53597" w:rsidRDefault="00E2625E">
                                <w:pPr>
                                  <w:jc w:val="right"/>
                                  <w:rPr>
                                    <w:color w:val="4472C4" w:themeColor="accent1"/>
                                    <w:sz w:val="64"/>
                                    <w:szCs w:val="64"/>
                                  </w:rPr>
                                </w:pPr>
                                <w:sdt>
                                  <w:sdtPr>
                                    <w:rPr>
                                      <w:caps/>
                                      <w:color w:val="4472C4" w:themeColor="accent1"/>
                                      <w:sz w:val="64"/>
                                      <w:szCs w:val="64"/>
                                    </w:rPr>
                                    <w:alias w:val="Title"/>
                                    <w:tag w:val=""/>
                                    <w:id w:val="630141079"/>
                                    <w:dataBinding w:prefixMappings="xmlns:ns0='http://purl.org/dc/elements/1.1/' xmlns:ns1='http://schemas.openxmlformats.org/package/2006/metadata/core-properties' " w:xpath="/ns1:coreProperties[1]/ns0:title[1]" w:storeItemID="{6C3C8BC8-F283-45AE-878A-BAB7291924A1}"/>
                                    <w:text w:multiLine="1"/>
                                  </w:sdtPr>
                                  <w:sdtEndPr>
                                    <w:rPr>
                                      <w:caps w:val="0"/>
                                    </w:rPr>
                                  </w:sdtEndPr>
                                  <w:sdtContent>
                                    <w:r w:rsidR="00A53597">
                                      <w:rPr>
                                        <w:caps/>
                                        <w:color w:val="4472C4" w:themeColor="accent1"/>
                                        <w:sz w:val="64"/>
                                        <w:szCs w:val="64"/>
                                      </w:rPr>
                                      <w:t>Industrial Processes and Control</w:t>
                                    </w:r>
                                  </w:sdtContent>
                                </w:sdt>
                              </w:p>
                              <w:sdt>
                                <w:sdtPr>
                                  <w:rPr>
                                    <w:color w:val="404040" w:themeColor="text1" w:themeTint="BF"/>
                                    <w:sz w:val="36"/>
                                    <w:szCs w:val="36"/>
                                  </w:rPr>
                                  <w:alias w:val="Subtitle"/>
                                  <w:tag w:val=""/>
                                  <w:id w:val="1759551507"/>
                                  <w:dataBinding w:prefixMappings="xmlns:ns0='http://purl.org/dc/elements/1.1/' xmlns:ns1='http://schemas.openxmlformats.org/package/2006/metadata/core-properties' " w:xpath="/ns1:coreProperties[1]/ns0:subject[1]" w:storeItemID="{6C3C8BC8-F283-45AE-878A-BAB7291924A1}"/>
                                  <w:text/>
                                </w:sdtPr>
                                <w:sdtEndPr/>
                                <w:sdtContent>
                                  <w:p w14:paraId="285FF0DF" w14:textId="34747D97" w:rsidR="00A53597" w:rsidRDefault="00A53597">
                                    <w:pPr>
                                      <w:jc w:val="right"/>
                                      <w:rPr>
                                        <w:smallCaps/>
                                        <w:color w:val="404040" w:themeColor="text1" w:themeTint="BF"/>
                                        <w:sz w:val="36"/>
                                        <w:szCs w:val="36"/>
                                      </w:rPr>
                                    </w:pPr>
                                    <w:r>
                                      <w:rPr>
                                        <w:color w:val="404040" w:themeColor="text1" w:themeTint="BF"/>
                                        <w:sz w:val="36"/>
                                        <w:szCs w:val="36"/>
                                      </w:rPr>
                                      <w:t>Process Automation</w:t>
                                    </w:r>
                                  </w:p>
                                </w:sdtContent>
                              </w:sdt>
                            </w:txbxContent>
                          </wps:txbx>
                          <wps:bodyPr rot="0" spcFirstLastPara="0" vertOverflow="overflow" horzOverflow="overflow" vert="horz" wrap="square" lIns="1600200" tIns="0" rIns="685800" bIns="0" numCol="1" spcCol="0" rtlCol="0" fromWordArt="0" anchor="b" anchorCtr="0" forceAA="0" compatLnSpc="1">
                            <a:prstTxWarp prst="textNoShape">
                              <a:avLst/>
                            </a:prstTxWarp>
                            <a:noAutofit/>
                          </wps:bodyPr>
                        </wps:wsp>
                      </a:graphicData>
                    </a:graphic>
                    <wp14:sizeRelH relativeFrom="page">
                      <wp14:pctWidth>94100</wp14:pctWidth>
                    </wp14:sizeRelH>
                    <wp14:sizeRelV relativeFrom="page">
                      <wp14:pctHeight>36300</wp14:pctHeight>
                    </wp14:sizeRelV>
                  </wp:anchor>
                </w:drawing>
              </mc:Choice>
              <mc:Fallback>
                <w:pict>
                  <v:shape w14:anchorId="74FFAA42" id="Text Box 154" o:spid="_x0000_s1027" type="#_x0000_t202" style="position:absolute;margin-left:0;margin-top:0;width:8in;height:286.5pt;z-index:251661312;visibility:visible;mso-wrap-style:square;mso-width-percent:941;mso-height-percent:363;mso-top-percent:300;mso-wrap-distance-left:9pt;mso-wrap-distance-top:0;mso-wrap-distance-right:9pt;mso-wrap-distance-bottom:0;mso-position-horizontal:center;mso-position-horizontal-relative:page;mso-position-vertical-relative:page;mso-width-percent:941;mso-height-percent:363;mso-top-percent:300;mso-width-relative:page;mso-height-relative:page;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kYpcgwIAAGkFAAAOAAAAZHJzL2Uyb0RvYy54bWysVE1vEzEQvSPxHyzf6SYNCVHUTRVaFSFV&#10;paJFPTteu1nh9RjbSTb8ep69u2kpXIq4eGdnnsfz8WbOztvGsJ3yoSZb8vHJiDNlJVW1fSz5t/ur&#10;d3POQhS2EoasKvlBBX6+fPvmbO8W6pQ2ZCrlGZzYsNi7km9idIuiCHKjGhFOyCkLoybfiIhf/1hU&#10;XuzhvTHF6Wg0K/bkK+dJqhCgveyMfJn9a61k/KJ1UJGZkiO2mE+fz3U6i+WZWDx64Ta17MMQ/xBF&#10;I2qLR4+uLkUUbOvrP1w1tfQUSMcTSU1BWtdS5RyQzXj0Ipu7jXAq54LiBHcsU/h/buXN7tazukLv&#10;pu85s6JBk+5VG9lHalnSoUJ7FxYA3jlAYwsD0IM+QJkSb7Vv0hcpMdhR68OxvsmdhPLDZDxF0ziT&#10;sE1mk/l0mjtQPF13PsRPihqWhJJ7NDDXVeyuQ0QogA6Q9Jqlq9qY3ERj2b7kswlc/mbBDWOTRmU6&#10;9G5SSl3oWYoHoxLG2K9Koxw5g6TIRFQXxrOdAIWElMrGnHz2C3RCaQTxmos9/imq11zu8hheJhuP&#10;l5vaks/Zvwi7+j6ErDs8Cvks7yTGdt12PBg6u6bqgIZ76oYmOHlVoynXIsRb4TElaCQmP37BoQ2h&#10;+NRLnG3I//ybPuFBXlg522PqSh5+bIVXnJnPFrQez0ajzJCYf/GCz8JsPp0n4qwHtd02F4SGjLFe&#10;nMxiAkcziNpT84DdsEoPwiSsxLMlXw/iRezWAHaLVKtVBmEmnYjX9s7J5Dr1J7Htvn0Q3vWUjGDz&#10;DQ2jKRYvmNlh001Lq20kXWfaphJ3Be1Lj3nObO53T1oYz/8z6mlDLn8BAAD//wMAUEsDBBQABgAI&#10;AAAAIQDDTVCA2wAAAAYBAAAPAAAAZHJzL2Rvd25yZXYueG1sTI/BTsMwEETvSP0Ha5F6o3ZaBVCI&#10;U1WROFTqhQLi6sTbJCJeG9tpw9/jcoHLSKNZzbwtt7MZ2Rl9GCxJyFYCGFJr9UCdhLfX57tHYCEq&#10;0mq0hBK+McC2WtyUqtD2Qi94PsaOpRIKhZLQx+gKzkPbo1FhZR1Syk7WGxWT9R3XXl1SuRn5Woh7&#10;btRAaaFXDuse28/jZCRgPTWb9/okJp9/ZM7tDy58HaRc3s67J2AR5/h3DFf8hA5VYmrsRDqwUUJ6&#10;JP7qNcvydfKNhPxhI4BXJf+PX/0AAAD//wMAUEsBAi0AFAAGAAgAAAAhALaDOJL+AAAA4QEAABMA&#10;AAAAAAAAAAAAAAAAAAAAAFtDb250ZW50X1R5cGVzXS54bWxQSwECLQAUAAYACAAAACEAOP0h/9YA&#10;AACUAQAACwAAAAAAAAAAAAAAAAAvAQAAX3JlbHMvLnJlbHNQSwECLQAUAAYACAAAACEA45GKXIMC&#10;AABpBQAADgAAAAAAAAAAAAAAAAAuAgAAZHJzL2Uyb0RvYy54bWxQSwECLQAUAAYACAAAACEAw01Q&#10;gNsAAAAGAQAADwAAAAAAAAAAAAAAAADdBAAAZHJzL2Rvd25yZXYueG1sUEsFBgAAAAAEAAQA8wAA&#10;AOUFAAAAAA==&#10;" filled="f" stroked="f" strokeweight=".5pt">
                    <v:textbox inset="126pt,0,54pt,0">
                      <w:txbxContent>
                        <w:p w14:paraId="3AD56A68" w14:textId="0B06DA0E" w:rsidR="00A53597" w:rsidRDefault="002E686F">
                          <w:pPr>
                            <w:jc w:val="right"/>
                            <w:rPr>
                              <w:color w:val="4472C4" w:themeColor="accent1"/>
                              <w:sz w:val="64"/>
                              <w:szCs w:val="64"/>
                            </w:rPr>
                          </w:pPr>
                          <w:sdt>
                            <w:sdtPr>
                              <w:rPr>
                                <w:caps/>
                                <w:color w:val="4472C4" w:themeColor="accent1"/>
                                <w:sz w:val="64"/>
                                <w:szCs w:val="64"/>
                              </w:rPr>
                              <w:alias w:val="Title"/>
                              <w:tag w:val=""/>
                              <w:id w:val="630141079"/>
                              <w:dataBinding w:prefixMappings="xmlns:ns0='http://purl.org/dc/elements/1.1/' xmlns:ns1='http://schemas.openxmlformats.org/package/2006/metadata/core-properties' " w:xpath="/ns1:coreProperties[1]/ns0:title[1]" w:storeItemID="{6C3C8BC8-F283-45AE-878A-BAB7291924A1}"/>
                              <w:text w:multiLine="1"/>
                            </w:sdtPr>
                            <w:sdtEndPr>
                              <w:rPr>
                                <w:caps w:val="0"/>
                              </w:rPr>
                            </w:sdtEndPr>
                            <w:sdtContent>
                              <w:r w:rsidR="00A53597">
                                <w:rPr>
                                  <w:caps/>
                                  <w:color w:val="4472C4" w:themeColor="accent1"/>
                                  <w:sz w:val="64"/>
                                  <w:szCs w:val="64"/>
                                </w:rPr>
                                <w:t>Industrial Processes and Control</w:t>
                              </w:r>
                            </w:sdtContent>
                          </w:sdt>
                        </w:p>
                        <w:sdt>
                          <w:sdtPr>
                            <w:rPr>
                              <w:color w:val="404040" w:themeColor="text1" w:themeTint="BF"/>
                              <w:sz w:val="36"/>
                              <w:szCs w:val="36"/>
                            </w:rPr>
                            <w:alias w:val="Subtitle"/>
                            <w:tag w:val=""/>
                            <w:id w:val="1759551507"/>
                            <w:dataBinding w:prefixMappings="xmlns:ns0='http://purl.org/dc/elements/1.1/' xmlns:ns1='http://schemas.openxmlformats.org/package/2006/metadata/core-properties' " w:xpath="/ns1:coreProperties[1]/ns0:subject[1]" w:storeItemID="{6C3C8BC8-F283-45AE-878A-BAB7291924A1}"/>
                            <w:text/>
                          </w:sdtPr>
                          <w:sdtEndPr/>
                          <w:sdtContent>
                            <w:p w14:paraId="285FF0DF" w14:textId="34747D97" w:rsidR="00A53597" w:rsidRDefault="00A53597">
                              <w:pPr>
                                <w:jc w:val="right"/>
                                <w:rPr>
                                  <w:smallCaps/>
                                  <w:color w:val="404040" w:themeColor="text1" w:themeTint="BF"/>
                                  <w:sz w:val="36"/>
                                  <w:szCs w:val="36"/>
                                </w:rPr>
                              </w:pPr>
                              <w:r>
                                <w:rPr>
                                  <w:color w:val="404040" w:themeColor="text1" w:themeTint="BF"/>
                                  <w:sz w:val="36"/>
                                  <w:szCs w:val="36"/>
                                </w:rPr>
                                <w:t>Process Automation</w:t>
                              </w:r>
                            </w:p>
                          </w:sdtContent>
                        </w:sdt>
                      </w:txbxContent>
                    </v:textbox>
                    <w10:wrap type="square" anchorx="page" anchory="page"/>
                  </v:shape>
                </w:pict>
              </mc:Fallback>
            </mc:AlternateContent>
          </w:r>
        </w:p>
        <w:p w14:paraId="7EAE5627" w14:textId="4BD42086" w:rsidR="00A53597" w:rsidRDefault="00A53597">
          <w:pPr>
            <w:rPr>
              <w:rFonts w:ascii="Arial" w:hAnsi="Arial" w:cs="Arial"/>
              <w:b/>
              <w:bCs/>
              <w:sz w:val="24"/>
              <w:szCs w:val="24"/>
              <w:u w:val="single"/>
            </w:rPr>
          </w:pPr>
          <w:r>
            <w:rPr>
              <w:rFonts w:ascii="Arial" w:hAnsi="Arial" w:cs="Arial"/>
              <w:b/>
              <w:bCs/>
              <w:sz w:val="24"/>
              <w:szCs w:val="24"/>
              <w:u w:val="single"/>
            </w:rPr>
            <w:br w:type="page"/>
          </w:r>
        </w:p>
      </w:sdtContent>
    </w:sdt>
    <w:p w14:paraId="46933674" w14:textId="77777777" w:rsidR="00333B96" w:rsidRDefault="00333B96">
      <w:pPr>
        <w:rPr>
          <w:rFonts w:ascii="Arial" w:hAnsi="Arial" w:cs="Arial"/>
          <w:b/>
          <w:sz w:val="24"/>
          <w:u w:val="single"/>
        </w:rPr>
      </w:pPr>
    </w:p>
    <w:p w14:paraId="56BD735A" w14:textId="77777777" w:rsidR="00333B96" w:rsidRPr="00A85BFE" w:rsidRDefault="00333B96" w:rsidP="00333B96">
      <w:pPr>
        <w:pStyle w:val="Header"/>
        <w:tabs>
          <w:tab w:val="clear" w:pos="4153"/>
          <w:tab w:val="clear" w:pos="8306"/>
        </w:tabs>
        <w:jc w:val="right"/>
        <w:rPr>
          <w:rFonts w:ascii="Arial" w:hAnsi="Arial" w:cs="Arial"/>
          <w:b/>
          <w:sz w:val="28"/>
          <w:szCs w:val="28"/>
        </w:rPr>
      </w:pPr>
      <w:r w:rsidRPr="00A85BFE">
        <w:rPr>
          <w:rFonts w:ascii="Arial" w:hAnsi="Arial" w:cs="Arial"/>
          <w:b/>
          <w:sz w:val="28"/>
          <w:szCs w:val="28"/>
        </w:rPr>
        <w:t xml:space="preserve">APPENDIX </w:t>
      </w:r>
      <w:r w:rsidRPr="00FF5AAD">
        <w:rPr>
          <w:rFonts w:ascii="Arial" w:hAnsi="Arial" w:cs="Arial"/>
          <w:b/>
          <w:sz w:val="28"/>
          <w:szCs w:val="28"/>
        </w:rPr>
        <w:t>GA36a</w:t>
      </w:r>
    </w:p>
    <w:p w14:paraId="3CFF2DDF" w14:textId="77777777" w:rsidR="00333B96" w:rsidRPr="00A406E5" w:rsidRDefault="00333B96" w:rsidP="00333B96">
      <w:pPr>
        <w:rPr>
          <w:rFonts w:ascii="Arial" w:hAnsi="Arial" w:cs="Arial"/>
        </w:rPr>
      </w:pPr>
    </w:p>
    <w:tbl>
      <w:tblPr>
        <w:tblW w:w="0" w:type="auto"/>
        <w:tblInd w:w="39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C0C0C0"/>
        <w:tblLook w:val="01E0" w:firstRow="1" w:lastRow="1" w:firstColumn="1" w:lastColumn="1" w:noHBand="0" w:noVBand="0"/>
      </w:tblPr>
      <w:tblGrid>
        <w:gridCol w:w="8624"/>
      </w:tblGrid>
      <w:tr w:rsidR="00333B96" w:rsidRPr="00A406E5" w14:paraId="311E0E9B" w14:textId="77777777" w:rsidTr="000235E4">
        <w:tc>
          <w:tcPr>
            <w:tcW w:w="9922" w:type="dxa"/>
            <w:shd w:val="clear" w:color="auto" w:fill="C0C0C0"/>
          </w:tcPr>
          <w:p w14:paraId="248F8640" w14:textId="77777777" w:rsidR="00333B96" w:rsidRPr="00A406E5" w:rsidRDefault="00333B96" w:rsidP="000235E4">
            <w:pPr>
              <w:pStyle w:val="Heading4"/>
              <w:rPr>
                <w:rFonts w:ascii="Arial" w:hAnsi="Arial" w:cs="Arial"/>
                <w:b/>
              </w:rPr>
            </w:pPr>
            <w:r>
              <w:rPr>
                <w:rFonts w:ascii="Arial" w:hAnsi="Arial" w:cs="Arial"/>
                <w:b/>
              </w:rPr>
              <w:t>LEVEL 4</w:t>
            </w:r>
            <w:r w:rsidRPr="00A406E5">
              <w:rPr>
                <w:rFonts w:ascii="Arial" w:hAnsi="Arial" w:cs="Arial"/>
                <w:b/>
              </w:rPr>
              <w:t xml:space="preserve"> ASSESSMENT SPECIFICATION </w:t>
            </w:r>
          </w:p>
        </w:tc>
      </w:tr>
    </w:tbl>
    <w:p w14:paraId="6923237A" w14:textId="77777777" w:rsidR="00333B96" w:rsidRPr="00A406E5" w:rsidRDefault="00333B96" w:rsidP="00333B96">
      <w:pPr>
        <w:jc w:val="center"/>
        <w:rPr>
          <w:rFonts w:ascii="Arial" w:hAnsi="Arial" w:cs="Arial"/>
          <w:b/>
          <w:i/>
          <w:sz w:val="32"/>
        </w:rPr>
      </w:pPr>
    </w:p>
    <w:tbl>
      <w:tblPr>
        <w:tblW w:w="9922" w:type="dxa"/>
        <w:tblInd w:w="39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2093"/>
        <w:gridCol w:w="3293"/>
        <w:gridCol w:w="2268"/>
        <w:gridCol w:w="2268"/>
      </w:tblGrid>
      <w:tr w:rsidR="00333B96" w:rsidRPr="00A406E5" w14:paraId="26249F83" w14:textId="77777777" w:rsidTr="000235E4">
        <w:tc>
          <w:tcPr>
            <w:tcW w:w="2093" w:type="dxa"/>
            <w:shd w:val="pct15" w:color="auto" w:fill="auto"/>
          </w:tcPr>
          <w:p w14:paraId="0414F0FE" w14:textId="77777777" w:rsidR="00333B96" w:rsidRPr="00A406E5" w:rsidRDefault="00333B96" w:rsidP="000235E4">
            <w:pPr>
              <w:spacing w:before="120" w:after="120"/>
              <w:jc w:val="both"/>
              <w:rPr>
                <w:rFonts w:ascii="Arial" w:hAnsi="Arial" w:cs="Arial"/>
                <w:b/>
              </w:rPr>
            </w:pPr>
            <w:r w:rsidRPr="00A406E5">
              <w:rPr>
                <w:rFonts w:ascii="Arial" w:hAnsi="Arial" w:cs="Arial"/>
                <w:b/>
              </w:rPr>
              <w:t>Student name:</w:t>
            </w:r>
          </w:p>
        </w:tc>
        <w:tc>
          <w:tcPr>
            <w:tcW w:w="3293" w:type="dxa"/>
          </w:tcPr>
          <w:p w14:paraId="326DE271" w14:textId="0FB5E13E" w:rsidR="00333B96" w:rsidRPr="00A406E5" w:rsidRDefault="009B7A50" w:rsidP="000235E4">
            <w:pPr>
              <w:spacing w:before="120" w:after="120"/>
              <w:jc w:val="both"/>
              <w:rPr>
                <w:rFonts w:ascii="Arial" w:hAnsi="Arial" w:cs="Arial"/>
                <w:b/>
              </w:rPr>
            </w:pPr>
            <w:r>
              <w:rPr>
                <w:rFonts w:ascii="Arial" w:hAnsi="Arial" w:cs="Arial"/>
                <w:b/>
              </w:rPr>
              <w:t>Luke Eden</w:t>
            </w:r>
          </w:p>
        </w:tc>
        <w:tc>
          <w:tcPr>
            <w:tcW w:w="2268" w:type="dxa"/>
            <w:shd w:val="clear" w:color="auto" w:fill="D9D9D9"/>
          </w:tcPr>
          <w:p w14:paraId="3C94DC4C" w14:textId="77777777" w:rsidR="00333B96" w:rsidRPr="00A406E5" w:rsidRDefault="00333B96" w:rsidP="000235E4">
            <w:pPr>
              <w:spacing w:before="120" w:after="120"/>
              <w:jc w:val="both"/>
              <w:rPr>
                <w:rFonts w:ascii="Arial" w:hAnsi="Arial" w:cs="Arial"/>
                <w:b/>
              </w:rPr>
            </w:pPr>
            <w:r w:rsidRPr="00A406E5">
              <w:rPr>
                <w:rFonts w:ascii="Arial" w:hAnsi="Arial" w:cs="Arial"/>
                <w:b/>
              </w:rPr>
              <w:t>Student ID number:</w:t>
            </w:r>
          </w:p>
        </w:tc>
        <w:tc>
          <w:tcPr>
            <w:tcW w:w="2268" w:type="dxa"/>
          </w:tcPr>
          <w:p w14:paraId="35D421E2" w14:textId="4171AB5F" w:rsidR="00333B96" w:rsidRPr="00A406E5" w:rsidRDefault="009B7A50" w:rsidP="000235E4">
            <w:pPr>
              <w:spacing w:before="120" w:after="120"/>
              <w:jc w:val="both"/>
              <w:rPr>
                <w:rFonts w:ascii="Arial" w:hAnsi="Arial" w:cs="Arial"/>
                <w:b/>
              </w:rPr>
            </w:pPr>
            <w:r>
              <w:rPr>
                <w:rFonts w:ascii="Arial" w:hAnsi="Arial" w:cs="Arial"/>
                <w:b/>
              </w:rPr>
              <w:t>167873</w:t>
            </w:r>
          </w:p>
        </w:tc>
      </w:tr>
      <w:tr w:rsidR="00333B96" w:rsidRPr="00A406E5" w14:paraId="01A27252" w14:textId="77777777" w:rsidTr="000235E4">
        <w:tc>
          <w:tcPr>
            <w:tcW w:w="2093" w:type="dxa"/>
            <w:shd w:val="pct15" w:color="auto" w:fill="auto"/>
          </w:tcPr>
          <w:p w14:paraId="66083835" w14:textId="77777777" w:rsidR="00333B96" w:rsidRPr="00A406E5" w:rsidRDefault="00333B96" w:rsidP="000235E4">
            <w:pPr>
              <w:spacing w:before="120" w:after="120"/>
              <w:jc w:val="both"/>
              <w:rPr>
                <w:rFonts w:ascii="Arial" w:hAnsi="Arial" w:cs="Arial"/>
                <w:b/>
              </w:rPr>
            </w:pPr>
            <w:r w:rsidRPr="00A406E5">
              <w:rPr>
                <w:rFonts w:ascii="Arial" w:hAnsi="Arial" w:cs="Arial"/>
                <w:b/>
              </w:rPr>
              <w:t>Programme:</w:t>
            </w:r>
          </w:p>
        </w:tc>
        <w:tc>
          <w:tcPr>
            <w:tcW w:w="7829" w:type="dxa"/>
            <w:gridSpan w:val="3"/>
          </w:tcPr>
          <w:p w14:paraId="64613E5D" w14:textId="77777777" w:rsidR="00333B96" w:rsidRPr="00A406E5" w:rsidRDefault="00333B96" w:rsidP="000235E4">
            <w:pPr>
              <w:spacing w:before="120" w:after="120"/>
              <w:rPr>
                <w:rFonts w:ascii="Arial" w:hAnsi="Arial" w:cs="Arial"/>
                <w:b/>
              </w:rPr>
            </w:pPr>
            <w:r>
              <w:rPr>
                <w:rFonts w:ascii="Arial" w:hAnsi="Arial" w:cs="Arial"/>
                <w:b/>
              </w:rPr>
              <w:t>HNC Process Operations Engineering</w:t>
            </w:r>
          </w:p>
        </w:tc>
      </w:tr>
      <w:tr w:rsidR="00333B96" w:rsidRPr="00A406E5" w14:paraId="4472E312" w14:textId="77777777" w:rsidTr="000235E4">
        <w:tc>
          <w:tcPr>
            <w:tcW w:w="2093" w:type="dxa"/>
            <w:shd w:val="pct15" w:color="auto" w:fill="auto"/>
          </w:tcPr>
          <w:p w14:paraId="500862EB" w14:textId="77777777" w:rsidR="00333B96" w:rsidRPr="00A406E5" w:rsidRDefault="00333B96" w:rsidP="000235E4">
            <w:pPr>
              <w:spacing w:before="120" w:after="120"/>
              <w:jc w:val="both"/>
              <w:rPr>
                <w:rFonts w:ascii="Arial" w:hAnsi="Arial" w:cs="Arial"/>
                <w:b/>
              </w:rPr>
            </w:pPr>
            <w:r w:rsidRPr="00A406E5">
              <w:rPr>
                <w:rFonts w:ascii="Arial" w:hAnsi="Arial" w:cs="Arial"/>
                <w:b/>
              </w:rPr>
              <w:t>Module:</w:t>
            </w:r>
          </w:p>
        </w:tc>
        <w:tc>
          <w:tcPr>
            <w:tcW w:w="7829" w:type="dxa"/>
            <w:gridSpan w:val="3"/>
            <w:shd w:val="clear" w:color="auto" w:fill="auto"/>
          </w:tcPr>
          <w:p w14:paraId="6CC7B4E0" w14:textId="77777777" w:rsidR="00333B96" w:rsidRPr="00A406E5" w:rsidRDefault="00333B96" w:rsidP="000235E4">
            <w:pPr>
              <w:spacing w:before="120" w:after="120"/>
              <w:jc w:val="both"/>
              <w:rPr>
                <w:rFonts w:ascii="Arial" w:hAnsi="Arial" w:cs="Arial"/>
                <w:b/>
              </w:rPr>
            </w:pPr>
            <w:r>
              <w:rPr>
                <w:rFonts w:ascii="Arial" w:hAnsi="Arial" w:cs="Arial"/>
                <w:b/>
              </w:rPr>
              <w:t>Industrial Process Operations and Control</w:t>
            </w:r>
          </w:p>
        </w:tc>
      </w:tr>
      <w:tr w:rsidR="00333B96" w:rsidRPr="00A406E5" w14:paraId="4C0F7121" w14:textId="77777777" w:rsidTr="000235E4">
        <w:tc>
          <w:tcPr>
            <w:tcW w:w="2093" w:type="dxa"/>
            <w:shd w:val="pct15" w:color="auto" w:fill="auto"/>
          </w:tcPr>
          <w:p w14:paraId="067E0063" w14:textId="77777777" w:rsidR="00333B96" w:rsidRPr="00A406E5" w:rsidRDefault="00333B96" w:rsidP="000235E4">
            <w:pPr>
              <w:spacing w:before="120" w:after="120"/>
              <w:jc w:val="both"/>
              <w:rPr>
                <w:rFonts w:ascii="Arial" w:hAnsi="Arial" w:cs="Arial"/>
                <w:b/>
              </w:rPr>
            </w:pPr>
            <w:r w:rsidRPr="00A406E5">
              <w:rPr>
                <w:rFonts w:ascii="Arial" w:hAnsi="Arial" w:cs="Arial"/>
                <w:b/>
              </w:rPr>
              <w:t>Module code:</w:t>
            </w:r>
          </w:p>
        </w:tc>
        <w:tc>
          <w:tcPr>
            <w:tcW w:w="3293" w:type="dxa"/>
          </w:tcPr>
          <w:p w14:paraId="2AE17716" w14:textId="77777777" w:rsidR="00333B96" w:rsidRPr="00A406E5" w:rsidRDefault="00333B96" w:rsidP="000235E4">
            <w:pPr>
              <w:spacing w:before="120" w:after="120"/>
              <w:jc w:val="both"/>
              <w:rPr>
                <w:rFonts w:ascii="Arial" w:hAnsi="Arial" w:cs="Arial"/>
                <w:b/>
              </w:rPr>
            </w:pPr>
            <w:r>
              <w:rPr>
                <w:rFonts w:ascii="Arial" w:hAnsi="Arial" w:cs="Arial"/>
                <w:b/>
              </w:rPr>
              <w:t>PCPO4004</w:t>
            </w:r>
          </w:p>
        </w:tc>
        <w:tc>
          <w:tcPr>
            <w:tcW w:w="2268" w:type="dxa"/>
            <w:shd w:val="clear" w:color="auto" w:fill="D9D9D9"/>
          </w:tcPr>
          <w:p w14:paraId="26A24569" w14:textId="77777777" w:rsidR="00333B96" w:rsidRPr="004D5E9B" w:rsidRDefault="00333B96" w:rsidP="000235E4">
            <w:pPr>
              <w:pStyle w:val="Heading2"/>
              <w:jc w:val="left"/>
              <w:rPr>
                <w:rFonts w:ascii="Arial" w:hAnsi="Arial" w:cs="Arial"/>
                <w:sz w:val="22"/>
                <w:szCs w:val="22"/>
              </w:rPr>
            </w:pPr>
            <w:r w:rsidRPr="00A406E5">
              <w:rPr>
                <w:rFonts w:ascii="Arial" w:hAnsi="Arial" w:cs="Arial"/>
                <w:sz w:val="22"/>
                <w:szCs w:val="22"/>
              </w:rPr>
              <w:t>Contribution to Overall Module Assessment (%):</w:t>
            </w:r>
          </w:p>
        </w:tc>
        <w:tc>
          <w:tcPr>
            <w:tcW w:w="2268" w:type="dxa"/>
          </w:tcPr>
          <w:p w14:paraId="3A4D8C62" w14:textId="77777777" w:rsidR="00333B96" w:rsidRPr="00A406E5" w:rsidRDefault="00333B96" w:rsidP="000235E4">
            <w:pPr>
              <w:spacing w:before="120" w:after="120"/>
              <w:jc w:val="both"/>
              <w:rPr>
                <w:rFonts w:ascii="Arial" w:hAnsi="Arial" w:cs="Arial"/>
                <w:b/>
              </w:rPr>
            </w:pPr>
            <w:r>
              <w:rPr>
                <w:rFonts w:ascii="Arial" w:hAnsi="Arial" w:cs="Arial"/>
                <w:b/>
              </w:rPr>
              <w:t>50%</w:t>
            </w:r>
          </w:p>
        </w:tc>
      </w:tr>
      <w:tr w:rsidR="00333B96" w:rsidRPr="00A406E5" w14:paraId="583AB706" w14:textId="77777777" w:rsidTr="000235E4">
        <w:tc>
          <w:tcPr>
            <w:tcW w:w="2093" w:type="dxa"/>
            <w:shd w:val="pct15" w:color="auto" w:fill="auto"/>
          </w:tcPr>
          <w:p w14:paraId="0773DD8D" w14:textId="77777777" w:rsidR="00333B96" w:rsidRPr="00A406E5" w:rsidRDefault="00333B96" w:rsidP="000235E4">
            <w:pPr>
              <w:spacing w:before="120" w:after="120"/>
              <w:jc w:val="both"/>
              <w:rPr>
                <w:rFonts w:ascii="Arial" w:hAnsi="Arial" w:cs="Arial"/>
                <w:b/>
              </w:rPr>
            </w:pPr>
            <w:r w:rsidRPr="00A406E5">
              <w:rPr>
                <w:rFonts w:ascii="Arial" w:hAnsi="Arial" w:cs="Arial"/>
                <w:b/>
              </w:rPr>
              <w:t>Lecturer:</w:t>
            </w:r>
          </w:p>
        </w:tc>
        <w:tc>
          <w:tcPr>
            <w:tcW w:w="3293" w:type="dxa"/>
          </w:tcPr>
          <w:p w14:paraId="0307268B" w14:textId="77777777" w:rsidR="00333B96" w:rsidRPr="00A406E5" w:rsidRDefault="00333B96" w:rsidP="000235E4">
            <w:pPr>
              <w:spacing w:before="120" w:after="120"/>
              <w:jc w:val="both"/>
              <w:rPr>
                <w:rFonts w:ascii="Arial" w:hAnsi="Arial" w:cs="Arial"/>
                <w:b/>
              </w:rPr>
            </w:pPr>
            <w:r>
              <w:rPr>
                <w:rFonts w:ascii="Arial" w:hAnsi="Arial" w:cs="Arial"/>
                <w:b/>
              </w:rPr>
              <w:t>Nigel Richards</w:t>
            </w:r>
          </w:p>
        </w:tc>
        <w:tc>
          <w:tcPr>
            <w:tcW w:w="2268" w:type="dxa"/>
            <w:shd w:val="clear" w:color="auto" w:fill="D9D9D9"/>
          </w:tcPr>
          <w:p w14:paraId="445E5E70" w14:textId="77777777" w:rsidR="00333B96" w:rsidRPr="00A406E5" w:rsidRDefault="00333B96" w:rsidP="000235E4">
            <w:pPr>
              <w:spacing w:before="120" w:after="120"/>
              <w:rPr>
                <w:rFonts w:ascii="Arial" w:hAnsi="Arial" w:cs="Arial"/>
                <w:b/>
              </w:rPr>
            </w:pPr>
            <w:r w:rsidRPr="00A406E5">
              <w:rPr>
                <w:rFonts w:ascii="Arial" w:hAnsi="Arial" w:cs="Arial"/>
                <w:b/>
              </w:rPr>
              <w:t>Internal Verifier:</w:t>
            </w:r>
          </w:p>
        </w:tc>
        <w:tc>
          <w:tcPr>
            <w:tcW w:w="2268" w:type="dxa"/>
          </w:tcPr>
          <w:p w14:paraId="7359D484" w14:textId="77777777" w:rsidR="00333B96" w:rsidRPr="00A406E5" w:rsidRDefault="00333B96" w:rsidP="000235E4">
            <w:pPr>
              <w:spacing w:before="120" w:after="120"/>
              <w:jc w:val="both"/>
              <w:rPr>
                <w:rFonts w:ascii="Arial" w:hAnsi="Arial" w:cs="Arial"/>
                <w:b/>
              </w:rPr>
            </w:pPr>
            <w:r>
              <w:rPr>
                <w:rFonts w:ascii="Arial" w:hAnsi="Arial" w:cs="Arial"/>
                <w:b/>
              </w:rPr>
              <w:t>Lance Rutherford</w:t>
            </w:r>
          </w:p>
        </w:tc>
      </w:tr>
      <w:tr w:rsidR="00333B96" w:rsidRPr="00A406E5" w14:paraId="6AE379F0" w14:textId="77777777" w:rsidTr="000235E4">
        <w:tc>
          <w:tcPr>
            <w:tcW w:w="2093" w:type="dxa"/>
            <w:shd w:val="pct15" w:color="auto" w:fill="auto"/>
          </w:tcPr>
          <w:p w14:paraId="5F8C50BF" w14:textId="77777777" w:rsidR="00333B96" w:rsidRPr="00A406E5" w:rsidRDefault="00333B96" w:rsidP="000235E4">
            <w:pPr>
              <w:spacing w:before="120" w:after="120"/>
              <w:jc w:val="both"/>
              <w:rPr>
                <w:rFonts w:ascii="Arial" w:hAnsi="Arial" w:cs="Arial"/>
                <w:b/>
              </w:rPr>
            </w:pPr>
            <w:r w:rsidRPr="00A406E5">
              <w:rPr>
                <w:rFonts w:ascii="Arial" w:hAnsi="Arial" w:cs="Arial"/>
                <w:b/>
              </w:rPr>
              <w:t>Assignment Title:</w:t>
            </w:r>
          </w:p>
        </w:tc>
        <w:tc>
          <w:tcPr>
            <w:tcW w:w="3293" w:type="dxa"/>
          </w:tcPr>
          <w:p w14:paraId="25029AFC" w14:textId="77777777" w:rsidR="00333B96" w:rsidRPr="00A406E5" w:rsidRDefault="00333B96" w:rsidP="000235E4">
            <w:pPr>
              <w:spacing w:before="120" w:after="120"/>
              <w:jc w:val="both"/>
              <w:rPr>
                <w:rFonts w:ascii="Arial" w:hAnsi="Arial" w:cs="Arial"/>
                <w:b/>
              </w:rPr>
            </w:pPr>
            <w:r>
              <w:rPr>
                <w:rFonts w:ascii="Arial" w:hAnsi="Arial" w:cs="Arial"/>
                <w:b/>
              </w:rPr>
              <w:t>Process Automation</w:t>
            </w:r>
          </w:p>
        </w:tc>
        <w:tc>
          <w:tcPr>
            <w:tcW w:w="2268" w:type="dxa"/>
            <w:shd w:val="pct15" w:color="auto" w:fill="auto"/>
          </w:tcPr>
          <w:p w14:paraId="70008917" w14:textId="77777777" w:rsidR="00333B96" w:rsidRPr="00A406E5" w:rsidRDefault="00333B96" w:rsidP="000235E4">
            <w:pPr>
              <w:spacing w:before="120" w:after="120"/>
              <w:rPr>
                <w:rFonts w:ascii="Arial" w:hAnsi="Arial" w:cs="Arial"/>
                <w:b/>
              </w:rPr>
            </w:pPr>
            <w:r>
              <w:rPr>
                <w:rFonts w:ascii="Arial" w:hAnsi="Arial" w:cs="Arial"/>
                <w:b/>
              </w:rPr>
              <w:t>Word count (or equivalent):</w:t>
            </w:r>
          </w:p>
        </w:tc>
        <w:tc>
          <w:tcPr>
            <w:tcW w:w="2268" w:type="dxa"/>
          </w:tcPr>
          <w:p w14:paraId="5F982580" w14:textId="77777777" w:rsidR="00333B96" w:rsidRPr="00A406E5" w:rsidRDefault="00333B96" w:rsidP="000235E4">
            <w:pPr>
              <w:spacing w:before="120" w:after="120"/>
              <w:jc w:val="both"/>
              <w:rPr>
                <w:rFonts w:ascii="Arial" w:hAnsi="Arial" w:cs="Arial"/>
                <w:b/>
              </w:rPr>
            </w:pPr>
            <w:r>
              <w:rPr>
                <w:rFonts w:ascii="Arial" w:hAnsi="Arial" w:cs="Arial"/>
                <w:b/>
              </w:rPr>
              <w:t>2000</w:t>
            </w:r>
          </w:p>
        </w:tc>
      </w:tr>
      <w:tr w:rsidR="00333B96" w:rsidRPr="00A406E5" w14:paraId="38FBE635" w14:textId="77777777" w:rsidTr="000235E4">
        <w:tc>
          <w:tcPr>
            <w:tcW w:w="2093" w:type="dxa"/>
            <w:shd w:val="pct15" w:color="auto" w:fill="auto"/>
          </w:tcPr>
          <w:p w14:paraId="33C9CF3E" w14:textId="77777777" w:rsidR="00333B96" w:rsidRPr="00A406E5" w:rsidRDefault="00333B96" w:rsidP="000235E4">
            <w:pPr>
              <w:spacing w:before="120" w:after="120"/>
              <w:jc w:val="both"/>
              <w:rPr>
                <w:rFonts w:ascii="Arial" w:hAnsi="Arial" w:cs="Arial"/>
                <w:b/>
              </w:rPr>
            </w:pPr>
            <w:r w:rsidRPr="00A406E5">
              <w:rPr>
                <w:rFonts w:ascii="Arial" w:hAnsi="Arial" w:cs="Arial"/>
                <w:b/>
              </w:rPr>
              <w:t>Submission deadline:</w:t>
            </w:r>
          </w:p>
        </w:tc>
        <w:tc>
          <w:tcPr>
            <w:tcW w:w="3293" w:type="dxa"/>
            <w:shd w:val="clear" w:color="auto" w:fill="auto"/>
          </w:tcPr>
          <w:p w14:paraId="60205C75" w14:textId="77777777" w:rsidR="00333B96" w:rsidRPr="00A406E5" w:rsidRDefault="00333B96" w:rsidP="000235E4">
            <w:pPr>
              <w:spacing w:before="120" w:after="120"/>
              <w:jc w:val="both"/>
              <w:rPr>
                <w:rFonts w:ascii="Arial" w:hAnsi="Arial" w:cs="Arial"/>
                <w:b/>
              </w:rPr>
            </w:pPr>
            <w:r>
              <w:rPr>
                <w:rFonts w:ascii="Arial" w:hAnsi="Arial" w:cs="Arial"/>
                <w:b/>
              </w:rPr>
              <w:t>12/05/22</w:t>
            </w:r>
          </w:p>
        </w:tc>
        <w:tc>
          <w:tcPr>
            <w:tcW w:w="2268" w:type="dxa"/>
            <w:shd w:val="pct15" w:color="auto" w:fill="auto"/>
          </w:tcPr>
          <w:p w14:paraId="5487D3A9" w14:textId="77777777" w:rsidR="00333B96" w:rsidRPr="00A406E5" w:rsidRDefault="00333B96" w:rsidP="000235E4">
            <w:pPr>
              <w:spacing w:before="120" w:after="120"/>
              <w:rPr>
                <w:rFonts w:ascii="Arial" w:hAnsi="Arial" w:cs="Arial"/>
                <w:b/>
              </w:rPr>
            </w:pPr>
            <w:r w:rsidRPr="00A406E5">
              <w:rPr>
                <w:rFonts w:ascii="Arial" w:hAnsi="Arial" w:cs="Arial"/>
                <w:b/>
              </w:rPr>
              <w:t>Return date of provisional marks &amp; written feedback:</w:t>
            </w:r>
          </w:p>
        </w:tc>
        <w:tc>
          <w:tcPr>
            <w:tcW w:w="2268" w:type="dxa"/>
          </w:tcPr>
          <w:p w14:paraId="79CFEE75" w14:textId="77777777" w:rsidR="00333B96" w:rsidRPr="00A406E5" w:rsidRDefault="00333B96" w:rsidP="000235E4">
            <w:pPr>
              <w:spacing w:before="120" w:after="120"/>
              <w:jc w:val="both"/>
              <w:rPr>
                <w:rFonts w:ascii="Arial" w:hAnsi="Arial" w:cs="Arial"/>
                <w:b/>
              </w:rPr>
            </w:pPr>
            <w:r>
              <w:rPr>
                <w:rFonts w:ascii="Arial" w:hAnsi="Arial" w:cs="Arial"/>
                <w:b/>
              </w:rPr>
              <w:t>25/05/22</w:t>
            </w:r>
          </w:p>
        </w:tc>
      </w:tr>
      <w:tr w:rsidR="00333B96" w:rsidRPr="00A406E5" w14:paraId="471A382A" w14:textId="77777777" w:rsidTr="000235E4">
        <w:tc>
          <w:tcPr>
            <w:tcW w:w="2093" w:type="dxa"/>
            <w:shd w:val="pct15" w:color="auto" w:fill="auto"/>
          </w:tcPr>
          <w:p w14:paraId="32BB41B7" w14:textId="77777777" w:rsidR="00333B96" w:rsidRPr="00A406E5" w:rsidRDefault="00333B96" w:rsidP="000235E4">
            <w:pPr>
              <w:spacing w:before="120" w:after="120"/>
              <w:jc w:val="both"/>
              <w:rPr>
                <w:rFonts w:ascii="Arial" w:hAnsi="Arial" w:cs="Arial"/>
                <w:b/>
              </w:rPr>
            </w:pPr>
            <w:r w:rsidRPr="00A406E5">
              <w:rPr>
                <w:rFonts w:ascii="Arial" w:hAnsi="Arial" w:cs="Arial"/>
                <w:b/>
              </w:rPr>
              <w:t>Submission method</w:t>
            </w:r>
            <w:r>
              <w:rPr>
                <w:rFonts w:ascii="Arial" w:hAnsi="Arial" w:cs="Arial"/>
                <w:b/>
              </w:rPr>
              <w:t>:</w:t>
            </w:r>
          </w:p>
        </w:tc>
        <w:tc>
          <w:tcPr>
            <w:tcW w:w="7829" w:type="dxa"/>
            <w:gridSpan w:val="3"/>
            <w:shd w:val="clear" w:color="auto" w:fill="auto"/>
          </w:tcPr>
          <w:p w14:paraId="54D4E7BD" w14:textId="77777777" w:rsidR="00333B96" w:rsidRPr="00A406E5" w:rsidRDefault="00333B96" w:rsidP="000235E4">
            <w:pPr>
              <w:rPr>
                <w:rFonts w:ascii="Arial" w:hAnsi="Arial" w:cs="Arial"/>
              </w:rPr>
            </w:pPr>
            <w:r w:rsidRPr="00A406E5">
              <w:rPr>
                <w:rFonts w:ascii="Arial" w:hAnsi="Arial" w:cs="Arial"/>
              </w:rPr>
              <w:t>All written assessments, where practical and possible, must be submitted via Turnitin unless otherwise instructed by the Lecturer. (Please DO NOT put this assessment specification into Turnitin or it will match many similarities with other students’ submissions.)</w:t>
            </w:r>
          </w:p>
          <w:p w14:paraId="06CB2AD6" w14:textId="77777777" w:rsidR="00333B96" w:rsidRPr="00A406E5" w:rsidRDefault="00333B96" w:rsidP="000235E4">
            <w:pPr>
              <w:spacing w:before="120" w:after="120"/>
              <w:jc w:val="both"/>
              <w:rPr>
                <w:rFonts w:ascii="Arial" w:hAnsi="Arial" w:cs="Arial"/>
                <w:b/>
              </w:rPr>
            </w:pPr>
            <w:r w:rsidRPr="00A406E5">
              <w:rPr>
                <w:rFonts w:ascii="Arial" w:hAnsi="Arial" w:cs="Arial"/>
                <w:b/>
              </w:rPr>
              <w:t xml:space="preserve">Alternative submission method (if applicable): </w:t>
            </w:r>
          </w:p>
          <w:p w14:paraId="3B36F9CE" w14:textId="77777777" w:rsidR="00333B96" w:rsidRPr="00A406E5" w:rsidRDefault="00333B96" w:rsidP="000235E4">
            <w:pPr>
              <w:spacing w:before="120" w:after="120"/>
              <w:rPr>
                <w:rFonts w:ascii="Arial" w:hAnsi="Arial" w:cs="Arial"/>
                <w:b/>
              </w:rPr>
            </w:pPr>
            <w:r w:rsidRPr="00A406E5">
              <w:rPr>
                <w:rFonts w:ascii="Arial" w:hAnsi="Arial" w:cs="Arial"/>
                <w:b/>
              </w:rPr>
              <w:t xml:space="preserve">Late submission of the assessment will result in a late penalty mark.  </w:t>
            </w:r>
            <w:r w:rsidRPr="00A406E5">
              <w:rPr>
                <w:rFonts w:ascii="Arial" w:hAnsi="Arial" w:cs="Arial"/>
              </w:rPr>
              <w:t>Penalties for late submission: Up to one week late, maximum mark o</w:t>
            </w:r>
            <w:r>
              <w:rPr>
                <w:rFonts w:ascii="Arial" w:hAnsi="Arial" w:cs="Arial"/>
              </w:rPr>
              <w:t>f 40%.  Over one week late, 0%</w:t>
            </w:r>
            <w:r w:rsidRPr="00A406E5">
              <w:rPr>
                <w:rFonts w:ascii="Arial" w:hAnsi="Arial" w:cs="Arial"/>
              </w:rPr>
              <w:t>.  Only the Extenuating Circumstances Panel may approve a change to submission dates.</w:t>
            </w:r>
          </w:p>
        </w:tc>
      </w:tr>
      <w:tr w:rsidR="00333B96" w:rsidRPr="00A406E5" w14:paraId="3CB2245E" w14:textId="77777777" w:rsidTr="000235E4">
        <w:tc>
          <w:tcPr>
            <w:tcW w:w="2093" w:type="dxa"/>
            <w:shd w:val="pct15" w:color="auto" w:fill="auto"/>
          </w:tcPr>
          <w:p w14:paraId="53E9856A" w14:textId="77777777" w:rsidR="00333B96" w:rsidRPr="00A406E5" w:rsidRDefault="00333B96" w:rsidP="000235E4">
            <w:pPr>
              <w:spacing w:before="120" w:after="120"/>
              <w:rPr>
                <w:rFonts w:ascii="Arial" w:hAnsi="Arial" w:cs="Arial"/>
                <w:b/>
              </w:rPr>
            </w:pPr>
            <w:r w:rsidRPr="00A406E5">
              <w:rPr>
                <w:rFonts w:ascii="Arial" w:hAnsi="Arial" w:cs="Arial"/>
                <w:b/>
              </w:rPr>
              <w:t>Academic honesty / referencing:</w:t>
            </w:r>
          </w:p>
        </w:tc>
        <w:tc>
          <w:tcPr>
            <w:tcW w:w="7829" w:type="dxa"/>
            <w:gridSpan w:val="3"/>
            <w:shd w:val="clear" w:color="auto" w:fill="auto"/>
          </w:tcPr>
          <w:p w14:paraId="40B00B66" w14:textId="77777777" w:rsidR="00333B96" w:rsidRPr="00A406E5" w:rsidRDefault="00333B96" w:rsidP="000235E4">
            <w:pPr>
              <w:spacing w:before="120" w:after="120"/>
              <w:rPr>
                <w:rFonts w:ascii="Arial" w:hAnsi="Arial" w:cs="Arial"/>
              </w:rPr>
            </w:pPr>
            <w:r w:rsidRPr="00A406E5">
              <w:rPr>
                <w:rFonts w:ascii="Arial" w:hAnsi="Arial" w:cs="Arial"/>
              </w:rPr>
              <w:t xml:space="preserve">Academic honesty is required. In the main body of your submission you must give credit to authors on whose research and ideas your work is based. Append to your submission a reference list that indicates the books, articles, etc. that you have </w:t>
            </w:r>
            <w:r>
              <w:rPr>
                <w:rFonts w:ascii="Arial" w:hAnsi="Arial" w:cs="Arial"/>
              </w:rPr>
              <w:t xml:space="preserve">used, </w:t>
            </w:r>
            <w:r w:rsidRPr="00A406E5">
              <w:rPr>
                <w:rFonts w:ascii="Arial" w:hAnsi="Arial" w:cs="Arial"/>
              </w:rPr>
              <w:t xml:space="preserve">cited or quoted in order to complete this assessment.  </w:t>
            </w:r>
          </w:p>
        </w:tc>
      </w:tr>
    </w:tbl>
    <w:p w14:paraId="1929FB99" w14:textId="77777777" w:rsidR="00333B96" w:rsidRPr="00A406E5" w:rsidRDefault="00333B96" w:rsidP="00333B96">
      <w:pPr>
        <w:rPr>
          <w:rFonts w:ascii="Arial" w:hAnsi="Arial" w:cs="Arial"/>
          <w:sz w:val="32"/>
        </w:rPr>
      </w:pPr>
    </w:p>
    <w:tbl>
      <w:tblPr>
        <w:tblW w:w="9747" w:type="dxa"/>
        <w:tblInd w:w="39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747"/>
      </w:tblGrid>
      <w:tr w:rsidR="00333B96" w:rsidRPr="00A406E5" w14:paraId="5B40E0E8" w14:textId="77777777" w:rsidTr="000235E4">
        <w:tc>
          <w:tcPr>
            <w:tcW w:w="9747" w:type="dxa"/>
            <w:shd w:val="pct10" w:color="auto" w:fill="auto"/>
          </w:tcPr>
          <w:p w14:paraId="7AA5E110" w14:textId="77777777" w:rsidR="00333B96" w:rsidRPr="00A406E5" w:rsidRDefault="00333B96" w:rsidP="000235E4">
            <w:pPr>
              <w:rPr>
                <w:rFonts w:ascii="Arial" w:hAnsi="Arial" w:cs="Arial"/>
                <w:b/>
              </w:rPr>
            </w:pPr>
            <w:r w:rsidRPr="00A406E5">
              <w:rPr>
                <w:rFonts w:ascii="Arial" w:hAnsi="Arial" w:cs="Arial"/>
                <w:b/>
              </w:rPr>
              <w:t xml:space="preserve">Module Learning Outcomes </w:t>
            </w:r>
          </w:p>
          <w:p w14:paraId="48B823C4" w14:textId="77777777" w:rsidR="00333B96" w:rsidRPr="00A406E5" w:rsidRDefault="00333B96" w:rsidP="000235E4">
            <w:pPr>
              <w:rPr>
                <w:rFonts w:ascii="Arial" w:hAnsi="Arial" w:cs="Arial"/>
              </w:rPr>
            </w:pPr>
            <w:r w:rsidRPr="00A406E5">
              <w:rPr>
                <w:rFonts w:ascii="Arial" w:hAnsi="Arial" w:cs="Arial"/>
                <w:b/>
              </w:rPr>
              <w:t>(from module syllabus)</w:t>
            </w:r>
          </w:p>
        </w:tc>
      </w:tr>
      <w:tr w:rsidR="00333B96" w:rsidRPr="00A406E5" w14:paraId="2BF0B02F" w14:textId="77777777" w:rsidTr="000235E4">
        <w:tc>
          <w:tcPr>
            <w:tcW w:w="9747" w:type="dxa"/>
          </w:tcPr>
          <w:p w14:paraId="630101CA" w14:textId="77777777" w:rsidR="00333B96" w:rsidRPr="00A406E5" w:rsidRDefault="00333B96" w:rsidP="000235E4">
            <w:pPr>
              <w:rPr>
                <w:rFonts w:ascii="Arial" w:hAnsi="Arial" w:cs="Arial"/>
              </w:rPr>
            </w:pPr>
          </w:p>
          <w:p w14:paraId="38AE9699" w14:textId="77777777" w:rsidR="00333B96" w:rsidRDefault="00333B96" w:rsidP="000235E4">
            <w:pPr>
              <w:pStyle w:val="bullet"/>
              <w:spacing w:before="0" w:line="276" w:lineRule="auto"/>
              <w:ind w:left="284" w:firstLine="0"/>
              <w:rPr>
                <w:rFonts w:ascii="Arial" w:hAnsi="Arial" w:cs="Arial"/>
                <w:sz w:val="22"/>
                <w:szCs w:val="22"/>
              </w:rPr>
            </w:pPr>
            <w:r>
              <w:rPr>
                <w:rFonts w:ascii="Arial" w:hAnsi="Arial" w:cs="Arial"/>
                <w:sz w:val="22"/>
                <w:szCs w:val="22"/>
              </w:rPr>
              <w:t xml:space="preserve">LO1 </w:t>
            </w:r>
            <w:r w:rsidRPr="00C90AFC">
              <w:rPr>
                <w:rFonts w:ascii="Arial" w:hAnsi="Arial" w:cs="Arial"/>
                <w:sz w:val="22"/>
                <w:szCs w:val="22"/>
              </w:rPr>
              <w:t>Explain the elements required to ensure effective control is maintained over an industrial process.</w:t>
            </w:r>
          </w:p>
          <w:p w14:paraId="1CD43ADC" w14:textId="77777777" w:rsidR="00333B96" w:rsidRPr="00C90AFC" w:rsidRDefault="00333B96" w:rsidP="000235E4">
            <w:pPr>
              <w:pStyle w:val="bullet"/>
              <w:spacing w:before="0" w:line="276" w:lineRule="auto"/>
              <w:ind w:left="851" w:firstLine="0"/>
              <w:rPr>
                <w:rFonts w:ascii="Arial" w:hAnsi="Arial" w:cs="Arial"/>
                <w:sz w:val="22"/>
                <w:szCs w:val="22"/>
              </w:rPr>
            </w:pPr>
          </w:p>
          <w:p w14:paraId="14E2C425" w14:textId="77777777" w:rsidR="00333B96" w:rsidRDefault="00333B96" w:rsidP="000235E4">
            <w:pPr>
              <w:pStyle w:val="bullet"/>
              <w:spacing w:before="0" w:line="276" w:lineRule="auto"/>
              <w:ind w:left="284" w:firstLine="0"/>
              <w:rPr>
                <w:rFonts w:ascii="Arial" w:hAnsi="Arial" w:cs="Arial"/>
                <w:sz w:val="22"/>
                <w:szCs w:val="22"/>
              </w:rPr>
            </w:pPr>
            <w:r>
              <w:rPr>
                <w:rFonts w:ascii="Arial" w:hAnsi="Arial" w:cs="Arial"/>
                <w:sz w:val="22"/>
                <w:szCs w:val="22"/>
              </w:rPr>
              <w:lastRenderedPageBreak/>
              <w:t xml:space="preserve">LO2 </w:t>
            </w:r>
            <w:r w:rsidRPr="00C90AFC">
              <w:rPr>
                <w:rFonts w:ascii="Arial" w:hAnsi="Arial" w:cs="Arial"/>
                <w:sz w:val="22"/>
                <w:szCs w:val="22"/>
              </w:rPr>
              <w:t>Select an appropriate control strategy and develop an operational procedure based on knowledge of the industrial process.</w:t>
            </w:r>
          </w:p>
          <w:p w14:paraId="5A8B7816" w14:textId="77777777" w:rsidR="00333B96" w:rsidRPr="00C90AFC" w:rsidRDefault="00333B96" w:rsidP="000235E4">
            <w:pPr>
              <w:pStyle w:val="bullet"/>
              <w:spacing w:before="0" w:line="276" w:lineRule="auto"/>
              <w:ind w:left="0" w:firstLine="0"/>
              <w:rPr>
                <w:rFonts w:ascii="Arial" w:hAnsi="Arial" w:cs="Arial"/>
                <w:sz w:val="22"/>
                <w:szCs w:val="22"/>
              </w:rPr>
            </w:pPr>
          </w:p>
          <w:p w14:paraId="338ACA1F" w14:textId="77777777" w:rsidR="00333B96" w:rsidRPr="00C90AFC" w:rsidRDefault="00333B96" w:rsidP="000235E4">
            <w:pPr>
              <w:pStyle w:val="bullet"/>
              <w:spacing w:before="0" w:line="276" w:lineRule="auto"/>
              <w:ind w:left="284" w:firstLine="0"/>
              <w:rPr>
                <w:rFonts w:ascii="Arial" w:hAnsi="Arial" w:cs="Arial"/>
                <w:sz w:val="22"/>
                <w:szCs w:val="22"/>
              </w:rPr>
            </w:pPr>
            <w:r>
              <w:rPr>
                <w:rFonts w:ascii="Arial" w:hAnsi="Arial" w:cs="Arial"/>
                <w:sz w:val="22"/>
                <w:szCs w:val="22"/>
              </w:rPr>
              <w:t xml:space="preserve">LO3 </w:t>
            </w:r>
            <w:r w:rsidRPr="00C90AFC">
              <w:rPr>
                <w:rFonts w:ascii="Arial" w:hAnsi="Arial" w:cs="Arial"/>
                <w:sz w:val="22"/>
                <w:szCs w:val="22"/>
              </w:rPr>
              <w:t>Effectively operate a virtual industrial process to meet the specific requirements of the manufacturing standard operating procedure and batch sheet record.</w:t>
            </w:r>
          </w:p>
          <w:p w14:paraId="6E78D0D7" w14:textId="77777777" w:rsidR="00333B96" w:rsidRPr="00A406E5" w:rsidRDefault="00333B96" w:rsidP="000235E4">
            <w:pPr>
              <w:rPr>
                <w:rFonts w:ascii="Arial" w:hAnsi="Arial" w:cs="Arial"/>
              </w:rPr>
            </w:pPr>
          </w:p>
        </w:tc>
      </w:tr>
    </w:tbl>
    <w:p w14:paraId="4BA3BA17" w14:textId="77777777" w:rsidR="00333B96" w:rsidRPr="00A406E5" w:rsidRDefault="00333B96" w:rsidP="00333B96">
      <w:pPr>
        <w:rPr>
          <w:rFonts w:ascii="Arial" w:hAnsi="Arial" w:cs="Arial"/>
          <w:b/>
        </w:rPr>
      </w:pPr>
    </w:p>
    <w:p w14:paraId="6326D4FA" w14:textId="77777777" w:rsidR="00333B96" w:rsidRPr="00A406E5" w:rsidRDefault="00333B96" w:rsidP="00333B96">
      <w:pPr>
        <w:rPr>
          <w:rFonts w:ascii="Arial" w:hAnsi="Arial" w:cs="Arial"/>
          <w:b/>
        </w:rPr>
      </w:pPr>
    </w:p>
    <w:p w14:paraId="63C565BE" w14:textId="77777777" w:rsidR="00333B96" w:rsidRDefault="00333B96" w:rsidP="00333B96">
      <w:pPr>
        <w:rPr>
          <w:rFonts w:ascii="Arial" w:hAnsi="Arial" w:cs="Arial"/>
          <w:b/>
        </w:rPr>
      </w:pPr>
    </w:p>
    <w:p w14:paraId="26DD0B95" w14:textId="77777777" w:rsidR="00333B96" w:rsidRPr="00A406E5" w:rsidRDefault="00333B96" w:rsidP="00333B96">
      <w:pPr>
        <w:rPr>
          <w:rFonts w:ascii="Arial" w:hAnsi="Arial" w:cs="Arial"/>
          <w:b/>
        </w:rPr>
      </w:pPr>
    </w:p>
    <w:tbl>
      <w:tblPr>
        <w:tblW w:w="0" w:type="auto"/>
        <w:tblInd w:w="39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C0C0C0"/>
        <w:tblLook w:val="01E0" w:firstRow="1" w:lastRow="1" w:firstColumn="1" w:lastColumn="1" w:noHBand="0" w:noVBand="0"/>
      </w:tblPr>
      <w:tblGrid>
        <w:gridCol w:w="8624"/>
      </w:tblGrid>
      <w:tr w:rsidR="00333B96" w:rsidRPr="00A406E5" w14:paraId="166E5922" w14:textId="77777777" w:rsidTr="000235E4">
        <w:tc>
          <w:tcPr>
            <w:tcW w:w="9781" w:type="dxa"/>
            <w:shd w:val="clear" w:color="auto" w:fill="C0C0C0"/>
          </w:tcPr>
          <w:p w14:paraId="091219A4" w14:textId="77777777" w:rsidR="00333B96" w:rsidRPr="00A406E5" w:rsidRDefault="00333B96" w:rsidP="000235E4">
            <w:pPr>
              <w:jc w:val="center"/>
              <w:rPr>
                <w:rFonts w:ascii="Arial" w:hAnsi="Arial" w:cs="Arial"/>
                <w:b/>
                <w:sz w:val="40"/>
                <w:szCs w:val="40"/>
              </w:rPr>
            </w:pPr>
            <w:r w:rsidRPr="00A406E5">
              <w:rPr>
                <w:rFonts w:ascii="Arial" w:hAnsi="Arial" w:cs="Arial"/>
                <w:sz w:val="32"/>
              </w:rPr>
              <w:br w:type="page"/>
            </w:r>
            <w:r w:rsidRPr="00A406E5">
              <w:rPr>
                <w:rFonts w:ascii="Arial" w:hAnsi="Arial" w:cs="Arial"/>
                <w:b/>
                <w:sz w:val="40"/>
                <w:szCs w:val="40"/>
              </w:rPr>
              <w:t>TASK DESCRIPTION</w:t>
            </w:r>
          </w:p>
        </w:tc>
      </w:tr>
    </w:tbl>
    <w:p w14:paraId="225E3BCE" w14:textId="77777777" w:rsidR="00333B96" w:rsidRPr="00A406E5" w:rsidRDefault="00333B96" w:rsidP="00333B96">
      <w:pPr>
        <w:jc w:val="both"/>
        <w:rPr>
          <w:rFonts w:ascii="Arial" w:hAnsi="Arial" w:cs="Arial"/>
        </w:rPr>
      </w:pPr>
    </w:p>
    <w:p w14:paraId="14290822" w14:textId="77777777" w:rsidR="00333B96" w:rsidRDefault="00333B96" w:rsidP="00333B96">
      <w:pPr>
        <w:outlineLvl w:val="0"/>
        <w:rPr>
          <w:rFonts w:ascii="Arial" w:hAnsi="Arial" w:cs="Arial"/>
          <w:b/>
          <w:sz w:val="24"/>
          <w:szCs w:val="24"/>
          <w:u w:val="single"/>
        </w:rPr>
      </w:pPr>
    </w:p>
    <w:p w14:paraId="0529BFF8" w14:textId="77777777" w:rsidR="00333B96" w:rsidRDefault="00333B96" w:rsidP="00333B96">
      <w:pPr>
        <w:jc w:val="both"/>
      </w:pPr>
    </w:p>
    <w:p w14:paraId="2DB648BD" w14:textId="77777777" w:rsidR="00333B96" w:rsidRDefault="00333B96" w:rsidP="00333B96">
      <w:pPr>
        <w:autoSpaceDE w:val="0"/>
        <w:autoSpaceDN w:val="0"/>
        <w:adjustRightInd w:val="0"/>
        <w:rPr>
          <w:rFonts w:ascii="Arial" w:hAnsi="Arial" w:cs="Arial"/>
          <w:b/>
          <w:color w:val="000000"/>
          <w:sz w:val="24"/>
          <w:szCs w:val="24"/>
        </w:rPr>
      </w:pPr>
      <w:r w:rsidRPr="00A572E8">
        <w:rPr>
          <w:rFonts w:ascii="Arial" w:hAnsi="Arial" w:cs="Arial"/>
          <w:b/>
          <w:color w:val="000000"/>
          <w:sz w:val="24"/>
          <w:szCs w:val="24"/>
        </w:rPr>
        <w:t>Assignment Brief</w:t>
      </w:r>
    </w:p>
    <w:p w14:paraId="4511449D" w14:textId="77777777" w:rsidR="00333B96" w:rsidRPr="00A572E8" w:rsidRDefault="00333B96" w:rsidP="00333B96">
      <w:pPr>
        <w:autoSpaceDE w:val="0"/>
        <w:autoSpaceDN w:val="0"/>
        <w:adjustRightInd w:val="0"/>
        <w:rPr>
          <w:rFonts w:ascii="Arial" w:hAnsi="Arial" w:cs="Arial"/>
          <w:b/>
          <w:color w:val="000000"/>
          <w:sz w:val="24"/>
          <w:szCs w:val="24"/>
        </w:rPr>
      </w:pPr>
    </w:p>
    <w:p w14:paraId="42821F97" w14:textId="77777777" w:rsidR="00333B96" w:rsidRPr="00A572E8" w:rsidRDefault="00333B96" w:rsidP="00333B96">
      <w:pPr>
        <w:spacing w:line="276" w:lineRule="auto"/>
        <w:rPr>
          <w:rFonts w:ascii="Arial" w:hAnsi="Arial" w:cs="Arial"/>
          <w:sz w:val="24"/>
          <w:szCs w:val="24"/>
        </w:rPr>
      </w:pPr>
      <w:r w:rsidRPr="00A572E8">
        <w:rPr>
          <w:rFonts w:ascii="Arial" w:hAnsi="Arial" w:cs="Arial"/>
          <w:sz w:val="24"/>
          <w:szCs w:val="24"/>
        </w:rPr>
        <w:t xml:space="preserve">The aim of this assignment is to investigate process </w:t>
      </w:r>
      <w:r>
        <w:rPr>
          <w:rFonts w:ascii="Arial" w:hAnsi="Arial" w:cs="Arial"/>
          <w:sz w:val="24"/>
          <w:szCs w:val="24"/>
        </w:rPr>
        <w:t xml:space="preserve">automation </w:t>
      </w:r>
      <w:r w:rsidRPr="00A572E8">
        <w:rPr>
          <w:rFonts w:ascii="Arial" w:hAnsi="Arial" w:cs="Arial"/>
          <w:sz w:val="24"/>
          <w:szCs w:val="24"/>
        </w:rPr>
        <w:t xml:space="preserve">techniques and apply this knowledge to a range of practical exercises. The exercises will use virtual process environments in simulation software </w:t>
      </w:r>
      <w:r>
        <w:rPr>
          <w:rFonts w:ascii="Arial" w:hAnsi="Arial" w:cs="Arial"/>
          <w:sz w:val="24"/>
          <w:szCs w:val="24"/>
        </w:rPr>
        <w:t>such as</w:t>
      </w:r>
      <w:r w:rsidRPr="00A572E8">
        <w:rPr>
          <w:rFonts w:ascii="Arial" w:hAnsi="Arial" w:cs="Arial"/>
          <w:sz w:val="24"/>
          <w:szCs w:val="24"/>
        </w:rPr>
        <w:t xml:space="preserve"> LabView, TSC simulation</w:t>
      </w:r>
      <w:r>
        <w:rPr>
          <w:rFonts w:ascii="Arial" w:hAnsi="Arial" w:cs="Arial"/>
          <w:sz w:val="24"/>
          <w:szCs w:val="24"/>
        </w:rPr>
        <w:t xml:space="preserve">, </w:t>
      </w:r>
      <w:r w:rsidRPr="00A572E8">
        <w:rPr>
          <w:rFonts w:ascii="Arial" w:hAnsi="Arial" w:cs="Arial"/>
          <w:sz w:val="24"/>
          <w:szCs w:val="24"/>
        </w:rPr>
        <w:t>Automation Studio</w:t>
      </w:r>
      <w:r>
        <w:rPr>
          <w:rFonts w:ascii="Arial" w:hAnsi="Arial" w:cs="Arial"/>
          <w:sz w:val="24"/>
          <w:szCs w:val="24"/>
        </w:rPr>
        <w:t xml:space="preserve"> and the virtual control room (VCR)</w:t>
      </w:r>
      <w:r w:rsidRPr="00A572E8">
        <w:rPr>
          <w:rFonts w:ascii="Arial" w:hAnsi="Arial" w:cs="Arial"/>
          <w:sz w:val="24"/>
          <w:szCs w:val="24"/>
        </w:rPr>
        <w:t>.</w:t>
      </w:r>
    </w:p>
    <w:p w14:paraId="1502B48E" w14:textId="77777777" w:rsidR="00333B96" w:rsidRPr="00A572E8" w:rsidRDefault="00333B96" w:rsidP="00333B96">
      <w:pPr>
        <w:autoSpaceDE w:val="0"/>
        <w:autoSpaceDN w:val="0"/>
        <w:adjustRightInd w:val="0"/>
        <w:spacing w:line="276" w:lineRule="auto"/>
        <w:rPr>
          <w:rFonts w:ascii="Arial" w:hAnsi="Arial" w:cs="Arial"/>
          <w:color w:val="000000"/>
          <w:sz w:val="24"/>
          <w:szCs w:val="24"/>
        </w:rPr>
      </w:pPr>
    </w:p>
    <w:p w14:paraId="23D5771E" w14:textId="77777777" w:rsidR="00333B96" w:rsidRPr="00A572E8" w:rsidRDefault="00333B96" w:rsidP="00333B96">
      <w:pPr>
        <w:autoSpaceDE w:val="0"/>
        <w:autoSpaceDN w:val="0"/>
        <w:adjustRightInd w:val="0"/>
        <w:spacing w:line="276" w:lineRule="auto"/>
        <w:rPr>
          <w:rFonts w:ascii="Arial" w:hAnsi="Arial" w:cs="Arial"/>
          <w:color w:val="000000"/>
          <w:sz w:val="24"/>
          <w:szCs w:val="24"/>
        </w:rPr>
      </w:pPr>
    </w:p>
    <w:p w14:paraId="4F4770F8" w14:textId="77777777" w:rsidR="00333B96" w:rsidRDefault="00333B96" w:rsidP="00333B96">
      <w:pPr>
        <w:autoSpaceDE w:val="0"/>
        <w:autoSpaceDN w:val="0"/>
        <w:adjustRightInd w:val="0"/>
        <w:spacing w:line="276" w:lineRule="auto"/>
        <w:rPr>
          <w:rFonts w:ascii="Arial" w:hAnsi="Arial" w:cs="Arial"/>
          <w:b/>
          <w:color w:val="000000"/>
          <w:sz w:val="24"/>
          <w:szCs w:val="24"/>
        </w:rPr>
      </w:pPr>
      <w:r w:rsidRPr="00A572E8">
        <w:rPr>
          <w:rFonts w:ascii="Arial" w:hAnsi="Arial" w:cs="Arial"/>
          <w:b/>
          <w:color w:val="000000"/>
          <w:sz w:val="24"/>
          <w:szCs w:val="24"/>
        </w:rPr>
        <w:t>Introduction</w:t>
      </w:r>
    </w:p>
    <w:p w14:paraId="02C5C758" w14:textId="77777777" w:rsidR="00333B96" w:rsidRPr="00A572E8" w:rsidRDefault="00333B96" w:rsidP="00333B96">
      <w:pPr>
        <w:autoSpaceDE w:val="0"/>
        <w:autoSpaceDN w:val="0"/>
        <w:adjustRightInd w:val="0"/>
        <w:spacing w:line="276" w:lineRule="auto"/>
        <w:rPr>
          <w:rFonts w:ascii="Arial" w:hAnsi="Arial" w:cs="Arial"/>
          <w:b/>
          <w:color w:val="000000"/>
          <w:sz w:val="24"/>
          <w:szCs w:val="24"/>
        </w:rPr>
      </w:pPr>
    </w:p>
    <w:p w14:paraId="787D27FF" w14:textId="77777777" w:rsidR="00333B96" w:rsidRPr="00A572E8" w:rsidRDefault="00333B96" w:rsidP="00333B96">
      <w:pPr>
        <w:spacing w:line="276" w:lineRule="auto"/>
        <w:rPr>
          <w:rFonts w:ascii="Arial" w:hAnsi="Arial" w:cs="Arial"/>
          <w:color w:val="000000"/>
          <w:sz w:val="24"/>
          <w:szCs w:val="24"/>
        </w:rPr>
      </w:pPr>
      <w:r w:rsidRPr="00A572E8">
        <w:rPr>
          <w:rFonts w:ascii="Arial" w:hAnsi="Arial" w:cs="Arial"/>
          <w:color w:val="000000"/>
          <w:sz w:val="24"/>
          <w:szCs w:val="24"/>
        </w:rPr>
        <w:t xml:space="preserve">In </w:t>
      </w:r>
      <w:r>
        <w:rPr>
          <w:rFonts w:ascii="Arial" w:hAnsi="Arial" w:cs="Arial"/>
          <w:color w:val="000000"/>
          <w:sz w:val="24"/>
          <w:szCs w:val="24"/>
        </w:rPr>
        <w:t xml:space="preserve">the </w:t>
      </w:r>
      <w:r w:rsidRPr="00A572E8">
        <w:rPr>
          <w:rFonts w:ascii="Arial" w:hAnsi="Arial" w:cs="Arial"/>
          <w:color w:val="000000"/>
          <w:sz w:val="24"/>
          <w:szCs w:val="24"/>
        </w:rPr>
        <w:t xml:space="preserve">manufacturing industry </w:t>
      </w:r>
      <w:r>
        <w:rPr>
          <w:rFonts w:ascii="Arial" w:hAnsi="Arial" w:cs="Arial"/>
          <w:color w:val="000000"/>
          <w:sz w:val="24"/>
          <w:szCs w:val="24"/>
        </w:rPr>
        <w:t xml:space="preserve">simulation software is </w:t>
      </w:r>
      <w:r w:rsidRPr="00A572E8">
        <w:rPr>
          <w:rFonts w:ascii="Arial" w:hAnsi="Arial" w:cs="Arial"/>
          <w:sz w:val="24"/>
          <w:szCs w:val="24"/>
        </w:rPr>
        <w:t xml:space="preserve">to design, construct and test control systems in a safe virtual environment. </w:t>
      </w:r>
      <w:r w:rsidRPr="00A572E8">
        <w:rPr>
          <w:rFonts w:ascii="Arial" w:hAnsi="Arial" w:cs="Arial"/>
          <w:color w:val="000000"/>
          <w:sz w:val="24"/>
          <w:szCs w:val="24"/>
        </w:rPr>
        <w:t xml:space="preserve">For this assignment you are required to complete a series of observed practical assessments using virtual development and simulation environments. </w:t>
      </w:r>
    </w:p>
    <w:p w14:paraId="74746835" w14:textId="77777777" w:rsidR="00333B96" w:rsidRPr="00A572E8" w:rsidRDefault="00333B96" w:rsidP="00333B96">
      <w:pPr>
        <w:autoSpaceDE w:val="0"/>
        <w:autoSpaceDN w:val="0"/>
        <w:adjustRightInd w:val="0"/>
        <w:rPr>
          <w:rFonts w:ascii="Arial" w:hAnsi="Arial" w:cs="Arial"/>
          <w:color w:val="000000"/>
          <w:sz w:val="24"/>
          <w:szCs w:val="24"/>
        </w:rPr>
      </w:pPr>
    </w:p>
    <w:p w14:paraId="30CEB2DD" w14:textId="77777777" w:rsidR="00333B96" w:rsidRPr="00A572E8" w:rsidRDefault="00333B96" w:rsidP="00333B96">
      <w:pPr>
        <w:autoSpaceDE w:val="0"/>
        <w:autoSpaceDN w:val="0"/>
        <w:adjustRightInd w:val="0"/>
        <w:rPr>
          <w:rFonts w:ascii="Arial" w:hAnsi="Arial" w:cs="Arial"/>
          <w:color w:val="000000"/>
          <w:sz w:val="24"/>
          <w:szCs w:val="24"/>
        </w:rPr>
      </w:pPr>
    </w:p>
    <w:p w14:paraId="04B09AA3" w14:textId="77777777" w:rsidR="00333B96" w:rsidRPr="00A572E8" w:rsidRDefault="00333B96" w:rsidP="00333B96">
      <w:pPr>
        <w:autoSpaceDE w:val="0"/>
        <w:autoSpaceDN w:val="0"/>
        <w:adjustRightInd w:val="0"/>
        <w:rPr>
          <w:rFonts w:ascii="Arial" w:hAnsi="Arial" w:cs="Arial"/>
          <w:color w:val="000000"/>
          <w:sz w:val="24"/>
          <w:szCs w:val="24"/>
        </w:rPr>
      </w:pPr>
      <w:r w:rsidRPr="00A572E8">
        <w:rPr>
          <w:rFonts w:ascii="Arial" w:hAnsi="Arial" w:cs="Arial"/>
          <w:color w:val="000000"/>
          <w:sz w:val="24"/>
          <w:szCs w:val="24"/>
        </w:rPr>
        <w:t xml:space="preserve">The </w:t>
      </w:r>
      <w:r>
        <w:rPr>
          <w:rFonts w:ascii="Arial" w:hAnsi="Arial" w:cs="Arial"/>
          <w:color w:val="000000"/>
          <w:sz w:val="24"/>
          <w:szCs w:val="24"/>
        </w:rPr>
        <w:t xml:space="preserve">assignment </w:t>
      </w:r>
      <w:r w:rsidRPr="00A572E8">
        <w:rPr>
          <w:rFonts w:ascii="Arial" w:hAnsi="Arial" w:cs="Arial"/>
          <w:color w:val="000000"/>
          <w:sz w:val="24"/>
          <w:szCs w:val="24"/>
        </w:rPr>
        <w:t>practical exercise will include:</w:t>
      </w:r>
    </w:p>
    <w:p w14:paraId="0629043C" w14:textId="77777777" w:rsidR="00333B96" w:rsidRPr="00A572E8" w:rsidRDefault="00333B96" w:rsidP="00333B96">
      <w:pPr>
        <w:autoSpaceDE w:val="0"/>
        <w:autoSpaceDN w:val="0"/>
        <w:adjustRightInd w:val="0"/>
        <w:rPr>
          <w:rFonts w:ascii="Arial" w:hAnsi="Arial" w:cs="Arial"/>
          <w:color w:val="000000"/>
          <w:sz w:val="24"/>
          <w:szCs w:val="24"/>
        </w:rPr>
      </w:pPr>
    </w:p>
    <w:p w14:paraId="6E941AEE" w14:textId="77777777" w:rsidR="00333B96" w:rsidRDefault="00333B96" w:rsidP="00333B96">
      <w:pPr>
        <w:autoSpaceDE w:val="0"/>
        <w:autoSpaceDN w:val="0"/>
        <w:adjustRightInd w:val="0"/>
        <w:spacing w:line="360" w:lineRule="auto"/>
        <w:ind w:left="720"/>
        <w:rPr>
          <w:rFonts w:ascii="Arial" w:hAnsi="Arial" w:cs="Arial"/>
          <w:color w:val="000000"/>
          <w:sz w:val="24"/>
          <w:szCs w:val="24"/>
        </w:rPr>
      </w:pPr>
      <w:r>
        <w:rPr>
          <w:rFonts w:ascii="Arial" w:hAnsi="Arial" w:cs="Arial"/>
          <w:color w:val="000000"/>
          <w:sz w:val="24"/>
          <w:szCs w:val="24"/>
        </w:rPr>
        <w:t>Exercise 1</w:t>
      </w:r>
      <w:r w:rsidRPr="00A572E8">
        <w:rPr>
          <w:rFonts w:ascii="Arial" w:hAnsi="Arial" w:cs="Arial"/>
          <w:color w:val="000000"/>
          <w:sz w:val="24"/>
          <w:szCs w:val="24"/>
        </w:rPr>
        <w:t xml:space="preserve">. </w:t>
      </w:r>
      <w:r>
        <w:rPr>
          <w:rFonts w:ascii="Arial" w:hAnsi="Arial" w:cs="Arial"/>
          <w:color w:val="000000"/>
          <w:sz w:val="24"/>
          <w:szCs w:val="24"/>
        </w:rPr>
        <w:t>Steam generation plant operation (LabView)</w:t>
      </w:r>
    </w:p>
    <w:p w14:paraId="42DA11F3" w14:textId="77777777" w:rsidR="00333B96" w:rsidRDefault="00333B96" w:rsidP="00333B96">
      <w:pPr>
        <w:autoSpaceDE w:val="0"/>
        <w:autoSpaceDN w:val="0"/>
        <w:adjustRightInd w:val="0"/>
        <w:spacing w:line="360" w:lineRule="auto"/>
        <w:ind w:left="720"/>
        <w:rPr>
          <w:rFonts w:ascii="Arial" w:hAnsi="Arial" w:cs="Arial"/>
          <w:color w:val="000000"/>
          <w:sz w:val="24"/>
          <w:szCs w:val="24"/>
        </w:rPr>
      </w:pPr>
      <w:r>
        <w:rPr>
          <w:rFonts w:ascii="Arial" w:hAnsi="Arial" w:cs="Arial"/>
          <w:color w:val="000000"/>
          <w:sz w:val="24"/>
          <w:szCs w:val="24"/>
        </w:rPr>
        <w:t>Exercise</w:t>
      </w:r>
      <w:r w:rsidRPr="00A572E8">
        <w:rPr>
          <w:rFonts w:ascii="Arial" w:hAnsi="Arial" w:cs="Arial"/>
          <w:color w:val="000000"/>
          <w:sz w:val="24"/>
          <w:szCs w:val="24"/>
        </w:rPr>
        <w:t xml:space="preserve"> </w:t>
      </w:r>
      <w:r>
        <w:rPr>
          <w:rFonts w:ascii="Arial" w:hAnsi="Arial" w:cs="Arial"/>
          <w:color w:val="000000"/>
          <w:sz w:val="24"/>
          <w:szCs w:val="24"/>
        </w:rPr>
        <w:t>2</w:t>
      </w:r>
      <w:r w:rsidRPr="00A572E8">
        <w:rPr>
          <w:rFonts w:ascii="Arial" w:hAnsi="Arial" w:cs="Arial"/>
          <w:color w:val="000000"/>
          <w:sz w:val="24"/>
          <w:szCs w:val="24"/>
        </w:rPr>
        <w:t>. Bottle filling plant (Automation Studio).</w:t>
      </w:r>
    </w:p>
    <w:p w14:paraId="42EF69EC" w14:textId="77777777" w:rsidR="00333B96" w:rsidRDefault="00333B96" w:rsidP="00333B96">
      <w:pPr>
        <w:autoSpaceDE w:val="0"/>
        <w:autoSpaceDN w:val="0"/>
        <w:adjustRightInd w:val="0"/>
        <w:spacing w:line="360" w:lineRule="auto"/>
        <w:ind w:left="720"/>
        <w:rPr>
          <w:rFonts w:ascii="Arial" w:hAnsi="Arial" w:cs="Arial"/>
          <w:color w:val="000000"/>
          <w:sz w:val="24"/>
          <w:szCs w:val="24"/>
        </w:rPr>
      </w:pPr>
      <w:r>
        <w:rPr>
          <w:rFonts w:ascii="Arial" w:hAnsi="Arial" w:cs="Arial"/>
          <w:color w:val="000000"/>
          <w:sz w:val="24"/>
          <w:szCs w:val="24"/>
        </w:rPr>
        <w:lastRenderedPageBreak/>
        <w:t>Exercise 3. Fruit Blending: PLC programming (Mitsubishi PLC)</w:t>
      </w:r>
    </w:p>
    <w:p w14:paraId="5720A44D" w14:textId="77777777" w:rsidR="00333B96" w:rsidRDefault="00333B96">
      <w:pPr>
        <w:rPr>
          <w:rFonts w:ascii="Arial" w:hAnsi="Arial" w:cs="Arial"/>
          <w:b/>
          <w:sz w:val="24"/>
          <w:u w:val="single"/>
        </w:rPr>
      </w:pPr>
    </w:p>
    <w:p w14:paraId="41FC21AF" w14:textId="69FE84EF" w:rsidR="00A53597" w:rsidRDefault="00A53597">
      <w:pPr>
        <w:rPr>
          <w:rFonts w:ascii="Arial" w:hAnsi="Arial" w:cs="Arial"/>
          <w:b/>
          <w:sz w:val="24"/>
          <w:u w:val="single"/>
        </w:rPr>
      </w:pPr>
      <w:r>
        <w:rPr>
          <w:rFonts w:ascii="Arial" w:hAnsi="Arial" w:cs="Arial"/>
          <w:b/>
          <w:sz w:val="24"/>
          <w:u w:val="single"/>
        </w:rPr>
        <w:t>Contents Page</w:t>
      </w:r>
    </w:p>
    <w:p w14:paraId="75A2B903" w14:textId="3080DACD" w:rsidR="00A53597" w:rsidRDefault="00A53597">
      <w:pPr>
        <w:rPr>
          <w:rFonts w:ascii="Arial" w:hAnsi="Arial" w:cs="Arial"/>
          <w:b/>
          <w:sz w:val="24"/>
        </w:rPr>
      </w:pPr>
    </w:p>
    <w:p w14:paraId="5A56BE64" w14:textId="238EFBAC" w:rsidR="00A53597" w:rsidRDefault="00A53597">
      <w:pPr>
        <w:rPr>
          <w:rFonts w:ascii="Arial" w:hAnsi="Arial" w:cs="Arial"/>
          <w:bCs/>
          <w:sz w:val="24"/>
        </w:rPr>
      </w:pPr>
      <w:r>
        <w:rPr>
          <w:rFonts w:ascii="Arial" w:hAnsi="Arial" w:cs="Arial"/>
          <w:bCs/>
          <w:sz w:val="24"/>
        </w:rPr>
        <w:t>1a)……………………………………………………………………. Page 3</w:t>
      </w:r>
    </w:p>
    <w:p w14:paraId="3F59BC71" w14:textId="43312D33" w:rsidR="00A53597" w:rsidRDefault="00A53597">
      <w:pPr>
        <w:rPr>
          <w:rFonts w:ascii="Arial" w:hAnsi="Arial" w:cs="Arial"/>
          <w:bCs/>
          <w:sz w:val="24"/>
        </w:rPr>
      </w:pPr>
    </w:p>
    <w:p w14:paraId="509FD558" w14:textId="6934EA6B" w:rsidR="00A53597" w:rsidRDefault="00A53597">
      <w:pPr>
        <w:rPr>
          <w:rFonts w:ascii="Arial" w:hAnsi="Arial" w:cs="Arial"/>
          <w:bCs/>
          <w:sz w:val="24"/>
        </w:rPr>
      </w:pPr>
      <w:r>
        <w:rPr>
          <w:rFonts w:ascii="Arial" w:hAnsi="Arial" w:cs="Arial"/>
          <w:bCs/>
          <w:sz w:val="24"/>
        </w:rPr>
        <w:t>1b)……………………………………………………………………. Page 3</w:t>
      </w:r>
    </w:p>
    <w:p w14:paraId="2E12042E" w14:textId="0437357A" w:rsidR="00A53597" w:rsidRDefault="00A53597">
      <w:pPr>
        <w:rPr>
          <w:rFonts w:ascii="Arial" w:hAnsi="Arial" w:cs="Arial"/>
          <w:bCs/>
          <w:sz w:val="24"/>
        </w:rPr>
      </w:pPr>
    </w:p>
    <w:p w14:paraId="550B37DA" w14:textId="52E2BF23" w:rsidR="00A53597" w:rsidRDefault="00A53597">
      <w:pPr>
        <w:rPr>
          <w:rFonts w:ascii="Arial" w:hAnsi="Arial" w:cs="Arial"/>
          <w:bCs/>
          <w:sz w:val="24"/>
        </w:rPr>
      </w:pPr>
      <w:r>
        <w:rPr>
          <w:rFonts w:ascii="Arial" w:hAnsi="Arial" w:cs="Arial"/>
          <w:bCs/>
          <w:sz w:val="24"/>
        </w:rPr>
        <w:t>1c)……………………………………………………………………. Page 4</w:t>
      </w:r>
    </w:p>
    <w:p w14:paraId="5FCB9374" w14:textId="1FE4BF01" w:rsidR="00A53597" w:rsidRDefault="00A53597">
      <w:pPr>
        <w:rPr>
          <w:rFonts w:ascii="Arial" w:hAnsi="Arial" w:cs="Arial"/>
          <w:bCs/>
          <w:sz w:val="24"/>
        </w:rPr>
      </w:pPr>
    </w:p>
    <w:p w14:paraId="2580587D" w14:textId="194B7546" w:rsidR="00A53597" w:rsidRDefault="00A53597">
      <w:pPr>
        <w:rPr>
          <w:rFonts w:ascii="Arial" w:hAnsi="Arial" w:cs="Arial"/>
          <w:bCs/>
          <w:sz w:val="24"/>
        </w:rPr>
      </w:pPr>
      <w:r>
        <w:rPr>
          <w:rFonts w:ascii="Arial" w:hAnsi="Arial" w:cs="Arial"/>
          <w:bCs/>
          <w:sz w:val="24"/>
        </w:rPr>
        <w:t>1d)……………………………………………………………………. Page 4</w:t>
      </w:r>
    </w:p>
    <w:p w14:paraId="7EDEB93F" w14:textId="41759648" w:rsidR="00A53597" w:rsidRDefault="00A53597">
      <w:pPr>
        <w:rPr>
          <w:rFonts w:ascii="Arial" w:hAnsi="Arial" w:cs="Arial"/>
          <w:bCs/>
          <w:sz w:val="24"/>
        </w:rPr>
      </w:pPr>
    </w:p>
    <w:p w14:paraId="57130D50" w14:textId="664DAD73" w:rsidR="00A53597" w:rsidRDefault="00A53597">
      <w:pPr>
        <w:rPr>
          <w:rFonts w:ascii="Arial" w:hAnsi="Arial" w:cs="Arial"/>
          <w:bCs/>
          <w:sz w:val="24"/>
        </w:rPr>
      </w:pPr>
      <w:r>
        <w:rPr>
          <w:rFonts w:ascii="Arial" w:hAnsi="Arial" w:cs="Arial"/>
          <w:bCs/>
          <w:sz w:val="24"/>
        </w:rPr>
        <w:t>1e)……………………………………………………………………. Page 5</w:t>
      </w:r>
    </w:p>
    <w:p w14:paraId="4D04053F" w14:textId="2E4A1C67" w:rsidR="00A53597" w:rsidRDefault="00A53597">
      <w:pPr>
        <w:rPr>
          <w:rFonts w:ascii="Arial" w:hAnsi="Arial" w:cs="Arial"/>
          <w:bCs/>
          <w:sz w:val="24"/>
        </w:rPr>
      </w:pPr>
    </w:p>
    <w:p w14:paraId="6C305F13" w14:textId="5BF2493A" w:rsidR="00A53597" w:rsidRDefault="00A53597">
      <w:pPr>
        <w:rPr>
          <w:rFonts w:ascii="Arial" w:hAnsi="Arial" w:cs="Arial"/>
          <w:bCs/>
          <w:sz w:val="24"/>
        </w:rPr>
      </w:pPr>
      <w:r>
        <w:rPr>
          <w:rFonts w:ascii="Arial" w:hAnsi="Arial" w:cs="Arial"/>
          <w:bCs/>
          <w:sz w:val="24"/>
        </w:rPr>
        <w:t>2a</w:t>
      </w:r>
      <w:r w:rsidR="002514B7">
        <w:rPr>
          <w:rFonts w:ascii="Arial" w:hAnsi="Arial" w:cs="Arial"/>
          <w:bCs/>
          <w:sz w:val="24"/>
        </w:rPr>
        <w:t>)……………………………………………………………………. Page 5</w:t>
      </w:r>
    </w:p>
    <w:p w14:paraId="78F01EE4" w14:textId="2EDE1574" w:rsidR="00537A33" w:rsidRDefault="00537A33">
      <w:pPr>
        <w:rPr>
          <w:rFonts w:ascii="Arial" w:hAnsi="Arial" w:cs="Arial"/>
          <w:bCs/>
          <w:sz w:val="24"/>
        </w:rPr>
      </w:pPr>
    </w:p>
    <w:p w14:paraId="18E9CA1A" w14:textId="58BFFD62" w:rsidR="00537A33" w:rsidRDefault="00537A33">
      <w:pPr>
        <w:rPr>
          <w:rFonts w:ascii="Arial" w:hAnsi="Arial" w:cs="Arial"/>
          <w:bCs/>
          <w:sz w:val="24"/>
        </w:rPr>
      </w:pPr>
      <w:r>
        <w:rPr>
          <w:rFonts w:ascii="Arial" w:hAnsi="Arial" w:cs="Arial"/>
          <w:bCs/>
          <w:sz w:val="24"/>
        </w:rPr>
        <w:t>2b)……………………………………………………………………. Page 8</w:t>
      </w:r>
    </w:p>
    <w:p w14:paraId="586883AC" w14:textId="3C904CFA" w:rsidR="00537A33" w:rsidRDefault="00537A33">
      <w:pPr>
        <w:rPr>
          <w:rFonts w:ascii="Arial" w:hAnsi="Arial" w:cs="Arial"/>
          <w:bCs/>
          <w:sz w:val="24"/>
        </w:rPr>
      </w:pPr>
    </w:p>
    <w:p w14:paraId="06E5F774" w14:textId="77BEEF97" w:rsidR="00537A33" w:rsidRDefault="00537A33">
      <w:pPr>
        <w:rPr>
          <w:rFonts w:ascii="Arial" w:hAnsi="Arial" w:cs="Arial"/>
          <w:bCs/>
          <w:sz w:val="24"/>
        </w:rPr>
      </w:pPr>
      <w:r>
        <w:rPr>
          <w:rFonts w:ascii="Arial" w:hAnsi="Arial" w:cs="Arial"/>
          <w:bCs/>
          <w:sz w:val="24"/>
        </w:rPr>
        <w:t>3a)……………………………………………………………………. Page 9</w:t>
      </w:r>
    </w:p>
    <w:p w14:paraId="72FA6B4A" w14:textId="0BF2E468" w:rsidR="00537A33" w:rsidRDefault="00537A33">
      <w:pPr>
        <w:rPr>
          <w:rFonts w:ascii="Arial" w:hAnsi="Arial" w:cs="Arial"/>
          <w:bCs/>
          <w:sz w:val="24"/>
        </w:rPr>
      </w:pPr>
    </w:p>
    <w:p w14:paraId="00311A44" w14:textId="65D79EEE" w:rsidR="00537A33" w:rsidRDefault="00537A33">
      <w:pPr>
        <w:rPr>
          <w:rFonts w:ascii="Arial" w:hAnsi="Arial" w:cs="Arial"/>
          <w:bCs/>
          <w:sz w:val="24"/>
        </w:rPr>
      </w:pPr>
      <w:r>
        <w:rPr>
          <w:rFonts w:ascii="Arial" w:hAnsi="Arial" w:cs="Arial"/>
          <w:bCs/>
          <w:sz w:val="24"/>
        </w:rPr>
        <w:t>3b)……………………………………………………………………. Page 10</w:t>
      </w:r>
    </w:p>
    <w:p w14:paraId="1BF8ECA0" w14:textId="379A79A3" w:rsidR="00537A33" w:rsidRDefault="00537A33">
      <w:pPr>
        <w:rPr>
          <w:rFonts w:ascii="Arial" w:hAnsi="Arial" w:cs="Arial"/>
          <w:bCs/>
          <w:sz w:val="24"/>
        </w:rPr>
      </w:pPr>
    </w:p>
    <w:p w14:paraId="3C392EF1" w14:textId="7105BAA3" w:rsidR="00537A33" w:rsidRPr="00A53597" w:rsidRDefault="00537A33">
      <w:pPr>
        <w:rPr>
          <w:rFonts w:ascii="Arial" w:hAnsi="Arial" w:cs="Arial"/>
          <w:bCs/>
          <w:sz w:val="24"/>
        </w:rPr>
      </w:pPr>
      <w:r>
        <w:rPr>
          <w:rFonts w:ascii="Arial" w:hAnsi="Arial" w:cs="Arial"/>
          <w:bCs/>
          <w:sz w:val="24"/>
        </w:rPr>
        <w:t>Reference List………………………………………………………. Page 11</w:t>
      </w:r>
    </w:p>
    <w:p w14:paraId="20CCFAC7" w14:textId="77777777" w:rsidR="00A53597" w:rsidRPr="00A53597" w:rsidRDefault="00A53597">
      <w:pPr>
        <w:rPr>
          <w:rFonts w:ascii="Arial" w:hAnsi="Arial" w:cs="Arial"/>
          <w:bCs/>
          <w:sz w:val="24"/>
        </w:rPr>
      </w:pPr>
    </w:p>
    <w:p w14:paraId="3B53C9AC" w14:textId="77777777" w:rsidR="00A53597" w:rsidRPr="00A53597" w:rsidRDefault="00A53597">
      <w:pPr>
        <w:rPr>
          <w:rFonts w:ascii="Arial" w:hAnsi="Arial" w:cs="Arial"/>
          <w:bCs/>
          <w:sz w:val="24"/>
        </w:rPr>
      </w:pPr>
    </w:p>
    <w:p w14:paraId="2B920E29" w14:textId="77777777" w:rsidR="00A53597" w:rsidRPr="00A53597" w:rsidRDefault="00A53597">
      <w:pPr>
        <w:rPr>
          <w:rFonts w:ascii="Arial" w:hAnsi="Arial" w:cs="Arial"/>
          <w:bCs/>
          <w:sz w:val="24"/>
          <w:u w:val="single"/>
        </w:rPr>
      </w:pPr>
    </w:p>
    <w:p w14:paraId="757BEA5F" w14:textId="7BE5785D" w:rsidR="00A53597" w:rsidRPr="00A53597" w:rsidRDefault="00A53597">
      <w:pPr>
        <w:rPr>
          <w:rFonts w:ascii="Arial" w:hAnsi="Arial" w:cs="Arial"/>
          <w:bCs/>
          <w:sz w:val="24"/>
        </w:rPr>
      </w:pPr>
    </w:p>
    <w:p w14:paraId="10DAEEE4" w14:textId="77777777" w:rsidR="00A53597" w:rsidRDefault="00A53597">
      <w:pPr>
        <w:rPr>
          <w:rFonts w:ascii="Arial" w:hAnsi="Arial" w:cs="Arial"/>
          <w:b/>
          <w:sz w:val="24"/>
          <w:u w:val="single"/>
        </w:rPr>
      </w:pPr>
    </w:p>
    <w:p w14:paraId="5E4C75EA" w14:textId="77777777" w:rsidR="00A53597" w:rsidRDefault="00A53597">
      <w:pPr>
        <w:rPr>
          <w:rFonts w:ascii="Arial" w:hAnsi="Arial" w:cs="Arial"/>
          <w:b/>
          <w:sz w:val="24"/>
          <w:u w:val="single"/>
        </w:rPr>
      </w:pPr>
    </w:p>
    <w:p w14:paraId="60E2482E" w14:textId="77777777" w:rsidR="00A53597" w:rsidRDefault="00A53597">
      <w:pPr>
        <w:rPr>
          <w:rFonts w:ascii="Arial" w:hAnsi="Arial" w:cs="Arial"/>
          <w:b/>
          <w:sz w:val="24"/>
          <w:u w:val="single"/>
        </w:rPr>
      </w:pPr>
    </w:p>
    <w:p w14:paraId="3DA423B9" w14:textId="77777777" w:rsidR="00A53597" w:rsidRDefault="00A53597">
      <w:pPr>
        <w:rPr>
          <w:rFonts w:ascii="Arial" w:hAnsi="Arial" w:cs="Arial"/>
          <w:b/>
          <w:sz w:val="24"/>
          <w:u w:val="single"/>
        </w:rPr>
      </w:pPr>
    </w:p>
    <w:p w14:paraId="305A1444" w14:textId="77777777" w:rsidR="00A53597" w:rsidRDefault="00A53597">
      <w:pPr>
        <w:rPr>
          <w:rFonts w:ascii="Arial" w:hAnsi="Arial" w:cs="Arial"/>
          <w:b/>
          <w:sz w:val="24"/>
          <w:u w:val="single"/>
        </w:rPr>
      </w:pPr>
    </w:p>
    <w:p w14:paraId="3CF39049" w14:textId="77777777" w:rsidR="00A53597" w:rsidRDefault="00A53597">
      <w:pPr>
        <w:rPr>
          <w:rFonts w:ascii="Arial" w:hAnsi="Arial" w:cs="Arial"/>
          <w:b/>
          <w:sz w:val="24"/>
          <w:u w:val="single"/>
        </w:rPr>
      </w:pPr>
    </w:p>
    <w:p w14:paraId="18E21A9A" w14:textId="77777777" w:rsidR="00A53597" w:rsidRDefault="00A53597">
      <w:pPr>
        <w:rPr>
          <w:rFonts w:ascii="Arial" w:hAnsi="Arial" w:cs="Arial"/>
          <w:b/>
          <w:sz w:val="24"/>
          <w:u w:val="single"/>
        </w:rPr>
      </w:pPr>
    </w:p>
    <w:p w14:paraId="26F96C65" w14:textId="77777777" w:rsidR="00A53597" w:rsidRDefault="00A53597">
      <w:pPr>
        <w:rPr>
          <w:rFonts w:ascii="Arial" w:hAnsi="Arial" w:cs="Arial"/>
          <w:b/>
          <w:sz w:val="24"/>
          <w:u w:val="single"/>
        </w:rPr>
      </w:pPr>
    </w:p>
    <w:p w14:paraId="6B6E4BCC" w14:textId="77777777" w:rsidR="00A53597" w:rsidRDefault="00A53597">
      <w:pPr>
        <w:rPr>
          <w:rFonts w:ascii="Arial" w:hAnsi="Arial" w:cs="Arial"/>
          <w:b/>
          <w:sz w:val="24"/>
          <w:u w:val="single"/>
        </w:rPr>
      </w:pPr>
    </w:p>
    <w:p w14:paraId="28C552F5" w14:textId="77777777" w:rsidR="00A53597" w:rsidRDefault="00A53597">
      <w:pPr>
        <w:rPr>
          <w:rFonts w:ascii="Arial" w:hAnsi="Arial" w:cs="Arial"/>
          <w:b/>
          <w:sz w:val="24"/>
          <w:u w:val="single"/>
        </w:rPr>
      </w:pPr>
    </w:p>
    <w:p w14:paraId="35341715" w14:textId="77777777" w:rsidR="00A53597" w:rsidRDefault="00A53597">
      <w:pPr>
        <w:rPr>
          <w:rFonts w:ascii="Arial" w:hAnsi="Arial" w:cs="Arial"/>
          <w:b/>
          <w:sz w:val="24"/>
          <w:u w:val="single"/>
        </w:rPr>
      </w:pPr>
    </w:p>
    <w:p w14:paraId="34E1613C" w14:textId="77777777" w:rsidR="00A53597" w:rsidRDefault="00A53597">
      <w:pPr>
        <w:rPr>
          <w:rFonts w:ascii="Arial" w:hAnsi="Arial" w:cs="Arial"/>
          <w:b/>
          <w:sz w:val="24"/>
          <w:u w:val="single"/>
        </w:rPr>
      </w:pPr>
    </w:p>
    <w:p w14:paraId="779ABDF1" w14:textId="77777777" w:rsidR="00A53597" w:rsidRDefault="00A53597">
      <w:pPr>
        <w:rPr>
          <w:rFonts w:ascii="Arial" w:hAnsi="Arial" w:cs="Arial"/>
          <w:b/>
          <w:sz w:val="24"/>
          <w:u w:val="single"/>
        </w:rPr>
      </w:pPr>
    </w:p>
    <w:p w14:paraId="6D76A161" w14:textId="77777777" w:rsidR="00A53597" w:rsidRDefault="00A53597">
      <w:pPr>
        <w:rPr>
          <w:rFonts w:ascii="Arial" w:hAnsi="Arial" w:cs="Arial"/>
          <w:b/>
          <w:sz w:val="24"/>
          <w:u w:val="single"/>
        </w:rPr>
      </w:pPr>
    </w:p>
    <w:p w14:paraId="300B93A9" w14:textId="77777777" w:rsidR="00A53597" w:rsidRDefault="00A53597">
      <w:pPr>
        <w:rPr>
          <w:rFonts w:ascii="Arial" w:hAnsi="Arial" w:cs="Arial"/>
          <w:b/>
          <w:sz w:val="24"/>
          <w:u w:val="single"/>
        </w:rPr>
      </w:pPr>
    </w:p>
    <w:p w14:paraId="1062BFF6" w14:textId="77777777" w:rsidR="00A53597" w:rsidRDefault="00A53597">
      <w:pPr>
        <w:rPr>
          <w:rFonts w:ascii="Arial" w:hAnsi="Arial" w:cs="Arial"/>
          <w:b/>
          <w:sz w:val="24"/>
          <w:u w:val="single"/>
        </w:rPr>
      </w:pPr>
    </w:p>
    <w:p w14:paraId="6F869693" w14:textId="77777777" w:rsidR="00A53597" w:rsidRDefault="00A53597">
      <w:pPr>
        <w:rPr>
          <w:rFonts w:ascii="Arial" w:hAnsi="Arial" w:cs="Arial"/>
          <w:b/>
          <w:sz w:val="24"/>
          <w:u w:val="single"/>
        </w:rPr>
      </w:pPr>
    </w:p>
    <w:p w14:paraId="3849B927" w14:textId="20B23421" w:rsidR="003B34FC" w:rsidRPr="003B34FC" w:rsidRDefault="003B34FC">
      <w:pPr>
        <w:rPr>
          <w:rFonts w:ascii="Arial" w:hAnsi="Arial" w:cs="Arial"/>
          <w:b/>
          <w:sz w:val="24"/>
          <w:u w:val="single"/>
        </w:rPr>
      </w:pPr>
      <w:r w:rsidRPr="003B34FC">
        <w:rPr>
          <w:rFonts w:ascii="Arial" w:hAnsi="Arial" w:cs="Arial"/>
          <w:b/>
          <w:sz w:val="24"/>
          <w:u w:val="single"/>
        </w:rPr>
        <w:t>Industrial Process Assignment 2</w:t>
      </w:r>
    </w:p>
    <w:p w14:paraId="7F50CDFA" w14:textId="77777777" w:rsidR="003B34FC" w:rsidRDefault="003B34FC">
      <w:pPr>
        <w:rPr>
          <w:b/>
          <w:u w:val="single"/>
        </w:rPr>
      </w:pPr>
    </w:p>
    <w:p w14:paraId="59FAF498" w14:textId="77777777" w:rsidR="003B34FC" w:rsidRPr="003B34FC" w:rsidRDefault="003B34FC" w:rsidP="003B34FC">
      <w:pPr>
        <w:autoSpaceDE w:val="0"/>
        <w:autoSpaceDN w:val="0"/>
        <w:adjustRightInd w:val="0"/>
        <w:spacing w:line="360" w:lineRule="auto"/>
        <w:rPr>
          <w:rFonts w:ascii="Arial" w:hAnsi="Arial" w:cs="Arial"/>
          <w:b/>
          <w:color w:val="000000"/>
          <w:sz w:val="24"/>
          <w:szCs w:val="24"/>
        </w:rPr>
      </w:pPr>
      <w:r w:rsidRPr="003B34FC">
        <w:rPr>
          <w:rFonts w:ascii="Arial" w:hAnsi="Arial" w:cs="Arial"/>
          <w:b/>
          <w:color w:val="000000"/>
          <w:sz w:val="24"/>
          <w:szCs w:val="24"/>
        </w:rPr>
        <w:t>Exercise 1. Steam generation plant operation.</w:t>
      </w:r>
    </w:p>
    <w:p w14:paraId="0B863FF7" w14:textId="77777777" w:rsidR="003B34FC" w:rsidRPr="003B34FC" w:rsidRDefault="003B34FC" w:rsidP="003B34FC">
      <w:pPr>
        <w:autoSpaceDE w:val="0"/>
        <w:autoSpaceDN w:val="0"/>
        <w:adjustRightInd w:val="0"/>
        <w:spacing w:line="360" w:lineRule="auto"/>
        <w:rPr>
          <w:rFonts w:ascii="Arial" w:hAnsi="Arial" w:cs="Arial"/>
          <w:b/>
          <w:color w:val="000000"/>
          <w:sz w:val="24"/>
          <w:szCs w:val="24"/>
        </w:rPr>
      </w:pPr>
    </w:p>
    <w:p w14:paraId="3850AAEA" w14:textId="77777777" w:rsidR="003B34FC" w:rsidRPr="003B34FC" w:rsidRDefault="003B34FC" w:rsidP="003B34FC">
      <w:pPr>
        <w:autoSpaceDE w:val="0"/>
        <w:autoSpaceDN w:val="0"/>
        <w:adjustRightInd w:val="0"/>
        <w:spacing w:line="360" w:lineRule="auto"/>
        <w:rPr>
          <w:rFonts w:ascii="Arial" w:hAnsi="Arial" w:cs="Arial"/>
          <w:b/>
          <w:color w:val="000000"/>
          <w:sz w:val="24"/>
          <w:szCs w:val="24"/>
        </w:rPr>
      </w:pPr>
      <w:r w:rsidRPr="003B34FC">
        <w:rPr>
          <w:rFonts w:ascii="Arial" w:hAnsi="Arial" w:cs="Arial"/>
          <w:b/>
          <w:color w:val="000000"/>
          <w:sz w:val="24"/>
          <w:szCs w:val="24"/>
        </w:rPr>
        <w:t xml:space="preserve">Figure 1 represents a virtual simulation of a typical steam generation system. The system consists of a boiler, FD fan, water feed pump, valves, instrumentation and control panels. The boiler and associated equipment can be operated from BO101 control panel.  </w:t>
      </w:r>
    </w:p>
    <w:p w14:paraId="09B9B817" w14:textId="498B94A8" w:rsidR="003B34FC" w:rsidRPr="003B34FC" w:rsidRDefault="00CE41BF" w:rsidP="003B34FC">
      <w:pPr>
        <w:autoSpaceDE w:val="0"/>
        <w:autoSpaceDN w:val="0"/>
        <w:adjustRightInd w:val="0"/>
        <w:spacing w:line="360" w:lineRule="auto"/>
        <w:rPr>
          <w:rFonts w:ascii="Arial" w:hAnsi="Arial" w:cs="Arial"/>
          <w:b/>
          <w:color w:val="000000"/>
          <w:sz w:val="24"/>
          <w:szCs w:val="24"/>
        </w:rPr>
      </w:pPr>
      <w:r>
        <w:rPr>
          <w:rFonts w:ascii="Arial" w:hAnsi="Arial" w:cs="Arial"/>
          <w:b/>
          <w:noProof/>
          <w:color w:val="000000"/>
          <w:sz w:val="24"/>
          <w:szCs w:val="24"/>
        </w:rPr>
        <mc:AlternateContent>
          <mc:Choice Requires="wpi">
            <w:drawing>
              <wp:anchor distT="0" distB="0" distL="114300" distR="114300" simplePos="0" relativeHeight="251665408" behindDoc="0" locked="0" layoutInCell="1" allowOverlap="1" wp14:anchorId="0AD2C362" wp14:editId="629786DB">
                <wp:simplePos x="0" y="0"/>
                <wp:positionH relativeFrom="column">
                  <wp:posOffset>4211820</wp:posOffset>
                </wp:positionH>
                <wp:positionV relativeFrom="paragraph">
                  <wp:posOffset>422820</wp:posOffset>
                </wp:positionV>
                <wp:extent cx="388800" cy="411840"/>
                <wp:effectExtent l="38100" t="38100" r="30480" b="33020"/>
                <wp:wrapNone/>
                <wp:docPr id="7" name="Ink 7"/>
                <wp:cNvGraphicFramePr/>
                <a:graphic xmlns:a="http://schemas.openxmlformats.org/drawingml/2006/main">
                  <a:graphicData uri="http://schemas.microsoft.com/office/word/2010/wordprocessingInk">
                    <w14:contentPart bwMode="auto" r:id="rId71">
                      <w14:nvContentPartPr>
                        <w14:cNvContentPartPr/>
                      </w14:nvContentPartPr>
                      <w14:xfrm>
                        <a:off x="0" y="0"/>
                        <a:ext cx="388800" cy="411840"/>
                      </w14:xfrm>
                    </w14:contentPart>
                  </a:graphicData>
                </a:graphic>
              </wp:anchor>
            </w:drawing>
          </mc:Choice>
          <mc:Fallback>
            <w:pict>
              <v:shape w14:anchorId="76C3BA9A" id="Ink 7" o:spid="_x0000_s1026" type="#_x0000_t75" style="position:absolute;margin-left:331.05pt;margin-top:32.7pt;width:31.8pt;height:33.65pt;z-index:25166540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IOomyeGAQAALAMAAA4AAABkcnMvZTJvRG9jLnhtbJxSQW7CMBC8V+of&#13;&#10;LN9LEkohjQgciipxKOXQPsB1bGI19kZrQ+D33QQo0KqqxCVa7zizMzseT7e2YhuF3oDLedKLOVNO&#13;&#10;QmHcKufvb893KWc+CFeICpzK+U55Pp3c3oybOlN9KKEqFDIicT5r6pyXIdRZFHlZKit8D2rlCNSA&#13;&#10;VgQ64ioqUDTEbquoH8fDqAEsagSpvKfubA/yScevtZLhVWuvAqtyPnoYkrxwLJCK0YA6H1Q89mMe&#13;&#10;TcYiW6GoSyMPksQViqwwjgR8U81EEGyN5heVNRLBgw49CTYCrY1UnR9ylsQ/nM3dZ+sqGcg1ZhJc&#13;&#10;UC4sBYbj7jrgmhG2og00L1BQOmIdgB8YaT3/h7EXPQO5tqRnnwiqSgR6Dr40tecMM1PkHOdFctLv&#13;&#10;Nk8nB0s8+Vpslsja+yPOnLAkiXyzURvN0fri8l9CogP0F+tWo23zILFsm3NKfNd+u7jVNjBJzfs0&#13;&#10;TWNCJEGDJEnpXZwx7xmOc862T8Mvcj4/t8LOHvnkCwAA//8DAFBLAwQUAAYACAAAACEAaH9iw+YC&#13;&#10;AACOBgAAEAAAAGRycy9pbmsvaW5rMS54bWy0VE1r20AQvRf6H4bNIZddez+klWTi5FAaKLRQmhTa&#13;&#10;oyJvbBFLMpIcO/++b9eK4hDnUloEQvP15s3bWV1c7as1Pbq2K5t6ztREMnJ10SzKejlnP2+vRcqo&#13;&#10;6/N6ka+b2s3Zk+vY1eXHDxdl/VCtZ3gTEOrOf1XrOVv1/WY2ne52u8nOTJp2OdVSmumX+uHbV3Y5&#13;&#10;VC3cfVmXPVp2z66iqXu37z3YrFzMWdHv5ZgP7Jtm2xZuDHtPW7xk9G1euOumrfJ+RFzlde3WVOcV&#13;&#10;eP9i1D9t8FGiz9K1jKoSAws9UVESpZ8zOPL9nB3ZW1DswKRi09OYv/8D5vVbTE/L6MQmjAZKC/fo&#13;&#10;OU2D5rP3Z//eNhvX9qV7kfkgyhB4ouJgB30OQrWua9ZbfzaMHvP1FpIpKbEWQ281PSHIWzxo80/x&#13;&#10;oMu7eMfkXkszjHeswyDauFLPR9uXlcOiV5txx/oOwN5907fhOmiptZBWyOxWpjOlZlE0MSo9Ooph&#13;&#10;i58x79pttxrx7tqXfQ2RUbXDZLty0a9G0eVERjq1o+7Hqp+qXrlyuer/urxo1g0uxXDiZ58+SWnt&#13;&#10;0WSh5bhyJy5w2EIaBPjh7ufsLNxhCpUHR1BAkpLKUpbKiJ/Lc6HsuZE25Uwyi/tooohLoYRSmktK&#13;&#10;yXozEio1MBMRp7ApIcW10KSM5IaUIqsMFwZ5GvHYeyQHCDIkArCETlIUKpFxEQuLerxFHHNFeFTi&#13;&#10;s1NSGtkxeZgEbROgaJJkbIw2oBGl6AKH4sr7o8FKEm6E58YzkaEG7CVhpBRTiBiNExGBSQignCuJ&#13;&#10;JgY1PlloGPgJIckGk2JhlO/n2yBCloMJ+iGVLAbhqEMJqFkCMwShTywxHrokfkDMhGwUiRTFERnS&#13;&#10;3m8ArRLlP7wCXheKdAhIFCiENffikAJ7hC1pEwQDYyUj3wKDa5tBnFgkWTgLoS30AwAgwtGkgAxc&#13;&#10;YqiYoDm4xGGA2Ce9+m+NK4ULefkHAAD//wMAUEsDBBQABgAIAAAAIQCnSzxp5gAAAA8BAAAPAAAA&#13;&#10;ZHJzL2Rvd25yZXYueG1sTI9BT8MwDIXvSPyHyEhcEEtbaIO6phNiQmK7TB277JY2oa1onKrJtsKv&#13;&#10;x5zgYtny5+f3itVsB3Y2k+8dSogXETCDjdM9thIO76/3T8B8UKjV4NBI+DIeVuX1VaFy7S5YmfM+&#13;&#10;tIxE0OdKQhfCmHPum85Y5RduNEi7DzdZFWicWq4ndSFxO/AkijJuVY/0oVOjeelM87k/WQl327Ta&#13;&#10;1CJyb8dv4TbVetjtXCzl7c28XlJ5XgILZg5/F/CbgfxDScZqd0Lt2SAhy5KYUGrSR2AEiCQVwGoi&#13;&#10;HxIBvCz4/xzlDwAAAP//AwBQSwMEFAAGAAgAAAAhAHkYvJ2/AAAAIQEAABkAAABkcnMvX3JlbHMv&#13;&#10;ZTJvRG9jLnhtbC5yZWxzhM+xasQwDAbgvdB3MNobJR3KUeJkOQ6ylhRuNY6SmMSysZzSe/t67MHB&#13;&#10;DRqE0PdLbf/rd/VDSVxgDU1VgyK2YXK8aPgeL28nUJINT2YPTBpuJNB3ry/tF+0mlyVZXRRVFBYN&#13;&#10;a87xE1HsSt5IFSJxmcwheZNLmxaMxm5mIXyv6w9M/w3o7kw1TBrSMDWgxlssyc/tMM/O0jnYwxPn&#13;&#10;BxFoD8nBX/1eUJMWyhocb1iqqcqhgF2Ld491fwAAAP//AwBQSwECLQAUAAYACAAAACEAmzMnNwwB&#13;&#10;AAAtAgAAEwAAAAAAAAAAAAAAAAAAAAAAW0NvbnRlbnRfVHlwZXNdLnhtbFBLAQItABQABgAIAAAA&#13;&#10;IQA4/SH/1gAAAJQBAAALAAAAAAAAAAAAAAAAAD0BAABfcmVscy8ucmVsc1BLAQItABQABgAIAAAA&#13;&#10;IQCDqJsnhgEAACwDAAAOAAAAAAAAAAAAAAAAADwCAABkcnMvZTJvRG9jLnhtbFBLAQItABQABgAI&#13;&#10;AAAAIQBof2LD5gIAAI4GAAAQAAAAAAAAAAAAAAAAAO4DAABkcnMvaW5rL2luazEueG1sUEsBAi0A&#13;&#10;FAAGAAgAAAAhAKdLPGnmAAAADwEAAA8AAAAAAAAAAAAAAAAAAgcAAGRycy9kb3ducmV2LnhtbFBL&#13;&#10;AQItABQABgAIAAAAIQB5GLydvwAAACEBAAAZAAAAAAAAAAAAAAAAABUIAABkcnMvX3JlbHMvZTJv&#13;&#10;RG9jLnhtbC5yZWxzUEsFBgAAAAAGAAYAeAEAAAsJAAAAAA==&#13;&#10;">
                <v:imagedata r:id="rId72" o:title=""/>
              </v:shape>
            </w:pict>
          </mc:Fallback>
        </mc:AlternateContent>
      </w:r>
      <w:r w:rsidR="003B34FC" w:rsidRPr="003B34FC">
        <w:rPr>
          <w:rFonts w:ascii="Arial" w:hAnsi="Arial" w:cs="Arial"/>
          <w:b/>
          <w:color w:val="000000"/>
          <w:sz w:val="24"/>
          <w:szCs w:val="24"/>
        </w:rPr>
        <w:t>To support the safe operation of the boiler the system check panel should be used to confirm progression of the start-up process. The level alarm panel will indicate the boiler drum level and level alarms. The trend window can be used to monitor the boiler drum water level.</w:t>
      </w:r>
    </w:p>
    <w:p w14:paraId="34D7FF1B" w14:textId="77777777" w:rsidR="003B34FC" w:rsidRPr="003B34FC" w:rsidRDefault="003B34FC" w:rsidP="003B34FC">
      <w:pPr>
        <w:autoSpaceDE w:val="0"/>
        <w:autoSpaceDN w:val="0"/>
        <w:adjustRightInd w:val="0"/>
        <w:spacing w:line="360" w:lineRule="auto"/>
        <w:rPr>
          <w:rFonts w:ascii="Arial" w:hAnsi="Arial" w:cs="Arial"/>
          <w:b/>
          <w:color w:val="000000"/>
          <w:sz w:val="24"/>
          <w:szCs w:val="24"/>
        </w:rPr>
      </w:pPr>
    </w:p>
    <w:p w14:paraId="5D6283DA" w14:textId="77777777" w:rsidR="003B34FC" w:rsidRPr="003B34FC" w:rsidRDefault="003B34FC" w:rsidP="003B34FC">
      <w:pPr>
        <w:autoSpaceDE w:val="0"/>
        <w:autoSpaceDN w:val="0"/>
        <w:adjustRightInd w:val="0"/>
        <w:spacing w:line="360" w:lineRule="auto"/>
        <w:rPr>
          <w:rFonts w:ascii="Arial" w:hAnsi="Arial" w:cs="Arial"/>
          <w:b/>
          <w:color w:val="000000"/>
          <w:sz w:val="24"/>
          <w:szCs w:val="24"/>
        </w:rPr>
      </w:pPr>
      <w:r w:rsidRPr="003B34FC">
        <w:rPr>
          <w:rFonts w:ascii="Arial" w:hAnsi="Arial" w:cs="Arial"/>
          <w:b/>
          <w:color w:val="000000"/>
          <w:sz w:val="24"/>
          <w:szCs w:val="24"/>
        </w:rPr>
        <w:t>1) For this exercise you are required to start up the boiler to the point where steam is being generated and from your knowledge of the system develop the following in a report format:</w:t>
      </w:r>
    </w:p>
    <w:p w14:paraId="27692241" w14:textId="77777777" w:rsidR="003B34FC" w:rsidRPr="003B34FC" w:rsidRDefault="003B34FC" w:rsidP="003B34FC">
      <w:pPr>
        <w:pStyle w:val="ListParagraph"/>
        <w:numPr>
          <w:ilvl w:val="0"/>
          <w:numId w:val="1"/>
        </w:numPr>
        <w:autoSpaceDE w:val="0"/>
        <w:autoSpaceDN w:val="0"/>
        <w:adjustRightInd w:val="0"/>
        <w:spacing w:line="360" w:lineRule="auto"/>
        <w:rPr>
          <w:rFonts w:ascii="Arial" w:hAnsi="Arial" w:cs="Arial"/>
          <w:b/>
          <w:color w:val="000000"/>
          <w:sz w:val="24"/>
          <w:szCs w:val="24"/>
        </w:rPr>
      </w:pPr>
      <w:r w:rsidRPr="003B34FC">
        <w:rPr>
          <w:rFonts w:ascii="Arial" w:hAnsi="Arial" w:cs="Arial"/>
          <w:b/>
          <w:color w:val="000000"/>
          <w:sz w:val="24"/>
          <w:szCs w:val="24"/>
        </w:rPr>
        <w:t xml:space="preserve">An explanation of the general operation of the process identifying specific equipment and a review of the instrumentation. </w:t>
      </w:r>
    </w:p>
    <w:p w14:paraId="0753EC36" w14:textId="77777777" w:rsidR="003B34FC" w:rsidRPr="003B34FC" w:rsidRDefault="003B34FC" w:rsidP="003B34FC">
      <w:pPr>
        <w:pStyle w:val="ListParagraph"/>
        <w:numPr>
          <w:ilvl w:val="0"/>
          <w:numId w:val="1"/>
        </w:numPr>
        <w:autoSpaceDE w:val="0"/>
        <w:autoSpaceDN w:val="0"/>
        <w:adjustRightInd w:val="0"/>
        <w:spacing w:line="360" w:lineRule="auto"/>
        <w:rPr>
          <w:rFonts w:ascii="Arial" w:hAnsi="Arial" w:cs="Arial"/>
          <w:b/>
          <w:color w:val="000000"/>
          <w:sz w:val="24"/>
          <w:szCs w:val="24"/>
        </w:rPr>
      </w:pPr>
      <w:r w:rsidRPr="003B34FC">
        <w:rPr>
          <w:rFonts w:ascii="Arial" w:hAnsi="Arial" w:cs="Arial"/>
          <w:b/>
          <w:color w:val="000000"/>
          <w:sz w:val="24"/>
          <w:szCs w:val="24"/>
        </w:rPr>
        <w:lastRenderedPageBreak/>
        <w:t>A detailed standard operating procedure (SOP) to ensure safe and consistent start-up and operation of the boiler (ensure the SOP clearly states the operational steps)</w:t>
      </w:r>
    </w:p>
    <w:p w14:paraId="399989DE" w14:textId="77777777" w:rsidR="003B34FC" w:rsidRPr="003B34FC" w:rsidRDefault="003B34FC" w:rsidP="003B34FC">
      <w:pPr>
        <w:pStyle w:val="ListParagraph"/>
        <w:numPr>
          <w:ilvl w:val="0"/>
          <w:numId w:val="1"/>
        </w:numPr>
        <w:autoSpaceDE w:val="0"/>
        <w:autoSpaceDN w:val="0"/>
        <w:adjustRightInd w:val="0"/>
        <w:spacing w:line="360" w:lineRule="auto"/>
        <w:rPr>
          <w:rFonts w:ascii="Arial" w:hAnsi="Arial" w:cs="Arial"/>
          <w:b/>
          <w:color w:val="000000"/>
          <w:sz w:val="24"/>
          <w:szCs w:val="24"/>
        </w:rPr>
      </w:pPr>
      <w:r w:rsidRPr="003B34FC">
        <w:rPr>
          <w:rFonts w:ascii="Arial" w:hAnsi="Arial" w:cs="Arial"/>
          <w:b/>
          <w:color w:val="000000"/>
          <w:sz w:val="24"/>
          <w:szCs w:val="24"/>
        </w:rPr>
        <w:t>A timing diagram for the systems check process</w:t>
      </w:r>
    </w:p>
    <w:p w14:paraId="524AD09B" w14:textId="77777777" w:rsidR="003B34FC" w:rsidRPr="003B34FC" w:rsidRDefault="003B34FC" w:rsidP="003B34FC">
      <w:pPr>
        <w:pStyle w:val="ListParagraph"/>
        <w:numPr>
          <w:ilvl w:val="0"/>
          <w:numId w:val="1"/>
        </w:numPr>
        <w:autoSpaceDE w:val="0"/>
        <w:autoSpaceDN w:val="0"/>
        <w:adjustRightInd w:val="0"/>
        <w:spacing w:line="360" w:lineRule="auto"/>
        <w:rPr>
          <w:rFonts w:ascii="Arial" w:hAnsi="Arial" w:cs="Arial"/>
          <w:b/>
          <w:color w:val="000000"/>
          <w:sz w:val="24"/>
          <w:szCs w:val="24"/>
        </w:rPr>
      </w:pPr>
      <w:r w:rsidRPr="003B34FC">
        <w:rPr>
          <w:rFonts w:ascii="Arial" w:hAnsi="Arial" w:cs="Arial"/>
          <w:b/>
          <w:color w:val="000000"/>
          <w:sz w:val="24"/>
          <w:szCs w:val="24"/>
        </w:rPr>
        <w:t xml:space="preserve">An alarm and interlock matrix table </w:t>
      </w:r>
    </w:p>
    <w:p w14:paraId="1B31A4AD" w14:textId="77777777" w:rsidR="003B34FC" w:rsidRDefault="003B34FC" w:rsidP="003B34FC">
      <w:pPr>
        <w:pStyle w:val="ListParagraph"/>
        <w:numPr>
          <w:ilvl w:val="0"/>
          <w:numId w:val="1"/>
        </w:numPr>
        <w:autoSpaceDE w:val="0"/>
        <w:autoSpaceDN w:val="0"/>
        <w:adjustRightInd w:val="0"/>
        <w:spacing w:line="360" w:lineRule="auto"/>
        <w:rPr>
          <w:rFonts w:ascii="Arial" w:hAnsi="Arial" w:cs="Arial"/>
          <w:b/>
          <w:color w:val="000000"/>
          <w:sz w:val="24"/>
          <w:szCs w:val="24"/>
        </w:rPr>
      </w:pPr>
      <w:r w:rsidRPr="003B34FC">
        <w:rPr>
          <w:rFonts w:ascii="Arial" w:hAnsi="Arial" w:cs="Arial"/>
          <w:b/>
          <w:color w:val="000000"/>
          <w:sz w:val="24"/>
          <w:szCs w:val="24"/>
        </w:rPr>
        <w:t xml:space="preserve">A fault-finding guide should the system lock out operate.    </w:t>
      </w:r>
    </w:p>
    <w:p w14:paraId="5A873692" w14:textId="77777777" w:rsidR="000B2E8C" w:rsidRDefault="000B2E8C" w:rsidP="000B2E8C">
      <w:pPr>
        <w:pStyle w:val="ListParagraph"/>
        <w:autoSpaceDE w:val="0"/>
        <w:autoSpaceDN w:val="0"/>
        <w:adjustRightInd w:val="0"/>
        <w:spacing w:line="360" w:lineRule="auto"/>
        <w:rPr>
          <w:rFonts w:ascii="Arial" w:hAnsi="Arial" w:cs="Arial"/>
          <w:b/>
          <w:color w:val="000000"/>
          <w:sz w:val="24"/>
          <w:szCs w:val="24"/>
        </w:rPr>
      </w:pPr>
    </w:p>
    <w:p w14:paraId="104561F3" w14:textId="77777777" w:rsidR="000B2E8C" w:rsidRDefault="000B2E8C" w:rsidP="000B2E8C">
      <w:pPr>
        <w:pStyle w:val="ListParagraph"/>
        <w:autoSpaceDE w:val="0"/>
        <w:autoSpaceDN w:val="0"/>
        <w:adjustRightInd w:val="0"/>
        <w:spacing w:line="360" w:lineRule="auto"/>
        <w:ind w:left="0"/>
        <w:rPr>
          <w:rFonts w:ascii="Arial" w:hAnsi="Arial" w:cs="Arial"/>
          <w:color w:val="000000"/>
          <w:sz w:val="24"/>
          <w:szCs w:val="24"/>
        </w:rPr>
      </w:pPr>
      <w:r>
        <w:rPr>
          <w:noProof/>
        </w:rPr>
        <w:drawing>
          <wp:inline distT="0" distB="0" distL="0" distR="0" wp14:anchorId="58D3F63C" wp14:editId="569A4DC3">
            <wp:extent cx="5005800" cy="3135681"/>
            <wp:effectExtent l="0" t="0" r="4445" b="7620"/>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73"/>
                    <a:srcRect l="1004" t="7090" r="35051" b="11802"/>
                    <a:stretch/>
                  </pic:blipFill>
                  <pic:spPr bwMode="auto">
                    <a:xfrm>
                      <a:off x="0" y="0"/>
                      <a:ext cx="5025230" cy="3147852"/>
                    </a:xfrm>
                    <a:prstGeom prst="rect">
                      <a:avLst/>
                    </a:prstGeom>
                    <a:ln>
                      <a:noFill/>
                    </a:ln>
                    <a:extLst>
                      <a:ext uri="{53640926-AAD7-44D8-BBD7-CCE9431645EC}">
                        <a14:shadowObscured xmlns:a14="http://schemas.microsoft.com/office/drawing/2010/main"/>
                      </a:ext>
                    </a:extLst>
                  </pic:spPr>
                </pic:pic>
              </a:graphicData>
            </a:graphic>
          </wp:inline>
        </w:drawing>
      </w:r>
    </w:p>
    <w:p w14:paraId="50CB51C3" w14:textId="77777777" w:rsidR="000B2E8C" w:rsidRDefault="000B2E8C" w:rsidP="000B2E8C">
      <w:pPr>
        <w:pStyle w:val="ListParagraph"/>
        <w:autoSpaceDE w:val="0"/>
        <w:autoSpaceDN w:val="0"/>
        <w:adjustRightInd w:val="0"/>
        <w:spacing w:line="360" w:lineRule="auto"/>
        <w:ind w:left="0"/>
        <w:rPr>
          <w:rFonts w:ascii="Arial" w:hAnsi="Arial" w:cs="Arial"/>
          <w:color w:val="000000"/>
          <w:sz w:val="24"/>
          <w:szCs w:val="24"/>
        </w:rPr>
      </w:pPr>
    </w:p>
    <w:p w14:paraId="230C7F4E" w14:textId="77777777" w:rsidR="000B2E8C" w:rsidRDefault="000B2E8C" w:rsidP="000B2E8C">
      <w:pPr>
        <w:pStyle w:val="ListParagraph"/>
        <w:autoSpaceDE w:val="0"/>
        <w:autoSpaceDN w:val="0"/>
        <w:adjustRightInd w:val="0"/>
        <w:spacing w:line="360" w:lineRule="auto"/>
        <w:ind w:left="0"/>
        <w:rPr>
          <w:rFonts w:ascii="Arial" w:hAnsi="Arial" w:cs="Arial"/>
          <w:color w:val="000000"/>
          <w:sz w:val="24"/>
          <w:szCs w:val="24"/>
        </w:rPr>
      </w:pPr>
      <w:r>
        <w:rPr>
          <w:rFonts w:ascii="Arial" w:hAnsi="Arial" w:cs="Arial"/>
          <w:color w:val="000000"/>
          <w:sz w:val="24"/>
          <w:szCs w:val="24"/>
        </w:rPr>
        <w:t>Figure 1</w:t>
      </w:r>
    </w:p>
    <w:p w14:paraId="317CA888" w14:textId="77777777" w:rsidR="000B2E8C" w:rsidRDefault="000B2E8C" w:rsidP="000B2E8C">
      <w:pPr>
        <w:pStyle w:val="ListParagraph"/>
        <w:autoSpaceDE w:val="0"/>
        <w:autoSpaceDN w:val="0"/>
        <w:adjustRightInd w:val="0"/>
        <w:spacing w:line="360" w:lineRule="auto"/>
        <w:ind w:left="0"/>
        <w:rPr>
          <w:rFonts w:ascii="Arial" w:hAnsi="Arial" w:cs="Arial"/>
          <w:color w:val="000000"/>
          <w:sz w:val="24"/>
          <w:szCs w:val="24"/>
        </w:rPr>
      </w:pPr>
    </w:p>
    <w:p w14:paraId="165A310A" w14:textId="09FB6A5E" w:rsidR="000B2E8C" w:rsidRDefault="00B51E4C" w:rsidP="00800E5B">
      <w:pPr>
        <w:pStyle w:val="ListParagraph"/>
        <w:numPr>
          <w:ilvl w:val="0"/>
          <w:numId w:val="3"/>
        </w:numPr>
        <w:autoSpaceDE w:val="0"/>
        <w:autoSpaceDN w:val="0"/>
        <w:adjustRightInd w:val="0"/>
        <w:spacing w:line="360" w:lineRule="auto"/>
        <w:rPr>
          <w:rFonts w:ascii="Arial" w:hAnsi="Arial" w:cs="Arial"/>
          <w:color w:val="000000"/>
          <w:sz w:val="24"/>
          <w:szCs w:val="24"/>
        </w:rPr>
      </w:pPr>
      <w:r>
        <w:rPr>
          <w:rFonts w:ascii="Arial" w:hAnsi="Arial" w:cs="Arial"/>
          <w:noProof/>
          <w:color w:val="000000"/>
          <w:sz w:val="24"/>
          <w:szCs w:val="24"/>
        </w:rPr>
        <mc:AlternateContent>
          <mc:Choice Requires="wpi">
            <w:drawing>
              <wp:anchor distT="0" distB="0" distL="114300" distR="114300" simplePos="0" relativeHeight="251697152" behindDoc="0" locked="0" layoutInCell="1" allowOverlap="1" wp14:anchorId="736E3267" wp14:editId="213608DF">
                <wp:simplePos x="0" y="0"/>
                <wp:positionH relativeFrom="column">
                  <wp:posOffset>5600700</wp:posOffset>
                </wp:positionH>
                <wp:positionV relativeFrom="paragraph">
                  <wp:posOffset>637540</wp:posOffset>
                </wp:positionV>
                <wp:extent cx="674140" cy="520245"/>
                <wp:effectExtent l="38100" t="38100" r="0" b="38735"/>
                <wp:wrapNone/>
                <wp:docPr id="38" name="Ink 38"/>
                <wp:cNvGraphicFramePr/>
                <a:graphic xmlns:a="http://schemas.openxmlformats.org/drawingml/2006/main">
                  <a:graphicData uri="http://schemas.microsoft.com/office/word/2010/wordprocessingInk">
                    <w14:contentPart bwMode="auto" r:id="rId74">
                      <w14:nvContentPartPr>
                        <w14:cNvContentPartPr/>
                      </w14:nvContentPartPr>
                      <w14:xfrm>
                        <a:off x="0" y="0"/>
                        <a:ext cx="674140" cy="520245"/>
                      </w14:xfrm>
                    </w14:contentPart>
                  </a:graphicData>
                </a:graphic>
              </wp:anchor>
            </w:drawing>
          </mc:Choice>
          <mc:Fallback>
            <w:pict>
              <v:shape w14:anchorId="024A808C" id="Ink 38" o:spid="_x0000_s1026" type="#_x0000_t75" style="position:absolute;margin-left:440.4pt;margin-top:49.6pt;width:54.3pt;height:42.1pt;z-index:25169715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O+NVRSKAQAALgMAAA4AAABkcnMvZTJvRG9jLnhtbJxSQW7CMBC8V+of&#13;&#10;LN9LEgjQRgQORZU4tOXQPsB1bGI19kZrQ+D33QQo0KqqxMXa9djjmR1PZltbsY1Cb8DlPOnFnCkn&#13;&#10;oTBulfP3t6e7e858EK4QFTiV853yfDa9vZk0dab6UEJVKGRE4nzW1DkvQ6izKPKyVFb4HtTKEagB&#13;&#10;rQjU4ioqUDTEbquoH8ejqAEsagSpvKfd+R7k045fayXDq9ZeBVblfDwckprQFaQTqXgYpZx9UDEY&#13;&#10;JzyaTkS2QlGXRh4kiSsUWWEcCfimmosg2BrNLyprJIIHHXoSbARaG6k6P+QsiX84W7jP1lWSyjVm&#13;&#10;ElxQLiwFhuPsOuCaJ2xFE2ieoaB0xDoAPzDSeP4PYy96DnJtSc8+EVSVCPQdfGlqT2POTJFzXBTJ&#13;&#10;Sb/bPJ4cLPHk62WzRNaeH1BSTljSRMYZdRTO0fzL5W1CogP0F+9Wo20TIblsm3MKf9euXeBqG5ik&#13;&#10;zdE4TVJCJEHDftxPhy1+ZN4zHLuz+dORi6TP+/b62TeffgEAAP//AwBQSwMEFAAGAAgAAAAhAN/S&#13;&#10;RryOCQAAeRUAABAAAABkcnMvaW5rL2luazEueG1stJhPbyPHEcXvAfIdGuODLtNS/58ZwZIPhhcw&#13;&#10;kMCG7QDJUZa4K8IiuSCp1e63z+/VjLhyvAaCQIEAkjPTXV316tWrGn39zcfNg/uw2h/Wu+1VF89D&#13;&#10;51bb293devvuqvvHL2/82LnD8WZ7d/Ow266uuk+rQ/fN9V//8vV6+9vm4ZJPh4XtQb82D1fd/fH4&#13;&#10;/vLi4unp6fwpn+/27y5SCPni++1vf/9bd73sulu9XW/XR448PN+63W2Pq49HGbtc3111t8eP4bQe&#13;&#10;2z/vHve3q9Nj3dnffl5x3N/crt7s9pub48ni/c12u3pw25sNfv+zc8dP7/mx5px3q33nNmsC9uk8&#13;&#10;lqGM303cuPl41b24fsTFA55suosv2/zX/8Hmmz/alFs5DW3o3OLS3eqDfLowzC//PPYf97v3q/1x&#13;&#10;vfoM8wzK8uCTu52vDZ8ZqP3qsHt4VG469+Hm4RHIYgjQYjk7XnwBkD/aA5tXtQcuf2rvpXO/h2YJ&#13;&#10;7yUOC2gnSj2n9rjerCD65v2JY8cDhnX75+PeyiGFlHxoPky/hPEypsswnZeQX6RiYfGzzV/3j4f7&#13;&#10;k71f95/5ak9OqM2RPa3vjvcn0MN5KGlsJ9xfov6l3fer9bv74/+8/Xb3sKMolox/9e23IbT2IjI7&#13;&#10;8kS5LxSwsdAtAPy0envVfWU17GznfMMQyGVyQ45uaK30Z+HMx3YWS819F/iLvU9u8G3qfXbFlyH2&#13;&#10;2WVfS+19TC652MfogotT6P3ogp9S6X3jDteR5zmM2ppZ6JOPPsepT65xySYX69hXV11siWtt0mdM&#13;&#10;k759Tq0fsFIbW1jcD9xM80OWcoWBqS/zaYmvxI7IDrxy0Vdsm01fHY5zOq7akxgHTqguV+KQ1TjK&#13;&#10;EexZWJwy9Nns4Ht0YxIM9hQ0XBsMDS1uPvvC0xgIMfSJ0Au3R8XUNx5PHMBvntnSydwQGpmlMeu7&#13;&#10;gOQAStEVV1Ml5MGDC9tkBACKi0E3wB87LFdQA56F32nOM83/29RbMf3w9u1hdbzqSqIaWi5uGsLC&#13;&#10;henMT2exAim63PnakdLBxehHQgx+xO2xAuPgSmk8kl+iBysykDRQULRKduZ5VcAsH10umSyJO2IG&#13;&#10;2zCc4UpgMwcoJzNjshDgMB751kgtm2MWVMKUhEVIQjYCfqUh9TzlFmcXOQpBom8gK07V2OwbhuFJ&#13;&#10;ytoEs0ZwlH8iJS4UmYLlxgVLCqTwRNfMIDtYhH0lD2/xg6LhSt4QECEFUU9UMGoMBKqsNny2UPkh&#13;&#10;msFa9uA8oVuas7DFsVhUAvgEqawEwmQ8bzE/lxV0YOMEB2WJfZCLVAgkJ+hUjikUczmrcAdQ5Bgf&#13;&#10;J62G9K/JG/XB6zFMrlVKY8qzhqR61sIgCYE4BWfEknEiFUTZQEXFJxJBmQRkCnmgVPgk/5Cl4SVI&#13;&#10;JiAphRhGUNT64lK1yPVYNRejjBrgFKabLB0NxAmVLdXnoRD7xHJlqah4VXL4wC5qKUslkIA5IToc&#13;&#10;Y1ot9YqYETF4ml1DewZxzFCn0I1rTZSd44EnSskcDnaREbso0gQC5UKUVDVwtDMeQY4om4pHJZTl&#13;&#10;maJFUBUXlWQomfssFvflrZKOelSRwJgBl3RTZqSziQvVofSCQ0dAQ68FOofAUDAtbvR1AuysSoVQ&#13;&#10;FTxmRWRLGlTbFMtcXhySCKfN7De8Ft3l92sSit6TUKKI0yGjB9aW/GBaxGTYd1VSRKGglMoowYIu&#13;&#10;Qc1YowgNRPk0tEWBDARij9Qh47/igFsqYsmUMYtsSw1AbckZyq0EwCj1opHU5xk5gAC/wQEcZjkM&#13;&#10;N4ANWeCcZ1a7FLUbqVTdCqFinc6yjMuIN3okeUuwvhjZuYlfrYobPqmfSgQz54O8EsdjSln5kr0i&#13;&#10;nlLTiw5EHciNF60K4+SLZToVcfJUAlSEL3ZroZ+uOC9rBSyYO2/EDNZYqs8k9nLWzAg3DEJCtMOw&#13;&#10;HxFH1uCeiEYq5i5F9Xg6B6pj/FQ1DYArtsokZF3oA519lS32S7uzrFacQ6VZzEkoAFiCsb4JJqHP&#13;&#10;eKOnLOEExJzHiyJT42xmFMElCtAKHFvCANRcpn1IRuSGLKhG9Vs1PuuIVumOHJds6VN5Vh6xkjN1&#13;&#10;klyh9REN5xgYckmuqWY4TDOKOSTqxCq/rU4FR0STsQ4XVZMWNaMCJYoprtXSZLlBM07SDdbxXP7Q&#13;&#10;m5CA2VuUkfmFc+wB+ZlnCEuFUTwWABfxscFUh87ZlaKENRghQbbfUqQ+hYJYD5K/eCwOWMIAWwZm&#13;&#10;+Ee6tzJNW1R+RUkoioBVN6WRtqMGxQ1INUcEhK83p6QwxO56agPNBt2e1WFkbo0DPbCLtByAo2Vw&#13;&#10;Km4jtRoOCuPdzFnRDZ22AU2rgARnrQcHSk+VSWETPXdFopmnFKsY5Hg3JSc0Ass+25Qi4pZ0Yx/h&#13;&#10;IRuYMCBnw+STV1pltrkE+ZiHEFnaVJJFxlKioIxZAFxu1DzADlombkM4A10ah/xwzQGwzzOozGWN&#13;&#10;laLysUlJRVQ9JuCcVuKnMs15drW0Ho0yBNc0l1H2jGXwwG5QoyRQCqoFanOeelZ1m06KWTy0rMJx&#13;&#10;Ui6vRU2MZAfEzISSVnZ4kUQ7NfcycjwboJuox8/mcVMyxjoM0V9d0WxHdJwtltMMI2JDD3Jp1MwA&#13;&#10;DdVJhTuNXkODXkQ4BIPBTUwafMkfTZnRJj7NPKpXxgQqDuA0GFEU0knNq6p7pUgVIshpifR4Ui9N&#13;&#10;Yp1qQ6UoEZTs03PBx1sJCxC2kgnTCFYSCu7PXUQzHgxiWgYeq/6Rx3JbpS8VUlfRVKoa5QIaSNC4&#13;&#10;BgVRkEv1BMwKExAQMtwt2MW4zqKrKRMqfdbwTL2BVsAu3mGkQgJbRBAleSFh0CVnifcf+oFMc+GZ&#13;&#10;EjRVZBvnaYw4ANRAyH7t1GRaGF2RPYwrtYvIq1tiY1Cgr1jjJVHjsTRCqbydzkXO60ikzFOsfZc7&#13;&#10;H3k3nVUSroiFxACyGrDFaArVoCAZmtAUoFijvNFp1NsVi64JXITRBIZiGtlMNYBV7672zmHYRV7e&#13;&#10;1BBIC+l09trHtzBUadHf5gFLeQBL5RDC0SY07OmdFkylGGIMxc56rjgXA4ylcIwfJEeMs7aBKKhT&#13;&#10;JWY3NFtiJjeVZONrVimI51yK7WKWssEn1Sd+2VKOYAISZysVyk4mdS0SkbQ0DqLgYh5XEwONZL+w&#13;&#10;SpIm6AxACPqqSa6lkeSxkp4X/34gxUHvDaTXAlYFIKuQkxkFUVTDmd+aVHnWlAk08ZpEJhhnFRop&#13;&#10;mhjPnjuw9SMrhP+g6Of/PV3/GwAA//8DAFBLAwQUAAYACAAAACEAF6lae+QAAAAPAQAADwAAAGRy&#13;&#10;cy9kb3ducmV2LnhtbEyPzU7DMBCE70i8g7VIXFDrUCrkpHEqflRxLYEHcJJtktZeR7HbBJ6e5QSX&#13;&#10;lVY7M/tNvp2dFRccQ+9Jw/0yAYFU+6anVsPnx26hQIRoqDHWE2r4wgDb4voqN1njJ3rHSxlbwSEU&#13;&#10;MqOhi3HIpAx1h86EpR+Q+HbwozOR17GVzWgmDndWrpLkUTrTE3/ozIAvHdan8uw0zK58rit7tO3x&#13;&#10;e396q6bJ7e72Wt/ezK8bHk8bEBHn+OeA3w7MDwWDVf5MTRBWg1IJ80cNaboCwYJUpWsQFSvVwxpk&#13;&#10;kcv/PYofAAAA//8DAFBLAwQUAAYACAAAACEAeRi8nb8AAAAhAQAAGQAAAGRycy9fcmVscy9lMm9E&#13;&#10;b2MueG1sLnJlbHOEz7FqxDAMBuC90Hcw2hslHcpR4mQ5DrKWFG41jpKYxLKxnNJ7+3rswcENGoTQ&#13;&#10;90tt/+t39UNJXGANTVWDIrZhcrxo+B4vbydQkg1PZg9MGm4k0HevL+0X7SaXJVldFFUUFg1rzvET&#13;&#10;UexK3kgVInGZzCF5k0ubFozGbmYhfK/rD0z/DejuTDVMGtIwNaDGWyzJz+0wz87SOdjDE+cHEWgP&#13;&#10;ycFf/V5QkxbKGhxvWKqpyqGAXYt3j3V/AAAA//8DAFBLAQItABQABgAIAAAAIQCbMyc3DAEAAC0C&#13;&#10;AAATAAAAAAAAAAAAAAAAAAAAAABbQ29udGVudF9UeXBlc10ueG1sUEsBAi0AFAAGAAgAAAAhADj9&#13;&#10;If/WAAAAlAEAAAsAAAAAAAAAAAAAAAAAPQEAAF9yZWxzLy5yZWxzUEsBAi0AFAAGAAgAAAAhAO+N&#13;&#10;VRSKAQAALgMAAA4AAAAAAAAAAAAAAAAAPAIAAGRycy9lMm9Eb2MueG1sUEsBAi0AFAAGAAgAAAAh&#13;&#10;AN/SRryOCQAAeRUAABAAAAAAAAAAAAAAAAAA8gMAAGRycy9pbmsvaW5rMS54bWxQSwECLQAUAAYA&#13;&#10;CAAAACEAF6lae+QAAAAPAQAADwAAAAAAAAAAAAAAAACuDQAAZHJzL2Rvd25yZXYueG1sUEsBAi0A&#13;&#10;FAAGAAgAAAAhAHkYvJ2/AAAAIQEAABkAAAAAAAAAAAAAAAAAvw4AAGRycy9fcmVscy9lMm9Eb2Mu&#13;&#10;eG1sLnJlbHNQSwUGAAAAAAYABgB4AQAAtQ8AAAAA&#13;&#10;">
                <v:imagedata r:id="rId75" o:title=""/>
              </v:shape>
            </w:pict>
          </mc:Fallback>
        </mc:AlternateContent>
      </w:r>
      <w:r>
        <w:rPr>
          <w:rFonts w:ascii="Arial" w:hAnsi="Arial" w:cs="Arial"/>
          <w:noProof/>
          <w:color w:val="000000"/>
          <w:sz w:val="24"/>
          <w:szCs w:val="24"/>
        </w:rPr>
        <mc:AlternateContent>
          <mc:Choice Requires="wpi">
            <w:drawing>
              <wp:anchor distT="0" distB="0" distL="114300" distR="114300" simplePos="0" relativeHeight="251675648" behindDoc="0" locked="0" layoutInCell="1" allowOverlap="1" wp14:anchorId="6AC6245F" wp14:editId="28FAE3B6">
                <wp:simplePos x="0" y="0"/>
                <wp:positionH relativeFrom="column">
                  <wp:posOffset>2931660</wp:posOffset>
                </wp:positionH>
                <wp:positionV relativeFrom="paragraph">
                  <wp:posOffset>15150</wp:posOffset>
                </wp:positionV>
                <wp:extent cx="526320" cy="480600"/>
                <wp:effectExtent l="38100" t="38100" r="33020" b="40640"/>
                <wp:wrapNone/>
                <wp:docPr id="17" name="Ink 17"/>
                <wp:cNvGraphicFramePr/>
                <a:graphic xmlns:a="http://schemas.openxmlformats.org/drawingml/2006/main">
                  <a:graphicData uri="http://schemas.microsoft.com/office/word/2010/wordprocessingInk">
                    <w14:contentPart bwMode="auto" r:id="rId76">
                      <w14:nvContentPartPr>
                        <w14:cNvContentPartPr/>
                      </w14:nvContentPartPr>
                      <w14:xfrm>
                        <a:off x="0" y="0"/>
                        <a:ext cx="526320" cy="480600"/>
                      </w14:xfrm>
                    </w14:contentPart>
                  </a:graphicData>
                </a:graphic>
              </wp:anchor>
            </w:drawing>
          </mc:Choice>
          <mc:Fallback>
            <w:pict>
              <v:shape w14:anchorId="00D46D6B" id="Ink 17" o:spid="_x0000_s1026" type="#_x0000_t75" style="position:absolute;margin-left:230.05pt;margin-top:.4pt;width:43.1pt;height:39.5pt;z-index:25167564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JuxZKiFAQAAMgMAAA4AAABkcnMvZTJvRG9jLnhtbJxSQW7CMBC8V+of&#13;&#10;LN9LEkopikg4FFXiUMqhfYDr2MRq7I3WhsDvuwmkQKuqEpdod8cZz+x4OtvZim0VegMu48kg5kw5&#13;&#10;CYVx64y/vz3fTTjzQbhCVOBUxvfK81l+ezNt6lQNoYSqUMiIxPm0qTNehlCnUeRlqazwA6iVI1AD&#13;&#10;WhGoxXVUoGiI3VbRMI7HUQNY1AhSeU/T+QHkecevtZLhVWuvAqtIXRxPSF/4rrCtxkOaffRVlE9F&#13;&#10;ukZRl0YeZYkrVFlhHIn4ppqLINgGzS8qaySCBx0GEmwEWhupOk/kLol/uFu4z9ZZMpIbTCW4oFxY&#13;&#10;CQz9/jrgmitsRStoXqCghMQmAD8y0oL+D+Qgeg5yY0nPIRVUlQj0JHxpas8ZpqbIOC6K5KTfbZ9O&#13;&#10;DlZ48rXcrpC155NHzpywpImMM+oonN788vJvQqIj9BfvTqNtEyG5bJdxCn3ffrvA1S4wScOH4fi+&#13;&#10;fQ6SoNEkHscd3jMfGPrubP90+UXS530r7Oyp518AAAD//wMAUEsDBBQABgAIAAAAIQA5qfhEgAIA&#13;&#10;ANYFAAAQAAAAZHJzL2luay9pbmsxLnhtbLRTTW/bMAy9D9h/ENRDL1KsD1uygzo9FCswYAOKtQO2&#13;&#10;o+uoiVF/BLLSpP9+lOw4KZpehu0iiRT5+PhEXV3vmxq9GNtXXZtjPmMYmbbsllW7yvHPh1uaYtS7&#13;&#10;ol0WddeaHL+aHl8vPn+6qtrnpp7DigCh7f2pqXO8dm4zj6LdbjfbyVlnV5FgTEZf2+fv3/BizFqa&#13;&#10;p6qtHJTsD66ya53ZOw82r5Y5Lt2eTfGAfd9tbWmma++x5THC2aI0t51tCjchrou2NTVqiwZ4/8LI&#13;&#10;vW7gUEGdlbEYNRU0TMWMxzpOv2TgKPY5PrG3QLEHJg2OzmP+/g+Yt+8xPS0ptNIYjZSW5sVzioLm&#13;&#10;8497v7PdxlhXmaPMgyjjxSsqBzvoMwhlTd/VW/82GL0U9RYk44zBWIy1eXRGkPd4oM0/xQNdPsQ7&#13;&#10;JfdWmrG9Ux1G0aaROjytqxoDg95sphlzPQB7972z4TsIJgRlirLsgaVzzudJNksTefIU4xQfMB/t&#13;&#10;tl9PeI/2OK/hZlJt6GxXLd16Ep3NWKJ5POl+qvq57LWpVmv31+llV3fwKcYXv7i5YUypk85CyWnk&#13;&#10;znzgMIVoFOCHecrxRfjDKGQOjqBAnCIuZAYLS2NySbm65OyS65QTzDDHNNOCaMoRIwIpqpgmGjGw&#13;&#10;GE28j0oqVUYk5ZTHGYkhUigFGQpxWAUScQxeiZKME84oT2msRDhxiID4BHGpCLgpEEkJAEnEuRCE&#13;&#10;ilA2gxI6SwggashQUF0KMDWCI8kgXmUpkGOhIJRlzKcmlGsgArAZEgKoUekTIWXEhYgYUjxxJKQm&#13;&#10;Ekl/6c2wDdbQK4rBB1379XDvw4bg4Hrz/6engcFe/AEAAP//AwBQSwMEFAAGAAgAAAAhANh9trjg&#13;&#10;AAAADAEAAA8AAABkcnMvZG93bnJldi54bWxMj0FPwzAMhe9I/IfISNxYWihldE0nxFTuDATiljVe&#13;&#10;Umicqsm28u8xJ7hYst7z8/vq9ewHccQp9oEU5IsMBFIXTE9WwetLe7UEEZMmo4dAqOAbI6yb87Na&#13;&#10;Vyac6BmP22QFh1CstAKX0lhJGTuHXsdFGJFY24fJ68TrZKWZ9InD/SCvs6yUXvfEH5we8dFh97U9&#13;&#10;eAUfIZ82zo6Gwrv9LFzbPr3tW6UuL+bNisfDCkTCOf1dwC8D94eGi+3CgUwUg4KizHK2KmAKlm+L&#13;&#10;8gbETsHd/RJkU8v/EM0PAAAA//8DAFBLAwQUAAYACAAAACEAeRi8nb8AAAAhAQAAGQAAAGRycy9f&#13;&#10;cmVscy9lMm9Eb2MueG1sLnJlbHOEz7FqxDAMBuC90Hcw2hslHcpR4mQ5DrKWFG41jpKYxLKxnNJ7&#13;&#10;+3rswcENGoTQ90tt/+t39UNJXGANTVWDIrZhcrxo+B4vbydQkg1PZg9MGm4k0HevL+0X7SaXJVld&#13;&#10;FFUUFg1rzvETUexK3kgVInGZzCF5k0ubFozGbmYhfK/rD0z/DejuTDVMGtIwNaDGWyzJz+0wz87S&#13;&#10;OdjDE+cHEWgPycFf/V5QkxbKGhxvWKqpyqGAXYt3j3V/AAAA//8DAFBLAQItABQABgAIAAAAIQCb&#13;&#10;Myc3DAEAAC0CAAATAAAAAAAAAAAAAAAAAAAAAABbQ29udGVudF9UeXBlc10ueG1sUEsBAi0AFAAG&#13;&#10;AAgAAAAhADj9If/WAAAAlAEAAAsAAAAAAAAAAAAAAAAAPQEAAF9yZWxzLy5yZWxzUEsBAi0AFAAG&#13;&#10;AAgAAAAhAJuxZKiFAQAAMgMAAA4AAAAAAAAAAAAAAAAAPAIAAGRycy9lMm9Eb2MueG1sUEsBAi0A&#13;&#10;FAAGAAgAAAAhADmp+ESAAgAA1gUAABAAAAAAAAAAAAAAAAAA7QMAAGRycy9pbmsvaW5rMS54bWxQ&#13;&#10;SwECLQAUAAYACAAAACEA2H22uOAAAAAMAQAADwAAAAAAAAAAAAAAAACbBgAAZHJzL2Rvd25yZXYu&#13;&#10;eG1sUEsBAi0AFAAGAAgAAAAhAHkYvJ2/AAAAIQEAABkAAAAAAAAAAAAAAAAAqAcAAGRycy9fcmVs&#13;&#10;cy9lMm9Eb2MueG1sLnJlbHNQSwUGAAAAAAYABgB4AQAAnggAAAAA&#13;&#10;">
                <v:imagedata r:id="rId77" o:title=""/>
              </v:shape>
            </w:pict>
          </mc:Fallback>
        </mc:AlternateContent>
      </w:r>
      <w:r w:rsidR="000B2E8C">
        <w:rPr>
          <w:rFonts w:ascii="Arial" w:hAnsi="Arial" w:cs="Arial"/>
          <w:color w:val="000000"/>
          <w:sz w:val="24"/>
          <w:szCs w:val="24"/>
        </w:rPr>
        <w:t xml:space="preserve">The simulation in figure 1 shows a steam generation system which consists of a boiler, </w:t>
      </w:r>
      <w:r w:rsidR="008266F1">
        <w:rPr>
          <w:rFonts w:ascii="Arial" w:hAnsi="Arial" w:cs="Arial"/>
          <w:color w:val="000000"/>
          <w:sz w:val="24"/>
          <w:szCs w:val="24"/>
        </w:rPr>
        <w:t xml:space="preserve">FD fan, </w:t>
      </w:r>
      <w:r w:rsidR="00C65078">
        <w:rPr>
          <w:rFonts w:ascii="Arial" w:hAnsi="Arial" w:cs="Arial"/>
          <w:color w:val="000000"/>
          <w:sz w:val="24"/>
          <w:szCs w:val="24"/>
        </w:rPr>
        <w:t xml:space="preserve">valves and pumps. The system contains a </w:t>
      </w:r>
      <w:r w:rsidR="004C5B80">
        <w:rPr>
          <w:rFonts w:ascii="Arial" w:hAnsi="Arial" w:cs="Arial"/>
          <w:color w:val="000000"/>
          <w:sz w:val="24"/>
          <w:szCs w:val="24"/>
        </w:rPr>
        <w:t xml:space="preserve">number of different piping systems with a feed water supply, this will provide the water that is to be heated up and made into steam. </w:t>
      </w:r>
      <w:r w:rsidR="00A5240E">
        <w:rPr>
          <w:rFonts w:ascii="Arial" w:hAnsi="Arial" w:cs="Arial"/>
          <w:color w:val="000000"/>
          <w:sz w:val="24"/>
          <w:szCs w:val="24"/>
        </w:rPr>
        <w:t xml:space="preserve">There is also a natural gas supply into the boiler which is used as fuel for the boiler that will burn and increase the temperature. </w:t>
      </w:r>
      <w:r w:rsidR="00513BA8">
        <w:rPr>
          <w:rFonts w:ascii="Arial" w:hAnsi="Arial" w:cs="Arial"/>
          <w:color w:val="000000"/>
          <w:sz w:val="24"/>
          <w:szCs w:val="24"/>
        </w:rPr>
        <w:t xml:space="preserve">The air draft piping system will feed a supply of air into the boiler that will provide oxygen to the flare and allow the fire to continue to burn. </w:t>
      </w:r>
      <w:r w:rsidR="005D7A3F">
        <w:rPr>
          <w:rFonts w:ascii="Arial" w:hAnsi="Arial" w:cs="Arial"/>
          <w:color w:val="000000"/>
          <w:sz w:val="24"/>
          <w:szCs w:val="24"/>
        </w:rPr>
        <w:t xml:space="preserve">The feed water will enter the boiler system and will then be boiled </w:t>
      </w:r>
      <w:r w:rsidR="0071583E">
        <w:rPr>
          <w:rFonts w:ascii="Arial" w:hAnsi="Arial" w:cs="Arial"/>
          <w:color w:val="000000"/>
          <w:sz w:val="24"/>
          <w:szCs w:val="24"/>
        </w:rPr>
        <w:t xml:space="preserve">by the heat produced by the flare system. The water then boils and produces steam which is used on various different units around the site. </w:t>
      </w:r>
    </w:p>
    <w:p w14:paraId="1D1818FD" w14:textId="13122833" w:rsidR="000B2E8C" w:rsidRDefault="00B51E4C" w:rsidP="000B2E8C">
      <w:pPr>
        <w:pStyle w:val="ListParagraph"/>
        <w:autoSpaceDE w:val="0"/>
        <w:autoSpaceDN w:val="0"/>
        <w:adjustRightInd w:val="0"/>
        <w:spacing w:line="360" w:lineRule="auto"/>
        <w:ind w:left="0"/>
        <w:rPr>
          <w:rFonts w:ascii="Arial" w:hAnsi="Arial" w:cs="Arial"/>
          <w:color w:val="000000"/>
          <w:sz w:val="24"/>
          <w:szCs w:val="24"/>
        </w:rPr>
      </w:pPr>
      <w:r>
        <w:rPr>
          <w:rFonts w:ascii="Arial" w:hAnsi="Arial" w:cs="Arial"/>
          <w:noProof/>
          <w:color w:val="000000"/>
          <w:sz w:val="24"/>
          <w:szCs w:val="24"/>
        </w:rPr>
        <mc:AlternateContent>
          <mc:Choice Requires="wpi">
            <w:drawing>
              <wp:anchor distT="0" distB="0" distL="114300" distR="114300" simplePos="0" relativeHeight="251688960" behindDoc="0" locked="0" layoutInCell="1" allowOverlap="1" wp14:anchorId="19F7FDA0" wp14:editId="544548F0">
                <wp:simplePos x="0" y="0"/>
                <wp:positionH relativeFrom="column">
                  <wp:posOffset>1679575</wp:posOffset>
                </wp:positionH>
                <wp:positionV relativeFrom="paragraph">
                  <wp:posOffset>-64135</wp:posOffset>
                </wp:positionV>
                <wp:extent cx="1120455" cy="416560"/>
                <wp:effectExtent l="38100" t="38100" r="35560" b="40640"/>
                <wp:wrapNone/>
                <wp:docPr id="30" name="Ink 30"/>
                <wp:cNvGraphicFramePr/>
                <a:graphic xmlns:a="http://schemas.openxmlformats.org/drawingml/2006/main">
                  <a:graphicData uri="http://schemas.microsoft.com/office/word/2010/wordprocessingInk">
                    <w14:contentPart bwMode="auto" r:id="rId78">
                      <w14:nvContentPartPr>
                        <w14:cNvContentPartPr/>
                      </w14:nvContentPartPr>
                      <w14:xfrm>
                        <a:off x="0" y="0"/>
                        <a:ext cx="1120455" cy="416560"/>
                      </w14:xfrm>
                    </w14:contentPart>
                  </a:graphicData>
                </a:graphic>
              </wp:anchor>
            </w:drawing>
          </mc:Choice>
          <mc:Fallback>
            <w:pict>
              <v:shape w14:anchorId="29DC033D" id="Ink 30" o:spid="_x0000_s1026" type="#_x0000_t75" style="position:absolute;margin-left:131.65pt;margin-top:-5.65pt;width:89.4pt;height:34pt;z-index:25168896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HjoPLGLAQAALwMAAA4AAABkcnMvZTJvRG9jLnhtbJxSy27CMBC8V+o/&#13;&#10;WL6XJLwbETgUVeJQyqH9ANexidXYG60Ngb/vJkCBVlUlLpF3xxnP7OxktrMl2yr0BlzGk07MmXIS&#13;&#10;cuPWGX9/e34Yc+aDcLkowamM75Xns+n93aSuUtWFAspcISMS59O6yngRQpVGkZeFssJ3oFKOQA1o&#13;&#10;RaAS11GOoiZ2W0bdOB5GNWBeIUjlPXXnB5BPW36tlQyvWnsVWJnx0WDY4yw0hz7JQjqMR4+cfbSd&#13;&#10;EY+mE5GuUVSFkUdJ4gZFVhhHAr6p5iIItkHzi8oaieBBh44EG4HWRqrWDzlL4h/OFu6zcZX05QZT&#13;&#10;CS4oF1YCw2l2LXDLE7akCdQvkFM6YhOAHxlpPP+HcRA9B7mxpOeQCKpSBFoHX5jK05hTk2ccF3ly&#13;&#10;1u+2T2cHKzz7Wm5XyJr7PVokJyxpIuOMKgrnZH55/Tch0RH6i3en0TaJkFy2yzhx75tvG7jaBSap&#13;&#10;mSTduD8YcCYJ6yfDwbC9cKI+UJyqiwDo9auoL+tG2cWeT78AAAD//wMAUEsDBBQABgAIAAAAIQAT&#13;&#10;S6VYCwsAAFUZAAAQAAAAZHJzL2luay9pbmsxLnhtbLSYW28byRGF3wPkPzRmH/gyLfVtumeElfZh&#13;&#10;EQMBEiTIboDkUSvRFrESaVCUL/8+36mmaC3sBYJAgQ1SPdOXqlOnTlXz+x8+Pdy7D+v942a3vRzi&#13;&#10;WRjcenuzu91s310O//z5jZ8H93i43t5e3++268vh8/px+OHqj3/4frP99eH+gk/HDttH/fVwfznc&#13;&#10;HQ7vL87PP378ePYxn+32785TCPn8z9tf//qX4eq46nb9drPdHDjy8fnRzW57WH86aLOLze3lcHP4&#13;&#10;FE7z2fun3dP+Zn16rSf7my8zDvvrm/Wb3f7h+nDa8e56u13fu+31A3b/a3CHz+/5Y8M579b7wT1s&#13;&#10;cNins1hamf+08OD60+XwYvyEiY9Y8jCcf3vPf/8f9nzz9Z4yK6dW2+COJt2uP8imc8P84vd9//t+&#13;&#10;9369P2zWX2DuoBxffHY3fWz4dKD268fd/ZNiM7gP1/dPQBZDgBbHs+P5NwD5ej+wedX9wOV393tp&#13;&#10;3G+hObr3EocjaCdKPYf2sHlYQ/SH9yeOHR7ZWI9/OuwtHVJIyYfqw/JzmC9iugj5bAnLi1AcWfy8&#13;&#10;5y/7p8e7036/7L/w1d6cUOuefdzcHu5OoIezUNJcT7i/RP1bq+/Wm3d3h/95+c3ufkdSHCP+3Y8/&#13;&#10;hlDrC8/syBPlvpHAxkJ3BOAf67eXw3eWw85W9geGQM4uh+DmlOZx5WNchVWKYRwC/+I4u+am0SdX&#13;&#10;XG5hzC4Gn/M86kHgM2bfeDq5WOPo++tYxphc5r2PPIk+TvM46eUUmWsvqo+FvSoHBD/VOvrZR5dq&#13;&#10;HjWfh6wNjkVLGKtvGlc/uzSxt3Yak8++LJlpGKfZvI/z6LHEtZrG1hdNdtykwW/y85kS/y1MRry/&#13;&#10;vX37uD6Q/eT+VQrVzS0fgQurWFcLEIJaHfyUljF4QRQAMC1JI49mMC5unjEv4oSsBYgRVzTKeJYY&#13;&#10;4hH7zqwRVgG/C+uEo3ad3Vy1DbFaeI5rtek9M2yU+SQqRWcAaWC/yUyJibN8ZrWdpFhgRElgacZU&#13;&#10;wliFbxWgvAwuTzYpjNHNblpYidPsMo3McbkCOLOazy0q5j0SyS1uShbpuU0jrkXfMls2XoSRQ6AN&#13;&#10;kWs6niHQ4Bf7cYzCGXnHFHOHvZ6RjA584OAEAgZdcJUBw4kFbONqhaqcxUaQwRdmsZ1fhBcTcjN+&#13;&#10;NJexv/VdssBdmA6VNTtiVBa7FLvsxWNcERh9rC+o95psmmoZrqYZcs9Qw9IwrPyySmGeRiriUAZA&#13;&#10;zksPCSk1KeMU2oxlk2GK1TgA/wVjjXHkAaEuTbFXNsktAgpQPGas7PEpKLyiHqHzCSYIL4ZF+Buq&#13;&#10;RxxmXxNroadgSuIth/MUis08mXk1sTsUQy9EOdK7+QXGMCURGfbGBnRmFmejiEB+61Pxer3cbFMC&#13;&#10;zbCA5As0Sc6UsIHsbKgabPBUcLFO3mOYj5VwYyhcUVLiVLA8IOC+KW0xmvRrpHMkAGwg45kKYpKh&#13;&#10;I5+iyB1IBluMu75Z0loio2cp6FC4HVEyHFcolEowVp+vh0NMbRmu5mlxbUknWiHvJRgMPg5iMtGp&#13;&#10;2fgE/UR0AhkbZCOShBmBkZ9ghOmuIAfGH5MOSMlb4wCZhtgAkBikVCOT8dGjCtJ1nyZFm3iLaYEh&#13;&#10;87StAERGoLagmAWNkpeTiYXxDbTRnuBkiPSp64URGcD8LGY3NzMXbik5dW5wKck0036oyTsi1ivP&#13;&#10;pIjzlmlsRlBlpEVEA5eQhj5iojeuKnSmDw2rpUucKS4j8SzA0CQ4pK1YPqnkGS/YhfJmhyNbsAtr&#13;&#10;YuLJkTmcjPAoCyGDzNNack7+sBEw4gdy3CwFgZF5bJMsnYVixkWxM7eMfaKlHoAuy/nCUs1QXFRW&#13;&#10;VcgTVCRhLT56jYL0bPYJ7HkMvpQoVWawUd7iFdAJyMrZ0koYnAQyKipJJ36U3SYqe6JASH1dBCju&#13;&#10;qzqZM0q3UsxcMOgUUk4R50IvIS9cpufoiaCnfpZWZ3NCRlPs8IqjpBtk6atmCmoxXMWSMblIJEPJ&#13;&#10;dEII8Iq/xyHzT4i66ksQG/lTti6IBbyruBgZNq9qSD4RCJUXJYFCqECKIHgLH/AMhojviVeKU4TW&#13;&#10;nViTr6iD2hxWLm7xMwrbXIEdwjVWIDR+kXgqdILBoCnQ1qhMsJQJhK9SeLFFvQZzmpFCKczA+Pd6&#13;&#10;QpMQUuBrVa2QJDdX0AO7svKZ+pX1X52jhb53OmoYFUcBCQz2KTj6E7CSnWJF58SCboCzZqhLNB/o&#13;&#10;AuuxFFsSMZTHVDdrSpR3VD9JBs2nagyx7bQUAuRS7x17+hK2oigQjp58MoQGDJPpdlUPaTkkSJaF&#13;&#10;BJe2QNlgacJeBBl2i6RdGRP5TK4owIRRHZ0OiEoy8obEUpGRmCkYkgF6OrpEHFM7nGiO+muFXS8R&#13;&#10;tAYz9I6+TqwipQKklJ1Z3bN0NIxkB/0d/SQjrNZ8Wk0tRwqYIKHsjTHLaLSwFoMSSqaUT73ii1U6&#13;&#10;Hmv01CJhX5IqRkTSVEGal+Chdf8B3VC++ommpefEREZrBV0ANksgKDVYQbdo1ggszORiAbK8xB71&#13;&#10;tYCrqwS6JY+QKTQIl4STAIvAyhHqNSXfql+qCTKQqo2UkiMY1kgy3VGK9MyCqpsAZUjE4CgSyDof&#13;&#10;+kn2l1+YQgVLUhlKxlHCxBnLZJaAOESQupswAaVw0BCSYGM1AxgWbMVDg18VUxhnJb3a+mPMI/lp&#13;&#10;vnCgkaPY7coyGtfNHrs+4DUzKHH6ol73kVhqMigb9Ei65WaFkRbW5AZk1XQBCRcPSjtfiIdO05Nk&#13;&#10;mm0YKgTRbhCyTmVPJVCvqj51qapmOJXIAm924wf4qos6llKjf8Jf2VBFpX5vUx4Ys3rR7De+meRS&#13;&#10;HLhUYBp2de/Q0KjDhSpliouhdoGZRNwqGmdBssYKbj2inN3syHvVBTjD1ysq21Rm7nl1AoWFC5Cu&#13;&#10;r9yOqQyxkKv0kmnAidJZOyFHsvxIan4rYEgo+02H9IbDuhkB3AKcRRKerXbQbXPP7TkcRVG1ZZlu&#13;&#10;WjXG+EITRxqjISqaplAiLyoCtTxQEmGjNESWqpBMhNI6GemhGlzFgJ07XJqmppaQqXYRVWoTfFJG&#13;&#10;QnMEC+kDds5WCSaWbGcTxXPdEMUOBU2oKzWyGixLg6gKhpguekBqib4WQhMB6dvRBbTpVYM1x0iw&#13;&#10;dCMv9TlYvilahMoXblHYqiq0UKDEKTmEUqjxQA2xC+d8kXTT7Zh/ZD4MrL3O4q1vicsyEBe1zMxG&#13;&#10;lJkDNEiwZFbpg/oguppd4QsbwV6SQQiqcSQgFBr1RSZfhElAGbzgR1Omx9hGr0AYKf5KflhPk4kk&#13;&#10;0wAdW2driz0xVhQiPZmgxRBSgxqpxFHHF63NIvMk/0gBe6JNuicKAVGT/h1q8LZLGV6p7Rd3MYbN&#13;&#10;EVppWL8g4yvyQrnQ9YYfkhOhNTpGlUTJI6NXTMBl4mqcQ51ca/zwYAk4r5YVvwrRWgRdjklAQUKj&#13;&#10;RDEiHlCSAqKmx/DIRMwiw/VPOmbKAicxFoNf09hCdYOASwXmNrk5cOAKU1Z+MgZy34KB/F4GJQJ9&#13;&#10;PYBJzFWM+AkN/PGEaFGW7erd+3wspG2w2u0XipFcmSjbyfijKwOxo4KSb8SSEKo/59c5XcOVmthC&#13;&#10;mVbDLp6KhaoBdrjoyOYYo28r9+r3qQukL+sgCbDrIkwS22pkw0qFwQ35+3qOYZ4216G6+6oaYteC&#13;&#10;aiD+jDlT2SZWUzCIEa4yFgfVVVkGiWK0vsebGVtjaxHp+dYIkVJfYIA0FQmTEgmbKvjXtPvyu/LV&#13;&#10;fwAAAP//AwBQSwMEFAAGAAgAAAAhAG2ct6/hAAAADwEAAA8AAABkcnMvZG93bnJldi54bWxMTz1P&#13;&#10;wzAQ3ZH4D9YhsbWOkxJQGqdCRV26kQKzG5vEwj5HsdsGfj3HRJfTnd6791FvZu/Y2UzRBpQglhkw&#13;&#10;g13QFnsJb4fd4glYTAq1cgGNhG8TYdPc3tSq0uGCr+bcpp6RCMZKSRhSGivOYzcYr+IyjAYJ+wyT&#13;&#10;V4nOqed6UhcS947nWVZyryySw6BGsx1M99WevATXcrvfHX70fvvRz+/CtsWUrJT3d/PLmsbzGlgy&#13;&#10;c/r/gL8OlB8aCnYMJ9SROQl5WRRElbAQghZirFa5AHaU8FA+Am9qft2j+QUAAP//AwBQSwMEFAAG&#13;&#10;AAgAAAAhAHkYvJ2/AAAAIQEAABkAAABkcnMvX3JlbHMvZTJvRG9jLnhtbC5yZWxzhM+xasQwDAbg&#13;&#10;vdB3MNobJR3KUeJkOQ6ylhRuNY6SmMSysZzSe/t67MHBDRqE0PdLbf/rd/VDSVxgDU1VgyK2YXK8&#13;&#10;aPgeL28nUJINT2YPTBpuJNB3ry/tF+0mlyVZXRRVFBYNa87xE1HsSt5IFSJxmcwheZNLmxaMxm5m&#13;&#10;IXyv6w9M/w3o7kw1TBrSMDWgxlssyc/tMM/O0jnYwxPnBxFoD8nBX/1eUJMWyhocb1iqqcqhgF2L&#13;&#10;d491fwAAAP//AwBQSwECLQAUAAYACAAAACEAmzMnNwwBAAAtAgAAEwAAAAAAAAAAAAAAAAAAAAAA&#13;&#10;W0NvbnRlbnRfVHlwZXNdLnhtbFBLAQItABQABgAIAAAAIQA4/SH/1gAAAJQBAAALAAAAAAAAAAAA&#13;&#10;AAAAAD0BAABfcmVscy8ucmVsc1BLAQItABQABgAIAAAAIQB46DyxiwEAAC8DAAAOAAAAAAAAAAAA&#13;&#10;AAAAADwCAABkcnMvZTJvRG9jLnhtbFBLAQItABQABgAIAAAAIQATS6VYCwsAAFUZAAAQAAAAAAAA&#13;&#10;AAAAAAAAAPMDAABkcnMvaW5rL2luazEueG1sUEsBAi0AFAAGAAgAAAAhAG2ct6/hAAAADwEAAA8A&#13;&#10;AAAAAAAAAAAAAAAALA8AAGRycy9kb3ducmV2LnhtbFBLAQItABQABgAIAAAAIQB5GLydvwAAACEB&#13;&#10;AAAZAAAAAAAAAAAAAAAAADoQAABkcnMvX3JlbHMvZTJvRG9jLnhtbC5yZWxzUEsFBgAAAAAGAAYA&#13;&#10;eAEAADARAAAAAA==&#13;&#10;">
                <v:imagedata r:id="rId79" o:title=""/>
              </v:shape>
            </w:pict>
          </mc:Fallback>
        </mc:AlternateContent>
      </w:r>
      <w:r w:rsidR="00CE41BF">
        <w:rPr>
          <w:rFonts w:ascii="Arial" w:hAnsi="Arial" w:cs="Arial"/>
          <w:noProof/>
          <w:color w:val="000000"/>
          <w:sz w:val="24"/>
          <w:szCs w:val="24"/>
        </w:rPr>
        <mc:AlternateContent>
          <mc:Choice Requires="wpi">
            <w:drawing>
              <wp:anchor distT="0" distB="0" distL="114300" distR="114300" simplePos="0" relativeHeight="251674624" behindDoc="0" locked="0" layoutInCell="1" allowOverlap="1" wp14:anchorId="322AAB62" wp14:editId="031D0A13">
                <wp:simplePos x="0" y="0"/>
                <wp:positionH relativeFrom="column">
                  <wp:posOffset>4074160</wp:posOffset>
                </wp:positionH>
                <wp:positionV relativeFrom="paragraph">
                  <wp:posOffset>-292735</wp:posOffset>
                </wp:positionV>
                <wp:extent cx="1131795" cy="622840"/>
                <wp:effectExtent l="38100" t="38100" r="0" b="38100"/>
                <wp:wrapNone/>
                <wp:docPr id="16" name="Ink 16"/>
                <wp:cNvGraphicFramePr/>
                <a:graphic xmlns:a="http://schemas.openxmlformats.org/drawingml/2006/main">
                  <a:graphicData uri="http://schemas.microsoft.com/office/word/2010/wordprocessingInk">
                    <w14:contentPart bwMode="auto" r:id="rId80">
                      <w14:nvContentPartPr>
                        <w14:cNvContentPartPr/>
                      </w14:nvContentPartPr>
                      <w14:xfrm>
                        <a:off x="0" y="0"/>
                        <a:ext cx="1131795" cy="622840"/>
                      </w14:xfrm>
                    </w14:contentPart>
                  </a:graphicData>
                </a:graphic>
              </wp:anchor>
            </w:drawing>
          </mc:Choice>
          <mc:Fallback>
            <w:pict>
              <v:shape w14:anchorId="5988BC71" id="Ink 16" o:spid="_x0000_s1026" type="#_x0000_t75" style="position:absolute;margin-left:320.2pt;margin-top:-23.65pt;width:90.3pt;height:50.25pt;z-index:25167462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N83DD+MAQAALwMAAA4AAABkcnMvZTJvRG9jLnhtbJxSwW7iMBC9V9p/&#13;&#10;sOa+BLMUaEToYdFKPbTl0H6A17GJ1dgTjQ2hf99JIIV2Va3USzTj5zy/N2+Wtwdfi72h6DAUIEdj&#13;&#10;ECZoLF3YFvD89OfnAkRMKpSqxmAKeDURblc/rpZtk5sJVliXhgSThJi3TQFVSk2eZVFXxqs4wsYE&#13;&#10;Bi2SV4lb2mYlqZbZfZ1NxuNZ1iKVDaE2MfLp+gjCque31uj0aG00SdQFzK9nLC8NBXExX0xB/O2K&#13;&#10;qYRstVT5llRTOX2SpL6hyCsXWMA71VolJXbk/qHyThNGtGmk0WdordOm98PO5PiTs7vw0rmSU72j&#13;&#10;XGNIJqSNojTMrge+84SveQLtPZacjtolhBMjj+f/YRxFr1HvPOs5JkKmVonXIVauiSAod2UBdFfK&#13;&#10;s/6w/312sKGzr4f9hkR3X85ABOVZExsX3HE4g/mHj38zkp2gr3gPlnyXCMsVhwJ4C167bx+4OSSh&#13;&#10;+VDKX3J+cw1CMzabTBbT/sJAfaQYuosA+PUPUV/2nbKLPV+9AQAA//8DAFBLAwQUAAYACAAAACEA&#13;&#10;JBn2UpUNAAAqHgAAEAAAAGRycy9pbmsvaW5rMS54bWy0mUtvHccRhfcB8h8a4wU3t8Xpnrdgyosg&#13;&#10;BgIkSBA7QLKkqSuJMB8CeWXJ/z7fV31J0bEMBAEDCyR7ph9Vp06dqh5//c2n66v00/7u/vL25qwr&#13;&#10;L/ou7W8ubl9f3rw96/7x/bd57dL94fzm9fnV7c3+rPt5f9998+r3v/v68ubH66uX/EzscHPvX9dX&#13;&#10;Z927w+H9y9PTjx8/vvg4vLi9e3ta+344/dPNj3/5c/fquOr1/s3lzeWBI+8fHl3c3hz2nw5u9vLy&#13;&#10;9Vl3cfjUP85n7+9uP9xd7B9f++Tu4vOMw935xf7b27vr88Pjju/Ob272V+nm/Bq7/9mlw8/v+eOS&#13;&#10;c97u77p0fYnDub4o4zKuf9x4cP7prHsy/oCJ91hy3Z1+ec9//R/2/PbXe2rWUJd56dLRpNf7n7Tp&#13;&#10;NDB/+du+/+3u9v3+7nC5/wxzA+X44ud00caBTwPqbn9/e/XB2HTpp/OrD0BW+h5aHM8up18A5Nf7&#13;&#10;gc2z7gcuv7nfU+N+Cc3Rvac4HEF7pNRDaA+X13uIfv3+kWOHezb28XeHu0iH2tea+zn32/f9+rKU&#13;&#10;l9PwYhynJ6E4svhhzx/uPty/e9zvh7vPfI03j6g1zz5evj68ewS9f9GPdZ0fcX+K+pdWv9tfvn13&#13;&#10;+J+XX9xe3ZIUx4h/9Yc/9P08P/Esjnyk3BcSOFiYjgD8ff/mrPsqcjjFyvYgENjmVErp07KUfnfS&#13;&#10;n5T5pN91Pf+Vtez6XFLPzzGNM79Tn6fK0zTzdEol1XFhNOQyLbuSxlS2XZ7z6pqYU/KW5oW5echz&#13;&#10;XXZ5SgMv58yJ1fGS+HsdOYLf0xybVUZL8vCa3Lh3cXFO4cSFIxa2dZcl1WFw05LXpeyYt6ZxnXeF&#13;&#10;lX0M88aemM/sVNPq5NibBWmpu1z5zUIW5Hldd2yY1pET2Acb1x0nApBHrHnoeT9gN1byvAxzjD0o&#13;&#10;bWkqjnLRIFanwbUiwXnsVbcdVjAceLiMTBo8E/wG9hTTLRWQwlaG/cTsiVXMKzUtrIvNXTcyHFaw&#13;&#10;A8lc+4FAhIkbbziFx+zc4xtBS8uK+2EFs0C67kbsCZNxaeRwfHEqW63bbhBL4WDHnogCOSwQf4zb&#13;&#10;YQm2eQZ/EUCsKfjQ8Jlz3bBSbwuHunQU+4hkYlsJhHHAZJwGHJQK2Aqi045QM5JLk5EmKtvGcMll&#13;&#10;c+xUuFhzJbgEj1BxMM/wgi21m/2ZVlsEqi8mgg7R9I+nucLOQUt0EHhxSIbpPVAze2pg8CsTZCYx&#13;&#10;FyDxJc3D0RVWjHn0KGxEEdgRks/MDpB2YJ2LzBLZ6gu30wnM1eDFXRtCnM1JefQICYv3aSjSHx7N&#13;&#10;k8wZ0jhqL7gMWIhNDSZQJUBGeCAhDfmwNa64EU7j9sJ8DoW3hcPZy408qThhIWVMVogcb8OH2B2M&#13;&#10;yMVhJ4YaxQIDCbL4FSGU6hO5BxNIp6wKBCPigODX5HQPlCiwTq6nrRDmYN+Y1wzdAIs0YhcehlWu&#13;&#10;6sEMiBkDA2hLtzbdvXjagARfaBgxh2RmgS7zGngxGxfSMLad6yTCioUU5M3sGOqqXo5ho+/HqgBB&#13;&#10;ueIYrpngLCuxq6QYn/qJdgyIkOLCoYRMSQo5YU2uD/xCJsbG3xlgsXgNhMKNeZYWbEwoBEPtKu11&#13;&#10;4XHaFlWO1OQI5a6wgIM8UaQ8skgWDOMpmEFXgW8mEWWnR4KSGUlK1TCFlZkzdTq2mvIcgoIbCK3Q&#13;&#10;VsNAUP2n0zU3UiPYW40Zgw+m2EHICa7pB+fdQAYtmAI8g2qgCuDPkshqpmkg1E5wIBY5QtShBxrG&#13;&#10;dGUCJY5ZvAEEaIqFoyI2TCQ/R0o+gjyEoAhBz2oj3PxXLaYNfJxqDVC5CPeDxyPyJHa85WdmO84G&#13;&#10;UXJz4s9FfIB8mJoQVpLAyKQJ/yUbwEEhASSqqf9F//fQcvy3ZTgam7++eXO/P5x1c6ndq3kGq6kg&#13;&#10;4NhxUk+2kwodu6HLY4epeJV1YA7vQq+LnAc6ZZNAhPJH9HBxjYQWCqubvMkTBYsk0H1xnBLVl5nA&#13;&#10;NMNy6FyhBC+CbOQucj4BZpCJHxwQUQEFKI8tawSPoXGtPYQkv/IA+8V+GAxrSw72DO0hsCm4RJIx&#13;&#10;PcQAScDmQeVA0jBrNSz8EQqjtoE4wrugfTJzsPZRdzgVZlAuowJgCg5ZjyKNUVA8VVFoMxJuSBRw&#13;&#10;shDR/Oi/O3MwTULLg9CEgaPZumkk9cbklT9sRMlAuXoOcoSHmIqHwSYmbmkhkwUNMElghJpeIrRT&#13;&#10;B6yilj4yW40iG9TIIzcnQ4oZknLgCIxEvfkNLjxohagCSIg8OUZu4SnGZoWWZZjEenouTGs6Qb0M&#13;&#10;nYgS4vFWMFlumskBagVPyZxjTgxEpPVqbD/nposUDAwFMhA0KkSJ0AEVPigE1hX3BImI0njsIUaC&#13;&#10;zxlRuXiPqKkABo8MVfkCfkVzop1RmoRdpSqRfKoFmZA3ehFTfrI1cBUgC5oNB/SRDzaahWLNEHij&#13;&#10;IdE9TwEWZtAlRNZu6Jz6Zh4fs9nkfsY0Lv1WulcUQcmA+cu22mCvJ2WjXHUTt90OwJF2cA/+4fJK&#13;&#10;K+QvXBEF7F2jSkb4pVq0LJR8cytgeUw2ZW4GV8CWqmmS5zBGNIJTDImR+U+kFxggXcdR3TR2Imnf&#13;&#10;6CL5YJJwuiyL04lOsCtFz6rNgso5vCZ21B4OshNRoMM8A8EE/2kCbyozpae2MYXkYCAVoprBTvO5&#13;&#10;qkSQHqKRRG6sAYgGMynwNteBDjDZwkkrm9qw55iylF8SUtIlVJP8oU1hLg5HRkMJdpmpxKBoXUEJ&#13;&#10;3NrucIghBca+E99HmwW2N0zk6wzFHOAPBkbfQQXXX7IcSlEAKRkN+mPTqAphXtxyEALxHyn55pRx&#13;&#10;jjwlQZs6EMFsJztHeJUKhBwfxVD9NvR4nCewUTdswnls8HmcuB3FWzs1hgMFlirbDCR18NFDBxVT&#13;&#10;vcUp0inccfR8NYyuboH8VjF4QZC5rG87b5fbiR2e5J+ikCkg8sagtsZAVvLMKhbOOtDno4uYHuEN&#13;&#10;B3lDmjDh6XvQjSUsOmqzfAoWQmL0wc5Yprgvf2zyDlx6uhGju9L8mkEGToyM6XNiM68b2KyV0jUt&#13;&#10;xGxB5U/ycoJlJ2NFNBWHQqUvNuXtTgYW0AZbYNqIZtCtkunem0TJ/FY5BHDWHVYNM+61yoaEU/YA&#13;&#10;jmyJe17rCCIJXW0B5ygQlhEizdU3ssY7QoPWooQcwTZvHS0IXrHyFkzlQMJmZ4hXrYh6MQBRIDcM&#13;&#10;+JrgqhUYuyyJdNk4IzmtbKQSO3iv10qm29OSZMym68jmFO8dmiiUHnUq7obww0sluWL8ZEOP+Yr6&#13;&#10;yj3abGURTTf6wTIAJBdpfkyHcDcCrbg8Y4xpgIbuVS3Vfmalm4wYF76vrCcTXWlXaOUkL74UmxsC&#13;&#10;533O/jnImqkZQk0Lb5UN8kYDUXtlvqlkKBL9DFxtukbjsQkr2xJ/XngvGZE0G+aZnfn2QCPfeogh&#13;&#10;WkHCwwsUDrp57YGP5GdTPDWaRkVEjQt9AFDHDdyxBaL1yvEubisKlW9oNDdCEOGKzkwRxUkuqS5z&#13;&#10;ih8MWhMzei+zscDVaCDMuGybwBLOEyOKOftNWeWKiNqEeE9BnluEsZWQcsdnI27ooAD2fJZBEdU4&#13;&#10;0AQ/8ED3XRA8k3ykxrNGfhvI7jpWvueUzbqPZLcPazSDU/u2pr/gUWnr+AMjQC06yPA4HKZSN1nC&#13;&#10;ULjB5ynDHHMNNy1QJLkZGEW3GgoA4Lol1QNi0ItWacwbryNvaLi5u4MTN0mmI3YASfOWkWoXEjii&#13;&#10;4fWec6OoPfQfKiJMtTCNMghmeVEm+4KcfkSppqW6EZdHOzSix9C96FPpFDVW4fJLDOu9DdKOsQO6&#13;&#10;Q5rycYwnIQ5kPS+8R/jlLtK19QtUlOASYoO18CWwPCb6gMTQLWOJcmI+sTH3zuz1tFU8L9ySqn1G&#13;&#10;YHOsFIsQUhXIdtarqowhj/zUFB561af34S7UXoGuqdiKjLY2FiN+fr+CqI3pXuCLXUXoKKXlSFfQ&#13;&#10;wQ52MLxxFLI7ok8ehugjTxjSPljZ3JMPvtNtd2J/P2I2AnnHjoEoc/9WOAwf7Y20MA3ZiX7bzwNx&#13;&#10;nFMYyTdmuj880CKn+rGGUIb8uBKNb/cY0tCLHLPWEIlofcgtqXB0V9dxhPgeaUFjjkxjubHgUk/r&#13;&#10;wsuVzAyjCCAcbt8R2BcHDQ55w2y/nA6ejPA3ONBuzSazIwhefyl31je/kcAgIm/rE7c9e2XIjH1e&#13;&#10;51uO0aOtR1kCYfDWmVhpMVMgZNeaQxNFqrVnzvMLomRDTYjmhKONiBF4cA/2ExliagkTSFpcPyU2&#13;&#10;UWPX6DJbhJkCzH5RMhJ+4GH/PNP7urOf2dW5PHkxZNOJ8B9LGdOQOJsVzkQXVHMkbmmdq11NUM56&#13;&#10;L1yzwQgn29eKltvt+uCHa4PSQoOtcicY4ZcARkHv3j4eW/xsbVnFNBZEZw1CBJu8xrO8tlulEJpk&#13;&#10;XLvhy3E2uU5GNjb78aLymTdS0Llzan1GKzNQEeu42+GdhslOSnbonzdqLyXsuyHxUWhofASYILZQ&#13;&#10;uuj5OtmB8B71fN0ojjO325O8nWQKuV+4u7HzIjesZJopZofBdaJ9XmHYExaFoPIpQ7Mnm6CQxJ60&#13;&#10;ohflKbDQmdvSEYzoRBiA9H948fl/lr36NwAAAP//AwBQSwMEFAAGAAgAAAAhAEOdK7nkAAAADwEA&#13;&#10;AA8AAABkcnMvZG93bnJldi54bWxMj8FOwzAQRO9I/IO1SNxap2kIJc2mQkacuLQFKVc3duOI2I5i&#13;&#10;p03/nuUEl5VWOzM7r9zNtmcXPYbOO4TVMgGmXeNV51qEr8/3xQZYiNIp2XunEW46wK66vytlofzV&#13;&#10;HfTlGFtGIS4UEsHEOBSch8ZoK8PSD9rR7exHKyOtY8vVKK8UbnueJknOrewcfTBy0MLo5vs4WYR9&#13;&#10;NtXCiL3Nz7UQ7e3Ffhxqi/j4ML9tabxugUU9xz8H/DJQf6io2MlPTgXWI+RZkpEUYZE9r4GRYpOu&#13;&#10;CPGE8LROgVcl/89R/QAAAP//AwBQSwMEFAAGAAgAAAAhAHkYvJ2/AAAAIQEAABkAAABkcnMvX3Jl&#13;&#10;bHMvZTJvRG9jLnhtbC5yZWxzhM+xasQwDAbgvdB3MNobJR3KUeJkOQ6ylhRuNY6SmMSysZzSe/t6&#13;&#10;7MHBDRqE0PdLbf/rd/VDSVxgDU1VgyK2YXK8aPgeL28nUJINT2YPTBpuJNB3ry/tF+0mlyVZXRRV&#13;&#10;FBYNa87xE1HsSt5IFSJxmcwheZNLmxaMxm5mIXyv6w9M/w3o7kw1TBrSMDWgxlssyc/tMM/O0jnY&#13;&#10;wxPnBxFoD8nBX/1eUJMWyhocb1iqqcqhgF2Ld491fwAAAP//AwBQSwECLQAUAAYACAAAACEAmzMn&#13;&#10;NwwBAAAtAgAAEwAAAAAAAAAAAAAAAAAAAAAAW0NvbnRlbnRfVHlwZXNdLnhtbFBLAQItABQABgAI&#13;&#10;AAAAIQA4/SH/1gAAAJQBAAALAAAAAAAAAAAAAAAAAD0BAABfcmVscy8ucmVsc1BLAQItABQABgAI&#13;&#10;AAAAIQDfNww/jAEAAC8DAAAOAAAAAAAAAAAAAAAAADwCAABkcnMvZTJvRG9jLnhtbFBLAQItABQA&#13;&#10;BgAIAAAAIQAkGfZSlQ0AACoeAAAQAAAAAAAAAAAAAAAAAPQDAABkcnMvaW5rL2luazEueG1sUEsB&#13;&#10;Ai0AFAAGAAgAAAAhAEOdK7nkAAAADwEAAA8AAAAAAAAAAAAAAAAAtxEAAGRycy9kb3ducmV2Lnht&#13;&#10;bFBLAQItABQABgAIAAAAIQB5GLydvwAAACEBAAAZAAAAAAAAAAAAAAAAAMgSAABkcnMvX3JlbHMv&#13;&#10;ZTJvRG9jLnhtbC5yZWxzUEsFBgAAAAAGAAYAeAEAAL4TAAAAAA==&#13;&#10;">
                <v:imagedata r:id="rId81" o:title=""/>
              </v:shape>
            </w:pict>
          </mc:Fallback>
        </mc:AlternateContent>
      </w:r>
    </w:p>
    <w:p w14:paraId="408358E8" w14:textId="77777777" w:rsidR="000B2E8C" w:rsidRDefault="000B2E8C" w:rsidP="00800E5B">
      <w:pPr>
        <w:pStyle w:val="ListParagraph"/>
        <w:numPr>
          <w:ilvl w:val="0"/>
          <w:numId w:val="3"/>
        </w:numPr>
        <w:autoSpaceDE w:val="0"/>
        <w:autoSpaceDN w:val="0"/>
        <w:adjustRightInd w:val="0"/>
        <w:spacing w:line="360" w:lineRule="auto"/>
        <w:rPr>
          <w:rFonts w:ascii="Arial" w:hAnsi="Arial" w:cs="Arial"/>
          <w:color w:val="000000"/>
          <w:sz w:val="24"/>
          <w:szCs w:val="24"/>
        </w:rPr>
      </w:pPr>
    </w:p>
    <w:p w14:paraId="3CEC39E6" w14:textId="77777777" w:rsidR="00467811" w:rsidRDefault="000B2E8C" w:rsidP="000B2E8C">
      <w:pPr>
        <w:pStyle w:val="ListParagraph"/>
        <w:numPr>
          <w:ilvl w:val="0"/>
          <w:numId w:val="2"/>
        </w:numPr>
        <w:spacing w:after="160" w:line="360" w:lineRule="auto"/>
        <w:rPr>
          <w:rFonts w:ascii="Arial" w:hAnsi="Arial" w:cs="Arial"/>
          <w:sz w:val="24"/>
        </w:rPr>
      </w:pPr>
      <w:r w:rsidRPr="00FB65E3">
        <w:rPr>
          <w:rFonts w:ascii="Arial" w:hAnsi="Arial" w:cs="Arial"/>
          <w:sz w:val="24"/>
        </w:rPr>
        <w:t xml:space="preserve">Open CV104, </w:t>
      </w:r>
    </w:p>
    <w:p w14:paraId="2A14121D" w14:textId="3A5CD6DC" w:rsidR="00467811" w:rsidRDefault="00467811" w:rsidP="000B2E8C">
      <w:pPr>
        <w:pStyle w:val="ListParagraph"/>
        <w:numPr>
          <w:ilvl w:val="0"/>
          <w:numId w:val="2"/>
        </w:numPr>
        <w:spacing w:after="160" w:line="360" w:lineRule="auto"/>
        <w:rPr>
          <w:rFonts w:ascii="Arial" w:hAnsi="Arial" w:cs="Arial"/>
          <w:sz w:val="24"/>
        </w:rPr>
      </w:pPr>
      <w:r>
        <w:rPr>
          <w:rFonts w:ascii="Arial" w:hAnsi="Arial" w:cs="Arial"/>
          <w:sz w:val="24"/>
        </w:rPr>
        <w:lastRenderedPageBreak/>
        <w:t xml:space="preserve">Open </w:t>
      </w:r>
      <w:r w:rsidR="000B2E8C" w:rsidRPr="00FB65E3">
        <w:rPr>
          <w:rFonts w:ascii="Arial" w:hAnsi="Arial" w:cs="Arial"/>
          <w:sz w:val="24"/>
        </w:rPr>
        <w:t xml:space="preserve">CV105 </w:t>
      </w:r>
    </w:p>
    <w:p w14:paraId="09F6A290" w14:textId="27170D10" w:rsidR="000B2E8C" w:rsidRPr="00FB65E3" w:rsidRDefault="00467811" w:rsidP="000B2E8C">
      <w:pPr>
        <w:pStyle w:val="ListParagraph"/>
        <w:numPr>
          <w:ilvl w:val="0"/>
          <w:numId w:val="2"/>
        </w:numPr>
        <w:spacing w:after="160" w:line="360" w:lineRule="auto"/>
        <w:rPr>
          <w:rFonts w:ascii="Arial" w:hAnsi="Arial" w:cs="Arial"/>
          <w:sz w:val="24"/>
        </w:rPr>
      </w:pPr>
      <w:r>
        <w:rPr>
          <w:rFonts w:ascii="Arial" w:hAnsi="Arial" w:cs="Arial"/>
          <w:sz w:val="24"/>
        </w:rPr>
        <w:t xml:space="preserve">Turn on </w:t>
      </w:r>
      <w:r w:rsidR="000B2E8C" w:rsidRPr="00FB65E3">
        <w:rPr>
          <w:rFonts w:ascii="Arial" w:hAnsi="Arial" w:cs="Arial"/>
          <w:sz w:val="24"/>
        </w:rPr>
        <w:t xml:space="preserve">PU101 to allow for the water level to increase. </w:t>
      </w:r>
    </w:p>
    <w:p w14:paraId="4DF3864E" w14:textId="6B4FF083" w:rsidR="00467811" w:rsidRDefault="002B23FD" w:rsidP="000B2E8C">
      <w:pPr>
        <w:pStyle w:val="ListParagraph"/>
        <w:numPr>
          <w:ilvl w:val="0"/>
          <w:numId w:val="2"/>
        </w:numPr>
        <w:spacing w:after="160" w:line="360" w:lineRule="auto"/>
        <w:rPr>
          <w:rFonts w:ascii="Arial" w:hAnsi="Arial" w:cs="Arial"/>
          <w:sz w:val="24"/>
        </w:rPr>
      </w:pPr>
      <w:r>
        <w:rPr>
          <w:rFonts w:ascii="Arial" w:hAnsi="Arial" w:cs="Arial"/>
          <w:noProof/>
          <w:sz w:val="24"/>
        </w:rPr>
        <mc:AlternateContent>
          <mc:Choice Requires="wpi">
            <w:drawing>
              <wp:anchor distT="0" distB="0" distL="114300" distR="114300" simplePos="0" relativeHeight="251698176" behindDoc="0" locked="0" layoutInCell="1" allowOverlap="1" wp14:anchorId="74CAB3BE" wp14:editId="4E1FF1C2">
                <wp:simplePos x="0" y="0"/>
                <wp:positionH relativeFrom="column">
                  <wp:posOffset>3851820</wp:posOffset>
                </wp:positionH>
                <wp:positionV relativeFrom="paragraph">
                  <wp:posOffset>-8935</wp:posOffset>
                </wp:positionV>
                <wp:extent cx="308880" cy="274680"/>
                <wp:effectExtent l="25400" t="25400" r="34290" b="30480"/>
                <wp:wrapNone/>
                <wp:docPr id="39" name="Ink 39"/>
                <wp:cNvGraphicFramePr/>
                <a:graphic xmlns:a="http://schemas.openxmlformats.org/drawingml/2006/main">
                  <a:graphicData uri="http://schemas.microsoft.com/office/word/2010/wordprocessingInk">
                    <w14:contentPart bwMode="auto" r:id="rId82">
                      <w14:nvContentPartPr>
                        <w14:cNvContentPartPr/>
                      </w14:nvContentPartPr>
                      <w14:xfrm>
                        <a:off x="0" y="0"/>
                        <a:ext cx="308880" cy="274680"/>
                      </w14:xfrm>
                    </w14:contentPart>
                  </a:graphicData>
                </a:graphic>
              </wp:anchor>
            </w:drawing>
          </mc:Choice>
          <mc:Fallback>
            <w:pict>
              <v:shape w14:anchorId="17F29A0D" id="Ink 39" o:spid="_x0000_s1026" type="#_x0000_t75" style="position:absolute;margin-left:302.7pt;margin-top:-1.3pt;width:25.5pt;height:22.85pt;z-index:25169817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MxKxWyHAQAALgMAAA4AAABkcnMvZTJvRG9jLnhtbJxSy27CMBC8V+o/&#13;&#10;WL6XhEchRAQORZU4lHJoP8B1bGI19kZrQ+DvuwlQoFVViUu03nFmZ3Y8me1sybYKvQGX8W4n5kw5&#13;&#10;Cblx64y/vz0/JJz5IFwuSnAq43vl+Wx6fzepq1T1oIAyV8iIxPm0rjJehFClUeRloazwHaiUI1AD&#13;&#10;WhHoiOsoR1ETuy2jXhwPoxowrxCk8p668wPIpy2/1kqGV629CqzM+OhxSPLCqUAqkj51PqgY92Ie&#13;&#10;TSciXaOoCiOPksQNiqwwjgR8U81FEGyD5heVNRLBgw4dCTYCrY1UrR9y1o1/OFu4z8ZVdyA3mEpw&#13;&#10;QbmwEhhOu2uBW0bYkjZQv0BO6YhNAH5kpPX8H8ZB9BzkxpKeQyKoShHoOfjCVJ4zTE2ecVzk3bN+&#13;&#10;t306O1jh2ddyu0LW3O+POXPCkiYyzuhE4ZzML6//JiQ6Qn/x7jTaJhGSy3YZp8z3zbcNXO0Ck9Ts&#13;&#10;x0mSECIJ6o0GQ6ovmA8MpzkX+6fhV0lfnhthF898+gUAAP//AwBQSwMEFAAGAAgAAAAhAM3z+9ZB&#13;&#10;AgAAXwUAABAAAABkcnMvaW5rL2luazEueG1stFNLb5wwEL5X6n+wnMNeMPgBhkVhc4i6UqVWippU&#13;&#10;ao8EnAUFzMp4X/++Y5ZlN8rmUrVCMp7XNzOfZ27v9m2Dtsr0daczzHyKkdJFV9Z6leGfT0uSYNTb&#13;&#10;XJd502mV4YPq8d3i86fbWr+2TQonAgTdu1vbZLiydp0GwW6383fC78wq4JSK4Kt+/f4NL8aoUr3U&#13;&#10;uraQsj+pik5btbcOLK3LDBd2Tyd/wH7sNqZQk9lpTHH2sCYv1LIzbW4nxCrXWjVI5y3U/Qsje1jD&#13;&#10;pYY8K2UwamtomHCfhXGYfJmDIt9n+ELeQIk9VNLi4Drm7/+AuXyP6coSPJYxRmNJpdq6moKB8/Tj&#13;&#10;3h9Mt1bG1upM85GU0XBAxVEe+DkSZVTfNRv3Nhht82YDlDFKYSzG3Cy4Qsh7PODmn+IBLx/iXRb3&#13;&#10;lpqxvUseRtKmkTo9ra1bBYPerqcZsz0AO/WjNcM6cMo5oZLQ+RNNUhamIfVFLC+eYpziE+az2fTV&#13;&#10;hPdszvM6WCbWjp3t6tJWE+nUpyFP5MT7JevXoitVryr71+FF13SwFOOL39zfUyovOxtSTiN3ZYGH&#13;&#10;KUQjAT/US4Zvhh1GQ+RRMTBAUSw5kvMk8mZMzuiMCeFh6j6PEk64gJ9ADM6QRE4XgyDhhIhosAiw&#13;&#10;CO6BL+GSe4Q5l7n0GJLgGhGJpPQgDwllAn+GOI89EhHmUBElLIQcCD4vQhyxwSkcMzIeegAgwChJ&#13;&#10;6HJSEKEAgGEiAhuI1IuHcCKc8GYRJ45gwhZ/AAAA//8DAFBLAwQUAAYACAAAACEAz+DGEuMAAAAO&#13;&#10;AQAADwAAAGRycy9kb3ducmV2LnhtbExPTWvDMAy9D/YfjAa7tU6T1ow0TilbOxhkh3WlZydWE7PY&#13;&#10;DrHbZv9+2mm7CKT39D6KzWR7dsUxGO8kLOYJMHSN18a1Eo6f+9kTsBCV06r3DiV8Y4BNeX9XqFz7&#13;&#10;m/vA6yG2jERcyJWELsYh5zw0HVoV5n5AR9jZj1ZFWseW61HdSNz2PE0Swa0yjhw6NeBzh83X4WIl&#13;&#10;VE1fVa/7bGfe39rM7LbpuQ4nKR8fppc1je0aWMQp/n3AbwfKDyUFq/3F6cB6CSJZLYkqYZYKYEQQ&#13;&#10;K0GHWsIyWwAvC/6/RvkDAAD//wMAUEsDBBQABgAIAAAAIQB5GLydvwAAACEBAAAZAAAAZHJzL19y&#13;&#10;ZWxzL2Uyb0RvYy54bWwucmVsc4TPsWrEMAwG4L3QdzDaGyUdylHiZDkOspYUbjWOkpjEsrGc0nv7&#13;&#10;euzBwQ0ahND3S23/63f1Q0lcYA1NVYMitmFyvGj4Hi9vJ1CSDU9mD0wabiTQd68v7RftJpclWV0U&#13;&#10;VRQWDWvO8RNR7EreSBUicZnMIXmTS5sWjMZuZiF8r+sPTP8N6O5MNUwa0jA1oMZbLMnP7TDPztI5&#13;&#10;2MMT5wcRaA/JwV/9XlCTFsoaHG9YqqnKoYBdi3ePdX8AAAD//wMAUEsBAi0AFAAGAAgAAAAhAJsz&#13;&#10;JzcMAQAALQIAABMAAAAAAAAAAAAAAAAAAAAAAFtDb250ZW50X1R5cGVzXS54bWxQSwECLQAUAAYA&#13;&#10;CAAAACEAOP0h/9YAAACUAQAACwAAAAAAAAAAAAAAAAA9AQAAX3JlbHMvLnJlbHNQSwECLQAUAAYA&#13;&#10;CAAAACEAzErFbIcBAAAuAwAADgAAAAAAAAAAAAAAAAA8AgAAZHJzL2Uyb0RvYy54bWxQSwECLQAU&#13;&#10;AAYACAAAACEAzfP71kECAABfBQAAEAAAAAAAAAAAAAAAAADvAwAAZHJzL2luay9pbmsxLnhtbFBL&#13;&#10;AQItABQABgAIAAAAIQDP4MYS4wAAAA4BAAAPAAAAAAAAAAAAAAAAAF4GAABkcnMvZG93bnJldi54&#13;&#10;bWxQSwECLQAUAAYACAAAACEAeRi8nb8AAAAhAQAAGQAAAAAAAAAAAAAAAABuBwAAZHJzL19yZWxz&#13;&#10;L2Uyb0RvYy54bWwucmVsc1BLBQYAAAAABgAGAHgBAABkCAAAAAA=&#13;&#10;">
                <v:imagedata r:id="rId83" o:title=""/>
              </v:shape>
            </w:pict>
          </mc:Fallback>
        </mc:AlternateContent>
      </w:r>
      <w:r w:rsidR="000B2E8C" w:rsidRPr="00FB65E3">
        <w:rPr>
          <w:rFonts w:ascii="Arial" w:hAnsi="Arial" w:cs="Arial"/>
          <w:sz w:val="24"/>
        </w:rPr>
        <w:t xml:space="preserve">Once the water reaches a good level, close CV104, </w:t>
      </w:r>
    </w:p>
    <w:p w14:paraId="004F11EB" w14:textId="77777777" w:rsidR="00467811" w:rsidRDefault="00467811" w:rsidP="000B2E8C">
      <w:pPr>
        <w:pStyle w:val="ListParagraph"/>
        <w:numPr>
          <w:ilvl w:val="0"/>
          <w:numId w:val="2"/>
        </w:numPr>
        <w:spacing w:after="160" w:line="360" w:lineRule="auto"/>
        <w:rPr>
          <w:rFonts w:ascii="Arial" w:hAnsi="Arial" w:cs="Arial"/>
          <w:sz w:val="24"/>
        </w:rPr>
      </w:pPr>
      <w:r>
        <w:rPr>
          <w:rFonts w:ascii="Arial" w:hAnsi="Arial" w:cs="Arial"/>
          <w:sz w:val="24"/>
        </w:rPr>
        <w:t xml:space="preserve">Close </w:t>
      </w:r>
      <w:r w:rsidR="000B2E8C" w:rsidRPr="00FB65E3">
        <w:rPr>
          <w:rFonts w:ascii="Arial" w:hAnsi="Arial" w:cs="Arial"/>
          <w:sz w:val="24"/>
        </w:rPr>
        <w:t>CV105</w:t>
      </w:r>
    </w:p>
    <w:p w14:paraId="55C71F77" w14:textId="1183D610" w:rsidR="000B2E8C" w:rsidRPr="00FB65E3" w:rsidRDefault="00467811" w:rsidP="000B2E8C">
      <w:pPr>
        <w:pStyle w:val="ListParagraph"/>
        <w:numPr>
          <w:ilvl w:val="0"/>
          <w:numId w:val="2"/>
        </w:numPr>
        <w:spacing w:after="160" w:line="360" w:lineRule="auto"/>
        <w:rPr>
          <w:rFonts w:ascii="Arial" w:hAnsi="Arial" w:cs="Arial"/>
          <w:sz w:val="24"/>
        </w:rPr>
      </w:pPr>
      <w:r>
        <w:rPr>
          <w:rFonts w:ascii="Arial" w:hAnsi="Arial" w:cs="Arial"/>
          <w:sz w:val="24"/>
        </w:rPr>
        <w:t>Turn off</w:t>
      </w:r>
      <w:r w:rsidR="000B2E8C" w:rsidRPr="00FB65E3">
        <w:rPr>
          <w:rFonts w:ascii="Arial" w:hAnsi="Arial" w:cs="Arial"/>
          <w:sz w:val="24"/>
        </w:rPr>
        <w:t xml:space="preserve"> PU101</w:t>
      </w:r>
    </w:p>
    <w:p w14:paraId="0B75C16B" w14:textId="40BBDC50" w:rsidR="00346B40" w:rsidRDefault="000B2E8C" w:rsidP="000B2E8C">
      <w:pPr>
        <w:pStyle w:val="ListParagraph"/>
        <w:numPr>
          <w:ilvl w:val="0"/>
          <w:numId w:val="2"/>
        </w:numPr>
        <w:spacing w:after="160" w:line="360" w:lineRule="auto"/>
        <w:rPr>
          <w:rFonts w:ascii="Arial" w:hAnsi="Arial" w:cs="Arial"/>
          <w:sz w:val="24"/>
        </w:rPr>
      </w:pPr>
      <w:r w:rsidRPr="00FB65E3">
        <w:rPr>
          <w:rFonts w:ascii="Arial" w:hAnsi="Arial" w:cs="Arial"/>
          <w:sz w:val="24"/>
        </w:rPr>
        <w:t xml:space="preserve">Open CV106 </w:t>
      </w:r>
    </w:p>
    <w:p w14:paraId="530EF810" w14:textId="0EC98B14" w:rsidR="000B2E8C" w:rsidRPr="00FB65E3" w:rsidRDefault="00346B40" w:rsidP="000B2E8C">
      <w:pPr>
        <w:pStyle w:val="ListParagraph"/>
        <w:numPr>
          <w:ilvl w:val="0"/>
          <w:numId w:val="2"/>
        </w:numPr>
        <w:spacing w:after="160" w:line="360" w:lineRule="auto"/>
        <w:rPr>
          <w:rFonts w:ascii="Arial" w:hAnsi="Arial" w:cs="Arial"/>
          <w:sz w:val="24"/>
        </w:rPr>
      </w:pPr>
      <w:r>
        <w:rPr>
          <w:rFonts w:ascii="Arial" w:hAnsi="Arial" w:cs="Arial"/>
          <w:sz w:val="24"/>
        </w:rPr>
        <w:t xml:space="preserve">Open </w:t>
      </w:r>
      <w:r w:rsidR="000B2E8C" w:rsidRPr="00FB65E3">
        <w:rPr>
          <w:rFonts w:ascii="Arial" w:hAnsi="Arial" w:cs="Arial"/>
          <w:sz w:val="24"/>
        </w:rPr>
        <w:t>CV107 release valves</w:t>
      </w:r>
    </w:p>
    <w:p w14:paraId="6259A9DB" w14:textId="5AE82777" w:rsidR="00346B40" w:rsidRDefault="000B2E8C" w:rsidP="000B2E8C">
      <w:pPr>
        <w:pStyle w:val="ListParagraph"/>
        <w:numPr>
          <w:ilvl w:val="0"/>
          <w:numId w:val="2"/>
        </w:numPr>
        <w:spacing w:after="160" w:line="360" w:lineRule="auto"/>
        <w:rPr>
          <w:rFonts w:ascii="Arial" w:hAnsi="Arial" w:cs="Arial"/>
          <w:sz w:val="24"/>
        </w:rPr>
      </w:pPr>
      <w:r w:rsidRPr="00FB65E3">
        <w:rPr>
          <w:rFonts w:ascii="Arial" w:hAnsi="Arial" w:cs="Arial"/>
          <w:sz w:val="24"/>
        </w:rPr>
        <w:t xml:space="preserve">Open CV103 </w:t>
      </w:r>
    </w:p>
    <w:p w14:paraId="004F63DE" w14:textId="01B3614D" w:rsidR="000B2E8C" w:rsidRPr="00FB65E3" w:rsidRDefault="00346B40" w:rsidP="000B2E8C">
      <w:pPr>
        <w:pStyle w:val="ListParagraph"/>
        <w:numPr>
          <w:ilvl w:val="0"/>
          <w:numId w:val="2"/>
        </w:numPr>
        <w:spacing w:after="160" w:line="360" w:lineRule="auto"/>
        <w:rPr>
          <w:rFonts w:ascii="Arial" w:hAnsi="Arial" w:cs="Arial"/>
          <w:sz w:val="24"/>
        </w:rPr>
      </w:pPr>
      <w:r>
        <w:rPr>
          <w:rFonts w:ascii="Arial" w:hAnsi="Arial" w:cs="Arial"/>
          <w:sz w:val="24"/>
        </w:rPr>
        <w:t xml:space="preserve"> O</w:t>
      </w:r>
      <w:r w:rsidR="000B2E8C" w:rsidRPr="00FB65E3">
        <w:rPr>
          <w:rFonts w:ascii="Arial" w:hAnsi="Arial" w:cs="Arial"/>
          <w:sz w:val="24"/>
        </w:rPr>
        <w:t>pen FD101 to complete air purge</w:t>
      </w:r>
    </w:p>
    <w:p w14:paraId="63126142" w14:textId="0436C51B" w:rsidR="00346B40" w:rsidRDefault="00344BB1" w:rsidP="000B2E8C">
      <w:pPr>
        <w:pStyle w:val="ListParagraph"/>
        <w:numPr>
          <w:ilvl w:val="0"/>
          <w:numId w:val="2"/>
        </w:numPr>
        <w:spacing w:after="160" w:line="360" w:lineRule="auto"/>
        <w:rPr>
          <w:rFonts w:ascii="Arial" w:hAnsi="Arial" w:cs="Arial"/>
          <w:sz w:val="24"/>
        </w:rPr>
      </w:pPr>
      <w:r>
        <w:rPr>
          <w:rFonts w:ascii="Arial" w:hAnsi="Arial" w:cs="Arial"/>
          <w:noProof/>
          <w:sz w:val="24"/>
        </w:rPr>
        <mc:AlternateContent>
          <mc:Choice Requires="wpi">
            <w:drawing>
              <wp:anchor distT="0" distB="0" distL="114300" distR="114300" simplePos="0" relativeHeight="251699200" behindDoc="0" locked="0" layoutInCell="1" allowOverlap="1" wp14:anchorId="4434511C" wp14:editId="29E07A5B">
                <wp:simplePos x="0" y="0"/>
                <wp:positionH relativeFrom="column">
                  <wp:posOffset>2657340</wp:posOffset>
                </wp:positionH>
                <wp:positionV relativeFrom="paragraph">
                  <wp:posOffset>-89125</wp:posOffset>
                </wp:positionV>
                <wp:extent cx="263160" cy="223200"/>
                <wp:effectExtent l="25400" t="38100" r="29210" b="31115"/>
                <wp:wrapNone/>
                <wp:docPr id="40" name="Ink 40"/>
                <wp:cNvGraphicFramePr/>
                <a:graphic xmlns:a="http://schemas.openxmlformats.org/drawingml/2006/main">
                  <a:graphicData uri="http://schemas.microsoft.com/office/word/2010/wordprocessingInk">
                    <w14:contentPart bwMode="auto" r:id="rId84">
                      <w14:nvContentPartPr>
                        <w14:cNvContentPartPr/>
                      </w14:nvContentPartPr>
                      <w14:xfrm>
                        <a:off x="0" y="0"/>
                        <a:ext cx="263160" cy="223200"/>
                      </w14:xfrm>
                    </w14:contentPart>
                  </a:graphicData>
                </a:graphic>
              </wp:anchor>
            </w:drawing>
          </mc:Choice>
          <mc:Fallback>
            <w:pict>
              <v:shape w14:anchorId="06C255EC" id="Ink 40" o:spid="_x0000_s1026" type="#_x0000_t75" style="position:absolute;margin-left:208.65pt;margin-top:-7.6pt;width:21.9pt;height:18.75pt;z-index:25169920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JxAhNaHAQAALgMAAA4AAABkcnMvZTJvRG9jLnhtbJxSy27CMBC8V+o/&#13;&#10;WL6XkPCqIgKHokocSjm0H+A6NrEae6O1IfD33QRSoFVViUvk3bEnMzs7ne9tyXYKvQGX8bjX50w5&#13;&#10;Cblxm4y/vz0/PHLmg3C5KMGpjB+U5/PZ/d20rlKVQAFlrpARifNpXWW8CKFKo8jLQlnhe1ApR6AG&#13;&#10;tCJQiZsoR1ETuy2jpN8fRzVgXiFI5T11F0eQz1p+rZUMr1p7FViZ8cloTPJCd0A6PA6o89EcJiMe&#13;&#10;zaYi3aCoCiNPksQNiqwwjgR8Uy1EEGyL5heVNRLBgw49CTYCrY1UrR9yFvd/OFu6z8ZVPJRbTCW4&#13;&#10;oFxYCwzd7Frgll/YkiZQv0BO6YhtAH5ipPH8H8ZR9ALk1pKeYyKoShFoHXxhKs8ZpibPOC7z+Kzf&#13;&#10;7Z7ODtZ49rXarZE194eUixOWNJFxRhWF05lfXb8mJDpBf/HuNdomEZLL9hkn7kPzbQNX+8AkNZPx&#13;&#10;IG72QxKUJANargbvmI8MXXUxf7pylfRl3Ty/WPPZFwAAAP//AwBQSwMEFAAGAAgAAAAhAIe6AZnH&#13;&#10;AgAAWwYAABAAAABkcnMvaW5rL2luazEueG1stFTLbtswELwX6D8smEMupM2HJMpGnByKBijQAkWT&#13;&#10;Au1RkRlbiB6GJMfO33dIK4qDOJeivZja1+zscOmLq31V0qNru6KpF0xNJCNX582yqFcL9vP2WqSM&#13;&#10;uj6rl1nZ1G7BnlzHri4/frgo6oeqnOOXgFB3/qsqF2zd95v5dLrb7SY7M2na1VRLaaZf6odvX9nl&#13;&#10;ULV090Vd9GjZPbvypu7dvvdg82K5YHm/l2M+sG+abZu7Mew9bf6S0bdZ7q6btsr6EXGd1bUrqc4q&#13;&#10;8P7FqH/a4KNAn5VrGVUFBhZ6oiIbpZ9ncGT7BTuyt6DYgUnFpqcxf/8HzOu3mJ6W0TaxjAZKS/fo&#13;&#10;OU2D5vP3Z//eNhvX9oV7kfkgyhB4ovxgB30OQrWua8qtvxtGj1m5hWRKSqzF0FtNTwjyFg/a/FM8&#13;&#10;6PIu3jG519IM4x3rMIg2rtTz1fZF5bDo1Wbcsb4DsHff9G14DlpqLWQi5OxWpnMVzaN4omR8dBXD&#13;&#10;Fj9j3rXbbj3i3bUv+xoio2qHyXbFsl+PosuJjHSajLofq36qeu2K1br/6/K8KRs8iuHGzz59kjJJ&#13;&#10;jiYLLceVO/GAwxbSIMAPd79gZ+ENU6g8OIICkqKZIRvHhp/b89l5HHMmDIuZSLkVEUkuEooo4jFp&#13;&#10;UjBELBLNlVCwIiSgQCMBeQZBm3BD6lClyaY8ESizMZekhJa+JEGhEpYSxWVooIWhmBufyIUWViip&#13;&#10;eQqnxwSYlQh6TDQVSkUcKTHMFDFlYCIqtNU+W5LWhluyHkt5ZA1CVmh0M2iqTRhIgQ6PMYovR7ZQ&#13;&#10;1jMkjSNMJj1SAgicHomk0L5TMBUlZGKvRRCBEhEhJ0yWWp5QKlRiUAQoTWYG6VQEBoBGHQd3S5FC&#13;&#10;f4BaFNoAniLu0a1Kg4t0jAwwVmAMzTEwhooOYob5pacT6PtDe9+rP6FxP/C6Lv8AAAD//wMAUEsD&#13;&#10;BBQABgAIAAAAIQACO6pc4QAAAA8BAAAPAAAAZHJzL2Rvd25yZXYueG1sTE/JTsMwEL0j8Q/WIHFr&#13;&#10;HbulRWkmFQLBESllObvxkKT1EmI3DXw95gSXkZ7mrcV2soaNNITOOwQxz4CRq73uXIPw+vI4uwUW&#13;&#10;onJaGe8I4YsCbMvLi0Ll2p9dReMuNiyZuJArhDbGPuc81C1ZFea+J5d+H36wKiY4NFwP6pzMreEy&#13;&#10;y1bcqs6lhFb1dN9SfdydLEL1/bw+HPz7+PlUydqGxhxjeEO8vpoeNuncbYBFmuKfAn43pP5QpmJ7&#13;&#10;f3I6MIOwFOtFoiLMxI0ElhjLlRDA9ghSLoCXBf+/o/wBAAD//wMAUEsDBBQABgAIAAAAIQB5GLyd&#13;&#10;vwAAACEBAAAZAAAAZHJzL19yZWxzL2Uyb0RvYy54bWwucmVsc4TPsWrEMAwG4L3QdzDaGyUdylHi&#13;&#10;ZDkOspYUbjWOkpjEsrGc0nv7euzBwQ0ahND3S23/63f1Q0lcYA1NVYMitmFyvGj4Hi9vJ1CSDU9m&#13;&#10;D0wabiTQd68v7RftJpclWV0UVRQWDWvO8RNR7EreSBUicZnMIXmTS5sWjMZuZiF8r+sPTP8N6O5M&#13;&#10;NUwa0jA1oMZbLMnP7TDPztI52MMT5wcRaA/JwV/9XlCTFsoaHG9YqqnKoYBdi3ePdX8AAAD//wMA&#13;&#10;UEsBAi0AFAAGAAgAAAAhAJszJzcMAQAALQIAABMAAAAAAAAAAAAAAAAAAAAAAFtDb250ZW50X1R5&#13;&#10;cGVzXS54bWxQSwECLQAUAAYACAAAACEAOP0h/9YAAACUAQAACwAAAAAAAAAAAAAAAAA9AQAAX3Jl&#13;&#10;bHMvLnJlbHNQSwECLQAUAAYACAAAACEAnECE1ocBAAAuAwAADgAAAAAAAAAAAAAAAAA8AgAAZHJz&#13;&#10;L2Uyb0RvYy54bWxQSwECLQAUAAYACAAAACEAh7oBmccCAABbBgAAEAAAAAAAAAAAAAAAAADvAwAA&#13;&#10;ZHJzL2luay9pbmsxLnhtbFBLAQItABQABgAIAAAAIQACO6pc4QAAAA8BAAAPAAAAAAAAAAAAAAAA&#13;&#10;AOQGAABkcnMvZG93bnJldi54bWxQSwECLQAUAAYACAAAACEAeRi8nb8AAAAhAQAAGQAAAAAAAAAA&#13;&#10;AAAAAADyBwAAZHJzL19yZWxzL2Uyb0RvYy54bWwucmVsc1BLBQYAAAAABgAGAHgBAADoCAAAAAA=&#13;&#10;">
                <v:imagedata r:id="rId85" o:title=""/>
              </v:shape>
            </w:pict>
          </mc:Fallback>
        </mc:AlternateContent>
      </w:r>
      <w:r w:rsidR="00346B40">
        <w:rPr>
          <w:rFonts w:ascii="Arial" w:hAnsi="Arial" w:cs="Arial"/>
          <w:sz w:val="24"/>
        </w:rPr>
        <w:t xml:space="preserve"> </w:t>
      </w:r>
      <w:r w:rsidR="000B2E8C" w:rsidRPr="00FB65E3">
        <w:rPr>
          <w:rFonts w:ascii="Arial" w:hAnsi="Arial" w:cs="Arial"/>
          <w:sz w:val="24"/>
        </w:rPr>
        <w:t>Press interlock res</w:t>
      </w:r>
      <w:r w:rsidR="00C23628">
        <w:rPr>
          <w:rFonts w:ascii="Arial" w:hAnsi="Arial" w:cs="Arial"/>
          <w:sz w:val="24"/>
        </w:rPr>
        <w:t>e</w:t>
      </w:r>
      <w:r w:rsidR="000B2E8C" w:rsidRPr="00FB65E3">
        <w:rPr>
          <w:rFonts w:ascii="Arial" w:hAnsi="Arial" w:cs="Arial"/>
          <w:sz w:val="24"/>
        </w:rPr>
        <w:t xml:space="preserve">t button and </w:t>
      </w:r>
    </w:p>
    <w:p w14:paraId="00B6FE44" w14:textId="01FB7114" w:rsidR="000B2E8C" w:rsidRPr="00FB65E3" w:rsidRDefault="00344BB1" w:rsidP="000B2E8C">
      <w:pPr>
        <w:pStyle w:val="ListParagraph"/>
        <w:numPr>
          <w:ilvl w:val="0"/>
          <w:numId w:val="2"/>
        </w:numPr>
        <w:spacing w:after="160" w:line="360" w:lineRule="auto"/>
        <w:rPr>
          <w:rFonts w:ascii="Arial" w:hAnsi="Arial" w:cs="Arial"/>
          <w:sz w:val="24"/>
        </w:rPr>
      </w:pPr>
      <w:r>
        <w:rPr>
          <w:rFonts w:ascii="Arial" w:hAnsi="Arial" w:cs="Arial"/>
          <w:noProof/>
          <w:sz w:val="24"/>
        </w:rPr>
        <mc:AlternateContent>
          <mc:Choice Requires="wpi">
            <w:drawing>
              <wp:anchor distT="0" distB="0" distL="114300" distR="114300" simplePos="0" relativeHeight="251700224" behindDoc="0" locked="0" layoutInCell="1" allowOverlap="1" wp14:anchorId="262DB88D" wp14:editId="1CB383D4">
                <wp:simplePos x="0" y="0"/>
                <wp:positionH relativeFrom="column">
                  <wp:posOffset>3520260</wp:posOffset>
                </wp:positionH>
                <wp:positionV relativeFrom="paragraph">
                  <wp:posOffset>116705</wp:posOffset>
                </wp:positionV>
                <wp:extent cx="337680" cy="268920"/>
                <wp:effectExtent l="25400" t="38100" r="31115" b="36195"/>
                <wp:wrapNone/>
                <wp:docPr id="41" name="Ink 41"/>
                <wp:cNvGraphicFramePr/>
                <a:graphic xmlns:a="http://schemas.openxmlformats.org/drawingml/2006/main">
                  <a:graphicData uri="http://schemas.microsoft.com/office/word/2010/wordprocessingInk">
                    <w14:contentPart bwMode="auto" r:id="rId86">
                      <w14:nvContentPartPr>
                        <w14:cNvContentPartPr/>
                      </w14:nvContentPartPr>
                      <w14:xfrm>
                        <a:off x="0" y="0"/>
                        <a:ext cx="337680" cy="268920"/>
                      </w14:xfrm>
                    </w14:contentPart>
                  </a:graphicData>
                </a:graphic>
              </wp:anchor>
            </w:drawing>
          </mc:Choice>
          <mc:Fallback>
            <w:pict>
              <v:shape w14:anchorId="31A74AAF" id="Ink 41" o:spid="_x0000_s1026" type="#_x0000_t75" style="position:absolute;margin-left:276.6pt;margin-top:8.6pt;width:27.8pt;height:22.35pt;z-index:25170022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Cju6H6JAQAALgMAAA4AAABkcnMvZTJvRG9jLnhtbJxSy27CMBC8V+o/&#13;&#10;WL6XEB6BRgQORZU4lHJoP8B1bGI19kZrQ+Dvuwmk0FZVpV6iXY8zntnZ2eJgS7ZX6A24jMe9PmfK&#13;&#10;SciN22b89eXxbsqZD8LlogSnMn5Uni/mtzezukrVAAooc4WMSJxP6yrjRQhVGkVeFsoK34NKOQI1&#13;&#10;oBWBWtxGOYqa2G0ZDfr9JKoB8wpBKu/pdHkC+bzl11rJ8Ky1V4GVGZ+ME5IXugKpSO7HnL1RMZ2M&#13;&#10;eTSfiXSLoiqMPEsS/1BkhXEk4JNqKYJgOzQ/qKyRCB506EmwEWhtpGr9kLO4/83Zyr03ruKR3GEq&#13;&#10;wQXlwkZg6GbXAv95wpY0gfoJckpH7ALwMyON5+8wTqKXIHeW9JwSQVWKQOvgC1N5zjA1ecZxlccX&#13;&#10;/W7/cHGwwYuv9X6DrLk/ijlzwpImMs6oo3A68+uvfxMSnaHfeA8abZMIyWWHjNMWHJtvG7g6BCbp&#13;&#10;cDicJFNCJEGDZHo/aPGO+cTQdVfzp8e/JH3dN8Ku1nz+AQAA//8DAFBLAwQUAAYACAAAACEAn4JS&#13;&#10;yMUCAABSBgAAEAAAAGRycy9pbmsvaW5rMS54bWy0VMtu2zAQvBfoPyyYQy6kTVIPSkacHIoGKNAC&#13;&#10;RZMC7VGRGVuIHoZEx87fdygpioM4l6K9mNrX7Oxw6YurQ1XSo227oqmXTM0kI1vnzaqo10v28/Za&#13;&#10;JIw6l9WrrGxqu2RPtmNXlx8/XBT1Q1Uu8EtAqDv/VZVLtnFuu5jP9/v9bB/MmnY911IG8y/1w7ev&#13;&#10;7HKsWtn7oi4cWnbPrrypnT04D7YoVkuWu4Oc8oF90+za3E5h72nzlwzXZrm9btoqcxPiJqtrW1Kd&#13;&#10;VeD9i5F72uKjQJ+1bRlVBQYWeqZCEyafUziyw5Id2TtQ7MCkYvPTmL//A+b1W0xPK9AmNoxGSiv7&#13;&#10;6DnNe80X78/+vW22tnWFfZF5EGUMPFE+2L0+g1Ct7Zpy5++G0WNW7iCZkhJrMfZW8xOCvMWDNv8U&#13;&#10;D7q8i3dM7rU043jHOoyiTSv1fLWuqCwWvdpOO+Y6AHv3jWv756Cl1kLGQqa3MlmocBGamTTp0VWM&#13;&#10;W/yMedfuus2Ed9e+7GsfmVQbJtsXK7eZRJczGeoknnQ/Vv1U9cYW64376/K8KRs8ivHGzz59kjKO&#13;&#10;jybrW04rd+IB91tIowA/7P2SnfVvmPrKwdEroGIygaJEGsnPRXIuz4XWIWeKSRYabkiKWHFJkiId&#13;&#10;4zRCx5rDSQpBQ0oZHoiEJBcKuanmGrlpOJhKaR73UdSjEQoTUolEqUKfmIu4R1JaRIACCJDQIeXG&#13;&#10;J0YpFwEpIHIlVCCUSrgieDx6QCYGuLckadG39BzgC4HlyaIijHB67ISLyGN6U4CWFIY0nAojBQb4&#13;&#10;SEIKMsl7BbwRR05MQcCVQh8/osbIJuRoKmLDQ0/XJ0UCogRDTkoJIeYZiggnrJ5UQgHGCdEO4oAZ&#13;&#10;johioX29FKEaVAYchBLKi0yYw1PRGINDcIpSUIN0vqnGVDiATfLVf8+0FnhUl38AAAD//wMAUEsD&#13;&#10;BBQABgAIAAAAIQCl0ij94gAAAA4BAAAPAAAAZHJzL2Rvd25yZXYueG1sTE/LTsMwELwj8Q/WInGj&#13;&#10;doOaljROhUBcoJcWWnp04yWJiNdR7KaBr2c5wWUfmtnZmXw1ulYM2IfGk4bpRIFAKr1tqNLw9vp0&#13;&#10;swARoiFrWk+o4QsDrIrLi9xk1p9pg8M2VoJFKGRGQx1jl0kZyhqdCRPfITH24XtnIq99JW1vzizu&#13;&#10;WpkolUpnGuIPtenwocbyc3tyGg7rw17593m6e06GehfWiXz53mt9fTU+LrncL0FEHOPfBfxmYP9Q&#13;&#10;sLGjP5ENotUwm90mTGVgzp0JqVpwoCMP0zuQRS7/xyh+AAAA//8DAFBLAwQUAAYACAAAACEAeRi8&#13;&#10;nb8AAAAhAQAAGQAAAGRycy9fcmVscy9lMm9Eb2MueG1sLnJlbHOEz7FqxDAMBuC90Hcw2hslHcpR&#13;&#10;4mQ5DrKWFG41jpKYxLKxnNJ7+3rswcENGoTQ90tt/+t39UNJXGANTVWDIrZhcrxo+B4vbydQkg1P&#13;&#10;Zg9MGm4k0HevL+0X7SaXJVldFFUUFg1rzvETUexK3kgVInGZzCF5k0ubFozGbmYhfK/rD0z/Deju&#13;&#10;TDVMGtIwNaDGWyzJz+0wz87SOdjDE+cHEWgPycFf/V5QkxbKGhxvWKqpyqGAXYt3j3V/AAAA//8D&#13;&#10;AFBLAQItABQABgAIAAAAIQCbMyc3DAEAAC0CAAATAAAAAAAAAAAAAAAAAAAAAABbQ29udGVudF9U&#13;&#10;eXBlc10ueG1sUEsBAi0AFAAGAAgAAAAhADj9If/WAAAAlAEAAAsAAAAAAAAAAAAAAAAAPQEAAF9y&#13;&#10;ZWxzLy5yZWxzUEsBAi0AFAAGAAgAAAAhACju6H6JAQAALgMAAA4AAAAAAAAAAAAAAAAAPAIAAGRy&#13;&#10;cy9lMm9Eb2MueG1sUEsBAi0AFAAGAAgAAAAhAJ+CUsjFAgAAUgYAABAAAAAAAAAAAAAAAAAA8QMA&#13;&#10;AGRycy9pbmsvaW5rMS54bWxQSwECLQAUAAYACAAAACEApdIo/eIAAAAOAQAADwAAAAAAAAAAAAAA&#13;&#10;AADkBgAAZHJzL2Rvd25yZXYueG1sUEsBAi0AFAAGAAgAAAAhAHkYvJ2/AAAAIQEAABkAAAAAAAAA&#13;&#10;AAAAAAAA8wcAAGRycy9fcmVscy9lMm9Eb2MueG1sLnJlbHNQSwUGAAAAAAYABgB4AQAA6QgAAAAA&#13;&#10;">
                <v:imagedata r:id="rId87" o:title=""/>
              </v:shape>
            </w:pict>
          </mc:Fallback>
        </mc:AlternateContent>
      </w:r>
      <w:r w:rsidR="00346B40">
        <w:rPr>
          <w:rFonts w:ascii="Arial" w:hAnsi="Arial" w:cs="Arial"/>
          <w:sz w:val="24"/>
        </w:rPr>
        <w:t xml:space="preserve"> O</w:t>
      </w:r>
      <w:r w:rsidR="000B2E8C" w:rsidRPr="00FB65E3">
        <w:rPr>
          <w:rFonts w:ascii="Arial" w:hAnsi="Arial" w:cs="Arial"/>
          <w:sz w:val="24"/>
        </w:rPr>
        <w:t>pen CV102</w:t>
      </w:r>
    </w:p>
    <w:p w14:paraId="0745162E" w14:textId="28D8836D" w:rsidR="000B2E8C" w:rsidRDefault="00346B40" w:rsidP="009C4C37">
      <w:pPr>
        <w:pStyle w:val="ListParagraph"/>
        <w:numPr>
          <w:ilvl w:val="0"/>
          <w:numId w:val="2"/>
        </w:numPr>
        <w:spacing w:after="160" w:line="360" w:lineRule="auto"/>
        <w:rPr>
          <w:rFonts w:ascii="Arial" w:hAnsi="Arial" w:cs="Arial"/>
          <w:sz w:val="24"/>
        </w:rPr>
      </w:pPr>
      <w:r>
        <w:rPr>
          <w:rFonts w:ascii="Arial" w:hAnsi="Arial" w:cs="Arial"/>
          <w:sz w:val="24"/>
        </w:rPr>
        <w:t xml:space="preserve"> </w:t>
      </w:r>
      <w:r w:rsidR="000B2E8C" w:rsidRPr="00FB65E3">
        <w:rPr>
          <w:rFonts w:ascii="Arial" w:hAnsi="Arial" w:cs="Arial"/>
          <w:sz w:val="24"/>
        </w:rPr>
        <w:t>Press Flame ignition button and monitor level</w:t>
      </w:r>
    </w:p>
    <w:p w14:paraId="1536BB46" w14:textId="77777777" w:rsidR="00A53597" w:rsidRPr="009C4C37" w:rsidRDefault="00A53597" w:rsidP="00A53597">
      <w:pPr>
        <w:pStyle w:val="ListParagraph"/>
        <w:spacing w:after="160" w:line="360" w:lineRule="auto"/>
        <w:rPr>
          <w:rFonts w:ascii="Arial" w:hAnsi="Arial" w:cs="Arial"/>
          <w:sz w:val="24"/>
        </w:rPr>
      </w:pPr>
    </w:p>
    <w:p w14:paraId="0070894A" w14:textId="5C6100AE" w:rsidR="000B2E8C" w:rsidRPr="00AB6B6F" w:rsidRDefault="009F3CEC" w:rsidP="00AB6B6F">
      <w:pPr>
        <w:pStyle w:val="ListParagraph"/>
        <w:numPr>
          <w:ilvl w:val="0"/>
          <w:numId w:val="3"/>
        </w:numPr>
        <w:autoSpaceDE w:val="0"/>
        <w:autoSpaceDN w:val="0"/>
        <w:adjustRightInd w:val="0"/>
        <w:spacing w:line="360" w:lineRule="auto"/>
        <w:rPr>
          <w:rFonts w:ascii="Arial" w:hAnsi="Arial" w:cs="Arial"/>
          <w:color w:val="000000"/>
          <w:sz w:val="24"/>
          <w:szCs w:val="24"/>
        </w:rPr>
      </w:pPr>
      <w:r>
        <w:rPr>
          <w:noProof/>
        </w:rPr>
        <w:drawing>
          <wp:anchor distT="0" distB="0" distL="114300" distR="114300" simplePos="0" relativeHeight="251658240" behindDoc="0" locked="0" layoutInCell="1" allowOverlap="1" wp14:anchorId="78A6163E" wp14:editId="57890F40">
            <wp:simplePos x="0" y="0"/>
            <wp:positionH relativeFrom="column">
              <wp:posOffset>-584835</wp:posOffset>
            </wp:positionH>
            <wp:positionV relativeFrom="paragraph">
              <wp:posOffset>400050</wp:posOffset>
            </wp:positionV>
            <wp:extent cx="6821214" cy="2247900"/>
            <wp:effectExtent l="0" t="0" r="0" b="0"/>
            <wp:wrapSquare wrapText="bothSides"/>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88">
                      <a:extLst>
                        <a:ext uri="{28A0092B-C50C-407E-A947-70E740481C1C}">
                          <a14:useLocalDpi xmlns:a14="http://schemas.microsoft.com/office/drawing/2010/main" val="0"/>
                        </a:ext>
                      </a:extLst>
                    </a:blip>
                    <a:srcRect l="1164" t="17815" r="11091" b="35916"/>
                    <a:stretch/>
                  </pic:blipFill>
                  <pic:spPr bwMode="auto">
                    <a:xfrm>
                      <a:off x="0" y="0"/>
                      <a:ext cx="6821214" cy="2247900"/>
                    </a:xfrm>
                    <a:prstGeom prst="rect">
                      <a:avLst/>
                    </a:prstGeom>
                    <a:ln>
                      <a:noFill/>
                    </a:ln>
                    <a:extLst>
                      <a:ext uri="{53640926-AAD7-44D8-BBD7-CCE9431645EC}">
                        <a14:shadowObscured xmlns:a14="http://schemas.microsoft.com/office/drawing/2010/main"/>
                      </a:ext>
                    </a:extLst>
                  </pic:spPr>
                </pic:pic>
              </a:graphicData>
            </a:graphic>
          </wp:anchor>
        </w:drawing>
      </w:r>
    </w:p>
    <w:p w14:paraId="784F98DF" w14:textId="71AB86D8" w:rsidR="003B34FC" w:rsidRPr="007E5424" w:rsidRDefault="003B34FC"/>
    <w:p w14:paraId="20A89DAC" w14:textId="77777777" w:rsidR="007E5424" w:rsidRDefault="007E5424">
      <w:pPr>
        <w:rPr>
          <w:b/>
          <w:u w:val="single"/>
        </w:rPr>
      </w:pPr>
    </w:p>
    <w:p w14:paraId="7FB59BD5" w14:textId="77777777" w:rsidR="007E5424" w:rsidRDefault="007E5424">
      <w:pPr>
        <w:rPr>
          <w:b/>
          <w:u w:val="single"/>
        </w:rPr>
      </w:pPr>
    </w:p>
    <w:p w14:paraId="75283E1A" w14:textId="77777777" w:rsidR="00AB6B6F" w:rsidRDefault="00AB6B6F" w:rsidP="00AB6B6F">
      <w:pPr>
        <w:pStyle w:val="ListParagraph"/>
        <w:numPr>
          <w:ilvl w:val="0"/>
          <w:numId w:val="3"/>
        </w:numPr>
      </w:pPr>
    </w:p>
    <w:p w14:paraId="23E351E0" w14:textId="77777777" w:rsidR="00AB6B6F" w:rsidRDefault="00AB6B6F"/>
    <w:tbl>
      <w:tblPr>
        <w:tblStyle w:val="TableGrid"/>
        <w:tblW w:w="10136" w:type="dxa"/>
        <w:tblLook w:val="04A0" w:firstRow="1" w:lastRow="0" w:firstColumn="1" w:lastColumn="0" w:noHBand="0" w:noVBand="1"/>
      </w:tblPr>
      <w:tblGrid>
        <w:gridCol w:w="1244"/>
        <w:gridCol w:w="793"/>
        <w:gridCol w:w="793"/>
        <w:gridCol w:w="793"/>
        <w:gridCol w:w="793"/>
        <w:gridCol w:w="793"/>
        <w:gridCol w:w="793"/>
        <w:gridCol w:w="793"/>
        <w:gridCol w:w="874"/>
        <w:gridCol w:w="874"/>
        <w:gridCol w:w="787"/>
        <w:gridCol w:w="806"/>
      </w:tblGrid>
      <w:tr w:rsidR="00972A8C" w14:paraId="15476E85" w14:textId="77777777" w:rsidTr="00972A8C">
        <w:tc>
          <w:tcPr>
            <w:tcW w:w="1244" w:type="dxa"/>
          </w:tcPr>
          <w:p w14:paraId="62C8BD8A" w14:textId="77777777" w:rsidR="00972A8C" w:rsidRPr="00AB6B6F" w:rsidRDefault="00972A8C">
            <w:pPr>
              <w:rPr>
                <w:rFonts w:ascii="Arial" w:hAnsi="Arial" w:cs="Arial"/>
                <w:b/>
                <w:sz w:val="24"/>
              </w:rPr>
            </w:pPr>
            <w:r>
              <w:rPr>
                <w:rFonts w:ascii="Arial" w:hAnsi="Arial" w:cs="Arial"/>
                <w:b/>
                <w:sz w:val="24"/>
              </w:rPr>
              <w:t>System Check</w:t>
            </w:r>
          </w:p>
        </w:tc>
        <w:tc>
          <w:tcPr>
            <w:tcW w:w="793" w:type="dxa"/>
          </w:tcPr>
          <w:p w14:paraId="4A1C35B1" w14:textId="77777777" w:rsidR="00972A8C" w:rsidRDefault="00972A8C">
            <w:r>
              <w:t>CV101</w:t>
            </w:r>
          </w:p>
        </w:tc>
        <w:tc>
          <w:tcPr>
            <w:tcW w:w="793" w:type="dxa"/>
          </w:tcPr>
          <w:p w14:paraId="3744A9FB" w14:textId="77777777" w:rsidR="00972A8C" w:rsidRDefault="00972A8C">
            <w:r>
              <w:t>CV102</w:t>
            </w:r>
          </w:p>
        </w:tc>
        <w:tc>
          <w:tcPr>
            <w:tcW w:w="793" w:type="dxa"/>
          </w:tcPr>
          <w:p w14:paraId="6039E47D" w14:textId="77777777" w:rsidR="00972A8C" w:rsidRDefault="00972A8C">
            <w:r>
              <w:t>CV103</w:t>
            </w:r>
          </w:p>
        </w:tc>
        <w:tc>
          <w:tcPr>
            <w:tcW w:w="793" w:type="dxa"/>
          </w:tcPr>
          <w:p w14:paraId="27FF753D" w14:textId="77777777" w:rsidR="00972A8C" w:rsidRDefault="00972A8C">
            <w:r>
              <w:t>CV104</w:t>
            </w:r>
          </w:p>
        </w:tc>
        <w:tc>
          <w:tcPr>
            <w:tcW w:w="793" w:type="dxa"/>
          </w:tcPr>
          <w:p w14:paraId="0E41793C" w14:textId="77777777" w:rsidR="00972A8C" w:rsidRDefault="00972A8C">
            <w:r>
              <w:t>CV105</w:t>
            </w:r>
          </w:p>
        </w:tc>
        <w:tc>
          <w:tcPr>
            <w:tcW w:w="793" w:type="dxa"/>
          </w:tcPr>
          <w:p w14:paraId="00D49EA2" w14:textId="77777777" w:rsidR="00972A8C" w:rsidRDefault="00972A8C">
            <w:r>
              <w:t>CV106</w:t>
            </w:r>
          </w:p>
        </w:tc>
        <w:tc>
          <w:tcPr>
            <w:tcW w:w="793" w:type="dxa"/>
          </w:tcPr>
          <w:p w14:paraId="77D66A4A" w14:textId="77777777" w:rsidR="00972A8C" w:rsidRDefault="00972A8C">
            <w:r>
              <w:t>CV107</w:t>
            </w:r>
          </w:p>
        </w:tc>
        <w:tc>
          <w:tcPr>
            <w:tcW w:w="874" w:type="dxa"/>
          </w:tcPr>
          <w:p w14:paraId="77B896FC" w14:textId="77777777" w:rsidR="00972A8C" w:rsidRDefault="00972A8C">
            <w:r>
              <w:t>CV108</w:t>
            </w:r>
          </w:p>
        </w:tc>
        <w:tc>
          <w:tcPr>
            <w:tcW w:w="874" w:type="dxa"/>
          </w:tcPr>
          <w:p w14:paraId="7F8541E5" w14:textId="77777777" w:rsidR="00972A8C" w:rsidRDefault="00972A8C">
            <w:r>
              <w:t>DM101</w:t>
            </w:r>
          </w:p>
        </w:tc>
        <w:tc>
          <w:tcPr>
            <w:tcW w:w="787" w:type="dxa"/>
          </w:tcPr>
          <w:p w14:paraId="363DF43D" w14:textId="77777777" w:rsidR="00972A8C" w:rsidRDefault="00972A8C">
            <w:r>
              <w:t>FD101</w:t>
            </w:r>
          </w:p>
        </w:tc>
        <w:tc>
          <w:tcPr>
            <w:tcW w:w="806" w:type="dxa"/>
          </w:tcPr>
          <w:p w14:paraId="01CFA05B" w14:textId="77777777" w:rsidR="00972A8C" w:rsidRDefault="00972A8C">
            <w:r>
              <w:t>PU101</w:t>
            </w:r>
          </w:p>
        </w:tc>
      </w:tr>
      <w:tr w:rsidR="00972A8C" w14:paraId="574901D5" w14:textId="77777777" w:rsidTr="00972A8C">
        <w:tc>
          <w:tcPr>
            <w:tcW w:w="1244" w:type="dxa"/>
          </w:tcPr>
          <w:p w14:paraId="7067A547" w14:textId="77777777" w:rsidR="00972A8C" w:rsidRPr="00AB6B6F" w:rsidRDefault="00972A8C">
            <w:pPr>
              <w:rPr>
                <w:rFonts w:ascii="Arial" w:hAnsi="Arial" w:cs="Arial"/>
                <w:sz w:val="24"/>
              </w:rPr>
            </w:pPr>
            <w:r>
              <w:rPr>
                <w:rFonts w:ascii="Arial" w:hAnsi="Arial" w:cs="Arial"/>
                <w:sz w:val="24"/>
              </w:rPr>
              <w:t>Gas Valve Check Complete</w:t>
            </w:r>
          </w:p>
        </w:tc>
        <w:tc>
          <w:tcPr>
            <w:tcW w:w="793" w:type="dxa"/>
          </w:tcPr>
          <w:p w14:paraId="533C9824" w14:textId="77777777" w:rsidR="00972A8C" w:rsidRDefault="00972A8C">
            <w:r>
              <w:t>Open</w:t>
            </w:r>
          </w:p>
        </w:tc>
        <w:tc>
          <w:tcPr>
            <w:tcW w:w="793" w:type="dxa"/>
          </w:tcPr>
          <w:p w14:paraId="56A586F3" w14:textId="77777777" w:rsidR="00972A8C" w:rsidRDefault="00972A8C"/>
        </w:tc>
        <w:tc>
          <w:tcPr>
            <w:tcW w:w="793" w:type="dxa"/>
          </w:tcPr>
          <w:p w14:paraId="27370B5E" w14:textId="77777777" w:rsidR="00972A8C" w:rsidRDefault="00972A8C"/>
        </w:tc>
        <w:tc>
          <w:tcPr>
            <w:tcW w:w="793" w:type="dxa"/>
          </w:tcPr>
          <w:p w14:paraId="05BBEEFE" w14:textId="77777777" w:rsidR="00972A8C" w:rsidRDefault="00972A8C">
            <w:r>
              <w:t>Open</w:t>
            </w:r>
          </w:p>
        </w:tc>
        <w:tc>
          <w:tcPr>
            <w:tcW w:w="793" w:type="dxa"/>
          </w:tcPr>
          <w:p w14:paraId="15CC3196" w14:textId="77777777" w:rsidR="00972A8C" w:rsidRDefault="00972A8C">
            <w:r>
              <w:t>Open</w:t>
            </w:r>
          </w:p>
        </w:tc>
        <w:tc>
          <w:tcPr>
            <w:tcW w:w="793" w:type="dxa"/>
          </w:tcPr>
          <w:p w14:paraId="5596FA84" w14:textId="77777777" w:rsidR="00972A8C" w:rsidRDefault="00972A8C"/>
        </w:tc>
        <w:tc>
          <w:tcPr>
            <w:tcW w:w="793" w:type="dxa"/>
          </w:tcPr>
          <w:p w14:paraId="1C158E8B" w14:textId="77777777" w:rsidR="00972A8C" w:rsidRDefault="00972A8C"/>
        </w:tc>
        <w:tc>
          <w:tcPr>
            <w:tcW w:w="874" w:type="dxa"/>
          </w:tcPr>
          <w:p w14:paraId="020A3641" w14:textId="77777777" w:rsidR="00972A8C" w:rsidRDefault="00972A8C"/>
        </w:tc>
        <w:tc>
          <w:tcPr>
            <w:tcW w:w="874" w:type="dxa"/>
          </w:tcPr>
          <w:p w14:paraId="5CD0013A" w14:textId="77777777" w:rsidR="00972A8C" w:rsidRDefault="00972A8C"/>
        </w:tc>
        <w:tc>
          <w:tcPr>
            <w:tcW w:w="787" w:type="dxa"/>
          </w:tcPr>
          <w:p w14:paraId="32CBEEF5" w14:textId="77777777" w:rsidR="00972A8C" w:rsidRDefault="00972A8C"/>
        </w:tc>
        <w:tc>
          <w:tcPr>
            <w:tcW w:w="806" w:type="dxa"/>
          </w:tcPr>
          <w:p w14:paraId="549AF229" w14:textId="77777777" w:rsidR="00972A8C" w:rsidRDefault="00972A8C">
            <w:r>
              <w:t>On</w:t>
            </w:r>
          </w:p>
        </w:tc>
      </w:tr>
      <w:tr w:rsidR="00972A8C" w14:paraId="42C79522" w14:textId="77777777" w:rsidTr="00972A8C">
        <w:tc>
          <w:tcPr>
            <w:tcW w:w="1244" w:type="dxa"/>
          </w:tcPr>
          <w:p w14:paraId="26D83AA5" w14:textId="77777777" w:rsidR="00972A8C" w:rsidRPr="00AB6B6F" w:rsidRDefault="00972A8C">
            <w:pPr>
              <w:rPr>
                <w:rFonts w:ascii="Arial" w:hAnsi="Arial" w:cs="Arial"/>
                <w:sz w:val="24"/>
              </w:rPr>
            </w:pPr>
            <w:r>
              <w:rPr>
                <w:rFonts w:ascii="Arial" w:hAnsi="Arial" w:cs="Arial"/>
                <w:sz w:val="24"/>
              </w:rPr>
              <w:t xml:space="preserve">Gas Pressure Check </w:t>
            </w:r>
          </w:p>
        </w:tc>
        <w:tc>
          <w:tcPr>
            <w:tcW w:w="793" w:type="dxa"/>
          </w:tcPr>
          <w:p w14:paraId="504EA5DB" w14:textId="77777777" w:rsidR="00972A8C" w:rsidRDefault="00972A8C">
            <w:r>
              <w:t>Open</w:t>
            </w:r>
          </w:p>
        </w:tc>
        <w:tc>
          <w:tcPr>
            <w:tcW w:w="793" w:type="dxa"/>
          </w:tcPr>
          <w:p w14:paraId="743D9B32" w14:textId="77777777" w:rsidR="00972A8C" w:rsidRDefault="00972A8C"/>
        </w:tc>
        <w:tc>
          <w:tcPr>
            <w:tcW w:w="793" w:type="dxa"/>
          </w:tcPr>
          <w:p w14:paraId="7A77C8CB" w14:textId="77777777" w:rsidR="00972A8C" w:rsidRDefault="00972A8C"/>
        </w:tc>
        <w:tc>
          <w:tcPr>
            <w:tcW w:w="793" w:type="dxa"/>
          </w:tcPr>
          <w:p w14:paraId="605F08DB" w14:textId="77777777" w:rsidR="00972A8C" w:rsidRDefault="00972A8C">
            <w:r>
              <w:t>Open</w:t>
            </w:r>
          </w:p>
        </w:tc>
        <w:tc>
          <w:tcPr>
            <w:tcW w:w="793" w:type="dxa"/>
          </w:tcPr>
          <w:p w14:paraId="38E3B62A" w14:textId="77777777" w:rsidR="00972A8C" w:rsidRDefault="00972A8C">
            <w:r>
              <w:t>Open</w:t>
            </w:r>
          </w:p>
        </w:tc>
        <w:tc>
          <w:tcPr>
            <w:tcW w:w="793" w:type="dxa"/>
          </w:tcPr>
          <w:p w14:paraId="12D045B9" w14:textId="77777777" w:rsidR="00972A8C" w:rsidRDefault="00972A8C"/>
        </w:tc>
        <w:tc>
          <w:tcPr>
            <w:tcW w:w="793" w:type="dxa"/>
          </w:tcPr>
          <w:p w14:paraId="5B0F833A" w14:textId="77777777" w:rsidR="00972A8C" w:rsidRDefault="00972A8C"/>
        </w:tc>
        <w:tc>
          <w:tcPr>
            <w:tcW w:w="874" w:type="dxa"/>
          </w:tcPr>
          <w:p w14:paraId="7D2A2AAC" w14:textId="77777777" w:rsidR="00972A8C" w:rsidRDefault="00972A8C">
            <w:r>
              <w:t>Open</w:t>
            </w:r>
          </w:p>
        </w:tc>
        <w:tc>
          <w:tcPr>
            <w:tcW w:w="874" w:type="dxa"/>
          </w:tcPr>
          <w:p w14:paraId="55B40A2F" w14:textId="77777777" w:rsidR="00972A8C" w:rsidRDefault="00972A8C"/>
        </w:tc>
        <w:tc>
          <w:tcPr>
            <w:tcW w:w="787" w:type="dxa"/>
          </w:tcPr>
          <w:p w14:paraId="76F79718" w14:textId="77777777" w:rsidR="00972A8C" w:rsidRDefault="00972A8C"/>
        </w:tc>
        <w:tc>
          <w:tcPr>
            <w:tcW w:w="806" w:type="dxa"/>
          </w:tcPr>
          <w:p w14:paraId="136C74C0" w14:textId="77777777" w:rsidR="00972A8C" w:rsidRDefault="00972A8C">
            <w:r>
              <w:t>On</w:t>
            </w:r>
          </w:p>
        </w:tc>
      </w:tr>
      <w:tr w:rsidR="00972A8C" w14:paraId="6FCFD75F" w14:textId="77777777" w:rsidTr="00972A8C">
        <w:tc>
          <w:tcPr>
            <w:tcW w:w="1244" w:type="dxa"/>
          </w:tcPr>
          <w:p w14:paraId="7DB119B5" w14:textId="77777777" w:rsidR="00972A8C" w:rsidRPr="00246BC9" w:rsidRDefault="00972A8C">
            <w:pPr>
              <w:rPr>
                <w:rFonts w:ascii="Arial" w:hAnsi="Arial" w:cs="Arial"/>
                <w:sz w:val="24"/>
              </w:rPr>
            </w:pPr>
            <w:r>
              <w:rPr>
                <w:rFonts w:ascii="Arial" w:hAnsi="Arial" w:cs="Arial"/>
                <w:sz w:val="24"/>
              </w:rPr>
              <w:lastRenderedPageBreak/>
              <w:t xml:space="preserve">FD Fan Valve Check </w:t>
            </w:r>
          </w:p>
        </w:tc>
        <w:tc>
          <w:tcPr>
            <w:tcW w:w="793" w:type="dxa"/>
          </w:tcPr>
          <w:p w14:paraId="0E34253A" w14:textId="77777777" w:rsidR="00972A8C" w:rsidRDefault="00972A8C">
            <w:r>
              <w:t>Open</w:t>
            </w:r>
          </w:p>
        </w:tc>
        <w:tc>
          <w:tcPr>
            <w:tcW w:w="793" w:type="dxa"/>
          </w:tcPr>
          <w:p w14:paraId="0184C7EA" w14:textId="77777777" w:rsidR="00972A8C" w:rsidRDefault="00972A8C"/>
        </w:tc>
        <w:tc>
          <w:tcPr>
            <w:tcW w:w="793" w:type="dxa"/>
          </w:tcPr>
          <w:p w14:paraId="5DF60511" w14:textId="77777777" w:rsidR="00972A8C" w:rsidRDefault="00972A8C">
            <w:r>
              <w:t>Open</w:t>
            </w:r>
          </w:p>
        </w:tc>
        <w:tc>
          <w:tcPr>
            <w:tcW w:w="793" w:type="dxa"/>
          </w:tcPr>
          <w:p w14:paraId="422D4BB2" w14:textId="77777777" w:rsidR="00972A8C" w:rsidRDefault="00972A8C">
            <w:r>
              <w:t>Open</w:t>
            </w:r>
          </w:p>
        </w:tc>
        <w:tc>
          <w:tcPr>
            <w:tcW w:w="793" w:type="dxa"/>
          </w:tcPr>
          <w:p w14:paraId="5EBDCDE5" w14:textId="77777777" w:rsidR="00972A8C" w:rsidRDefault="00972A8C">
            <w:r>
              <w:t>Open</w:t>
            </w:r>
          </w:p>
        </w:tc>
        <w:tc>
          <w:tcPr>
            <w:tcW w:w="793" w:type="dxa"/>
          </w:tcPr>
          <w:p w14:paraId="3290A90D" w14:textId="77777777" w:rsidR="00972A8C" w:rsidRDefault="00972A8C"/>
        </w:tc>
        <w:tc>
          <w:tcPr>
            <w:tcW w:w="793" w:type="dxa"/>
          </w:tcPr>
          <w:p w14:paraId="72B22FE9" w14:textId="77777777" w:rsidR="00972A8C" w:rsidRDefault="00972A8C"/>
        </w:tc>
        <w:tc>
          <w:tcPr>
            <w:tcW w:w="874" w:type="dxa"/>
          </w:tcPr>
          <w:p w14:paraId="38E4F5D5" w14:textId="77777777" w:rsidR="00972A8C" w:rsidRDefault="00972A8C">
            <w:r>
              <w:t>Open</w:t>
            </w:r>
          </w:p>
        </w:tc>
        <w:tc>
          <w:tcPr>
            <w:tcW w:w="874" w:type="dxa"/>
          </w:tcPr>
          <w:p w14:paraId="42B7AD58" w14:textId="77777777" w:rsidR="00972A8C" w:rsidRDefault="00972A8C"/>
        </w:tc>
        <w:tc>
          <w:tcPr>
            <w:tcW w:w="787" w:type="dxa"/>
          </w:tcPr>
          <w:p w14:paraId="1B81CEF4" w14:textId="77777777" w:rsidR="00972A8C" w:rsidRDefault="00972A8C"/>
        </w:tc>
        <w:tc>
          <w:tcPr>
            <w:tcW w:w="806" w:type="dxa"/>
          </w:tcPr>
          <w:p w14:paraId="5DED3324" w14:textId="77777777" w:rsidR="00972A8C" w:rsidRDefault="00972A8C">
            <w:r>
              <w:t>On</w:t>
            </w:r>
          </w:p>
        </w:tc>
      </w:tr>
      <w:tr w:rsidR="00972A8C" w14:paraId="1725BF8B" w14:textId="77777777" w:rsidTr="00972A8C">
        <w:tc>
          <w:tcPr>
            <w:tcW w:w="1244" w:type="dxa"/>
          </w:tcPr>
          <w:p w14:paraId="13865BEA" w14:textId="77777777" w:rsidR="00972A8C" w:rsidRPr="00246BC9" w:rsidRDefault="00972A8C">
            <w:pPr>
              <w:rPr>
                <w:rFonts w:ascii="Arial" w:hAnsi="Arial" w:cs="Arial"/>
                <w:sz w:val="24"/>
              </w:rPr>
            </w:pPr>
            <w:r>
              <w:rPr>
                <w:rFonts w:ascii="Arial" w:hAnsi="Arial" w:cs="Arial"/>
                <w:sz w:val="24"/>
              </w:rPr>
              <w:t xml:space="preserve">Flue Damper Check </w:t>
            </w:r>
          </w:p>
        </w:tc>
        <w:tc>
          <w:tcPr>
            <w:tcW w:w="793" w:type="dxa"/>
          </w:tcPr>
          <w:p w14:paraId="2480D1FD" w14:textId="77777777" w:rsidR="00972A8C" w:rsidRDefault="00972A8C">
            <w:r>
              <w:t>Open</w:t>
            </w:r>
          </w:p>
        </w:tc>
        <w:tc>
          <w:tcPr>
            <w:tcW w:w="793" w:type="dxa"/>
          </w:tcPr>
          <w:p w14:paraId="7D04904D" w14:textId="77777777" w:rsidR="00972A8C" w:rsidRDefault="00972A8C"/>
        </w:tc>
        <w:tc>
          <w:tcPr>
            <w:tcW w:w="793" w:type="dxa"/>
          </w:tcPr>
          <w:p w14:paraId="3320DF6C" w14:textId="77777777" w:rsidR="00972A8C" w:rsidRDefault="00972A8C">
            <w:r>
              <w:t>Open</w:t>
            </w:r>
          </w:p>
        </w:tc>
        <w:tc>
          <w:tcPr>
            <w:tcW w:w="793" w:type="dxa"/>
          </w:tcPr>
          <w:p w14:paraId="0F27F90B" w14:textId="77777777" w:rsidR="00972A8C" w:rsidRDefault="00972A8C">
            <w:r>
              <w:t>Open</w:t>
            </w:r>
          </w:p>
        </w:tc>
        <w:tc>
          <w:tcPr>
            <w:tcW w:w="793" w:type="dxa"/>
          </w:tcPr>
          <w:p w14:paraId="0B89E76D" w14:textId="77777777" w:rsidR="00972A8C" w:rsidRDefault="00972A8C">
            <w:r>
              <w:t>Open</w:t>
            </w:r>
          </w:p>
        </w:tc>
        <w:tc>
          <w:tcPr>
            <w:tcW w:w="793" w:type="dxa"/>
          </w:tcPr>
          <w:p w14:paraId="447FFE90" w14:textId="77777777" w:rsidR="00972A8C" w:rsidRDefault="00972A8C"/>
        </w:tc>
        <w:tc>
          <w:tcPr>
            <w:tcW w:w="793" w:type="dxa"/>
          </w:tcPr>
          <w:p w14:paraId="7D55BC77" w14:textId="77777777" w:rsidR="00972A8C" w:rsidRDefault="00972A8C"/>
        </w:tc>
        <w:tc>
          <w:tcPr>
            <w:tcW w:w="874" w:type="dxa"/>
          </w:tcPr>
          <w:p w14:paraId="5D2C1F7C" w14:textId="77777777" w:rsidR="00972A8C" w:rsidRDefault="00972A8C"/>
        </w:tc>
        <w:tc>
          <w:tcPr>
            <w:tcW w:w="874" w:type="dxa"/>
          </w:tcPr>
          <w:p w14:paraId="00C0B470" w14:textId="77777777" w:rsidR="00972A8C" w:rsidRDefault="00972A8C">
            <w:r>
              <w:t>On</w:t>
            </w:r>
          </w:p>
        </w:tc>
        <w:tc>
          <w:tcPr>
            <w:tcW w:w="787" w:type="dxa"/>
          </w:tcPr>
          <w:p w14:paraId="7BD6DEBC" w14:textId="77777777" w:rsidR="00972A8C" w:rsidRDefault="00972A8C"/>
        </w:tc>
        <w:tc>
          <w:tcPr>
            <w:tcW w:w="806" w:type="dxa"/>
          </w:tcPr>
          <w:p w14:paraId="7D2BDF62" w14:textId="77777777" w:rsidR="00972A8C" w:rsidRDefault="00972A8C">
            <w:r>
              <w:t>On</w:t>
            </w:r>
          </w:p>
        </w:tc>
      </w:tr>
      <w:tr w:rsidR="00972A8C" w14:paraId="1CF38CAE" w14:textId="77777777" w:rsidTr="00972A8C">
        <w:tc>
          <w:tcPr>
            <w:tcW w:w="1244" w:type="dxa"/>
          </w:tcPr>
          <w:p w14:paraId="1E32049A" w14:textId="77777777" w:rsidR="00972A8C" w:rsidRPr="00246BC9" w:rsidRDefault="00972A8C">
            <w:pPr>
              <w:rPr>
                <w:rFonts w:ascii="Arial" w:hAnsi="Arial" w:cs="Arial"/>
                <w:sz w:val="24"/>
              </w:rPr>
            </w:pPr>
            <w:r>
              <w:rPr>
                <w:rFonts w:ascii="Arial" w:hAnsi="Arial" w:cs="Arial"/>
                <w:sz w:val="24"/>
              </w:rPr>
              <w:t xml:space="preserve">FD Fan Air Purge </w:t>
            </w:r>
          </w:p>
        </w:tc>
        <w:tc>
          <w:tcPr>
            <w:tcW w:w="793" w:type="dxa"/>
          </w:tcPr>
          <w:p w14:paraId="7FE737E5" w14:textId="77777777" w:rsidR="00972A8C" w:rsidRDefault="00972A8C">
            <w:r>
              <w:t>Open</w:t>
            </w:r>
          </w:p>
        </w:tc>
        <w:tc>
          <w:tcPr>
            <w:tcW w:w="793" w:type="dxa"/>
          </w:tcPr>
          <w:p w14:paraId="645855FC" w14:textId="77777777" w:rsidR="00972A8C" w:rsidRDefault="00972A8C"/>
        </w:tc>
        <w:tc>
          <w:tcPr>
            <w:tcW w:w="793" w:type="dxa"/>
          </w:tcPr>
          <w:p w14:paraId="2BE77FE3" w14:textId="77777777" w:rsidR="00972A8C" w:rsidRDefault="00972A8C">
            <w:r>
              <w:t>Open</w:t>
            </w:r>
          </w:p>
        </w:tc>
        <w:tc>
          <w:tcPr>
            <w:tcW w:w="793" w:type="dxa"/>
          </w:tcPr>
          <w:p w14:paraId="6B21EB0C" w14:textId="77777777" w:rsidR="00972A8C" w:rsidRDefault="00972A8C"/>
        </w:tc>
        <w:tc>
          <w:tcPr>
            <w:tcW w:w="793" w:type="dxa"/>
          </w:tcPr>
          <w:p w14:paraId="0F43256C" w14:textId="77777777" w:rsidR="00972A8C" w:rsidRDefault="00972A8C"/>
        </w:tc>
        <w:tc>
          <w:tcPr>
            <w:tcW w:w="793" w:type="dxa"/>
          </w:tcPr>
          <w:p w14:paraId="1DFF4FAB" w14:textId="77777777" w:rsidR="00972A8C" w:rsidRDefault="00972A8C">
            <w:r>
              <w:t>Open</w:t>
            </w:r>
          </w:p>
        </w:tc>
        <w:tc>
          <w:tcPr>
            <w:tcW w:w="793" w:type="dxa"/>
          </w:tcPr>
          <w:p w14:paraId="66A005C5" w14:textId="77777777" w:rsidR="00972A8C" w:rsidRDefault="00972A8C">
            <w:r>
              <w:t>Open</w:t>
            </w:r>
          </w:p>
        </w:tc>
        <w:tc>
          <w:tcPr>
            <w:tcW w:w="874" w:type="dxa"/>
          </w:tcPr>
          <w:p w14:paraId="240A4EAE" w14:textId="77777777" w:rsidR="00972A8C" w:rsidRDefault="00972A8C"/>
        </w:tc>
        <w:tc>
          <w:tcPr>
            <w:tcW w:w="874" w:type="dxa"/>
          </w:tcPr>
          <w:p w14:paraId="3A792335" w14:textId="77777777" w:rsidR="00972A8C" w:rsidRDefault="00972A8C">
            <w:r>
              <w:t>On</w:t>
            </w:r>
          </w:p>
        </w:tc>
        <w:tc>
          <w:tcPr>
            <w:tcW w:w="787" w:type="dxa"/>
          </w:tcPr>
          <w:p w14:paraId="5448725B" w14:textId="77777777" w:rsidR="00972A8C" w:rsidRDefault="00972A8C">
            <w:r>
              <w:t>On</w:t>
            </w:r>
          </w:p>
        </w:tc>
        <w:tc>
          <w:tcPr>
            <w:tcW w:w="806" w:type="dxa"/>
          </w:tcPr>
          <w:p w14:paraId="7A57FF8C" w14:textId="77777777" w:rsidR="00972A8C" w:rsidRDefault="00972A8C"/>
        </w:tc>
      </w:tr>
      <w:tr w:rsidR="00972A8C" w14:paraId="34869BF2" w14:textId="77777777" w:rsidTr="00972A8C">
        <w:tc>
          <w:tcPr>
            <w:tcW w:w="1244" w:type="dxa"/>
          </w:tcPr>
          <w:p w14:paraId="4668BB90" w14:textId="77777777" w:rsidR="00972A8C" w:rsidRPr="00246BC9" w:rsidRDefault="00972A8C">
            <w:pPr>
              <w:rPr>
                <w:rFonts w:ascii="Arial" w:hAnsi="Arial" w:cs="Arial"/>
                <w:sz w:val="24"/>
              </w:rPr>
            </w:pPr>
            <w:r w:rsidRPr="00246BC9">
              <w:rPr>
                <w:rFonts w:ascii="Arial" w:hAnsi="Arial" w:cs="Arial"/>
                <w:sz w:val="24"/>
              </w:rPr>
              <w:t xml:space="preserve">Gas Flow Purge </w:t>
            </w:r>
          </w:p>
        </w:tc>
        <w:tc>
          <w:tcPr>
            <w:tcW w:w="793" w:type="dxa"/>
          </w:tcPr>
          <w:p w14:paraId="3AF060AC" w14:textId="77777777" w:rsidR="00972A8C" w:rsidRDefault="00972A8C">
            <w:r>
              <w:t>Open</w:t>
            </w:r>
          </w:p>
        </w:tc>
        <w:tc>
          <w:tcPr>
            <w:tcW w:w="793" w:type="dxa"/>
          </w:tcPr>
          <w:p w14:paraId="32B98CC3" w14:textId="77777777" w:rsidR="00972A8C" w:rsidRDefault="00972A8C">
            <w:r>
              <w:t>Open</w:t>
            </w:r>
          </w:p>
        </w:tc>
        <w:tc>
          <w:tcPr>
            <w:tcW w:w="793" w:type="dxa"/>
          </w:tcPr>
          <w:p w14:paraId="1359EC5C" w14:textId="77777777" w:rsidR="00972A8C" w:rsidRDefault="00972A8C">
            <w:r>
              <w:t>Open</w:t>
            </w:r>
          </w:p>
        </w:tc>
        <w:tc>
          <w:tcPr>
            <w:tcW w:w="793" w:type="dxa"/>
          </w:tcPr>
          <w:p w14:paraId="7BCD3EE3" w14:textId="77777777" w:rsidR="00972A8C" w:rsidRDefault="00972A8C"/>
        </w:tc>
        <w:tc>
          <w:tcPr>
            <w:tcW w:w="793" w:type="dxa"/>
          </w:tcPr>
          <w:p w14:paraId="0BF296E2" w14:textId="77777777" w:rsidR="00972A8C" w:rsidRDefault="00972A8C"/>
        </w:tc>
        <w:tc>
          <w:tcPr>
            <w:tcW w:w="793" w:type="dxa"/>
          </w:tcPr>
          <w:p w14:paraId="74931EDC" w14:textId="77777777" w:rsidR="00972A8C" w:rsidRDefault="00972A8C">
            <w:r>
              <w:t>Open</w:t>
            </w:r>
          </w:p>
        </w:tc>
        <w:tc>
          <w:tcPr>
            <w:tcW w:w="793" w:type="dxa"/>
          </w:tcPr>
          <w:p w14:paraId="4B13D80E" w14:textId="77777777" w:rsidR="00972A8C" w:rsidRDefault="00972A8C">
            <w:r>
              <w:t>Open</w:t>
            </w:r>
          </w:p>
        </w:tc>
        <w:tc>
          <w:tcPr>
            <w:tcW w:w="874" w:type="dxa"/>
          </w:tcPr>
          <w:p w14:paraId="53546DEC" w14:textId="77777777" w:rsidR="00972A8C" w:rsidRDefault="00972A8C"/>
        </w:tc>
        <w:tc>
          <w:tcPr>
            <w:tcW w:w="874" w:type="dxa"/>
          </w:tcPr>
          <w:p w14:paraId="6909D298" w14:textId="77777777" w:rsidR="00972A8C" w:rsidRDefault="00972A8C">
            <w:r>
              <w:t>On</w:t>
            </w:r>
          </w:p>
        </w:tc>
        <w:tc>
          <w:tcPr>
            <w:tcW w:w="787" w:type="dxa"/>
          </w:tcPr>
          <w:p w14:paraId="38E10595" w14:textId="77777777" w:rsidR="00972A8C" w:rsidRDefault="00972A8C">
            <w:r>
              <w:t>On</w:t>
            </w:r>
          </w:p>
        </w:tc>
        <w:tc>
          <w:tcPr>
            <w:tcW w:w="806" w:type="dxa"/>
          </w:tcPr>
          <w:p w14:paraId="2BA00257" w14:textId="77777777" w:rsidR="00972A8C" w:rsidRDefault="00972A8C"/>
        </w:tc>
      </w:tr>
      <w:tr w:rsidR="00972A8C" w14:paraId="149C068F" w14:textId="77777777" w:rsidTr="00972A8C">
        <w:tc>
          <w:tcPr>
            <w:tcW w:w="1244" w:type="dxa"/>
          </w:tcPr>
          <w:p w14:paraId="2B1972AD" w14:textId="77777777" w:rsidR="00972A8C" w:rsidRPr="00246BC9" w:rsidRDefault="00972A8C">
            <w:pPr>
              <w:rPr>
                <w:rFonts w:ascii="Arial" w:hAnsi="Arial" w:cs="Arial"/>
                <w:sz w:val="24"/>
              </w:rPr>
            </w:pPr>
            <w:r w:rsidRPr="00246BC9">
              <w:rPr>
                <w:rFonts w:ascii="Arial" w:hAnsi="Arial" w:cs="Arial"/>
                <w:sz w:val="24"/>
              </w:rPr>
              <w:t xml:space="preserve">Main Burner Ignition  </w:t>
            </w:r>
          </w:p>
        </w:tc>
        <w:tc>
          <w:tcPr>
            <w:tcW w:w="793" w:type="dxa"/>
          </w:tcPr>
          <w:p w14:paraId="0A510F92" w14:textId="77777777" w:rsidR="00972A8C" w:rsidRDefault="00972A8C">
            <w:r>
              <w:t>Open</w:t>
            </w:r>
          </w:p>
        </w:tc>
        <w:tc>
          <w:tcPr>
            <w:tcW w:w="793" w:type="dxa"/>
          </w:tcPr>
          <w:p w14:paraId="62CF1AC5" w14:textId="77777777" w:rsidR="00972A8C" w:rsidRDefault="00972A8C">
            <w:r>
              <w:t>Open</w:t>
            </w:r>
          </w:p>
        </w:tc>
        <w:tc>
          <w:tcPr>
            <w:tcW w:w="793" w:type="dxa"/>
          </w:tcPr>
          <w:p w14:paraId="3E42E363" w14:textId="77777777" w:rsidR="00972A8C" w:rsidRDefault="00972A8C">
            <w:r>
              <w:t>Open</w:t>
            </w:r>
          </w:p>
        </w:tc>
        <w:tc>
          <w:tcPr>
            <w:tcW w:w="793" w:type="dxa"/>
          </w:tcPr>
          <w:p w14:paraId="271A356B" w14:textId="77777777" w:rsidR="00972A8C" w:rsidRDefault="00972A8C"/>
        </w:tc>
        <w:tc>
          <w:tcPr>
            <w:tcW w:w="793" w:type="dxa"/>
          </w:tcPr>
          <w:p w14:paraId="3380054A" w14:textId="77777777" w:rsidR="00972A8C" w:rsidRDefault="00972A8C"/>
        </w:tc>
        <w:tc>
          <w:tcPr>
            <w:tcW w:w="793" w:type="dxa"/>
          </w:tcPr>
          <w:p w14:paraId="5157C34B" w14:textId="77777777" w:rsidR="00972A8C" w:rsidRDefault="00972A8C">
            <w:r>
              <w:t>Open</w:t>
            </w:r>
          </w:p>
        </w:tc>
        <w:tc>
          <w:tcPr>
            <w:tcW w:w="793" w:type="dxa"/>
          </w:tcPr>
          <w:p w14:paraId="2EEC052A" w14:textId="77777777" w:rsidR="00972A8C" w:rsidRDefault="00972A8C">
            <w:r>
              <w:t>Open</w:t>
            </w:r>
          </w:p>
        </w:tc>
        <w:tc>
          <w:tcPr>
            <w:tcW w:w="874" w:type="dxa"/>
          </w:tcPr>
          <w:p w14:paraId="2F8EEBD5" w14:textId="77777777" w:rsidR="00972A8C" w:rsidRDefault="00972A8C"/>
        </w:tc>
        <w:tc>
          <w:tcPr>
            <w:tcW w:w="874" w:type="dxa"/>
          </w:tcPr>
          <w:p w14:paraId="18FA2079" w14:textId="77777777" w:rsidR="00972A8C" w:rsidRDefault="00972A8C">
            <w:r>
              <w:t>On</w:t>
            </w:r>
          </w:p>
        </w:tc>
        <w:tc>
          <w:tcPr>
            <w:tcW w:w="787" w:type="dxa"/>
          </w:tcPr>
          <w:p w14:paraId="4EBC907B" w14:textId="77777777" w:rsidR="00972A8C" w:rsidRDefault="00972A8C">
            <w:r>
              <w:t>On</w:t>
            </w:r>
          </w:p>
        </w:tc>
        <w:tc>
          <w:tcPr>
            <w:tcW w:w="806" w:type="dxa"/>
          </w:tcPr>
          <w:p w14:paraId="32FFA64F" w14:textId="77777777" w:rsidR="00972A8C" w:rsidRDefault="00972A8C"/>
        </w:tc>
      </w:tr>
    </w:tbl>
    <w:p w14:paraId="40B457F8" w14:textId="77777777" w:rsidR="00AB6B6F" w:rsidRDefault="00AB6B6F"/>
    <w:p w14:paraId="619F8B86" w14:textId="1FD44D78" w:rsidR="006D4DFC" w:rsidRDefault="00344BB1" w:rsidP="006D4DFC">
      <w:pPr>
        <w:pStyle w:val="ListParagraph"/>
        <w:numPr>
          <w:ilvl w:val="0"/>
          <w:numId w:val="3"/>
        </w:numPr>
        <w:spacing w:line="360" w:lineRule="auto"/>
      </w:pPr>
      <w:r>
        <w:rPr>
          <w:rFonts w:ascii="Arial" w:hAnsi="Arial" w:cs="Arial"/>
          <w:noProof/>
          <w:sz w:val="24"/>
        </w:rPr>
        <mc:AlternateContent>
          <mc:Choice Requires="wpi">
            <w:drawing>
              <wp:anchor distT="0" distB="0" distL="114300" distR="114300" simplePos="0" relativeHeight="251702272" behindDoc="0" locked="0" layoutInCell="1" allowOverlap="1" wp14:anchorId="2EACA8D2" wp14:editId="30712D16">
                <wp:simplePos x="0" y="0"/>
                <wp:positionH relativeFrom="column">
                  <wp:posOffset>4537620</wp:posOffset>
                </wp:positionH>
                <wp:positionV relativeFrom="paragraph">
                  <wp:posOffset>703535</wp:posOffset>
                </wp:positionV>
                <wp:extent cx="480240" cy="417600"/>
                <wp:effectExtent l="38100" t="38100" r="27940" b="40005"/>
                <wp:wrapNone/>
                <wp:docPr id="43" name="Ink 43"/>
                <wp:cNvGraphicFramePr/>
                <a:graphic xmlns:a="http://schemas.openxmlformats.org/drawingml/2006/main">
                  <a:graphicData uri="http://schemas.microsoft.com/office/word/2010/wordprocessingInk">
                    <w14:contentPart bwMode="auto" r:id="rId89">
                      <w14:nvContentPartPr>
                        <w14:cNvContentPartPr/>
                      </w14:nvContentPartPr>
                      <w14:xfrm>
                        <a:off x="0" y="0"/>
                        <a:ext cx="480240" cy="417600"/>
                      </w14:xfrm>
                    </w14:contentPart>
                  </a:graphicData>
                </a:graphic>
              </wp:anchor>
            </w:drawing>
          </mc:Choice>
          <mc:Fallback>
            <w:pict>
              <v:shape w14:anchorId="00806D62" id="Ink 43" o:spid="_x0000_s1026" type="#_x0000_t75" style="position:absolute;margin-left:356.7pt;margin-top:54.8pt;width:39pt;height:34.1pt;z-index:25170227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HJhGOyIAQAALgMAAA4AAABkcnMvZTJvRG9jLnhtbJxSy07DMBC8I/EP&#13;&#10;lu80SUkfRE04UCFxAHqADzCO3VjE3mjtNu3fs0kbWkAIiUu0u+OMZ3a8uN3Zmm0VegMu58ko5kw5&#13;&#10;CaVx65y/vtxfzTnzQbhS1OBUzvfK89vi8mLRNpkaQwV1qZARifNZ2+S8CqHJosjLSlnhR9AoR6AG&#13;&#10;tCJQi+uoRNESu62jcRxPoxawbBCk8p6mywPIi55fayXDs9ZeBVbnfDaZkrwwFEjFLKXJGxU30wmP&#13;&#10;ioXI1iiaysijJPEPRVYYRwI+qZYiCLZB84PKGongQYeRBBuB1kaq3g85S+Jvzh7ce+cqSeUGMwku&#13;&#10;KBdWAsOwux74zxW2pg20j1BSOmITgB8ZaT1/h3EQvQS5saTnkAiqWgR6Dr4yjecMM1PmHB/K5KTf&#13;&#10;be9ODlZ48vW0XSHrzqfXnDlhSRMZZ9RROIP5p69/ExIdod94dxptlwjJZbucU+b77tsHrnaBSRqm&#13;&#10;83jcvQZJUJrMpnGPD8wHhqE72z9d/iXp874TdvbMiw8AAAD//wMAUEsDBBQABgAIAAAAIQAKtrcs&#13;&#10;IwQAADsJAAAQAAAAZHJzL2luay9pbmsxLnhtbLSVS2/bRhSF9wX6HwbMwhuONA9ySAqRswhqoEAL&#13;&#10;BE0KtEtFYiwiEmlQ9Ovf97tDilYQZ1O0MEByZu7jnHPPyG/fPR0P6qHuT03XrhO7MImq2223a9rb&#13;&#10;dfLnpxtdJuo0bNrd5tC19Tp5rk/Ju+uff3rbtF+PhxVPRYX2JF/HwzrZD8Pdarl8fHxcPPpF198u&#13;&#10;nTF++Wv79fffkuspa1d/adpmoOXpvLXt2qF+GqTYqtmtk+3wZOZ4an/s7vttPR/LTr99iRj6zba+&#13;&#10;6frjZpgr7jdtWx9UuzmC+69EDc93fDT0ua37RB0bCGu3sFmRlb9UbGye1snF+h6IJ5Ack+XrNf/+&#13;&#10;H2refF9TYHlXhCJRE6Rd/SCYllHz1Y+5f+i7u7ofmvpF5lGU6eBZbcd11GcUqq9P3eFeZpOoh83h&#13;&#10;HsmsMdhi6m2XrwjyfT20+U/rocsP612C+1aaid6lDpNos6XOox2aY43Rj3ezx4YThWX749DH6+CM&#13;&#10;c9oEbapPplzZfGWqRXDFxSgmF59rfu7vT/u53uf+xa/xZFZtZPbY7Ib9LLpZmMyVYdb9UvXXsvd1&#13;&#10;c7sf/nX6tjt0XIpp4m/evzcmhAtmseVsuVcucHShmgT4o/6yTt7EO6xi5rgRFTCqKjMVKu/SK3NV&#13;&#10;XYUiTQx/2pep0ZlypefttStNapR1yqRO8yLeK69sWaXaq0w7k6e5IiLVTlllTcpDVlYH5VOdq8Aq&#13;&#10;jwsbv+NJMPFIWyNtSuUKumRE0kRlJvW8bGwBUNJzXeWpLmgEUKMKXQbycvplLHPtXM66ULYAvjLa&#13;&#10;+iKVaOtiIz6yLBUW2hYOcD5CLqUeWGVFnKeNzdMShH5iYFJYKGvH4pSGlmMhFMlRAkOK2pKisSZd&#13;&#10;9XhmjWjFCo4ClZRMWqUa2VRWpTaWQT0dJICQNAjTFLUEUCCMk6BQFpGtqMS5CGqRwFG2ALQFsVOw&#13;&#10;Omudq0y0Qo2IW1sBKVnTUEhWNhcdAYcu8Y1+sak8LRRpB9LAUHKZKduy8toHcNGUcZSwcamFmACE&#13;&#10;pxiEQUhYBQRJLqDJYLQ7U5R2UjpnU4pQXwkTXKXpVMoQKc1klff4IChIexW0+JJNYCAFNslQwcm3&#13;&#10;p0ocbRZkxLAnJh7RhSX5USYh7FUOAEREfrERMIVwNbpFaovJSAvIShovLyGoOUZCD/OJsrSWUNhh&#13;&#10;GAmGLQBoIe0jDSytRVdkEmfLgHlgMgsx7lZkBvFSHD4yw8q5HELRp5kIiR2KeBq5yGRJDRX2jp0Y&#13;&#10;heiO6FE48QwrZiJGFXFBI4ghHC9u3NQVu8D2qkBF7p3oCWrgEg897WjL/nwJjVyniDiDHMUEoiq8&#13;&#10;KKxtObqHjlFAO20bJBfCk1iILWa3/EiIynSSC4n2EGHYsabsjsJOrLndynzzT3b+/eO/x/U/AAAA&#13;&#10;//8DAFBLAwQUAAYACAAAACEAmu9K1OUAAAAQAQAADwAAAGRycy9kb3ducmV2LnhtbExPQU7DMBC8&#13;&#10;I/EHa5G4USeAmjaNU1VAQT0g1IJEjm68JBHxOoqdJvB6lhNcVtqZ2dmZbD3ZVpyw940jBfEsAoFU&#13;&#10;OtNQpeDtdXu1AOGDJqNbR6jgCz2s8/OzTKfGjbTH0yFUgk3Ip1pBHUKXSunLGq32M9chMffheqsD&#13;&#10;r30lTa9HNretvI6iubS6If5Q6w7vaiw/D4NVIPf2fRy++6cX97zdFY9T8bApC6UuL6b7FY/NCkTA&#13;&#10;KfxdwG8Hzg85Bzu6gYwXrYIkvrllKRPRcg6CFckyZuTISJIsQOaZ/F8k/wEAAP//AwBQSwMEFAAG&#13;&#10;AAgAAAAhAHkYvJ2/AAAAIQEAABkAAABkcnMvX3JlbHMvZTJvRG9jLnhtbC5yZWxzhM+xasQwDAbg&#13;&#10;vdB3MNobJR3KUeJkOQ6ylhRuNY6SmMSysZzSe/t67MHBDRqE0PdLbf/rd/VDSVxgDU1VgyK2YXK8&#13;&#10;aPgeL28nUJINT2YPTBpuJNB3ry/tF+0mlyVZXRRVFBYNa87xE1HsSt5IFSJxmcwheZNLmxaMxm5m&#13;&#10;IXyv6w9M/w3o7kw1TBrSMDWgxlssyc/tMM/O0jnYwxPnBxFoD8nBX/1eUJMWyhocb1iqqcqhgF2L&#13;&#10;d491fwAAAP//AwBQSwECLQAUAAYACAAAACEAmzMnNwwBAAAtAgAAEwAAAAAAAAAAAAAAAAAAAAAA&#13;&#10;W0NvbnRlbnRfVHlwZXNdLnhtbFBLAQItABQABgAIAAAAIQA4/SH/1gAAAJQBAAALAAAAAAAAAAAA&#13;&#10;AAAAAD0BAABfcmVscy8ucmVsc1BLAQItABQABgAIAAAAIQByYRjsiAEAAC4DAAAOAAAAAAAAAAAA&#13;&#10;AAAAADwCAABkcnMvZTJvRG9jLnhtbFBLAQItABQABgAIAAAAIQAKtrcsIwQAADsJAAAQAAAAAAAA&#13;&#10;AAAAAAAAAPADAABkcnMvaW5rL2luazEueG1sUEsBAi0AFAAGAAgAAAAhAJrvStTlAAAAEAEAAA8A&#13;&#10;AAAAAAAAAAAAAAAAQQgAAGRycy9kb3ducmV2LnhtbFBLAQItABQABgAIAAAAIQB5GLydvwAAACEB&#13;&#10;AAAZAAAAAAAAAAAAAAAAAFMJAABkcnMvX3JlbHMvZTJvRG9jLnhtbC5yZWxzUEsFBgAAAAAGAAYA&#13;&#10;eAEAAEkKAAAAAA==&#13;&#10;">
                <v:imagedata r:id="rId90" o:title=""/>
              </v:shape>
            </w:pict>
          </mc:Fallback>
        </mc:AlternateContent>
      </w:r>
      <w:r>
        <w:rPr>
          <w:rFonts w:ascii="Arial" w:hAnsi="Arial" w:cs="Arial"/>
          <w:noProof/>
          <w:sz w:val="24"/>
        </w:rPr>
        <mc:AlternateContent>
          <mc:Choice Requires="wpi">
            <w:drawing>
              <wp:anchor distT="0" distB="0" distL="114300" distR="114300" simplePos="0" relativeHeight="251701248" behindDoc="0" locked="0" layoutInCell="1" allowOverlap="1" wp14:anchorId="32D66BDE" wp14:editId="4F89DB1D">
                <wp:simplePos x="0" y="0"/>
                <wp:positionH relativeFrom="column">
                  <wp:posOffset>3148740</wp:posOffset>
                </wp:positionH>
                <wp:positionV relativeFrom="paragraph">
                  <wp:posOffset>-216625</wp:posOffset>
                </wp:positionV>
                <wp:extent cx="594720" cy="463320"/>
                <wp:effectExtent l="38100" t="38100" r="15240" b="32385"/>
                <wp:wrapNone/>
                <wp:docPr id="42" name="Ink 42"/>
                <wp:cNvGraphicFramePr/>
                <a:graphic xmlns:a="http://schemas.openxmlformats.org/drawingml/2006/main">
                  <a:graphicData uri="http://schemas.microsoft.com/office/word/2010/wordprocessingInk">
                    <w14:contentPart bwMode="auto" r:id="rId91">
                      <w14:nvContentPartPr>
                        <w14:cNvContentPartPr/>
                      </w14:nvContentPartPr>
                      <w14:xfrm>
                        <a:off x="0" y="0"/>
                        <a:ext cx="594720" cy="463320"/>
                      </w14:xfrm>
                    </w14:contentPart>
                  </a:graphicData>
                </a:graphic>
              </wp:anchor>
            </w:drawing>
          </mc:Choice>
          <mc:Fallback>
            <w:pict>
              <v:shape w14:anchorId="5FEA61D6" id="Ink 42" o:spid="_x0000_s1026" type="#_x0000_t75" style="position:absolute;margin-left:247.35pt;margin-top:-17.65pt;width:48.05pt;height:37.7pt;z-index:25170124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EZmFDeHAQAALgMAAA4AAABkcnMvZTJvRG9jLnhtbJxSy27CMBC8V+o/&#13;&#10;WL6XQHiViIRDUSUOpRzaD3Adm1iNvdHaEPj7bniU0KqqxCXahzM7s7PT2c6WbKvQG3Ap73W6nCkn&#13;&#10;ITdunfL3t+eHR858EC4XJTiV8r3yfJbd303rKlExFFDmChmBOJ/UVcqLEKokirwslBW+A5Vy1NSA&#13;&#10;VgRKcR3lKGpCt2UUd7ujqAbMKwSpvKfq/Njk2QFfayXDq9ZeBVamfDwcEb1wDpCCSUyVjyYYDXmU&#13;&#10;TUWyRlEVRp4oiRsYWWEcEfiGmosg2AbNLyhrJIIHHToSbARaG6kOekhZr/tD2cJ9Nqp6A7nBRIIL&#13;&#10;yoWVwHDe3aFxywhb0gbqF8jJHbEJwE+ItJ7/zTiSnoPcWOJzdARVKQKdgy9M5TnDxOQpx0Xeu/B3&#13;&#10;26eLghVedC23K2TN+0HMmROWOJFwRhmZcxa/vP6bOtGp9RfuTqNtHCG6bJdy8nzffA+Gq11gkorD&#13;&#10;yWDcXIOk1mDU71PcQj4inOe09k/Dr5xu5w2x1plnXwAAAP//AwBQSwMEFAAGAAgAAAAhAPFZCHEu&#13;&#10;AwAAJQcAABAAAABkcnMvaW5rL2luazEueG1stFRBbtswELwX6B8I5pALaXNJipKMODkUDVCgBYom&#13;&#10;BdqjYzO2EEsyJDl2ft8hrSgO4lyK9mJxyd2Z4ezSF1f7cs0efdMWdTXlNFKc+WpeL4pqOeU/b69l&#13;&#10;xlnbzarFbF1XfsqffMuvLj9+uCiqh3I9wS8DQtWGVbme8lXXbSbj8W63G+3MqG6WY62UGX+pHr59&#13;&#10;5Zd91cLfF1XRgbJ93prXVef3XQCbFIspn3d7NeQD+6beNnM/HIedZv6S0TWzub+um3LWDYirWVX5&#13;&#10;NatmJXT/4qx72mBRgGfpG87KAheWekQ2tdnnHBuz/ZQfxVtIbKGk5OPTmL//A+b1W8wgy+jUpZz1&#13;&#10;khb+MWgaR88n79/9e1NvfNMV/sXmgyn9wRObH+Loz8Goxrf1eht6w9njbL2FZaQUxqLnpvEJQ97i&#13;&#10;wZt/igdf3sU7Fvfamv56xz70pg0j9dzarig9Br3cDDPWtQAO2zddE5+DVlpL5aTKb1U2oWSiaKSJ&#13;&#10;jlrRT/Ez5l2zbVcD3l3zMq/xZHDtcLNdsehWg+lqpKzO3OD7seunqle+WK66vy6f1+saj6Lv+Nmn&#13;&#10;T0o5d3SzSDmM3IkHHKeQ9Qb88PdTfhbfMIuVh43oQO4YaZWyzOQkziXZc6nPpXW54IZLw0lIwwwj&#13;&#10;yoTBKrGZsIiVkCnTUmtEimmdC+xJS0oofJGcxm0TQiQrlkqTEL5IF4k0EmwKODZJRCZJUp4LSTqs&#13;&#10;EkHgkdoJmciE2TRiAUNqyAhfYAsNmtQF1qAFESPrRHYIDSozCA67kA08oEjLACBySRBqReAyqIAW&#13;&#10;MpE7nBJJGEIa1wOGNjnILSMkIs+BihA6Kwjn4SGikGUs1waiQ6XATwJAJ+whtKE8plE4DUKNhZZ4&#13;&#10;qqEoBTk4JCyELoYoAR9ylcyYDtaBMAs80A3XpAMxjpECH5MoFKFDmoVsx3p3mMshGneSqQpNDAAi&#13;&#10;CU0KfNE15Mos3iiHwgyi8CXCLirRDOA7lKTMACDUBFE6RAqjgN6HDuoMTUYqpSlitNmpBAsMRU42&#13;&#10;to7yeCmU4wQKAAMULV0KbgDkSVQPCSaKj+pe/Z0Ok47/ics/AAAA//8DAFBLAwQUAAYACAAAACEA&#13;&#10;2ObCV+MAAAAPAQAADwAAAGRycy9kb3ducmV2LnhtbEyPwW6DMBBE75X6D9ZW6i2xKSFpCCaqGvXQ&#13;&#10;Y0g+wOANkGCbYhPo33d7ai8rrWZ2dl62n03H7jj41lkJ0VIAQ1s53dpawvn0sXgF5oOyWnXOooRv&#13;&#10;9LDPHx8ylWo32SPei1AzCrE+VRKaEPqUc181aJRfuh4taRc3GBVoHWquBzVRuOn4ixBrblRr6UOj&#13;&#10;enxvsLoVo5FwOZdlPCVHDNFh/NyI67o4NV9SPj/Nhx2Ntx2wgHP4u4BfBuoPORUr3Wi1Z52E1Xa1&#13;&#10;IauERZzEwMiRbAURlSSJCHie8f8c+Q8AAAD//wMAUEsDBBQABgAIAAAAIQB5GLydvwAAACEBAAAZ&#13;&#10;AAAAZHJzL19yZWxzL2Uyb0RvYy54bWwucmVsc4TPsWrEMAwG4L3QdzDaGyUdylHiZDkOspYUbjWO&#13;&#10;kpjEsrGc0nv7euzBwQ0ahND3S23/63f1Q0lcYA1NVYMitmFyvGj4Hi9vJ1CSDU9mD0wabiTQd68v&#13;&#10;7RftJpclWV0UVRQWDWvO8RNR7EreSBUicZnMIXmTS5sWjMZuZiF8r+sPTP8N6O5MNUwa0jA1oMZb&#13;&#10;LMnP7TDPztI52MMT5wcRaA/JwV/9XlCTFsoaHG9YqqnKoYBdi3ePdX8AAAD//wMAUEsBAi0AFAAG&#13;&#10;AAgAAAAhAJszJzcMAQAALQIAABMAAAAAAAAAAAAAAAAAAAAAAFtDb250ZW50X1R5cGVzXS54bWxQ&#13;&#10;SwECLQAUAAYACAAAACEAOP0h/9YAAACUAQAACwAAAAAAAAAAAAAAAAA9AQAAX3JlbHMvLnJlbHNQ&#13;&#10;SwECLQAUAAYACAAAACEARmYUN4cBAAAuAwAADgAAAAAAAAAAAAAAAAA8AgAAZHJzL2Uyb0RvYy54&#13;&#10;bWxQSwECLQAUAAYACAAAACEA8VkIcS4DAAAlBwAAEAAAAAAAAAAAAAAAAADvAwAAZHJzL2luay9p&#13;&#10;bmsxLnhtbFBLAQItABQABgAIAAAAIQDY5sJX4wAAAA8BAAAPAAAAAAAAAAAAAAAAAEsHAABkcnMv&#13;&#10;ZG93bnJldi54bWxQSwECLQAUAAYACAAAACEAeRi8nb8AAAAhAQAAGQAAAAAAAAAAAAAAAABbCAAA&#13;&#10;ZHJzL19yZWxzL2Uyb0RvYy54bWwucmVsc1BLBQYAAAAABgAGAHgBAABRCQAAAAA=&#13;&#10;">
                <v:imagedata r:id="rId92" o:title=""/>
              </v:shape>
            </w:pict>
          </mc:Fallback>
        </mc:AlternateContent>
      </w:r>
      <w:r w:rsidR="006D4DFC">
        <w:rPr>
          <w:rFonts w:ascii="Arial" w:hAnsi="Arial" w:cs="Arial"/>
          <w:sz w:val="24"/>
        </w:rPr>
        <w:t xml:space="preserve">The boiler system uses an interlock system which locks out the system before the boiler can be ignited. When carrying out the boiler start up </w:t>
      </w:r>
      <w:r w:rsidR="0037572E">
        <w:rPr>
          <w:rFonts w:ascii="Arial" w:hAnsi="Arial" w:cs="Arial"/>
          <w:sz w:val="24"/>
        </w:rPr>
        <w:t>procedure</w:t>
      </w:r>
      <w:r w:rsidR="006D4DFC">
        <w:rPr>
          <w:rFonts w:ascii="Arial" w:hAnsi="Arial" w:cs="Arial"/>
          <w:sz w:val="24"/>
        </w:rPr>
        <w:t xml:space="preserve">, the system locks out after the </w:t>
      </w:r>
      <w:r w:rsidR="0037572E">
        <w:rPr>
          <w:rFonts w:ascii="Arial" w:hAnsi="Arial" w:cs="Arial"/>
          <w:sz w:val="24"/>
        </w:rPr>
        <w:t xml:space="preserve">air purge is complete and does not allow the user to carry out the gas purge. To be able to do this the interlock reset button will need to be pressed and the gas purge can then be carried out. </w:t>
      </w:r>
    </w:p>
    <w:p w14:paraId="40B889FE" w14:textId="77777777" w:rsidR="00AB6B6F" w:rsidRPr="00AB6B6F" w:rsidRDefault="00AB6B6F"/>
    <w:p w14:paraId="0292A7D9" w14:textId="77777777" w:rsidR="00D7028C" w:rsidRPr="00A572E8" w:rsidRDefault="00D7028C" w:rsidP="00D7028C">
      <w:pPr>
        <w:rPr>
          <w:rFonts w:ascii="Arial" w:hAnsi="Arial" w:cs="Arial"/>
          <w:b/>
          <w:color w:val="000000"/>
          <w:sz w:val="24"/>
          <w:szCs w:val="24"/>
        </w:rPr>
      </w:pPr>
      <w:r>
        <w:rPr>
          <w:rFonts w:ascii="Arial" w:hAnsi="Arial" w:cs="Arial"/>
          <w:b/>
          <w:color w:val="000000"/>
          <w:sz w:val="24"/>
          <w:szCs w:val="24"/>
        </w:rPr>
        <w:t>Exercise 2</w:t>
      </w:r>
      <w:r w:rsidRPr="00A572E8">
        <w:rPr>
          <w:rFonts w:ascii="Arial" w:hAnsi="Arial" w:cs="Arial"/>
          <w:b/>
          <w:color w:val="000000"/>
          <w:sz w:val="24"/>
          <w:szCs w:val="24"/>
        </w:rPr>
        <w:t xml:space="preserve">. </w:t>
      </w:r>
      <w:r>
        <w:rPr>
          <w:rFonts w:ascii="Arial" w:hAnsi="Arial" w:cs="Arial"/>
          <w:b/>
          <w:color w:val="000000"/>
          <w:sz w:val="24"/>
          <w:szCs w:val="24"/>
        </w:rPr>
        <w:t>Container Filling</w:t>
      </w:r>
      <w:r w:rsidRPr="00A572E8">
        <w:rPr>
          <w:rFonts w:ascii="Arial" w:hAnsi="Arial" w:cs="Arial"/>
          <w:b/>
          <w:color w:val="000000"/>
          <w:sz w:val="24"/>
          <w:szCs w:val="24"/>
        </w:rPr>
        <w:t xml:space="preserve"> Operation</w:t>
      </w:r>
    </w:p>
    <w:p w14:paraId="4F3DE9C0" w14:textId="77777777" w:rsidR="00D7028C" w:rsidRPr="00A572E8" w:rsidRDefault="00D7028C" w:rsidP="00D7028C">
      <w:pPr>
        <w:autoSpaceDE w:val="0"/>
        <w:autoSpaceDN w:val="0"/>
        <w:adjustRightInd w:val="0"/>
        <w:rPr>
          <w:rFonts w:ascii="Arial" w:hAnsi="Arial" w:cs="Arial"/>
          <w:b/>
          <w:color w:val="000000"/>
          <w:sz w:val="24"/>
          <w:szCs w:val="24"/>
        </w:rPr>
      </w:pPr>
    </w:p>
    <w:p w14:paraId="153D5441" w14:textId="77777777" w:rsidR="00D7028C" w:rsidRPr="009C61C5" w:rsidRDefault="00D7028C" w:rsidP="00D7028C">
      <w:pPr>
        <w:autoSpaceDE w:val="0"/>
        <w:autoSpaceDN w:val="0"/>
        <w:adjustRightInd w:val="0"/>
        <w:spacing w:line="360" w:lineRule="auto"/>
        <w:rPr>
          <w:rFonts w:ascii="Arial" w:hAnsi="Arial" w:cs="Arial"/>
          <w:b/>
          <w:color w:val="000000"/>
          <w:sz w:val="24"/>
          <w:szCs w:val="24"/>
        </w:rPr>
      </w:pPr>
      <w:r w:rsidRPr="009C61C5">
        <w:rPr>
          <w:rFonts w:ascii="Arial" w:hAnsi="Arial" w:cs="Arial"/>
          <w:b/>
          <w:color w:val="000000"/>
          <w:sz w:val="24"/>
          <w:szCs w:val="24"/>
        </w:rPr>
        <w:t xml:space="preserve">This production process (see figure 2) places bottles onto the conveyor where they are moved to the filling and capping stations in turn.  The operation of the bottle filling system is currently under manual control through the use of various buttons on the control panel. The process is to be fully automated and requires a sequential control strategy to be developed. </w:t>
      </w:r>
    </w:p>
    <w:p w14:paraId="6CD60280" w14:textId="77777777" w:rsidR="00D7028C" w:rsidRDefault="00D7028C" w:rsidP="00D7028C">
      <w:pPr>
        <w:autoSpaceDE w:val="0"/>
        <w:autoSpaceDN w:val="0"/>
        <w:adjustRightInd w:val="0"/>
        <w:spacing w:line="360" w:lineRule="auto"/>
        <w:rPr>
          <w:rFonts w:ascii="Arial" w:hAnsi="Arial" w:cs="Arial"/>
          <w:b/>
          <w:color w:val="000000"/>
          <w:sz w:val="24"/>
          <w:szCs w:val="24"/>
        </w:rPr>
      </w:pPr>
      <w:r w:rsidRPr="009C61C5">
        <w:rPr>
          <w:rFonts w:ascii="Arial" w:hAnsi="Arial" w:cs="Arial"/>
          <w:b/>
          <w:color w:val="000000"/>
          <w:sz w:val="24"/>
          <w:szCs w:val="24"/>
        </w:rPr>
        <w:t xml:space="preserve">2a) You are required to construct a flow diagram for all the sequential control operations. Include in your flow diagram all consecutive and concurrent processes to ensure container are filled and capped in a continuous process. </w:t>
      </w:r>
    </w:p>
    <w:p w14:paraId="692ACDE0" w14:textId="77777777" w:rsidR="00F71477" w:rsidRDefault="00F71477" w:rsidP="00D7028C">
      <w:pPr>
        <w:autoSpaceDE w:val="0"/>
        <w:autoSpaceDN w:val="0"/>
        <w:adjustRightInd w:val="0"/>
        <w:spacing w:line="360" w:lineRule="auto"/>
        <w:rPr>
          <w:rFonts w:ascii="Arial" w:hAnsi="Arial" w:cs="Arial"/>
          <w:b/>
          <w:color w:val="000000"/>
          <w:sz w:val="24"/>
          <w:szCs w:val="24"/>
        </w:rPr>
      </w:pPr>
    </w:p>
    <w:p w14:paraId="2A290170" w14:textId="77777777" w:rsidR="00F71477" w:rsidRDefault="00F71477" w:rsidP="00F71477">
      <w:pPr>
        <w:autoSpaceDE w:val="0"/>
        <w:autoSpaceDN w:val="0"/>
        <w:adjustRightInd w:val="0"/>
        <w:spacing w:line="360" w:lineRule="auto"/>
        <w:rPr>
          <w:rFonts w:ascii="Arial" w:hAnsi="Arial" w:cs="Arial"/>
          <w:color w:val="000000"/>
          <w:sz w:val="24"/>
          <w:szCs w:val="24"/>
        </w:rPr>
      </w:pPr>
      <w:r>
        <w:rPr>
          <w:rFonts w:ascii="Arial" w:hAnsi="Arial" w:cs="Arial"/>
          <w:color w:val="000000"/>
          <w:sz w:val="24"/>
          <w:szCs w:val="24"/>
        </w:rPr>
        <w:t>B1- Advances piston A (loads bottle on to conveyor belt)</w:t>
      </w:r>
    </w:p>
    <w:p w14:paraId="0228F138" w14:textId="77777777" w:rsidR="003F6071" w:rsidRDefault="003F6071" w:rsidP="00F71477">
      <w:pPr>
        <w:autoSpaceDE w:val="0"/>
        <w:autoSpaceDN w:val="0"/>
        <w:adjustRightInd w:val="0"/>
        <w:spacing w:line="360" w:lineRule="auto"/>
        <w:rPr>
          <w:rFonts w:ascii="Arial" w:hAnsi="Arial" w:cs="Arial"/>
          <w:color w:val="000000"/>
          <w:sz w:val="24"/>
          <w:szCs w:val="24"/>
        </w:rPr>
      </w:pPr>
      <w:r>
        <w:rPr>
          <w:rFonts w:ascii="Arial" w:hAnsi="Arial" w:cs="Arial"/>
          <w:color w:val="000000"/>
          <w:sz w:val="24"/>
          <w:szCs w:val="24"/>
        </w:rPr>
        <w:t>B2 – Retract piston A</w:t>
      </w:r>
    </w:p>
    <w:p w14:paraId="77BAA86A" w14:textId="77777777" w:rsidR="00F71477" w:rsidRPr="00F71477" w:rsidRDefault="00F71477" w:rsidP="00F71477">
      <w:pPr>
        <w:autoSpaceDE w:val="0"/>
        <w:autoSpaceDN w:val="0"/>
        <w:adjustRightInd w:val="0"/>
        <w:spacing w:line="360" w:lineRule="auto"/>
        <w:rPr>
          <w:rFonts w:ascii="Arial" w:hAnsi="Arial" w:cs="Arial"/>
          <w:color w:val="000000"/>
          <w:sz w:val="24"/>
          <w:szCs w:val="24"/>
        </w:rPr>
      </w:pPr>
      <w:r>
        <w:rPr>
          <w:rFonts w:ascii="Arial" w:hAnsi="Arial" w:cs="Arial"/>
          <w:color w:val="000000"/>
          <w:sz w:val="24"/>
          <w:szCs w:val="24"/>
        </w:rPr>
        <w:t>B3 – Piston B (Advances belt one position)</w:t>
      </w:r>
    </w:p>
    <w:p w14:paraId="4EDBD7C1" w14:textId="77777777" w:rsidR="00F71477" w:rsidRDefault="00F71477" w:rsidP="00D7028C">
      <w:pPr>
        <w:autoSpaceDE w:val="0"/>
        <w:autoSpaceDN w:val="0"/>
        <w:adjustRightInd w:val="0"/>
        <w:spacing w:line="360" w:lineRule="auto"/>
        <w:rPr>
          <w:rFonts w:ascii="Arial" w:hAnsi="Arial" w:cs="Arial"/>
          <w:color w:val="000000"/>
          <w:sz w:val="24"/>
          <w:szCs w:val="24"/>
        </w:rPr>
      </w:pPr>
      <w:r>
        <w:rPr>
          <w:rFonts w:ascii="Arial" w:hAnsi="Arial" w:cs="Arial"/>
          <w:color w:val="000000"/>
          <w:sz w:val="24"/>
          <w:szCs w:val="24"/>
        </w:rPr>
        <w:t>B4 – Retracts piston B (ready to push again)</w:t>
      </w:r>
    </w:p>
    <w:p w14:paraId="62F0F196" w14:textId="77777777" w:rsidR="003F6071" w:rsidRDefault="003F6071" w:rsidP="00D7028C">
      <w:pPr>
        <w:autoSpaceDE w:val="0"/>
        <w:autoSpaceDN w:val="0"/>
        <w:adjustRightInd w:val="0"/>
        <w:spacing w:line="360" w:lineRule="auto"/>
        <w:rPr>
          <w:rFonts w:ascii="Arial" w:hAnsi="Arial" w:cs="Arial"/>
          <w:color w:val="000000"/>
          <w:sz w:val="24"/>
          <w:szCs w:val="24"/>
        </w:rPr>
      </w:pPr>
      <w:r>
        <w:rPr>
          <w:rFonts w:ascii="Arial" w:hAnsi="Arial" w:cs="Arial"/>
          <w:color w:val="000000"/>
          <w:sz w:val="24"/>
          <w:szCs w:val="24"/>
        </w:rPr>
        <w:t xml:space="preserve">B5 – Piston C </w:t>
      </w:r>
      <w:r w:rsidR="00D1317C">
        <w:rPr>
          <w:rFonts w:ascii="Arial" w:hAnsi="Arial" w:cs="Arial"/>
          <w:color w:val="000000"/>
          <w:sz w:val="24"/>
          <w:szCs w:val="24"/>
        </w:rPr>
        <w:t>release valve</w:t>
      </w:r>
    </w:p>
    <w:p w14:paraId="5070E59A" w14:textId="77777777" w:rsidR="00103407" w:rsidRDefault="00F71477" w:rsidP="00D7028C">
      <w:pPr>
        <w:autoSpaceDE w:val="0"/>
        <w:autoSpaceDN w:val="0"/>
        <w:adjustRightInd w:val="0"/>
        <w:spacing w:line="360" w:lineRule="auto"/>
        <w:rPr>
          <w:rFonts w:ascii="Arial" w:hAnsi="Arial" w:cs="Arial"/>
          <w:color w:val="000000"/>
          <w:sz w:val="24"/>
          <w:szCs w:val="24"/>
        </w:rPr>
      </w:pPr>
      <w:r>
        <w:rPr>
          <w:rFonts w:ascii="Arial" w:hAnsi="Arial" w:cs="Arial"/>
          <w:color w:val="000000"/>
          <w:sz w:val="24"/>
          <w:szCs w:val="24"/>
        </w:rPr>
        <w:lastRenderedPageBreak/>
        <w:t xml:space="preserve">B7 </w:t>
      </w:r>
      <w:r w:rsidR="00103407">
        <w:rPr>
          <w:rFonts w:ascii="Arial" w:hAnsi="Arial" w:cs="Arial"/>
          <w:color w:val="000000"/>
          <w:sz w:val="24"/>
          <w:szCs w:val="24"/>
        </w:rPr>
        <w:t>–</w:t>
      </w:r>
      <w:r>
        <w:rPr>
          <w:rFonts w:ascii="Arial" w:hAnsi="Arial" w:cs="Arial"/>
          <w:color w:val="000000"/>
          <w:sz w:val="24"/>
          <w:szCs w:val="24"/>
        </w:rPr>
        <w:t xml:space="preserve"> </w:t>
      </w:r>
      <w:r w:rsidR="00103407">
        <w:rPr>
          <w:rFonts w:ascii="Arial" w:hAnsi="Arial" w:cs="Arial"/>
          <w:color w:val="000000"/>
          <w:sz w:val="24"/>
          <w:szCs w:val="24"/>
        </w:rPr>
        <w:t>Fill Bottle by pushing piston C</w:t>
      </w:r>
    </w:p>
    <w:p w14:paraId="1625242F" w14:textId="77777777" w:rsidR="00103407" w:rsidRDefault="00103407" w:rsidP="00D7028C">
      <w:pPr>
        <w:autoSpaceDE w:val="0"/>
        <w:autoSpaceDN w:val="0"/>
        <w:adjustRightInd w:val="0"/>
        <w:spacing w:line="360" w:lineRule="auto"/>
        <w:rPr>
          <w:rFonts w:ascii="Arial" w:hAnsi="Arial" w:cs="Arial"/>
          <w:color w:val="000000"/>
          <w:sz w:val="24"/>
          <w:szCs w:val="24"/>
        </w:rPr>
      </w:pPr>
      <w:r>
        <w:rPr>
          <w:rFonts w:ascii="Arial" w:hAnsi="Arial" w:cs="Arial"/>
          <w:color w:val="000000"/>
          <w:sz w:val="24"/>
          <w:szCs w:val="24"/>
        </w:rPr>
        <w:t>B6 – Retract piston C to fill reservoir</w:t>
      </w:r>
    </w:p>
    <w:p w14:paraId="29E9CD62" w14:textId="77777777" w:rsidR="00103407" w:rsidRDefault="00103407" w:rsidP="00D7028C">
      <w:pPr>
        <w:autoSpaceDE w:val="0"/>
        <w:autoSpaceDN w:val="0"/>
        <w:adjustRightInd w:val="0"/>
        <w:spacing w:line="360" w:lineRule="auto"/>
        <w:rPr>
          <w:rFonts w:ascii="Arial" w:hAnsi="Arial" w:cs="Arial"/>
          <w:color w:val="000000"/>
          <w:sz w:val="24"/>
          <w:szCs w:val="24"/>
        </w:rPr>
      </w:pPr>
      <w:r>
        <w:rPr>
          <w:rFonts w:ascii="Arial" w:hAnsi="Arial" w:cs="Arial"/>
          <w:color w:val="000000"/>
          <w:sz w:val="24"/>
          <w:szCs w:val="24"/>
        </w:rPr>
        <w:t>B3 – Move bottle forward</w:t>
      </w:r>
    </w:p>
    <w:p w14:paraId="0978E5D2" w14:textId="77777777" w:rsidR="00D1317C" w:rsidRDefault="00D1317C" w:rsidP="00D7028C">
      <w:pPr>
        <w:autoSpaceDE w:val="0"/>
        <w:autoSpaceDN w:val="0"/>
        <w:adjustRightInd w:val="0"/>
        <w:spacing w:line="360" w:lineRule="auto"/>
        <w:rPr>
          <w:rFonts w:ascii="Arial" w:hAnsi="Arial" w:cs="Arial"/>
          <w:color w:val="000000"/>
          <w:sz w:val="24"/>
          <w:szCs w:val="24"/>
        </w:rPr>
      </w:pPr>
      <w:r>
        <w:rPr>
          <w:rFonts w:ascii="Arial" w:hAnsi="Arial" w:cs="Arial"/>
          <w:color w:val="000000"/>
          <w:sz w:val="24"/>
          <w:szCs w:val="24"/>
        </w:rPr>
        <w:t>B4 – Retract Piston B</w:t>
      </w:r>
    </w:p>
    <w:p w14:paraId="7E156C1F" w14:textId="77777777" w:rsidR="00103407" w:rsidRDefault="00103407" w:rsidP="00D7028C">
      <w:pPr>
        <w:autoSpaceDE w:val="0"/>
        <w:autoSpaceDN w:val="0"/>
        <w:adjustRightInd w:val="0"/>
        <w:spacing w:line="360" w:lineRule="auto"/>
        <w:rPr>
          <w:rFonts w:ascii="Arial" w:hAnsi="Arial" w:cs="Arial"/>
          <w:color w:val="000000"/>
          <w:sz w:val="24"/>
          <w:szCs w:val="24"/>
        </w:rPr>
      </w:pPr>
      <w:r>
        <w:rPr>
          <w:rFonts w:ascii="Arial" w:hAnsi="Arial" w:cs="Arial"/>
          <w:color w:val="000000"/>
          <w:sz w:val="24"/>
          <w:szCs w:val="24"/>
        </w:rPr>
        <w:t>B11 – Advance Piston G – Load Cap</w:t>
      </w:r>
    </w:p>
    <w:p w14:paraId="16E1E25E" w14:textId="77777777" w:rsidR="00103407" w:rsidRDefault="00103407" w:rsidP="00D7028C">
      <w:pPr>
        <w:autoSpaceDE w:val="0"/>
        <w:autoSpaceDN w:val="0"/>
        <w:adjustRightInd w:val="0"/>
        <w:spacing w:line="360" w:lineRule="auto"/>
        <w:rPr>
          <w:rFonts w:ascii="Arial" w:hAnsi="Arial" w:cs="Arial"/>
          <w:color w:val="000000"/>
          <w:sz w:val="24"/>
          <w:szCs w:val="24"/>
        </w:rPr>
      </w:pPr>
      <w:r>
        <w:rPr>
          <w:rFonts w:ascii="Arial" w:hAnsi="Arial" w:cs="Arial"/>
          <w:color w:val="000000"/>
          <w:sz w:val="24"/>
          <w:szCs w:val="24"/>
        </w:rPr>
        <w:t>B8 – Lowered Piston E (lower cap to bottle)</w:t>
      </w:r>
    </w:p>
    <w:p w14:paraId="72B5E26C" w14:textId="77777777" w:rsidR="00103407" w:rsidRDefault="00103407" w:rsidP="00D7028C">
      <w:pPr>
        <w:autoSpaceDE w:val="0"/>
        <w:autoSpaceDN w:val="0"/>
        <w:adjustRightInd w:val="0"/>
        <w:spacing w:line="360" w:lineRule="auto"/>
        <w:rPr>
          <w:rFonts w:ascii="Arial" w:hAnsi="Arial" w:cs="Arial"/>
          <w:color w:val="000000"/>
          <w:sz w:val="24"/>
          <w:szCs w:val="24"/>
        </w:rPr>
      </w:pPr>
      <w:r>
        <w:rPr>
          <w:rFonts w:ascii="Arial" w:hAnsi="Arial" w:cs="Arial"/>
          <w:color w:val="000000"/>
          <w:sz w:val="24"/>
          <w:szCs w:val="24"/>
        </w:rPr>
        <w:t>B10 – Screw on cap</w:t>
      </w:r>
    </w:p>
    <w:p w14:paraId="46BC44DE" w14:textId="77777777" w:rsidR="00103407" w:rsidRDefault="00103407" w:rsidP="00D7028C">
      <w:pPr>
        <w:autoSpaceDE w:val="0"/>
        <w:autoSpaceDN w:val="0"/>
        <w:adjustRightInd w:val="0"/>
        <w:spacing w:line="360" w:lineRule="auto"/>
        <w:rPr>
          <w:rFonts w:ascii="Arial" w:hAnsi="Arial" w:cs="Arial"/>
          <w:color w:val="000000"/>
          <w:sz w:val="24"/>
          <w:szCs w:val="24"/>
        </w:rPr>
      </w:pPr>
      <w:r>
        <w:rPr>
          <w:rFonts w:ascii="Arial" w:hAnsi="Arial" w:cs="Arial"/>
          <w:color w:val="000000"/>
          <w:sz w:val="24"/>
          <w:szCs w:val="24"/>
        </w:rPr>
        <w:t>B9 – Retract piston E</w:t>
      </w:r>
    </w:p>
    <w:p w14:paraId="3FAAC766" w14:textId="77777777" w:rsidR="00F71477" w:rsidRDefault="00103407" w:rsidP="00D7028C">
      <w:pPr>
        <w:autoSpaceDE w:val="0"/>
        <w:autoSpaceDN w:val="0"/>
        <w:adjustRightInd w:val="0"/>
        <w:spacing w:line="360" w:lineRule="auto"/>
        <w:rPr>
          <w:rFonts w:ascii="Arial" w:hAnsi="Arial" w:cs="Arial"/>
          <w:color w:val="000000"/>
          <w:sz w:val="24"/>
          <w:szCs w:val="24"/>
        </w:rPr>
      </w:pPr>
      <w:r>
        <w:rPr>
          <w:rFonts w:ascii="Arial" w:hAnsi="Arial" w:cs="Arial"/>
          <w:color w:val="000000"/>
          <w:sz w:val="24"/>
          <w:szCs w:val="24"/>
        </w:rPr>
        <w:t xml:space="preserve">B12 – Retract piston G </w:t>
      </w:r>
      <w:r w:rsidR="00F71477">
        <w:rPr>
          <w:rFonts w:ascii="Arial" w:hAnsi="Arial" w:cs="Arial"/>
          <w:color w:val="000000"/>
          <w:sz w:val="24"/>
          <w:szCs w:val="24"/>
        </w:rPr>
        <w:t xml:space="preserve"> </w:t>
      </w:r>
    </w:p>
    <w:p w14:paraId="15B06A3A" w14:textId="0C8ECED6" w:rsidR="00C74B7A" w:rsidRPr="00F71477" w:rsidRDefault="00D91F04" w:rsidP="00D7028C">
      <w:pPr>
        <w:autoSpaceDE w:val="0"/>
        <w:autoSpaceDN w:val="0"/>
        <w:adjustRightInd w:val="0"/>
        <w:spacing w:line="360" w:lineRule="auto"/>
        <w:rPr>
          <w:rFonts w:ascii="Arial" w:hAnsi="Arial" w:cs="Arial"/>
          <w:color w:val="000000"/>
          <w:sz w:val="24"/>
          <w:szCs w:val="24"/>
        </w:rPr>
      </w:pPr>
      <w:r>
        <w:rPr>
          <w:noProof/>
        </w:rPr>
        <w:lastRenderedPageBreak/>
        <mc:AlternateContent>
          <mc:Choice Requires="wpi">
            <w:drawing>
              <wp:anchor distT="0" distB="0" distL="114300" distR="114300" simplePos="0" relativeHeight="251809792" behindDoc="0" locked="0" layoutInCell="1" allowOverlap="1" wp14:anchorId="2A0D7635" wp14:editId="2B72EB61">
                <wp:simplePos x="0" y="0"/>
                <wp:positionH relativeFrom="column">
                  <wp:posOffset>3053080</wp:posOffset>
                </wp:positionH>
                <wp:positionV relativeFrom="paragraph">
                  <wp:posOffset>5822950</wp:posOffset>
                </wp:positionV>
                <wp:extent cx="914450" cy="429260"/>
                <wp:effectExtent l="38100" t="38100" r="25400" b="40640"/>
                <wp:wrapNone/>
                <wp:docPr id="217" name="Ink 217"/>
                <wp:cNvGraphicFramePr/>
                <a:graphic xmlns:a="http://schemas.openxmlformats.org/drawingml/2006/main">
                  <a:graphicData uri="http://schemas.microsoft.com/office/word/2010/wordprocessingInk">
                    <w14:contentPart bwMode="auto" r:id="rId93">
                      <w14:nvContentPartPr>
                        <w14:cNvContentPartPr/>
                      </w14:nvContentPartPr>
                      <w14:xfrm>
                        <a:off x="0" y="0"/>
                        <a:ext cx="914450" cy="429260"/>
                      </w14:xfrm>
                    </w14:contentPart>
                  </a:graphicData>
                </a:graphic>
              </wp:anchor>
            </w:drawing>
          </mc:Choice>
          <mc:Fallback>
            <w:pict>
              <v:shape w14:anchorId="40B51FA5" id="Ink 217" o:spid="_x0000_s1026" type="#_x0000_t75" style="position:absolute;margin-left:239.8pt;margin-top:457.9pt;width:73.2pt;height:34.95pt;z-index:25180979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Cv6KUOMAQAAMAMAAA4AAABkcnMvZTJvRG9jLnhtbJxSy07DMBC8I/EP&#13;&#10;lu80ddSmNGrKgQqJA6UH+ADj2I1F7I3WblP+nk0fNAUhJC7R2uPMzuzs7G7narbVGCz4govBkDPt&#13;&#10;FZTWrwv++vJwc8tZiNKXsgavC/6hA7+bX1/N2ibXKVRQlxoZkfiQt03BqxibPEmCqrSTYQCN9gQa&#13;&#10;QCcjHXGdlChbYnd1kg6HWdIClg2C0iHQ7eIA8vme3xit4rMxQUdWF3wyzkhe7IpxxhlSkQnB2RsV&#13;&#10;YprxZD6T+RplU1l1lCT/ochJ60nAF9VCRsk2aH9QOasQApg4UOASMMYqvfdDzsTwm7NH/965EiO1&#13;&#10;wVyBj9rHlcR4mt0e+E8LV9ME2icoKR25icCPjDSev8M4iF6A2jjSc0gEdS0jrUOobBNozLktC46P&#13;&#10;pTjr99v7s4MVnn0ttytk3ftUTDjz0pEocs66I8Vzsr+8/J+Q5Aj9xrwz6LpMSDDbFZz24KP77iPX&#13;&#10;u8gUXU7FaDQmRBE0SqcpbUuP+cBw6tNLgJpfZN0/d8J6iz7/BAAA//8DAFBLAwQUAAYACAAAACEA&#13;&#10;241LkYkJAAAKFwAAEAAAAGRycy9pbmsvaW5rMS54bWy0mFtvI8cRhd8D5D80xg98mZam7zOCJT8Y&#13;&#10;WSBAAgexAySPssRdEZbIBUnt5d/nOzUjrhyvgSBgsFiKM91TXXXq1Kkafvvdp6dH92G9P2x22+su&#13;&#10;XAydW2/vdveb7bvr7h8/vfFj5w7H2+397eNuu77uPq8P3Xc3f/zDt5vtL0+PV3w6LGwP+vb0eN09&#13;&#10;HI/vry4vP378ePExXez27y7jMKTLP29/+etfupvlqfv12812c+TIw8utu932uP50lLGrzf11d3f8&#13;&#10;NJz2Y/vH3fP+bn1a1p393Zcdx/3t3frNbv90ezxZfLjdbtePbnv7hN//7Nzx83u+bDjn3XrfuacN&#13;&#10;Aft4EXLL458mbtx+uu5eXT/j4gFPnrrLr9v81//B5pvf2pRbKbbaOre4dL/+IJ8uDfOr34/9b/vd&#13;&#10;+/X+uFl/gXkGZVn47O7ma8NnBmq/Puwen5Wbzn24fXwGsjAM0GI5O1x+BZDf2gObs9oDl9+199q5&#13;&#10;X0OzhPcahwW0E6VeUnvcPK0h+tP7E8eOBwzr9o/HvZVDHGL0Q/XD9NMwXoV2lcpFi+1VKhYWv9j8&#13;&#10;ef98eDjZ+3n/ha+2ckJtjuzj5v74cAJ9uBhybPmE+2vUv/b0w3rz7uH4Pz9+t3vcURRLxr/5/vth&#13;&#10;qPVVZHbkiXJfKWBjoVsA+Pv67XX3jdWwsyfnG4bAFFwrg2s1D/1qWPkQV0PfDV3tqMSxH1zwiaXB&#13;&#10;FV/CxF/+8VmXz5K05ELvkwvBt6H3wVUfY9RWH3gku2DP+NHFzN3g41R61lxhk4+y5LGuPxjpOdDV&#13;&#10;3CefWYk++YjV6ovtCy7EiTU95dnpaxh6Hl4Wc+yznsDj7JvLkxzjS+Cy+pCnnpOinxpfgotuqrX3&#13;&#10;mZPYFwkxZr5wpevqkhsHjuEsnZaI0w7l+lfF/sKv/xZzY/EPb98e1kequUDD0IKbpmnJgnLQVgg1&#13;&#10;iQhoYmeOC6M2VuAEunEYe7kV+kbsNRlogZuKWsGCnvDMDqUCPAJS6HpijAteBFh8aM22JWBkdyLC&#13;&#10;GXhQCeeMM4fW3SR8HdOrMAeRLUA3cjz2+AdjxqnnZB+mNOkO4dhntYh9baUfFXOLyowcHokEUdRl&#13;&#10;9gXmcdPlPHPMEkcsmBe9xF1IFotoyZWQ8SOk093ZYLG/I4uJ1TqlOfXagx1RSJsnOBz1rCgvyOSm&#13;&#10;2cCsS5GUqHTkZWVVfIw+JvFKhLLjjWzEItM4V0ajtLxiK5niBHOZ+AY/VgVsBwV5TS1xHIEBiN1o&#13;&#10;U5bxZmfpkxSC3PmoWuk7Ny0116Z6Eoy6SkMqfedLV+BqIU0GR01UVnPkBv+4QzzCcfJTFG4z2GSZ&#13;&#10;bcqiFokulEqalBgJg9KkuyO5lIXMs0EU0XbLmGRCJCZJyZGDFFih1NmA6FD5IwtCgTrBXk7Kg8yj&#13;&#10;AfZ5VoDGVLqbKUfXxnICSNWcYkgGUaWWFQ1I4EEiYUCEI9KiOOA7xHbQAv7OfGAfy5LYKTZCCb4O&#13;&#10;AEssPsWx51mWBRwFPnE5x0aMlL3KBtOsFnRwtiQYY4qqGcAeZRL+Bb4U8NNuVNpywnPgyjpgUrym&#13;&#10;EjgmuDPFRLrIWuRB3/hW0XKVpRIjNuYw8qh8t43nJyP8TwjnkKAF/0/9q0pR0JNOqI0uDUgm7c3H&#13;&#10;ATlBTEBO3KGwFAMKWBFEKySV6qyAhOEDRJZUiIkQa5A5aRErPmJTXYWowB3WoSZGMitjFGKWUJjq&#13;&#10;J0GqzlNJepClqG+SCvWtiRX0hWPpcqLq6GoVO6XiPIdjBZKQQbZjnXgWFWCTJQwPZgpYS1bvNK+w&#13;&#10;k40nA4RRL5ZE0h0JxlcV2dLBOccAkmM4gCn4ikoRqqqMpz0OCAjpG6FnZHjJsxUcVzyr/VbLc7EJ&#13;&#10;MlgucOQN++GqbCfEVfSQSmBMQeKwiyZ9rJfSLExR0KKee1llOODSEMcTl+h4y7IqoaEThoOMc3K0&#13;&#10;FMtlExWNCAsXdXYQEXQ2gwT9kRkAhPWcRFk4K6Bz6iY9g94HBZgw6IBTpnWsPERdhYwPnc8QVodT&#13;&#10;xkOhv5Ar3KAgjYW4LITV7hMtQZ5zKSkIo/VMrjSeNfIkFCSv5GI0oIUfQA8KVbEBsY0LSqUNQaIY&#13;&#10;HVcKI6oWZ1BmaCiWwl2eNGygZnZtTp8lFbLKGU2CSIAIBI6gL9ghhVe/mkVFolGQL4Gv3WIpasVN&#13;&#10;6E+nVDYKpBN5ClRgk89ZkkTlSu6W6hIbETbFiUohpJiQxGjw5I9U8IztLtSCnIfSaHZBDS+1flVX&#13;&#10;QQLDUJZImSgcg4ZMKG2RCddKpCgiybNuZhqi+sNtckx8Viw0UZWEmwhwmUwEeJ1raQy6ywhKjyDv&#13;&#10;fhrn3E1kUk+1ovHGckaOhIEgOF+vDxykuTRK2jWYKvhC+LHSnkRZz2gaGu4oSyRVHS1p6snMRHNo&#13;&#10;IeLXnHKqiw5FHcIPUQuFpP8wrc8vBxBmctCQRdEHIojOLMoy6kHFF0u2uAU7IpYlPJZ0pBzSzhVu&#13;&#10;0Kq+0S3dlYnEe4wIGil8tX0EMPf8ZUaEoupapg+cqMOg1iwXiepSggU8xiVR+Ix7OMWAp00niWk0&#13;&#10;DzVYMUFZjJY2GdYji7CcLzuEH7ob3hCQ+Tk7sV+FQHqs+cFOaMsYjd90SFWw/MZdKENZSkoMZcIT&#13;&#10;jSwMjSB64ZP6GG6I9UvlsQGwlDYsBCQKgfGVCjV8ES04SdSDTQmMa1wyigARcC7GG5rPfkmbEGQa&#13;&#10;tnYjtZC+RRqE3OIRLTLPFWxX5jVeE+0o5Vd7+TcxW+DIiM6rF0Wda+Arl/wsYBrpK5GqNhJTI+7q&#13;&#10;XOMVT6uClBQoYAPjfKluDFwKWkdJZPS2hB/AJQLawkwO/NTtM1ZcTCWq4hpODao4otILeVtlzVs2&#13;&#10;04jpLy/c0ErqySRi3lNBaFDgXc8AR5d4eVWvljjMpYL7XJyPhZm3ZViY8LiOywRW+QVhVki91RkB&#13;&#10;AF4v/PQdPxLT3GkrbwIZDbNeMPMNP5Vd3qdmWbVuQqlDw7mNSPQZS4hRJNBrBf2DJihCq2iBILmU&#13;&#10;M2bInKwgUOrtPMaqBCrA8JlI3BVj7SWRHyRwwQpALxQGoCbBiAiz26dZsbiP/5IoZR/h0ERufdME&#13;&#10;K/CSgmM6iX/8WiSTMEfzlfxMjMQi3siAJ5kaaYFq2MyWIhvecJuxX3pDW7W3AHOcFVkVOOfMXpoY&#13;&#10;oGOeCGgEwCmgIYwkYVUyJaTsIfOqBzlrvQy4ZyDpWjbd+aYpWkVWBZEmUuE+IddgAXQaOQUH2isZ&#13;&#10;MrDmX2vUCP4zmi8/Bt78GwAA//8DAFBLAwQUAAYACAAAACEAJV48h+YAAAAQAQAADwAAAGRycy9k&#13;&#10;b3ducmV2LnhtbEyP0U7DMAxF35H4h8hIvCCWdmzd1jWd0FCF0CSkDT4ga01b0Tglybbw95gneLFk&#13;&#10;+/r6nmITzSDO6HxvSUE6SUAg1bbpqVXw/lbdL0H4oKnRgyVU8I0eNuX1VaHzxl5oj+dDaAWbkM+1&#13;&#10;gi6EMZfS1x0a7Sd2ROLdh3VGB25dKxunL2xuBjlNkkwa3RN/6PSI2w7rz8PJKNjuRnqRX7P97iF1&#13;&#10;zy5Wr7GiO6Vub+LTmsvjGkTAGP4u4JeB80PJwY72RI0Xg4LZYpWxVMEqnTMIK7JpxohHniznC5Bl&#13;&#10;If+DlD8AAAD//wMAUEsDBBQABgAIAAAAIQB5GLydvwAAACEBAAAZAAAAZHJzL19yZWxzL2Uyb0Rv&#13;&#10;Yy54bWwucmVsc4TPsWrEMAwG4L3QdzDaGyUdylHiZDkOspYUbjWOkpjEsrGc0nv7euzBwQ0ahND3&#13;&#10;S23/63f1Q0lcYA1NVYMitmFyvGj4Hi9vJ1CSDU9mD0wabiTQd68v7RftJpclWV0UVRQWDWvO8RNR&#13;&#10;7EreSBUicZnMIXmTS5sWjMZuZiF8r+sPTP8N6O5MNUwa0jA1oMZbLMnP7TDPztI52MMT5wcRaA/J&#13;&#10;wV/9XlCTFsoaHG9YqqnKoYBdi3ePdX8AAAD//wMAUEsBAi0AFAAGAAgAAAAhAJszJzcMAQAALQIA&#13;&#10;ABMAAAAAAAAAAAAAAAAAAAAAAFtDb250ZW50X1R5cGVzXS54bWxQSwECLQAUAAYACAAAACEAOP0h&#13;&#10;/9YAAACUAQAACwAAAAAAAAAAAAAAAAA9AQAAX3JlbHMvLnJlbHNQSwECLQAUAAYACAAAACEAK/op&#13;&#10;Q4wBAAAwAwAADgAAAAAAAAAAAAAAAAA8AgAAZHJzL2Uyb0RvYy54bWxQSwECLQAUAAYACAAAACEA&#13;&#10;241LkYkJAAAKFwAAEAAAAAAAAAAAAAAAAAD0AwAAZHJzL2luay9pbmsxLnhtbFBLAQItABQABgAI&#13;&#10;AAAAIQAlXjyH5gAAABABAAAPAAAAAAAAAAAAAAAAAKsNAABkcnMvZG93bnJldi54bWxQSwECLQAU&#13;&#10;AAYACAAAACEAeRi8nb8AAAAhAQAAGQAAAAAAAAAAAAAAAAC+DgAAZHJzL19yZWxzL2Uyb0RvYy54&#13;&#10;bWwucmVsc1BLBQYAAAAABgAGAHgBAAC0DwAAAAA=&#13;&#10;">
                <v:imagedata r:id="rId94" o:title=""/>
              </v:shape>
            </w:pict>
          </mc:Fallback>
        </mc:AlternateContent>
      </w:r>
      <w:r>
        <w:rPr>
          <w:noProof/>
        </w:rPr>
        <mc:AlternateContent>
          <mc:Choice Requires="wpi">
            <w:drawing>
              <wp:anchor distT="0" distB="0" distL="114300" distR="114300" simplePos="0" relativeHeight="251794432" behindDoc="0" locked="0" layoutInCell="1" allowOverlap="1" wp14:anchorId="70D22D99" wp14:editId="7E0845D3">
                <wp:simplePos x="0" y="0"/>
                <wp:positionH relativeFrom="column">
                  <wp:posOffset>3048635</wp:posOffset>
                </wp:positionH>
                <wp:positionV relativeFrom="paragraph">
                  <wp:posOffset>5561965</wp:posOffset>
                </wp:positionV>
                <wp:extent cx="613115" cy="331260"/>
                <wp:effectExtent l="38100" t="38100" r="22225" b="37465"/>
                <wp:wrapNone/>
                <wp:docPr id="202" name="Ink 202"/>
                <wp:cNvGraphicFramePr/>
                <a:graphic xmlns:a="http://schemas.openxmlformats.org/drawingml/2006/main">
                  <a:graphicData uri="http://schemas.microsoft.com/office/word/2010/wordprocessingInk">
                    <w14:contentPart bwMode="auto" r:id="rId95">
                      <w14:nvContentPartPr>
                        <w14:cNvContentPartPr/>
                      </w14:nvContentPartPr>
                      <w14:xfrm>
                        <a:off x="0" y="0"/>
                        <a:ext cx="613115" cy="331260"/>
                      </w14:xfrm>
                    </w14:contentPart>
                  </a:graphicData>
                </a:graphic>
              </wp:anchor>
            </w:drawing>
          </mc:Choice>
          <mc:Fallback>
            <w:pict>
              <v:shape w14:anchorId="352024ED" id="Ink 202" o:spid="_x0000_s1026" type="#_x0000_t75" style="position:absolute;margin-left:239.45pt;margin-top:437.35pt;width:49.5pt;height:27.35pt;z-index:25179443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Kv264SMAQAAMAMAAA4AAABkcnMvZTJvRG9jLnhtbJxSy07DMBC8I/EP&#13;&#10;lu80cVoKjZr2QIXUA9ADfIBx7MYi9kZrt2n/nk0ftAUhJC7R2uPMzuzseLpxNVtrDBZ8wUUv5Ux7&#13;&#10;BaX1y4K/vT7e3HMWovSlrMHrgm914NPJ9dW4bXKdQQV1qZERiQ952xS8irHJkySoSjsZetBoT6AB&#13;&#10;dDLSEZdJibIldlcnWZoOkxawbBCUDoFuZ3uQT3b8xmgVX4wJOrK64He3Q5IXu+KOCqRilArO3rti&#13;&#10;NODJZCzzJcqmsuogSf5DkZPWk4AvqpmMkq3Q/qByViEEMLGnwCVgjFV654ecifSbs7n/6FyJgVph&#13;&#10;rsBH7eNCYjzObgf8p4WraQLtE5SUjlxF4AdGGs/fYexFz0CtHOnZJ4K6lpHWIVS2CTTm3JYFx3kp&#13;&#10;Tvr9+uHkYIEnX8/rBbLufZZmnHnpSBQ5Z92R4jnaf778n5DkAP3GvDHoukxIMNsUnOLfdt9d5HoT&#13;&#10;maLLoegLccuZIqjfFxltyxnznuHY5ywBan6R9fm5E3a26JNPAAAA//8DAFBLAwQUAAYACAAAACEA&#13;&#10;+8x5IWYHAAAQEQAAEAAAAGRycy9pbmsvaW5rMS54bWy0l81vI8cRxe8B8j80xgdepqX+nhnBkg+G&#13;&#10;FzCQwIbtAMlRlmZXhCVyQVKr3f8+v1dDceV4DQSBchDJ/qquevXqVevrbz4+3LsP826/3m4uu3gW&#13;&#10;Ojdvbra36827y+4fv7zxY+f2h+vN7fX9djNfdp/mfffN1V//8vV689vD/QWfDgubvX493F92d4fD&#13;&#10;+4vz86enp7OnfLbdvTtPIeTz7ze//f1v3dXx1O38dr1ZH7hy/zx1s90c5o8HGbtY3152N4eP4bQf&#13;&#10;2z9vH3c382lZM7ubzzsOu+ub+c1293B9OFm8u95s5nu3uX7A73927vDpPT/W3PNu3nXuYU3APp3F&#13;&#10;MpTxu4mJ64+X3YvxIy7u8eShO/+yzX/9H2y++aNNuZXT0IbOHV26nT/Ip3PD/OLPY/9xt30/7w7r&#13;&#10;+TPMCyjHhU/uZhkbPgtQu3m/vX9Ubjr34fr+EchiCNDieHc8/wIgf7QHNq9qD1z+1N5L534PzTG8&#13;&#10;lzgcQTtR6jm1h/XDDNEf3p84dthjWNM/H3ZWDimk5EPzYfoljBdxuEjUSxhepOLI4mebv+4e93cn&#13;&#10;e7/uPvPVVk6oLZE9rW8PdyfQw1koaSgn3F+i/qXTd/P63d3hfz5+s73fUhTHjH/17bchtPYiMrvy&#13;&#10;RLkvFLCx0B0B+Gl+e9l9ZTXs7OQyYQjEWNwQshtDGfuVj2nlh1VsofZd7FLHxJD76qqPcep9cdWF&#13;&#10;PvvkYmzLMNeeRZ9S1riwrN1D7X320cVeHy6Gol0sstPHWvrsko2KayMGs3Ymxxonmw2zCy73GPR5&#13;&#10;GPuA8ZxDzx7OBd9cStrIxRpyvnFlZBeGuNm3qHk8CjqMC2XQurmUdK4RT8VaLEGeLyFlftVYej85&#13;&#10;bSl9WSw2HR2Zl1dj4Cj7fcExgLGoC4FNWGpAVDJ3ynF84LyCC1wwclNkxKRgyFNhWoA29qapEZzw&#13;&#10;wzRYtYGhTkZQqeA3gKMtEsLQDPSYxmYm0ISEqzKtQ4SGcz6WkvpJIccQOVCxNjBsXJwZaTNukjA+&#13;&#10;f6dfzyXz39LICvOHt2/38wF1jFN3lcfBtdLc0OLQr+qqrULf+dKVLsZB14Of0Gy+QSRcXLyFOy6T&#13;&#10;WbwnXrIPAhGQcR60yajIVICTI6VUxsGPGrITAgMjyCW+q89N25mBy4wVrRiW+QKaRAqVy9CPpEyZ&#13;&#10;bXIpC2/oCH7VAa5lD4S4LheOkCncImuwQWaVEmiKWS7lskGLWKrkhbPK9+RiUsDZD5OFnF1pIvZy&#13;&#10;VvZIg69pFNldqWbJ7JJEqmOhjLKrWsxGCtHHiyJ4YHy1HPaj0UmJfs2E1jJ0V8NEbko9JtTHlW8r&#13;&#10;NKGR1YxQGLM9GSLq6CccFTZEcURZpHaxMq0KBjskB5hYr8yoBASLgUYKOBvTkZ36TRJRIVkEDQoQ&#13;&#10;yTD42IiaDIwEo4GSBiunMZMt2WnQQCcjKQDJQVzw1INVqBsmVEGwwzW2o/Fcrqpj0FwhJ5BF3BGD&#13;&#10;Yi5cL1PcRJ2JpyKyFFF7GLwq7kPL3dUYkLo8HnEPJtHoytB3oWu8mBpMxn2cgngO3KEjwkNYiJv4&#13;&#10;SD7MZRFOtYQ8wWVbRz+ph4WJoNBcHCfWJSOGkrFZqhH94DNFciIfplJEf1WklnHJ74ICKLrcjPAQ&#13;&#10;n4QrwYWaRSGRcBDFPgUIB0xcAxw6kgCofQkAKV3CsMClzS+JnJBlSlc4s4svpe0VZYuAWnc1ZShT&#13;&#10;n+FGtVapEATNMHQ0JyRHdy+3i0Z0CBtai6F0YY9PWaCC1UKQid2Q2yXOVmQm0jIxIjILCZqaESeP&#13;&#10;Vhyalh6g0QufhBdWrWQQHuMcRNYPskBlkHHlSKpGF2GE7Um4sxqDZULLDNFKVQWuVZKpxpLh/8Ke&#13;&#10;xcNngssW7UPIYw0/ITzc4ggja7e0IDGtkHdkz9Jk3RQEOAFkTdq+VCHFrW1yjFqktaoVi6bQWI0x&#13;&#10;advSacENp0zBAULFnqLFIsz5Q0MAWd/mGwHa7DOG0MxQidEwJlATSajXDAK4yIrsZCZEcp7yjMUn&#13;&#10;PSriKPWVn8i3B0WpuEqLPkKpWJb5BA8qTLMF7xZtkFlpgaFjlyQ/UmecdBUS00/ktBoBBEBcNIIV&#13;&#10;NKylsCwGUgIYyzvLwE9kSl1RgWGpqNsZdzTiiHTqNaug1tpdkXq4FbIbRpyjCFBZNXB0vqN1qkmK&#13;&#10;W8ZzCB1giqq7VKmqAiP1AKYXjZQCYQcyejiPRiKR24O1UEaBO5YE82RrvHIstWpksVbOQzy9EJAO&#13;&#10;TwnwbRgzSnQIEQFjgOnB56gO3MQLSS+zI0Iirbgs9dKbjo30nuWxhjZCM899eA7OI9TUY0+NVzJz&#13;&#10;hL1OhCSSsER7M2NylA0+cYb7WRRZeEEsDMx65VJ1k5oej2x2V+5Ry7QnQmHeGlMCNdmmv9APqQ5d&#13;&#10;o4eoJA6AXu9lFtvE04wHUhLotBTUgeSOq1TVyKVwNHIcId3gpIeNhvCbzsc0IVABCp9JlowFdF+B&#13;&#10;IqrjNRBaz+Gbdxj1hehQwYp5chCBOkAAdFTxNfb/Z3yf/yW8+jcAAAD//wMAUEsDBBQABgAIAAAA&#13;&#10;IQBBNvBf5AAAABABAAAPAAAAZHJzL2Rvd25yZXYueG1sTE/LTsMwELwj8Q/WVuJGnUYGJ2mcCgEV&#13;&#10;J0ANXHpzYzeJ8CPETpv+PcsJLivtzuw8ys1sDTnpMfTeCVgtEyDaNV71rhXw+bG9zYCEKJ2Sxjst&#13;&#10;4KIDbKrrq1IWyp/dTp/q2BIUcaGQAroYh4LS0HTayrD0g3aIHf1oZcR1bKka5RnFraFpktxTK3uH&#13;&#10;Dp0c9GOnm696sgJq+jYfL89st/1+T1/204q9csOEuFnMT2scD2sgUc/x7wN+O2B+qDDYwU9OBWIE&#13;&#10;MJ7lSBWQccaBIOOOc7wcBORpzoBWJf1fpPoBAAD//wMAUEsDBBQABgAIAAAAIQB5GLydvwAAACEB&#13;&#10;AAAZAAAAZHJzL19yZWxzL2Uyb0RvYy54bWwucmVsc4TPsWrEMAwG4L3QdzDaGyUdylHiZDkOspYU&#13;&#10;bjWOkpjEsrGc0nv7euzBwQ0ahND3S23/63f1Q0lcYA1NVYMitmFyvGj4Hi9vJ1CSDU9mD0wabiTQ&#13;&#10;d68v7RftJpclWV0UVRQWDWvO8RNR7EreSBUicZnMIXmTS5sWjMZuZiF8r+sPTP8N6O5MNUwa0jA1&#13;&#10;oMZbLMnP7TDPztI52MMT5wcRaA/JwV/9XlCTFsoaHG9YqqnKoYBdi3ePdX8AAAD//wMAUEsBAi0A&#13;&#10;FAAGAAgAAAAhAJszJzcMAQAALQIAABMAAAAAAAAAAAAAAAAAAAAAAFtDb250ZW50X1R5cGVzXS54&#13;&#10;bWxQSwECLQAUAAYACAAAACEAOP0h/9YAAACUAQAACwAAAAAAAAAAAAAAAAA9AQAAX3JlbHMvLnJl&#13;&#10;bHNQSwECLQAUAAYACAAAACEAq/brhIwBAAAwAwAADgAAAAAAAAAAAAAAAAA8AgAAZHJzL2Uyb0Rv&#13;&#10;Yy54bWxQSwECLQAUAAYACAAAACEA+8x5IWYHAAAQEQAAEAAAAAAAAAAAAAAAAAD0AwAAZHJzL2lu&#13;&#10;ay9pbmsxLnhtbFBLAQItABQABgAIAAAAIQBBNvBf5AAAABABAAAPAAAAAAAAAAAAAAAAAIgLAABk&#13;&#10;cnMvZG93bnJldi54bWxQSwECLQAUAAYACAAAACEAeRi8nb8AAAAhAQAAGQAAAAAAAAAAAAAAAACZ&#13;&#10;DAAAZHJzL19yZWxzL2Uyb0RvYy54bWwucmVsc1BLBQYAAAAABgAGAHgBAACPDQAAAAA=&#13;&#10;">
                <v:imagedata r:id="rId96" o:title=""/>
              </v:shape>
            </w:pict>
          </mc:Fallback>
        </mc:AlternateContent>
      </w:r>
      <w:r>
        <w:rPr>
          <w:noProof/>
        </w:rPr>
        <mc:AlternateContent>
          <mc:Choice Requires="wpi">
            <w:drawing>
              <wp:anchor distT="0" distB="0" distL="114300" distR="114300" simplePos="0" relativeHeight="251786240" behindDoc="0" locked="0" layoutInCell="1" allowOverlap="1" wp14:anchorId="32D047C8" wp14:editId="78195CEF">
                <wp:simplePos x="0" y="0"/>
                <wp:positionH relativeFrom="column">
                  <wp:posOffset>738784</wp:posOffset>
                </wp:positionH>
                <wp:positionV relativeFrom="paragraph">
                  <wp:posOffset>5533728</wp:posOffset>
                </wp:positionV>
                <wp:extent cx="2188440" cy="816840"/>
                <wp:effectExtent l="38100" t="38100" r="34290" b="34290"/>
                <wp:wrapNone/>
                <wp:docPr id="194" name="Ink 194"/>
                <wp:cNvGraphicFramePr/>
                <a:graphic xmlns:a="http://schemas.openxmlformats.org/drawingml/2006/main">
                  <a:graphicData uri="http://schemas.microsoft.com/office/word/2010/wordprocessingInk">
                    <w14:contentPart bwMode="auto" r:id="rId97">
                      <w14:nvContentPartPr>
                        <w14:cNvContentPartPr/>
                      </w14:nvContentPartPr>
                      <w14:xfrm>
                        <a:off x="0" y="0"/>
                        <a:ext cx="2188440" cy="816840"/>
                      </w14:xfrm>
                    </w14:contentPart>
                  </a:graphicData>
                </a:graphic>
              </wp:anchor>
            </w:drawing>
          </mc:Choice>
          <mc:Fallback>
            <w:pict>
              <v:shape w14:anchorId="7867A3C9" id="Ink 194" o:spid="_x0000_s1026" type="#_x0000_t75" style="position:absolute;margin-left:57.55pt;margin-top:435.15pt;width:173.5pt;height:65.5pt;z-index:25178624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LpEBSaFAQAAMQMAAA4AAABkcnMvZTJvRG9jLnhtbJxSQW7CMBC8V+of&#13;&#10;LN9LCKIQIhIORZU4lHJoH+A6NrEae6O1IfD7bgIUaFVV4hKtd5zZmR1PZztbsa1Cb8BlPO71OVNO&#13;&#10;QmHcOuPvb88PCWc+CFeICpzK+F55Psvv76ZNnaoBlFAVChmROJ82dcbLEOo0irwslRW+B7VyBGpA&#13;&#10;KwIdcR0VKBpit1U06PdHUQNY1AhSeU/d+QHkecevtZLhVWuvAqsyPn4ckbxwKpCK8YQ6H8ciyqci&#13;&#10;XaOoSyOPksQNiqwwjgR8U81FEGyD5heVNRLBgw49CTYCrY1UnR9yFvd/OFu4z9ZVPJQbTCW4oFxY&#13;&#10;CQyn3XXALSNsRRtoXqCgdMQmAD8y0nr+D+Mgeg5yY0nPIRFUlQj0HHxpas8ZpqbIOC6K+KzfbZ/O&#13;&#10;DlZ49rXcrpC19+PJkDMnLIki56w9Ujwn+8vr/wmJjtBfzDuNts2EBLNdxin1ffvtIle7wCQ1B3GS&#13;&#10;DIcEScKSeJRQfUF9oDgNuoiApl+FfXlulV289PwLAAD//wMAUEsDBBQABgAIAAAAIQDXIjpECwUA&#13;&#10;AFsLAAAQAAAAZHJzL2luay9pbmsxLnhtbLSWS2/cRhCE7wHyHwb0wReOdl4ckoJlH4IYCJAAQewA&#13;&#10;yXG9oqWF9yHsUpb87/PVkFrJsHwJEsBYcmZ6qqurqym/enO/3ZjPw+G43u8uKn/mKjPsVvvL9e7q&#13;&#10;ovrz/VvbVeY4LneXy81+N1xUX4Zj9eb1jz+8Wu8+bTfn/BoQdke9bTcX1fU43pwvFnd3d2d38Wx/&#13;&#10;uFoE5+Lil92n336tXs+3LoeP6916JOXxYWu1343D/Siw8/XlRbUa790pHux3+9vDajgda+eweowY&#13;&#10;D8vV8HZ/2C7HE+L1crcbNma33ML7r8qMX254WZPnajhUZrumYBvOfGpT93PPxvL+onqyvoXiESbb&#13;&#10;avE85t//A+bbbzFFK4Y2t5WZKV0On8VpUTQ//37tvx/2N8NhXA+PMk+izAdfzGpaF30moQ7Dcb+5&#13;&#10;VW8q83m5uUUy7xy2mHP7xTOCfIuHNv8pHrp8F+8pua+lmct7qsMs2slSD60d19sBo29vTh4bjwBr&#13;&#10;+914KOMQXAjWZev696479y3/zlJIT1oxu/gB88Ph9nh9wvtwePRrOTmpNlV2t74cr0+iuzOXQptO&#13;&#10;uj9V/bnb18P66nr819dX+82eoZg7/uKnn5zL+UllJeXJcs8McHGhmQX4Y/h4Ub0oM2zKzWmjKND4&#13;&#10;1puUoulC9PVL99L68NLVlat85WrrjTOMZG0jr76OxpsYO5bG2dQGNpLxHCd2fB1MYzOnjQ3G1cFy&#13;&#10;FrJAEktF2JC1r1Pbsts101WW7JW7PHUKhI1lmzeiom2M7wHLRpk4b2yMegKqNcxSrFvxJWMkd+C4&#13;&#10;8FeOTGpRUGrHr8+pdhORDC8fva6pyCi4aChYhVKSbuhAKhAag+o0nkOfSOMQoSNpmpmDDSOoJ7jB&#13;&#10;uSecvRqNp+SAoQJVqk5d8mJk9Ut8g8qFl1YEsDU9nG2K/rDjEuE8OCy34ECgQL3NDqK+pNSeyQ4G&#13;&#10;guFU16YjvSfelV2HdKqULYrsWu8TvEVRh6pmJgrVWu9TBbqkfgIr9ZKs0ZqgG7Gzvp/DfKYXCOSz&#13;&#10;DlRsrrEKi2Bag/RTKaQicdlT5WptnUsDkhqshbftVCypZu0U6HJRbdKuEboReqKNTYf2smndqa1N&#13;&#10;qrPAiE+lT/ROLCkwd44YdVQ6tjRa/fVgJdMkMqBL6HpMBjHcpYb6ujfZxoYUCAt5jiyTNBlRLvXc&#13;&#10;hAuoqGFinkWPtrUdIlAzadAqMmbey1lRg4XjSeFkubrD8zQLwt73CJmRTo2EpovKyIp3UshqE/0k&#13;&#10;fwtctTRNsUBprenDHIxuBAumNNP2ihLWtEU9cpna4IM8VAav9OixXxi2fB3Q5kShuAbsQEETBSDa&#13;&#10;mCajlVymLcP1AClfqgClZsJkYI6I1HU8Js8WRwSLNuArEqrsTcaX6qnVwJeE+s14QosplBICV6Zh&#13;&#10;LhcfpALL8YFBXSJ5FAG5qHwkavuSb15Bk0yzKk2cdVAabUIZDBUiwU+6ho6CJodPD42J5CygyiSa&#13;&#10;LMqYZvyAM7FnURT/8tHD4YWdfEyA7eUABhs8vo8tlfI5FETPtgmYvICx0dFFfdz0seNii2B4UC5X&#13;&#10;uL7ULQlapUBaBGpMZGLIUOKz6WxIHLACh4wSvKc+vDilxLs2C8SrxgCqlxBN+RiUwWPcGZ1WH+Qy&#13;&#10;76LpTKe8DL9o9QxqjqD3hgqmYdIXmr4n5pCUqi5NU82qdDBpyDTk+i1/Vb76T9jp7yP/u3j9DwAA&#13;&#10;AP//AwBQSwMEFAAGAAgAAAAhAHnc7OvmAAAAEQEAAA8AAABkcnMvZG93bnJldi54bWxMT0FOwzAQ&#13;&#10;vCPxB2uRuFE7KZQqjVNFFISEBLSBS29usiQR8TrEbhN+z3KCy0qzMzs7k64n24kTDr51pCGaKRBI&#13;&#10;pataqjW8vz1cLUH4YKgynSPU8I0e1tn5WWqSyo20w1MRasEm5BOjoQmhT6T0ZYPW+JnrkZj7cIM1&#13;&#10;geFQy2owI5vbTsZKLaQ1LfGHxvR412D5WRythjjfPuLL+Fpuvtr99qnY1fv751zry4tps+KRr0AE&#13;&#10;nMLfBfx24PyQcbCDO1LlRcc4uolYqmF5q+YgWHG9iHlzYEqpaA4yS+X/JtkPAAAA//8DAFBLAwQU&#13;&#10;AAYACAAAACEAeRi8nb8AAAAhAQAAGQAAAGRycy9fcmVscy9lMm9Eb2MueG1sLnJlbHOEz7FqxDAM&#13;&#10;BuC90Hcw2hslHcpR4mQ5DrKWFG41jpKYxLKxnNJ7+3rswcENGoTQ90tt/+t39UNJXGANTVWDIrZh&#13;&#10;crxo+B4vbydQkg1PZg9MGm4k0HevL+0X7SaXJVldFFUUFg1rzvETUexK3kgVInGZzCF5k0ubFozG&#13;&#10;bmYhfK/rD0z/DejuTDVMGtIwNaDGWyzJz+0wz87SOdjDE+cHEWgPycFf/V5QkxbKGhxvWKqpyqGA&#13;&#10;XYt3j3V/AAAA//8DAFBLAQItABQABgAIAAAAIQCbMyc3DAEAAC0CAAATAAAAAAAAAAAAAAAAAAAA&#13;&#10;AABbQ29udGVudF9UeXBlc10ueG1sUEsBAi0AFAAGAAgAAAAhADj9If/WAAAAlAEAAAsAAAAAAAAA&#13;&#10;AAAAAAAAPQEAAF9yZWxzLy5yZWxzUEsBAi0AFAAGAAgAAAAhALpEBSaFAQAAMQMAAA4AAAAAAAAA&#13;&#10;AAAAAAAAPAIAAGRycy9lMm9Eb2MueG1sUEsBAi0AFAAGAAgAAAAhANciOkQLBQAAWwsAABAAAAAA&#13;&#10;AAAAAAAAAAAA7QMAAGRycy9pbmsvaW5rMS54bWxQSwECLQAUAAYACAAAACEAedzs6+YAAAARAQAA&#13;&#10;DwAAAAAAAAAAAAAAAAAmCQAAZHJzL2Rvd25yZXYueG1sUEsBAi0AFAAGAAgAAAAhAHkYvJ2/AAAA&#13;&#10;IQEAABkAAAAAAAAAAAAAAAAAOQoAAGRycy9fcmVscy9lMm9Eb2MueG1sLnJlbHNQSwUGAAAAAAYA&#13;&#10;BgB4AQAALwsAAAAA&#13;&#10;">
                <v:imagedata r:id="rId98" o:title=""/>
              </v:shape>
            </w:pict>
          </mc:Fallback>
        </mc:AlternateContent>
      </w:r>
      <w:r w:rsidR="00BC3F86">
        <w:rPr>
          <w:noProof/>
        </w:rPr>
        <mc:AlternateContent>
          <mc:Choice Requires="wpi">
            <w:drawing>
              <wp:anchor distT="0" distB="0" distL="114300" distR="114300" simplePos="0" relativeHeight="251785216" behindDoc="0" locked="0" layoutInCell="1" allowOverlap="1" wp14:anchorId="26FC288A" wp14:editId="2466FD83">
                <wp:simplePos x="0" y="0"/>
                <wp:positionH relativeFrom="column">
                  <wp:posOffset>2436904</wp:posOffset>
                </wp:positionH>
                <wp:positionV relativeFrom="paragraph">
                  <wp:posOffset>3282288</wp:posOffset>
                </wp:positionV>
                <wp:extent cx="510840" cy="565920"/>
                <wp:effectExtent l="38100" t="25400" r="35560" b="31115"/>
                <wp:wrapNone/>
                <wp:docPr id="193" name="Ink 193"/>
                <wp:cNvGraphicFramePr/>
                <a:graphic xmlns:a="http://schemas.openxmlformats.org/drawingml/2006/main">
                  <a:graphicData uri="http://schemas.microsoft.com/office/word/2010/wordprocessingInk">
                    <w14:contentPart bwMode="auto" r:id="rId99">
                      <w14:nvContentPartPr>
                        <w14:cNvContentPartPr/>
                      </w14:nvContentPartPr>
                      <w14:xfrm>
                        <a:off x="0" y="0"/>
                        <a:ext cx="510840" cy="565920"/>
                      </w14:xfrm>
                    </w14:contentPart>
                  </a:graphicData>
                </a:graphic>
              </wp:anchor>
            </w:drawing>
          </mc:Choice>
          <mc:Fallback>
            <w:pict>
              <v:shape w14:anchorId="4977F83B" id="Ink 193" o:spid="_x0000_s1026" type="#_x0000_t75" style="position:absolute;margin-left:191.3pt;margin-top:257.85pt;width:41.4pt;height:45.75pt;z-index:25178521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G0esLaIAQAAMAMAAA4AAABkcnMvZTJvRG9jLnhtbJxSQU7DMBC8I/EH&#13;&#10;y3eapDSljZr2QIXUA9ADPMA4dmMRe6O127S/Z5M2tIAQEpdod8cZz+x4ttjbiu0UegMu58kg5kw5&#13;&#10;CYVxm5y/vjzcTDjzQbhCVOBUzg/K88X8+mrW1JkaQglVoZARifNZU+e8DKHOosjLUlnhB1ArR6AG&#13;&#10;tCJQi5uoQNEQu62iYRyPowawqBGk8p6myyPI5x2/1kqGZ629CqzK+V06JnmhL5CKSTt5o2I8TXk0&#13;&#10;n4lsg6IujTxJEv9QZIVxJOCTaimCYFs0P6iskQgedBhIsBFobaTq/JCzJP7mbOXeW1fJSG4xk+CC&#13;&#10;cmEtMPS764D/XGEr2kDzCAWlI7YB+ImR1vN3GEfRS5BbS3qOiaCqRKDn4EtTe84wM0XOcVUkZ/1u&#13;&#10;d392sMazr6fdGll7PpnecuaEJVHknLUtxdPbf/r6PyHRCfqNea/RtpmQYLbPOaV+aL9d5GofmKRh&#13;&#10;msSTESGSoHScTocd3jMfGfruIgG6/EvWl30r7OKhzz8AAAD//wMAUEsDBBQABgAIAAAAIQC/J1dr&#13;&#10;cwIAANAFAAAQAAAAZHJzL2luay9pbmsxLnhtbLRT3WvbMBB/H+x/EOpDXiz7JMsfCXX7UBYYbFDW&#13;&#10;DrZH11ETU1sOstKk//1OsuukNH0ZGxhZ9/W7u5/uLq8PbUOelenrTheUh0CJ0lW3qvW6oD/vlyyn&#13;&#10;pLelXpVNp1VBX1RPr68+f7qs9VPbLPAkiKB7d2ubgm6s3S6iaL/fh/s47Mw6EgBx9FU/ff9Gr8ao&#13;&#10;lXqsdW0xZf+qqjpt1cE6sEW9KmhlDzD5I/ZdtzOVmsxOY6qjhzVlpZadaUs7IW5KrVVDdNli3b8o&#13;&#10;sS9bvNSYZ60MJW2NDTMRcpnJ/MscFeWhoCfyDkvssZKWRucxf/8HzOV7TFdWLLI0o2QsaaWeXU2R&#13;&#10;53zxce+3ptsqY2t1pHkgZTS8kGqQPT8DUUb1XbNzb0PJc9nskDIOgGMx5ubRGULe4yE3/xQPefkQ&#13;&#10;77S4t9SM7Z3yMJI2jdTr09q6VTjo7XaaMdsjsFPfWePXQYAQDFIG83vIFzxdJCKELDt5inGKXzEf&#13;&#10;zK7fTHgP5jiv3jKxNnS2r1d2M5EOIUiRyYn3U9bPRW9Uvd7Yvw6vuqbDpRhf/OLmBiBNTzrzKaeR&#13;&#10;O7PAfgrJSMAP9VjQC7/DxEcOCs+ATAlPMk7yGPJgxng+g1mS8oDGFHAfRRJkBAhPIYgJMJEmQeJk&#13;&#10;d6I1c1qUBJ4QSNTxubc5HctInCQBj1mOIrCcceABF4xzD8RRZjE6JAxR0EEg1FxiIAIFLAaCH17Q&#13;&#10;m2Fe93c4QyqU/J3JLAu4B0BgdBfEeaGVxPPBMkgIhCYMcpEILvHioZxMZB4HkqU+HQKgsyTYeDC4&#13;&#10;SGwFC/Tu3JuH0yUh8Gbzp0fBkb76AwAA//8DAFBLAwQUAAYACAAAACEACb8lduIAAAAQAQAADwAA&#13;&#10;AGRycy9kb3ducmV2LnhtbExPz0+DMBS+m/g/NM/Ei3EFBEYYZVGnSzzK3L2jT0pGXwntNvbfW096&#13;&#10;ecmX9/2s1rMZ2Bkn11sSEC8iYEitVT11Ar52748FMOclKTlYQgFXdLCub28qWSp7oU88N75jwYRc&#13;&#10;KQVo78eSc9dqNNIt7IgUft92MtIHOHVcTfISzM3AkyjKuZE9hQQtR3zV2B6bkxGwfTvu9QNScX1p&#13;&#10;1DYd4o3cf+yEuL+bN6twnlfAPM7+TwG/G0J/qEOxgz2RcmwQ8FQkeaAKyOJsCSww0jxLgR0E5NEy&#13;&#10;AV5X/P+Q+gcAAP//AwBQSwMEFAAGAAgAAAAhAHkYvJ2/AAAAIQEAABkAAABkcnMvX3JlbHMvZTJv&#13;&#10;RG9jLnhtbC5yZWxzhM+xasQwDAbgvdB3MNobJR3KUeJkOQ6ylhRuNY6SmMSysZzSe/t67MHBDRqE&#13;&#10;0PdLbf/rd/VDSVxgDU1VgyK2YXK8aPgeL28nUJINT2YPTBpuJNB3ry/tF+0mlyVZXRRVFBYNa87x&#13;&#10;E1HsSt5IFSJxmcwheZNLmxaMxm5mIXyv6w9M/w3o7kw1TBrSMDWgxlssyc/tMM/O0jnYwxPnBxFo&#13;&#10;D8nBX/1eUJMWyhocb1iqqcqhgF2Ld491fwAAAP//AwBQSwECLQAUAAYACAAAACEAmzMnNwwBAAAt&#13;&#10;AgAAEwAAAAAAAAAAAAAAAAAAAAAAW0NvbnRlbnRfVHlwZXNdLnhtbFBLAQItABQABgAIAAAAIQA4&#13;&#10;/SH/1gAAAJQBAAALAAAAAAAAAAAAAAAAAD0BAABfcmVscy8ucmVsc1BLAQItABQABgAIAAAAIQBt&#13;&#10;HrC2iAEAADADAAAOAAAAAAAAAAAAAAAAADwCAABkcnMvZTJvRG9jLnhtbFBLAQItABQABgAIAAAA&#13;&#10;IQC/J1drcwIAANAFAAAQAAAAAAAAAAAAAAAAAPADAABkcnMvaW5rL2luazEueG1sUEsBAi0AFAAG&#13;&#10;AAgAAAAhAAm/JXbiAAAAEAEAAA8AAAAAAAAAAAAAAAAAkQYAAGRycy9kb3ducmV2LnhtbFBLAQIt&#13;&#10;ABQABgAIAAAAIQB5GLydvwAAACEBAAAZAAAAAAAAAAAAAAAAAKAHAABkcnMvX3JlbHMvZTJvRG9j&#13;&#10;LnhtbC5yZWxzUEsFBgAAAAAGAAYAeAEAAJYIAAAAAA==&#13;&#10;">
                <v:imagedata r:id="rId100" o:title=""/>
              </v:shape>
            </w:pict>
          </mc:Fallback>
        </mc:AlternateContent>
      </w:r>
      <w:r w:rsidR="00BC3F86">
        <w:rPr>
          <w:noProof/>
        </w:rPr>
        <mc:AlternateContent>
          <mc:Choice Requires="wpi">
            <w:drawing>
              <wp:anchor distT="0" distB="0" distL="114300" distR="114300" simplePos="0" relativeHeight="251784192" behindDoc="0" locked="0" layoutInCell="1" allowOverlap="1" wp14:anchorId="64CA74A7" wp14:editId="203A366B">
                <wp:simplePos x="0" y="0"/>
                <wp:positionH relativeFrom="column">
                  <wp:posOffset>2408464</wp:posOffset>
                </wp:positionH>
                <wp:positionV relativeFrom="paragraph">
                  <wp:posOffset>1182048</wp:posOffset>
                </wp:positionV>
                <wp:extent cx="482040" cy="408600"/>
                <wp:effectExtent l="38100" t="38100" r="38735" b="48895"/>
                <wp:wrapNone/>
                <wp:docPr id="192" name="Ink 192"/>
                <wp:cNvGraphicFramePr/>
                <a:graphic xmlns:a="http://schemas.openxmlformats.org/drawingml/2006/main">
                  <a:graphicData uri="http://schemas.microsoft.com/office/word/2010/wordprocessingInk">
                    <w14:contentPart bwMode="auto" r:id="rId101">
                      <w14:nvContentPartPr>
                        <w14:cNvContentPartPr/>
                      </w14:nvContentPartPr>
                      <w14:xfrm>
                        <a:off x="0" y="0"/>
                        <a:ext cx="482040" cy="408600"/>
                      </w14:xfrm>
                    </w14:contentPart>
                  </a:graphicData>
                </a:graphic>
              </wp:anchor>
            </w:drawing>
          </mc:Choice>
          <mc:Fallback>
            <w:pict>
              <v:shape w14:anchorId="53228801" id="Ink 192" o:spid="_x0000_s1026" type="#_x0000_t75" style="position:absolute;margin-left:188.85pt;margin-top:92.25pt;width:39.55pt;height:33.75pt;z-index:25178419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Ac+woaKAQAANAMAAA4AAABkcnMvZTJvRG9jLnhtbJxSQU7DMBC8I/EH&#13;&#10;y3cap7SlRE04UCFxoPQADzCO3VjE3mjtNuX3bNKWtiCExCXa9TjjmZ2d3W1dzTYagwWf83QgONNe&#13;&#10;QWn9KuevLw9XU85ClL6UNXid8w8d+F1xeTFrm0wPoYK61MiIxIesbXJexdhkSRJUpZ0MA2i0J9AA&#13;&#10;OhmpxVVSomyJ3dXJUIhJ0gKWDYLSIdDpfAfyouc3Rqv4bEzQkdWkTogp6YtfFXZVOh5z9tZV1zdj&#13;&#10;nhQzma1QNpVVe1nyH6qctJ5EfFHNZZRsjfYHlbMKIYCJAwUuAWOs0r0ncpeKb+4e/XvnLB2pNWYK&#13;&#10;fNQ+LiXGw/x64D9PuJpG0D5BSQnJdQS+Z6QB/R3ITvQc1NqRnl0qqGsZaSVCZZvAGWa2zDk+lulR&#13;&#10;v9/cHx0s8ehrsVki6+6nt0POvHQkipyzrqV4DvYX5/8Tkuyh35i3Bl2XCQlm25zTKnx03z5yvY1M&#13;&#10;0eFoOhQjQhRBIzGdiB4/MO8YDt1JAvT4WdanfSfsZNmLTwAAAP//AwBQSwMEFAAGAAgAAAAhAANX&#13;&#10;vVd1AgAAuQUAABAAAABkcnMvaW5rL2luazEueG1stFTda9swEH8f7H8Q6kNfrFhftuRQtw9lhcEG&#13;&#10;Ze1ge3QdNTG15SArTfrf76S4TkrTl7FhI3xfv7v76c4XV7uuRc/GDU1vS8xmFCNj637R2GWJf97f&#13;&#10;EI3R4Cu7qNremhK/mAFfXX7+dNHYp66dw4kAwQ7hq2tLvPJ+PU/T7XY724pZ75Ypp1SkX+3T92/4&#13;&#10;coxamMfGNh5SDq+qurfe7HwAmzeLEtd+Ryd/wL7rN642kzloXH3w8K6qzU3vuspPiKvKWtMiW3VQ&#13;&#10;9y+M/MsaPhrIszQOo66BhgmfMamk/lKAotqV+EjeQIkDVNLh9DTm7/+AefMeM5QluMoVRmNJC/Mc&#13;&#10;akoj5/OPe791/do435gDzXtSRsMLqvdy5GdPlDND327C3WD0XLUboIxRCmMx5mbpCULe4wE3/xQP&#13;&#10;ePkQ77i4t9SM7R3zMJI2jdTr1fqmMzDo3XqaMT8AcFDfeRfXgVPOCc0JLe6pnrN8nrGZyLKjqxin&#13;&#10;+BXzwW2G1YT34A7zGi0Ta/vOts3CrybS6YxmeQHbd2IMT0WvTLNc+b8Or/u2h6UYb/zs+prSPD/q&#13;&#10;LKacRu7EAscpRCMBP8xjic/iDqMYuVdEBhhDjEqJmC4US86JOGfZOdc8TzBhmMJKSi4SiuBJJBFE&#13;&#10;8iyhhIHECCNC5okgnADvCZxIqiJhjGSIgaiR1jJRRKFcZ+CmicrADNE52CElUUIFWQU0xJAoormI&#13;&#10;VgHeElJGI5FIU5oQoRAPwfsKRAYFEEE1GCSClwFMKFRowgtURH8hIjolHH4tCfhzwGC5AiNHPHhT&#13;&#10;SA0xLFhCDlDnISZ2GY4gBJ83Kz6xD7N7+QcAAP//AwBQSwMEFAAGAAgAAAAhAFZJQjzjAAAAEAEA&#13;&#10;AA8AAABkcnMvZG93bnJldi54bWxMj81OwzAQhO9IvIO1SNyoQ8hPSeNUiIA4J/AAbrz5EbEdxW4S&#13;&#10;+vQsJ3pZaTWzs/Plx02PbMHZDdYIeNwFwNA0Vg2mE/D1+f6wB+a8NEqO1qCAH3RwLG5vcpkpu5oK&#13;&#10;l9p3jEKMy6SA3vsp49w1PWrpdnZCQ1prZy09rXPH1SxXCtcjD4Mg4VoOhj70csLXHpvv+qwF1HV0&#13;&#10;eU5W+5FsZdWmb8OlWtpSiPu7rTzQeDkA87j5/wv4Y6D+UFCxkz0b5dgo4ClNU7KSsI9iYOSI4oSI&#13;&#10;TgLCOAyAFzm/Bil+AQAA//8DAFBLAwQUAAYACAAAACEAeRi8nb8AAAAhAQAAGQAAAGRycy9fcmVs&#13;&#10;cy9lMm9Eb2MueG1sLnJlbHOEz7FqxDAMBuC90Hcw2hslHcpR4mQ5DrKWFG41jpKYxLKxnNJ7+3rs&#13;&#10;wcENGoTQ90tt/+t39UNJXGANTVWDIrZhcrxo+B4vbydQkg1PZg9MGm4k0HevL+0X7SaXJVldFFUU&#13;&#10;Fg1rzvETUexK3kgVInGZzCF5k0ubFozGbmYhfK/rD0z/DejuTDVMGtIwNaDGWyzJz+0wz87SOdjD&#13;&#10;E+cHEWgPycFf/V5QkxbKGhxvWKqpyqGAXYt3j3V/AAAA//8DAFBLAQItABQABgAIAAAAIQCbMyc3&#13;&#10;DAEAAC0CAAATAAAAAAAAAAAAAAAAAAAAAABbQ29udGVudF9UeXBlc10ueG1sUEsBAi0AFAAGAAgA&#13;&#10;AAAhADj9If/WAAAAlAEAAAsAAAAAAAAAAAAAAAAAPQEAAF9yZWxzLy5yZWxzUEsBAi0AFAAGAAgA&#13;&#10;AAAhAAc+woaKAQAANAMAAA4AAAAAAAAAAAAAAAAAPAIAAGRycy9lMm9Eb2MueG1sUEsBAi0AFAAG&#13;&#10;AAgAAAAhAANXvVd1AgAAuQUAABAAAAAAAAAAAAAAAAAA8gMAAGRycy9pbmsvaW5rMS54bWxQSwEC&#13;&#10;LQAUAAYACAAAACEAVklCPOMAAAAQAQAADwAAAAAAAAAAAAAAAACVBgAAZHJzL2Rvd25yZXYueG1s&#13;&#10;UEsBAi0AFAAGAAgAAAAhAHkYvJ2/AAAAIQEAABkAAAAAAAAAAAAAAAAApQcAAGRycy9fcmVscy9l&#13;&#10;Mm9Eb2MueG1sLnJlbHNQSwUGAAAAAAYABgB4AQAAmwgAAAAA&#13;&#10;">
                <v:imagedata r:id="rId102" o:title=""/>
              </v:shape>
            </w:pict>
          </mc:Fallback>
        </mc:AlternateContent>
      </w:r>
      <w:r w:rsidR="00BC3F86">
        <w:rPr>
          <w:noProof/>
        </w:rPr>
        <mc:AlternateContent>
          <mc:Choice Requires="wpi">
            <w:drawing>
              <wp:anchor distT="0" distB="0" distL="114300" distR="114300" simplePos="0" relativeHeight="251783168" behindDoc="0" locked="0" layoutInCell="1" allowOverlap="1" wp14:anchorId="349B5367" wp14:editId="67C6A21C">
                <wp:simplePos x="0" y="0"/>
                <wp:positionH relativeFrom="column">
                  <wp:posOffset>3950970</wp:posOffset>
                </wp:positionH>
                <wp:positionV relativeFrom="paragraph">
                  <wp:posOffset>3406775</wp:posOffset>
                </wp:positionV>
                <wp:extent cx="1319060" cy="1403565"/>
                <wp:effectExtent l="38100" t="38100" r="40005" b="31750"/>
                <wp:wrapNone/>
                <wp:docPr id="191" name="Ink 191"/>
                <wp:cNvGraphicFramePr/>
                <a:graphic xmlns:a="http://schemas.openxmlformats.org/drawingml/2006/main">
                  <a:graphicData uri="http://schemas.microsoft.com/office/word/2010/wordprocessingInk">
                    <w14:contentPart bwMode="auto" r:id="rId103">
                      <w14:nvContentPartPr>
                        <w14:cNvContentPartPr/>
                      </w14:nvContentPartPr>
                      <w14:xfrm>
                        <a:off x="0" y="0"/>
                        <a:ext cx="1319060" cy="1403565"/>
                      </w14:xfrm>
                    </w14:contentPart>
                  </a:graphicData>
                </a:graphic>
              </wp:anchor>
            </w:drawing>
          </mc:Choice>
          <mc:Fallback>
            <w:pict>
              <v:shape w14:anchorId="34773481" id="Ink 191" o:spid="_x0000_s1026" type="#_x0000_t75" style="position:absolute;margin-left:310.5pt;margin-top:267.65pt;width:105.05pt;height:111.7pt;z-index:25178316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BAKg+iLAQAAMgMAAA4AAABkcnMvZTJvRG9jLnhtbJxSy07DMBC8I/EP&#13;&#10;lu80cZ8QNe2BCqkHSg/wAcaxG4vYG63dpv17Nn3QAkJIvURrjzM7s7Pj6dZVbKMxWPA5F52UM+0V&#13;&#10;FNavcv72+nR3z1mI0heyAq9zvtOBTye3N+OmznQXSqgKjYxIfMiaOudljHWWJEGV2snQgVp7Ag2g&#13;&#10;k5GOuEoKlA2xuyrppukwaQCLGkHpEOh2dgD5ZM9vjFbxxZigI6tyPhoMSV48FUhFbzjg7J2K0ajP&#13;&#10;k8lYZiuUdWnVUZK8QpGT1pOAL6qZjJKt0f6iclYhBDCxo8AlYIxVeu+HnIn0h7O5/2hdib5aY6bA&#13;&#10;R+3jUmI8zW4PXNPCVTSB5hkKSkeuI/AjI43n/zAOomeg1o70HBJBXclI6xBKWwfOMLNFznFeiLN+&#13;&#10;v3k8O1ji2ddis0TWvhcPgjMvHYki56w9Ujwn+4vv/xOSHKG/mLcGXZsJCWbbnNMe7NrvPnK9jUzR&#13;&#10;peiJh7RdEUWY6Ke9AW3HBfeB49TpIgNq/y3ty3Mr7WLVJ58AAAD//wMAUEsDBBQABgAIAAAAIQCe&#13;&#10;V4q1wx4AAF1HAAAQAAAAZHJzL2luay9pbmsxLnhtbLScW28d2XGF3wPkPzSOH/jClvp+ESz5wcgA&#13;&#10;ARIkiB3AeZQlzoiwRA5Iai7/Pt+3qg+lwYwBIzjJwCK7e/fedVm1qnbtZn7/h58+fWx+uHl4vL2/&#13;&#10;e33qX3Sn5ubu3f3727vvXp/++8/ftNupeXx6e/f+7cf7u5vXp59vHk9/ePPP//T727u/ffr4in8b&#13;&#10;Zrh79LdPH1+fPjw9ff/q5csff/zxxY/ji/uH714OXTe+/Ne7v/37v53eHG+9v/n29u72iSUfz7fe&#13;&#10;3d893fz05GSvbt+/Pr17+ql7Hs/cf7r//PDu5vmxdx7efRnx9PD23c039w+f3j49z/jh7d3dzcfm&#13;&#10;7u0n5P7LqXn6+Xt+uWWd724eTs2nWxRuhxf9tE7bv+zcePvT69NX158R8RFJPp1e/vac//P/MOc3&#13;&#10;v55TscZhXdZTc4j0/uYHZXoZm7/6+7r/58P99zcPT7c3X8xcRjke/Ny8q+vYpwz1cPN4//Gzvjk1&#13;&#10;P7z9+BmT9V0HLI61+5e/YZBfz4dtLjofdvm7830t3C9Nc6j3tR0Ooz1D6uzap9tPNwD90/fPGHt6&#13;&#10;ZGJv/+npIeEwdMPQdkvb7X/utlf98mrcXozT+JUrDhSf5/zrw+fHD8/z/fXhC17z5NlqpdmPt++f&#13;&#10;PjwbvXvRTcM6Pdv9a6v/1tsfbm6/+/D0f3793f3He4Li8Pjv/vjHrluWrzTLks+Q+40ADgqbwwD/&#13;&#10;dfPt69PvEsNN3qwbsUA/NOPcrGs3XV+181W7Xg37en0aT8NpWa7bsZnbflmv56Zrtu66a7oWu/Nz&#13;&#10;bvr8u+/5MW4bP/u+HfblmjE8nZqeYT7mQX60/ThetxNTTiODJmbumZmBU8f9lkWuucno/rqd27Ed&#13;&#10;B8Y1YzMwedszjkmXZhgRrG/7rh3X4bp3+o4XpnZvp67EiYyMaDakaSbW4z7z96ti8h/rMFGHRvzs&#13;&#10;r0f06ifUbdcs0jXD7IyTI322KAiSXaPa2KLOwCzjjNgL6ozz9cabXM3NxuDhemTcvEwMG9phGtQa&#13;&#10;m0zb9ZLVVbLtZyfVVPzeDMzdH2bFjBuKjc3OmyjYro7UPIxjGm9uzb5ppTL15uIs1fTLzKJjO/Wa&#13;&#10;hMXwJobzMZK1Ax7oua/KU7PjDqwcCcYWV+qTXA3qhBLtXijom3WaYzQmGpkfcft2abf4gvmHdWX8&#13;&#10;hE1ER9csPa6JRwEQq2t9XnX+jrVzMeRCS6IYswZf+b1v8ayeaVFDLVDGeQaAg7gN9KsH2qUDCjWn&#13;&#10;o5YYYWwWLI4G7bzpxbyeSx7HgKIJMK6/8OmE+oKRJQAKYqgn0JoxejyvxbCugjZr7uJafAA+kS+e&#13;&#10;HAOQvt3A/ZC5uLHwS4fj53bHczhHbfIDeTFELYWyu5ZBLcQbkL1igYuJdWJUn6BtX4bq0Q6ztqsP&#13;&#10;fY11CZkNP0R8/gEry9l+enMZdmadm7lD7jxXgDaAipF5iMuZCeC6DEYUSCIL4bgaiDA0IqjwPDMQ&#13;&#10;Cy7sYwwxKQy4aMZ+LeRu+BHzlFLEHyIfIO9a3jS6503rAQCgKnT6UYUOpVn5AD+AU1RgeTYZboIp&#13;&#10;9BI+S6T1uKect0lcxSM6Lz4L2otFCCkAmrFyxgIeRvRVD0JInIAbCM+QadAhdsZmggmEB1NwC9Yi&#13;&#10;+uUY0atrmijlkjqxh1YNCtXnzQGzCz2ZlNsDRuJN3pKd+BmSYYEtCMTuBsqACw/WkDr7SW1EXJ7C&#13;&#10;oIFpJhhlNxdL5J7dpvl7fcoPojpOK/dwSwgtDUjqsbh0s7R7M09oiDZMDqliUOiN56pbZAG5CSAe&#13;&#10;6XYVBdr89NKo7scKwGFVTF+CgJFeqWfWCwxQOaYrYwUi4olcgA9iQII1GcAQESETgjGCK+cSiqor&#13;&#10;Q7D2ytpGUw8UWEGcGuwdTOC/MeEvirRzXfCP5spUH//x7bePN0+UgON4erPvGxKu0BFMerVc9cPV&#13;&#10;3JE92/7UzidxHIQR5YQtlCBxLqBpEEdYXLk0IglDrbgK/sk9daWF8YK+K9IQjLGoNtDQ4yoIE19C&#13;&#10;vIcoBBIJQxrGihKWaA0625745y1AjSVdYwQYB4EyDDQfODHGYSQo0gDApMwJ8Pxdmc1qyHx4FGgw&#13;&#10;1PisxIJ6u2Ma83cSn9MxRZzwzLuYx6AdXaSUR8uBnIq0AMpQmUkwxELsxM19xpJCQ6FWVdHjLtFO&#13;&#10;WMm6A0crpLHMZASgOVpG2rBqRSIGwuQhvqhfkxgeLC04caGrRNE4xUeXg862bqc3Qzfin24EOxAR&#13;&#10;2OmuJmiAwgvkUNgkUBBUkdQKHfgv/tAAkESrZ5FsqMSFjhpb/BOzJu7EAQmAcbpv19XlIrWDADG7&#13;&#10;sIq5p+hsDeNCI9mc0oGroIqHEDJDgQSZXhgcMmFqRBQPFDNMh8HNPwZ6rigTRrLSJix5pwdfe7sp&#13;&#10;42zMdlKVLkRArSF4GcVN2dBACWUID7gIQRnKRJAnQ70rFPBfcpOzWoK4GOrV0MHaiWIPkpXcpCCM&#13;&#10;iEz1eKP0ZQp0qxknstD5KSCBooWhlMpaJh8JZ+dm5F86RSUDRyoml7glpoyeeWqyGyghSnSvYll1&#13;&#10;nJpVHzAvs1N4UFKhVFGDpcaAAxUsTmNpkeClLqTaRkUIe3QpylyY/+AIQgP3KTQxFJ8Qhk4SlRGf&#13;&#10;RKfKMazloxUbRnShhQVGpC8hcDGSGTuGGL9fLgTIeDMxMFrTb4RyYmCtDQjAPbXDaTqNM9phXUC+&#13;&#10;L1XXCzVYgfQhCMxBVUqCKGyhU4I87uJ1VEb4jDFKQIFmV3Hcako3w2lVdAeXAnI1A1ogDcSiOpN7&#13;&#10;udIOhmGPIc/5xwrIOWIi4iFsBMys8YS65dPOb6y4a/wqp4mkVH5BkKJcb7jTPHuu5EEwU5Uikt0E&#13;&#10;6PQ7Q9ketH1cbygZhSQULGNUyhCYBM8rrlsD3EZpghDYhKdsbNg59dcrk2xOgmjQ/x5G1c4mfNRP&#13;&#10;wCMkAHQPVBCkdJFKWbOMKNammccySF6m6JY2kctrDcAPVrwkajApqJlGFmHnB1/sqBvqbHfse4I4&#13;&#10;h1M/G0YSo6RA3UJVWXgOHiwtDxGBh+VZ0b/mwPJHtUyQJhgsrqipSd34R2/BQ1hRNBBe4K9okUcx&#13;&#10;fdRHEiZjsEx4Xgvvpm6DAfQnz1u2ooe58C2ujb0UDd9bCqKB4W46G0UXNZcqsVJP6vOhwYmbUNB1&#13;&#10;TNLgTwComcyI00zaX0I4SRXJgR97N6mRCaRCV+Q2ap+nYpOlgCybCooZqbGRSdyhr7Ux3MqlhiOb&#13;&#10;8WYs5KLk9AhjMuem0SGXm09Yj20162B2Koqir5EAONwQGLq7QhBGoxCG5OUoGHpnV83NYFr0uTA/&#13;&#10;Eg6MqqJcMwI+6p0tWXC0wSCmpV1uK5fbsoXNDYUO7CpTqpwljSsYBtlcEPcC2/taH5I30jGa8bhZ&#13;&#10;MHHl+r4xUdO4C7Jmz+2O+AZAhFlmGHhZeyjdflQwWC87zsP8YilzuSsAx/C1NHjQd9wR06VmzKXM&#13;&#10;NMJvgkE1/S8gy1SAIrtWPNxu4Jv9HcLiOfA0r8CAmj51P+IvxBMRI921q26kqIIt3NPgCZiKbbc7&#13;&#10;gXoMKRwsybVkKVCQ/nJpgs4JTbqebg6MZpmNpSiUiOmr7vrU+R8RKBOEz7WrgZnaVzijX2gbq9dG&#13;&#10;oVg22JUGYTDeaabNcE9ApSoJ5+NcTMzDNJVQ39mNajCWsBGfAdNRamMEw9qK3MV0MVifINygM+UP&#13;&#10;K1s6GZMNsWODSHndsqxWbFiPh+RznODibhmzY6bcVje6dQpBVMBc4FjEWitY3BiNyMAtSMB9knEd&#13;&#10;aHoXJJGZ5L4eIx7BxmyhIUQgmSY2kJjhOj2prp1MFUcdQmpi6qyBShit0l8inNKcYYhG7Dqboqyx&#13;&#10;mWtfFBQLvfc3QNnmhrXDGRT9lZF66oFFYhYENCNaIT3Xtt7iMnEsM2M+2sU8ZQ6e+hOZcVljwGn7&#13;&#10;aIoSVb5pabZf1IdGVGxLhGQXkomlqJEA0eRhCpMxQwk84kdSd79/GEWnpX+nt7AdMVWcr/90F8Jb&#13;&#10;3iCTYugAyVoK49Kac6LkwwvKwSJDl7eiQl7ewQt4BBqdgAS/M1EOvGEd8K2H/AUCc8JKl6a4C0bv&#13;&#10;SOASvfNM1PB/bPrJVHaY2+Vq5BCDMm/UV6NNxB2TytaIwnDCxsw6uoM+0xqTWOj3DhTgyEx1p0UJ&#13;&#10;JJSgmoZ/nSFBynPIM/1fVYRl00zQS4XsPl0YY9PtwZgOr1dif8imCZ8s1Dwbr461i9K+wkrWB1SZ&#13;&#10;n1XYEx02TaVMmCKWrotTXNDGSezMaEU3caqomxUVlAHQmFmAJVfQVptyC8ilf8wE3kAV5yGTJsiF&#13;&#10;tLlLeqI0tCyuzRXLbSlP8Cmo05i2za3jpqCbtbliqaA7VhAsRDfNTRIBP9iKBZkFOfIfMIZ5KJqT&#13;&#10;AdliSUkal9cxReoaxXMPJ9aPkOKNdqFpDTXTO6N0KVsQJxYVskis4VuZGVVWHa9hN96LRcQLqBfv&#13;&#10;/KtIFy4uQSG0QtsBy2CqA63L1Vyppp1O3tatehIYAb6j2aAh8TkSuv2Mz5ERhramX46aC5bCDhWg&#13;&#10;cgGUU742dXMfc9KTOZgzjRUjmHmdUAMPMo/EfVzP2djmsRsASwsxxEuIaP9cqHNl04l6TPLWqpvx&#13;&#10;Qxxx06fsDtLn81UC1pdBfRwciLh+bY3NLrjC7Qlb4FqHh+QwqIRLIZt6AMgZviE0/skj5BYr4WW9&#13;&#10;mOJGa1kgeVQSSuLYY2HyKiyG5CDHMq3oeY4SFM2bkbXnCODQ2zepd1la6WIqeh7CTpMJK6+YkNzq&#13;&#10;Y884bAlZfFLuqL2Fpb+I6+ph8WoJXA2zmJfiXXQzU4xNaB2G62u7iYWxGfI6QMKiYrAmWDmXMAQX&#13;&#10;d1YeZRltDAMBhptVijbMoJiNK0TBkaCdHa74CMDMXvQHDJmenygHHKlmPLEacpiG+d01cCRG8c0I&#13;&#10;SUymo74+ZPXIL3lggpb3oFpNsTbkilEQwITOLothuXRxQCiuYhV+6bSdM2sM6IMUw28YCVogJDye&#13;&#10;ky1Rl2oIifSOw3NVXA15mph4z3xJ0QKjbZUPnAZmy3bfNVPB28ZyLxRHJ8w0rcLCx1RLiSovEdqq&#13;&#10;fgHOWhHNrXPL4XXQh/p6P1ZP/1Ay4xYRAAYKnl7SI6mNIU8xYfbPeXXKgSb8ZfpRCB6D6ctVwFO3&#13;&#10;kkOHbYdIVnYMSaFWwBQ77ijJn1OKYPA7UkdaOu4gQhInCs33+IZtC6ahACpP4QtcXC0G/WIPmzdI&#13;&#10;qLyJ99RDvy0QPHujdrbXSzxwP4WhNQ9zcWBYpD6x+5OoeI26pKyO91ceyxdA1KNFZ5R26oxKgHCp&#13;&#10;W0aPaRilpMCYJA9VBtr60tfxuBS3AZQjebgvNHj474LGZmevsTf4vNtoDcbaG9burlZoD2PTX1AT&#13;&#10;tINCrRX7OTsv0UvsF7jccuELHmJR6meZaCLk9cYZQbxuJmE2f0yWz6pW13FEQM5ws6gws5LcrJC0&#13;&#10;3JYNZtmcsofuQYqAmj87ejcH8OIFrcPm1gTZk0GwEMahb42XbcCkY8eph+Ii3TSSmwgQEjVEyQaI&#13;&#10;bTIC4lqKXnc5wITCXLCwr5EkxBbUYz6wxXJBseduod1O/QExTjvrY/nsIQeOa9gudG4YxB8+xaj8&#13;&#10;m2Nja6PJCiwZIVxwdA1QEIFhYNsC0NBxOdopzlXhA8jzCIfaqncnym39m7YEhMijKgJS0KajY0DY&#13;&#10;YZjwshgbkUeM0aAlP+lbtu6IxWVxE8Bh6uArPAzB1qcHbnrYM2ti5YPHaZp6MwgjyNx8kI09u6yY&#13;&#10;xUsqxsTczhaW4xYb5UDXItv8MeG7LT7iUqo0SC/pKk5eTm/WFRNNdoVnbIir4DpKzhGMcaZG/Jns&#13;&#10;4ATIBaBgUTyLJZU9/Oa+YMhXCIqoDwg9S6J8/IH4nolVyrDC9JDYvvzIppCjSZTH6enfkTzZ7ccW&#13;&#10;HNtRiGIZJMMYbjUsXJjTrnPSZGghc1c9H0SNlPcgi8Ga1TIH0Sk7UodBeAkTKnYbwGxLqQA0uB/c&#13;&#10;MF5CFCW1G0INyhVvM4q59CvcjJlSIXChjtl4ID6KO8atgf0mXY9Y9d6UigGj0X6/RsPyOwthgbSF&#13;&#10;rE6cbNwoIEp6YYhh3IVQyFqspPjHmGE1CkbLIeGLerWpdr/Mf2YWNWEoihloQNwuGMazwq0tLRI3&#13;&#10;1aMj3lLye9inImWExgDS8fn+wNtgo4IPn2kjU72DNZsfvWAbLMVP1OO24vktAvKzA0KO5G/dg4Gc&#13;&#10;HLBAmcShSWXD1O6GbfUykYUaeza8Lf1yv9TBPLwTrVki4nplnQv9i7RsznRZfeEEzOwE8JIhhYmb&#13;&#10;3U2+FfqMofCFBqUmJ+vamKTdUK03AM4v+abB062qAhnLTMGnHs5+Kik3DhfhlJ0IxLsxSxqbtdmy&#13;&#10;+5RzQ6vgzc4CUlE7e1QmeDQ1RY/YxUtuqrV1MpzmHuyAeXBBc8GaFFpKAwKuiP4oohlY+3LpZ962&#13;&#10;nvTDN1cGQpIz7EAzoTf9cOBOL6E41ipFetZZAMbMTCDFUTgSdQsN/ItOOPwIX67a6SiOy5wV7IUy&#13;&#10;AgAOCKpiH8MnYCDZW7cG1lTUq3GvC4W+4Swi3Mn4g3cuaRK612bkaYEBu97qkKQqYY6axGKlSiRg&#13;&#10;6y9ylvQjqNOpdHufPAEILaiCEgAg7bA7sQsv/fiNVZVdYmqnZW4CUR1xmqMkgyy8bKrSrJVzkI8p&#13;&#10;Ak7D0f0AMwXjRungzOYmznWqE9vXF4KYzwkAZ15gAJTNpJQ9cphgBaiRwVbKBVHGB1J2AbYOAI2p&#13;&#10;cjQpX3b0V9ME6k+cMNmyOk5kVNTohcg9aDj4B3LSsNwuvtCytDgYi+7mqvA6JIUysbCEfKYVgHr+&#13;&#10;2DAd1npN862wGSvQefXYJEYQ6Dr1sjZYhxR6qyVTB+/PwEdYDVd89ZIyuF0whIc+FfFxItmDIKDJ&#13;&#10;CS2iJ+16ciOcGT7B53SVPM1KryelECaTa0UdZlg87nBfV9DxGyyBlM1rSslqj1PvgAlPVIGKG14k&#13;&#10;8CCSH3zh4MadAxfsaa092mNxhGgh/yZeFceWAH6tlgISpAMibR/07zbyq4cKqqPcIkIg6fcrt86g&#13;&#10;65VnIJ3ClQ8SuYwOlLTKnjTMI8FwfDcm4UMqoAmnIo3K26+xQtgtKmXy1c5FMMPCVmveZavsLoIM&#13;&#10;ZkvGWdh3Ul5iOWIEibRC9TGKhkiuhHtiJsxMWFPDYROvUj0aUEQxl4hi9wRfMsdgqGp/G3DH5LEI&#13;&#10;0R+DbemsoMaYjktqCCG8JaaZCr38dEz1mOiSIbp3FPQ0zW0yThQclInEKBHq98uzVEKIjieymaXx&#13;&#10;YWFTsWWfgqItb9VWN5yHorbnAClP02TArVWYGGDcTBK4XDIjwnZ2mtOKSyldDbH5CLFhpvqTYzjN&#13;&#10;5hOYhLw7E7faUqYFCtLgLvxf3bLokGKnAKXSA0mpAGKKT+sw2tlNsl0Vp+hiyvxgSdUtjtKFMVGZ&#13;&#10;H1mStqLkP1Hv8fOYSbzgVzblIlOq41ReyvN+egC2HwMCZqRMYAmElsft9UCQ5kyqalaxZPQgUTG5&#13;&#10;pPdyaMmb7N24QVgQHgat4AO8xhyLyYfcnB3EGsfLthNymVILgbTUBfG3ddIjLRlrjM1G8eG77Zx1&#13;&#10;0aZoII5B1BR5hNXAp1/YharD+rBqA6g7+mIljF0JT4sRX8fhjIUWfSC4U/BqnsaWpw7L5nSvBM3r&#13;&#10;9dlWGQIw020T/o5jsZzR4zhO35WOaVIV0H7tLOz3dvHDE15DHqIcKDkRboM7LXQpFClJhZ784Tag&#13;&#10;DtTKbx4UK7YJmzUwSRKaNRKh50uUiR6lcalj65yMfA/owhJAzM1CUIWWvEJHM6SUd+HITMUaeBdc&#13;&#10;ipTjgsZQgMBADAJ5QVliy9N4bOZfJdigtbXpUqjAoZ41G3WGLUH51oK8YoJJ6/N73oQq2GC5Ihck&#13;&#10;B0eevx2a2PCnT6+OsoS7LQoXSnluhGOOlMVHrIYxk0woIfwjvJ8BZxeiM/1+DqENLAsK8ojRtLIm&#13;&#10;4lGT6avkzmjoXZHvPFiTjGsLxa0xlSZ5riiC4CAnKlziEvWR0eay0DFXx69GlS6S+3E2j9QWAWxM&#13;&#10;pM7hxaN1e3jKecqTbo91qOAqXVyES8yZyA8NiGp0PNSGbyqW7ZOFGqAkKQ6VGWVq0+xCEHlYh9t4&#13;&#10;EJ1TBxTQsIfGAknuA0m9pjV+inXeindrDjzmjBU8BzadSUU1sWSiXlXzHtZRY48H+Bc6w6IEO1SN&#13;&#10;Y3d3OyyJ/QIz8JadhqXLmjaxy0pTCwCRBKU4m9AYCsskgTKFH+q7fvCo1XXoJWlq7JbTGxrXrEpB&#13;&#10;dNCU35lS1NE4tlt3Spmh9nxnqwWAmARufw5sVJnAJURkDyVmSus9sCyLpsSg0CqiEeX2RAjfJpwN&#13;&#10;dtL01zNa2PTiOn6WZXMf2NeOAChAYHhRy+fAB9SOSHpsNihFmFmfxVi63LFCmReQwqYJUPQa7joo&#13;&#10;hoB1SyxwbEUyIBBmznxmh8XzPtJWJ78wSki4J2YSy01FoG4yqj3pIkxofaMWyOHGGUdEBE8qAWsZ&#13;&#10;5xWYl3Tpsg/u9zo6qnzCxVegFGdX7Xi1X/GnReXT4YSi1goEF+UwBtci4S1KPRRTMGOfjLvWYbF5&#13;&#10;yC99nk/12GchfOogdNIKU6USjW3m0DqacLdHY1d3EvgQrMYxD+B6A4e/NpLHeGHxYKZ6SX7bYsEd&#13;&#10;uuGNJcTuICMY5tGOEhkyHF+QrFryctXXtq+Ehm0BYjitBIriVI99cvh0cpeHEICFmIfZBOwky6Kb&#13;&#10;FrHrpoIracOdHc2fFQ20LClB48jKbgkkNACYr+mZh1jiqo7+NLCdp+JJv8PLJx9HumQJi2sYBPZ3&#13;&#10;Cut+4gMa0jKek7H1Ri7IVi9A1vI/XqgSwS/8DYx8Jesk8qqVPvLzsZGvGkgSYw4Zs5s29tyVW8Lp&#13;&#10;annXOAAitvRVnD8/9V3DyLADNyIBZe1VY4mpPhtM8ZCSTzASf+mtM54mnBsdpFQTv27V6R40GUkm&#13;&#10;1At6mkN4W8r9yi6U4zEUn3U1bp75S43pmhbJfGK7jToqJLfZJ49LAgDzMlEUt2s7eLHyBYMkm1Qe&#13;&#10;WAnKk7+P+idFkn/nkk8l0I5vyFIkhK1MUHXiBpyouYwo940E5eQGlMfMbsLyyw/pL8bC1e5ZKspq&#13;&#10;76aDEQrqkshspxaXAju257XdsWmnA3KqbfinSkjeFGlWy3FTNSJ1u33J/Gkj3mS05UcdCfuuSvJV&#13;&#10;VaomvYhGHGcnQkB2ihOkjG1UCd+SBR3kYYoAqX6REyvzYNnD+iwrz1S5I0UxN8eskEdMZgCqpK8J&#13;&#10;6arxGKMEGChsHaXdHnE/h3LBtwxtkfJsVVTXBGCBpa1ke1rJbHr1JYNUMkVVYJ5YSzWS/W4ubV3D&#13;&#10;BfyOnL6BaCKcQrPqBGT0j1OZiBrUrnqM5pcS+BRz1UffjOIoFI9YJTgYf/sXWKUVpRcbHMMfmIEO&#13;&#10;jIPWM+Hm4I0nRuXKEb8i79mEY15iS36V6QEZkZz3WeLYPPAyjw1wfrPZWQlMDgveKzv4Lzf4l//5&#13;&#10;QFh5K6MkQe5JdeR2/0yRRd3AAa4SwdJbFnKAZjS1d5b8MYqeAFHuAOJPke6RCDbIkQQzC1cLDugg&#13;&#10;LTQLkjREwFGaZWhnkYV2HOcxq0r7zbTGMYLDI/iRBWDHMikxQaeEf6MXpbGxFsMbHoGa/7IqsaCB&#13;&#10;ZEBPW2Rz9nuagdmzea7leYzDEnvQm28gj5/HVKRgF7YZ1vEWLk7iJ1xudESIpXodLqmKIrh5ss50&#13;&#10;DF4n8Wj+jKWahOTpplGm5zHgCOq0oG1Znaqc1qxiB3EVg2W1Nnf5nazrRomtglESJ8p7pqCsyuK8&#13;&#10;45Wz8j8ODWtyxOURREn8gkIZBa60vEAJNeMXd4fMY3zzC5bxj6I1Lw/1N0hVaYt/bjBzQS/ZA9dV&#13;&#10;5ImttEU1ZojJv4oh1TIPFmqjABb0zLgSYFlInjDQNLYHG9rajRpmZWKVzkdN2nVEe0ZxKz03VXUM&#13;&#10;/W6QHP35kT/VlTMK9dmlKBvW4R//clUrQd/1eVrMrLVDFfAwT3mOS8qwdvj0E4ta3Sgt5rEM8NgI&#13;&#10;G8Idfc7aeOpBIDYwIcZ4WCs+D2xQj3M84E0gwCdMQHk/cTQUsmOH7aEPKKVF6MkMJKCsMCRzSXYe&#13;&#10;c3qXSyHARyQYp9BMHOpvvaOopHJTXV0BLY0YU+IHncjL2cnxmgOZMimeuTi4ja5bp+W1IWYhtE0a&#13;&#10;mQ9jIJ9Xqqhd6WmXRWeIJO6uv+DTH24D6w/3yXZ+jQQ/ZB9hyPC+j/npbgsFDUhlIzrKKGk5u7ac&#13;&#10;UEZwJxD6CqaQVr8zpWSKOlKOvZcBqtH4yKDqRyMgf8nBNTJkxeRfJgDOdD08oxv8fs4vrzyy8xBZ&#13;&#10;kwfQwkH+qghzk2hDnYEu4S7Rkl2jGO1ceRYqXyiA8mfzjuf9iU1rz5KNPyE/p/BkIf2Ab2c5STX1&#13;&#10;AtThh9K6iS8uzvzGY+MMJS9bdc0L7U1O6fAUHULyL+0BTxCOjym707wSJAhJYwMDACYtIOgsE5J+&#13;&#10;DVNZka6U6qCHf6ZwHolpOKx1qPDSUpnuV1p8+f8v8uZ/AQAA//8DAFBLAwQUAAYACAAAACEAYtj3&#13;&#10;ieQAAAAQAQAADwAAAGRycy9kb3ducmV2LnhtbEyPQU+EMBCF7yb+h2ZMvLmFZSmEpWyMG08mm4D+&#13;&#10;gEJHINIpod0F/731pJdJXmbmvfeVp81M7IaLGy1JiHcRMKTO6pF6CR/vr085MOcVaTVZQgnf6OBU&#13;&#10;3d+VqtB2pRpvje9ZMCFXKAmD93PBuesGNMrt7IwUdp92McoHufRcL2oN5mbi+ygS3KiRQsKgZnwZ&#13;&#10;sPtqrkZCnTWmrfu3g2jPYhWXej5cbCrl48N2PobxfATmcfN/H/DLEPpDFYq19krasUmC2McByEtI&#13;&#10;kzQBFi7yJI6BtRKyNM+AVyX/D1L9AAAA//8DAFBLAwQUAAYACAAAACEAeRi8nb8AAAAhAQAAGQAA&#13;&#10;AGRycy9fcmVscy9lMm9Eb2MueG1sLnJlbHOEz7FqxDAMBuC90Hcw2hslHcpR4mQ5DrKWFG41jpKY&#13;&#10;xLKxnNJ7+3rswcENGoTQ90tt/+t39UNJXGANTVWDIrZhcrxo+B4vbydQkg1PZg9MGm4k0HevL+0X&#13;&#10;7SaXJVldFFUUFg1rzvETUexK3kgVInGZzCF5k0ubFozGbmYhfK/rD0z/DejuTDVMGtIwNaDGWyzJ&#13;&#10;z+0wz87SOdjDE+cHEWgPycFf/V5QkxbKGhxvWKqpyqGAXYt3j3V/AAAA//8DAFBLAQItABQABgAI&#13;&#10;AAAAIQCbMyc3DAEAAC0CAAATAAAAAAAAAAAAAAAAAAAAAABbQ29udGVudF9UeXBlc10ueG1sUEsB&#13;&#10;Ai0AFAAGAAgAAAAhADj9If/WAAAAlAEAAAsAAAAAAAAAAAAAAAAAPQEAAF9yZWxzLy5yZWxzUEsB&#13;&#10;Ai0AFAAGAAgAAAAhABAKg+iLAQAAMgMAAA4AAAAAAAAAAAAAAAAAPAIAAGRycy9lMm9Eb2MueG1s&#13;&#10;UEsBAi0AFAAGAAgAAAAhAJ5XirXDHgAAXUcAABAAAAAAAAAAAAAAAAAA8wMAAGRycy9pbmsvaW5r&#13;&#10;MS54bWxQSwECLQAUAAYACAAAACEAYtj3ieQAAAAQAQAADwAAAAAAAAAAAAAAAADkIgAAZHJzL2Rv&#13;&#10;d25yZXYueG1sUEsBAi0AFAAGAAgAAAAhAHkYvJ2/AAAAIQEAABkAAAAAAAAAAAAAAAAA9SMAAGRy&#13;&#10;cy9fcmVscy9lMm9Eb2MueG1sLnJlbHNQSwUGAAAAAAYABgB4AQAA6yQAAAAA&#13;&#10;">
                <v:imagedata r:id="rId104" o:title=""/>
              </v:shape>
            </w:pict>
          </mc:Fallback>
        </mc:AlternateContent>
      </w:r>
      <w:r w:rsidR="008C681C">
        <w:rPr>
          <w:noProof/>
        </w:rPr>
        <mc:AlternateContent>
          <mc:Choice Requires="wpi">
            <w:drawing>
              <wp:anchor distT="0" distB="0" distL="114300" distR="114300" simplePos="0" relativeHeight="251755520" behindDoc="0" locked="0" layoutInCell="1" allowOverlap="1" wp14:anchorId="50CA96BF" wp14:editId="3877C1B2">
                <wp:simplePos x="0" y="0"/>
                <wp:positionH relativeFrom="column">
                  <wp:posOffset>4089400</wp:posOffset>
                </wp:positionH>
                <wp:positionV relativeFrom="paragraph">
                  <wp:posOffset>2696210</wp:posOffset>
                </wp:positionV>
                <wp:extent cx="61560" cy="33120"/>
                <wp:effectExtent l="38100" t="38100" r="27940" b="30480"/>
                <wp:wrapNone/>
                <wp:docPr id="164" name="Ink 164"/>
                <wp:cNvGraphicFramePr/>
                <a:graphic xmlns:a="http://schemas.openxmlformats.org/drawingml/2006/main">
                  <a:graphicData uri="http://schemas.microsoft.com/office/word/2010/wordprocessingInk">
                    <w14:contentPart bwMode="auto" r:id="rId105">
                      <w14:nvContentPartPr>
                        <w14:cNvContentPartPr/>
                      </w14:nvContentPartPr>
                      <w14:xfrm>
                        <a:off x="0" y="0"/>
                        <a:ext cx="61560" cy="33120"/>
                      </w14:xfrm>
                    </w14:contentPart>
                  </a:graphicData>
                </a:graphic>
              </wp:anchor>
            </w:drawing>
          </mc:Choice>
          <mc:Fallback>
            <w:pict>
              <v:shape w14:anchorId="3435406D" id="Ink 164" o:spid="_x0000_s1026" type="#_x0000_t75" style="position:absolute;margin-left:321.4pt;margin-top:211.7pt;width:6.1pt;height:3.75pt;z-index:25175552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LXS7hCGAQAALgMAAA4AAABkcnMvZTJvRG9jLnhtbJxSQW7CMBC8V+of&#13;&#10;LN9LEqAURSQciipxaMuhfYDr2MRq7I3WhsDvuwmkQKuqEpfIuxOPZ3Z2Nt/Zim0VegMu48kg5kw5&#13;&#10;CYVx64y/vz3dTTnzQbhCVOBUxvfK83l+ezNr6lQNoYSqUMiIxPm0qTNehlCnUeRlqazwA6iVI1AD&#13;&#10;WhGoxHVUoGiI3VbRMI4nUQNY1AhSeU/dxQHkecevtZLhVWuvAqsy/nA/IXmhP2DGp0nb+aDOKI55&#13;&#10;lM9EukZRl0YeJYkrFFlhHAn4plqIINgGzS8qaySCBx0GEmwEWhupOj/kLIl/OFu6z9ZVMpYbTCW4&#13;&#10;oFxYCQz97DrgmidsRRNonqGgdMQmAD8y0nj+D+MgegFyY0nPIRFUlQi0Dr40tecMU1NkHJdFctLv&#13;&#10;to8nBys8+XrZrpC1/yeTMWdOWBJFzllbUjy9/ZfL+4RER+gv5p1G22ZCgtku45T6vv12katdYJKa&#13;&#10;k6RbEEnIaJQMO7TnPdzvq7P509MXSZ/XrayzNc+/AAAA//8DAFBLAwQUAAYACAAAACEA66Fxt6AD&#13;&#10;AACqCAAAEAAAAGRycy9pbmsvaW5rMS54bWy0lE2P2zYQhu8F+h8I5uALafOblBFvDkEXKNCiRZMC&#13;&#10;6dGxtWshtrSQ5PXuv+87lKx1EAcIii0MSBQ5M5x55h2/ffd02LPHsu2qpl5xPVeclfWm2Vb1/Yr/&#13;&#10;/fFWJs66fl1v1/umLlf8uez4u5uff3pb1V8O+yWeDBHqjlaH/Yrv+v5huVicTqf5yc6b9n5hlLKL&#13;&#10;X+svv//Gb0avbXlX1VWPK7vz1qap+/Kpp2DLarvim/5JTfaI/aE5tptyOqaddvNi0bfrTXnbtId1&#13;&#10;P0Xcreu63LN6fUDenzjrnx+wqHDPfdlydqhQsDRz7aJLvxTYWD+t+MX3ESl2yOTAF9dj/vM/xLz9&#13;&#10;NialZU0MkbMxpW35SDktMvPl92v/s20eyravyhfMA5Tx4Jlthu/MZwDVll2zP1JvOHtc749AppWC&#13;&#10;LMa79eIKkG/jgc2rxgOX78a7TO5rNGN5lxxGaJOkzq3tq0MJoR8eJo31HQLT9oe+zeNglDFSBamK&#13;&#10;jyotdVhaM1faX7RiVPE55uf22O2meJ/bF73mk4naUNmp2va7CbqaK2eim7hfUr/mvSur+13/n903&#13;&#10;zb7BUIwdf/P+vVIhXFSWr5wkd2WAswrZCOCv8m7F3+QZZtlz2MgEtPbMRxa0SWImwyzOpLWF4BrD&#13;&#10;yL0uhJdeah+F9Ewxk6JwTEmdjJB54aKgA22VFwonRbBCBjIJaTjR2ZIlnz9jyGbkPwQc47nBSsMd&#13;&#10;+7JwmuyY004oykCRn2VKOOlkElIzI60zImBTK3gb5BMMpQd/8sFTw0x9NZhnLfwon6y4P+7uurJf&#13;&#10;ca8cv9GuYNazQhmfgYFZKKLginsuXVICedHVzEpjFVWlmUbW2ABELa3UNgmb0w44hoHRidKWyXoh&#13;&#10;C6raGkFvoAsMRShrs0dK5GkQXibUXygREBdWeEh0ElEs847KR3NGYHn9ehAKlQAhoBzPYgoREOJM&#13;&#10;zbQzRnBpwQGZhJDbmiwyQQXUa/wsMKBbmQ2SlSajMZQ91IcOWoZGRpDTCsbaogpbQE+ammogBYgV&#13;&#10;yjLUbxTIEuRIkUfMJiB0kBGqBWjcqzX0wjKKEQiU+XootCk8WERo0Z5ZBLAIUdEAgURUw3hYnwYZ&#13;&#10;U0OhiKAwV3gTmEG2KF56jw2D8m1E0WSAwjTq05YqQyNdkaeC/Kl+mENrzPgAWQAM1ZvBBJPHaAAD&#13;&#10;f2gVuoHy0C9cwAqP+QtZSZrGyiUgo1Dwh7zwuqaalz/rm38BAAD//wMAUEsDBBQABgAIAAAAIQAK&#13;&#10;0qHf5QAAABABAAAPAAAAZHJzL2Rvd25yZXYueG1sTI/NTsMwEITvSLyDtUhcELWbphZN41QVqDc4&#13;&#10;EJAQNzdekojYjmy3Td6e5QSXlfZv5ptyN9mBnTHE3jsFy4UAhq7xpnetgve3w/0DsJi0M3rwDhXM&#13;&#10;GGFXXV+VujD+4l7xXKeWkYiLhVbQpTQWnMemQ6vjwo/oaPflg9WJ2tByE/SFxO3AMyEkt7p35NDp&#13;&#10;ER87bL7rk1Vg5aFe7ufwXM8fd0luxJhe+k+lbm+mpy2V/RZYwin9fcBvBuKHisCO/uRMZIMCmWfE&#13;&#10;nxTk2SoHRhdyvaaIR5qsxAZ4VfL/QaofAAAA//8DAFBLAwQUAAYACAAAACEAeRi8nb8AAAAhAQAA&#13;&#10;GQAAAGRycy9fcmVscy9lMm9Eb2MueG1sLnJlbHOEz7FqxDAMBuC90Hcw2hslHcpR4mQ5DrKWFG41&#13;&#10;jpKYxLKxnNJ7+3rswcENGoTQ90tt/+t39UNJXGANTVWDIrZhcrxo+B4vbydQkg1PZg9MGm4k0Hev&#13;&#10;L+0X7SaXJVldFFUUFg1rzvETUexK3kgVInGZzCF5k0ubFozGbmYhfK/rD0z/DejuTDVMGtIwNaDG&#13;&#10;WyzJz+0wz87SOdjDE+cHEWgPycFf/V5QkxbKGhxvWKqpyqGAXYt3j3V/AAAA//8DAFBLAQItABQA&#13;&#10;BgAIAAAAIQCbMyc3DAEAAC0CAAATAAAAAAAAAAAAAAAAAAAAAABbQ29udGVudF9UeXBlc10ueG1s&#13;&#10;UEsBAi0AFAAGAAgAAAAhADj9If/WAAAAlAEAAAsAAAAAAAAAAAAAAAAAPQEAAF9yZWxzLy5yZWxz&#13;&#10;UEsBAi0AFAAGAAgAAAAhALXS7hCGAQAALgMAAA4AAAAAAAAAAAAAAAAAPAIAAGRycy9lMm9Eb2Mu&#13;&#10;eG1sUEsBAi0AFAAGAAgAAAAhAOuhcbegAwAAqggAABAAAAAAAAAAAAAAAAAA7gMAAGRycy9pbmsv&#13;&#10;aW5rMS54bWxQSwECLQAUAAYACAAAACEACtKh3+UAAAAQAQAADwAAAAAAAAAAAAAAAAC8BwAAZHJz&#13;&#10;L2Rvd25yZXYueG1sUEsBAi0AFAAGAAgAAAAhAHkYvJ2/AAAAIQEAABkAAAAAAAAAAAAAAAAAzggA&#13;&#10;AGRycy9fcmVscy9lMm9Eb2MueG1sLnJlbHNQSwUGAAAAAAYABgB4AQAAxAkAAAAA&#13;&#10;">
                <v:imagedata r:id="rId106" o:title=""/>
              </v:shape>
            </w:pict>
          </mc:Fallback>
        </mc:AlternateContent>
      </w:r>
      <w:r w:rsidR="008C681C">
        <w:rPr>
          <w:noProof/>
        </w:rPr>
        <mc:AlternateContent>
          <mc:Choice Requires="wpi">
            <w:drawing>
              <wp:anchor distT="0" distB="0" distL="114300" distR="114300" simplePos="0" relativeHeight="251750400" behindDoc="0" locked="0" layoutInCell="1" allowOverlap="1" wp14:anchorId="5C0AFAEA" wp14:editId="24FD5E66">
                <wp:simplePos x="0" y="0"/>
                <wp:positionH relativeFrom="column">
                  <wp:posOffset>5212715</wp:posOffset>
                </wp:positionH>
                <wp:positionV relativeFrom="paragraph">
                  <wp:posOffset>2961640</wp:posOffset>
                </wp:positionV>
                <wp:extent cx="314270" cy="146685"/>
                <wp:effectExtent l="38100" t="38100" r="0" b="31115"/>
                <wp:wrapNone/>
                <wp:docPr id="159" name="Ink 159"/>
                <wp:cNvGraphicFramePr/>
                <a:graphic xmlns:a="http://schemas.openxmlformats.org/drawingml/2006/main">
                  <a:graphicData uri="http://schemas.microsoft.com/office/word/2010/wordprocessingInk">
                    <w14:contentPart bwMode="auto" r:id="rId107">
                      <w14:nvContentPartPr>
                        <w14:cNvContentPartPr/>
                      </w14:nvContentPartPr>
                      <w14:xfrm>
                        <a:off x="0" y="0"/>
                        <a:ext cx="314270" cy="146685"/>
                      </w14:xfrm>
                    </w14:contentPart>
                  </a:graphicData>
                </a:graphic>
              </wp:anchor>
            </w:drawing>
          </mc:Choice>
          <mc:Fallback>
            <w:pict>
              <v:shape w14:anchorId="01FBDC66" id="Ink 159" o:spid="_x0000_s1026" type="#_x0000_t75" style="position:absolute;margin-left:409.85pt;margin-top:232.6pt;width:26pt;height:12.75pt;z-index:25175040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MnAYJaLAQAAMAMAAA4AAABkcnMvZTJvRG9jLnhtbJxSTU8CMRC9m/gf&#13;&#10;mt5lKd9uWDhITDiIHPQH1G7LNm47m2lh4d87u4Cgxph4aTrz2tf35nU637uS7TQGCz7jotPlTHsF&#13;&#10;ufWbjL++PN5NOAtR+lyW4HXGDzrw+ez2ZlpXqe5BAWWukRGJD2ldZbyIsUqTJKhCOxk6UGlPoAF0&#13;&#10;MlKJmyRHWRO7K5NetztKasC8QlA6BOoujiCftfzGaBWfjQk6sjLj4+GI5MVm0+9xhhmfiAF13tqO&#13;&#10;4MlsKtMNyqqw6iRJ/kORk9aTgE+qhYySbdH+oHJWIQQwsaPAJWCMVbr1Q85E95uzpX9vXImB2mKq&#13;&#10;wEft41piPM+uBf7zhCtpAvUT5JSO3EbgJ0Yaz99hHEUvQG0d6TkmgrqUkb5DKGwVaMypzTOOy1xc&#13;&#10;9Pvdw8XBGi++Vrs1sua8GN5z5qUjUeScNSXFc7a/+nqfkOQE/ca8N+iaTEgw22ecUj80axu53kem&#13;&#10;qNkXg96YEEWQGIxGk2GDn5mPDOfqKgE68iXr67q5fvXRZx8AAAD//wMAUEsDBBQABgAIAAAAIQDt&#13;&#10;rfGJygQAAJoKAAAQAAAAZHJzL2luay9pbmsxLnhtbLSVT4/bNhDF7wX6HQjlsBfRJimKoox4cwi6&#13;&#10;QIEWLZoUaI+OrV0bseWFrP337fsbSqt1mg1QFC1arExy+ObNmzfM23ePh726b7rT7tguMzszmWra&#13;&#10;9XGza2+W2e8fr3TM1KlftZvV/tg2y+ypOWXvLr//7u2u/XzYL/irQGhP8uuwX2bbvr9dzOcPDw+z&#13;&#10;h2J27G7mzphi/mP7+eefssvx1qa53rW7npSn5631se2bx17AFrvNMlv3j2aKB/vD8a5bN9Ox7HTr&#13;&#10;l4i+W62bq2N3WPUT4nbVts1etasDvP/IVP90y48deW6aLlOHHQVrN7O+8vGHmo3V4zI7W99B8QST&#13;&#10;QzZ/HfPP/wHz6mtMoVW4KlSZGiltmnvhNE+aL75d+6/d8bbp+l3zIvMgynjwpNbDOukzCNU1p+P+&#13;&#10;TnqTqfvV/g7JrDHYYsxt568I8jUe2vyneOjyTbxzcl9KM5Z3rsMo2mSp59b2u0OD0Q+3k8f6E8Cy&#13;&#10;/aHv0jg445w2QZv6o4kLGxaumtW1OWvF6OJnzE/d3Wk74X3qXvyaTibVhsoedpt+O4luZsa7yk+6&#13;&#10;n6v+2u1ts7vZ9v/6+vq4PzIUY8ffvH9vTAhnlaWUk+VeGeDkQjUK8FtzvczepBlW6eawkRQwypa1&#13;&#10;qkIo8gtzocOFrqo8M/xXmCo3yilrSr6FqkNutNfWO5alskXN1yjPR5fKFV6itK051oV2bggrSyNh&#13;&#10;uqoFhWsSpayV3YpvlDW3BNwOp7riUHsWXnkVuMGJya12Kvqcv46VtiT1NoeftqHMHftVkbNZcFrq&#13;&#10;AVuCtQ9VLoyUdUBqshvhyi8LXKGjKn0eYeFKAmuBKENeUxtpSkkU8oJrhiRQLZ1cgh7b2hFt85CS&#13;&#10;Eit1o5pUEkvoc+jJIZiWFARwmb+oV+WIpj2Uo6w5jUBGqSBVi2aRQ34rF1NKclOhJy6AmZJFQPjB&#13;&#10;0hNnTeSY7LXUl+g7KFCdh2BB9YQhFK1BHnJSukWePCSBpU0oChlKlRpcLtkJE0pQQ2kolAMpOlZK&#13;&#10;Vjl1ig5YDYxJlAOGAiHqCjSv3SgB0qCqthZIkTcaoSsJ0FjbAi9Il+AOuYJtrmpHk6SYZAoRKsVY&#13;&#10;3MShjeLRQoXBhFzhviprQSxUaSmg0CWMow5QrRHLRtpWpKWUqGinfLha8MGloCUO4KM2QK4Qs7Ip&#13;&#10;zqbvDvhS1bou5ZwmWzb4IB6aUGBpqD4VBheaylKwkUpcKDRsak5affHvxvNT9U/HNz2Iv1xfn5p+&#13;&#10;mdUxZJfeo13NLIwTXV242keZaO34P4r1pZ8MDmJ62iYWMBgs9ZpRiUNXoxSANaRhXuZN1gx3mW4n&#13;&#10;6ZhGEURGkwZKDBqKVkiHx9gVWeUieeRRkLkSsZ34PKRgGXHxrTROR74g6DTyOggU8tOvZBO8KdHk&#13;&#10;CRKNmwiWXuEDXWO8IFhDj2SSQZIljue1gUZQuAWKuhZgmiCEeQU8nIBhyMiM38ZiGXfxReWm5uEl&#13;&#10;glzKIlOCEaQ4eRe8Duk1YE04eQcCIgAWUlV6eFClHt4QXqj0FiYjWjeMFKnlKbFqYAKSXLW4UMYA&#13;&#10;d8GEoiwv4tQEeklzUm+I5uUyo/dFFR4MySh3pVgpByLiOh5vLwFJTDLKi0mn/+bFl3+cL/8CAAD/&#13;&#10;/wMAUEsDBBQABgAIAAAAIQA7okUN5gAAABABAAAPAAAAZHJzL2Rvd25yZXYueG1sTE9NT4NAEL2b&#13;&#10;+B82Y+LF2IVGgVKWptF6MDGxtv0BC2xZhJ0l7FLQX+940ssk8+bN+8g2s+nYRQ2usSggXATAFJa2&#13;&#10;arAWcDq+3CfAnJdYyc6iEvClHGzy66tMppWd8ENdDr5mJIIulQK0933KuSu1MtItbK+Qbmc7GOlp&#13;&#10;HWpeDXIicdPxZRBE3MgGyUHLXj1pVbaH0QjYFa1+f4vuvvX+dT99bsdd37qTELc38/OaxnYNzKvZ&#13;&#10;/33AbwfKDzkFK+yIlWOdgCRcxUQV8BA9LoERI4lDQgpCVkEMPM/4/yL5DwAAAP//AwBQSwMEFAAG&#13;&#10;AAgAAAAhAHkYvJ2/AAAAIQEAABkAAABkcnMvX3JlbHMvZTJvRG9jLnhtbC5yZWxzhM+xasQwDAbg&#13;&#10;vdB3MNobJR3KUeJkOQ6ylhRuNY6SmMSysZzSe/t67MHBDRqE0PdLbf/rd/VDSVxgDU1VgyK2YXK8&#13;&#10;aPgeL28nUJINT2YPTBpuJNB3ry/tF+0mlyVZXRRVFBYNa87xE1HsSt5IFSJxmcwheZNLmxaMxm5m&#13;&#10;IXyv6w9M/w3o7kw1TBrSMDWgxlssyc/tMM/O0jnYwxPnBxFoD8nBX/1eUJMWyhocb1iqqcqhgF2L&#13;&#10;d491fwAAAP//AwBQSwECLQAUAAYACAAAACEAmzMnNwwBAAAtAgAAEwAAAAAAAAAAAAAAAAAAAAAA&#13;&#10;W0NvbnRlbnRfVHlwZXNdLnhtbFBLAQItABQABgAIAAAAIQA4/SH/1gAAAJQBAAALAAAAAAAAAAAA&#13;&#10;AAAAAD0BAABfcmVscy8ucmVsc1BLAQItABQABgAIAAAAIQDJwGCWiwEAADADAAAOAAAAAAAAAAAA&#13;&#10;AAAAADwCAABkcnMvZTJvRG9jLnhtbFBLAQItABQABgAIAAAAIQDtrfGJygQAAJoKAAAQAAAAAAAA&#13;&#10;AAAAAAAAAPMDAABkcnMvaW5rL2luazEueG1sUEsBAi0AFAAGAAgAAAAhADuiRQ3mAAAAEAEAAA8A&#13;&#10;AAAAAAAAAAAAAAAA6wgAAGRycy9kb3ducmV2LnhtbFBLAQItABQABgAIAAAAIQB5GLydvwAAACEB&#13;&#10;AAAZAAAAAAAAAAAAAAAAAP4JAABkcnMvX3JlbHMvZTJvRG9jLnhtbC5yZWxzUEsFBgAAAAAGAAYA&#13;&#10;eAEAAPQKAAAAAA==&#13;&#10;">
                <v:imagedata r:id="rId108" o:title=""/>
              </v:shape>
            </w:pict>
          </mc:Fallback>
        </mc:AlternateContent>
      </w:r>
      <w:r w:rsidR="008C681C">
        <w:rPr>
          <w:noProof/>
        </w:rPr>
        <mc:AlternateContent>
          <mc:Choice Requires="wpi">
            <w:drawing>
              <wp:anchor distT="0" distB="0" distL="114300" distR="114300" simplePos="0" relativeHeight="251745280" behindDoc="0" locked="0" layoutInCell="1" allowOverlap="1" wp14:anchorId="68E92905" wp14:editId="0C31C209">
                <wp:simplePos x="0" y="0"/>
                <wp:positionH relativeFrom="column">
                  <wp:posOffset>4744085</wp:posOffset>
                </wp:positionH>
                <wp:positionV relativeFrom="paragraph">
                  <wp:posOffset>2977515</wp:posOffset>
                </wp:positionV>
                <wp:extent cx="211660" cy="179705"/>
                <wp:effectExtent l="38100" t="38100" r="0" b="36195"/>
                <wp:wrapNone/>
                <wp:docPr id="153" name="Ink 153"/>
                <wp:cNvGraphicFramePr/>
                <a:graphic xmlns:a="http://schemas.openxmlformats.org/drawingml/2006/main">
                  <a:graphicData uri="http://schemas.microsoft.com/office/word/2010/wordprocessingInk">
                    <w14:contentPart bwMode="auto" r:id="rId109">
                      <w14:nvContentPartPr>
                        <w14:cNvContentPartPr/>
                      </w14:nvContentPartPr>
                      <w14:xfrm>
                        <a:off x="0" y="0"/>
                        <a:ext cx="211660" cy="179705"/>
                      </w14:xfrm>
                    </w14:contentPart>
                  </a:graphicData>
                </a:graphic>
              </wp:anchor>
            </w:drawing>
          </mc:Choice>
          <mc:Fallback>
            <w:pict>
              <v:shape w14:anchorId="38B6574E" id="Ink 153" o:spid="_x0000_s1026" type="#_x0000_t75" style="position:absolute;margin-left:372.95pt;margin-top:233.9pt;width:17.85pt;height:15.35pt;z-index:25174528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K+jLleNAQAAMAMAAA4AAABkcnMvZTJvRG9jLnhtbJxSy07DMBC8I/EP&#13;&#10;lu80cSENjZr2QIXEAegBPsA4dmMRe6O125S/Z9MHbUEIiUu067EnMzs7mW1cw9YagwVfcjFIOdNe&#13;&#10;QWX9suSvL/dXt5yFKH0lG/C65B868Nn08mLStYUeQg1NpZERiQ9F15a8jrEtkiSoWjsZBtBqT6AB&#13;&#10;dDJSi8ukQtkRu2uSYZqOkg6wahGUDoFO5zuQT7f8xmgVn40JOrKm5HmWjTmLVIhbkoVU5KOMszcq&#13;&#10;xmnOk+lEFkuUbW3VXpL8hyInrScBX1RzGSVbof1B5axCCGDiQIFLwBir9NYPORPpN2cP/r13JW7U&#13;&#10;CgsFPmofFxLjYXZb4D+/cA1NoHuEitKRqwh8z0jj+TuMneg5qJUjPbtEUDcy0jqE2raBxlzYquT4&#13;&#10;UImjfr++OzpY4NHX03qBrL8vsmvOvHQkipyzvqV4Dvafzt8Tkuyh35g3Bl2fCQlmm5LTmn70323k&#13;&#10;ehOZosOhEKMRIYogkY/zNOvxA/OO4dCdJEBXzrI+7fvnJ4s+/QQAAP//AwBQSwMEFAAGAAgAAAAh&#13;&#10;AFvEoUmnAwAARwgAABAAAABkcnMvaW5rL2luazEueG1stFRNb9tGEL0XyH8YbA6+cKX9JJdC5ByC&#13;&#10;GijQokWTAu1RkdYWEZE0SMqy/33fLClaaRwgCJoLydmZeTPz5i3fvH2sD/QQu75qm7XQCyUoNtt2&#13;&#10;VzV3a/HXhxsZBPXDptltDm0T1+Ip9uLt9auf3lTNp/qwwpOA0PT8VR/WYj8M96vl8nQ6LU520XZ3&#13;&#10;S6OUXf7SfPrtV3E9Ze3ibdVUA0r256Nt2wzxcWCwVbVbi+3wqOZ4YL9vj902zm4+6bbPEUO32cab&#13;&#10;tqs3w4y43zRNPFCzqdH334KGp3t8VKhzFztBdYWBpVloV7jwc4mDzeNaXNhHtNijk1osX8b85wdg&#13;&#10;3nyJyW1ZU+SFoKmlXXzgnpaJ89XXZ/+ja+9jN1TxmeaRlMnxRNvRTvyMRHWxbw9H3o2gh83hCMq0&#13;&#10;UpDFVFsvXyDkSzxw87/igZev4l029zk103iXPEykzZI6r3ao6gih1/ezxoYewHz8fujSdTDKGKly&#13;&#10;qcoPKqx0vjJ+4YK/WMWk4jPmx+7Y72e8j92zXpNnZm2c7FTthv1MulooZwo3837J+kvZ+1jd7Yfv&#13;&#10;Tt+2hxaXYtr463fvlMrzi8lSyVlyL1zgpEKaCPgz3q7F63SHKWWOB4kBUxrSVPi8zK6ktlfqSmW4&#13;&#10;h0IJG5TNLClpvPWZ1IoU6Yxf+NYukw4HCo50gA8z2pa81Nr5TJGl3IXMEUpkRsJSMDRpbTONPO0U&#13;&#10;gjxAHCwbcnhTDYK38EhBTGbIyaIMGepwJKoVCASaQbIjp/Ish6Uz6clK7SycHoUVMrSEStApN4lZ&#13;&#10;AFgUHGfgxyzSSq4Kr+d8RFOAnweBaVG4hNfzpKmW4YZhpVqOLAeNJlKkzhMGKAMEMANY43NfpjhU&#13;&#10;NaiZ5kUaiNSqzFLPSiOCh8ixhjJNjapeGph8jFHwNKhnUjmkYldMmyeHAUAhYsY+cxCsPvsZnfX/&#13;&#10;rZpIt+z329s+DvgD56W4Ni4QZp9koosrrSeZaAT4kOYFtwaqGFWAjUuQBRrQKFaZjp3mJfBOE9Xa&#13;&#10;YYNgwmvPNJAtEnGBx6WCTM7unNn0kJQvQAIvgrmjMqWyxbIwAesBVG5HVRYhA2xaE5NpLBqBKAOk&#13;&#10;kDQVED9hoa6GRrF6sI32WQO8rwLSwotVq0PJsMmGlqXGGlnbcGNFBImc9YNWSkgburF48+KQjL7R&#13;&#10;HLcaGAMcsIa1g6SB6imUPgtpyTxnuhTYoTTGgxbMD/JRieuDvbFrR6DlPzt+/pNe/wsAAP//AwBQ&#13;&#10;SwMEFAAGAAgAAAAhAHOtN5XlAAAAEAEAAA8AAABkcnMvZG93bnJldi54bWxMj91OwzAMhe+ReIfI&#13;&#10;SNyxpGhru67phIYmIcHFNniArDFtID9Vk22Fp8dcwY0l28fH56vXk7PsjGM0wUvIZgIY+jZo4zsJ&#13;&#10;b6/buxJYTMprZYNHCV8YYd1cX9Wq0uHi93g+pI6RiY+VktCnNFScx7ZHp+IsDOhp9x5GpxK1Y8f1&#13;&#10;qC5k7iy/FyLnThlPH3o14KbH9vNwchKCeMLdc/yOG6PK7OXDbFuxt1Le3kyPKyoPK2AJp/R3Ab8M&#13;&#10;lB8aCnYMJ68jsxKK+WJJUgnzvCAQUhRllgM70mRZLoA3Nf8P0vwAAAD//wMAUEsDBBQABgAIAAAA&#13;&#10;IQB5GLydvwAAACEBAAAZAAAAZHJzL19yZWxzL2Uyb0RvYy54bWwucmVsc4TPsWrEMAwG4L3QdzDa&#13;&#10;GyUdylHiZDkOspYUbjWOkpjEsrGc0nv7euzBwQ0ahND3S23/63f1Q0lcYA1NVYMitmFyvGj4Hi9v&#13;&#10;J1CSDU9mD0wabiTQd68v7RftJpclWV0UVRQWDWvO8RNR7EreSBUicZnMIXmTS5sWjMZuZiF8r+sP&#13;&#10;TP8N6O5MNUwa0jA1oMZbLMnP7TDPztI52MMT5wcRaA/JwV/9XlCTFsoaHG9YqqnKoYBdi3ePdX8A&#13;&#10;AAD//wMAUEsBAi0AFAAGAAgAAAAhAJszJzcMAQAALQIAABMAAAAAAAAAAAAAAAAAAAAAAFtDb250&#13;&#10;ZW50X1R5cGVzXS54bWxQSwECLQAUAAYACAAAACEAOP0h/9YAAACUAQAACwAAAAAAAAAAAAAAAAA9&#13;&#10;AQAAX3JlbHMvLnJlbHNQSwECLQAUAAYACAAAACEAr6MuV40BAAAwAwAADgAAAAAAAAAAAAAAAAA8&#13;&#10;AgAAZHJzL2Uyb0RvYy54bWxQSwECLQAUAAYACAAAACEAW8ShSacDAABHCAAAEAAAAAAAAAAAAAAA&#13;&#10;AAD1AwAAZHJzL2luay9pbmsxLnhtbFBLAQItABQABgAIAAAAIQBzrTeV5QAAABABAAAPAAAAAAAA&#13;&#10;AAAAAAAAAMoHAABkcnMvZG93bnJldi54bWxQSwECLQAUAAYACAAAACEAeRi8nb8AAAAhAQAAGQAA&#13;&#10;AAAAAAAAAAAAAADcCAAAZHJzL19yZWxzL2Uyb0RvYy54bWwucmVsc1BLBQYAAAAABgAGAHgBAADS&#13;&#10;CQAAAAA=&#13;&#10;">
                <v:imagedata r:id="rId110" o:title=""/>
              </v:shape>
            </w:pict>
          </mc:Fallback>
        </mc:AlternateContent>
      </w:r>
      <w:r w:rsidR="008C681C">
        <w:rPr>
          <w:noProof/>
        </w:rPr>
        <mc:AlternateContent>
          <mc:Choice Requires="wpi">
            <w:drawing>
              <wp:anchor distT="0" distB="0" distL="114300" distR="114300" simplePos="0" relativeHeight="251746304" behindDoc="0" locked="0" layoutInCell="1" allowOverlap="1" wp14:anchorId="4CB3E759" wp14:editId="6BED7D27">
                <wp:simplePos x="0" y="0"/>
                <wp:positionH relativeFrom="column">
                  <wp:posOffset>3963035</wp:posOffset>
                </wp:positionH>
                <wp:positionV relativeFrom="paragraph">
                  <wp:posOffset>2926715</wp:posOffset>
                </wp:positionV>
                <wp:extent cx="527280" cy="300735"/>
                <wp:effectExtent l="38100" t="38100" r="0" b="42545"/>
                <wp:wrapNone/>
                <wp:docPr id="155" name="Ink 155"/>
                <wp:cNvGraphicFramePr/>
                <a:graphic xmlns:a="http://schemas.openxmlformats.org/drawingml/2006/main">
                  <a:graphicData uri="http://schemas.microsoft.com/office/word/2010/wordprocessingInk">
                    <w14:contentPart bwMode="auto" r:id="rId111">
                      <w14:nvContentPartPr>
                        <w14:cNvContentPartPr/>
                      </w14:nvContentPartPr>
                      <w14:xfrm>
                        <a:off x="0" y="0"/>
                        <a:ext cx="527280" cy="300735"/>
                      </w14:xfrm>
                    </w14:contentPart>
                  </a:graphicData>
                </a:graphic>
              </wp:anchor>
            </w:drawing>
          </mc:Choice>
          <mc:Fallback>
            <w:pict>
              <v:shape w14:anchorId="071BCD79" id="Ink 155" o:spid="_x0000_s1026" type="#_x0000_t75" style="position:absolute;margin-left:311.45pt;margin-top:229.85pt;width:42.7pt;height:24.9pt;z-index:25174630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BXpaYKMAQAAMAMAAA4AAABkcnMvZTJvRG9jLnhtbJxSQU7DMBC8I/EH&#13;&#10;y3eapBBaoqYcqJB6oPQADzCO3VjE3mjtNu3v2SQtbUEIqZdo1+OMZ3Z28ri1Fdso9AZczpNBzJly&#13;&#10;EgrjVjl/f3u+GXPmg3CFqMCpnO+U54/T66tJU2dqCCVUhUJGJM5nTZ3zMoQ6iyIvS2WFH0CtHIEa&#13;&#10;0IpALa6iAkVD7LaKhnF8HzWARY0glfd0OutBPu34tVYyvGrtVWBVzkdpSmpCV9xxhlSMxg+cfVDx&#13;&#10;cJvyaDoR2QpFXRq5lyQuUGSFcSTgm2omgmBrNL+orJEIHnQYSLARaG2k6vyQsyT+4WzuPltXyZ1c&#13;&#10;YybBBeXCUmA4zK4DLnnCVjSB5gUKSkesA/A9I43n/zB60TOQa0t6+kRQVSLQOvjS1J7GnJki5zgv&#13;&#10;kqN+t3k6Olji0ddis0TW3k/SlDMnLIki56xtKZ6D/cX5/4REe+gv5q1G22ZCgtk257Smu/bbRa62&#13;&#10;gUk6TIej4ZgQSdBtHI/6lTgw9wyH7iQBevws69O+FXay6NMvAAAA//8DAFBLAwQUAAYACAAAACEA&#13;&#10;lAeS5/wFAADODQAAEAAAAGRycy9pbmsvaW5rMS54bWy0lt1v2zYUxd8H7H8g1Ae/iAk/REoKmvRh&#13;&#10;WIEBGzasHbA9po6SGPVHYCtN+t/vdyjHSdcUGIYMSCxTJC/PPefcS79+c79amk/DdrfYrE8rf+Qq&#13;&#10;M6znm4vF+uq0+uP9W9tVZjeery/Ol5v1cFp9HnbVm7Pvv3u9WH9cLU/4NERY7/RttTytrsfx5uT4&#13;&#10;+O7u7uguHm22V8fBuXj80/rjLz9XZ/tdF8PlYr0YOXL38Gq+WY/D/ahgJ4uL02o+3rvDemK/29xu&#13;&#10;58NhWm+288cV4/Z8PrzdbFfn4yHi9fl6PSzN+nwF7j8rM36+4cuCc66GbWVWCxK24cg3bdP92PPi&#13;&#10;/P60ejK+BeIOJKvq+PmYf/0PMd9+HVOwYmhzW5k9pIvhkzAdF85Pvp37b9vNzbAdF8MjzRMp+4nP&#13;&#10;Zj6NCz8TUdtht1neSpvKfDpf3kKZdw5b7M/2x88Q8nU8uHnRePDyzXhPwX1JzT69pzzsSTtY6kHa&#13;&#10;cbEaMPrq5uCxcUdgvX43bks5BBeCddm6/r3rTnw+CfGoDd0TKfYufoj5YXu7uz7E+7B99GuZObA2&#13;&#10;ZXa3uBivD6S7I9eEtjnw/pT153ZfD4ur6/E/b59vlhuKYq/4qx9+cC7nJ5mVIw+We6aAiwvNnoDf&#13;&#10;h8vT6lWpYVN2Ti8KA85415s2u1zP3CzPQmqaunJVphh9CrWz3rS+qZ1JNueWpw/G8XAmeD2DTX2q&#13;&#10;k+mMz3WwPpZZn5gOtbeeDbXNprN9x3TLyDPwbV9bb5OGNhjvo4ZeawloYxvrbBpC2UaL2jpyEAcG&#13;&#10;vYjGpxyIlqf1OjURJ9kuFoRsaJJWZoEhrD6TcV/U6IMt/i1VxXy/Xl7uhpHG1PrqLHcmpbAnr51Z&#13;&#10;72ch9G1dWV8lPtoO/MGIrwBo2ARDGYC4b2ryZkTeDTQhQCLjCMck0pAZ2YG6DEUMRMKT0ioRvYmm&#13;&#10;7USbEYvEJUgLuZ6/2IlzZ+O0oBCZtCEpjM2BDWwMGWFFJ0eCzOvsCJ4QsnQARA/hOkmJIF4ibuA8&#13;&#10;V0dAApr1UxKoY332JEpWk0jYgsRsQEtXEpqA8ypZgJC7bZycJU6KzOxmR8YpkguR+xoMpocbJjqW&#13;&#10;YSeBgbKXVLPruuosdIn80l5OtEyzEFNWMQTEbKDeF0sq9aScyLjrc2GwdUpdMhUmu4BhYTjKz2K2&#13;&#10;x+4YW/PQaZFN7u21y2SbqCTb255pLGUyI45gREngKjQnsvYqaBPF/n5IsEazDk2nYk1I7kypDOrI&#13;&#10;piJRNgHJBdgquPKQ0SbqGaIlKmEInQnDPglYUVJws6pRKpWdPiJLEZSmQDsoXiri4yWIAgfnu5py&#13;&#10;ZFY2x3p+cgx8TgWBwGWL9BVE0gUqsJUmKG1oBOWhdnzAmiJY2icL6ywqaBWH1HlEg3HYSNkQsS/F&#13;&#10;T6fhmKlr0L8eEsDGqjmiOTWjoO6RUbOUE6cm1UWpmghVPpb3hQD1IYZTa+EIsqE7SVplQW31hSVA&#13;&#10;dL34JXgpTtKaWigPWkGnsjYtbSBgcfYFDNJIlo42gCPYDEQFS6YnNgEBrERMyzAKNjpwpGAynKp3&#13;&#10;itVAJEqAgPlJikIOutgg5xIL30i+qTN6J3jYokE1MSavy4ClrB1xvJIreeKbXLiVoVna7xVlSWcw&#13;&#10;EbCT2gYuNw2Uy8mkoQRanSa8/NPNiyzQq+JnblKJIWY2Sb5GIxYrcfAWyfdmoem2aCgLaF4pRgV+&#13;&#10;uQbPjURP8BADlH1PSDPLBalKqmxT+QpD9agFdjkMEJg/yv3ONK2qq9Ari9DQUDHKVtIxlTYsq5e1&#13;&#10;DT2kFJv0Kb4peRFlqq5SekWAchFG2/qi7GSynsSpGfkicAWjDVxiL9VSbDPkyj/ikoMpZOTw2s9Q&#13;&#10;Zam7hukoNTtd0SWaDB1o55KNaRSxLU1t6hBsFTJ1abqyaodrXT8WVLYKJifw0I3zkpKEPuwlaTrd&#13;&#10;ZVwwM89vFldXsbKhigmC5TtMTgOTawozJXOY6IqH5cug27aAbNRVAuXGl8IDmNlNRdFlVPbyYtPh&#13;&#10;WMpVNVPcPDU4iffP/B5/0J79DQAA//8DAFBLAwQUAAYACAAAACEADOEayeMAAAAQAQAADwAAAGRy&#13;&#10;cy9kb3ducmV2LnhtbExPyU7DMBC9I/EP1iBxozYpaZo0kwpRcePQhorl5sYmsfASbLcNf485wWWk&#13;&#10;p3lrvZ6MJifpg3IW4XbGgEjbOaFsj7B/frxZAgmRW8G1sxLhWwZYN5cXNa+EO9udPLWxJ8nEhooj&#13;&#10;DDGOFaWhG6ThYeZGadPvw3nDY4K+p8LzczI3mmaMLajhyqaEgY/yYZDdZ3s0COrrZZ49aVNs49v+&#13;&#10;3TuvXrebFvH6atqs0rlfAYlyin8K+N2Q+kOTih3c0YpANMIiy8pERbjLywJIYhRsOQdyQMhZmQNt&#13;&#10;avp/SPMDAAD//wMAUEsDBBQABgAIAAAAIQB5GLydvwAAACEBAAAZAAAAZHJzL19yZWxzL2Uyb0Rv&#13;&#10;Yy54bWwucmVsc4TPsWrEMAwG4L3QdzDaGyUdylHiZDkOspYUbjWOkpjEsrGc0nv7euzBwQ0ahND3&#13;&#10;S23/63f1Q0lcYA1NVYMitmFyvGj4Hi9vJ1CSDU9mD0wabiTQd68v7RftJpclWV0UVRQWDWvO8RNR&#13;&#10;7EreSBUicZnMIXmTS5sWjMZuZiF8r+sPTP8N6O5MNUwa0jA1oMZbLMnP7TDPztI52MMT5wcRaA/J&#13;&#10;wV/9XlCTFsoaHG9YqqnKoYBdi3ePdX8AAAD//wMAUEsBAi0AFAAGAAgAAAAhAJszJzcMAQAALQIA&#13;&#10;ABMAAAAAAAAAAAAAAAAAAAAAAFtDb250ZW50X1R5cGVzXS54bWxQSwECLQAUAAYACAAAACEAOP0h&#13;&#10;/9YAAACUAQAACwAAAAAAAAAAAAAAAAA9AQAAX3JlbHMvLnJlbHNQSwECLQAUAAYACAAAACEAFelp&#13;&#10;gowBAAAwAwAADgAAAAAAAAAAAAAAAAA8AgAAZHJzL2Uyb0RvYy54bWxQSwECLQAUAAYACAAAACEA&#13;&#10;lAeS5/wFAADODQAAEAAAAAAAAAAAAAAAAAD0AwAAZHJzL2luay9pbmsxLnhtbFBLAQItABQABgAI&#13;&#10;AAAAIQAM4RrJ4wAAABABAAAPAAAAAAAAAAAAAAAAAB4KAABkcnMvZG93bnJldi54bWxQSwECLQAU&#13;&#10;AAYACAAAACEAeRi8nb8AAAAhAQAAGQAAAAAAAAAAAAAAAAAuCwAAZHJzL19yZWxzL2Uyb0RvYy54&#13;&#10;bWwucmVsc1BLBQYAAAAABgAGAHgBAAAkDAAAAAA=&#13;&#10;">
                <v:imagedata r:id="rId112" o:title=""/>
              </v:shape>
            </w:pict>
          </mc:Fallback>
        </mc:AlternateContent>
      </w:r>
      <w:r w:rsidR="008C681C">
        <w:rPr>
          <w:noProof/>
        </w:rPr>
        <mc:AlternateContent>
          <mc:Choice Requires="wpi">
            <w:drawing>
              <wp:anchor distT="0" distB="0" distL="114300" distR="114300" simplePos="0" relativeHeight="251747328" behindDoc="0" locked="0" layoutInCell="1" allowOverlap="1" wp14:anchorId="4B95F7EC" wp14:editId="10E72F9E">
                <wp:simplePos x="0" y="0"/>
                <wp:positionH relativeFrom="column">
                  <wp:posOffset>3853180</wp:posOffset>
                </wp:positionH>
                <wp:positionV relativeFrom="paragraph">
                  <wp:posOffset>2018665</wp:posOffset>
                </wp:positionV>
                <wp:extent cx="1653305" cy="792095"/>
                <wp:effectExtent l="38100" t="38100" r="36195" b="33655"/>
                <wp:wrapNone/>
                <wp:docPr id="156" name="Ink 156"/>
                <wp:cNvGraphicFramePr/>
                <a:graphic xmlns:a="http://schemas.openxmlformats.org/drawingml/2006/main">
                  <a:graphicData uri="http://schemas.microsoft.com/office/word/2010/wordprocessingInk">
                    <w14:contentPart bwMode="auto" r:id="rId113">
                      <w14:nvContentPartPr>
                        <w14:cNvContentPartPr/>
                      </w14:nvContentPartPr>
                      <w14:xfrm>
                        <a:off x="0" y="0"/>
                        <a:ext cx="1653305" cy="792095"/>
                      </w14:xfrm>
                    </w14:contentPart>
                  </a:graphicData>
                </a:graphic>
              </wp:anchor>
            </w:drawing>
          </mc:Choice>
          <mc:Fallback>
            <w:pict>
              <v:shape w14:anchorId="4548E9D9" id="Ink 156" o:spid="_x0000_s1026" type="#_x0000_t75" style="position:absolute;margin-left:302.8pt;margin-top:158.35pt;width:131.4pt;height:63.55pt;z-index:25174732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IhH9v6QAQAAMQMAAA4AAABkcnMvZTJvRG9jLnhtbJxSy27bMBC8B8g/&#13;&#10;EHuPJTmRH4LlHGIEyKGJD+kHsBRpERG5wpK2nL/vSrZju0VRIBdhXxzN7Ozice8asdMULPoSslEK&#13;&#10;QnuFlfWbEn6+P9/NQIQofSUb9LqETx3gcXl7s+jaQo+xxqbSJBjEh6JrS6hjbIskCarWToYRttpz&#13;&#10;0yA5GTmlTVKR7BjdNck4TSdJh1S1hEqHwNXVoQnLAd8YreKbMUFH0ZQwzfM5iDgEUxDEwbyv/OJg&#13;&#10;ls4gWS5ksSHZ1lYdKclvMHLSeibwBbWSUYot2b+gnFWEAU0cKXQJGmOVHvSwsiz9Q9mL/+hVZQ9q&#13;&#10;S4VCH7WPa0nxtLuh8Z1fuIY30P3Ait2R24hwROT1/N+MA+kVqq1jPgdHSDcy8jmE2raB11zYqgR6&#13;&#10;qbIzf797OitY01nX625Nop/P8gkILx2TYuWiT9mek/zX6/fcSY6tfyHvDbneEyYs9iXwmX7238Fy&#13;&#10;vY9CcTGb5Pf3aQ5CcW86H6fzvB84QR8gTtmFBTxyZfZl3j+/uPTlbwAAAP//AwBQSwMEFAAGAAgA&#13;&#10;AAAhAA9hiQzeGAAACDoAABAAAABkcnMvaW5rL2luazEueG1stJtdjxzJcUXfDfg/FFoP8zJFVmXW&#13;&#10;JyFSD4IXMGDDhiUD9iNFzi4HImcWM8Pl7r/3OTerhxR2BRhGG4LYU11ZmRE3Im58VO/v//Dzp4/d&#13;&#10;TzcPj7f3d69P44vh1N3cvbt/f3v3w+vTf/75u347dY9Pb+/ev/14f3fz+vTLzePpD2/+8R9+f3v3&#13;&#10;108fX/Fvxw53j/716ePr04enpx9fvXz55cuXF1/qi/uHH16WYagv//nur//6L6c3x1Pvb76/vbt9&#13;&#10;4sjH81fv7u+ebn5+crNXt+9fn949/Tw8r2fvP91/fnh383zbbx7efV3x9PD23c139w+f3j497/jh&#13;&#10;7d3dzcfu7u0n5P6vU/f0y4/8ccs5P9w8nLpPtyjclxfjtE7bP+188fbn16dvrj8j4iOSfDq9/O09&#13;&#10;//v/Yc/vfr2nYtWyLuupO0R6f/OTMr0M5q/+vu7//nD/483D0+3NV5gbKMeNX7p37Tr4NKAebh7v&#13;&#10;P37WNqfup7cfPwPZOAy4xXH2+PI3APn1fmBz0f3A5e/u961wfwvNod63OBygPbvU2bRPt59ucPRP&#13;&#10;Pz772NMjG/v1n54eEg5lKKUfln7Y/zxsr8bl1Ti/GMbyjSkOLz7v+ZeHz48fnvf7y8NXf82dZ9Sa&#13;&#10;Zl9u3z99eAZ9eDFMZZ2ecf8W9d96+sPN7Q8fnv7Pj7+7/3hPUBwW/90f/zgMy/KNZjny2eV+I4Dj&#13;&#10;hd0BwH/cfP/69LvEcJcn2xdBYJy2bi1rty5jvb4arvrtql/G9fo0nMbTWMpwPfdjX8t03U9d6Ybr&#13;&#10;ic+tXPdzV/q5Xg/92o88OnSVmwNf14WLpRv5d+i96EfucGPsxpltWMfN0teei5I9x770a/ZcuTXy&#13;&#10;3bjz+NiPw3jNjn2djw244vsl+w39NPEHu3docb10HBEp+zLv17XbuRz8cp3ziezdOHbL7jPKVBVp&#13;&#10;zXkcwHZ99Vi19Ohuu+ZktFsQGkk5bO8XdfFqLLtYIENTcUTkES0XZOBpz+ZqX9hefRWzX6ZcKXS/&#13;&#10;9aDomeNSeBAgBhDwjywOuBw099OM3Gix+xhwc9/rFTVmwFw2dkHKaRUxjxr6vSvbxOXZCuOIaboJ&#13;&#10;0TVT9WDALezMt71Yc+yq3WZtq+HKyL5cChpfBjPxXXhgwxojbgBMPr5qRyQZARTQqlfqX/gsc8NX&#13;&#10;RMEqGiKsjgPOqDQi7LhG5akvw4a7abHDT7CRYE4cj3FQL+ACUTD3kBHvOMvDTSWoSKAFYqhm/ooO&#13;&#10;3J1AzMNGLqsAYsh+LMemosOlroBsU9WdOR5cFAnkD7XryAPiUOYBPAQ5525IbVQsOwsngPYgBJk3&#13;&#10;L1fkmbHBvl2Xbu6LbogiHXtM5z1YzmnuocraamourCiIrsHiIILBBu2CQOpXzsBZPcOzGs4IwAk8&#13;&#10;tsUzFRNg0Mt/+8K32ss4aB6KUsuq9RBvLtgP1Rr0+oE8MI5zHmIrz2k+zyd4tJ2xeHAHwDlweYki&#13;&#10;Pdg03wVLnCXK4/Poxwr2NfqFGWFwqQETquO06tXIyrn6lGIA1jZjEyIZ0iCi4mz+U7qK13LdE5OA&#13;&#10;2s9TKEYL+djYqAnldHXEho7Q3Ijjo9u9wjHgvBYBDXusiCxwwWFRjDNMXKlZ4FW2MEKzxxBjsaeC&#13;&#10;zFKI+/vvVPlu6wsugLggZOhu3EVwHAzHAINKIGMCpEN3t40bNzfVX7zUXmwmFXPpR8ghZiycgNF4&#13;&#10;znvGJSF4vtIb9F4OAo1oLV9hWlfjnj0GCfLjglZEQZTlpptpgKJBwiSei9V0dA9ShYJZlDEaEVh8&#13;&#10;Lyu7M3GqMTA+l2zTYynPDb1iGlZzoGECvbHJrk8ZJxsMysk7qLBxxGSZocC1bMz+feWuwSU/wShK&#13;&#10;oVU5BU5Be9dBv8RiMzXrWIKXsHUvEQgIkYD1Wam5OWphM/yZT57kC3BEsrahARN20C9U2B1InH56&#13;&#10;MnbuYHtEbCvXHgXaBSvYl1MMRuSphlkFyU0IEWzu5UMwJjXIAuwwBJts5dfaQCT8l1OyRDTxA3Rp&#13;&#10;4QwC/S4XR3mQgPEkRtJizibjykQ76aCiA7uCNHTQo6Y8WNg4eQe/jHtgCjLc+SwNtSxsIOgJjQEb&#13;&#10;1G5jd0N4J6lxoSICUoVL503GwMnMbLjYjHuAAYs00c6Vukcc6Va/HeukVd2K6MCEu1TEZeAkswmj&#13;&#10;OolYvEUf4jlB5hhvGcEVPQwH/IHD5DViGLdLuIE8Irqv4LARyZ5soWz4jWenFLAO8TQlRrTV/KXR&#13;&#10;4kZ82SyMcPoWp2U7Du/A2m+zhITlmSA3y4rwlKkfgUOD5p5KUhi6HdhlCD5Bk+scBCUAcJCVHTbR&#13;&#10;FzsTIUTPkc0ihrK6KKgWgaxNqgCxUjKACvTD/S0BidMFEYIZJ1ZKtp4h5S31hq7ZF+3Q4ExyI802&#13;&#10;bgteKwHpWZzCMYIzXFMZ+iH23fA3/dG5JP/flqkp/P/t++8fb55en6ZhPr0hayPhhL8sqEHhul6V&#13;&#10;HclP/XyqJxCjRACCPpZaO5jJvEO+sWSlNiQVYEYjKvFI3LSMrQoQ2ZnDBW6y+G04cgudZL0AoWVn&#13;&#10;UuZBAYJLwUc0kO6wv8/wIdUX9jCFL2RFQ0jvwmIFu8aBEDWFKbHPPTyCOkQrNMvCR8CYYGB3PMbQ&#13;&#10;yHN8iTs1up/jnXKmdKEFD0rXBGg1N6LjRsovkj0eodtNljiabCQvo6+gGAMFB2oBzqXxzuGSmzdJ&#13;&#10;T2w7ditOVwkcmDN2N/4N5mJc8SXu5CEgQGE540jNIP0CvbTg1GErQY3Euir/h/9SDjQ6RAL3aoGG&#13;&#10;CWXHFvFG2xJOQxy4TmCnowxvUhjrAHo539u2Dd9DPqMH3wMEPA8WuRpwvULPBCrSyJoCDrYNncJ9&#13;&#10;A1aSAnU4PLFiAz2Aa4BO5gjbxr6TJQWGSBmGlnCX2VJ17SekNP5MscgeLKMCNtEWOVg/lkpJSBxB&#13;&#10;+qcaaliX5CAtpDyIkD+4jD2pSsiFXLF9D60c9tAVcUZTpUaUdvWBCi3RhqmBfYTmgZrdULYMH+IP&#13;&#10;4UqJHM+3WmgqChCW4lglZV8SnUviWzxKdk/EeW0qMv21MLEk9qYOdQAdWgeZyh/kOlrVFmEKanzn&#13;&#10;WWQ2uVEAEIfSkRtbDtjktKtVbMl/7ou3Q3fap0FNLrfpShWhK6dNbFfQso9JjxIKxNPK6hQfrQYO&#13;&#10;sQsV6Sulhm5u/htNyMaEsBFfA3cThkb3lk7kbARlxpMgGKPTttEGjbvmOu4heL7FNcWFazSd8f4E&#13;&#10;8wL6pDf9jGCnHOTr1WJtz/NQEc6QkBNWTbixjX1kA/lIYzTPFwwlqmhiad8g58IMYsGsV/3M9OEK&#13;&#10;96/XsvhESFmOAxFlc6VI2tG10tuigFkYtTpafeSHsuPtAAED7I3E8OYewhXTuHU3EiiC5RWua2em&#13;&#10;B2McrJpvserl2GJct/30ptRlh6csbQjEqwW6uJpoNuSLvkIYcjixdGZ048FeIC5u1IEGztLLkYiX&#13;&#10;CsjsgUGldUoLPDn0S+j1pTmuOgoL4dJqi5qkoKPoMNzwvsnCosFr/cPcJ6/L57lPJuJ0Q55LmSXB&#13;&#10;x77sIt3aSikoT1Ms8TXLDGttJM2NafDcnOkRgSwFEKXkBAmjJsGkSHBYYhcorxkdpD4pXPeV4az3&#13;&#10;V/0c81FXti6v0OcCWvJfVqowCvEEEYIoiNX56W48aphiAZ5QLZsUFDMp0jFxDvIxbMGLthykAdZM&#13;&#10;mgKGUREMUPuCHrJvIx4yT/DhbDFDV341k1LIZ5sxYEIRDUtEfN7CRjIHUfJpIwu1Zaxv/EdJKOEY&#13;&#10;tKCUKUebaFst0jFtanaOoWhG0b/Bw9f4WuwJjhN+IH1P0KKqw2V2nHzFwRAHiKVFaPvD757tv5cD&#13;&#10;pxAvgLMNWHHfD3DIFVfjaLoVnDLZ+WI5VdVPYIkjwpXQbnekiJUruMb3ApoV0tlvS1pnLG5OAyRS&#13;&#10;qK45Wz/iyIVmK2ycUp06mA6DKg9fzYa4dKt+dFbCyfkJj4PF2JIpVxctQCQTMYFS6kTwZ2wLpSxX&#13;&#10;dWDudOqZ2kIsA/HSxncryid2MCm21qsrRZOQGRj4zkI7AlJB0N7DbI7mKigglh6Zn+GaIEGVkT9k&#13;&#10;ZOtQygsmY7iEyXJ2lpbso+MJM588DCzOqjiwOYqnXdRT5pVcUvaJjHVgMlwdRRkMeyI5YO+mVdxk&#13;&#10;SPSYeaGAfuVuVCRCGBSVNP7kJwFC7JlZiygCSSYDLYC29NosmIhUixdWm3BGPPDI4jYE7hwyTsYv&#13;&#10;VCdtjs4t5CFX2UQZaiTltMUCD6cBc0Sm7IAlnSdIBInwC3sUjHJ6U8tCBVmkPDoP+ilibHYeC3oD&#13;&#10;aWo3fZg04+hUH0kb0UwaZRIAEvIOOahbrEPhKhZnKuNE1iQBQoJRyLutddTt1nPCkqxgNhlYnkmX&#13;&#10;wl8lzS8FUebUmIHQYyuqJ1sqkkehjGoFoRVLSroYg5rJmjOZhQXsCHWK+oTxs8NzM6aofbOnCKfr&#13;&#10;M1FEX0VWKkTFNq7EICxxxsESjtnYNhVgmnbkSt0FMxz1ru5AZORRaJWzM9XIxpHEPoK7AoR4zDdb&#13;&#10;M+OXqcFy73LEWiuvEN/UZSFR7+d3PwtGn8z+cggmJzPggARzn8EoFSqKtesBF1WkyWFNm/AltqhQ&#13;&#10;CD8dWMM6LiJo4tvpz8wv2o7gp1XNMF7OMuVPzCR4yBGHmOkoJOmVZYKkP+lXiQyqaAjIy6oBWu5y&#13;&#10;cGeFm4YjkDrcE+f2nTQuA2EEfcyG18hO6yKDjUzFW+PE7bUHBcUobikCUMJx19pgSuPDdmgYHGZH&#13;&#10;WPSpvAxyeEbimWkY9GbTk04x62o5J20Ct1rPrU4ZTXOiaQyQrQepVCgB1TEewbzHJgPHG2FaddyI&#13;&#10;zINkHDwyvHJfsPJUCs3W8LWJ1uYs4khKoRHkQKkLutM2rRYxoL1UTl+Q3VeJZGq8Cfalhmn1HTiy&#13;&#10;yAZfc6CflwyxvA96XsJ3MdVRYkq6/B/V8YU2y8ybvXR7cZQwjMNVtGKHaGqh7fegZylbsC5QErfC&#13;&#10;bDGz8PYORs0CvQSGBzzO5HtzHN0TFMbkjRWUD1STxkIuE7U0UVgXSayHz6C6OEXY5aCdmE8SqZSH&#13;&#10;476EnA9oxysAoUsiUC0RyfXkcX1OIZCfPs/5nAjJzylrUHBiri7D2Ag1pHAjoo7LuKs9sHEh27eM&#13;&#10;mFUzEdd6Y9+6jGk9kw+RC5fFJT2WpfzPkWnusYGQ263HEg4PKeaUhyKS5SKZCCT+MTMPc8tQojzP&#13;&#10;u0Hq9RFDu4v3U/8mkcd1PJTVKVK8qXbNAEpA1JlO8SrWIB1FiDcFxOwCl5Gb3R4O4XQKOnbWNaQI&#13;&#10;+HvC7hRLTGKkrQ0ObCHEBmKKhBeMoGkuVHUY0HKL3jwRZP1yVSoce+oXDC1CZrFq7WqwqyZQSQ04&#13;&#10;e/o8XFRSarOUjPKoeAE6+iUJ0yC2AbqxEc9wvA7EFLyp33EIPES3xn2Y3RxzGXsOE7dsWb8xuYgR&#13;&#10;mjgckqWX4CyrT43J+wvZKq6Bg7qpQc/OABi+Blvzv50eE12wTuHJWorHZkb/RSRSgEb1SkEcpiG+&#13;&#10;kKBzy8RQD2/0CEvKFfbEaTBwIfQNys33OM7UKoNKKBfcMjIh1HMCK1VOPzawRWltwvCVvbeGj0Tx&#13;&#10;SX3XzAY1y2m0obbnZkEyWtMZDwQBcmZSjq94dPDFFuHgJjt+pzqttlRu3juErPHtZJdwvOR+zGHt&#13;&#10;9BenZcoIrPFDA+aijRcDYeqDvWpJaoSV4cVREtIt4Y7+NsROlIlui1znwgDtS/G8ANBGvl3FmIKG&#13;&#10;rFy3155OGGO0lIzcFIQUEto+KtGyhK6LBTh+kbGCfQyXvFOw/afnoNokzXmfkcby/LKBUQvDPgtM&#13;&#10;zE7a16eQIW0svsseYEjJBuwyh5zA+TisSRFRLUvypkuhEW6FR9rEzKgnWWl1trkgx++7Q2VqhgY3&#13;&#10;uYeQuBpTg9vPUn5nDoAo0BRuZh48eLw1CWggFsbCTLYXfjMeCklvykviA44U03qngcNyBzLGOdW8&#13;&#10;/AaSNnDPIesbxFgkWrPp4uitvQQyKuAMyjZCiiGU+9OlJHlbn8gmVK+0CY10DUdDhsV8XA49ekuo&#13;&#10;0z7fLEaSqtTxDFCGqzpzuGNExmxYFMlt8MnneFTJ63NRxMr8Eke+EhVzE+ZWxgkORFjKTVq45nwm&#13;&#10;INnCpbTY4GzvS6p0DinguD/msdOrcqGcyatpVgs4s1f8B5oAOoFAisYGRk87emlTWLOhaE122jzE&#13;&#10;ak3aftSjWzq0TjrD8CId/mFLJki+eTTclmMeiuoKykLI2GDRxxGf/koeTDha2+KELDPGOMgfcZn+&#13;&#10;Awsvn7yVZhmeIR9hb1wGiqVPzSSNYYQaMbNmf/Dzzf0SULnTPNY+Rv15G4FL2mcHAvIYOQZ8lCtp&#13;&#10;wRYkOd038PIaL6qZ4bjCgROH8J1bYW+C2Grt2Mk32FoiWKMDBxOx3JWWWeMpFEf5Sgy48L7vsX2H&#13;&#10;ymOMGKlaLa0pVQbaPCMdoZmxAlRbwYNwtt/XzIpwCSRub75tQIkAEKTzRFZDqtVWTQz2MktEAi3K&#13;&#10;AIUb7otUZCRFdSW+EprjaQq5+CEmPFIDyzWUkUuk+qzC+8qsVShc43/Rl61doLCRMYEfsqY65Ndp&#13;&#10;nmx2ImQQhiupQqI23RjROIxzsDiufo/Z1T3erm6IxN/4GI7KH/4awdEghxtXjspQCHG503TLgdgs&#13;&#10;vKCp1L+VAnmOB/hVD34HDi03GAPkCADlWT6gf3pxRXMvt2ZOkYM4IXuI+iUZZs9waVgBaCmmw4G3&#13;&#10;fr6qgGWOiRsKY5GuhC9xN0sSX09ESFoadHoubvA55NZcAVmgePsBEMKRIWUbpwEBb4RShQueSsXw&#13;&#10;9oLCCuViz94XThzOaRx7lA9YJoiwUQPSLjnl2TdNor7X4gIxqSpZqgRIR3QmsvDigxL9+Y3dkAJy&#13;&#10;OB4ZUrN7dz1J6mB5CoLzz2CssTEYe/qexYjXv3APm792FH4aPZKLspW9vQnFpYSwr7BwuhkWZSAg&#13;&#10;A6h028n6Dsf1dcNRkAP4RS2/0G7T2FKd8FoEaltnRiJXtrUanraWzks6Qb7n6MMNMLblp/KGCccd&#13;&#10;qj0TFf5OAYl2hKE/WwJPRuv4T6p1l4kn21laZbAg4paj+ou/Z2CakD7KB4xyScdPcbhcXl3qSg0I&#13;&#10;tUESWAzdYWG9Pk19PU2nspNRYCr9Eu/yvRRq43pcmzfxccNb62huUgrBSs2Q6CZD2HNmsXW6A6+s&#13;&#10;1PakluYgRnmNcxlIpjk6j+fBAXs5mmJNBqcW6diC/J2qBidZ/dmNEvEvKcUXZSCYX0fKSA4W8zBe&#13;&#10;CtpfbUi4IrSNzyUB5Q0ngG78bmDc6hlQC5UziUztZQZhXKu0rWc7/UDm/HYLcRBLf4OIDBOR1p+s&#13;&#10;ZlgqRHznG0C+pSTEvVSc49hFdFEUc+Jt1tr4GIyFmShgMvMI0Vc63lYLBfzkHneOP4ckPFUnxX/5&#13;&#10;gw3EN15Nvk44eBt5zFecSuKyfjBL6AmNtwE8KQP/0PlRLbUpX8eZoQCUlr2MdW+z3bkL8rDN1zZk&#13;&#10;fmTh/1RBlluuQgm7Pp5tiCAef9jc6hr0AfoIDSTgtPGOiLCLelzQ2rxehzpoCiGBuTIVbeGjufO6&#13;&#10;xJqeNmplSIHCMQ1a+aNjx1KhWRpiXty0m6pMypYKFuulkKL24sm8LGCp1f/uTxBNB7NVVvudGGAx&#13;&#10;GcGQNgTAJSKOf6wDABF0eBGLMTRd0MQSfI/f5Fc6gM+S2YTF/j4hM/EhwV0SMX5I5FB6xUGonrH3&#13;&#10;gL/4Zmu+AkzebRWLeUJBzpcJNKW1oFfOU9PwtHhBnZZdCf78pNaiVmgQPVyqRzEAtzkkPljOqSwg&#13;&#10;43F6niaZOk7MGx8oiF+EqLTDQAtGm0icKbU/j/BfSjgvcgW/iMIM/LwscLLc17o0Ae1umiV6A1sD&#13;&#10;FmcSe2nf24adlggbEzsQuJGDe4gkIyUkpSuif5/BcoA4WIQkoIE+MjLa8B0/RKN4UMqGGjktHOKr&#13;&#10;MjBC1+pvjNRhYb5diD+2gdkse/F59qZOkaJ4nr6A7JDfteXnGSQNflgIusfvNEhhozNWp/0eT0EE&#13;&#10;ufBgIxcgpHwlt3Avd9n/mOCTGPVz7lRsYXvTQLXzZzNtCwlKDLZBDW2F8SVf8kgsg5hI3eznbwGo&#13;&#10;J1OBm77hQjRWN740ZOBmr1tWoXdUTAJL6VnFZAGBAIjl+h5gZ63/2QFPEatpJxNA6TKYcTTeYheW&#13;&#10;49zUcZ6F7syxHD8KCTdRWgkIxqYZ/Wm+ZV92Bl5EZLBqruPnZzmNpXyVeqNBEwn90l3YPzWaYrXv&#13;&#10;EMa9cjodnOdlpXrb59qyRl+AxT68lHNtxj7keqLQ/2ChPYMvKRX3oTVrAcTjYQjOV0SEs0b1afRi&#13;&#10;N99RWA22Wh7dzdJO+vlZBHYTAgKJlby6aqpZCFpxxzr6hS+iCFREZBv7EvNoEiQ31dikIEYOUP3M&#13;&#10;y0GfBCFSxpEDuOIgNmpm0QwrTU9GbD7Ge/dUd7EKujJ5OH762vChVGY/VBocAZiiyJOIgw5I3kZQ&#13;&#10;JLtfUefX/xTuzf8AAAD//wMAUEsDBBQABgAIAAAAIQB3NXO24wAAABABAAAPAAAAZHJzL2Rvd25y&#13;&#10;ZXYueG1sTE9NS8NAEL0L/odlBG92U5tuQ5pJEUUEL2q11eM2uybB7GzITtr4711Pehl4zPssNpPr&#13;&#10;xNEOofWEMJ8lICxV3rRUI7y93l9lIAJrMrrzZBG+bYBNeX5W6Nz4E73Y45ZrEU0o5BqhYe5zKUPV&#13;&#10;WKfDzPeW4u/TD05zhEMtzaBP0dx18jpJlHS6pZjQ6N7eNrb62o4OYXxkdlI97czqmffTsHz4eK8J&#13;&#10;8fJiulvHc7MGwXbiPwX8boj9oYzFDn4kE0SHoJKlilSExVytQERGprIUxAEhTRcZyLKQ/4eUPwAA&#13;&#10;AP//AwBQSwMEFAAGAAgAAAAhAHkYvJ2/AAAAIQEAABkAAABkcnMvX3JlbHMvZTJvRG9jLnhtbC5y&#13;&#10;ZWxzhM+xasQwDAbgvdB3MNobJR3KUeJkOQ6ylhRuNY6SmMSysZzSe/t67MHBDRqE0PdLbf/rd/VD&#13;&#10;SVxgDU1VgyK2YXK8aPgeL28nUJINT2YPTBpuJNB3ry/tF+0mlyVZXRRVFBYNa87xE1HsSt5IFSJx&#13;&#10;mcwheZNLmxaMxm5mIXyv6w9M/w3o7kw1TBrSMDWgxlssyc/tMM/O0jnYwxPnBxFoD8nBX/1eUJMW&#13;&#10;yhocb1iqqcqhgF2Ld491fwAAAP//AwBQSwECLQAUAAYACAAAACEAmzMnNwwBAAAtAgAAEwAAAAAA&#13;&#10;AAAAAAAAAAAAAAAAW0NvbnRlbnRfVHlwZXNdLnhtbFBLAQItABQABgAIAAAAIQA4/SH/1gAAAJQB&#13;&#10;AAALAAAAAAAAAAAAAAAAAD0BAABfcmVscy8ucmVsc1BLAQItABQABgAIAAAAIQCIR/b+kAEAADED&#13;&#10;AAAOAAAAAAAAAAAAAAAAADwCAABkcnMvZTJvRG9jLnhtbFBLAQItABQABgAIAAAAIQAPYYkM3hgA&#13;&#10;AAg6AAAQAAAAAAAAAAAAAAAAAPgDAABkcnMvaW5rL2luazEueG1sUEsBAi0AFAAGAAgAAAAhAHc1&#13;&#10;c7bjAAAAEAEAAA8AAAAAAAAAAAAAAAAABB0AAGRycy9kb3ducmV2LnhtbFBLAQItABQABgAIAAAA&#13;&#10;IQB5GLydvwAAACEBAAAZAAAAAAAAAAAAAAAAABQeAABkcnMvX3JlbHMvZTJvRG9jLnhtbC5yZWxz&#13;&#10;UEsFBgAAAAAGAAYAeAEAAAofAAAAAA==&#13;&#10;">
                <v:imagedata r:id="rId114" o:title=""/>
              </v:shape>
            </w:pict>
          </mc:Fallback>
        </mc:AlternateContent>
      </w:r>
      <w:r w:rsidR="008C681C">
        <w:rPr>
          <w:noProof/>
        </w:rPr>
        <mc:AlternateContent>
          <mc:Choice Requires="wpi">
            <w:drawing>
              <wp:anchor distT="0" distB="0" distL="114300" distR="114300" simplePos="0" relativeHeight="251712512" behindDoc="0" locked="0" layoutInCell="1" allowOverlap="1" wp14:anchorId="3F0EED4B" wp14:editId="7F2616CB">
                <wp:simplePos x="0" y="0"/>
                <wp:positionH relativeFrom="column">
                  <wp:posOffset>3820160</wp:posOffset>
                </wp:positionH>
                <wp:positionV relativeFrom="paragraph">
                  <wp:posOffset>1129030</wp:posOffset>
                </wp:positionV>
                <wp:extent cx="1331345" cy="306045"/>
                <wp:effectExtent l="25400" t="38100" r="27940" b="37465"/>
                <wp:wrapNone/>
                <wp:docPr id="53" name="Ink 53"/>
                <wp:cNvGraphicFramePr/>
                <a:graphic xmlns:a="http://schemas.openxmlformats.org/drawingml/2006/main">
                  <a:graphicData uri="http://schemas.microsoft.com/office/word/2010/wordprocessingInk">
                    <w14:contentPart bwMode="auto" r:id="rId115">
                      <w14:nvContentPartPr>
                        <w14:cNvContentPartPr/>
                      </w14:nvContentPartPr>
                      <w14:xfrm>
                        <a:off x="0" y="0"/>
                        <a:ext cx="1331345" cy="306045"/>
                      </w14:xfrm>
                    </w14:contentPart>
                  </a:graphicData>
                </a:graphic>
              </wp:anchor>
            </w:drawing>
          </mc:Choice>
          <mc:Fallback>
            <w:pict>
              <v:shape w14:anchorId="38D6A7D5" id="Ink 53" o:spid="_x0000_s1026" type="#_x0000_t75" style="position:absolute;margin-left:300.2pt;margin-top:88.3pt;width:106.05pt;height:25.35pt;z-index:25171251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HcWfouOAQAALwMAAA4AAABkcnMvZTJvRG9jLnhtbJxSwU7jMBC9I+0/&#13;&#10;WHOniQktVdSUA9VKHBZ6WD7A69iNReyJxm5T/p5J2m7LohUSl2js57x5b94s7ve+FTtD0WGoQE5y&#13;&#10;ECZorF3YVPDy++f1HERMKtSqxWAqeDMR7pc/rhZ9V5obbLCtDQkmCbHsuwqalLoyy6JujFdxgp0J&#13;&#10;DFokrxIfaZPVpHpm9212k+ezrEeqO0JtYuTb1QGE5chvrdHp2dpokmgruJvOWF4aCwmChmI+A/Gn&#13;&#10;grm8k5AtF6rckOoap4+S1DcUeeUCC/hLtVJJiS25T1TeacKINk00+gytddqMftiZzP9x9hheB1fy&#13;&#10;Vm+p1BiSCWmtKJ1mNwLfaeFbnkD/C2tOR20TwpGRx/N1GAfRK9Rbz3oOiZBpVeJ1iI3rIo+5dHUF&#13;&#10;9FjLs/6wezg7WNPZ19NuTWJ4Py1ABOVZExsXfOJwTuafPv7NSHaE/se7t+SHRFiu2FfAW/A2fMfA&#13;&#10;zT4JzZeyKGRxOwWhGSvyWc71BfWB4tToIgDu/iHqy/Og7GLPl+8AAAD//wMAUEsDBBQABgAIAAAA&#13;&#10;IQBkqb1VaQoAAIQXAAAQAAAAZHJzL2luay9pbmsxLnhtbLSYW2skyRGF3w3+D0ntg146pbxnlVhp&#13;&#10;HxYPGGxsvGuwH7VSz6hZqTW0WnP59/5OZKtHy8yCMTIzdHdVZUZGnDhxIkrf//Dp/s59WO8eNw/b&#13;&#10;iymehsmtt9cPN5vtu4vpnz+/8fPkHvdX25uru4ft+mL6vH6cfrj84x++32x/vb8759NhYfuoX/d3&#13;&#10;F9Ptfv/+/Ozs48ePpx/z6cPu3VkKIZ/9efvrX/8yXR523azfbrabPUc+Pt+6ftju15/2Mna+ubmY&#13;&#10;rvefwnE9tn96eNpdr4+PdWd3/WXFfnd1vX7zsLu/2h8t3l5tt+s7t726x+9/TW7/+T0/Npzzbr2b&#13;&#10;3P2GgH06jaWX+U8LN64+XUwvrp9w8RFP7qezb9v89//B5puvbcqtnHrrkzu4dLP+IJ/ODPPz34/9&#13;&#10;77uH9+vdfrP+AvMA5fDgs7se14bPAGq3fny4e1JuJvfh6u4JyGII0OJwdjz7BiBf2wObV7UHLr9r&#13;&#10;76Vzv4XmEN5LHA6gHSn1nNr95n4N0e/fHzm2f8Swbv+031k5pJCSD82H5ecwn8d2HsppTMuLVBxY&#13;&#10;/Gzzl93T4+3R3i+7L3y1J0fURmQfNzf72yPo4TSU1MsR95eof2v37Xrz7nb/P2+/frh7oCgOGf/u&#13;&#10;xx9DaO1FZHbkkXLfKGBjoTsA8I/124vpO6thZzvHDUMgJsf/vizL6iSc+H4Sl5JXU5jSFFeFZz62&#13;&#10;UFY+Ol20VXMx+Bzrys8uZhdWs6t8+spX7m3lk8PiKrjgYku67D4nbvjuI4f4yq2wyh4zqUYZDm7p&#13;&#10;K1/47n3VeDDsFd9yWyXfuEw8zp1jmteZ2PAx9ozV5GpaVhjxc8q2LvKJCy1zG7fCqhCCfXHwb6r0&#13;&#10;mRj/LVhGv7+9ffu43l9M85yny5qzy3khgF5WJ76d+HrS27Ka4lTAr7rooWQBDtCKQXeSwUE88mlR&#13;&#10;IIZS9ZUwCSNGQCkGUgFTu2SPX/pCYNnVBsjaHQeIOZALsB+wuJRnQBcAgMPpXadzmUKfwUPLsqGi&#13;&#10;DL0iHDHUebrsYFHi4uYeZ/BI0CmexNpglC+QitS56pc6y3efZvKtkOdCSuEXeSRZMXfjD+mOLrpc&#13;&#10;nxMJpVzNBy6yY/a5Ea2omUqBOrPLmCRIbIfECk5LhG2xch/bxA/z+Ho9JsSSCD2mjrchUku1EXtM&#13;&#10;qqZA4MkC50yxcknEJvYudQV35I4QaKNk0jIqwhfcJ1gggQvZN7gdLOcBnEghJlJlCVbneQFVcJuB&#13;&#10;poCBanLhfHgCDoYqkVfYJYirWJF1uKzDOADmKDBTueO9HMIGy2RTXAuuIAGiU8KM3OKxuCpvMe16&#13;&#10;Sthjg9CfjV7yUOWtHNjq4smjjOqSe66wFm3gUlHEgru6rfLlUt6LxnJEbhXKWBWjgLRVijCwSwgU&#13;&#10;rgNP6ko5rEOv8J3n+ILPHKQjxPzM3gVf0RzESLukDzrGOPJ6pEhhaZCC6rSCGKSYkdhKmkSIKeWR&#13;&#10;awEvaAv0NzhEc+iciVArFD8aUY2+5JqQSBdlLSSEsEBDYRWy75WN3K8FVVkO4UXXQIR0s1xhxmTZ&#13;&#10;JGgsAVDih6URJUnGMs7gRhkLdIiyi2nIArx8JSfdkUDZGo4WX7FmT6Fs4qlxUe6zXqtlBRphGX+U&#13;&#10;IBU8SUbAMatjRL0Ix4rFjnGfcraABA4bkAZ9+QW04Ecj6Rm6G6k61ENpqmu+glPgae0JJw1HyYVU&#13;&#10;YpSEIkhh5iAJKT65ghcAaKyyTxiq4AbRcG88sYAFJYyxbPEx7tmViqOitDQqkhk6vlsRs8TR/mY2&#13;&#10;EUfVD7NBVgClG/Bmk0LOEMPYqNqTWKkK1V/lDcE12A8E2foeu5VcASdZ4DD1B0rIF8oiK5t0VYIf&#13;&#10;u7GGAgGQoS3QBQJgKBwqNosZqjM5jI5h3pFKlWQC29FQLYZoquxnyz/BzM2cFplFKXQC60vjcuEh&#13;&#10;0jSypDSoESo5dmhR15eEyxABJ/wX9CwRoQmWm7ibZhgtunbWW1ZUQDRWX2q1XOgKqkVQF081HjB8&#13;&#10;MM0YyAYeZjNm+OI4GZslgUY9GI2kKmHiJVk/iJ1wxQ8e0muGTiJ8Li1ZuCGlqA3DByMAlDMgoSXt&#13;&#10;h7Vo9dAeKBjRIo5QUIqbMNwSxcZD4AOM/pp9KeVWkKClcm5aUHac0YzXTpAlE6E4+cUakuiAJDLY&#13;&#10;qcbBAwrDTMYHawCix6xglUcEzdVAYuFgAnrRhe0gTSaPlwKwjGodhdNcQtPV8lTKPDQOACVtjGLB&#13;&#10;RXg7egdcRV7GrOhnGiWEckVMo8HLFcBDwiSE6M5hdlAVDMkkc2O0lKjY+Ofkl+RHJGBV08wkzskV&#13;&#10;bL6oIHJX1JnoX6wWFkZAqAzbmN5kQuo07L7iFJGWpU+XKc2QnwmqL9CYbJEsJt3VVBkofVvULKkn&#13;&#10;FQz6LPdH6gKSB7hKhKomI3RDngQGScVnJJ3hSdWd0UyTLVKg/hzBmh5BmRKcDWSIghqCnksArLQR&#13;&#10;fm3nMqqyVEFKG1ZZpqoRuMLUUmOu6Lljl76Em8N1EawrRIFLnagbqwD5jdIxR2CkNvKTKe1sdROV&#13;&#10;KB2BTzbWMcalaC2bLVIuLZBLOMqZKi+AkS2dqwKXVhKLqhJnYBrMoR2oS0j6hScmYAaHyCBezBJr&#13;&#10;kzAsyv0MVZhlZQ9ppy1xVNS7EZvYzKeHswfcdCgSIVVBVLgrTxT5octEuikOkSzeUzSBNHiuA4Zo&#13;&#10;HPBUVohD3jK4yE0eq3LwVvbkwXMy7GLMkVZ5woO/pmgRqWPsVC7prSauatN+8TNAo/O8NYgvKlE1&#13;&#10;JsJGv0CLzCttCnBF6mhcyjHO6o2sOyg3MsvwbrOg3BQ3wUCveqg3idYW03phYK5T7nR11qLegcSx&#13;&#10;sPCNf+o8AEVVg5mqbaZyJUSV9oI6qO60quslSdg2zSjCWvjzhqne8NzOOE1voIivz6TC3jDoS/gq&#13;&#10;L4Vg1NuEuNIZXIWPxm7hMbqYkKVF4IKeNQtXHFKOQQvBp5Z0TWmpiGy45hoE+eTJa6p5rp0Xzsys&#13;&#10;QP3Ors/MEHrDoAJOYsfvySPn+h9wWMTBMZSAIMUb6nzWwEaKgqjXQQ3R5j5SIVwZiMFO84sCJByn&#13;&#10;tsp9Ss7UUp0XlMm7LaCd8d4hNtj7GcnVoCamGGHUFclPtlGTCqeqkE0Sr8aiWlPhRY54rn6eSUj0&#13;&#10;iquSJScaN2RPOqHfyprtUu1huzOQGBsrYjK0XoHQUYxbkFjrSRFnimtYxwjcooZVLJpVhZNmZu7T&#13;&#10;0xEGxWtVzg3UCdY1qRb2cVstCa6J04o8a5YY9a7mIlmx/safQdQiOE81ROA6HACe11oSjKh6ytGE&#13;&#10;i68qLKEnNlO3RMSgbMsYmShgQWM20VQJF2dKo0TXoEgPJ9LP1DvxyxdVIdYG0RFN9gtNBcJNDuf1&#13;&#10;0UEkrlRa3CELkgLZYppkIOAmQRl3MIk+QB1xhBd9D5Ccg0RRjmN1I0+IGDkGKL2lqdZtqPKoLAGZ&#13;&#10;B5wiPsixYSDSkRiaBhocA4LKt/1FREMTTxj59WrDax5/LVA9msqjaAKQU2pRlvlnA/AAXjakq8A/&#13;&#10;TKso+PlVXX75M+TlfwAAAP//AwBQSwMEFAAGAAgAAAAhAGVzMQTjAAAAEAEAAA8AAABkcnMvZG93&#13;&#10;bnJldi54bWxMT01Lw0AQvQv+h2UEb3Y3MUlLmk2R1oLgySh43WTHJLgfIbtto7/e8aSXB8N78z6q&#13;&#10;3WINO+McRu8kJCsBDF3n9eh6CW+vx7sNsBCV08p4hxK+MMCuvr6qVKn9xb3guYk9IxMXSiVhiHEq&#13;&#10;OQ/dgFaFlZ/QEffhZ6sinXPP9awuZG4NT4UouFWjo4RBTbgfsPtsTlbC8T03LT8kWRuax+w5PO2T&#13;&#10;/LuR8vZmOWwJHrbAIi7x7wN+N1B/qKlY609OB2YkFEJkJCViXRTASLFJ0hxYKyFN1/fA64r/H1L/&#13;&#10;AAAA//8DAFBLAwQUAAYACAAAACEAeRi8nb8AAAAhAQAAGQAAAGRycy9fcmVscy9lMm9Eb2MueG1s&#13;&#10;LnJlbHOEz7FqxDAMBuC90Hcw2hslHcpR4mQ5DrKWFG41jpKYxLKxnNJ7+3rswcENGoTQ90tt/+t3&#13;&#10;9UNJXGANTVWDIrZhcrxo+B4vbydQkg1PZg9MGm4k0HevL+0X7SaXJVldFFUUFg1rzvETUexK3kgV&#13;&#10;InGZzCF5k0ubFozGbmYhfK/rD0z/DejuTDVMGtIwNaDGWyzJz+0wz87SOdjDE+cHEWgPycFf/V5Q&#13;&#10;kxbKGhxvWKqpyqGAXYt3j3V/AAAA//8DAFBLAQItABQABgAIAAAAIQCbMyc3DAEAAC0CAAATAAAA&#13;&#10;AAAAAAAAAAAAAAAAAABbQ29udGVudF9UeXBlc10ueG1sUEsBAi0AFAAGAAgAAAAhADj9If/WAAAA&#13;&#10;lAEAAAsAAAAAAAAAAAAAAAAAPQEAAF9yZWxzLy5yZWxzUEsBAi0AFAAGAAgAAAAhAHcWfouOAQAA&#13;&#10;LwMAAA4AAAAAAAAAAAAAAAAAPAIAAGRycy9lMm9Eb2MueG1sUEsBAi0AFAAGAAgAAAAhAGSpvVVp&#13;&#10;CgAAhBcAABAAAAAAAAAAAAAAAAAA9gMAAGRycy9pbmsvaW5rMS54bWxQSwECLQAUAAYACAAAACEA&#13;&#10;ZXMxBOMAAAAQAQAADwAAAAAAAAAAAAAAAACNDgAAZHJzL2Rvd25yZXYueG1sUEsBAi0AFAAGAAgA&#13;&#10;AAAhAHkYvJ2/AAAAIQEAABkAAAAAAAAAAAAAAAAAnQ8AAGRycy9fcmVscy9lMm9Eb2MueG1sLnJl&#13;&#10;bHNQSwUGAAAAAAYABgB4AQAAkxAAAAAA&#13;&#10;">
                <v:imagedata r:id="rId116" o:title=""/>
              </v:shape>
            </w:pict>
          </mc:Fallback>
        </mc:AlternateContent>
      </w:r>
      <w:r w:rsidR="00F93E49">
        <w:rPr>
          <w:noProof/>
        </w:rPr>
        <w:drawing>
          <wp:inline distT="0" distB="0" distL="0" distR="0" wp14:anchorId="006D8127" wp14:editId="04007277">
            <wp:extent cx="3676650" cy="6421190"/>
            <wp:effectExtent l="0" t="0" r="0" b="0"/>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17"/>
                    <a:srcRect l="45535" t="17432" r="30867" b="9296"/>
                    <a:stretch/>
                  </pic:blipFill>
                  <pic:spPr bwMode="auto">
                    <a:xfrm>
                      <a:off x="0" y="0"/>
                      <a:ext cx="3681003" cy="6428792"/>
                    </a:xfrm>
                    <a:prstGeom prst="rect">
                      <a:avLst/>
                    </a:prstGeom>
                    <a:ln>
                      <a:noFill/>
                    </a:ln>
                    <a:extLst>
                      <a:ext uri="{53640926-AAD7-44D8-BBD7-CCE9431645EC}">
                        <a14:shadowObscured xmlns:a14="http://schemas.microsoft.com/office/drawing/2010/main"/>
                      </a:ext>
                    </a:extLst>
                  </pic:spPr>
                </pic:pic>
              </a:graphicData>
            </a:graphic>
          </wp:inline>
        </w:drawing>
      </w:r>
    </w:p>
    <w:p w14:paraId="2BE7E234" w14:textId="77777777" w:rsidR="00A15F33" w:rsidRDefault="00A15F33" w:rsidP="00D7028C">
      <w:pPr>
        <w:autoSpaceDE w:val="0"/>
        <w:autoSpaceDN w:val="0"/>
        <w:adjustRightInd w:val="0"/>
        <w:spacing w:line="360" w:lineRule="auto"/>
        <w:rPr>
          <w:rFonts w:ascii="Arial" w:hAnsi="Arial" w:cs="Arial"/>
          <w:b/>
          <w:color w:val="000000"/>
          <w:sz w:val="24"/>
          <w:szCs w:val="24"/>
        </w:rPr>
      </w:pPr>
      <w:r w:rsidRPr="007B4CC2">
        <w:rPr>
          <w:noProof/>
        </w:rPr>
        <w:lastRenderedPageBreak/>
        <w:drawing>
          <wp:inline distT="0" distB="0" distL="0" distR="0" wp14:anchorId="2033E2AD" wp14:editId="018BC29A">
            <wp:extent cx="5731510" cy="4567438"/>
            <wp:effectExtent l="0" t="0" r="2540" b="5080"/>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18">
                      <a:extLst>
                        <a:ext uri="{28A0092B-C50C-407E-A947-70E740481C1C}">
                          <a14:useLocalDpi xmlns:a14="http://schemas.microsoft.com/office/drawing/2010/main" val="0"/>
                        </a:ext>
                      </a:extLst>
                    </a:blip>
                    <a:srcRect l="12576" t="15250" r="22279" b="23732"/>
                    <a:stretch>
                      <a:fillRect/>
                    </a:stretch>
                  </pic:blipFill>
                  <pic:spPr bwMode="auto">
                    <a:xfrm>
                      <a:off x="0" y="0"/>
                      <a:ext cx="5731510" cy="4567438"/>
                    </a:xfrm>
                    <a:prstGeom prst="rect">
                      <a:avLst/>
                    </a:prstGeom>
                    <a:noFill/>
                    <a:ln>
                      <a:noFill/>
                    </a:ln>
                  </pic:spPr>
                </pic:pic>
              </a:graphicData>
            </a:graphic>
          </wp:inline>
        </w:drawing>
      </w:r>
    </w:p>
    <w:p w14:paraId="79DDA207" w14:textId="77777777" w:rsidR="00A15F33" w:rsidRPr="00A15F33" w:rsidRDefault="00A15F33" w:rsidP="00D7028C">
      <w:pPr>
        <w:autoSpaceDE w:val="0"/>
        <w:autoSpaceDN w:val="0"/>
        <w:adjustRightInd w:val="0"/>
        <w:spacing w:line="360" w:lineRule="auto"/>
        <w:rPr>
          <w:rFonts w:ascii="Arial" w:hAnsi="Arial" w:cs="Arial"/>
          <w:color w:val="000000"/>
          <w:sz w:val="24"/>
          <w:szCs w:val="24"/>
        </w:rPr>
      </w:pPr>
      <w:r>
        <w:rPr>
          <w:rFonts w:ascii="Arial" w:hAnsi="Arial" w:cs="Arial"/>
          <w:color w:val="000000"/>
          <w:sz w:val="24"/>
          <w:szCs w:val="24"/>
        </w:rPr>
        <w:t xml:space="preserve">Figure 2 shows </w:t>
      </w:r>
      <w:r w:rsidR="005E428B">
        <w:rPr>
          <w:rFonts w:ascii="Arial" w:hAnsi="Arial" w:cs="Arial"/>
          <w:color w:val="000000"/>
          <w:sz w:val="24"/>
          <w:szCs w:val="24"/>
        </w:rPr>
        <w:t xml:space="preserve">a production process where a conveyor belt </w:t>
      </w:r>
    </w:p>
    <w:p w14:paraId="469DEF23" w14:textId="77777777" w:rsidR="00A15F33" w:rsidRPr="009C61C5" w:rsidRDefault="00A15F33" w:rsidP="00D7028C">
      <w:pPr>
        <w:autoSpaceDE w:val="0"/>
        <w:autoSpaceDN w:val="0"/>
        <w:adjustRightInd w:val="0"/>
        <w:spacing w:line="360" w:lineRule="auto"/>
        <w:rPr>
          <w:rFonts w:ascii="Arial" w:hAnsi="Arial" w:cs="Arial"/>
          <w:b/>
          <w:color w:val="000000"/>
          <w:sz w:val="24"/>
          <w:szCs w:val="24"/>
        </w:rPr>
      </w:pPr>
    </w:p>
    <w:p w14:paraId="33EBF0A6" w14:textId="77777777" w:rsidR="00D7028C" w:rsidRDefault="00D7028C" w:rsidP="00D7028C">
      <w:pPr>
        <w:autoSpaceDE w:val="0"/>
        <w:autoSpaceDN w:val="0"/>
        <w:adjustRightInd w:val="0"/>
        <w:spacing w:line="360" w:lineRule="auto"/>
        <w:rPr>
          <w:rFonts w:ascii="Arial" w:hAnsi="Arial" w:cs="Arial"/>
          <w:b/>
          <w:color w:val="000000"/>
          <w:sz w:val="24"/>
          <w:szCs w:val="24"/>
        </w:rPr>
      </w:pPr>
      <w:r w:rsidRPr="009C61C5">
        <w:rPr>
          <w:rFonts w:ascii="Arial" w:hAnsi="Arial" w:cs="Arial"/>
          <w:b/>
          <w:color w:val="000000"/>
          <w:sz w:val="24"/>
          <w:szCs w:val="24"/>
        </w:rPr>
        <w:t>2b) Briefly discuss the process and the application of the sequential control system.</w:t>
      </w:r>
    </w:p>
    <w:p w14:paraId="7D7BEF76" w14:textId="144609BD" w:rsidR="00D7028C" w:rsidRPr="00747C55" w:rsidRDefault="00DE6BF6" w:rsidP="0052541D">
      <w:pPr>
        <w:spacing w:line="360" w:lineRule="auto"/>
        <w:rPr>
          <w:rFonts w:ascii="Arial" w:hAnsi="Arial" w:cs="Arial"/>
          <w:sz w:val="24"/>
        </w:rPr>
      </w:pPr>
      <w:r>
        <w:rPr>
          <w:rFonts w:ascii="Arial" w:hAnsi="Arial" w:cs="Arial"/>
          <w:noProof/>
          <w:sz w:val="24"/>
        </w:rPr>
        <mc:AlternateContent>
          <mc:Choice Requires="wpi">
            <w:drawing>
              <wp:anchor distT="0" distB="0" distL="114300" distR="114300" simplePos="0" relativeHeight="251911168" behindDoc="0" locked="0" layoutInCell="1" allowOverlap="1" wp14:anchorId="5DF0443E" wp14:editId="5BCF5553">
                <wp:simplePos x="0" y="0"/>
                <wp:positionH relativeFrom="column">
                  <wp:posOffset>2220339</wp:posOffset>
                </wp:positionH>
                <wp:positionV relativeFrom="paragraph">
                  <wp:posOffset>782101</wp:posOffset>
                </wp:positionV>
                <wp:extent cx="453600" cy="290160"/>
                <wp:effectExtent l="38100" t="38100" r="41910" b="40640"/>
                <wp:wrapNone/>
                <wp:docPr id="349" name="Ink 349"/>
                <wp:cNvGraphicFramePr/>
                <a:graphic xmlns:a="http://schemas.openxmlformats.org/drawingml/2006/main">
                  <a:graphicData uri="http://schemas.microsoft.com/office/word/2010/wordprocessingInk">
                    <w14:contentPart bwMode="auto" r:id="rId119">
                      <w14:nvContentPartPr>
                        <w14:cNvContentPartPr/>
                      </w14:nvContentPartPr>
                      <w14:xfrm>
                        <a:off x="0" y="0"/>
                        <a:ext cx="453600" cy="290160"/>
                      </w14:xfrm>
                    </w14:contentPart>
                  </a:graphicData>
                </a:graphic>
              </wp:anchor>
            </w:drawing>
          </mc:Choice>
          <mc:Fallback>
            <w:pict>
              <v:shape w14:anchorId="54C14869" id="Ink 349" o:spid="_x0000_s1026" type="#_x0000_t75" style="position:absolute;margin-left:174.05pt;margin-top:60.8pt;width:37.3pt;height:24.5pt;z-index:25191116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MRaN9OHAQAANAMAAA4AAABkcnMvZTJvRG9jLnhtbJxSy27CMBC8V+o/&#13;&#10;WL6XJEARjUg4FFXiUMqh/QDXsYnV2ButDYG/7ya8W1WVuES7O854ZseT6dZWbKPQG3AZT3oxZ8pJ&#13;&#10;KIxbZfzj/eVhzJkPwhWiAqcyvlOeT/P7u0lTp6oPJVSFQkYkzqdNnfEyhDqNIi9LZYXvQa0cgRrQ&#13;&#10;ikAtrqICRUPstor6cTyKGsCiRpDKe5rO9iDPO36tlQxvWnsVWEXq4nhM+sKpwrbqP9Hss61GhEb5&#13;&#10;RKQrFHVp5EGWuEGVFcaRiBPVTATB1mh+UVkjETzo0JNgI9DaSNV5IndJ/MPd3H21zpKhXGMqwQXl&#13;&#10;wlJgOO6vA265wla0guYVCkpIrAPwAyMt6P9A9qJnINeW9OxTQVWJQE/Cl6b2nGFqiozjvEjO+t3m&#13;&#10;+exgiWdfi80SWXt+MHzizAlLosg5a1uK52h/cf0/IdEB+ot5q9G2mZBgts04xb5rv13kahuYpOHw&#13;&#10;cTCKCZEE0ctIRh1+ZN4zHLuLBOjyq6wv+1bYxWPPvwEAAP//AwBQSwMEFAAGAAgAAAAhAJBhiTlk&#13;&#10;AgAAlgUAABAAAABkcnMvaW5rL2luazEueG1stFNNb9swDL0P2H8Q1EMuUqwvfyio20OxAAM2oFg7&#13;&#10;YDu6jpoYteVAVpr034+WXSdF08uwXWyRIh8fn8jL60NTo2fjuqq1OeZzhpGxZbuq7DrHP++XNMOo&#13;&#10;84VdFXVrTY5fTIevrz5/uqzsU1Mv4IsAwXb9qalzvPF+u4ii/X4/38t569aRYExGX+3T92/4asxa&#13;&#10;mcfKVh5Kdq+usrXeHHwPtqhWOS79gU3xgH3X7lxppuve48pjhHdFaZatawo/IW4Ka02NbNEA718Y&#13;&#10;+ZctHCqoszYOo6aChqmYc5Wq7IsGR3HI8Ym9A4odMGlwdB7z93/AXL7H7GlJkSYpRiOllXnuOUVB&#13;&#10;88XHvd+6dmucr8xR5kGU8eIFlYMd9BmEcqZr613/Nhg9F/UOJOOMwViMtXl0RpD3eKDNP8UDXT7E&#13;&#10;OyX3VpqxvVMdRtGmkXp9Wl81Bga92U4z5jsA7t133oV1EEwIyhLK9D3LFkIsmJgLnZ48xTjFr5gP&#13;&#10;btdtJrwHd5zXcDOpNnS2r1Z+M4nO5ixONGzfmTE8l70x1Xrj/zq9bOsWlmJ88YubG8aS5KSzUHIa&#13;&#10;uTMLHKYQjQL8MI85vgg7jELm4AgKcJRqhbjWXJNZMotnVKWCE8wxVVglXBKqkESMKCpRmnD4c7AY&#13;&#10;YpTHnMAZDT4pJJEQI0VCBBU0URlJaQyxHCyuFYmpACvucXQGsQosuBJUagkpfRHAhmidQlTWZ4Il&#13;&#10;M0ESsDhkgC0E4RALxeOMwD8BV6wJh2wIATCFlIaLGIk0IDCkIQXcnABlcMWBFAv1WKDUN8He7O8k&#13;&#10;LQzm1R8AAAD//wMAUEsDBBQABgAIAAAAIQDTQzWD4QAAABABAAAPAAAAZHJzL2Rvd25yZXYueG1s&#13;&#10;TE9Nb4MwDL1P2n+IPGm3NcAqiiihqsZ6WU8r/QEpeIBGHJSElv77eaftYsl+z++j2C1mFFd0frCk&#13;&#10;IF5FIJAa2w7UKTjXh5cMhA+aWj1aQgV39LArHx8Knbf2Rp94PYVOsAj5XCvoQ5hyKX3To9F+ZSck&#13;&#10;xr6sMzrw6jrZOn1jcTPKJIpSafRA7NDrCd96bL5Ps1FAcT03dZR97I/vRwwhrfrKVUo9Py3Vlsd+&#13;&#10;CyLgEv4+4LcD54eSg13sTK0Xo4LXdRYzlYEkTkEwY50kGxAXvmyiFGRZyP9Fyh8AAAD//wMAUEsD&#13;&#10;BBQABgAIAAAAIQB5GLydvwAAACEBAAAZAAAAZHJzL19yZWxzL2Uyb0RvYy54bWwucmVsc4TPsWrE&#13;&#10;MAwG4L3QdzDaGyUdylHiZDkOspYUbjWOkpjEsrGc0nv7euzBwQ0ahND3S23/63f1Q0lcYA1NVYMi&#13;&#10;tmFyvGj4Hi9vJ1CSDU9mD0wabiTQd68v7RftJpclWV0UVRQWDWvO8RNR7EreSBUicZnMIXmTS5sW&#13;&#10;jMZuZiF8r+sPTP8N6O5MNUwa0jA1oMZbLMnP7TDPztI52MMT5wcRaA/JwV/9XlCTFsoaHG9YqqnK&#13;&#10;oYBdi3ePdX8AAAD//wMAUEsBAi0AFAAGAAgAAAAhAJszJzcMAQAALQIAABMAAAAAAAAAAAAAAAAA&#13;&#10;AAAAAFtDb250ZW50X1R5cGVzXS54bWxQSwECLQAUAAYACAAAACEAOP0h/9YAAACUAQAACwAAAAAA&#13;&#10;AAAAAAAAAAA9AQAAX3JlbHMvLnJlbHNQSwECLQAUAAYACAAAACEAxFo304cBAAA0AwAADgAAAAAA&#13;&#10;AAAAAAAAAAA8AgAAZHJzL2Uyb0RvYy54bWxQSwECLQAUAAYACAAAACEAkGGJOWQCAACWBQAAEAAA&#13;&#10;AAAAAAAAAAAAAADvAwAAZHJzL2luay9pbmsxLnhtbFBLAQItABQABgAIAAAAIQDTQzWD4QAAABAB&#13;&#10;AAAPAAAAAAAAAAAAAAAAAIEGAABkcnMvZG93bnJldi54bWxQSwECLQAUAAYACAAAACEAeRi8nb8A&#13;&#10;AAAhAQAAGQAAAAAAAAAAAAAAAACPBwAAZHJzL19yZWxzL2Uyb0RvYy54bWwucmVsc1BLBQYAAAAA&#13;&#10;BgAGAHgBAACFCAAAAAA=&#13;&#10;">
                <v:imagedata r:id="rId120" o:title=""/>
              </v:shape>
            </w:pict>
          </mc:Fallback>
        </mc:AlternateContent>
      </w:r>
      <w:r w:rsidR="008D4926">
        <w:rPr>
          <w:rFonts w:ascii="Arial" w:hAnsi="Arial" w:cs="Arial"/>
          <w:noProof/>
          <w:sz w:val="24"/>
        </w:rPr>
        <mc:AlternateContent>
          <mc:Choice Requires="wpi">
            <w:drawing>
              <wp:anchor distT="0" distB="0" distL="114300" distR="114300" simplePos="0" relativeHeight="251909120" behindDoc="0" locked="0" layoutInCell="1" allowOverlap="1" wp14:anchorId="22FEB825" wp14:editId="7FCC3D49">
                <wp:simplePos x="0" y="0"/>
                <wp:positionH relativeFrom="column">
                  <wp:posOffset>3069579</wp:posOffset>
                </wp:positionH>
                <wp:positionV relativeFrom="paragraph">
                  <wp:posOffset>2137501</wp:posOffset>
                </wp:positionV>
                <wp:extent cx="939240" cy="486000"/>
                <wp:effectExtent l="25400" t="38100" r="26035" b="34925"/>
                <wp:wrapNone/>
                <wp:docPr id="347" name="Ink 347"/>
                <wp:cNvGraphicFramePr/>
                <a:graphic xmlns:a="http://schemas.openxmlformats.org/drawingml/2006/main">
                  <a:graphicData uri="http://schemas.microsoft.com/office/word/2010/wordprocessingInk">
                    <w14:contentPart bwMode="auto" r:id="rId121">
                      <w14:nvContentPartPr>
                        <w14:cNvContentPartPr/>
                      </w14:nvContentPartPr>
                      <w14:xfrm>
                        <a:off x="0" y="0"/>
                        <a:ext cx="939240" cy="486000"/>
                      </w14:xfrm>
                    </w14:contentPart>
                  </a:graphicData>
                </a:graphic>
              </wp:anchor>
            </w:drawing>
          </mc:Choice>
          <mc:Fallback>
            <w:pict>
              <v:shape w14:anchorId="0F76D421" id="Ink 347" o:spid="_x0000_s1026" type="#_x0000_t75" style="position:absolute;margin-left:241.1pt;margin-top:167.7pt;width:75.15pt;height:39.45pt;z-index:25190912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JFEk42JAQAAMAMAAA4AAABkcnMvZTJvRG9jLnhtbJxSy27CMBC8V+o/&#13;&#10;WL6XhDdEBA5FlTiUcmg/wHVsYjX2RmtD4O+7CaRAq6pSL9GuxxnP7OxscbAF2yv0BlzKu52YM+Uk&#13;&#10;ZMZtU/72+vQw4cwH4TJRgFMpPyrPF/P7u1lVJqoHORSZQkYkzidVmfI8hDKJIi9zZYXvQKkcgRrQ&#13;&#10;ikAtbqMMRUXstoh6cTyKKsCsRJDKezpdnkA+b/i1VjK8aO1VYEXKx8MRyQttgVSM+kPO3qkYT4Y8&#13;&#10;ms9EskVR5kaeJYl/KLLCOBLwRbUUQbAdmh9U1kgEDzp0JNgItDZSNX7IWTf+5mzlPmpX3YHcYSLB&#13;&#10;BeXCRmBoZ9cA/3nCFjSB6hkySkfsAvAzI43n7zBOopcgd5b0nBJBVYhA6+BzU3rOMDFZynGVdS/6&#13;&#10;3f7x4mCDF1/r/QZZfb8/GHPmhCVR5JzVLcXT2l/f/k9IdIZ+Yz5otHUmJJgdUk57cKy/TeTqEJik&#13;&#10;w2l/2hsQIgkaTEZx3OAt84mh7a4SoMdvsr7ua2FXiz7/BAAA//8DAFBLAwQUAAYACAAAACEAFhuV&#13;&#10;YbYCAABMBgAAEAAAAGRycy9pbmsvaW5rMS54bWy0VMtu2zAQvBfoPxDMIRfS4ksvI0oORQMUaIGi&#13;&#10;SYH2qMiMLUQPQ6Jj5+87lBTFQZxL0cLAilzuzs4Ol764OtQVebRdX7ZNRuVCUGKbol2VzTqjP2+v&#13;&#10;eUJJ7/JmlVdtYzP6ZHt6dfnxw0XZPNTVEpYAoen9qq4yunFuuwyC/X6/2OtF260DJYQOvjQP377S&#13;&#10;yylrZe/LpnQo2T+7irZx9uA82LJcZbRwBzHHA/um3XWFnY+9pyteIlyXF/a67erczYibvGlsRZq8&#13;&#10;Bu9flLinLRYl6qxtR0ldomGuFtLEJvmcwpEfMnq034FiDyY1DU5j/v4PmNdvMT0treIopmSitLKP&#13;&#10;nlMwaL58v/fvXbu1nSvti8yjKNPBEynG/aDPKFRn+7ba+buh5DGvdpBMCoGxmGrL4IQgb/GgzT/F&#13;&#10;gy7v4h2Tey3N1N6xDpNo80g9X60ra4tBr7fzjLkewN5947rhOSihFBcRF+mtSJZKLsNoIaPo6Cqm&#13;&#10;KX7GvOt2/WbGu+te5nU4mVUbO9uXK7eZRRcLYVRsZt2PVT+VvbHleuP+Or1oqxaPYrrxs0+fhHjV&#13;&#10;2VByHrkTD3iYQjIJ8MPeZ/RseMNkyBwdgwKSSJVqEksRsfP4XJ4bkzIqqaaCcYWfESlTJCKSYU18&#13;&#10;GNdEE6UjprnhWsY4jonALoEVJCSRYVxyhRQNqxGAFBWlTBPBtUlYSARCFWwybmQcI1NwZfDlITJD&#13;&#10;ZCJhwAQSMSGTOECWh5YJvjHCUJhIqZgBNwEb8onhWB1lwQV8uQwTw1IPbYxiPOJonElfJQqZbwyN&#13;&#10;aiY1j4gGCS7lwJFrQZQn66vCmQyx2As4wqms9GAaBAlaggUlH4+i2OAQR6jju8IJnAZFfAQCVZxM&#13;&#10;aSiCZK/xAO4t2vbW+0c2QMPayzEQwufVv848EHhOl38AAAD//wMAUEsDBBQABgAIAAAAIQADkg+R&#13;&#10;4wAAABABAAAPAAAAZHJzL2Rvd25yZXYueG1sTE9dT4MwFH038T8018QX48oKzIVRFsOi8VXcDyj0&#13;&#10;DlDaEtoN5q/3+qQvJ7k5556PfL+YgV1w8r2zEtarCBjaxunethKOHy+PW2A+KKvV4CxKuKKHfXF7&#13;&#10;k6tMu9m+46UKLSMT6zMloQthzDj3TYdG+ZUb0RJ3cpNRgc6p5XpSM5mbgYso2nCjeksJnRqx7LD5&#13;&#10;qs5GwjDO18N3Xb49vX6mIjli+XAylZT3d8thR/C8AxZwCX8f8LuB+kNBxWp3ttqzQUKyFYKkEuI4&#13;&#10;TYCRYhOLFFhN1DqJgRc5/z+k+AEAAP//AwBQSwMEFAAGAAgAAAAhAHkYvJ2/AAAAIQEAABkAAABk&#13;&#10;cnMvX3JlbHMvZTJvRG9jLnhtbC5yZWxzhM+xasQwDAbgvdB3MNobJR3KUeJkOQ6ylhRuNY6SmMSy&#13;&#10;sZzSe/t67MHBDRqE0PdLbf/rd/VDSVxgDU1VgyK2YXK8aPgeL28nUJINT2YPTBpuJNB3ry/tF+0m&#13;&#10;lyVZXRRVFBYNa87xE1HsSt5IFSJxmcwheZNLmxaMxm5mIXyv6w9M/w3o7kw1TBrSMDWgxlssyc/t&#13;&#10;MM/O0jnYwxPnBxFoD8nBX/1eUJMWyhocb1iqqcqhgF2Ld491fwAAAP//AwBQSwECLQAUAAYACAAA&#13;&#10;ACEAmzMnNwwBAAAtAgAAEwAAAAAAAAAAAAAAAAAAAAAAW0NvbnRlbnRfVHlwZXNdLnhtbFBLAQIt&#13;&#10;ABQABgAIAAAAIQA4/SH/1gAAAJQBAAALAAAAAAAAAAAAAAAAAD0BAABfcmVscy8ucmVsc1BLAQIt&#13;&#10;ABQABgAIAAAAIQCRRJONiQEAADADAAAOAAAAAAAAAAAAAAAAADwCAABkcnMvZTJvRG9jLnhtbFBL&#13;&#10;AQItABQABgAIAAAAIQAWG5VhtgIAAEwGAAAQAAAAAAAAAAAAAAAAAPEDAABkcnMvaW5rL2luazEu&#13;&#10;eG1sUEsBAi0AFAAGAAgAAAAhAAOSD5HjAAAAEAEAAA8AAAAAAAAAAAAAAAAA1QYAAGRycy9kb3du&#13;&#10;cmV2LnhtbFBLAQItABQABgAIAAAAIQB5GLydvwAAACEBAAAZAAAAAAAAAAAAAAAAAOUHAABkcnMv&#13;&#10;X3JlbHMvZTJvRG9jLnhtbC5yZWxzUEsFBgAAAAAGAAYAeAEAANsIAAAAAA==&#13;&#10;">
                <v:imagedata r:id="rId122" o:title=""/>
              </v:shape>
            </w:pict>
          </mc:Fallback>
        </mc:AlternateContent>
      </w:r>
      <w:r w:rsidR="0052541D">
        <w:rPr>
          <w:rFonts w:ascii="Arial" w:hAnsi="Arial" w:cs="Arial"/>
          <w:sz w:val="24"/>
        </w:rPr>
        <w:t xml:space="preserve">The sequential control system used in figure 2 will allow for a bottle to be filled and a cap screwed on ready </w:t>
      </w:r>
      <w:r w:rsidR="00FB3B45">
        <w:rPr>
          <w:rFonts w:ascii="Arial" w:hAnsi="Arial" w:cs="Arial"/>
          <w:sz w:val="24"/>
        </w:rPr>
        <w:t xml:space="preserve">to be sold. </w:t>
      </w:r>
      <w:r w:rsidR="008A3E6A">
        <w:rPr>
          <w:rFonts w:ascii="Arial" w:hAnsi="Arial" w:cs="Arial"/>
          <w:sz w:val="24"/>
        </w:rPr>
        <w:t xml:space="preserve">The system uses sequential control to carry out the process which is where </w:t>
      </w:r>
      <w:r w:rsidR="00073582">
        <w:rPr>
          <w:rFonts w:ascii="Arial" w:hAnsi="Arial" w:cs="Arial"/>
          <w:sz w:val="24"/>
        </w:rPr>
        <w:t xml:space="preserve">one particular </w:t>
      </w:r>
      <w:r w:rsidR="00973762">
        <w:rPr>
          <w:rFonts w:ascii="Arial" w:hAnsi="Arial" w:cs="Arial"/>
          <w:sz w:val="24"/>
        </w:rPr>
        <w:t xml:space="preserve">step needs to be completed before another step can begin. This is used in the bottle filling process so that it can be completed correctly and in the correct order. In this process, the first step to take place is </w:t>
      </w:r>
      <w:r w:rsidR="005D6A1A">
        <w:rPr>
          <w:rFonts w:ascii="Arial" w:hAnsi="Arial" w:cs="Arial"/>
          <w:sz w:val="24"/>
        </w:rPr>
        <w:t xml:space="preserve">button 1 is pressed which will move piston A and load a bottle onto the conveyor belt. Once this has been completed, button 2 is pressed and </w:t>
      </w:r>
      <w:r w:rsidR="00116F0D">
        <w:rPr>
          <w:rFonts w:ascii="Arial" w:hAnsi="Arial" w:cs="Arial"/>
          <w:sz w:val="24"/>
        </w:rPr>
        <w:t>retracts piston A. Button 1 cannot be pressed until button 2 has been pressed and piston A has been fully retracted. By doing this, it will ensure that only one bottle is loaded at one time and there is not a build-up on the conveyor belt. “</w:t>
      </w:r>
      <w:r w:rsidR="00116F0D" w:rsidRPr="00116F0D">
        <w:rPr>
          <w:rFonts w:ascii="Arial" w:hAnsi="Arial" w:cs="Arial"/>
          <w:color w:val="000000"/>
          <w:sz w:val="24"/>
          <w:shd w:val="clear" w:color="auto" w:fill="FCFCFC"/>
        </w:rPr>
        <w:t>A </w:t>
      </w:r>
      <w:r w:rsidR="00116F0D" w:rsidRPr="00116F0D">
        <w:rPr>
          <w:rStyle w:val="Strong"/>
          <w:rFonts w:ascii="Arial" w:hAnsi="Arial" w:cs="Arial"/>
          <w:b w:val="0"/>
          <w:color w:val="000000"/>
          <w:sz w:val="24"/>
          <w:bdr w:val="none" w:sz="0" w:space="0" w:color="auto" w:frame="1"/>
          <w:shd w:val="clear" w:color="auto" w:fill="FCFCFC"/>
        </w:rPr>
        <w:t>Sequential Control System</w:t>
      </w:r>
      <w:r w:rsidR="00116F0D" w:rsidRPr="00116F0D">
        <w:rPr>
          <w:rFonts w:ascii="Arial" w:hAnsi="Arial" w:cs="Arial"/>
          <w:color w:val="000000"/>
          <w:sz w:val="24"/>
          <w:shd w:val="clear" w:color="auto" w:fill="FCFCFC"/>
        </w:rPr>
        <w:t xml:space="preserve"> is used to repeat all the events in operation throughout a production cycle that consists of on/off relay logic, </w:t>
      </w:r>
      <w:r w:rsidR="00116F0D" w:rsidRPr="00116F0D">
        <w:rPr>
          <w:rFonts w:ascii="Arial" w:hAnsi="Arial" w:cs="Arial"/>
          <w:color w:val="000000"/>
          <w:sz w:val="24"/>
          <w:shd w:val="clear" w:color="auto" w:fill="FCFCFC"/>
        </w:rPr>
        <w:lastRenderedPageBreak/>
        <w:t xml:space="preserve">time delay and elapsed-time periods, predetermined counts of pulses and pulse </w:t>
      </w:r>
      <w:r w:rsidR="008D4926">
        <w:rPr>
          <w:rFonts w:ascii="Arial" w:hAnsi="Arial" w:cs="Arial"/>
          <w:noProof/>
          <w:color w:val="000000"/>
          <w:sz w:val="24"/>
        </w:rPr>
        <mc:AlternateContent>
          <mc:Choice Requires="wpi">
            <w:drawing>
              <wp:anchor distT="0" distB="0" distL="114300" distR="114300" simplePos="0" relativeHeight="251910144" behindDoc="0" locked="0" layoutInCell="1" allowOverlap="1" wp14:anchorId="68C9D2C4" wp14:editId="13666CA0">
                <wp:simplePos x="0" y="0"/>
                <wp:positionH relativeFrom="column">
                  <wp:posOffset>4049139</wp:posOffset>
                </wp:positionH>
                <wp:positionV relativeFrom="paragraph">
                  <wp:posOffset>230941</wp:posOffset>
                </wp:positionV>
                <wp:extent cx="204480" cy="183960"/>
                <wp:effectExtent l="38100" t="38100" r="36830" b="32385"/>
                <wp:wrapNone/>
                <wp:docPr id="348" name="Ink 348"/>
                <wp:cNvGraphicFramePr/>
                <a:graphic xmlns:a="http://schemas.openxmlformats.org/drawingml/2006/main">
                  <a:graphicData uri="http://schemas.microsoft.com/office/word/2010/wordprocessingInk">
                    <w14:contentPart bwMode="auto" r:id="rId123">
                      <w14:nvContentPartPr>
                        <w14:cNvContentPartPr/>
                      </w14:nvContentPartPr>
                      <w14:xfrm>
                        <a:off x="0" y="0"/>
                        <a:ext cx="204480" cy="183960"/>
                      </w14:xfrm>
                    </w14:contentPart>
                  </a:graphicData>
                </a:graphic>
              </wp:anchor>
            </w:drawing>
          </mc:Choice>
          <mc:Fallback>
            <w:pict>
              <v:shape w14:anchorId="0F20303D" id="Ink 348" o:spid="_x0000_s1026" type="#_x0000_t75" style="position:absolute;margin-left:318.3pt;margin-top:17.6pt;width:17.3pt;height:15.75pt;z-index:25191014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LC6If+MAQAAMAMAAA4AAABkcnMvZTJvRG9jLnhtbJxSy27CMBC8V+o/&#13;&#10;WL6XJLwaIgKHokocSjm0H+A6NrEae6O1IfD33fAo0KqqxCVae+LZmZ0dT7e2YhuF3oDLedKJOVNO&#13;&#10;QmHcKufvb88PKWc+CFeICpzK+U55Pp3c342bOlNdKKEqFDIicT5r6pyXIdRZFHlZKit8B2rlCNSA&#13;&#10;VgQ64ioqUDTEbquoG8fDqAEsagSpvKfb2QHkkz2/1kqGV629CqzK+SM94CxQMRhSgVSMelR85DyN&#13;&#10;4wGPJmORrVDUpZFHSeIGRVYYRwK+qWYiCLZG84vKGongQYeOBBuB1kaqvR9ylsQ/nM3dZ+sq6cs1&#13;&#10;ZhJcUC4sBYbT7PbALS1sRRNoXqCgdMQ6AD8y0nj+D+MgegZybUnPIRFUlQi0Dr40tacxZ6bIOc6L&#13;&#10;5KzfbZ7ODpZ49rXYLJG1//f6tDhOWBJFzll7pHhO9hfX7wmJjtBfzFuNts2EBLNtzin1XfvdR662&#13;&#10;gUm67Mb9fkqIJChJeyNakgvmA8Opz0UC1Pwq68tzK+xi0SdfAAAA//8DAFBLAwQUAAYACAAAACEA&#13;&#10;XAbKRjUDAABOBwAAEAAAAGRycy9pbmsvaW5rMS54bWy0VE1P20AQvVfqf1gtBy7eZL9tRwQOVZEq&#13;&#10;tVJVqNQeQ7IQi9iObIeEf983a2OCgEvVXrLe+Xjz5s1szi4O5YY9hKYt6mrO1URyFqplvSqquzn/&#13;&#10;eX0pMs7ablGtFpu6CnP+GFp+cf7xw1lR3ZebGX4ZEKqWvsrNnK+7bjubTvf7/WRvJnVzN9VSmumX&#13;&#10;6v7bV34+ZK3CbVEVHUq2T6ZlXXXh0BHYrFjN+bI7yDEe2Ff1rlmG0U2WZvkc0TWLZbism3LRjYjr&#13;&#10;RVWFDasWJXj/4qx73OKjQJ270HBWFmhY6Imyqc0+5zAsDnN+dN+BYgsmJZ++jfn7P2BevsYkWkan&#13;&#10;PuVsoLQKD8RpGjWfvd/796behqYrwrPMvSiD45Et+3vUpxeqCW292dFsOHtYbHaQTEmJtRhqq+kb&#13;&#10;grzGgzb/FA+6vIt3TO6lNEN7xzoMoo0r9TTarigDFr3cjjvWtQAm81XXxOegpdZCeiHza5nNtJq5&#13;&#10;bJJ7ezSKYYufMG+aXbse8W6a532NnlG1vrN9serWo+hyIq1O7aj7sepvZa9Dcbfu/jp9WW9qPIph&#13;&#10;4iefPknp/VFnseS4cm884LiFbBDgR7id85P4hlnM7A1RAcWM00xJ49PkVJ4qdaozl3DJheUqkcwI&#13;&#10;ZbNECiN0irvQzBgPuxMqdWRnEjfLtLQ44dcapxI2hVMJQ17cY6TSyEAM5XnmCcYIRwfwYLOiRyE0&#13;&#10;g7sT2qA2vFoTuhcpgoVjhmogyscopjJiCi5eJo7wVSIssmSS41RpAtZ0ExqQmU40Q8dkVCxNEw2z&#13;&#10;9jCCr0FibAntMZOgDbSf4BtwsbJKFHPMOtgQlxMPLZTKEWqoS2aFVwk++3KaeUcF4g3NWk0kSDOw&#13;&#10;ZyQs0lOCRgmAUiKYIZspYBMJm3jI6cAMrcEJZgKqQEAKpTYBSpES1JRQeogk4QEHGEJD89FLg6Be&#13;&#10;ACygC7lynA7aZnliRUaRKUtJEYtIbT1piclAm6ERUgOPL0oQtwNgKJRFuXKUN5BIoXH0iS0BYGSe&#13;&#10;5f2GKE/ji8Ol0UPhnhRdnHC560duXWppmlAwUsAHFq8fawTsN0u++N8dnwT+UM7/AAAA//8DAFBL&#13;&#10;AwQUAAYACAAAACEA3xC3SuMAAAAOAQAADwAAAGRycy9kb3ducmV2LnhtbExPPU/DMBDdkfgP1iGx&#13;&#10;IOq0FS5N41SoFRJDlwYWNje+JoH4HMVOE/j1HBMsp3e6d+8j206uFRfsQ+NJw3yWgEAqvW2o0vD2&#13;&#10;+nz/CCJEQ9a0nlDDFwbY5tdXmUmtH+mIlyJWgkUopEZDHWOXShnKGp0JM98h8e3se2cir30lbW9G&#13;&#10;FnetXCSJks40xA616XBXY/lZDE7Dx7uX+5fiMDRVTM7H3ff6cDeutb69mfYbHk8bEBGn+PcBvx04&#13;&#10;P+Qc7OQHskG0GtRSKaZqWD4sQDBBreYMTgzUCmSeyf818h8AAAD//wMAUEsDBBQABgAIAAAAIQB5&#13;&#10;GLydvwAAACEBAAAZAAAAZHJzL19yZWxzL2Uyb0RvYy54bWwucmVsc4TPsWrEMAwG4L3QdzDaGyUd&#13;&#10;ylHiZDkOspYUbjWOkpjEsrGc0nv7euzBwQ0ahND3S23/63f1Q0lcYA1NVYMitmFyvGj4Hi9vJ1CS&#13;&#10;DU9mD0wabiTQd68v7RftJpclWV0UVRQWDWvO8RNR7EreSBUicZnMIXmTS5sWjMZuZiF8r+sPTP8N&#13;&#10;6O5MNUwa0jA1oMZbLMnP7TDPztI52MMT5wcRaA/JwV/9XlCTFsoaHG9YqqnKoYBdi3ePdX8AAAD/&#13;&#10;/wMAUEsBAi0AFAAGAAgAAAAhAJszJzcMAQAALQIAABMAAAAAAAAAAAAAAAAAAAAAAFtDb250ZW50&#13;&#10;X1R5cGVzXS54bWxQSwECLQAUAAYACAAAACEAOP0h/9YAAACUAQAACwAAAAAAAAAAAAAAAAA9AQAA&#13;&#10;X3JlbHMvLnJlbHNQSwECLQAUAAYACAAAACEAsLoh/4wBAAAwAwAADgAAAAAAAAAAAAAAAAA8AgAA&#13;&#10;ZHJzL2Uyb0RvYy54bWxQSwECLQAUAAYACAAAACEAXAbKRjUDAABOBwAAEAAAAAAAAAAAAAAAAAD0&#13;&#10;AwAAZHJzL2luay9pbmsxLnhtbFBLAQItABQABgAIAAAAIQDfELdK4wAAAA4BAAAPAAAAAAAAAAAA&#13;&#10;AAAAAFcHAABkcnMvZG93bnJldi54bWxQSwECLQAUAAYACAAAACEAeRi8nb8AAAAhAQAAGQAAAAAA&#13;&#10;AAAAAAAAAABnCAAAZHJzL19yZWxzL2Uyb0RvYy54bWwucmVsc1BLBQYAAAAABgAGAHgBAABdCQAA&#13;&#10;AAA=&#13;&#10;">
                <v:imagedata r:id="rId124" o:title=""/>
              </v:shape>
            </w:pict>
          </mc:Fallback>
        </mc:AlternateContent>
      </w:r>
      <w:r w:rsidR="00116F0D" w:rsidRPr="00116F0D">
        <w:rPr>
          <w:rFonts w:ascii="Arial" w:hAnsi="Arial" w:cs="Arial"/>
          <w:color w:val="000000"/>
          <w:sz w:val="24"/>
          <w:shd w:val="clear" w:color="auto" w:fill="FCFCFC"/>
        </w:rPr>
        <w:t>outputs for set-point control.</w:t>
      </w:r>
      <w:r w:rsidR="00116F0D">
        <w:rPr>
          <w:rFonts w:ascii="Arial" w:hAnsi="Arial" w:cs="Arial"/>
          <w:color w:val="000000"/>
          <w:sz w:val="24"/>
          <w:shd w:val="clear" w:color="auto" w:fill="FCFCFC"/>
        </w:rPr>
        <w:t xml:space="preserve">” </w:t>
      </w:r>
      <w:r w:rsidR="00FF1A8D">
        <w:rPr>
          <w:rFonts w:ascii="Arial" w:hAnsi="Arial" w:cs="Arial"/>
          <w:color w:val="000000"/>
          <w:sz w:val="24"/>
          <w:shd w:val="clear" w:color="auto" w:fill="FCFCFC"/>
        </w:rPr>
        <w:t xml:space="preserve">(The Project Definition, 2015).  </w:t>
      </w:r>
    </w:p>
    <w:p w14:paraId="169E75EF" w14:textId="77777777" w:rsidR="000C7020" w:rsidRDefault="000C7020">
      <w:pPr>
        <w:rPr>
          <w:b/>
          <w:u w:val="single"/>
        </w:rPr>
      </w:pPr>
    </w:p>
    <w:p w14:paraId="581F133C" w14:textId="77777777" w:rsidR="000C7020" w:rsidRDefault="000C7020" w:rsidP="000C7020">
      <w:pPr>
        <w:rPr>
          <w:rFonts w:ascii="Arial" w:hAnsi="Arial" w:cs="Arial"/>
          <w:b/>
          <w:sz w:val="24"/>
          <w:szCs w:val="24"/>
        </w:rPr>
      </w:pPr>
      <w:r w:rsidRPr="00171C4D">
        <w:rPr>
          <w:rFonts w:ascii="Arial" w:hAnsi="Arial" w:cs="Arial"/>
          <w:b/>
          <w:sz w:val="24"/>
          <w:szCs w:val="24"/>
        </w:rPr>
        <w:t xml:space="preserve">Exercise </w:t>
      </w:r>
      <w:r>
        <w:rPr>
          <w:rFonts w:ascii="Arial" w:hAnsi="Arial" w:cs="Arial"/>
          <w:b/>
          <w:sz w:val="24"/>
          <w:szCs w:val="24"/>
        </w:rPr>
        <w:t>3</w:t>
      </w:r>
      <w:r w:rsidRPr="00171C4D">
        <w:rPr>
          <w:rFonts w:ascii="Arial" w:hAnsi="Arial" w:cs="Arial"/>
          <w:b/>
          <w:sz w:val="24"/>
          <w:szCs w:val="24"/>
        </w:rPr>
        <w:t>. PLC programming</w:t>
      </w:r>
    </w:p>
    <w:p w14:paraId="3B31D497" w14:textId="77777777" w:rsidR="000C7020" w:rsidRPr="00171C4D" w:rsidRDefault="000C7020" w:rsidP="000C7020">
      <w:pPr>
        <w:rPr>
          <w:rFonts w:ascii="Arial" w:hAnsi="Arial" w:cs="Arial"/>
          <w:b/>
          <w:sz w:val="24"/>
          <w:szCs w:val="24"/>
        </w:rPr>
      </w:pPr>
    </w:p>
    <w:p w14:paraId="01B57F00" w14:textId="77777777" w:rsidR="000C7020" w:rsidRDefault="000C7020" w:rsidP="000C7020">
      <w:pPr>
        <w:spacing w:after="200" w:line="360" w:lineRule="auto"/>
        <w:rPr>
          <w:rFonts w:ascii="Arial" w:hAnsi="Arial" w:cs="Arial"/>
          <w:b/>
          <w:sz w:val="24"/>
          <w:szCs w:val="24"/>
        </w:rPr>
      </w:pPr>
      <w:r w:rsidRPr="000C7020">
        <w:rPr>
          <w:rFonts w:ascii="Arial" w:hAnsi="Arial" w:cs="Arial"/>
          <w:b/>
          <w:sz w:val="24"/>
          <w:szCs w:val="24"/>
        </w:rPr>
        <w:t>3a) For this task you are required to develop a program to control the fruit beverage blending operation shown in figure 3. You may use either the Mitsubishi Alpha AL2 PLC (function block) or the Mitsubishi FX PLC (ladder logic) to control the process. Both are supported by the process simulator. Assess the design specification before making your choice.</w:t>
      </w:r>
    </w:p>
    <w:p w14:paraId="2AD5C3D2" w14:textId="77777777" w:rsidR="004C56B2" w:rsidRDefault="004C56B2" w:rsidP="000C7020">
      <w:pPr>
        <w:spacing w:after="200" w:line="360" w:lineRule="auto"/>
        <w:rPr>
          <w:rFonts w:ascii="Arial" w:hAnsi="Arial" w:cs="Arial"/>
          <w:b/>
          <w:sz w:val="24"/>
          <w:szCs w:val="24"/>
        </w:rPr>
      </w:pPr>
    </w:p>
    <w:p w14:paraId="65C61832" w14:textId="74BA47C2" w:rsidR="004C56B2" w:rsidRDefault="008D4926" w:rsidP="000C7020">
      <w:pPr>
        <w:spacing w:after="200" w:line="360" w:lineRule="auto"/>
        <w:rPr>
          <w:rFonts w:ascii="Arial" w:hAnsi="Arial" w:cs="Arial"/>
          <w:b/>
          <w:sz w:val="24"/>
          <w:szCs w:val="24"/>
        </w:rPr>
      </w:pPr>
      <w:r>
        <w:rPr>
          <w:noProof/>
        </w:rPr>
        <mc:AlternateContent>
          <mc:Choice Requires="wpi">
            <w:drawing>
              <wp:anchor distT="0" distB="0" distL="114300" distR="114300" simplePos="0" relativeHeight="251908096" behindDoc="0" locked="0" layoutInCell="1" allowOverlap="1" wp14:anchorId="70F1EB53" wp14:editId="509307B9">
                <wp:simplePos x="0" y="0"/>
                <wp:positionH relativeFrom="column">
                  <wp:posOffset>4497705</wp:posOffset>
                </wp:positionH>
                <wp:positionV relativeFrom="paragraph">
                  <wp:posOffset>2604135</wp:posOffset>
                </wp:positionV>
                <wp:extent cx="1196340" cy="628650"/>
                <wp:effectExtent l="12700" t="38100" r="48260" b="31750"/>
                <wp:wrapNone/>
                <wp:docPr id="346" name="Ink 346"/>
                <wp:cNvGraphicFramePr/>
                <a:graphic xmlns:a="http://schemas.openxmlformats.org/drawingml/2006/main">
                  <a:graphicData uri="http://schemas.microsoft.com/office/word/2010/wordprocessingInk">
                    <w14:contentPart bwMode="auto" r:id="rId125">
                      <w14:nvContentPartPr>
                        <w14:cNvContentPartPr/>
                      </w14:nvContentPartPr>
                      <w14:xfrm>
                        <a:off x="0" y="0"/>
                        <a:ext cx="1196340" cy="628650"/>
                      </w14:xfrm>
                    </w14:contentPart>
                  </a:graphicData>
                </a:graphic>
              </wp:anchor>
            </w:drawing>
          </mc:Choice>
          <mc:Fallback>
            <w:pict>
              <v:shape w14:anchorId="624740B1" id="Ink 346" o:spid="_x0000_s1026" type="#_x0000_t75" style="position:absolute;margin-left:353.55pt;margin-top:204.45pt;width:95.4pt;height:50.7pt;z-index:25190809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Mw0mtSKAQAAMQMAAA4AAABkcnMvZTJvRG9jLnhtbJxSy27CMBC8V+o/&#13;&#10;WL6XEB6BRgQORZU4lHJoP8B1bGI19kZrQ+DvuwlQoFVViUvk3XHGMzs7me1sybYKvQGX8bjT5Uw5&#13;&#10;Cblx64y/vz0/jDnzQbhclOBUxvfK89n0/m5SV6nqQQFlrpARifNpXWW8CKFKo8jLQlnhO1ApR6AG&#13;&#10;tCJQiesoR1ETuy2jXrebRDVgXiFI5T115weQT1t+rZUMr1p7FViZ8dEwIXmhOQxHnGHbiTn7OHai&#13;&#10;6USkaxRVYeRRkrhBkRXGkYBvqrkIgm3Q/KKyRiJ40KEjwUagtZGq9UPO4u4PZwv32biKB3KDqQQX&#13;&#10;lAsrgeE0uxa45Qlb0gTqF8gpHbEJwI+MNJ7/wziInoPcWNJzSARVKQKtgy9M5WnMqckzjos8Put3&#13;&#10;26ezgxWefS23K2TN/f4g4cwJS6LIOWtKiudkf3n9PyHREfqLeafRNpmQYLbLOO3Bvvm2katdYJKa&#13;&#10;cfyY9AcEScKS3jgZthdO1AeKU3URAb1+FfZl3Si72PTpFwAAAP//AwBQSwMEFAAGAAgAAAAhACcD&#13;&#10;BQBMDwAAmiMAABAAAABkcnMvaW5rL2luazEueG1stJpbbxzHEYXfA+Q/DMYPfNmRpi9zEyz6IYiB&#13;&#10;AAkSxA6QPNLUSiLMi0CuLPnf5/uql5Qcy0AQbCBnlzPT01116tSp6t58/c3Hm+vup/39w9Xd7cs+&#13;&#10;PRv7bn97effq6vbNy/4f3387rH33cLi4fXVxfXe7f9n/vH/ovzn//e++vrr98eb6BZ8dM9w++NfN&#13;&#10;9cv+7eHw7sXz5x8+fHj2oTy7u3/zPI9jef6n2x//8uf+/PjWq/3rq9urA0s+PN66vLs97D8enOzF&#13;&#10;1auX/eXh4/g0nrm/u3t/f7l/euyd+8tPIw73F5f7b+/uby4OTzO+vbi93V93txc32P3Pvjv8/I4/&#13;&#10;rljnzf6+726ucHjIz1Jd6vrHjRsXH1/2n12/x8QHLLnpn395zn/9H+b89tdzalbJy7z03dGkV/uf&#13;&#10;tOl5YP7it33/2/3du/394Wr/CeYGyvHBz91luw58GlD3+4e76/fGpu9+urh+D2RpHKHFce30/AuA&#13;&#10;/Ho+sDnpfODym/N9btwvoTm69zkOR9CeKPUY2sPVzR6i37x74tjhgYm9/d3hPtIhjzkP4zyM2/fj&#13;&#10;+iKPL1J6Vsf8WSiOLH6c84f79w9vn+b74f4TX+PJE2rNsw9Xrw5vn0Afn401L/UJ989R/9Lbb/dX&#13;&#10;b94e/ufXL++u70iKY8S/+sMfxnGeP/Mslnyi3BcSOFjYHQH4+/71y/6ryOEu3mw3AoE5T91Upw5C&#13;&#10;p93ZeJbS2TDlXT/2w8R/pe7GIXUjn3O3Zr5KN43ezNwcpmHyKznkFwnwiPl/a0dE9q+vXz/sD6TX&#13;&#10;Nvfn0zZ2ZS5Hw4blbMjb2bjrh9QXhGJddjO25HneDWuXxi7tpmHp6oo5vMQlNuVhmXdTl70q3dyl&#13;&#10;aao7XhrSWNbd2NUhj2XH51BWfOp0hpm6tG58l2HJjlq7nMrxKVMxzbbsEoMz36ySACOtuxVIWKd2&#13;&#10;qXab1vCXy4JRbRClXWKphE2lKyyVtHzW0qEOyzKB6trVPPNgabAyRfH2MtRtY83cFSIi3sLP/4ay&#13;&#10;y8M8zFpSWHHKCUsjNpnoFN7GBNHxM5d4yVeZ8vjKuCuMTBrJPax/HMuNIhg7jWbASryZZJ4WMAX8&#13;&#10;DNSVW2mHmbAEkJiIv51CcJcqnDPLyaFUV1zh9gpYWDRMYu4SXmmcIGOLQBBBHJ0apJmrDCwsNswG&#13;&#10;HD+7wo2w1/hjdhohhH5MGMya3QaNtxaEDWzWcWWAVAavMmAN+NVhTlUEuzyumt/iMjZa6+0JaZ3G&#13;&#10;FcnZtq1bVnk952PClYU/ybgEr6fRJNNMVodXoxGLIJhkCRYQXGMCzt20rgQvfCoAmUEodRVq4yKs&#13;&#10;XggtZJcbJiphmUGW2ae0xfR1imwB9bLsVr0FTKJdawmsRBJKyHMxgr++TVJoCoNdVCCDevAZ9FKC&#13;&#10;cTzTRLlPnmrhBHsytuQUpi8ksK/XboUE2LYN2VzjRt103UyM9ysvEB0vq2FGeyRle4rHTE7ymktQ&#13;&#10;mrvENAxjqPxkJnI8wyT+AgdyGcs23EoVQzHIqYSUEJCGzWyou1XArF3ZdNZ/I5BhEaMNRIG0eD1P&#13;&#10;Lgx1AymNVkwCIadeiFZAhI/GK1zGU1Ymg2D4GpyuPEZdWRv2N0B9bF4BEQ9FuxYFgOnRJoPbzaN5&#13;&#10;gmORTsZOTWJKxSXQ5wufC4gclceFVUUFzNwihYw3rxJ8cJIoLOVovoE6VsZlFaJWdQvVm5UPxJbZ&#13;&#10;lBppZsIUpNSMYWmMGmaXOBrC3BhNoFiJj4xM4bjCYCDQOHLwuC48Iw9VOrUD2xcuicSgPOBet+Au&#13;&#10;YM4AAUAslGfs1Fx8xyKGGjTFPIQFhdVOgCTCzigmjOWp005hWcRG1macNOzxLlxfYCMuMftk/FO3&#13;&#10;LrG8cAvV0YNTqkSet/481W2FsChbyARVeTzLEzRDJvhndoIIngiqxaZERklZvYab84Z/EUs4gvSI&#13;&#10;P/ypxFj0knSP8JgikQz6T+HiMeC1pGhXwICS8zZIjNlCyUBndCQPYINfMuqUQNQqENAM7ieAKOjl&#13;&#10;MJ2l5WymG9r11SaljiiMHmEBKRPJpejVESFCZkgnfSrdxoBloBKQ2WiarsNdJNRaHoEUD1DTC90J&#13;&#10;cYPF+OVjODwgi3z50NgXK4YZyzX1+vGdU0Iw19oqRtowdpzRbf0fZrqheQWDiaLB8pts36AyMFg0&#13;&#10;5D/BWskla6XSQNHbaBaQmVWJppPwDR6TE5SRVqfNNEYrGSd0gww1kmztEOUVWZyx9GxY4fS6okH6&#13;&#10;0A8boQxzaiEHBdRGROFTttH5AvUM2RrNzlEgcbfiHZpn0rfgkKXRzyjNlYYIYsLwDE0ikjyEJgSW&#13;&#10;SNKbTayCHsy2BwoUlEEgVQezR4VjZZLFlsyR0xhV1GdEP01HwSj0z/ZxxfKryNotM3yjcAjrUNBr&#13;&#10;gGVuHIKN3YSiV6mq4iltoZy4PAb7gpOWt+SMDDzalqVdSzkzOllRoW50iNqX6RFIeP4i7HwM8J1w&#13;&#10;ksQUecNNic4SxfUUdnIpEEqkgv3YisxYYMj1pqBIXbA8quUJ2/yUM7TII57XSssXtEjsQeA4rUo/&#13;&#10;FFp9SUBp34CZbNVmOEDJtxGKVDTKBI/CBFJRs/CB3UOgD5KCJMIM7pAx/LL8oARNMmQOo6KSyBGG&#13;&#10;DxbR4EIAV2gtBTaWBkeS8IgewUQT6EhisOxLixiiGMSW2EEdYrexJC2KMa+2O0FAim1sSVjRnDWo&#13;&#10;Vr2N+gKdIQW0jmR0Vrtuegu5qJaxHmw7XrLYQIPD5Lihd1RBoKAvwFdeBDjaYBivBcoebT444pTk&#13;&#10;s+3nIYAW5JH7VPFgZ2tAfdtZeCsBGAUHoLjCYgnFtygGtDhqGbLMSuZilq4BDFUM9lvrlXLTVYAK&#13;&#10;/vGi/tCDEG9wIG76RXlSiM3HjW5D9m7R7fAXw/gHHWbaQd5WnVNSxHFGc4XT9jZcdfOXURufwueI&#13;&#10;L0kYKcwQI8sySE9zmvMDVoMCozs+ZxYdmnVUKsLpJU2rTZmpxGvM28zAlxPmRt5Qfver5EayDVAy&#13;&#10;ZxSzkCvqPttzjAvWb4tbJci4srVM8n2i88Rs4U0ITGcX61A3R3ROqCLB0aGAk5jZEgW5VL3o6EJf&#13;&#10;wQb/1ONAXaeZ1c6iDFvs97ie/cM6uExB4iiIqyRS706KSt0WW4IFQo6VXjBQGcFlG9FoqsjWD+tM&#13;&#10;6hAalsckuiQ2LyGu6kiiaeJSV22ToZGKRwPaKJ2ZBR9DZoIY8l4mkSZmJezkQ1ao5Aulx0Rjo0tF&#13;&#10;taFd7Y3b65KI3WXrYoGZ+uGGFzwlsatOZJPshUR88BWMOh2HSLW1P8+oLA5Oj/o62j0UTzSAix3n&#13;&#10;gjLBdAuZdS2CZx0jWzDMLVwa6aAVwNVaZ6thJwUcEAFnFrUt6oW7mM0Xo5KSQxYiUJuBR15ZTWAh&#13;&#10;zwN0Pt0QetQiUd00UMwMj5jQ0HZZDWOQeRoYzZQmVbFFC0mMjQmsYwJ6C/eGkZSquX0+fnGHxVEU&#13;&#10;hM2M1lvKnW08ceWSMbA6zrSUDIlux6jc8ZC1sBgB4S8vmSHTQz+VBygFd0IbOUkIvKr5cNQ2Us+D&#13;&#10;DOkYpFHJR/OCZaq1Anw3XxSn1W1RUJXFWAnmtn0gsWN3Zni0iZ6COiNsmqbakqXO0QoCKt3x5vFK&#13;&#10;e4EVC8UfKEkB05l0bTdjfykUGk9cUAYOvnyojR4QJOoH29/WzlR6xQDMcyulcmMIz9FSKx3TFqSe&#13;&#10;G/Q5rMNy9Jd0PC3+ygY2624Aohn04y3isR+JhjuCaJkzpJrVLfSGblSqJfpxy1pZXF3Ts6gp0iSS&#13;&#10;G0ZqEmCxq+5siJxE6FivaR0j4pyQNq3xQDgTjYKxklisT4fNfByvUXwQz8FmEqcFC1ZThbgkGzh4&#13;&#10;sODQqhIjXeZ9S+ECUcSdpXgX0aXkMTkvcZeARmfqJXNQpT57SsggpOLA0+C2dGUOjmuFEtLBMYub&#13;&#10;K3GDdohAk4m4ysHCILes1C4NlcSY+ytNhzGbqpnZkn3VMjugdsqCXdRqJjdgAoZqstEGEhptr4kS&#13;&#10;FAiHMrAwKhJDWyLhorZzLBKOqv8UBS/iKNIomcysoWkIMPuYx+ZF4FnCemt+s1ALhqsDBKnvzQ0G&#13;&#10;tJFYg+0J3/SY80kHcIPEIhoGUZhRZD6VluYGzyFm4z8PGOC+4TEb5Jmoh+ttipABPThhea8Tvx+d&#13;&#10;5y2xbpmVZvKXMoaVxzPusVe4xRkL8YHUP56nahsmRuIII4FUCDHQ410AIImJkAik2IPIgkCQNFRB&#13;&#10;SvT5uO75a+CkcChyTEtkYifUjg3dJ8e5ajt3BlxCI/9sCRrGBIuQNtrLbIliL+dIBgp8cNhr9df2&#13;&#10;WdWbabLtHj11Iu7H4zqlZlI46IQZihh5SB5uYfBo8ead1nGmWTFo9VQBdpRGnbCCrmvpz6kNwMYG&#13;&#10;nH2gP5KwQ6GEZs/Be36NGGqPalKpUDZ8VHbUiYZVMLYdpJmr+EA6CQB5gaIKV8hT26XjNQCZVR5o&#13;&#10;sFGMEeCd3aEbWt6krSBSdmA+ZjfNKSQ34vTFiYnrI6OZHmNESYlr+wHP/gTLubyN4XwRdnpHC3Ks&#13;&#10;aZwiezhCcMnwC1/ISKSJKz/4WcTU43b7IYR7q4crrUDLTHdxkiU8xxLPQw21Kw8raaq8SCjuuev3&#13;&#10;UkETKkbwdbpYTuwpiSU9MsVz5Dxpg+f+4JXPFAxPIFIPGsICacdoDc214PBCULBNu2S44YUTcVgI&#13;&#10;5QodJ789+RQ5BaYJXEhtEjywJnMLFcNEBAy5zqwgIDpIlwJrGkGuSKp5ahrHfiZ6BwAxSUAJykWE&#13;&#10;W4cL8HT+3p+jgQ9+MC8EMNMJUaWjwNrg2iO4WiHtTogtv54VwGUdm0GMA1d+saOtfgRWgSI58bjR&#13;&#10;AcxgWrBDq6kdlDR3vFoX5Ec1oGM8owSDTBR2W06Z5WEKQ2WiXLZVwiObWH3jxx6R9QgddNhMmpYh&#13;&#10;ELLXE2Wj4LJwFcayuDQUMZPPSzGyTYy2SpIKH3GNVVxM+vOlva5B9UaAmS3e53QNFKC+8/p45rlr&#13;&#10;axeeFGxgAh766uAmtxVzh1DkxcDBLsMmhylch4/4OvU5zLpkfpjKZeN0m8346FbTTZW/sJsYCJy/&#13;&#10;nqE7UbyDgRITezhxiXJMtwdyzUwaJEQ/YivmDIKRaprj9dPsosx6BLn6qyKiw09iOMuvM3Ym9k6G&#13;&#10;3xQKVCkJAQWtK1pmQ+MPnsdW2YzjirHCqfgoJeYVlcdGDntIOL5ooltbhVL7Q5QqrH2mtez6z4z4&#13;&#10;9H9OOP83AAAA//8DAFBLAwQUAAYACAAAACEAJaiX8eIAAAAQAQAADwAAAGRycy9kb3ducmV2Lnht&#13;&#10;bExPTU+DQBC9m/gfNmPize6iUihlaIyN3mpi7Q/Ywhao7CyyC8V/73jSy2Qm7837yDez7cRkBt86&#13;&#10;QogWCoSh0lUt1QiHj5e7FIQPmirdOTII38bDpri+ynVWuQu9m2kfasEi5DON0ITQZ1L6sjFW+4Xr&#13;&#10;DTF2coPVgc+hltWgLyxuO3mv1FJa3RI7NLo3z40pP/ejRQjqEOLzdve6jHs3zm9JmOTXDvH2Zt6u&#13;&#10;eTytQQQzh78P+O3A+aHgYEc3UuVFh5CoJGIqwqNKVyCYka4SXo4IcaQeQBa5/F+k+AEAAP//AwBQ&#13;&#10;SwMEFAAGAAgAAAAhAHkYvJ2/AAAAIQEAABkAAABkcnMvX3JlbHMvZTJvRG9jLnhtbC5yZWxzhM+x&#13;&#10;asQwDAbgvdB3MNobJR3KUeJkOQ6ylhRuNY6SmMSysZzSe/t67MHBDRqE0PdLbf/rd/VDSVxgDU1V&#13;&#10;gyK2YXK8aPgeL28nUJINT2YPTBpuJNB3ry/tF+0mlyVZXRRVFBYNa87xE1HsSt5IFSJxmcwheZNL&#13;&#10;mxaMxm5mIXyv6w9M/w3o7kw1TBrSMDWgxlssyc/tMM/O0jnYwxPnBxFoD8nBX/1eUJMWyhocb1iq&#13;&#10;qcqhgF2Ld491fwAAAP//AwBQSwECLQAUAAYACAAAACEAmzMnNwwBAAAtAgAAEwAAAAAAAAAAAAAA&#13;&#10;AAAAAAAAW0NvbnRlbnRfVHlwZXNdLnhtbFBLAQItABQABgAIAAAAIQA4/SH/1gAAAJQBAAALAAAA&#13;&#10;AAAAAAAAAAAAAD0BAABfcmVscy8ucmVsc1BLAQItABQABgAIAAAAIQDMNJrUigEAADEDAAAOAAAA&#13;&#10;AAAAAAAAAAAAADwCAABkcnMvZTJvRG9jLnhtbFBLAQItABQABgAIAAAAIQAnAwUATA8AAJojAAAQ&#13;&#10;AAAAAAAAAAAAAAAAAPIDAABkcnMvaW5rL2luazEueG1sUEsBAi0AFAAGAAgAAAAhACWol/HiAAAA&#13;&#10;EAEAAA8AAAAAAAAAAAAAAAAAbBMAAGRycy9kb3ducmV2LnhtbFBLAQItABQABgAIAAAAIQB5GLyd&#13;&#10;vwAAACEBAAAZAAAAAAAAAAAAAAAAAHsUAABkcnMvX3JlbHMvZTJvRG9jLnhtbC5yZWxzUEsFBgAA&#13;&#10;AAAGAAYAeAEAAHEVAAAAAA==&#13;&#10;">
                <v:imagedata r:id="rId126" o:title=""/>
              </v:shape>
            </w:pict>
          </mc:Fallback>
        </mc:AlternateContent>
      </w:r>
      <w:r w:rsidR="003F58DA">
        <w:rPr>
          <w:noProof/>
        </w:rPr>
        <mc:AlternateContent>
          <mc:Choice Requires="wpi">
            <w:drawing>
              <wp:anchor distT="0" distB="0" distL="114300" distR="114300" simplePos="0" relativeHeight="251905024" behindDoc="0" locked="0" layoutInCell="1" allowOverlap="1" wp14:anchorId="2DA8B7E6" wp14:editId="0B017F2B">
                <wp:simplePos x="0" y="0"/>
                <wp:positionH relativeFrom="column">
                  <wp:posOffset>3677285</wp:posOffset>
                </wp:positionH>
                <wp:positionV relativeFrom="paragraph">
                  <wp:posOffset>664845</wp:posOffset>
                </wp:positionV>
                <wp:extent cx="956060" cy="546965"/>
                <wp:effectExtent l="12700" t="38100" r="22225" b="37465"/>
                <wp:wrapNone/>
                <wp:docPr id="343" name="Ink 343"/>
                <wp:cNvGraphicFramePr/>
                <a:graphic xmlns:a="http://schemas.openxmlformats.org/drawingml/2006/main">
                  <a:graphicData uri="http://schemas.microsoft.com/office/word/2010/wordprocessingInk">
                    <w14:contentPart bwMode="auto" r:id="rId127">
                      <w14:nvContentPartPr>
                        <w14:cNvContentPartPr/>
                      </w14:nvContentPartPr>
                      <w14:xfrm>
                        <a:off x="0" y="0"/>
                        <a:ext cx="956060" cy="546965"/>
                      </w14:xfrm>
                    </w14:contentPart>
                  </a:graphicData>
                </a:graphic>
              </wp:anchor>
            </w:drawing>
          </mc:Choice>
          <mc:Fallback>
            <w:pict>
              <v:shape w14:anchorId="1CEB7340" id="Ink 343" o:spid="_x0000_s1026" type="#_x0000_t75" style="position:absolute;margin-left:288.75pt;margin-top:51.55pt;width:76.7pt;height:44.65pt;z-index:25190502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FDOmvCOAQAAMwMAAA4AAABkcnMvZTJvRG9jLnhtbJxSy07DMBC8I/EP&#13;&#10;lu80SR+hjZpwoELiQOkBPsA4dmMRe6O127R/z6ZpaQEhJC5Rdscez+zs/G5na7ZV6A24nCeDmDPl&#13;&#10;JJTGrXP++vJwM+XMB+FKUYNTOd8rz++K66t522RqCBXUpUJGJM5nbZPzKoQmiyIvK2WFH0CjHIEa&#13;&#10;0IpAJa6jEkVL7LaOhnGcRi1g2SBI5T11Fz3IiwO/1kqGZ629CqwmdXE8HXEW+r8hZ5jz29n4lrO3&#13;&#10;rjVKRjwq5iJbo2gqI4+qxD9EWWEcafikWogg2AbNDyprJIIHHQYSbARaG6kOlshcEn8z9+jeO2PJ&#13;&#10;WG4wk+CCcmElMJzGdwD+84StaQTtE5QUkNgE4EdGms/fefSiFyA3lvT0oaCqRaCN8JVpPM05M2XO&#13;&#10;8bFMzvrd9v7sYIVnX8vtCll3fjSmsJywJIqcs66keE72l1/vExIdod+YdxptlwkJZruc06buu+8h&#13;&#10;crULTFJzNknjlBBJ0GScztJJh5+Ye4ZTdZEAHfmS9WXdXb/Y9eIDAAD//wMAUEsDBBQABgAIAAAA&#13;&#10;IQCZl4YhiwwAAKkeAAAQAAAAZHJzL2luay9pbmsxLnhtbLSZS28cxxWF9wHyHwrtxWymyHp0PZow&#13;&#10;5YURAQESJIgdIFnS5EgamBwKw9HD/z7fuTWkZIgCnHgCSpzp7qrqe88591HFb7/7eHfr3m/2D9v7&#13;&#10;3eUUz8LkNrvr+5vt7vXl9M8fX/o+uYfD1e7m6vZ+t7mcftk8TN+9+OMfvt3ufr67veC3Y4Xdg77d&#13;&#10;3V5Obw6Htxfn5x8+fDj7kM/u96/PUwj5/M+7n//6l+nFcdbN5tV2tz3wyofHW9f3u8Pm40GLXWxv&#13;&#10;Lqfrw8fwNJ61f7h/t7/ePD3Wnf31pxGH/dX15uX9/u7q8LTim6vdbnPrdld32P2vyR1+ecuXLe95&#13;&#10;vdlP7m6Lwz6dxbnN/U8LN64+Xk6fXb/DxAcsuZvOn1/z3/+HNV9+uabMyqnVNrmjSTeb97Lp3DC/&#13;&#10;+Lrvf9/fv93sD9vNJ5gHKMcHv7jrcW34DKD2m4f723fiZnLvr27fAVkMAVkc3x3PnwHky/XA5qTr&#13;&#10;gctX1/vcuF9Dc3TvcxyOoD1J6pHaw/Zug9Dv3j5p7PDAwrr9w2Fv4ZBCSj5UH5YfQ79I4WJOZ6HF&#13;&#10;z6g4qvhxzZ/27x7ePK330/6TXu3JE2rDsw/bm8ObJ9DDWSh1IfqekeFzs99stq/fHP7n6df3t/cE&#13;&#10;xZHxb77/PoRaP/PMXvk1v+JTpD5n2Rd+zanNv8Ov/2r6b/TrqIpnEpNFlzsS+4/Nq8vpG8tNzlwd&#13;&#10;N4zZFKqrPbrUa2vrVVj5tvKltbKeypSmHmJcRxeDi+vimp9DbFw3Lr0+Ukzr4GYXdJl97HxJThOY&#13;&#10;57PTPF94FpeyDtyI/E6+zQufhWlcuSV0+9RV9imGxpfZxdJ0J2px3uCWPvOucekrK0XPz6/yySPV&#13;&#10;v9V9C5S/vXr1sDmQRMlVL3CqBJdIXHm9yis/R+CINa2nOM1TKUsHh4g/6+QAJOZ1H+jMbvZz6usM&#13;&#10;GgIHLxOOYKcuk8OR2DrYCazA3KWufQOzOS+sBWhgxjyhF1gFT0sCO8dKsQiB2Ve+ZAPRL6574AEu&#13;&#10;LQ/yPjZNH4jro86zGDi+XuvzvMoSgEsuGxPDVCyedTf7EgL+Mbjqlbxl4Ubn1bFBku/Y06BhYX1Y&#13;&#10;wUrfsgaI55mHC4A0s6kxOfAdU05HURFFNSScA/Yc57RegeuqrpYARYHKOJkUk8+4j6yxKwByC4vA&#13;&#10;ETUA4mOWbIGyzOvZZZd7XyePygNULK4ISbDKJSNA8KiNYfIxipAa4UcrG215XlfuilRGwBA60DPu&#13;&#10;lWW9CCQRBEWEQLJnmAD+4Fn0EyuLsywx4eOMJkQ/oTVLIAzIJpBC7K39YvyhMT836Diyq4iCr2LA&#13;&#10;897qejKSNUNOYxXuITlegbe+pIrxcleYzLljNCARzBjmcsAloZSw2CRVFz3R+ArlpUokxyvXsV/I&#13;&#10;4XN1hPqa5OBOGJa9UID6Ut1cMSpHKIPzSqpKtYtzsc43Ae06xJos87I8WiVyXFvM9JgQgq5LyngE&#13;&#10;6sLJJzKORJ7wHEdcw8MFJEwHoA1upuSBRkoWADyUAEjsa1jUWBj3S0YOCjIDmuI7VMKlxpDoBmfK&#13;&#10;iRljZUPCFpiOvksCcqNAPYSPVRii0JWsWBUcUASGKEWKv+gXpKCQ1jtZNkKIPsjGhICepHU3aYjy&#13;&#10;GdeYSNRwW5wiK9gD0XE7oAwsrYRWHILKFsm8j+mnC+WlJ7JtyKTRimIGrylDa255PfkiXiPJRa+V&#13;&#10;a1Iq+VVKGwlUz475j3RGwCNWxaX5x4qgoNjWVCiOC4oQX53MrjzoUyFbs3oR6tKEGGQKWufp7FoS&#13;&#10;G7xXNsgKg+uEyoaoLgwaUmuIo84L2o4U4MT/OEMfRbhPuIJpxCcmABXUlignxzU+FWqyTAxkgaIA&#13;&#10;XjTegBICkTzE4+pjUX3Okn0iA+CtFfLiOlldbyC6VZSUPSU4+ax1fdcCIx6Y65QWhMh4CyEPwrzm&#13;&#10;dOKImQb1BewbLaUQNyvfV0IGnaKMeVK2ocYQbhhCImyqjcggoW8hhOm0DFRXRZyuFEAkPi4tbhRA&#13;&#10;iRqhsCSdEQ9MJVitAssh4IIOpU38k7d2RarPljpTJ+oWUjBBDH+0NIbgQu5QsVAJCKwBc8ImI6qB&#13;&#10;JwtKUdhwUsAQMYCVWtzcILVW8tzK51XnFxZOXu0LkIgnAmWmRgggmKZi82lXpCTylVouVU1qHSli&#13;&#10;pBnueTVpuEVcUQJ8pUMQlJXUG4Bh1n3hr+YNRempIlVeJ+U9VhBEpCtWp67xzAR3OtWQbAsgVPIJ&#13;&#10;AQLrZJb1qlhE4WZcT3miQciiXZyIUWVuaUMMdhVy+OdpBJ8YR5Oqao/qVY4VRIlyrDagKWQQCbFL&#13;&#10;70MGrTwYLS744bNqp/WpBNbsAUQIwD6GWN7VAMlL5Z7xIC9bSMRNBoiEQCbUMwRIYvIZyEdUsyLR&#13;&#10;Nwwd1GWH0vR2qR9Wg1ZNNKiqh1oLE/GNlCIXXSLAaREZJ2aYrKqIk+p4yIjIdjn2MdRUJF5wGURs&#13;&#10;kcQieCTYMIIQPAaJ1jEoLOdiA1AB0XBRHseGMRI+M7HJq0ZjDXYW9Sfk3GwxZVEzFGp+V5CWRKPa&#13;&#10;F9UktUw4YSY0zSfmdducxyLwsrwnWlylpjNYb5W51gtZKhM+KFK9uPoayqwxDKFdlCN2pC0qFcL8&#13;&#10;5Ef0GeulHD3hN7J+KsDiJQUxwbuELP0xNEtsEKNP1hYD2EGltb4hkHZU/hmhgCjqZZRlMcrEaWud&#13;&#10;MErYVxAlyxxdh5Ml0QCQV9nr6D89H01VDNr90UTihkpEVA9JiJNsM3owtBVkVhaU6lQ0dFuYnrBJ&#13;&#10;QBiktdYIgpQVgz1gbMXUtPIL5I28Jkil3kRvCOFCHsAB3hKW2AdJhZuFDZyqpTMtEsiWlJBHWrBf&#13;&#10;OxlFDhNZFF/o0+me+LQiaolAOz4/j8KjLKpYIJykR+kBGRMuJBeu1Eaoz5RS1b8l2B/1hyeUH2UA&#13;&#10;HiZ1GnoZ1UomYoiVcZV1wlYwk2gwSX0fd8xfcUfCMaEoLZFxNAyojupXA9RsNYmY1om5tjbWkKbV&#13;&#10;G1oEkZOIwEX5wi+qnqyhijtaH/BQJsUJUtNMBCumUEnDOSA/VjVb6oQabcrkSwDDlOFzqWx3ViI9&#13;&#10;LRBP58d2PNEDUOKJfku1FtNN3TFpUvCBg8Xt2LxYmpdrRqQ23iRaOUvFVGqnYHRX1R9QoLoIsU5b&#13;&#10;pYJ0yGJ4DQCiANLJlFRVEBFX1XBUmJ5S+p1jtNEcLlR1rEZjnEWM/lCtiqpZnGJD9Nghf/VbpyTk&#13;&#10;HjOY3QhmI53MBkIRQkVUjOopYa0IkfHaDivBczsWQaLGUvUGKFGB9YiapKICpGIdVZDBiDbTG0oA&#13;&#10;PwkdqdOaMkiB0UeqYKFTApNTV5Wf1THnrGOAzuZOJ1emD/ZwdhCAPoryFaMIYiqWGI+UN6yRFhSG&#13;&#10;s5IxhQqH1MhxTZAQXrpmFBmGYfYUnqFAxYJPioV2DWyQoHzmQIwIZgM+/DdsAFItHpCGxx6SVorX&#13;&#10;Cjpw7dRJiUfpjHuYY1stxDbaahU1i0SZIrnRyHDLchNYi3HVSw7tmIBn42xGJUc88bcL+Y0g6Slg&#13;&#10;RCUaSngUZJ34PrYweDRkDoKYowWYSC3SOJml0QlEhVaz5EVmZLs6nipzSAS8KldTIdcUaUo+OwgD&#13;&#10;UR4TPdR+Qcv9mXJzbLoq2CZiUAdHWKysq52L8ulokZpOuI6Iy3e96IS7jMx2CCXRuSMiDhhiquxs&#13;&#10;KC8FLeGshRdJRvZ4UjqfiUNS+JOb4l3isZMXGRaPPa/8hiSlX4GOZ9JHpbcRyVwqPHU2yKJ+IfJ0&#13;&#10;3YXfYFglRPLgt1pqEjv5aQSaehX+rqEWm8nWFinQ1ENFqvUoT1ofhbGsvdyky7tNPUxTU3icL3XI&#13;&#10;lCdLtb52WMyhE+gqN0zLDLBVRv/OrhE5ShFs06Q048u4UTphydMVAtClAUDQUBQav5YKylYJIlsb&#13;&#10;gWqVAAywR62TgcmOvhO/is1RpTgx9BX1m//2IWyIXmJByEvJRS1BB0o79tI5IM6xLWSTp/5O0aGj&#13;&#10;AW0VKB1aCrAUedrtiVZCKessBo5GIEmzDOPnhIgsmbqQ2MRxpgUFlAX1bzHZ2T1KAQ/OTtACgg50&#13;&#10;GGgLM2bOixMnHyOfkcvZ3Q6wRgYCKR5R4BBXIRmCNr4iK/7Rh0YOgdQfaRl13yZHHRarapjvSJ0T&#13;&#10;JElY09SNaJegwqkhmcI6rsDI1A1IvwOUOP7G9Xh0P4cqmdTCqrlxHlBqBZSZzW9cWT3Q5hdWOAjU&#13;&#10;3zkokzqsl+vabOgLRtNvcINSpnM4uNO57+P+QAnP4BzbBRO9+f1l0f/0t7oX/wEAAP//AwBQSwME&#13;&#10;FAAGAAgAAAAhAJwbIZbjAAAAEAEAAA8AAABkcnMvZG93bnJldi54bWxMTz1PwzAQ3ZH4D9YhsVG7&#13;&#10;LSUkjVOhBsRSBtoKVjc2diA+R7Hbhn/PMcFy0t179z7K1eg7djJDbANKmE4EMINN0C1aCfvd0809&#13;&#10;sJgUatUFNBK+TYRVdXlRqkKHM76a0zZZRiIYCyXBpdQXnMfGGa/iJPQGCfsIg1eJ1sFyPagzifuO&#13;&#10;z4S44161SA5O9WbtTPO1PXoJeb3+fHvcaHx+sfW7rXPt2jFJeX011ksaD0tgyYzp7wN+O1B+qCjY&#13;&#10;IRxRR9ZJWGTZgqgEiPkUGDGyuciBHeiSz26BVyX/X6T6AQAA//8DAFBLAwQUAAYACAAAACEAeRi8&#13;&#10;nb8AAAAhAQAAGQAAAGRycy9fcmVscy9lMm9Eb2MueG1sLnJlbHOEz7FqxDAMBuC90Hcw2hslHcpR&#13;&#10;4mQ5DrKWFG41jpKYxLKxnNJ7+3rswcENGoTQ90tt/+t39UNJXGANTVWDIrZhcrxo+B4vbydQkg1P&#13;&#10;Zg9MGm4k0HevL+0X7SaXJVldFFUUFg1rzvETUexK3kgVInGZzCF5k0ubFozGbmYhfK/rD0z/Deju&#13;&#10;TDVMGtIwNaDGWyzJz+0wz87SOdjDE+cHEWgPycFf/V5QkxbKGhxvWKqpyqGAXYt3j3V/AAAA//8D&#13;&#10;AFBLAQItABQABgAIAAAAIQCbMyc3DAEAAC0CAAATAAAAAAAAAAAAAAAAAAAAAABbQ29udGVudF9U&#13;&#10;eXBlc10ueG1sUEsBAi0AFAAGAAgAAAAhADj9If/WAAAAlAEAAAsAAAAAAAAAAAAAAAAAPQEAAF9y&#13;&#10;ZWxzLy5yZWxzUEsBAi0AFAAGAAgAAAAhAFDOmvCOAQAAMwMAAA4AAAAAAAAAAAAAAAAAPAIAAGRy&#13;&#10;cy9lMm9Eb2MueG1sUEsBAi0AFAAGAAgAAAAhAJmXhiGLDAAAqR4AABAAAAAAAAAAAAAAAAAA9gMA&#13;&#10;AGRycy9pbmsvaW5rMS54bWxQSwECLQAUAAYACAAAACEAnBshluMAAAAQAQAADwAAAAAAAAAAAAAA&#13;&#10;AACvEAAAZHJzL2Rvd25yZXYueG1sUEsBAi0AFAAGAAgAAAAhAHkYvJ2/AAAAIQEAABkAAAAAAAAA&#13;&#10;AAAAAAAAvxEAAGRycy9fcmVscy9lMm9Eb2MueG1sLnJlbHNQSwUGAAAAAAYABgB4AQAAtRIAAAAA&#13;&#10;">
                <v:imagedata r:id="rId128" o:title=""/>
              </v:shape>
            </w:pict>
          </mc:Fallback>
        </mc:AlternateContent>
      </w:r>
      <w:r w:rsidR="003F58DA">
        <w:rPr>
          <w:noProof/>
        </w:rPr>
        <mc:AlternateContent>
          <mc:Choice Requires="wpi">
            <w:drawing>
              <wp:anchor distT="0" distB="0" distL="114300" distR="114300" simplePos="0" relativeHeight="251885568" behindDoc="0" locked="0" layoutInCell="1" allowOverlap="1" wp14:anchorId="1AF34B05" wp14:editId="27325456">
                <wp:simplePos x="0" y="0"/>
                <wp:positionH relativeFrom="column">
                  <wp:posOffset>3294064</wp:posOffset>
                </wp:positionH>
                <wp:positionV relativeFrom="paragraph">
                  <wp:posOffset>751223</wp:posOffset>
                </wp:positionV>
                <wp:extent cx="163800" cy="314280"/>
                <wp:effectExtent l="38100" t="38100" r="27305" b="29210"/>
                <wp:wrapNone/>
                <wp:docPr id="324" name="Ink 324"/>
                <wp:cNvGraphicFramePr/>
                <a:graphic xmlns:a="http://schemas.openxmlformats.org/drawingml/2006/main">
                  <a:graphicData uri="http://schemas.microsoft.com/office/word/2010/wordprocessingInk">
                    <w14:contentPart bwMode="auto" r:id="rId129">
                      <w14:nvContentPartPr>
                        <w14:cNvContentPartPr/>
                      </w14:nvContentPartPr>
                      <w14:xfrm>
                        <a:off x="0" y="0"/>
                        <a:ext cx="163800" cy="314280"/>
                      </w14:xfrm>
                    </w14:contentPart>
                  </a:graphicData>
                </a:graphic>
              </wp:anchor>
            </w:drawing>
          </mc:Choice>
          <mc:Fallback>
            <w:pict>
              <v:shape w14:anchorId="27FE1106" id="Ink 324" o:spid="_x0000_s1026" type="#_x0000_t75" style="position:absolute;margin-left:258.8pt;margin-top:58.55pt;width:14.1pt;height:26pt;z-index:25188556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BKA4+yMAQAAMAMAAA4AAABkcnMvZTJvRG9jLnhtbJxSy27bMBC8B+g/&#13;&#10;EHuvJfkVQbCcQ4wCOST1ofkAhiItIiJXWNKW8/dZyVbsNCgK5EJwOeRwZmdXd0fXiIOmYNGXkE1S&#13;&#10;ENorrKzflfD859fPHESI0leyQa9LeNMB7tY/blZdW+gp1thUmgST+FB0bQl1jG2RJEHV2skwwVZ7&#13;&#10;Bg2Sk5FL2iUVyY7ZXZNM03SZdEhVS6h0CHy6OYGwHviN0Sr+NiboKJoSbhdLlhfHDfEmTxcgXkrI&#13;&#10;s0UKyXolix3JtrbqLEl+Q5GT1rOAD6qNjFLsyX6hclYRBjRxotAlaIxVevDDzrL0L2cP/rV3lc3V&#13;&#10;ngqFPmoft5Li2LsB+M4XruEOdI9YcTpyHxHOjNye/4dxEr1BtXes55QI6UZGHodQ2zaAoMJWJdBD&#13;&#10;lV30+8P9xcGWLr6eDlsS/f3ZdA7CS8ei2LnoS45ntP/0+T0jyRn6F/PRkOszYcHiWALPwVu/DpHr&#13;&#10;YxSKD7PlLE8ZUQzNsvk0H/CR+cQwVlcJ8Oefsr6ue2FXg75+BwAA//8DAFBLAwQUAAYACAAAACEA&#13;&#10;Qa0/XpIDAADbBwAAEAAAAGRycy9pbmsvaW5rMS54bWy0lVtv20YQhd8L9D8MNg9+2ZX2vkshch6C&#13;&#10;GiiQAkEuQPuoSIxFRCQNkrLsf58zFE0riPNStLAhavZy5sw3Q/v1m4f6QPdl11dtsxZmoQWVzbbd&#13;&#10;Vc3tWnz+dKOyoH7YNLvNoW3KtXgse/Hm+vffXlfNt/qwwidBoen5W31Yi/0w3K2Wy9PptDi5Rdvd&#13;&#10;Lq3Wbvln8+2vd+J6urUrv1ZNNSBl/7S0bZuhfBhYbFXt1mI7POj5PLQ/tsduW87bvNJtn08M3WZb&#13;&#10;3rRdvRlmxf2macoDNZsavv8WNDze4UuFPLdlJ6iuULCyC+OTz38UWNg8rMVFfITFHk5qsXxZ85//&#13;&#10;QfPmZ0225WyKSdBkaVfes6flyHz169rfd+1d2Q1V+Yz5DGXaeKTtOR75nEF1Zd8ejtwbQfebwxHI&#13;&#10;jNYYiym3Wb4A5Gc9sPlP9cDll3qX5n5EM5V3yWGCNo/UU2uHqi4x6PXdPGNDD2Fe/jh04+tgtbVK&#13;&#10;R6WLTzqvrF55s7A6XrRimuInzS/dsd/Pel+653kdd2Zq58pO1W7Yz9D1Qnub/Mz9kvpLt/dldbsf&#13;&#10;/vX1bXto8VJMHX/19q3W8bKyMeU8ci+8wOMU0gTgQ/l1LV6N7zCNN88LIwFDyQbKoSjklbtS4Uql&#13;&#10;LIURQSinswwUyMYsVaZELkqvDBmpHGmywUkEKiapDJa9zxLryhY4ECjinMaz8FKToxARJWWghavk&#13;&#10;NEJPBQJDRXKIrAqeV4OyBldZKQeOiVcdod94QkIbaGAhWI9EUDHSKaQzmo1YZWyUhg0badkpDmdl&#13;&#10;PHLANZvyoxvii1hQNrCnhMirqFhGU1AGRPio15rLPJcNVRNkBJRgnURSmLRWZiqQhlMqA0gGxQeI&#13;&#10;MhTlcBBeed8h9MniPsNh4/jVCdvjdUOZog7S4qnxaZS3UuEJk1zLyDZDnWuysO/4UxWBpYGFUkJu&#13;&#10;HB69opICpWmwMRSMzABp0FGQQI3Ibxy00WxEXNZYrAuwhYgRoB9AYXDNFvCBWiGDfdhSCZ3ixsAv&#13;&#10;+gpjMZ1bZT0LjQYCw8QxLiRHXCygEQMrnHEktMWBItMBDjQOQArWHWOesVhMw6UxiegU6CRuosc4&#13;&#10;ce3GQC9CgfGgyc5zD0Ega6YMea7AKRcjj7LKiadRU3YIoQMqEIEGGoAoMSM0rsCEakRM1Ucc4pDH&#13;&#10;1nDdAE/ZezSClxk8fiTGlvQP/wTm9xN/3a6/AwAA//8DAFBLAwQUAAYACAAAACEA77uTgOQAAAAQ&#13;&#10;AQAADwAAAGRycy9kb3ducmV2LnhtbExPy07DMBC8I/EP1iJxo04Qcdo0ToV4nEAFWiTozY2XJCK2&#13;&#10;I9tpw993OcFlpd2ZnUe5mkzPDuhD56yEdJYAQ1s73dlGwvv28WoOLERlteqdRQk/GGBVnZ+VqtDu&#13;&#10;aN/wsIkNIxEbCiWhjXEoOA91i0aFmRvQEvblvFGRVt9w7dWRxE3Pr5NEcKM6Sw6tGvCuxfp7MxoJ&#13;&#10;OP/0T8/jw4dbv2br7SIXu5edkPLyYrpf0rhdAos4xb8P+O1A+aGiYHs3Wh1YLyFLc0FUAtI8BUaM&#13;&#10;7CajRnu6iEUKvCr5/yLVCQAA//8DAFBLAwQUAAYACAAAACEAeRi8nb8AAAAhAQAAGQAAAGRycy9f&#13;&#10;cmVscy9lMm9Eb2MueG1sLnJlbHOEz7FqxDAMBuC90Hcw2hslHcpR4mQ5DrKWFG41jpKYxLKxnNJ7&#13;&#10;+3rswcENGoTQ90tt/+t39UNJXGANTVWDIrZhcrxo+B4vbydQkg1PZg9MGm4k0HevL+0X7SaXJVld&#13;&#10;FFUUFg1rzvETUexK3kgVInGZzCF5k0ubFozGbmYhfK/rD0z/DejuTDVMGtIwNaDGWyzJz+0wz87S&#13;&#10;OdjDE+cHEWgPycFf/V5QkxbKGhxvWKqpyqGAXYt3j3V/AAAA//8DAFBLAQItABQABgAIAAAAIQCb&#13;&#10;Myc3DAEAAC0CAAATAAAAAAAAAAAAAAAAAAAAAABbQ29udGVudF9UeXBlc10ueG1sUEsBAi0AFAAG&#13;&#10;AAgAAAAhADj9If/WAAAAlAEAAAsAAAAAAAAAAAAAAAAAPQEAAF9yZWxzLy5yZWxzUEsBAi0AFAAG&#13;&#10;AAgAAAAhABKA4+yMAQAAMAMAAA4AAAAAAAAAAAAAAAAAPAIAAGRycy9lMm9Eb2MueG1sUEsBAi0A&#13;&#10;FAAGAAgAAAAhAEGtP16SAwAA2wcAABAAAAAAAAAAAAAAAAAA9AMAAGRycy9pbmsvaW5rMS54bWxQ&#13;&#10;SwECLQAUAAYACAAAACEA77uTgOQAAAAQAQAADwAAAAAAAAAAAAAAAAC0BwAAZHJzL2Rvd25yZXYu&#13;&#10;eG1sUEsBAi0AFAAGAAgAAAAhAHkYvJ2/AAAAIQEAABkAAAAAAAAAAAAAAAAAxQgAAGRycy9fcmVs&#13;&#10;cy9lMm9Eb2MueG1sLnJlbHNQSwUGAAAAAAYABgB4AQAAuwkAAAAA&#13;&#10;">
                <v:imagedata r:id="rId130" o:title=""/>
              </v:shape>
            </w:pict>
          </mc:Fallback>
        </mc:AlternateContent>
      </w:r>
      <w:r w:rsidR="00CB2D52">
        <w:rPr>
          <w:noProof/>
        </w:rPr>
        <mc:AlternateContent>
          <mc:Choice Requires="wpi">
            <w:drawing>
              <wp:anchor distT="0" distB="0" distL="114300" distR="114300" simplePos="0" relativeHeight="251884544" behindDoc="0" locked="0" layoutInCell="1" allowOverlap="1" wp14:anchorId="369121F9" wp14:editId="0F78CF03">
                <wp:simplePos x="0" y="0"/>
                <wp:positionH relativeFrom="column">
                  <wp:posOffset>3440430</wp:posOffset>
                </wp:positionH>
                <wp:positionV relativeFrom="paragraph">
                  <wp:posOffset>2632075</wp:posOffset>
                </wp:positionV>
                <wp:extent cx="1062100" cy="388320"/>
                <wp:effectExtent l="38100" t="38100" r="43180" b="31115"/>
                <wp:wrapNone/>
                <wp:docPr id="323" name="Ink 323"/>
                <wp:cNvGraphicFramePr/>
                <a:graphic xmlns:a="http://schemas.openxmlformats.org/drawingml/2006/main">
                  <a:graphicData uri="http://schemas.microsoft.com/office/word/2010/wordprocessingInk">
                    <w14:contentPart bwMode="auto" r:id="rId131">
                      <w14:nvContentPartPr>
                        <w14:cNvContentPartPr/>
                      </w14:nvContentPartPr>
                      <w14:xfrm>
                        <a:off x="0" y="0"/>
                        <a:ext cx="1062100" cy="388320"/>
                      </w14:xfrm>
                    </w14:contentPart>
                  </a:graphicData>
                </a:graphic>
              </wp:anchor>
            </w:drawing>
          </mc:Choice>
          <mc:Fallback>
            <w:pict>
              <v:shape w14:anchorId="7D364657" id="Ink 323" o:spid="_x0000_s1026" type="#_x0000_t75" style="position:absolute;margin-left:270.3pt;margin-top:206.65pt;width:84.85pt;height:31.8pt;z-index:25188454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KIHYaONAQAAMQMAAA4AAABkcnMvZTJvRG9jLnhtbJxSy27CMBC8V+o/&#13;&#10;WL6XPHiURoQeiipxKOXQfoDr2MRq7I3WhsDfdxOgQKuqEhdr12OPZ3Y8edzaim0UegMu50kv5kw5&#13;&#10;CYVxq5y/vz3fjTnzQbhCVOBUznfK88fp7c2kqTOVQglVoZARifNZU+e8DKHOosjLUlnhe1ArR6AG&#13;&#10;tCJQi6uoQNEQu62iNI5HUQNY1AhSeU+7sz3Ipx2/1kqGV629CqzK+f1wlHAW2mJIspCKhwEJ/qBi&#13;&#10;/JDyaDoR2QpFXRp5kCSuUGSFcSTgm2omgmBrNL+orJEIHnToSbARaG2k6vyQsyT+4WzuPltXyUCu&#13;&#10;MZPggnJhKTAcZ9cB1zxhK5pA8wIFpSPWAfiBkcbzfxh70TOQa0t69omgqkSg7+BLU3sac2aKnOO8&#13;&#10;SE763ebp5GCJJ1+LzRJZe76f9jlzwpIocs7aluI52l9c3ickOkB/MW812jYTEsy2OafUd+3aRa62&#13;&#10;gUnaTOJRmsQEScL643E/7Q4cqfcUx+4sAnr9IuzzvlV29tOnXwAAAP//AwBQSwMEFAAGAAgAAAAh&#13;&#10;AKAVtkUECgAADBgAABAAAABkcnMvaW5rL2luazEueG1stJhPbyPHEcXvAfIdGuMDL2yp/07PCJZ8&#13;&#10;MLJAgAQOYgdIjrLEXRGWyAVFrXa/fX6vmqLkeA0EAQMBFGemp7rq1atX1fz2u88P9+7Tave43m4u&#13;&#10;h3gWBrfa3Gxv15sPl8M/fnrnp8E97q83t9f3283qcviyehy+u/rjH75db355uL/g02Fh86hvD/eX&#13;&#10;w91+//Hi/Pz5+fnsOZ9tdx/OUwj5/M+bX/76l+Hq8Nbt6v16s96z5ePLrZvtZr/6vJexi/Xt5XCz&#13;&#10;/xyO67H94/Zpd7M6Ptad3c3riv3u+mb1brt7uN4fLd5dbzare7e5fsDvfw5u/+UjX9bs82G1G9zD&#13;&#10;moB9OoullelPMzeuP18Ob66fcPERTx6G86/b/Nf/wea739qUWzm1sQ3u4NLt6pN8OjfML34/9r/t&#13;&#10;th9Xu/169QpzB+Xw4Iu76deGTwdqt3rc3j8pN4P7dH3/BGQxBGhx2DuefwWQ39oDm5PaA5fftffW&#13;&#10;uV9DcwjvLQ4H0I6Uekntfv2wgugPH48c2z9iWLd/3O+sHFJIyYfRh/mnMF2kcBHaWS7tTSoOLH6x&#13;&#10;+fPu6fHuaO/n3Stf7ckRtR7Z8/p2f3cEPZyFklo54v4W9a+9fbdaf7jb/8+v32zvtxTFIePffP99&#13;&#10;COP4JjLb8ki5rxSwsdAdAPj76v3l8I3VsLM3+w1DIM7FpRpcm1JbLnxa+BgXOU7LwcchDGHpk8uu&#13;&#10;TPPSZxedXRefp7RM/nCZXGxLH1kY++rMZdLyZXajSzEvPZv4NJdlcRUb9jDGZXKjj7lNy4ytcWpL&#13;&#10;HvJWdMlRYbydfC2Z//zVsCys0tPq68hF9jmwI6ZdmusyBr5wXXGl1uXYvS1YLOMy2Kty0aWC79xV&#13;&#10;KJ5VOIsXurTd8Yb72ogIgpu5H/lW56QFxY8BKEZ2NSiqi1M1Q/hEnNogjvJu1ILJZY9B7cMVVlyM&#13;&#10;BWcK5rHuCzH3q6pXZ/aO3Rc89PM88irvYK64iVd887GOgeBAN8o3kGPHEgLYTWxC9HItOj5/JUkv&#13;&#10;VfDfMsNq7Yf37x9XezRnLMNVSrMrOR2oAk3CIqcUYEqFKZ48z+RXCRRyvo39knQrFmW7Jzf4VJvC&#13;&#10;x0/dK4YkGWppFJQEnEhgIUaeROGTchEr/JzAOPJAxsn0bKFOPkeyA+ae9qYFweUZ3oB/DUUUkSno&#13;&#10;YxYrPDkhNrmm4aokYiMlI4UBLqqhMdflkIYRZNoo98lsbYATHTiS2qnzdXYz2BkeTYCQaVFN1AQD&#13;&#10;PmEMlwXURtILOgHGdfiygk56LmoZTbKqTwhELfY5sVglAidYXIENhH0ufBHVYgR0I1GwItEy6uB0&#13;&#10;1BkFT83FlTYdqDMu4A60SUMewEZSggdTwPEKNrgQVCtkkrfgc0AgCCgJPCqHBaoWey4ceMjdnBQg&#13;&#10;UUuIGlApPKCfuZHhhVDRX0QMMIZx9vRinD3vIkVV1WnZ4BVbKT+JXIyquijkKjyqUBN9MJrjrXEZ&#13;&#10;RsugZCNhX7DaBuzDai6Ndxj3pRnlMxqk5QRny5VrLPo4W/JgKGbQDPKkkC2ZZBhGETC0LkIECGqm&#13;&#10;7NmNl8ntqP8KTZ9ZgRo8JNRHCof9WQkWaBbMQnyrtEi+jcp5f/l0mZ8iHXYqSNHYXjP/kvpA6gtQ&#13;&#10;qgVMVr5wXcpG8IoZiSXfROelp3gpWTPRhzDEoMXSCuqcK7kPoLMvRR1CgcJ26p689mIg176qcozf&#13;&#10;+kepZaOBkifLqYGSyc1EPwldtNV0VBonLQpKWNhUHG+za20apRo+TaqLgGak1tQZCH6KMygoPmnA&#13;&#10;yJW6laSBxwkoFK2ChwEZnVG75lINIDYFj1iqA/EHtyarLzonksoq9YwcqBxrz2ZMOmJoq1Jk3GeR&#13;&#10;UpWI5va2znuUaET7+dR6CsUlc6ZfN5MaMkPHNG98U78iBCKKIn8XMsRZPNaOiDedFJWTXciPDxMj&#13;&#10;ggyxGV1aZaDAVHtKPWGejquo4DRcxVxBIqFTjUJd1IVvC0qSYagNPjMMIdyIONpp0kq9kQuvHgiw&#13;&#10;IqRYFJErqIPGgrAkKUHRYI8JDkrS8w0w3lIxE5yiPGQNONiPggcU8kpTRAHsS0HCrLDp/5ih4um3&#13;&#10;vOWqGgSyqf07RrDlpOCUcQacqgkrUsoGjq+LmETXMtD/U7VhpBceKaLVBpFPvJU2oT+aBhSkLmlZ&#13;&#10;KBRQEKoyzjzAbUJW0aEK0sIRXireBIvhDW+CEaiiqJjnEsr50QpaYFG3vhiURjnpWm5YMELaJuoB&#13;&#10;UmqtRQvHSfTt9NQqs39a3FqJ4FYKasXo0XEbbcKOBVLQ/pibqAcIowhjQeBN8WJVU1RXkO4RMeMA&#13;&#10;kCYxAzGIRN0rkQHbF+W/Zx4oXTrOoV0FSJ74BWYCGfNjU4+kJWoEsAyJfEwKnWgJJ3Tb3FJh9wZb&#13;&#10;aBaUIkgxCZMqTXRKFj5S21QN1Y7DXCI96ped1BIqdFlptzonr5p2VCcsxWvk5TVLWKu9GlB90iUi&#13;&#10;o5AyRekUzg+8JvpLFHBI9OcAgedZvi1niGaJxJVTqsM8M8Qwb4+0GzfPtKtFW0yLpJFkiCoBVEN0&#13;&#10;bRxj8Eo8x9NmXVi0tVhVBopO1SkJoASUm8PYIgnWsKrG1KtEJaUmJp4iw+rukbFatcMsAP7cFv4M&#13;&#10;lH5GJzgeyLD+JTodUkL7oJNxh8wEO12waX8RWxKy3uUwJFwZ2k8JW4oTosq5ACdH9osTSomqMh3b&#13;&#10;oCxNnSkATvJ2olG4bvITra9DiE+cBQ4DHt6phnr1AyNzgsY3aMTJkiAlxcKXjgYmRjAMifiTpkG6&#13;&#10;J4WTRTmBxNlBFJOCipdWbFOvqy4FxieJ1Al5lErN8KglfJ8KwVA0C4Q0LEohsEHnKDUZkqJA4TCu&#13;&#10;WeHYoKLqQrRUAxwVacZ24gNcAhLZTulpC43U1cZJc8TTkaakzDG6N07mcD4NsbfDQILw0zoVnpAM&#13;&#10;a+8qb3U9TbgaL0qC6tS+UxXDxpckZCLqBQIJEXteLpoWtMhP2TKn0rZOelAVjjEHKVcBStMto1om&#13;&#10;EpwSiMyo9gIEYHQgNKrll1HNqpOdxRVascSM+aqgY+oufUTgVCFlV9CwjZZPcpVFXqKjMRCoNUJa&#13;&#10;6WnSkYApzuu4o2ku9oEXHhjdkcIu1aRc6AhjEGzQXMBD56zfGHiR33VUUXKClxF4/Tdp0vkp6YeL&#13;&#10;jjziStXQd4Udq3Ui0rDHRdbIzLsIXEFeZYv8UHJMhz0gyz1Tt9KnMycOo9xIj+fURzVq/scPipXH&#13;&#10;E72BX3QOV5K6wwyrFGoyzzpn6Vci1aQEk5gEwqyzDxuAirqdGdMkoZO1LrJmRX5s8rMaCAvlKFac&#13;&#10;JgwViLmp/mkhSA3klXSGhRolUsYvs6UX4aDg6QHLa+RXlygufVQHjklxdKqyL/M0C4qfGOIjoQho&#13;&#10;nMJX5lpJLVVw6AtTn2B1EPvPin39OfTq3wAAAP//AwBQSwMEFAAGAAgAAAAhALpTaf3jAAAAEAEA&#13;&#10;AA8AAABkcnMvZG93bnJldi54bWxMT0tPg0AQvpv4HzZj4s3uIpUqZWmMxmiMl4IHj1t2CqTsI+xS&#13;&#10;8N87nvQymcc336PYLWZgZxxD76yEZCWAoW2c7m0r4bN+ubkHFqKyWg3OooRvDLArLy8KlWs32z2e&#13;&#10;q9gyIrEhVxK6GH3OeWg6NCqsnEdLt6MbjYo0ji3Xo5qJ3Az8VoiMG9VbUuiUx6cOm1M1GQl+2men&#13;&#10;qZ6z1/T9yy/V20dyrIOU11fL85bK4xZYxCX+fcBvBvIPJRk7uMnqwAYJd2uREVTCOklTYITYJIKa&#13;&#10;A2022QPwsuD/g5Q/AAAA//8DAFBLAwQUAAYACAAAACEAeRi8nb8AAAAhAQAAGQAAAGRycy9fcmVs&#13;&#10;cy9lMm9Eb2MueG1sLnJlbHOEz7FqxDAMBuC90Hcw2hslHcpR4mQ5DrKWFG41jpKYxLKxnNJ7+3rs&#13;&#10;wcENGoTQ90tt/+t39UNJXGANTVWDIrZhcrxo+B4vbydQkg1PZg9MGm4k0HevL+0X7SaXJVldFFUU&#13;&#10;Fg1rzvETUexK3kgVInGZzCF5k0ubFozGbmYhfK/rD0z/DejuTDVMGtIwNaDGWyzJz+0wz87SOdjD&#13;&#10;E+cHEWgPycFf/V5QkxbKGhxvWKqpyqGAXYt3j3V/AAAA//8DAFBLAQItABQABgAIAAAAIQCbMyc3&#13;&#10;DAEAAC0CAAATAAAAAAAAAAAAAAAAAAAAAABbQ29udGVudF9UeXBlc10ueG1sUEsBAi0AFAAGAAgA&#13;&#10;AAAhADj9If/WAAAAlAEAAAsAAAAAAAAAAAAAAAAAPQEAAF9yZWxzLy5yZWxzUEsBAi0AFAAGAAgA&#13;&#10;AAAhAKIHYaONAQAAMQMAAA4AAAAAAAAAAAAAAAAAPAIAAGRycy9lMm9Eb2MueG1sUEsBAi0AFAAG&#13;&#10;AAgAAAAhAKAVtkUECgAADBgAABAAAAAAAAAAAAAAAAAA9QMAAGRycy9pbmsvaW5rMS54bWxQSwEC&#13;&#10;LQAUAAYACAAAACEAulNp/eMAAAAQAQAADwAAAAAAAAAAAAAAAAAnDgAAZHJzL2Rvd25yZXYueG1s&#13;&#10;UEsBAi0AFAAGAAgAAAAhAHkYvJ2/AAAAIQEAABkAAAAAAAAAAAAAAAAANw8AAGRycy9fcmVscy9l&#13;&#10;Mm9Eb2MueG1sLnJlbHNQSwUGAAAAAAYABgB4AQAALRAAAAAA&#13;&#10;">
                <v:imagedata r:id="rId132" o:title=""/>
              </v:shape>
            </w:pict>
          </mc:Fallback>
        </mc:AlternateContent>
      </w:r>
      <w:r w:rsidR="00CB2D52">
        <w:rPr>
          <w:noProof/>
        </w:rPr>
        <mc:AlternateContent>
          <mc:Choice Requires="wpi">
            <w:drawing>
              <wp:anchor distT="0" distB="0" distL="114300" distR="114300" simplePos="0" relativeHeight="251853824" behindDoc="0" locked="0" layoutInCell="1" allowOverlap="1" wp14:anchorId="7DBF1E1A" wp14:editId="3FB66C4B">
                <wp:simplePos x="0" y="0"/>
                <wp:positionH relativeFrom="column">
                  <wp:posOffset>2693670</wp:posOffset>
                </wp:positionH>
                <wp:positionV relativeFrom="paragraph">
                  <wp:posOffset>970915</wp:posOffset>
                </wp:positionV>
                <wp:extent cx="65405" cy="53215"/>
                <wp:effectExtent l="38100" t="25400" r="23495" b="36195"/>
                <wp:wrapNone/>
                <wp:docPr id="293" name="Ink 293"/>
                <wp:cNvGraphicFramePr/>
                <a:graphic xmlns:a="http://schemas.openxmlformats.org/drawingml/2006/main">
                  <a:graphicData uri="http://schemas.microsoft.com/office/word/2010/wordprocessingInk">
                    <w14:contentPart bwMode="auto" r:id="rId133">
                      <w14:nvContentPartPr>
                        <w14:cNvContentPartPr/>
                      </w14:nvContentPartPr>
                      <w14:xfrm>
                        <a:off x="0" y="0"/>
                        <a:ext cx="65405" cy="53215"/>
                      </w14:xfrm>
                    </w14:contentPart>
                  </a:graphicData>
                </a:graphic>
              </wp:anchor>
            </w:drawing>
          </mc:Choice>
          <mc:Fallback>
            <w:pict>
              <v:shape w14:anchorId="628D4B9E" id="Ink 293" o:spid="_x0000_s1026" type="#_x0000_t75" style="position:absolute;margin-left:211.5pt;margin-top:75.85pt;width:6.35pt;height:5.45pt;z-index:25185382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E95wnCPAQAALgMAAA4AAABkcnMvZTJvRG9jLnhtbJxSwW7iMBC9V9p/&#13;&#10;sOa+JAFCaUTgULRSD+1yaD/A69jEauyJxobQv+8kwEK7WlXqJcrMs5/fmzeL1cE1Yq8pWPQlZKMU&#13;&#10;hPYKK+u3Jbw8//o5BxGi9JVs0OsS3nSA1fLHzaJrCz3GGptKk2ASH4quLaGOsS2SJKhaOxlG2GrP&#13;&#10;oEFyMnJJ26Qi2TG7a5Jxms6SDqlqCZUOgbvrIwjLgd8YreJvY4KOoinhNp/egoj9T56BoKEzA/Gn&#13;&#10;hHk6yyBZLmSxJdnWVp0kyW8octJ6FvCXai2jFDuy/1A5qwgDmjhS6BI0xio9+GFnWfrJ2YN/7V1l&#13;&#10;U7WjQqGP2seNpHie3QB85wnX8AS6R6w4HbmLCCdGHs/XYRxFr1HtHOs5JkK6kZHXIdS2DTzmwlYl&#13;&#10;0EOVXfT7/f3FwYYuvp72GxL9+fHdBISXjkWxc9GXHM/Z/tPH+4wkJ+h/zAdDrs+EBYtDCbymb/13&#13;&#10;iFwfolDcnOXTNAehGMkn4yzv0TPv8f65upo/H/mQ9HXdX79a8+U7AAAA//8DAFBLAwQUAAYACAAA&#13;&#10;ACEA10t7+BUCAAAyBQAAEAAAAGRycy9pbmsvaW5rMS54bWy0k01vnDAQhu+V+h8s58CFj7H5RmFz&#13;&#10;iLpSpVatmlRqjwS8ixWwV8b79e9rWJYlzUaqqvYCeIzfmXnm9e3doW3QjqmOS5Fj4gJGTJSy4mKd&#13;&#10;4++PSyfBqNOFqIpGCpbjI+vw3eL9u1suntsmM09kFETXf7VNjmutN5nn7fd7d++7Uq09CuB7H8Xz&#13;&#10;5094MZ6q2IoLrk3K7hwqpdDsoHuxjFc5LvUBpv+N9oPcqpJN231ElZc/tCpKtpSqLfSkWBdCsAaJ&#13;&#10;ojV1/8BIHzfmg5s8a6Ywarlp2KEuCeIg+ZCaQHHI8Wy9NSV2ppIWe9c1f/4HzeVrzb4sn8ZRjNFY&#13;&#10;UsV2fU3ewDx7u/evSm6Y0pxdMJ+gjBtHVJ7WA58TKMU62Wz72WC0K5qtQUYAjC3G3MS7AuS1nmHz&#13;&#10;T/UMlzf15sW9RDO2N+cwQpssdR6t5i0zRm83k8d0Z4T78INWw3WgQKkDkQPpIyQZSTM/dYFGs1GM&#13;&#10;Lj5rPqltV096T+ri12FnonbqbM8rXU/QwYWAxsHEfU792uma8XWt//p4KRtpLsU48Zv7e4Bo3tmQ&#13;&#10;crLclQs8uBCNAL6xVY5vhjuMhpOnwECARIAIRRFNwbYIsZzQAhsDdgiGF5Y+U/xT5WFWX1arjukc&#13;&#10;h3GIF36ISJCgxE8T23JIYoHl0MTGcZ8uSFM7QoBCGtuheYMNjnmbJ0G/F3IxzeIXAAAA//8DAFBL&#13;&#10;AwQUAAYACAAAACEAjLMnr+QAAAAQAQAADwAAAGRycy9kb3ducmV2LnhtbExPS0/DMAy+I/EfIiNx&#13;&#10;Y+m6NUNd04mHuCA0xDaJHdPGtIUmqZJsLf8ec4KLZfuzv0exmUzPzuhD56yE+SwBhrZ2urONhMP+&#13;&#10;6eYWWIjKatU7ixK+McCmvLwoVK7daN/wvIsNIxIbciWhjXHIOQ91i0aFmRvQEvbhvFGRRt9w7dVI&#13;&#10;5KbnaZIIblRnSaFVAz60WH/tTkbCZ8W7+6N/ia+JyKJYjWp7fH+W8vpqelxTuVsDizjFvw/4zUD+&#13;&#10;oSRjlTtZHVgvYZkuKFAkIJuvgNHFcpFRU9FGpAJ4WfD/QcofAAAA//8DAFBLAwQUAAYACAAAACEA&#13;&#10;eRi8nb8AAAAhAQAAGQAAAGRycy9fcmVscy9lMm9Eb2MueG1sLnJlbHOEz7FqxDAMBuC90Hcw2hsl&#13;&#10;HcpR4mQ5DrKWFG41jpKYxLKxnNJ7+3rswcENGoTQ90tt/+t39UNJXGANTVWDIrZhcrxo+B4vbydQ&#13;&#10;kg1PZg9MGm4k0HevL+0X7SaXJVldFFUUFg1rzvETUexK3kgVInGZzCF5k0ubFozGbmYhfK/rD0z/&#13;&#10;DejuTDVMGtIwNaDGWyzJz+0wz87SOdjDE+cHEWgPycFf/V5QkxbKGhxvWKqpyqGAXYt3j3V/AAAA&#13;&#10;//8DAFBLAQItABQABgAIAAAAIQCbMyc3DAEAAC0CAAATAAAAAAAAAAAAAAAAAAAAAABbQ29udGVu&#13;&#10;dF9UeXBlc10ueG1sUEsBAi0AFAAGAAgAAAAhADj9If/WAAAAlAEAAAsAAAAAAAAAAAAAAAAAPQEA&#13;&#10;AF9yZWxzLy5yZWxzUEsBAi0AFAAGAAgAAAAhAE95wnCPAQAALgMAAA4AAAAAAAAAAAAAAAAAPAIA&#13;&#10;AGRycy9lMm9Eb2MueG1sUEsBAi0AFAAGAAgAAAAhANdLe/gVAgAAMgUAABAAAAAAAAAAAAAAAAAA&#13;&#10;9wMAAGRycy9pbmsvaW5rMS54bWxQSwECLQAUAAYACAAAACEAjLMnr+QAAAAQAQAADwAAAAAAAAAA&#13;&#10;AAAAAAA6BgAAZHJzL2Rvd25yZXYueG1sUEsBAi0AFAAGAAgAAAAhAHkYvJ2/AAAAIQEAABkAAAAA&#13;&#10;AAAAAAAAAAAASwcAAGRycy9fcmVscy9lMm9Eb2MueG1sLnJlbHNQSwUGAAAAAAYABgB4AQAAQQgA&#13;&#10;AAAA&#13;&#10;">
                <v:imagedata r:id="rId134" o:title=""/>
              </v:shape>
            </w:pict>
          </mc:Fallback>
        </mc:AlternateContent>
      </w:r>
      <w:r w:rsidR="00CB2D52">
        <w:rPr>
          <w:noProof/>
        </w:rPr>
        <mc:AlternateContent>
          <mc:Choice Requires="wpi">
            <w:drawing>
              <wp:anchor distT="0" distB="0" distL="114300" distR="114300" simplePos="0" relativeHeight="251850752" behindDoc="0" locked="0" layoutInCell="1" allowOverlap="1" wp14:anchorId="2179767B" wp14:editId="48050D53">
                <wp:simplePos x="0" y="0"/>
                <wp:positionH relativeFrom="column">
                  <wp:posOffset>781624</wp:posOffset>
                </wp:positionH>
                <wp:positionV relativeFrom="paragraph">
                  <wp:posOffset>620183</wp:posOffset>
                </wp:positionV>
                <wp:extent cx="22680" cy="24840"/>
                <wp:effectExtent l="38100" t="38100" r="28575" b="38735"/>
                <wp:wrapNone/>
                <wp:docPr id="290" name="Ink 290"/>
                <wp:cNvGraphicFramePr/>
                <a:graphic xmlns:a="http://schemas.openxmlformats.org/drawingml/2006/main">
                  <a:graphicData uri="http://schemas.microsoft.com/office/word/2010/wordprocessingInk">
                    <w14:contentPart bwMode="auto" r:id="rId135">
                      <w14:nvContentPartPr>
                        <w14:cNvContentPartPr/>
                      </w14:nvContentPartPr>
                      <w14:xfrm>
                        <a:off x="0" y="0"/>
                        <a:ext cx="22680" cy="24840"/>
                      </w14:xfrm>
                    </w14:contentPart>
                  </a:graphicData>
                </a:graphic>
              </wp:anchor>
            </w:drawing>
          </mc:Choice>
          <mc:Fallback>
            <w:pict>
              <v:shape w14:anchorId="62EC415F" id="Ink 290" o:spid="_x0000_s1026" type="#_x0000_t75" style="position:absolute;margin-left:60.75pt;margin-top:48.05pt;width:3.4pt;height:3.55pt;z-index:25185075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KBwYvGIAQAAMgMAAA4AAABkcnMvZTJvRG9jLnhtbJxSTU8CMRC9m/gf&#13;&#10;mt5lPwSDGxYPEhMPIgf9AbXbso3bzmZaWPj3ThcQ0BgTLpuZvu3re/Nm8rCxDVsr9AZcybNByply&#13;&#10;EirjliV/f3u6GXPmg3CVaMCpkm+V5w/T66tJ1xYqhxqaSiEjEueLri15HUJbJImXtbLCD6BVjkAN&#13;&#10;aEWgFpdJhaIjdtskeZreJR1g1SJI5T2dznYgn/b8WisZXrX2KrCG1KXpmPSF7wpjNbodcfYRq2w0&#13;&#10;4sl0IoolirY2ci9LXKDKCuNIxDfVTATBVmh+UVkjETzoMJBgE9DaSNV7IndZ+sPds/uMzrKhXGEh&#13;&#10;wQXlwkJgOMyvBy55wjY0gu4FKkpIrALwPSMN6P9AdqJnIFeW9OxSQdWIQCvha9N6zrAwVcnxucqO&#13;&#10;+t368ehggUdf8/UCWfw/v6e0nLAkipyz2FI8B/vz8/uEJHvoL+aNRhszIcFsU3Ii38ZvH7naBCbp&#13;&#10;MM/v4o5IQvLheNijB97d/UN3Mn96+izp0z7KOln16RcAAAD//wMAUEsDBBQABgAIAAAAIQB5puBN&#13;&#10;/wEAAOAEAAAQAAAAZHJzL2luay9pbmsxLnhtbLRTS2+cMBC+V+p/sJxDLzxss5gFhc0h6kqVWqlq&#13;&#10;Uqk9EnAWK2CvjNnHv+/wWJYo5FK1B5A94/lm5ptvbu9OdYUOwjRSqxRTj2AkVK4LqXYp/vm4ddcY&#13;&#10;NTZTRVZpJVJ8Fg2+23z8cCvVS10l8EeAoJruVFcpLq3dJ75/PB69Y+Bps/MZIYH/Rb18+4o3Y1Qh&#13;&#10;nqWSFlI2F1OulRUn24Elskhxbk9keg/YD7o1uZjcncXk1xfWZLnYalNndkIsM6VEhVRWQ92/MLLn&#13;&#10;PRwk5NkJg1EtoWGXeXQVrdafYzBkpxTP7i2U2EAlNfaXMX//B8ztW8yurIBFPMJoLKkQh64mv+c8&#13;&#10;eb/370bvhbFSXGkeSBkdZ5QP956fgSgjGl213WwwOmRVC5RRQkAWY27qLxDyFg+4+ad4wMu7ePPi&#13;&#10;XlMztjfnYSRtktRltFbWAoRe7yeN2QaAO/ODNf06MMKYS7hL4keyTmicBJEXRWw2ilHFF8wn0zbl&#13;&#10;hPdkrnrtPRNrQ2dHWdhyIp14JOQxbN+CDJeiSyF3pf3r8FxXGpZinPjN/T0hnM8661NOkltY4F6F&#13;&#10;aCTgh3hO8U2/w6iPHAw9AzxAK45ouF5x55PLgvHjIXNwiCnFLGDUYYgh4lCKKEMBYZETIu4yHgdO&#13;&#10;6IKx8zACL5gbIPJqE6YiYcSbPwAAAP//AwBQSwMEFAAGAAgAAAAhAJW1CB3hAAAADwEAAA8AAABk&#13;&#10;cnMvZG93bnJldi54bWxMT01PwzAMvSPxHyIjcWNpO63ruqYTbPADtoG0o9eapqJJSpOt5d/jneBi&#13;&#10;+cnP76PYTKYTVxp866yCeBaBIFu5urWNgvfj21MGwge0NXbOkoIf8rAp7+8KzGs32j1dD6ERLGJ9&#13;&#10;jgp0CH0upa80GfQz15Pl26cbDAaGQyPrAUcWN51MoiiVBlvLDhp72mqqvg4Xo2CxPL68bk/fmZYf&#13;&#10;qPfZmC53Iyr1+DDt1jye1yACTeHvA24dOD+UHOzsLrb2omOcxAumKlilMYgbIcnmIM68RPMEZFnI&#13;&#10;/z3KXwAAAP//AwBQSwMEFAAGAAgAAAAhAHkYvJ2/AAAAIQEAABkAAABkcnMvX3JlbHMvZTJvRG9j&#13;&#10;LnhtbC5yZWxzhM+xasQwDAbgvdB3MNobJR3KUeJkOQ6ylhRuNY6SmMSysZzSe/t67MHBDRqE0PdL&#13;&#10;bf/rd/VDSVxgDU1VgyK2YXK8aPgeL28nUJINT2YPTBpuJNB3ry/tF+0mlyVZXRRVFBYNa87xE1Hs&#13;&#10;St5IFSJxmcwheZNLmxaMxm5mIXyv6w9M/w3o7kw1TBrSMDWgxlssyc/tMM/O0jnYwxPnBxFoD8nB&#13;&#10;X/1eUJMWyhocb1iqqcqhgF2Ld491fwAAAP//AwBQSwECLQAUAAYACAAAACEAmzMnNwwBAAAtAgAA&#13;&#10;EwAAAAAAAAAAAAAAAAAAAAAAW0NvbnRlbnRfVHlwZXNdLnhtbFBLAQItABQABgAIAAAAIQA4/SH/&#13;&#10;1gAAAJQBAAALAAAAAAAAAAAAAAAAAD0BAABfcmVscy8ucmVsc1BLAQItABQABgAIAAAAIQCgcGLx&#13;&#10;iAEAADIDAAAOAAAAAAAAAAAAAAAAADwCAABkcnMvZTJvRG9jLnhtbFBLAQItABQABgAIAAAAIQB5&#13;&#10;puBN/wEAAOAEAAAQAAAAAAAAAAAAAAAAAPADAABkcnMvaW5rL2luazEueG1sUEsBAi0AFAAGAAgA&#13;&#10;AAAhAJW1CB3hAAAADwEAAA8AAAAAAAAAAAAAAAAAHQYAAGRycy9kb3ducmV2LnhtbFBLAQItABQA&#13;&#10;BgAIAAAAIQB5GLydvwAAACEBAAAZAAAAAAAAAAAAAAAAACsHAABkcnMvX3JlbHMvZTJvRG9jLnht&#13;&#10;bC5yZWxzUEsFBgAAAAAGAAYAeAEAACEIAAAAAA==&#13;&#10;">
                <v:imagedata r:id="rId136" o:title=""/>
              </v:shape>
            </w:pict>
          </mc:Fallback>
        </mc:AlternateContent>
      </w:r>
      <w:r w:rsidR="004C56B2">
        <w:rPr>
          <w:noProof/>
        </w:rPr>
        <w:drawing>
          <wp:inline distT="0" distB="0" distL="0" distR="0" wp14:anchorId="69B54787" wp14:editId="6A85E35D">
            <wp:extent cx="3676650" cy="3836504"/>
            <wp:effectExtent l="0" t="0" r="0" b="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37"/>
                    <a:srcRect l="39539" t="19707" r="26215" b="16763"/>
                    <a:stretch/>
                  </pic:blipFill>
                  <pic:spPr bwMode="auto">
                    <a:xfrm>
                      <a:off x="0" y="0"/>
                      <a:ext cx="3683606" cy="3843763"/>
                    </a:xfrm>
                    <a:prstGeom prst="rect">
                      <a:avLst/>
                    </a:prstGeom>
                    <a:ln>
                      <a:noFill/>
                    </a:ln>
                    <a:extLst>
                      <a:ext uri="{53640926-AAD7-44D8-BBD7-CCE9431645EC}">
                        <a14:shadowObscured xmlns:a14="http://schemas.microsoft.com/office/drawing/2010/main"/>
                      </a:ext>
                    </a:extLst>
                  </pic:spPr>
                </pic:pic>
              </a:graphicData>
            </a:graphic>
          </wp:inline>
        </w:drawing>
      </w:r>
    </w:p>
    <w:p w14:paraId="7B9B1CE3" w14:textId="77777777" w:rsidR="00394001" w:rsidRPr="000C7020" w:rsidRDefault="00394001" w:rsidP="000C7020">
      <w:pPr>
        <w:spacing w:after="200" w:line="360" w:lineRule="auto"/>
        <w:rPr>
          <w:rFonts w:ascii="Arial" w:hAnsi="Arial" w:cs="Arial"/>
          <w:b/>
          <w:sz w:val="24"/>
          <w:szCs w:val="24"/>
        </w:rPr>
      </w:pPr>
    </w:p>
    <w:p w14:paraId="08B031CB" w14:textId="77777777" w:rsidR="000C7020" w:rsidRPr="000C7020" w:rsidRDefault="000C7020" w:rsidP="000C7020">
      <w:pPr>
        <w:spacing w:line="360" w:lineRule="auto"/>
        <w:rPr>
          <w:rFonts w:ascii="Arial" w:hAnsi="Arial" w:cs="Arial"/>
          <w:b/>
          <w:sz w:val="24"/>
          <w:szCs w:val="24"/>
          <w:lang w:val="en-US"/>
        </w:rPr>
      </w:pPr>
      <w:r w:rsidRPr="000C7020">
        <w:rPr>
          <w:rFonts w:ascii="Arial" w:hAnsi="Arial" w:cs="Arial"/>
          <w:b/>
          <w:sz w:val="24"/>
          <w:szCs w:val="24"/>
        </w:rPr>
        <w:t xml:space="preserve">3b) </w:t>
      </w:r>
      <w:r w:rsidRPr="000C7020">
        <w:rPr>
          <w:rFonts w:ascii="Arial" w:hAnsi="Arial" w:cs="Arial"/>
          <w:b/>
          <w:sz w:val="24"/>
          <w:szCs w:val="24"/>
          <w:lang w:val="en-US"/>
        </w:rPr>
        <w:t xml:space="preserve">On completion of this task you are required to demonstrate the operation of your program to your Tutor using the process simulator. Include a printed copy of your program in your report and briefly discuss the program operation. </w:t>
      </w:r>
    </w:p>
    <w:p w14:paraId="6A730000" w14:textId="5F5E6CA1" w:rsidR="000C7020" w:rsidRDefault="00A5144B" w:rsidP="00986D2C">
      <w:pPr>
        <w:spacing w:line="360" w:lineRule="auto"/>
        <w:rPr>
          <w:rFonts w:ascii="Arial" w:hAnsi="Arial" w:cs="Arial"/>
          <w:bCs/>
          <w:sz w:val="24"/>
          <w:szCs w:val="24"/>
        </w:rPr>
      </w:pPr>
      <w:r>
        <w:rPr>
          <w:rFonts w:ascii="Arial" w:hAnsi="Arial" w:cs="Arial"/>
          <w:bCs/>
          <w:noProof/>
          <w:sz w:val="24"/>
          <w:szCs w:val="24"/>
        </w:rPr>
        <w:lastRenderedPageBreak/>
        <mc:AlternateContent>
          <mc:Choice Requires="wpi">
            <w:drawing>
              <wp:anchor distT="0" distB="0" distL="114300" distR="114300" simplePos="0" relativeHeight="251835392" behindDoc="0" locked="0" layoutInCell="1" allowOverlap="1" wp14:anchorId="3E5CB9C7" wp14:editId="42FFDF05">
                <wp:simplePos x="0" y="0"/>
                <wp:positionH relativeFrom="column">
                  <wp:posOffset>4057015</wp:posOffset>
                </wp:positionH>
                <wp:positionV relativeFrom="paragraph">
                  <wp:posOffset>3390265</wp:posOffset>
                </wp:positionV>
                <wp:extent cx="976270" cy="351155"/>
                <wp:effectExtent l="38100" t="38100" r="0" b="42545"/>
                <wp:wrapNone/>
                <wp:docPr id="248" name="Ink 248"/>
                <wp:cNvGraphicFramePr/>
                <a:graphic xmlns:a="http://schemas.openxmlformats.org/drawingml/2006/main">
                  <a:graphicData uri="http://schemas.microsoft.com/office/word/2010/wordprocessingInk">
                    <w14:contentPart bwMode="auto" r:id="rId138">
                      <w14:nvContentPartPr>
                        <w14:cNvContentPartPr/>
                      </w14:nvContentPartPr>
                      <w14:xfrm>
                        <a:off x="0" y="0"/>
                        <a:ext cx="976270" cy="351155"/>
                      </w14:xfrm>
                    </w14:contentPart>
                  </a:graphicData>
                </a:graphic>
              </wp:anchor>
            </w:drawing>
          </mc:Choice>
          <mc:Fallback>
            <w:pict>
              <v:shape w14:anchorId="4FF47D73" id="Ink 248" o:spid="_x0000_s1026" type="#_x0000_t75" style="position:absolute;margin-left:318.65pt;margin-top:266.35pt;width:78.25pt;height:29.05pt;z-index:25183539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CW3N6+OAQAAMgMAAA4AAABkcnMvZTJvRG9jLnhtbJxSy07DMBC8I/EP&#13;&#10;lu80Sdv0ETXhQIXUA9ADfIBx7MYi9kZrtyl/z6ZpaQEhJC6W12OPZ3Z2cbu3Ndsp9AZczpNBzJly&#13;&#10;EkrjNjl/eb6/mXHmg3ClqMGpnL8rz2+L66tF22RqCBXUpUJGJM5nbZPzKoQmiyIvK2WFH0CjHIEa&#13;&#10;0IpAJW6iEkVL7LaOhnE8iVrAskGQyns6XfYgLw78WisZnrT2KrCa1MXxdM5ZyPk0TSecIW1mo5Sz&#13;&#10;1x4b86hYiGyDoqmMPIoS/9BkhXEk4ZNqKYJgWzQ/qKyRCB50GEiwEWhtpDo4Im9J/M3byr11vpKx&#13;&#10;3GImwQXlwlpgOHXvAPznC1tTC9oHKCkfsQ3Aj4zUn7/j6EUvQW4t6ekzQVWLQAPhK9N46nNmypzj&#13;&#10;qkzO+t3u7uxgjWdfj7s1su7+cEyj44QlUeScdSXFc7L/+PU9IdER+o15r9F2mZBgts85Dep7tx4i&#13;&#10;V/vAJB3Op5PhlBBJ0ChNkjTt8BNzz3CqLhKgK1+yvqy75xejXnwAAAD//wMAUEsDBBQABgAIAAAA&#13;&#10;IQAqMqwHSgkAAKMVAAAQAAAAZHJzL2luay9pbmsxLnhtbLSYW28cxxGF3wPkPzTGD3yZJvs2PTOE&#13;&#10;ST8YERAggYPYAZJHmlyJC5O7wnIpSv8+36meXdIRBTixAkJc9q266pxTVb369ruP93fuw2r3sN5u&#13;&#10;Lrp4Gjq32lxvb9abdxfdP35646fOPeyvNjdXd9vN6qL7tHrovrv84x++XW9+ub8757fDwuZBf93f&#13;&#10;XXS3+/3787Ozp6en06d8ut29O0sh5LM/b37561+6y+XUzerterPec+XDYep6u9mvPu5l7Hx9c9Fd&#13;&#10;7z+G435s/7h93F2vjsua2V0/79jvrq5Xb7a7+6v90eLt1WazunObq3v8/mfn9p/e88eae96tdp27&#13;&#10;XxOwT6exjGX608zE1ceL7sX4ERcf8OS+O3vd5r/+DzbffG5TbuU01rFzi0s3qw/y6cwwP/9y7H/b&#13;&#10;bd+vdvv16hnmBsqy8Mldt7Hh04DarR62d4/ipnMfru4egSyGgCyWu+PZK4B8bg9svqo9cPmivZfO&#13;&#10;/RqaJbyXOCygHSV1oHa/vl8h9Pv3R43tHzCs6R/3O0uHFFLyofow/xSm8zidl+k0DOMLKhYVH2z+&#13;&#10;vHt8uD3a+3n3rFdbOaLWInta3+xvj6AHTNeZ7HtFhq+dvl2t393u/+fj19u7LUmxMP7N99+HUOuL&#13;&#10;yOzKL8UVj5n6mmefxVXSWH5HXP/V8d8Y16KKVwqTZZdbiP376u1F943VJmehtgljNrg5TC5OU576&#13;&#10;k3DiYzrxJZbSd6GrXUll7IOLLg6Bz8FF/fYxzBpmlyYtJ5fHmc/oQs8/n+fcZ0Zj7JPnbF89w1hi&#13;&#10;7yM/Qx988SkXNieOZD+4Sfb4sfNxYAsj9hf2pzSxBwscx+pQpz6yMMax96MshrEfscT6zMQ49dVV&#13;&#10;H7nd8yGndE7G/cB6HjPWM0O7Yyh8mue6Yqh4nn2ca+9150DcxQFQcyVn3HXFjQVjbCfUfrAgiAEg&#13;&#10;hpnl4GpbHvwcYj831yatJ7CwyzzA+AjmCVCDYPK4hUlFraBjBVGvoJjxKShmwU8IYiMxxE3cZRhc&#13;&#10;qQU/iApeNAE4tR/kk2wq1iQs5qHXxZrVjSLPRoIzhbnZ0o3cmSNcHED3cWqz2mKTeObFqMxFIPfF&#13;&#10;wtT0ZIYGh+I1LeBHWYyFa/WHPqBewRPDhFNNCEXSgg+xjIsMfAZgBYgzbEJXVSZ0QNgDPjHSY4xp&#13;&#10;5hesocTHXzWaQw34rXlhFfSHt28fVnu66zx3l9OYoR0llIQmlkQ58cM09Z0vZEtMU4a64jPZEx08&#13;&#10;gy7x1QEFDW4meqMXmg0OCccXBCUh4Xt10jQngUwZ43NoPLkcOSPIhoAtqMuCUjpEXUoB5IYG0HoE&#13;&#10;EGYhn2VO9CP4pFpBWjQYkkikyQx4B2hP7JVn7QiccYNGgt8EVnxlLK5QGdPi39guHJX6RY7ChkhJ&#13;&#10;t/IHGe5Kxm1Sm8MB9cEkhu0inU7PNynj0oAsGtNkHUPTps/ASza7RIExNxNaG4BzUn5oY5EykYPN&#13;&#10;KkSMfD3qp5q7yxgKKR+ym+aa+xNKJIWyphniI8QPQQUFJzIcczssAp9iUdrBFmlnadImSRpUgsP8&#13;&#10;AvixCj0NJQPCBWErCQpqRtnKayGIpAQwwi9w1i4kdl0kYCkOFT7gDPDgqYCaKm7xIoDhRP5LkuJL&#13;&#10;RPipQCqZNyYEYaVCZE5VSjQ80RQJLj+ovxgmYxVVi5druK9dz2FPxdTWTMPgJnQlr3A+9hPmCooE&#13;&#10;C0aqW1a2cNwcWfZSnhjLXoRrdmnVrlvQtSDIKLJPHSOp/M+WLLOfaCrCwE+BU5loyyydGDakBKU2&#13;&#10;4Z7qCJE4Cod8YSR+2IkPDJhw1ES8NzSUwznJsDmDLYoV/KiCV2SoiSKqua0xRAaaGAdwYzPZXW3M&#13;&#10;HtlOA6dVjin1hKc2iiNGFHIXzy39yVdlqPKUEKgQM+4lsg03rTEoI5A6SsENox5mFQJdVepS7SEG&#13;&#10;WIQy/Fiym2LQ2rSt4hGNc4mVSkR1azYqghAC1BEJSsm5TCS1xajcFo+sMMQ3P+C+XZNVTWY3s561&#13;&#10;Qr/DGVFpbUuUtYYgnrPMY4pV6gMBCbGvmbzzPJC8wzS7oVCAE6yc5ELpHk9UjVS2U0e3ImPlA2An&#13;&#10;kroQe6MxBd4GYo5yx6ySDvXEohNQo8Yl8oiRGkxjAA3G5AkvFJVPxASkvDgUm8ZZGdqEJ8lqWknx&#13;&#10;e+pVbI/9Q6uKcazEPFY6YZ7dNEAI1SrGk0RToFjxg3DhBOGqRaiwj8i8tZ/UXjuJPrM0BXmbWcZf&#13;&#10;IhuoDvZck94muc4QTPR2UdkSbnpRGkCcEq8mFQ84OliiLJu4Z/stxr8mACmMfF+J88Rd47gAAGmA&#13;&#10;EFr8vC4nCKVi0Z9UE4IVihyUq9K6/FYhhF+echYTYtYqEkmSxODpAxoKGXvMFo21l3eWo96roBgK&#13;&#10;VB6eZii7gpiVs6LLUQubVFH0lNZE5TG4iAI14QZAgTkm1ReiFWsVCK3ZUJUcAUGiKvlS19nPw4pS&#13;&#10;LEFasUGOS2Lpft4v5KAIUGXnRy+n5EoQc9TNViXVEiCGskmXnSmfiZcXEzxoeVZyWJDhO9sagDII&#13;&#10;XAzQiO7TBaza5zK0F6Q1DR4ytDarTKokhXqhRtYQw3NWmjQBmtorMxaN2hPcLe9aXgGeRFsCN2gJ&#13;&#10;Tf7kVoZ5JuEKJgQTMTrlJ3+IYEwhCubVioNalLegW4/S75TNmgpuQboiAq8oFFCt3I1Apsv0BBNQ&#13;&#10;sE30eSCRmMRy0zdJ4u1e9U97H7ZCAREcBXFPtaf+oDfAbL7Oxj+3mnlZb6VYtVKMa1mvqWaDM9hu&#13;&#10;lQXY9PpWNY9kvvUPxQhxTKtkSyqqUZS2KooHCZfHG5BVBYnsBhNyXBo1X5xUm1W+oEyPTr1q8Eiy&#13;&#10;ppnx+AENPJegl4ckBdfpi5GEInwxL3RsxBljzUIBQGCRa2ZX4Xs1lQasIuV5AvA4iHLICDWTWQJT&#13;&#10;UPjM1VxORSaihpZA4w0i+JlbtKgHh3aqv4oynOIKPIRRvp0Y7A2WihYOrjkUDLlslGJ5VMkfDZpl&#13;&#10;PTMGcOU1z1udRsxYrx20oxDkK2fEjt7rbZWTKrb4r6YIjzzelbxL+2Py+IUH0qBNojPxAwCPmoPc&#13;&#10;7Rs1FUsGPAyw6QCkDLMXasgjfY8odGduXdp5kGyIfPaq4ZKUMjAZqrpDqrb30rGIwAFuWRoKtIOz&#13;&#10;4vM/HtrP/0t1+W8AAAD//wMAUEsDBBQABgAIAAAAIQBt6ksc5QAAABABAAAPAAAAZHJzL2Rvd25y&#13;&#10;ZXYueG1sTI9PT8MwDMXvSHyHyEjcWMrK1q1rOiEQoJ5g6wTXrPHaiPypmmwr337mBBdLtp+f369Y&#13;&#10;j9awEw5BeyfgfpIAQ9d4pV0rYFe/3C2AhSidksY7FPCDAdbl9VUhc+XPboOnbWwZmbiQSwFdjH3O&#13;&#10;eWg6tDJMfI+Odgc/WBmpHVquBnkmc2v4NEnm3Ert6EMne3zqsPneHq2AevZgP+NBf+n3Wr2GD1P1&#13;&#10;1VslxO3N+Lyi8rgCFnGMfxfwy0D5oaRge390KjAjYJ5mKUkFzNJpBowU2TIloj1NlskCeFnw/yDl&#13;&#10;BQAA//8DAFBLAwQUAAYACAAAACEAeRi8nb8AAAAhAQAAGQAAAGRycy9fcmVscy9lMm9Eb2MueG1s&#13;&#10;LnJlbHOEz7FqxDAMBuC90Hcw2hslHcpR4mQ5DrKWFG41jpKYxLKxnNJ7+3rswcENGoTQ90tt/+t3&#13;&#10;9UNJXGANTVWDIrZhcrxo+B4vbydQkg1PZg9MGm4k0HevL+0X7SaXJVldFFUUFg1rzvETUexK3kgV&#13;&#10;InGZzCF5k0ubFozGbmYhfK/rD0z/DejuTDVMGtIwNaDGWyzJz+0wz87SOdjDE+cHEWgPycFf/V5Q&#13;&#10;kxbKGhxvWKqpyqGAXYt3j3V/AAAA//8DAFBLAQItABQABgAIAAAAIQCbMyc3DAEAAC0CAAATAAAA&#13;&#10;AAAAAAAAAAAAAAAAAABbQ29udGVudF9UeXBlc10ueG1sUEsBAi0AFAAGAAgAAAAhADj9If/WAAAA&#13;&#10;lAEAAAsAAAAAAAAAAAAAAAAAPQEAAF9yZWxzLy5yZWxzUEsBAi0AFAAGAAgAAAAhACW3N6+OAQAA&#13;&#10;MgMAAA4AAAAAAAAAAAAAAAAAPAIAAGRycy9lMm9Eb2MueG1sUEsBAi0AFAAGAAgAAAAhACoyrAdK&#13;&#10;CQAAoxUAABAAAAAAAAAAAAAAAAAA9gMAAGRycy9pbmsvaW5rMS54bWxQSwECLQAUAAYACAAAACEA&#13;&#10;bepLHOUAAAAQAQAADwAAAAAAAAAAAAAAAABuDQAAZHJzL2Rvd25yZXYueG1sUEsBAi0AFAAGAAgA&#13;&#10;AAAhAHkYvJ2/AAAAIQEAABkAAAAAAAAAAAAAAAAAgA4AAGRycy9fcmVscy9lMm9Eb2MueG1sLnJl&#13;&#10;bHNQSwUGAAAAAAYABgB4AQAAdg8AAAAA&#13;&#10;">
                <v:imagedata r:id="rId139" o:title=""/>
              </v:shape>
            </w:pict>
          </mc:Fallback>
        </mc:AlternateContent>
      </w:r>
      <w:r>
        <w:rPr>
          <w:rFonts w:ascii="Arial" w:hAnsi="Arial" w:cs="Arial"/>
          <w:bCs/>
          <w:noProof/>
          <w:sz w:val="24"/>
          <w:szCs w:val="24"/>
        </w:rPr>
        <mc:AlternateContent>
          <mc:Choice Requires="wpi">
            <w:drawing>
              <wp:anchor distT="0" distB="0" distL="114300" distR="114300" simplePos="0" relativeHeight="251813888" behindDoc="0" locked="0" layoutInCell="1" allowOverlap="1" wp14:anchorId="5C06CFE1" wp14:editId="237FAD2C">
                <wp:simplePos x="0" y="0"/>
                <wp:positionH relativeFrom="column">
                  <wp:posOffset>2371090</wp:posOffset>
                </wp:positionH>
                <wp:positionV relativeFrom="paragraph">
                  <wp:posOffset>1006475</wp:posOffset>
                </wp:positionV>
                <wp:extent cx="1471760" cy="673855"/>
                <wp:effectExtent l="38100" t="25400" r="27305" b="37465"/>
                <wp:wrapNone/>
                <wp:docPr id="227" name="Ink 227"/>
                <wp:cNvGraphicFramePr/>
                <a:graphic xmlns:a="http://schemas.openxmlformats.org/drawingml/2006/main">
                  <a:graphicData uri="http://schemas.microsoft.com/office/word/2010/wordprocessingInk">
                    <w14:contentPart bwMode="auto" r:id="rId140">
                      <w14:nvContentPartPr>
                        <w14:cNvContentPartPr/>
                      </w14:nvContentPartPr>
                      <w14:xfrm>
                        <a:off x="0" y="0"/>
                        <a:ext cx="1471760" cy="673855"/>
                      </w14:xfrm>
                    </w14:contentPart>
                  </a:graphicData>
                </a:graphic>
              </wp:anchor>
            </w:drawing>
          </mc:Choice>
          <mc:Fallback>
            <w:pict>
              <v:shape w14:anchorId="48925F62" id="Ink 227" o:spid="_x0000_s1026" type="#_x0000_t75" style="position:absolute;margin-left:186.15pt;margin-top:78.65pt;width:117.15pt;height:54.25pt;z-index:25181388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PRxeN2TAQAAMQMAAA4AAABkcnMvZTJvRG9jLnhtbJxSy27bMBC8B+g/&#13;&#10;EHuv9UhsKYLlHGoUyCGJD8kHsBRpERW5wpK2nL/Pyo/YSVEEyEXQ7iyHMzuc3+1cJ7aagkVfQzZJ&#13;&#10;QWivsLF+XcPL8++fJYgQpW9kh17X8KoD3C1+XM2HvtI5ttg1mgST+FANfQ1tjH2VJEG12skwwV57&#13;&#10;Bg2Sk5FLWicNyYHZXZfkaTpLBqSmJ1Q6BO4uDyAs9vzGaBWfjAk6iq6GIk9zEJF/ptNbEFRDeV2y&#13;&#10;vj/cmZUpJIu5rNYk+9aqoyT5DUVOWs8C3qmWMkqxIfsPlbOKMKCJE4UuQWOs0ns/7CxLPzm7939H&#13;&#10;V9mN2lCl0Eft40pSPO1uD3znCtfxBoYHbDgduYkIR0Zez9dhHEQvUW0c6zkkQrqTkZ9DaG0feM2V&#13;&#10;bWqg+yY76/fbX2cHKzr7etyuSIzzeV6A8NKxKHYuxpLjOdl//HiekeQI/Y95Z8iNmbBgsauBn+nr&#13;&#10;+N1HrndRKG5mN0VWzBhSjM2K63I6HQdO1AeKU3URAY98CPuyHo9fvPTFGwAAAP//AwBQSwMEFAAG&#13;&#10;AAgAAAAhAD09Jwn+AgAA/AYAABAAAABkcnMvaW5rL2luazEueG1stJPfb9owEMffJ+1/sNwHXmzw&#13;&#10;j8RJUKEP1SpN2rRp7aTtkQYDUUmCElPa/35fmxDoSqVp2h5yin3nr+8+d768eirX5NE2bVFXEyqH&#13;&#10;ghJb5fW8qJYT+v3uhqeUtG5WzWfrurIT+mxbejV9/+6yqB7K9RiWQKFq/V+5ntCVc5vxaLTb7YY7&#13;&#10;Payb5UgJoUcfq4fPn+i0OzW3i6IqHK5sD1t5XTn75LzYuJhPaO6eRB8P7dt62+S2d/udJj9GuGaW&#13;&#10;25u6KWeuV1zNqsquSTUrkfcPStzzBj8F7lnahpKyQMFcDWWUROmHDBuzpwk9WW+RYotMSjo6r/nz&#13;&#10;P2jevNb0aWmVmISSLqW5ffQ5jQLz8du1f23qjW1cYY+Y91A6xzPJ9+vAZw+qsW293vreUPI4W2+B&#13;&#10;TAqBsejulqMzQF7rgc0/1QOXN/VOk3uJpivvlEMHrR+pQ2tdUVoMernpZ8y1EPbbt64Jz0EJpbgw&#13;&#10;XGR3Ih3LdKyyoTLqpBXdFB8075ttu+r17pvjvAZPT21f2a6Yu1UPXQxFpJKo535K/dzplS2WK/fX&#13;&#10;x/N6XeNRdB2/uL4WwpiTysKV/cidecBhCkkH4JtdTOhFeMMknNxvBAIqIlmWkVQqxQZcCnxqoIRh&#13;&#10;VFFJJdNEcKVTFnNJBMNHZBQxzSMiWcIVlyZlKc+wyngKn2CGS4lljBCFRcKTNMFBQxJjWAQBAWt4&#13;&#10;qhjiBI8jxbjkhmgZsYzEcHMNCa41tPx9DNfEJE68QxKV+Ty4ChbZMeQH6yPx7+2Ll3ho/p8CCSP2&#13;&#10;ZbForcNT0yKhUxUZRWRqBElSmYJSFA/UQDBqqKACOSuiYpGxFNXIWGomUTsqSCKGzJA/igE+aUAD&#13;&#10;4DTKBGSiE8OkBykAUAmeeaAxSRINvP5IDKZEh/pjog74tVGBovTiHOLch6BsnDmuQnRomTeQ1wg5&#13;&#10;bCKMSBz12UXe4aEf3D4f70YagWZnFa7xrOHKMjQMRYc4WN8d9Ga/hWacqvkodHefPOxvvTk+/+kv&#13;&#10;AAAA//8DAFBLAwQUAAYACAAAACEArwSw2eEAAAAQAQAADwAAAGRycy9kb3ducmV2LnhtbExPTU+D&#13;&#10;QBC9m/gfNmPizS7SdiGUpSE1HtRT0fS8hRGI7Cxhty3++44ne5nM5L15H/l2toM44+R7RxqeFxEI&#13;&#10;pNo1PbUavj5fn1IQPhhqzOAINfyih21xf5ebrHEX2uO5Cq1gEfKZ0dCFMGZS+rpDa/zCjUiMfbvJ&#13;&#10;msDn1MpmMhcWt4OMo0hJa3pih86MuOuw/qlOVoNvd8lBlYdyb1Z9Wr5/vFWsq/Xjw/yy4VFuQASc&#13;&#10;w/8H/HXg/FBwsKM7UePFoGGZxEumMrBOeGGGipQCcdQQq3UKssjlbZHiCgAA//8DAFBLAwQUAAYA&#13;&#10;CAAAACEAeRi8nb8AAAAhAQAAGQAAAGRycy9fcmVscy9lMm9Eb2MueG1sLnJlbHOEz7FqxDAMBuC9&#13;&#10;0Hcw2hslHcpR4mQ5DrKWFG41jpKYxLKxnNJ7+3rswcENGoTQ90tt/+t39UNJXGANTVWDIrZhcrxo&#13;&#10;+B4vbydQkg1PZg9MGm4k0HevL+0X7SaXJVldFFUUFg1rzvETUexK3kgVInGZzCF5k0ubFozGbmYh&#13;&#10;fK/rD0z/DejuTDVMGtIwNaDGWyzJz+0wz87SOdjDE+cHEWgPycFf/V5QkxbKGhxvWKqpyqGAXYt3&#13;&#10;j3V/AAAA//8DAFBLAQItABQABgAIAAAAIQCbMyc3DAEAAC0CAAATAAAAAAAAAAAAAAAAAAAAAABb&#13;&#10;Q29udGVudF9UeXBlc10ueG1sUEsBAi0AFAAGAAgAAAAhADj9If/WAAAAlAEAAAsAAAAAAAAAAAAA&#13;&#10;AAAAPQEAAF9yZWxzLy5yZWxzUEsBAi0AFAAGAAgAAAAhAPRxeN2TAQAAMQMAAA4AAAAAAAAAAAAA&#13;&#10;AAAAPAIAAGRycy9lMm9Eb2MueG1sUEsBAi0AFAAGAAgAAAAhAD09Jwn+AgAA/AYAABAAAAAAAAAA&#13;&#10;AAAAAAAA+wMAAGRycy9pbmsvaW5rMS54bWxQSwECLQAUAAYACAAAACEArwSw2eEAAAAQAQAADwAA&#13;&#10;AAAAAAAAAAAAAAAnBwAAZHJzL2Rvd25yZXYueG1sUEsBAi0AFAAGAAgAAAAhAHkYvJ2/AAAAIQEA&#13;&#10;ABkAAAAAAAAAAAAAAAAANQgAAGRycy9fcmVscy9lMm9Eb2MueG1sLnJlbHNQSwUGAAAAAAYABgB4&#13;&#10;AQAAKwkAAAAA&#13;&#10;">
                <v:imagedata r:id="rId141" o:title=""/>
              </v:shape>
            </w:pict>
          </mc:Fallback>
        </mc:AlternateContent>
      </w:r>
      <w:r>
        <w:rPr>
          <w:rFonts w:ascii="Arial" w:hAnsi="Arial" w:cs="Arial"/>
          <w:bCs/>
          <w:noProof/>
          <w:sz w:val="24"/>
          <w:szCs w:val="24"/>
        </w:rPr>
        <mc:AlternateContent>
          <mc:Choice Requires="wpi">
            <w:drawing>
              <wp:anchor distT="0" distB="0" distL="114300" distR="114300" simplePos="0" relativeHeight="251810816" behindDoc="0" locked="0" layoutInCell="1" allowOverlap="1" wp14:anchorId="63B4A0FB" wp14:editId="6BE42881">
                <wp:simplePos x="0" y="0"/>
                <wp:positionH relativeFrom="column">
                  <wp:posOffset>4804624</wp:posOffset>
                </wp:positionH>
                <wp:positionV relativeFrom="paragraph">
                  <wp:posOffset>55376</wp:posOffset>
                </wp:positionV>
                <wp:extent cx="600480" cy="490320"/>
                <wp:effectExtent l="38100" t="25400" r="34925" b="30480"/>
                <wp:wrapNone/>
                <wp:docPr id="224" name="Ink 224"/>
                <wp:cNvGraphicFramePr/>
                <a:graphic xmlns:a="http://schemas.openxmlformats.org/drawingml/2006/main">
                  <a:graphicData uri="http://schemas.microsoft.com/office/word/2010/wordprocessingInk">
                    <w14:contentPart bwMode="auto" r:id="rId142">
                      <w14:nvContentPartPr>
                        <w14:cNvContentPartPr/>
                      </w14:nvContentPartPr>
                      <w14:xfrm>
                        <a:off x="0" y="0"/>
                        <a:ext cx="600480" cy="490320"/>
                      </w14:xfrm>
                    </w14:contentPart>
                  </a:graphicData>
                </a:graphic>
              </wp:anchor>
            </w:drawing>
          </mc:Choice>
          <mc:Fallback>
            <w:pict>
              <v:shape w14:anchorId="7565C107" id="Ink 224" o:spid="_x0000_s1026" type="#_x0000_t75" style="position:absolute;margin-left:377.7pt;margin-top:3.75pt;width:48.5pt;height:39.75pt;z-index:25181081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J0bAYuJAQAAMAMAAA4AAABkcnMvZTJvRG9jLnhtbJxSQU7DMBC8I/EH&#13;&#10;y3caJ5RSoqYcqJA4AD3AA4xjNxaxN1q7Tfk9m7ShLQghcYl2Pc54Zmdnt1tXs43GYMEXPB0JzrRX&#13;&#10;UFq/Kvjry/3FlLMQpS9lDV4X/EMHfjs/P5u1Ta4zqKAuNTIi8SFvm4JXMTZ5kgRVaSfDCBrtCTSA&#13;&#10;TkZqcZWUKFtid3WSCTFJWsCyQVA6BDpd7EA+7/mN0So+GxN0ZHXBr68mJC8OBVJxM7ni7I2KSyF4&#13;&#10;Mp/JfIWyqazaS5L/UOSk9STgi2oho2RrtD+onFUIAUwcKXAJGGOV7v2Qs1R8c/bg3ztX6VitMVfg&#13;&#10;o/ZxKTEOs+uB/zzhappA+wglpSPXEfiekcbzdxg70QtQa0d6domgrmWkdQiVbQJnmNuy4PhQpgf9&#13;&#10;fnN3cLDEg6+nzRJZdz/Lxpx56UgUOWddS/EM9p9O/yck2UO/MW8Nui4TEsy2Bac9+Oi+feR6G5mi&#13;&#10;w4kQ4ykhiqDxjbjMenxg3jEM3VEC9PhJ1sd9J+xo0eefAAAA//8DAFBLAwQUAAYACAAAACEAM2Nt&#13;&#10;53kCAADHBQAAEAAAAGRycy9pbmsvaW5rMS54bWy0U8tu2zAQvBfoPxDMIRfS4kuiZETJIWiAAi0Q&#13;&#10;NCnQHhWZsYVIlEHRsfP3XdKK7CDOpWgvlLiPmd3h7sXVrmvRs3FD09sS8xnDyNi6XzR2WeKf9zc0&#13;&#10;x2jwlV1UbW9NiV/MgK8uP3+6aOxT187hRIBgh/DXtSVeeb+eJ8l2u51t5ax3y0QwJpOv9un7N3w5&#13;&#10;Zi3MY2MbD5TDq6nurTc7H8DmzaLEtd+xKR6w7/qNq83kDhZXHyK8q2pz07uu8hPiqrLWtMhWHdT9&#13;&#10;CyP/soafBniWxmHUNdAwFTOutMq/FGCodiU+um+gxAEq6XByGvP3f8C8eY8ZypJCZxqjsaSFeQ41&#13;&#10;JVHz+ce937p+bZxvzEHmvSij4wXV+3vUZy+UM0PfbsLbYPRctRuQjDMGYzFy8+SEIO/xQJt/ige6&#13;&#10;fIh3XNxbacb2jnUYRZtG6vVpfdMZGPRuPc2YHwA4mO+8i+sgmBCUZZQV9yyf83wu0pnK2dFTjFP8&#13;&#10;ivngNsNqwntwh3mNnkm1fWfbZuFXk+hsxpTQatL9WPVT2SvTLFf+r9Prvu1hKcYXP7u+ZizLjjqL&#13;&#10;lNPInVjgOIVoFOCHeSzxWdxhFDP3hqgAQ1zyDOk05+ScnXN+zpXiBDPMMS20JoxmlKcZfDnlmhOG&#13;&#10;IIVwqlDGiUQSCZkSQSUVhSYQCs4YIjVRIbSQEJxGiOBlJKUaYgSFHFEQGW5Ak41WDg5NcoBn0Zcr&#13;&#10;SMgDIxJUyyJQgYsKwJZpqADYIFJRJeWekSjgkYUiVCokAyXcAVYKSSSnkiHBYmx0pSilhSAcAGnG&#13;&#10;i4AMPQimIT3WC1gBIotEaTxDCHuz8NNbwCRf/gEAAP//AwBQSwMEFAAGAAgAAAAhAMRaxa/iAAAA&#13;&#10;DQEAAA8AAABkcnMvZG93bnJldi54bWxMT8tOwzAQvCPxD9YicUGtQyEkSuNUiIKoxIkUCXFzk81D&#13;&#10;2OsQu23692xPcFnNaHZnZ/LVZI044Oh7Rwpu5xEIpMrVPbUKPrYvsxSED5pqbRyhghN6WBWXF7nO&#13;&#10;anekdzyUoRVsQj7TCroQhkxKX3VotZ+7AYm1xo1WB6ZjK+tRH9ncGrmIogdpdU/8odMDPnVYfZd7&#13;&#10;q8C+ts+bcj19/dylZfNpTm9xc5ModX01rZc8HpcgAk7h7wLOHTg/FBxs5/ZUe2EUJHF8z6tnAIL1&#13;&#10;NF4w3zFIIpBFLv+3KH4BAAD//wMAUEsDBBQABgAIAAAAIQB5GLydvwAAACEBAAAZAAAAZHJzL19y&#13;&#10;ZWxzL2Uyb0RvYy54bWwucmVsc4TPsWrEMAwG4L3QdzDaGyUdylHiZDkOspYUbjWOkpjEsrGc0nv7&#13;&#10;euzBwQ0ahND3S23/63f1Q0lcYA1NVYMitmFyvGj4Hi9vJ1CSDU9mD0wabiTQd68v7RftJpclWV0U&#13;&#10;VRQWDWvO8RNR7EreSBUicZnMIXmTS5sWjMZuZiF8r+sPTP8N6O5MNUwa0jA1oMZbLMnP7TDPztI5&#13;&#10;2MMT5wcRaA/JwV/9XlCTFsoaHG9YqqnKoYBdi3ePdX8AAAD//wMAUEsBAi0AFAAGAAgAAAAhAJsz&#13;&#10;JzcMAQAALQIAABMAAAAAAAAAAAAAAAAAAAAAAFtDb250ZW50X1R5cGVzXS54bWxQSwECLQAUAAYA&#13;&#10;CAAAACEAOP0h/9YAAACUAQAACwAAAAAAAAAAAAAAAAA9AQAAX3JlbHMvLnJlbHNQSwECLQAUAAYA&#13;&#10;CAAAACEAnRsBi4kBAAAwAwAADgAAAAAAAAAAAAAAAAA8AgAAZHJzL2Uyb0RvYy54bWxQSwECLQAU&#13;&#10;AAYACAAAACEAM2Nt53kCAADHBQAAEAAAAAAAAAAAAAAAAADxAwAAZHJzL2luay9pbmsxLnhtbFBL&#13;&#10;AQItABQABgAIAAAAIQDEWsWv4gAAAA0BAAAPAAAAAAAAAAAAAAAAAJgGAABkcnMvZG93bnJldi54&#13;&#10;bWxQSwECLQAUAAYACAAAACEAeRi8nb8AAAAhAQAAGQAAAAAAAAAAAAAAAACnBwAAZHJzL19yZWxz&#13;&#10;L2Uyb0RvYy54bWwucmVsc1BLBQYAAAAABgAGAHgBAACdCAAAAAA=&#13;&#10;">
                <v:imagedata r:id="rId143" o:title=""/>
              </v:shape>
            </w:pict>
          </mc:Fallback>
        </mc:AlternateContent>
      </w:r>
      <w:r w:rsidR="00882684">
        <w:rPr>
          <w:rFonts w:ascii="Arial" w:hAnsi="Arial" w:cs="Arial"/>
          <w:bCs/>
          <w:sz w:val="24"/>
          <w:szCs w:val="24"/>
        </w:rPr>
        <w:t>For task 3</w:t>
      </w:r>
      <w:r w:rsidR="00F33ED1">
        <w:rPr>
          <w:rFonts w:ascii="Arial" w:hAnsi="Arial" w:cs="Arial"/>
          <w:bCs/>
          <w:sz w:val="24"/>
          <w:szCs w:val="24"/>
        </w:rPr>
        <w:t xml:space="preserve">a, it was required to </w:t>
      </w:r>
      <w:r w:rsidR="00986D2C">
        <w:rPr>
          <w:rFonts w:ascii="Arial" w:hAnsi="Arial" w:cs="Arial"/>
          <w:bCs/>
          <w:sz w:val="24"/>
          <w:szCs w:val="24"/>
        </w:rPr>
        <w:t xml:space="preserve">create a ladder logic system that would control the juicer system displayed in figure </w:t>
      </w:r>
      <w:r w:rsidR="00744093">
        <w:rPr>
          <w:rFonts w:ascii="Arial" w:hAnsi="Arial" w:cs="Arial"/>
          <w:bCs/>
          <w:sz w:val="24"/>
          <w:szCs w:val="24"/>
        </w:rPr>
        <w:t>3</w:t>
      </w:r>
      <w:r w:rsidR="003F0399">
        <w:rPr>
          <w:rFonts w:ascii="Arial" w:hAnsi="Arial" w:cs="Arial"/>
          <w:bCs/>
          <w:sz w:val="24"/>
          <w:szCs w:val="24"/>
        </w:rPr>
        <w:t xml:space="preserve">. The ladder logic will allow for different steps to take place in a specific order based on the response given from the relay output. In the ladder logic shown in task 3a, the first step will be to fill tank A after a button is pressed and a </w:t>
      </w:r>
      <w:r w:rsidR="00744093">
        <w:rPr>
          <w:rFonts w:ascii="Arial" w:hAnsi="Arial" w:cs="Arial"/>
          <w:bCs/>
          <w:sz w:val="24"/>
          <w:szCs w:val="24"/>
        </w:rPr>
        <w:t xml:space="preserve">normally open contact will close. This will complete a circuit which will energise a relay to fill tank A. When the upper limit in tank A is reached, it will close a switch that will energise a relay to stop filling tank A. </w:t>
      </w:r>
      <w:r w:rsidR="009147EB">
        <w:rPr>
          <w:rFonts w:ascii="Arial" w:hAnsi="Arial" w:cs="Arial"/>
          <w:bCs/>
          <w:sz w:val="24"/>
          <w:szCs w:val="24"/>
        </w:rPr>
        <w:t xml:space="preserve">When the relay has been </w:t>
      </w:r>
      <w:r w:rsidR="002C48C4">
        <w:rPr>
          <w:rFonts w:ascii="Arial" w:hAnsi="Arial" w:cs="Arial"/>
          <w:bCs/>
          <w:sz w:val="24"/>
          <w:szCs w:val="24"/>
        </w:rPr>
        <w:t xml:space="preserve">energised, it will close a normally open contact that will complete a circuit and energise a relay to begin filling tank B. </w:t>
      </w:r>
      <w:r w:rsidR="006213D0">
        <w:rPr>
          <w:rFonts w:ascii="Arial" w:hAnsi="Arial" w:cs="Arial"/>
          <w:bCs/>
          <w:sz w:val="24"/>
          <w:szCs w:val="24"/>
        </w:rPr>
        <w:t xml:space="preserve">When tank B has filled, </w:t>
      </w:r>
      <w:r w:rsidR="00947C73">
        <w:rPr>
          <w:rFonts w:ascii="Arial" w:hAnsi="Arial" w:cs="Arial"/>
          <w:bCs/>
          <w:sz w:val="24"/>
          <w:szCs w:val="24"/>
        </w:rPr>
        <w:t xml:space="preserve">agitator </w:t>
      </w:r>
      <w:r w:rsidR="00193CD3">
        <w:rPr>
          <w:rFonts w:ascii="Arial" w:hAnsi="Arial" w:cs="Arial"/>
          <w:bCs/>
          <w:sz w:val="24"/>
          <w:szCs w:val="24"/>
        </w:rPr>
        <w:t>AG</w:t>
      </w:r>
      <w:r w:rsidR="00947C73">
        <w:rPr>
          <w:rFonts w:ascii="Arial" w:hAnsi="Arial" w:cs="Arial"/>
          <w:bCs/>
          <w:sz w:val="24"/>
          <w:szCs w:val="24"/>
        </w:rPr>
        <w:t xml:space="preserve">203 will start. </w:t>
      </w:r>
      <w:r w:rsidR="00A97381">
        <w:rPr>
          <w:rFonts w:ascii="Arial" w:hAnsi="Arial" w:cs="Arial"/>
          <w:bCs/>
          <w:sz w:val="24"/>
          <w:szCs w:val="24"/>
        </w:rPr>
        <w:t xml:space="preserve">This will then start a time delay for 30 seconds, after which the contents of </w:t>
      </w:r>
      <w:r w:rsidR="0008696F">
        <w:rPr>
          <w:rFonts w:ascii="Arial" w:hAnsi="Arial" w:cs="Arial"/>
          <w:bCs/>
          <w:sz w:val="24"/>
          <w:szCs w:val="24"/>
        </w:rPr>
        <w:t>tank</w:t>
      </w:r>
      <w:r w:rsidR="00F34826">
        <w:rPr>
          <w:rFonts w:ascii="Arial" w:hAnsi="Arial" w:cs="Arial"/>
          <w:bCs/>
          <w:sz w:val="24"/>
          <w:szCs w:val="24"/>
        </w:rPr>
        <w:t xml:space="preserve"> A will be transferred to TA203. Once tank B is filled, it will hold the contents for </w:t>
      </w:r>
      <w:r w:rsidR="002D45A6">
        <w:rPr>
          <w:rFonts w:ascii="Arial" w:hAnsi="Arial" w:cs="Arial"/>
          <w:bCs/>
          <w:sz w:val="24"/>
          <w:szCs w:val="24"/>
        </w:rPr>
        <w:t>60 seconds before being transferred to TA203. Once both products have been transferred to</w:t>
      </w:r>
      <w:r w:rsidR="00EE3167">
        <w:rPr>
          <w:rFonts w:ascii="Arial" w:hAnsi="Arial" w:cs="Arial"/>
          <w:bCs/>
          <w:sz w:val="24"/>
          <w:szCs w:val="24"/>
        </w:rPr>
        <w:t xml:space="preserve"> </w:t>
      </w:r>
      <w:r w:rsidR="002D45A6">
        <w:rPr>
          <w:rFonts w:ascii="Arial" w:hAnsi="Arial" w:cs="Arial"/>
          <w:bCs/>
          <w:sz w:val="24"/>
          <w:szCs w:val="24"/>
        </w:rPr>
        <w:t>TA203</w:t>
      </w:r>
      <w:r w:rsidR="00EE3167">
        <w:rPr>
          <w:rFonts w:ascii="Arial" w:hAnsi="Arial" w:cs="Arial"/>
          <w:bCs/>
          <w:sz w:val="24"/>
          <w:szCs w:val="24"/>
        </w:rPr>
        <w:t xml:space="preserve">, they will be mixed for a further 30 seconds. After 30 seconds, contactor will open that will break the circuit and stop the agitator. </w:t>
      </w:r>
    </w:p>
    <w:p w14:paraId="5D730997" w14:textId="5632366A" w:rsidR="00A53597" w:rsidRDefault="00A5144B" w:rsidP="00986D2C">
      <w:pPr>
        <w:spacing w:line="360" w:lineRule="auto"/>
        <w:rPr>
          <w:rFonts w:ascii="Arial" w:hAnsi="Arial" w:cs="Arial"/>
          <w:bCs/>
          <w:sz w:val="24"/>
          <w:szCs w:val="24"/>
        </w:rPr>
      </w:pPr>
      <w:r>
        <w:rPr>
          <w:rFonts w:ascii="Arial" w:hAnsi="Arial" w:cs="Arial"/>
          <w:b/>
          <w:bCs/>
          <w:noProof/>
          <w:color w:val="000000" w:themeColor="text1"/>
        </w:rPr>
        <mc:AlternateContent>
          <mc:Choice Requires="wpi">
            <w:drawing>
              <wp:anchor distT="0" distB="0" distL="114300" distR="114300" simplePos="0" relativeHeight="251836416" behindDoc="0" locked="0" layoutInCell="1" allowOverlap="1" wp14:anchorId="2BD9C6AA" wp14:editId="6D1B94EF">
                <wp:simplePos x="0" y="0"/>
                <wp:positionH relativeFrom="column">
                  <wp:posOffset>2873375</wp:posOffset>
                </wp:positionH>
                <wp:positionV relativeFrom="paragraph">
                  <wp:posOffset>-151130</wp:posOffset>
                </wp:positionV>
                <wp:extent cx="914455" cy="327630"/>
                <wp:effectExtent l="38100" t="38100" r="0" b="41275"/>
                <wp:wrapNone/>
                <wp:docPr id="249" name="Ink 249"/>
                <wp:cNvGraphicFramePr/>
                <a:graphic xmlns:a="http://schemas.openxmlformats.org/drawingml/2006/main">
                  <a:graphicData uri="http://schemas.microsoft.com/office/word/2010/wordprocessingInk">
                    <w14:contentPart bwMode="auto" r:id="rId144">
                      <w14:nvContentPartPr>
                        <w14:cNvContentPartPr/>
                      </w14:nvContentPartPr>
                      <w14:xfrm>
                        <a:off x="0" y="0"/>
                        <a:ext cx="914455" cy="327630"/>
                      </w14:xfrm>
                    </w14:contentPart>
                  </a:graphicData>
                </a:graphic>
              </wp:anchor>
            </w:drawing>
          </mc:Choice>
          <mc:Fallback>
            <w:pict>
              <v:shape w14:anchorId="49F56B15" id="Ink 249" o:spid="_x0000_s1026" type="#_x0000_t75" style="position:absolute;margin-left:225.45pt;margin-top:-12.7pt;width:73.6pt;height:27.45pt;z-index:25183641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HKNlRmPAQAANAMAAA4AAABkcnMvZTJvRG9jLnhtbJxSy27CMBC8V+o/&#13;&#10;WL6XPHi0RAQORZU4lHJoP8B1bGI19kZrQ+DvuwlQoFVVqZdo1+OMZ3Z2MtvZim0VegMu50kv5kw5&#13;&#10;CYVx65y/vT7dPXDmg3CFqMCpnO+V57Pp7c2kqTOVQglVoZARifNZU+e8DKHOosjLUlnhe1ArR6AG&#13;&#10;tCJQi+uoQNEQu62iNI5HUQNY1AhSeU+n8wPIpx2/1kqGF629CqwidXH8kHAWumqccoZtlfSHnL23&#13;&#10;1Wh8z6PpRGRrFHVp5FGW+IcqK4wjEV9UcxEE26D5QWWNRPCgQ0+CjUBrI1Xnidwl8Td3C/fROksG&#13;&#10;coOZBBeUCyuB4TS/DvjPE7aiETTPUFBCYhOAHxlpQH8HchA9B7mxpOeQCqpKBFoJX5ra06AzU+Qc&#13;&#10;F0Vy1u+2j2cHKzz7Wm5XyNr76WDMmROWRJFz1rYUz8n+8vp/QqIj9BvzTqNtMyHBbJdzWtV9++0i&#13;&#10;V7vAJB2Ok8FgSAshCeqn96N+h5+YDwyn7iIBevwq68u+FXax7NNPAAAA//8DAFBLAwQUAAYACAAA&#13;&#10;ACEANPErzQ0JAABCFAAAEAAAAGRycy9pbmsvaW5rMS54bWy0mEtvHMcVhfcB8h8K7QU3XWS9u5sw&#13;&#10;6YVhAQYS2LAdIFnSZEscmDMjzAxF6d/nO7dHIzqmgSBgFuL0o+rWrXPPOXVbX3/zcf3gPsy7/Wq7&#13;&#10;uerieejcvLnd3q027666f/zyxo+d2x9uNnc3D9vNfNV9mvfdN9d//cvXq81v64dL/joibPa6Wj9c&#13;&#10;dfeHw/vLi4unp6fzp3y+3b27SCHki+83v/39b931cdbd/Ha1WR1Ycv/50e12c5g/HhTscnV31d0e&#13;&#10;PobTeGL/vH3c3c6n13qyu/0y4rC7uZ3fbHfrm8Mp4v3NZjM/uM3Nmrz/2bnDp/dcrFjn3bzr3HrF&#13;&#10;hn06j2Uo43cTD24+XnXP7h9JcU8m6+7i5Zj/+j/EfPPHmEorp6ENnTumdDd/UE4Xhvnln+/9x932&#13;&#10;/bw7rOYvMC+gHF98crfLveGzALWb99uHR9Wmcx9uHh6BLIYALY5rx4sXAPljPLB51Xjg8qfxnif3&#13;&#10;e2iO23uOwxG0E6U+l/awWs8Qff3+xLHDnsB6/PNhZ3JIISUfmg/TL2G8jONlqecplGelOLL4c8xf&#13;&#10;d4/7+1O8X3df+GpvTqgtO3ta3R3uT6CH81DbhPpeoOFLs+/n1bv7w/88/Xb7sEUUx4p/9e23IbT2&#13;&#10;bGe25IlyLwjYWOiOAPw0v73qvjINO5u5PDAEcnU1JRcnfKE/a2c+xjM/tdAjxi50Ux16n13xMZfY&#13;&#10;++iSqzn1vroY3JTq8ihO9q74wqvsgh9r6ScXXY2590x2sa++uFhrH1z0cRq5r66MrVfI2Mfoq891&#13;&#10;7JMLLvTEcK32lR8i8+NjqAzVu6DF86i42aVWtGL2w7C80Ojicmp63/wwMpAFfGIASzQCkE71A6n4&#13;&#10;rAjDpBHJFYWK0Q02hDclMGVyrNYnhsbE1Ooyt4VEUovshauemC4BCun50sYeZILLylBvMrhGhvlY&#13;&#10;k5LmUSWSDQraLtvO/aiRPNZvmbLFBDPu2LD+/s5ePjP6v62y6eaHt2/38wH/qLm7zq24UtlabCX0&#13;&#10;ZxQ9JtWeunW+dj52KkKkQhRQiMZhEvRgmgs7VfpWajeQK6XWZilsHtgSm+ojiDXK63nIW82MIMH+&#13;&#10;i69j0gM3VKAXL1iLEjQVgnFDmriPQEiJ4JTLsRnk9mDiARVgpNYUF14PmjzU7jplap7ZTSxs+Syc&#13;&#10;+TQKmqn2Xe1G/HcqIgRZwBGQSNlYq1u2EYvRQsVrPo5GNwGil4At/gstqYSJqq1hByONhwoLncR+&#13;&#10;LaGXoi9kY8PL0OIIY8QpI3OkFdTJVeN6CsJcEkBM0pTLGtTgrYoCo6xSLk2NGhAY1GG8K5JuBH4N&#13;&#10;08JSELWhiBMVrm6YCFP8SA5NfqDKvir44Jq661pZLAFrE9HO4rA4kiTT+YwjlZypvqDIkmZoGSsx&#13;&#10;ZMxJwsQtUGUhD0tQJiouUJR7eU6shjdDOEiBmiiLWRSXBDbbKrxgZMUbxH48gBdACyW4GIS47vEO&#13;&#10;IzS6X4YPUoa5mSMMxkCsrCkZU6kjLlcNPz9ADTMKVilZumJRHhTWxBNIIiMRJrshJIwUn5JirIRi&#13;&#10;TFqCateJqlP7RXTCwQ9MtJRkNVZlNMcirIXoklHHMuZBguFSqnQrjuBFAXSNJZOqzEGAjn3V++wa&#13;&#10;iLAdVlQALZYy9wAuhJRvRBuRcdoT6oAy7IyXLOUFPDN8Qt/NjRguDM0Wq7oJf0QcxNYhgXYAFysF&#13;&#10;rwA/gT6YC/Nrm4WqnBlHsHHUYF4p6eiokMqkK+VAm8CvEYSspTnUYYvInlUGExCpAZtPjY1K3IP8&#13;&#10;O4HIgC7kSlGHnQqUCsqQ/OwCqISFJISXaoQJmroCHvfDsrSwi4ReSgNcbKRAECJLVyyEAls/irKQ&#13;&#10;iuFgPvWgQia6ZwLzJ/DJnIQsA11RuMhJCUkLCGSiC0pUYVG8tqRXZMs4/rlq1hGbbQuUg6zJCi5y&#13;&#10;YveUjzV0FrJ4IWfJy8hJIbV3JaluwPTH6SG6WBLBc64LzappC6wcmF7kITOfxADNqpB6UUJ2o4/E&#13;&#10;EOcwXuqmVJaysywiEykgCZGhhoujEjKMmYgspEDBQ7oyLSuBUUrFrnZGW0HQBeRcjHAI9BnLJOZi&#13;&#10;ZRbw9Y6RiKy661iK+gK8ecJCdY6otUrqN7CxykcE9SM3CouFwQdtAr56GMtmEUgGJ3PujCRGkGHA&#13;&#10;IGuHCXYmC1Y4xDEqBqgvATKVTsanuoKQwFT3JvcGzwnF5wV7naQ0btTHzCcZQlbOgV5koiaTn9Qm&#13;&#10;kZqcSFe6JgtztmILVTcKdPVmKsLxiDGevyKi9E4gGqtl5gAYhlvLknRANDTS0bOUjjMbuRsfhRQW&#13;&#10;L2zlQLQbdiYOgEMrJosYzc5kDsIKCw3sHj54jFxS0X7oC13GFMTmFIEA/gIXW1/OSpyL2cyB4HQI&#13;&#10;Orq5RXM+EkVl4F6OkyCdmh6CmjlQMzIpOq7tqEEEi35lSwjNDJ9OnA6ZNYeIHQlj1UdlKKQiTfEp&#13;&#10;qpw5kmVUBruWoeIkq7pxzHFBCM1kM1W9OmasREZ+eMyWX7PBTGFoFKsO6qGQdQuQ6axSJ/ooDLZR&#13;&#10;q9KlLuoTgRTbsQPn8Cl4/UnM8nQ2NAK2nCBhBeBHmfAedSRkPiEXDnpsTHc6aoSXNLW0S2UQTGxw&#13;&#10;0lnDVEpbTCZDsI0riro4buzYVYW1hhkdPzShgssiGvB1sECQRt08uUJG0Z8K6PQBX/sSYYbgRg0Y&#13;&#10;FJFZQNQYrRbCnkW99Vxmk7gxq9IY68BQNvrssJMBbfpRp7BwkdB5zacO/Gp0GDrsXIEb/PVIVcyn&#13;&#10;zWBMrG2Zo+XhbFrsc6FI0nkp1thpTuSj3InMVD2vDOeMEWqLssWpRK/InfoNY1qklIthmzr0gUjf&#13;&#10;Q/b6wEpi7LEzw6XgHZ8GBsSyRCI9DjdUoZB14YD4rYhsWNXiEwVSIwt6B/uuMtZOgh22w3mhbOVV&#13;&#10;t6Sqy/UzHSJrmFbUIiTQJYJ8VYAJfCJkfc9oM/RSykCTTHmKwWEsWfG4oX0dTjHJV1SaiC2qQ5Sb&#13;&#10;JhjLUui7AKilg3HbxyZTLR/+Qv/l/IVOfPuyEPGOyUaOf6UxAqp2PqodMFqBD7iR3WJQyxRQIcR/&#13;&#10;GOuX/0S5/jcAAAD//wMAUEsDBBQABgAIAAAAIQDOMErj4wAAAA8BAAAPAAAAZHJzL2Rvd25yZXYu&#13;&#10;eG1sTE89T8MwEN2R+A/WIbGg1mnUoCSNU1VFbAhEy8Lmxtc4qn0OsZOGf4+ZYDnp6d5ntZ2tYRMO&#13;&#10;vnMkYLVMgCE1TnXUCvg4Pi9yYD5IUtI4QgHf6GFb395UslTuSu84HULLogn5UgrQIfQl577RaKVf&#13;&#10;uh4p/s5usDJEOLRcDfIaza3haZI8cis7igla9rjX2FwOoxXQ7PrU5Dp3r/uvqXgxnw9vx3kU4v5u&#13;&#10;ftrEs9sACziHPwX8boj9oY7FTm4k5ZkRsM6SIlIFLNJsDSwysiJfATsJSIsMeF3x/zvqHwAAAP//&#13;&#10;AwBQSwMEFAAGAAgAAAAhAHkYvJ2/AAAAIQEAABkAAABkcnMvX3JlbHMvZTJvRG9jLnhtbC5yZWxz&#13;&#10;hM+xasQwDAbgvdB3MNobJR3KUeJkOQ6ylhRuNY6SmMSysZzSe/t67MHBDRqE0PdLbf/rd/VDSVxg&#13;&#10;DU1VgyK2YXK8aPgeL28nUJINT2YPTBpuJNB3ry/tF+0mlyVZXRRVFBYNa87xE1HsSt5IFSJxmcwh&#13;&#10;eZNLmxaMxm5mIXyv6w9M/w3o7kw1TBrSMDWgxlssyc/tMM/O0jnYwxPnBxFoD8nBX/1eUJMWyhoc&#13;&#10;b1iqqcqhgF2Ld491fwAAAP//AwBQSwECLQAUAAYACAAAACEAmzMnNwwBAAAtAgAAEwAAAAAAAAAA&#13;&#10;AAAAAAAAAAAAW0NvbnRlbnRfVHlwZXNdLnhtbFBLAQItABQABgAIAAAAIQA4/SH/1gAAAJQBAAAL&#13;&#10;AAAAAAAAAAAAAAAAAD0BAABfcmVscy8ucmVsc1BLAQItABQABgAIAAAAIQByjZUZjwEAADQDAAAO&#13;&#10;AAAAAAAAAAAAAAAAADwCAABkcnMvZTJvRG9jLnhtbFBLAQItABQABgAIAAAAIQA08SvNDQkAAEIU&#13;&#10;AAAQAAAAAAAAAAAAAAAAAPcDAABkcnMvaW5rL2luazEueG1sUEsBAi0AFAAGAAgAAAAhAM4wSuPj&#13;&#10;AAAADwEAAA8AAAAAAAAAAAAAAAAAMg0AAGRycy9kb3ducmV2LnhtbFBLAQItABQABgAIAAAAIQB5&#13;&#10;GLydvwAAACEBAAAZAAAAAAAAAAAAAAAAAEIOAABkcnMvX3JlbHMvZTJvRG9jLnhtbC5yZWxzUEsF&#13;&#10;BgAAAAAGAAYAeAEAADgPAAAAAA==&#13;&#10;">
                <v:imagedata r:id="rId145" o:title=""/>
              </v:shape>
            </w:pict>
          </mc:Fallback>
        </mc:AlternateContent>
      </w:r>
      <w:r>
        <w:rPr>
          <w:rFonts w:ascii="Arial" w:hAnsi="Arial" w:cs="Arial"/>
          <w:b/>
          <w:bCs/>
          <w:noProof/>
          <w:color w:val="000000" w:themeColor="text1"/>
        </w:rPr>
        <mc:AlternateContent>
          <mc:Choice Requires="wpi">
            <w:drawing>
              <wp:anchor distT="0" distB="0" distL="114300" distR="114300" simplePos="0" relativeHeight="251837440" behindDoc="0" locked="0" layoutInCell="1" allowOverlap="1" wp14:anchorId="10CE470F" wp14:editId="562D9806">
                <wp:simplePos x="0" y="0"/>
                <wp:positionH relativeFrom="column">
                  <wp:posOffset>1893570</wp:posOffset>
                </wp:positionH>
                <wp:positionV relativeFrom="paragraph">
                  <wp:posOffset>-44450</wp:posOffset>
                </wp:positionV>
                <wp:extent cx="698405" cy="237675"/>
                <wp:effectExtent l="38100" t="38100" r="0" b="41910"/>
                <wp:wrapNone/>
                <wp:docPr id="250" name="Ink 250"/>
                <wp:cNvGraphicFramePr/>
                <a:graphic xmlns:a="http://schemas.openxmlformats.org/drawingml/2006/main">
                  <a:graphicData uri="http://schemas.microsoft.com/office/word/2010/wordprocessingInk">
                    <w14:contentPart bwMode="auto" r:id="rId146">
                      <w14:nvContentPartPr>
                        <w14:cNvContentPartPr/>
                      </w14:nvContentPartPr>
                      <w14:xfrm>
                        <a:off x="0" y="0"/>
                        <a:ext cx="698405" cy="237675"/>
                      </w14:xfrm>
                    </w14:contentPart>
                  </a:graphicData>
                </a:graphic>
              </wp:anchor>
            </w:drawing>
          </mc:Choice>
          <mc:Fallback>
            <w:pict>
              <v:shape w14:anchorId="757332E6" id="Ink 250" o:spid="_x0000_s1026" type="#_x0000_t75" style="position:absolute;margin-left:148.3pt;margin-top:-4.3pt;width:56.65pt;height:20.3pt;z-index:25183744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NrN1uGNAQAANAMAAA4AAABkcnMvZTJvRG9jLnhtbJxSwU4CMRC9m/gP&#13;&#10;Te+yywoIGxYPEhMPIgf9gNpt2cZtZzMtLPy90wUENMbEy2ZmXvv2vXmd3m9tzTYKvQFX8H4v5Uw5&#13;&#10;CaVxq4K/vT7ejDnzQbhS1OBUwXfK8/vZ9dW0bXKVQQV1qZARifN52xS8CqHJk8TLSlnhe9AoR6AG&#13;&#10;tCJQi6ukRNESu62TLE1HSQtYNghSeU/T+R7ks45fayXDi9ZeBVaTujQdk77QVRMShrEaZTR7j1U2&#13;&#10;HvBkNhX5CkVTGXmQJf6hygrjSMQX1VwEwdZoflBZIxE86NCTYBPQ2kjVeSJ3/fSbuyf3EZ31B3KN&#13;&#10;uQQXlAtLgeG4vw74zy9sTSton6GkhMQ6AD8w0oL+DmQveg5ybUnPPhVUtQj0JHxlGk+Lzk1ZcHwq&#13;&#10;+yf9bvNwcrDEk6/FZoksns+GlIwTlkSRcxZbiudof3F5n5DkAP3GvNVoYyYkmG0LTuS7+O0iV9vA&#13;&#10;JA1Hk/EgHXImCcpu70Z3w4gfmfcMx+4sATpykfV5H6+fPfbZJwAAAP//AwBQSwMEFAAGAAgAAAAh&#13;&#10;ADIib4kkBwAAgRAAABAAAABkcnMvaW5rL2luazEueG1stJdNbyS3EYbvAfIfiPZhLk2J3+wWLPlg&#13;&#10;eAEDCWzEDpAcZal3NbBmZjHTWu3++zwvezSSsTIQBMpl1GySxaqn3iq2vv3u8+befJr2h/Vue9n5&#13;&#10;M9eZaXuzu11vP1x2//z1nR06c5ivt7fX97vtdNl9mQ7dd1d//cu36+3vm/sLfg0Wtgc9be4vu7t5&#13;&#10;/nhxfv74+Hj2GM92+w/nwbl4/uP297//rbs67rqd3q+365kjD0+vbnbbefo8y9jF+vayu5k/u9N6&#13;&#10;bP+ye9jfTKdpvdnfPK+Y99c307vdfnM9nyzeXW+3073ZXm/w+1+dmb985GHNOR+mfWc2awK24cyn&#13;&#10;moYfRl5cf77sXowfcPGAJ5vu/HWb//4/2Hz3tU25FUMttTNHl26nT/LpvDG/+PPYf97vPk77eT09&#13;&#10;Y16gHCe+mJtl3PgsoPbTYXf/oNx05tP1/QPIvHPI4ni2P38FyNf2YPOm9uDyp/ZeOvdHNMfwXnI4&#13;&#10;QjtJ6im183ozIfTNx5PG5gOG9fqXed/KIbgQrCvWjb+64cIPFymeuSG/SMVRxU82f9s/HO5O9n7b&#13;&#10;P+u1zZyoLZE9rm/nuxN0d+ZyGam+V2T42u67af3hbv6ft9/s7ncUxTHj33z/vXOlvIisHXmS3CsF&#13;&#10;3FRojgD+Mb2/7L5pNWzazuVFIxCyMyFW40P1qV/ZuvKr6Ia+S13sbCxD702wfsh9MN4Z1ycTbQq+&#13;&#10;d2YwOQ99ttEMsdevZm1iMcPArlx8H3iKceztaNnu+4H3MbAg22xKyb31Ru9ttNVwimOMcYYsciaa&#13;&#10;NDBKeic/eM7G/6HWntL734bcRPTT+/eHab7sUszdFecP0fgYa+5XbmXDsCKI0fWdoyV1IUEmGxj1&#13;&#10;EYdczxNOBleBgU9jGIHD4xhauJ7F2Q6Jl4oMaCzOrG1xFgOjcewLQ9dbIJoUau/hBAXh8bH2YGS3&#13;&#10;qCYwNgKMCuyjAyZ0l1lnQ05iGE1eqDKFu1qqFVXo2JAbVn4Sp2m/fIE8SWGxcuh6MiQQBNnyTApi&#13;&#10;rkSkhBRGkgDZzWMfMc92byr7RyRADBEpYA/rg8EwAZHCyjst5Rzrk4MFaxqR6Ihq8RHfLDrDKU3K&#13;&#10;FVzGKzEFCbiMz1IY6wKSUlA2YBtlaYF3tpAvdMLOUXiQiA1JXBbvNU96mKkKHZtglvYSp2GBd6zn&#13;&#10;AQcYE7gJLsJHDhCsTYW9bGLvqEkYKCJbEAmyNyEMR2zyTfUjF3wsqgj4uSJpCORACn1OyEEuBZzw&#13;&#10;HsvwYpY/YuneTt9DSt3VmCA1EMuicB+Rd6HUSQglTp1nrzqEgSmOEiTOxiJaoBLuUUmUskM7iTQx&#13;&#10;XVmVQmljS+HaQUS8OBCjKr71AhTEckxLBDKUNc0yrNnqSwNCdhfRSWZ+jKocxINxHjgMZdKKqAoy&#13;&#10;A1XXMpRDkIKZFjNPunGbAxL5Ih2KQgOylaS/4zrpBmtLlchcwK4ib4VqMwEq/ZEM0ahIFaEOFEjw&#13;&#10;qn5puVVLelKHpuCioc6jMFTPioAEswpbPFTMepBFygONwkmdTml3hpjlLeuqfJA1lYYgExytRuRA&#13;&#10;qzDAgofs0U5BGRkQA3lQvAE0dJ5mFt8dW2jWJouN5EaaIGQrvMVK5OgTtdUW1ac+RsxlqNQ7LaVC&#13;&#10;BsBEJa3DlANNwRi8bEQ9ei/kRaJltr6ldD3l0135UIhM4vVjHfsVug1hZUfaa0dvTh2SQ2sKU/40&#13;&#10;MgKD2JVKwVfG1TC95yE/p0ltsr0HBnFhZRGQECU1HB6UbxVmTNIxbJxSxnqa//jUryDrAyw9yWlJ&#13;&#10;MiUyqyTRNa3uBVJPGhiyFVVwiWIZN2nfzV7znWMKL5UYp9ZTqT6FwiRh2CVPVJXaGPLgLKlspPZG&#13;&#10;kq5iTGawMcpnZ0ftAwDNlLjZYfGD85GQTvPNe9VoxMBS5KoWAj9WizDATpXJHSfGyIUXTRt0ggUP&#13;&#10;wqJUdefho6MxNtE6p6qVEiseVEaLRkYE53AbVb1dk/NhGFBKLJI4YBeleK+7fOR+6zwXeaQFt4wG&#13;&#10;p4oiuLFC8tjN0DNBwoX7iuSrTUFBoJZUcW0ClvXLDSEJqOOocagS6ZSqFSVVteG9XvLXiSbyGcVF&#13;&#10;p2st7XAp6UEFzwGV22/RJYhNGj3QpDy+oPjioZu95RcPHU2wBkdjDPSzBZbNK1tWHil01nc2dURe&#13;&#10;DQpXCxMcylsfH+qPSE+BoJ9IRTIXbKIR6cMQQktFoYXWjVhpM5y1J9BfpO4G1yS1LKSD4YUMOtKc&#13;&#10;Ru3y5redCkguTymG3RzFFwpgwKN5o/aNdzbRrKQ3U06rl1xxxWi+XcFsJ7+66Ll0dVgrT1pJ+0Co&#13;&#10;TkGq+paPVVWJIn9DoRZ9bvpSR75TTuh9Xe7jke6tnha6yvXApcNnDx8QTTCGMKu8DCgKPaGSE0tY&#13;&#10;56K+o9uJAraR6wZV0UAI/ohx+TxHqF8H9Pw/2NV/AAAA//8DAFBLAwQUAAYACAAAACEAv7xxAOUA&#13;&#10;AAAOAQAADwAAAGRycy9kb3ducmV2LnhtbExPTUvDQBC9C/6HZQRv7W5SDU2aTRFFUBCKsVB622bH&#13;&#10;JJjdTbPbJvXXO570MsPw3ryPfD2Zjp1x8K2zEqK5AIa2crq1tYTtx/NsCcwHZbXqnEUJF/SwLq6v&#13;&#10;cpVpN9p3PJehZiRifaYkNCH0Gee+atAoP3c9WsI+3WBUoHOouR7USOKm47EQCTeqteTQqB4fG6y+&#13;&#10;ypOR0PrFeDxe0ugt2pWbl+9yf4+7Vylvb6anFY2HFbCAU/j7gN8OlB8KCnZwJ6s96yTEaZIQVcJs&#13;&#10;SZsIdyJNgR0kLGIBvMj5/xrFDwAAAP//AwBQSwMEFAAGAAgAAAAhAHkYvJ2/AAAAIQEAABkAAABk&#13;&#10;cnMvX3JlbHMvZTJvRG9jLnhtbC5yZWxzhM+xasQwDAbgvdB3MNobJR3KUeJkOQ6ylhRuNY6SmMSy&#13;&#10;sZzSe/t67MHBDRqE0PdLbf/rd/VDSVxgDU1VgyK2YXK8aPgeL28nUJINT2YPTBpuJNB3ry/tF+0m&#13;&#10;lyVZXRRVFBYNa87xE1HsSt5IFSJxmcwheZNLmxaMxm5mIXyv6w9M/w3o7kw1TBrSMDWgxlssyc/t&#13;&#10;MM/O0jnYwxPnBxFoD8nBX/1eUJMWyhocb1iqqcqhgF2Ld491fwAAAP//AwBQSwECLQAUAAYACAAA&#13;&#10;ACEAmzMnNwwBAAAtAgAAEwAAAAAAAAAAAAAAAAAAAAAAW0NvbnRlbnRfVHlwZXNdLnhtbFBLAQIt&#13;&#10;ABQABgAIAAAAIQA4/SH/1gAAAJQBAAALAAAAAAAAAAAAAAAAAD0BAABfcmVscy8ucmVsc1BLAQIt&#13;&#10;ABQABgAIAAAAIQDazdbhjQEAADQDAAAOAAAAAAAAAAAAAAAAADwCAABkcnMvZTJvRG9jLnhtbFBL&#13;&#10;AQItABQABgAIAAAAIQAyIm+JJAcAAIEQAAAQAAAAAAAAAAAAAAAAAPUDAABkcnMvaW5rL2luazEu&#13;&#10;eG1sUEsBAi0AFAAGAAgAAAAhAL+8cQDlAAAADgEAAA8AAAAAAAAAAAAAAAAARwsAAGRycy9kb3du&#13;&#10;cmV2LnhtbFBLAQItABQABgAIAAAAIQB5GLydvwAAACEBAAAZAAAAAAAAAAAAAAAAAFkMAABkcnMv&#13;&#10;X3JlbHMvZTJvRG9jLnhtbC5yZWxzUEsFBgAAAAAGAAYAeAEAAE8NAAAAAA==&#13;&#10;">
                <v:imagedata r:id="rId147" o:title=""/>
              </v:shape>
            </w:pict>
          </mc:Fallback>
        </mc:AlternateContent>
      </w:r>
      <w:r w:rsidR="00A53597" w:rsidRPr="002504B6">
        <w:rPr>
          <w:rFonts w:ascii="Arial" w:hAnsi="Arial" w:cs="Arial"/>
          <w:b/>
          <w:bCs/>
          <w:noProof/>
          <w:color w:val="000000" w:themeColor="text1"/>
        </w:rPr>
        <w:drawing>
          <wp:anchor distT="0" distB="0" distL="114300" distR="114300" simplePos="0" relativeHeight="251659264" behindDoc="0" locked="0" layoutInCell="1" allowOverlap="1" wp14:anchorId="3F8B1C6C" wp14:editId="4AFA04F6">
            <wp:simplePos x="0" y="0"/>
            <wp:positionH relativeFrom="margin">
              <wp:align>left</wp:align>
            </wp:positionH>
            <wp:positionV relativeFrom="paragraph">
              <wp:posOffset>382270</wp:posOffset>
            </wp:positionV>
            <wp:extent cx="5312410" cy="3558154"/>
            <wp:effectExtent l="0" t="0" r="2540" b="4445"/>
            <wp:wrapTopAndBottom/>
            <wp:docPr id="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1"/>
                    <pic:cNvPicPr>
                      <a:picLocks noChangeAspect="1"/>
                    </pic:cNvPicPr>
                  </pic:nvPicPr>
                  <pic:blipFill>
                    <a:blip r:embed="rId148" cstate="print">
                      <a:extLst>
                        <a:ext uri="{28A0092B-C50C-407E-A947-70E740481C1C}">
                          <a14:useLocalDpi xmlns:a14="http://schemas.microsoft.com/office/drawing/2010/main" val="0"/>
                        </a:ext>
                      </a:extLst>
                    </a:blip>
                    <a:stretch>
                      <a:fillRect/>
                    </a:stretch>
                  </pic:blipFill>
                  <pic:spPr>
                    <a:xfrm>
                      <a:off x="0" y="0"/>
                      <a:ext cx="5312410" cy="3558154"/>
                    </a:xfrm>
                    <a:prstGeom prst="rect">
                      <a:avLst/>
                    </a:prstGeom>
                  </pic:spPr>
                </pic:pic>
              </a:graphicData>
            </a:graphic>
          </wp:anchor>
        </w:drawing>
      </w:r>
    </w:p>
    <w:p w14:paraId="4BAF2C03" w14:textId="2099463C" w:rsidR="00A53597" w:rsidRPr="00A53597" w:rsidRDefault="00A53597" w:rsidP="00A53597">
      <w:pPr>
        <w:ind w:firstLine="720"/>
        <w:rPr>
          <w:rFonts w:ascii="Arial" w:hAnsi="Arial" w:cs="Arial"/>
          <w:sz w:val="24"/>
          <w:szCs w:val="24"/>
        </w:rPr>
      </w:pPr>
      <w:r>
        <w:rPr>
          <w:rFonts w:ascii="Arial" w:hAnsi="Arial" w:cs="Arial"/>
          <w:sz w:val="24"/>
          <w:szCs w:val="24"/>
        </w:rPr>
        <w:t>Figure 3</w:t>
      </w:r>
    </w:p>
    <w:p w14:paraId="1229CDA6" w14:textId="68C30BBB" w:rsidR="00A53597" w:rsidRPr="00A53597" w:rsidRDefault="00A53597" w:rsidP="00A53597">
      <w:pPr>
        <w:rPr>
          <w:rFonts w:ascii="Arial" w:hAnsi="Arial" w:cs="Arial"/>
          <w:sz w:val="24"/>
          <w:szCs w:val="24"/>
        </w:rPr>
      </w:pPr>
    </w:p>
    <w:p w14:paraId="1DA5E824" w14:textId="1D0EDC11" w:rsidR="00A53597" w:rsidRDefault="00A53597" w:rsidP="00A53597">
      <w:pPr>
        <w:rPr>
          <w:rFonts w:ascii="Arial" w:hAnsi="Arial" w:cs="Arial"/>
          <w:b/>
          <w:bCs/>
          <w:sz w:val="24"/>
          <w:szCs w:val="24"/>
          <w:u w:val="single"/>
        </w:rPr>
      </w:pPr>
      <w:r>
        <w:rPr>
          <w:rFonts w:ascii="Arial" w:hAnsi="Arial" w:cs="Arial"/>
          <w:b/>
          <w:bCs/>
          <w:sz w:val="24"/>
          <w:szCs w:val="24"/>
          <w:u w:val="single"/>
        </w:rPr>
        <w:t>Reference List</w:t>
      </w:r>
    </w:p>
    <w:p w14:paraId="5E1D4A12" w14:textId="24AF82D6" w:rsidR="00A53597" w:rsidRDefault="00A53597" w:rsidP="00A53597">
      <w:pPr>
        <w:rPr>
          <w:rFonts w:ascii="Arial" w:hAnsi="Arial" w:cs="Arial"/>
          <w:b/>
          <w:bCs/>
          <w:sz w:val="24"/>
          <w:szCs w:val="24"/>
          <w:u w:val="single"/>
        </w:rPr>
      </w:pPr>
    </w:p>
    <w:p w14:paraId="7C3B0D9A" w14:textId="776C4A39" w:rsidR="00A53597" w:rsidRPr="00A53597" w:rsidRDefault="00A53597" w:rsidP="00A53597">
      <w:pPr>
        <w:rPr>
          <w:rFonts w:ascii="Arial" w:hAnsi="Arial" w:cs="Arial"/>
          <w:sz w:val="24"/>
          <w:szCs w:val="24"/>
        </w:rPr>
      </w:pPr>
      <w:r>
        <w:rPr>
          <w:rFonts w:ascii="Arial" w:hAnsi="Arial" w:cs="Arial"/>
          <w:sz w:val="24"/>
          <w:szCs w:val="24"/>
        </w:rPr>
        <w:lastRenderedPageBreak/>
        <w:t xml:space="preserve">The Project Definition (2015). [Online]. Available at: </w:t>
      </w:r>
      <w:hyperlink r:id="rId149" w:history="1">
        <w:r w:rsidRPr="00495E5D">
          <w:rPr>
            <w:rStyle w:val="Hyperlink"/>
            <w:rFonts w:ascii="Arial" w:hAnsi="Arial" w:cs="Arial"/>
            <w:sz w:val="24"/>
            <w:szCs w:val="24"/>
          </w:rPr>
          <w:t>https://www.theprojectdefinition.com/sequential-control-system/</w:t>
        </w:r>
      </w:hyperlink>
      <w:r>
        <w:rPr>
          <w:rFonts w:ascii="Arial" w:hAnsi="Arial" w:cs="Arial"/>
          <w:sz w:val="24"/>
          <w:szCs w:val="24"/>
        </w:rPr>
        <w:t xml:space="preserve"> </w:t>
      </w:r>
    </w:p>
    <w:p w14:paraId="7EA458AA" w14:textId="01EA6ED2" w:rsidR="00A53597" w:rsidRPr="00A53597" w:rsidRDefault="00A53597" w:rsidP="00A53597">
      <w:pPr>
        <w:rPr>
          <w:rFonts w:ascii="Arial" w:hAnsi="Arial" w:cs="Arial"/>
          <w:sz w:val="24"/>
          <w:szCs w:val="24"/>
        </w:rPr>
      </w:pPr>
    </w:p>
    <w:p w14:paraId="19AA0D16" w14:textId="2BC4D193" w:rsidR="00A53597" w:rsidRPr="00A53597" w:rsidRDefault="00A53597" w:rsidP="00A53597">
      <w:pPr>
        <w:rPr>
          <w:rFonts w:ascii="Arial" w:hAnsi="Arial" w:cs="Arial"/>
          <w:sz w:val="24"/>
          <w:szCs w:val="24"/>
        </w:rPr>
      </w:pPr>
    </w:p>
    <w:p w14:paraId="38A8B0F2" w14:textId="3A9904C3" w:rsidR="00A53597" w:rsidRPr="00A53597" w:rsidRDefault="00A53597" w:rsidP="00A53597">
      <w:pPr>
        <w:rPr>
          <w:rFonts w:ascii="Arial" w:hAnsi="Arial" w:cs="Arial"/>
          <w:sz w:val="24"/>
          <w:szCs w:val="24"/>
        </w:rPr>
      </w:pPr>
    </w:p>
    <w:p w14:paraId="1B58864F" w14:textId="2E253388" w:rsidR="00A53597" w:rsidRPr="00A53597" w:rsidRDefault="00A53597" w:rsidP="00A53597">
      <w:pPr>
        <w:rPr>
          <w:rFonts w:ascii="Arial" w:hAnsi="Arial" w:cs="Arial"/>
          <w:sz w:val="24"/>
          <w:szCs w:val="24"/>
        </w:rPr>
      </w:pPr>
    </w:p>
    <w:p w14:paraId="6436B009" w14:textId="210C3BFD" w:rsidR="00A53597" w:rsidRPr="00A53597" w:rsidRDefault="00A53597" w:rsidP="00A53597">
      <w:pPr>
        <w:rPr>
          <w:rFonts w:ascii="Arial" w:hAnsi="Arial" w:cs="Arial"/>
          <w:sz w:val="24"/>
          <w:szCs w:val="24"/>
        </w:rPr>
      </w:pPr>
    </w:p>
    <w:p w14:paraId="6D660FE8" w14:textId="7F7D1D8E" w:rsidR="00A53597" w:rsidRPr="00A53597" w:rsidRDefault="00A53597" w:rsidP="00A53597">
      <w:pPr>
        <w:rPr>
          <w:rFonts w:ascii="Arial" w:hAnsi="Arial" w:cs="Arial"/>
          <w:sz w:val="24"/>
          <w:szCs w:val="24"/>
        </w:rPr>
      </w:pPr>
    </w:p>
    <w:p w14:paraId="7DE3CE89" w14:textId="27776B03" w:rsidR="00A53597" w:rsidRPr="00A53597" w:rsidRDefault="00A53597" w:rsidP="00A53597">
      <w:pPr>
        <w:rPr>
          <w:rFonts w:ascii="Arial" w:hAnsi="Arial" w:cs="Arial"/>
          <w:sz w:val="24"/>
          <w:szCs w:val="24"/>
        </w:rPr>
      </w:pPr>
    </w:p>
    <w:p w14:paraId="2B5114B4" w14:textId="60940339" w:rsidR="00A53597" w:rsidRPr="00A53597" w:rsidRDefault="00A53597" w:rsidP="00A53597">
      <w:pPr>
        <w:rPr>
          <w:rFonts w:ascii="Arial" w:hAnsi="Arial" w:cs="Arial"/>
          <w:sz w:val="24"/>
          <w:szCs w:val="24"/>
        </w:rPr>
      </w:pPr>
    </w:p>
    <w:p w14:paraId="294C86A3" w14:textId="77D5E863" w:rsidR="00A53597" w:rsidRPr="00A53597" w:rsidRDefault="00A53597" w:rsidP="00A53597">
      <w:pPr>
        <w:rPr>
          <w:rFonts w:ascii="Arial" w:hAnsi="Arial" w:cs="Arial"/>
          <w:sz w:val="24"/>
          <w:szCs w:val="24"/>
        </w:rPr>
      </w:pPr>
    </w:p>
    <w:p w14:paraId="6441219D" w14:textId="77777777" w:rsidR="00A53597" w:rsidRPr="00A53597" w:rsidRDefault="00A53597" w:rsidP="00A53597">
      <w:pPr>
        <w:rPr>
          <w:rFonts w:ascii="Arial" w:hAnsi="Arial" w:cs="Arial"/>
          <w:sz w:val="24"/>
          <w:szCs w:val="24"/>
        </w:rPr>
      </w:pPr>
    </w:p>
    <w:sectPr w:rsidR="00A53597" w:rsidRPr="00A53597" w:rsidSect="002E686F">
      <w:pgSz w:w="11906" w:h="16838"/>
      <w:pgMar w:top="851" w:right="1440" w:bottom="1440" w:left="1440" w:header="708" w:footer="708" w:gutter="0"/>
      <w:pgNumType w:start="0"/>
      <w:cols w:space="708"/>
      <w:titlePg/>
      <w:docGrid w:linePitch="360"/>
    </w:sectPr>
  </w:body>
</w:document>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decorative"/>
    <w:pitch w:val="variable"/>
    <w:sig w:usb0="00000000" w:usb1="10000000" w:usb2="00000000" w:usb3="00000000" w:csb0="80000000" w:csb1="00000000"/>
  </w:font>
  <w:font w:name="Symbol">
    <w:panose1 w:val="05050102010706020507"/>
    <w:charset w:val="02"/>
    <w:family w:val="decorative"/>
    <w:pitch w:val="variable"/>
    <w:sig w:usb0="00000000" w:usb1="10000000" w:usb2="00000000" w:usb3="00000000" w:csb0="80000000" w:csb1="00000000"/>
  </w:font>
  <w:font w:name="Arial">
    <w:panose1 w:val="020B0604020202020204"/>
    <w:charset w:val="00"/>
    <w:family w:val="swiss"/>
    <w:pitch w:val="variable"/>
    <w:sig w:usb0="E0002AFF" w:usb1="C0007843" w:usb2="00000009" w:usb3="00000000" w:csb0="000001FF" w:csb1="00000000"/>
  </w:font>
  <w:font w:name="Calibri">
    <w:panose1 w:val="020F0502020204030204"/>
    <w:charset w:val="00"/>
    <w:family w:val="swiss"/>
    <w:pitch w:val="variable"/>
    <w:sig w:usb0="E00002FF" w:usb1="4000ACFF" w:usb2="00000001" w:usb3="00000000" w:csb0="0000019F"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A00002EF" w:usb1="4000207B" w:usb2="00000000" w:usb3="00000000" w:csb0="0000019F" w:csb1="00000000"/>
  </w:font>
</w:font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46240392"/>
    <w:multiLevelType w:val="hybridMultilevel"/>
    <w:tmpl w:val="361A0784"/>
    <w:lvl w:ilvl="0" w:tplc="08090019">
      <w:start w:val="1"/>
      <w:numFmt w:val="lowerLetter"/>
      <w:lvlText w:val="%1."/>
      <w:lvlJc w:val="left"/>
      <w:pPr>
        <w:ind w:left="720" w:hanging="360"/>
      </w:pPr>
      <w:rPr>
        <w:rFonts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6767393C"/>
    <w:multiLevelType w:val="hybridMultilevel"/>
    <w:tmpl w:val="D41834D0"/>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 w15:restartNumberingAfterBreak="0">
    <w:nsid w:val="6A4D5D3B"/>
    <w:multiLevelType w:val="hybridMultilevel"/>
    <w:tmpl w:val="A422274E"/>
    <w:lvl w:ilvl="0" w:tplc="35B837F8">
      <w:start w:val="1"/>
      <w:numFmt w:val="lowerLetter"/>
      <w:lvlText w:val="%1)"/>
      <w:lvlJc w:val="left"/>
      <w:pPr>
        <w:ind w:left="644" w:hanging="360"/>
      </w:pPr>
      <w:rPr>
        <w:rFonts w:ascii="Arial" w:hAnsi="Arial" w:cs="Arial" w:hint="default"/>
        <w:sz w:val="24"/>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abstractNumId w:val="0"/>
  </w:num>
  <w:num w:numId="2">
    <w:abstractNumId w:val="1"/>
  </w:num>
  <w:num w:numId="3">
    <w:abstractNumId w:val="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56"/>
  <w:proofState w:spelling="clean"/>
  <w:defaultTabStop w:val="720"/>
  <w:characterSpacingControl w:val="doNotCompress"/>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B34FC"/>
    <w:rsid w:val="00015DD0"/>
    <w:rsid w:val="00057EF9"/>
    <w:rsid w:val="00073582"/>
    <w:rsid w:val="0008696F"/>
    <w:rsid w:val="000B2E8C"/>
    <w:rsid w:val="000C7020"/>
    <w:rsid w:val="000C7B5E"/>
    <w:rsid w:val="00103407"/>
    <w:rsid w:val="00116F0D"/>
    <w:rsid w:val="00193CD3"/>
    <w:rsid w:val="00246BC9"/>
    <w:rsid w:val="002514B7"/>
    <w:rsid w:val="002821A9"/>
    <w:rsid w:val="002B23FD"/>
    <w:rsid w:val="002C48C4"/>
    <w:rsid w:val="002C7F35"/>
    <w:rsid w:val="002D45A6"/>
    <w:rsid w:val="002E686F"/>
    <w:rsid w:val="002F26E4"/>
    <w:rsid w:val="0030050B"/>
    <w:rsid w:val="00333B96"/>
    <w:rsid w:val="00341200"/>
    <w:rsid w:val="00344BB1"/>
    <w:rsid w:val="00346B40"/>
    <w:rsid w:val="00371BB4"/>
    <w:rsid w:val="0037572E"/>
    <w:rsid w:val="00394001"/>
    <w:rsid w:val="003B34FC"/>
    <w:rsid w:val="003F0399"/>
    <w:rsid w:val="003F58DA"/>
    <w:rsid w:val="003F6071"/>
    <w:rsid w:val="00467811"/>
    <w:rsid w:val="004C56B2"/>
    <w:rsid w:val="004C5B80"/>
    <w:rsid w:val="00500C6B"/>
    <w:rsid w:val="005021CF"/>
    <w:rsid w:val="00513BA8"/>
    <w:rsid w:val="0052541D"/>
    <w:rsid w:val="00537A33"/>
    <w:rsid w:val="005846C6"/>
    <w:rsid w:val="005D6A1A"/>
    <w:rsid w:val="005D7A3F"/>
    <w:rsid w:val="005E428B"/>
    <w:rsid w:val="006035F3"/>
    <w:rsid w:val="006213D0"/>
    <w:rsid w:val="006D4DFC"/>
    <w:rsid w:val="0071583E"/>
    <w:rsid w:val="00744093"/>
    <w:rsid w:val="00747C55"/>
    <w:rsid w:val="007E5424"/>
    <w:rsid w:val="00800E5B"/>
    <w:rsid w:val="00821236"/>
    <w:rsid w:val="008266F1"/>
    <w:rsid w:val="0083144A"/>
    <w:rsid w:val="00882684"/>
    <w:rsid w:val="008A3E6A"/>
    <w:rsid w:val="008C681C"/>
    <w:rsid w:val="008D4926"/>
    <w:rsid w:val="008F02DB"/>
    <w:rsid w:val="00904328"/>
    <w:rsid w:val="009147EB"/>
    <w:rsid w:val="0091493B"/>
    <w:rsid w:val="00942640"/>
    <w:rsid w:val="00947C73"/>
    <w:rsid w:val="00972A8C"/>
    <w:rsid w:val="00973762"/>
    <w:rsid w:val="00986D2C"/>
    <w:rsid w:val="009B7A50"/>
    <w:rsid w:val="009C4C37"/>
    <w:rsid w:val="009C61C5"/>
    <w:rsid w:val="009F3CEC"/>
    <w:rsid w:val="00A15F33"/>
    <w:rsid w:val="00A5144B"/>
    <w:rsid w:val="00A5240E"/>
    <w:rsid w:val="00A53597"/>
    <w:rsid w:val="00A76645"/>
    <w:rsid w:val="00A82F70"/>
    <w:rsid w:val="00A97381"/>
    <w:rsid w:val="00AB6B6F"/>
    <w:rsid w:val="00B079CA"/>
    <w:rsid w:val="00B51E4C"/>
    <w:rsid w:val="00BC3440"/>
    <w:rsid w:val="00BC3F86"/>
    <w:rsid w:val="00C23628"/>
    <w:rsid w:val="00C33841"/>
    <w:rsid w:val="00C65078"/>
    <w:rsid w:val="00C74B7A"/>
    <w:rsid w:val="00CB2D52"/>
    <w:rsid w:val="00CE41BF"/>
    <w:rsid w:val="00D00D3B"/>
    <w:rsid w:val="00D1317C"/>
    <w:rsid w:val="00D16C4A"/>
    <w:rsid w:val="00D206D8"/>
    <w:rsid w:val="00D4286D"/>
    <w:rsid w:val="00D7028C"/>
    <w:rsid w:val="00D71F4C"/>
    <w:rsid w:val="00D91F04"/>
    <w:rsid w:val="00DD35F4"/>
    <w:rsid w:val="00DE6BF6"/>
    <w:rsid w:val="00E2625E"/>
    <w:rsid w:val="00EE3167"/>
    <w:rsid w:val="00F33ED1"/>
    <w:rsid w:val="00F34826"/>
    <w:rsid w:val="00F71477"/>
    <w:rsid w:val="00F82B7F"/>
    <w:rsid w:val="00F93E49"/>
    <w:rsid w:val="00FB3B45"/>
    <w:rsid w:val="00FF1A8D"/>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4C5CA762"/>
  <w15:chartTrackingRefBased/>
  <w15:docId w15:val="{D9BC4CC9-95A8-440A-AE0D-A2087A1DB0E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GB"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0" w:unhideWhenUsed="1" w:qFormat="1"/>
    <w:lsdException w:name="heading 3" w:semiHidden="1" w:uiPriority="9" w:unhideWhenUsed="1" w:qFormat="1"/>
    <w:lsdException w:name="heading 4" w:semiHidden="1" w:uiPriority="0"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Balloon Text" w:semiHidden="1" w:unhideWhenUsed="1"/>
    <w:lsdException w:name="Table Grid" w:uiPriority="39"/>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2">
    <w:name w:val="heading 2"/>
    <w:basedOn w:val="Normal"/>
    <w:next w:val="Normal"/>
    <w:link w:val="Heading2Char"/>
    <w:qFormat/>
    <w:rsid w:val="00333B96"/>
    <w:pPr>
      <w:keepNext/>
      <w:spacing w:after="0" w:line="240" w:lineRule="auto"/>
      <w:jc w:val="both"/>
      <w:outlineLvl w:val="1"/>
    </w:pPr>
    <w:rPr>
      <w:rFonts w:ascii="Times New Roman" w:eastAsia="Times New Roman" w:hAnsi="Times New Roman" w:cs="Times New Roman"/>
      <w:b/>
      <w:sz w:val="24"/>
      <w:szCs w:val="20"/>
      <w:lang w:eastAsia="en-GB"/>
    </w:rPr>
  </w:style>
  <w:style w:type="paragraph" w:styleId="Heading4">
    <w:name w:val="heading 4"/>
    <w:basedOn w:val="Normal"/>
    <w:next w:val="Normal"/>
    <w:link w:val="Heading4Char"/>
    <w:qFormat/>
    <w:rsid w:val="00333B96"/>
    <w:pPr>
      <w:keepNext/>
      <w:spacing w:before="120" w:after="120" w:line="240" w:lineRule="auto"/>
      <w:jc w:val="center"/>
      <w:outlineLvl w:val="3"/>
    </w:pPr>
    <w:rPr>
      <w:rFonts w:ascii="Times New Roman" w:eastAsia="Times New Roman" w:hAnsi="Times New Roman" w:cs="Times New Roman"/>
      <w:sz w:val="40"/>
      <w:szCs w:val="20"/>
      <w:lang w:eastAsia="en-GB"/>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ListParagraph">
    <w:name w:val="List Paragraph"/>
    <w:basedOn w:val="Normal"/>
    <w:uiPriority w:val="34"/>
    <w:qFormat/>
    <w:rsid w:val="003B34FC"/>
    <w:pPr>
      <w:spacing w:after="0" w:line="240" w:lineRule="auto"/>
      <w:ind w:left="720"/>
      <w:contextualSpacing/>
    </w:pPr>
    <w:rPr>
      <w:rFonts w:ascii="Times New Roman" w:eastAsia="Times New Roman" w:hAnsi="Times New Roman" w:cs="Times New Roman"/>
      <w:sz w:val="20"/>
      <w:szCs w:val="20"/>
      <w:lang w:eastAsia="en-GB"/>
    </w:rPr>
  </w:style>
  <w:style w:type="table" w:styleId="TableGrid">
    <w:name w:val="Table Grid"/>
    <w:basedOn w:val="TableNormal"/>
    <w:uiPriority w:val="39"/>
    <w:rsid w:val="00AB6B6F"/>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Strong">
    <w:name w:val="Strong"/>
    <w:basedOn w:val="DefaultParagraphFont"/>
    <w:uiPriority w:val="22"/>
    <w:qFormat/>
    <w:rsid w:val="00116F0D"/>
    <w:rPr>
      <w:b/>
      <w:bCs/>
    </w:rPr>
  </w:style>
  <w:style w:type="character" w:styleId="Hyperlink">
    <w:name w:val="Hyperlink"/>
    <w:basedOn w:val="DefaultParagraphFont"/>
    <w:uiPriority w:val="99"/>
    <w:unhideWhenUsed/>
    <w:rsid w:val="00A53597"/>
    <w:rPr>
      <w:color w:val="0563C1" w:themeColor="hyperlink"/>
      <w:u w:val="single"/>
    </w:rPr>
  </w:style>
  <w:style w:type="character" w:styleId="UnresolvedMention">
    <w:name w:val="Unresolved Mention"/>
    <w:basedOn w:val="DefaultParagraphFont"/>
    <w:uiPriority w:val="99"/>
    <w:semiHidden/>
    <w:unhideWhenUsed/>
    <w:rsid w:val="00A53597"/>
    <w:rPr>
      <w:color w:val="605E5C"/>
      <w:shd w:val="clear" w:color="auto" w:fill="E1DFDD"/>
    </w:rPr>
  </w:style>
  <w:style w:type="paragraph" w:styleId="NoSpacing">
    <w:name w:val="No Spacing"/>
    <w:link w:val="NoSpacingChar"/>
    <w:uiPriority w:val="1"/>
    <w:qFormat/>
    <w:rsid w:val="00A53597"/>
    <w:pPr>
      <w:spacing w:after="0" w:line="240" w:lineRule="auto"/>
    </w:pPr>
    <w:rPr>
      <w:rFonts w:eastAsiaTheme="minorEastAsia"/>
      <w:lang w:val="en-US"/>
    </w:rPr>
  </w:style>
  <w:style w:type="character" w:customStyle="1" w:styleId="NoSpacingChar">
    <w:name w:val="No Spacing Char"/>
    <w:basedOn w:val="DefaultParagraphFont"/>
    <w:link w:val="NoSpacing"/>
    <w:uiPriority w:val="1"/>
    <w:rsid w:val="00A53597"/>
    <w:rPr>
      <w:rFonts w:eastAsiaTheme="minorEastAsia"/>
      <w:lang w:val="en-US"/>
    </w:rPr>
  </w:style>
  <w:style w:type="character" w:customStyle="1" w:styleId="Heading2Char">
    <w:name w:val="Heading 2 Char"/>
    <w:basedOn w:val="DefaultParagraphFont"/>
    <w:link w:val="Heading2"/>
    <w:rsid w:val="00333B96"/>
    <w:rPr>
      <w:rFonts w:ascii="Times New Roman" w:eastAsia="Times New Roman" w:hAnsi="Times New Roman" w:cs="Times New Roman"/>
      <w:b/>
      <w:sz w:val="24"/>
      <w:szCs w:val="20"/>
      <w:lang w:eastAsia="en-GB"/>
    </w:rPr>
  </w:style>
  <w:style w:type="character" w:customStyle="1" w:styleId="Heading4Char">
    <w:name w:val="Heading 4 Char"/>
    <w:basedOn w:val="DefaultParagraphFont"/>
    <w:link w:val="Heading4"/>
    <w:rsid w:val="00333B96"/>
    <w:rPr>
      <w:rFonts w:ascii="Times New Roman" w:eastAsia="Times New Roman" w:hAnsi="Times New Roman" w:cs="Times New Roman"/>
      <w:sz w:val="40"/>
      <w:szCs w:val="20"/>
      <w:lang w:eastAsia="en-GB"/>
    </w:rPr>
  </w:style>
  <w:style w:type="paragraph" w:styleId="Header">
    <w:name w:val="header"/>
    <w:basedOn w:val="Normal"/>
    <w:link w:val="HeaderChar"/>
    <w:rsid w:val="00333B96"/>
    <w:pPr>
      <w:tabs>
        <w:tab w:val="center" w:pos="4153"/>
        <w:tab w:val="right" w:pos="8306"/>
      </w:tabs>
      <w:spacing w:after="0" w:line="240" w:lineRule="auto"/>
    </w:pPr>
    <w:rPr>
      <w:rFonts w:ascii="Times New Roman" w:eastAsia="Times New Roman" w:hAnsi="Times New Roman" w:cs="Times New Roman"/>
      <w:sz w:val="20"/>
      <w:szCs w:val="20"/>
      <w:lang w:eastAsia="en-GB"/>
    </w:rPr>
  </w:style>
  <w:style w:type="character" w:customStyle="1" w:styleId="HeaderChar">
    <w:name w:val="Header Char"/>
    <w:basedOn w:val="DefaultParagraphFont"/>
    <w:link w:val="Header"/>
    <w:rsid w:val="00333B96"/>
    <w:rPr>
      <w:rFonts w:ascii="Times New Roman" w:eastAsia="Times New Roman" w:hAnsi="Times New Roman" w:cs="Times New Roman"/>
      <w:sz w:val="20"/>
      <w:szCs w:val="20"/>
      <w:lang w:eastAsia="en-GB"/>
    </w:rPr>
  </w:style>
  <w:style w:type="paragraph" w:customStyle="1" w:styleId="bullet">
    <w:name w:val="bullet"/>
    <w:link w:val="bulletChar"/>
    <w:rsid w:val="00333B96"/>
    <w:pPr>
      <w:spacing w:before="120" w:after="0" w:line="240" w:lineRule="auto"/>
      <w:ind w:left="1004" w:hanging="284"/>
      <w:jc w:val="both"/>
    </w:pPr>
    <w:rPr>
      <w:rFonts w:ascii="Times New Roman" w:eastAsia="Times New Roman" w:hAnsi="Times New Roman" w:cs="Times New Roman"/>
      <w:sz w:val="24"/>
      <w:szCs w:val="20"/>
      <w:lang w:eastAsia="en-GB"/>
    </w:rPr>
  </w:style>
  <w:style w:type="character" w:customStyle="1" w:styleId="bulletChar">
    <w:name w:val="bullet Char"/>
    <w:link w:val="bullet"/>
    <w:rsid w:val="00333B96"/>
    <w:rPr>
      <w:rFonts w:ascii="Times New Roman" w:eastAsia="Times New Roman" w:hAnsi="Times New Roman" w:cs="Times New Roman"/>
      <w:sz w:val="24"/>
      <w:szCs w:val="20"/>
      <w:lang w:eastAsia="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_rels/document.xml.rels><?xml version="1.0" encoding="UTF-8" standalone="yes"?>
<Relationships xmlns="http://schemas.openxmlformats.org/package/2006/relationships"><Relationship Id="rId117" Type="http://schemas.openxmlformats.org/officeDocument/2006/relationships/image" Target="media/image56.png"/><Relationship Id="rId21" Type="http://schemas.openxmlformats.org/officeDocument/2006/relationships/customXml" Target="ink/ink7.xml"/><Relationship Id="rId42" Type="http://schemas.openxmlformats.org/officeDocument/2006/relationships/image" Target="media/image17.png"/><Relationship Id="rId63" Type="http://schemas.openxmlformats.org/officeDocument/2006/relationships/customXml" Target="ink/ink28.xml"/><Relationship Id="rId84" Type="http://schemas.openxmlformats.org/officeDocument/2006/relationships/customXml" Target="ink/ink37.xml"/><Relationship Id="rId138" Type="http://schemas.openxmlformats.org/officeDocument/2006/relationships/customXml" Target="ink/ink62.xml"/><Relationship Id="rId107" Type="http://schemas.openxmlformats.org/officeDocument/2006/relationships/customXml" Target="ink/ink48.xml"/><Relationship Id="rId11" Type="http://schemas.openxmlformats.org/officeDocument/2006/relationships/customXml" Target="ink/ink2.xml"/><Relationship Id="rId32" Type="http://schemas.openxmlformats.org/officeDocument/2006/relationships/image" Target="media/image12.png"/><Relationship Id="rId53" Type="http://schemas.openxmlformats.org/officeDocument/2006/relationships/customXml" Target="ink/ink23.xml"/><Relationship Id="rId74" Type="http://schemas.openxmlformats.org/officeDocument/2006/relationships/customXml" Target="ink/ink32.xml"/><Relationship Id="rId128" Type="http://schemas.openxmlformats.org/officeDocument/2006/relationships/image" Target="media/image62.png"/><Relationship Id="rId149" Type="http://schemas.openxmlformats.org/officeDocument/2006/relationships/hyperlink" Target="https://www.theprojectdefinition.com/sequential-control-system/" TargetMode="External"/><Relationship Id="rId5" Type="http://schemas.openxmlformats.org/officeDocument/2006/relationships/numbering" Target="numbering.xml"/><Relationship Id="rId95" Type="http://schemas.openxmlformats.org/officeDocument/2006/relationships/customXml" Target="ink/ink42.xml"/><Relationship Id="rId22" Type="http://schemas.openxmlformats.org/officeDocument/2006/relationships/image" Target="media/image7.png"/><Relationship Id="rId27" Type="http://schemas.openxmlformats.org/officeDocument/2006/relationships/customXml" Target="ink/ink10.xml"/><Relationship Id="rId43" Type="http://schemas.openxmlformats.org/officeDocument/2006/relationships/customXml" Target="ink/ink18.xml"/><Relationship Id="rId48" Type="http://schemas.openxmlformats.org/officeDocument/2006/relationships/image" Target="media/image20.png"/><Relationship Id="rId64" Type="http://schemas.openxmlformats.org/officeDocument/2006/relationships/image" Target="media/image28.png"/><Relationship Id="rId69" Type="http://schemas.openxmlformats.org/officeDocument/2006/relationships/image" Target="media/image31.png"/><Relationship Id="rId113" Type="http://schemas.openxmlformats.org/officeDocument/2006/relationships/customXml" Target="ink/ink51.xml"/><Relationship Id="rId118" Type="http://schemas.openxmlformats.org/officeDocument/2006/relationships/image" Target="media/image57.png"/><Relationship Id="rId134" Type="http://schemas.openxmlformats.org/officeDocument/2006/relationships/image" Target="media/image65.png"/><Relationship Id="rId139" Type="http://schemas.openxmlformats.org/officeDocument/2006/relationships/image" Target="media/image68.png"/><Relationship Id="rId80" Type="http://schemas.openxmlformats.org/officeDocument/2006/relationships/customXml" Target="ink/ink35.xml"/><Relationship Id="rId85" Type="http://schemas.openxmlformats.org/officeDocument/2006/relationships/image" Target="media/image39.png"/><Relationship Id="rId150" Type="http://schemas.openxmlformats.org/officeDocument/2006/relationships/fontTable" Target="fontTable.xml"/><Relationship Id="rId12" Type="http://schemas.openxmlformats.org/officeDocument/2006/relationships/image" Target="media/image2.png"/><Relationship Id="rId17" Type="http://schemas.openxmlformats.org/officeDocument/2006/relationships/customXml" Target="ink/ink5.xml"/><Relationship Id="rId33" Type="http://schemas.openxmlformats.org/officeDocument/2006/relationships/customXml" Target="ink/ink13.xml"/><Relationship Id="rId38" Type="http://schemas.openxmlformats.org/officeDocument/2006/relationships/image" Target="media/image15.png"/><Relationship Id="rId59" Type="http://schemas.openxmlformats.org/officeDocument/2006/relationships/customXml" Target="ink/ink26.xml"/><Relationship Id="rId103" Type="http://schemas.openxmlformats.org/officeDocument/2006/relationships/customXml" Target="ink/ink46.xml"/><Relationship Id="rId108" Type="http://schemas.openxmlformats.org/officeDocument/2006/relationships/image" Target="media/image51.png"/><Relationship Id="rId124" Type="http://schemas.openxmlformats.org/officeDocument/2006/relationships/image" Target="media/image60.png"/><Relationship Id="rId129" Type="http://schemas.openxmlformats.org/officeDocument/2006/relationships/customXml" Target="ink/ink58.xml"/><Relationship Id="rId54" Type="http://schemas.openxmlformats.org/officeDocument/2006/relationships/image" Target="media/image23.png"/><Relationship Id="rId70" Type="http://schemas.openxmlformats.org/officeDocument/2006/relationships/image" Target="media/image210.png"/><Relationship Id="rId75" Type="http://schemas.openxmlformats.org/officeDocument/2006/relationships/image" Target="media/image34.png"/><Relationship Id="rId91" Type="http://schemas.openxmlformats.org/officeDocument/2006/relationships/customXml" Target="ink/ink40.xml"/><Relationship Id="rId96" Type="http://schemas.openxmlformats.org/officeDocument/2006/relationships/image" Target="media/image45.png"/><Relationship Id="rId140" Type="http://schemas.openxmlformats.org/officeDocument/2006/relationships/customXml" Target="ink/ink63.xml"/><Relationship Id="rId145" Type="http://schemas.openxmlformats.org/officeDocument/2006/relationships/image" Target="media/image71.png"/><Relationship Id="rId1" Type="http://schemas.openxmlformats.org/officeDocument/2006/relationships/customXml" Target="../customXml/item1.xml"/><Relationship Id="rId6" Type="http://schemas.openxmlformats.org/officeDocument/2006/relationships/styles" Target="styles.xml"/><Relationship Id="rId23" Type="http://schemas.openxmlformats.org/officeDocument/2006/relationships/customXml" Target="ink/ink8.xml"/><Relationship Id="rId28" Type="http://schemas.openxmlformats.org/officeDocument/2006/relationships/image" Target="media/image10.png"/><Relationship Id="rId49" Type="http://schemas.openxmlformats.org/officeDocument/2006/relationships/customXml" Target="ink/ink21.xml"/><Relationship Id="rId114" Type="http://schemas.openxmlformats.org/officeDocument/2006/relationships/image" Target="media/image54.png"/><Relationship Id="rId119" Type="http://schemas.openxmlformats.org/officeDocument/2006/relationships/customXml" Target="ink/ink53.xml"/><Relationship Id="rId44" Type="http://schemas.openxmlformats.org/officeDocument/2006/relationships/image" Target="media/image18.png"/><Relationship Id="rId60" Type="http://schemas.openxmlformats.org/officeDocument/2006/relationships/image" Target="media/image26.png"/><Relationship Id="rId65" Type="http://schemas.openxmlformats.org/officeDocument/2006/relationships/customXml" Target="ink/ink29.xml"/><Relationship Id="rId81" Type="http://schemas.openxmlformats.org/officeDocument/2006/relationships/image" Target="media/image37.png"/><Relationship Id="rId86" Type="http://schemas.openxmlformats.org/officeDocument/2006/relationships/customXml" Target="ink/ink38.xml"/><Relationship Id="rId130" Type="http://schemas.openxmlformats.org/officeDocument/2006/relationships/image" Target="media/image63.png"/><Relationship Id="rId135" Type="http://schemas.openxmlformats.org/officeDocument/2006/relationships/customXml" Target="ink/ink61.xml"/><Relationship Id="rId151" Type="http://schemas.openxmlformats.org/officeDocument/2006/relationships/theme" Target="theme/theme1.xml"/><Relationship Id="rId13" Type="http://schemas.openxmlformats.org/officeDocument/2006/relationships/customXml" Target="ink/ink3.xml"/><Relationship Id="rId18" Type="http://schemas.openxmlformats.org/officeDocument/2006/relationships/image" Target="media/image5.png"/><Relationship Id="rId39" Type="http://schemas.openxmlformats.org/officeDocument/2006/relationships/customXml" Target="ink/ink16.xml"/><Relationship Id="rId109" Type="http://schemas.openxmlformats.org/officeDocument/2006/relationships/customXml" Target="ink/ink49.xml"/><Relationship Id="rId34" Type="http://schemas.openxmlformats.org/officeDocument/2006/relationships/image" Target="media/image13.png"/><Relationship Id="rId50" Type="http://schemas.openxmlformats.org/officeDocument/2006/relationships/image" Target="media/image21.png"/><Relationship Id="rId55" Type="http://schemas.openxmlformats.org/officeDocument/2006/relationships/customXml" Target="ink/ink24.xml"/><Relationship Id="rId76" Type="http://schemas.openxmlformats.org/officeDocument/2006/relationships/customXml" Target="ink/ink33.xml"/><Relationship Id="rId97" Type="http://schemas.openxmlformats.org/officeDocument/2006/relationships/customXml" Target="ink/ink43.xml"/><Relationship Id="rId104" Type="http://schemas.openxmlformats.org/officeDocument/2006/relationships/image" Target="media/image49.png"/><Relationship Id="rId120" Type="http://schemas.openxmlformats.org/officeDocument/2006/relationships/image" Target="media/image58.png"/><Relationship Id="rId125" Type="http://schemas.openxmlformats.org/officeDocument/2006/relationships/customXml" Target="ink/ink56.xml"/><Relationship Id="rId141" Type="http://schemas.openxmlformats.org/officeDocument/2006/relationships/image" Target="media/image69.png"/><Relationship Id="rId146" Type="http://schemas.openxmlformats.org/officeDocument/2006/relationships/customXml" Target="ink/ink66.xml"/><Relationship Id="rId7" Type="http://schemas.openxmlformats.org/officeDocument/2006/relationships/settings" Target="settings.xml"/><Relationship Id="rId71" Type="http://schemas.openxmlformats.org/officeDocument/2006/relationships/customXml" Target="ink/ink31.xml"/><Relationship Id="rId92" Type="http://schemas.openxmlformats.org/officeDocument/2006/relationships/image" Target="media/image43.png"/><Relationship Id="rId2" Type="http://schemas.openxmlformats.org/officeDocument/2006/relationships/customXml" Target="../customXml/item2.xml"/><Relationship Id="rId29" Type="http://schemas.openxmlformats.org/officeDocument/2006/relationships/customXml" Target="ink/ink11.xml"/><Relationship Id="rId24" Type="http://schemas.openxmlformats.org/officeDocument/2006/relationships/image" Target="media/image8.png"/><Relationship Id="rId40" Type="http://schemas.openxmlformats.org/officeDocument/2006/relationships/image" Target="media/image16.png"/><Relationship Id="rId45" Type="http://schemas.openxmlformats.org/officeDocument/2006/relationships/customXml" Target="ink/ink19.xml"/><Relationship Id="rId66" Type="http://schemas.openxmlformats.org/officeDocument/2006/relationships/image" Target="media/image29.png"/><Relationship Id="rId87" Type="http://schemas.openxmlformats.org/officeDocument/2006/relationships/image" Target="media/image40.png"/><Relationship Id="rId110" Type="http://schemas.openxmlformats.org/officeDocument/2006/relationships/image" Target="media/image52.png"/><Relationship Id="rId115" Type="http://schemas.openxmlformats.org/officeDocument/2006/relationships/customXml" Target="ink/ink52.xml"/><Relationship Id="rId131" Type="http://schemas.openxmlformats.org/officeDocument/2006/relationships/customXml" Target="ink/ink59.xml"/><Relationship Id="rId136" Type="http://schemas.openxmlformats.org/officeDocument/2006/relationships/image" Target="media/image66.png"/><Relationship Id="rId61" Type="http://schemas.openxmlformats.org/officeDocument/2006/relationships/customXml" Target="ink/ink27.xml"/><Relationship Id="rId82" Type="http://schemas.openxmlformats.org/officeDocument/2006/relationships/customXml" Target="ink/ink36.xml"/><Relationship Id="rId19" Type="http://schemas.openxmlformats.org/officeDocument/2006/relationships/customXml" Target="ink/ink6.xml"/><Relationship Id="rId14" Type="http://schemas.openxmlformats.org/officeDocument/2006/relationships/image" Target="media/image3.png"/><Relationship Id="rId30" Type="http://schemas.openxmlformats.org/officeDocument/2006/relationships/image" Target="media/image11.png"/><Relationship Id="rId35" Type="http://schemas.openxmlformats.org/officeDocument/2006/relationships/customXml" Target="ink/ink14.xml"/><Relationship Id="rId56" Type="http://schemas.openxmlformats.org/officeDocument/2006/relationships/image" Target="media/image24.png"/><Relationship Id="rId77" Type="http://schemas.openxmlformats.org/officeDocument/2006/relationships/image" Target="media/image35.png"/><Relationship Id="rId100" Type="http://schemas.openxmlformats.org/officeDocument/2006/relationships/image" Target="media/image47.png"/><Relationship Id="rId105" Type="http://schemas.openxmlformats.org/officeDocument/2006/relationships/customXml" Target="ink/ink47.xml"/><Relationship Id="rId126" Type="http://schemas.openxmlformats.org/officeDocument/2006/relationships/image" Target="media/image61.png"/><Relationship Id="rId147" Type="http://schemas.openxmlformats.org/officeDocument/2006/relationships/image" Target="media/image72.png"/><Relationship Id="rId8" Type="http://schemas.openxmlformats.org/officeDocument/2006/relationships/webSettings" Target="webSettings.xml"/><Relationship Id="rId51" Type="http://schemas.openxmlformats.org/officeDocument/2006/relationships/customXml" Target="ink/ink22.xml"/><Relationship Id="rId72" Type="http://schemas.openxmlformats.org/officeDocument/2006/relationships/image" Target="media/image32.png"/><Relationship Id="rId93" Type="http://schemas.openxmlformats.org/officeDocument/2006/relationships/customXml" Target="ink/ink41.xml"/><Relationship Id="rId98" Type="http://schemas.openxmlformats.org/officeDocument/2006/relationships/image" Target="media/image46.png"/><Relationship Id="rId121" Type="http://schemas.openxmlformats.org/officeDocument/2006/relationships/customXml" Target="ink/ink54.xml"/><Relationship Id="rId142" Type="http://schemas.openxmlformats.org/officeDocument/2006/relationships/customXml" Target="ink/ink64.xml"/><Relationship Id="rId3" Type="http://schemas.openxmlformats.org/officeDocument/2006/relationships/customXml" Target="../customXml/item3.xml"/><Relationship Id="rId25" Type="http://schemas.openxmlformats.org/officeDocument/2006/relationships/customXml" Target="ink/ink9.xml"/><Relationship Id="rId46" Type="http://schemas.openxmlformats.org/officeDocument/2006/relationships/image" Target="media/image19.png"/><Relationship Id="rId67" Type="http://schemas.openxmlformats.org/officeDocument/2006/relationships/customXml" Target="ink/ink30.xml"/><Relationship Id="rId116" Type="http://schemas.openxmlformats.org/officeDocument/2006/relationships/image" Target="media/image55.png"/><Relationship Id="rId137" Type="http://schemas.openxmlformats.org/officeDocument/2006/relationships/image" Target="media/image67.png"/><Relationship Id="rId20" Type="http://schemas.openxmlformats.org/officeDocument/2006/relationships/image" Target="media/image6.png"/><Relationship Id="rId41" Type="http://schemas.openxmlformats.org/officeDocument/2006/relationships/customXml" Target="ink/ink17.xml"/><Relationship Id="rId62" Type="http://schemas.openxmlformats.org/officeDocument/2006/relationships/image" Target="media/image27.png"/><Relationship Id="rId83" Type="http://schemas.openxmlformats.org/officeDocument/2006/relationships/image" Target="media/image38.png"/><Relationship Id="rId88" Type="http://schemas.openxmlformats.org/officeDocument/2006/relationships/image" Target="media/image41.png"/><Relationship Id="rId111" Type="http://schemas.openxmlformats.org/officeDocument/2006/relationships/customXml" Target="ink/ink50.xml"/><Relationship Id="rId132" Type="http://schemas.openxmlformats.org/officeDocument/2006/relationships/image" Target="media/image64.png"/><Relationship Id="rId15" Type="http://schemas.openxmlformats.org/officeDocument/2006/relationships/customXml" Target="ink/ink4.xml"/><Relationship Id="rId36" Type="http://schemas.openxmlformats.org/officeDocument/2006/relationships/image" Target="media/image14.png"/><Relationship Id="rId57" Type="http://schemas.openxmlformats.org/officeDocument/2006/relationships/customXml" Target="ink/ink25.xml"/><Relationship Id="rId106" Type="http://schemas.openxmlformats.org/officeDocument/2006/relationships/image" Target="media/image50.png"/><Relationship Id="rId127" Type="http://schemas.openxmlformats.org/officeDocument/2006/relationships/customXml" Target="ink/ink57.xml"/><Relationship Id="rId10" Type="http://schemas.openxmlformats.org/officeDocument/2006/relationships/image" Target="media/image1.png"/><Relationship Id="rId31" Type="http://schemas.openxmlformats.org/officeDocument/2006/relationships/customXml" Target="ink/ink12.xml"/><Relationship Id="rId52" Type="http://schemas.openxmlformats.org/officeDocument/2006/relationships/image" Target="media/image22.png"/><Relationship Id="rId73" Type="http://schemas.openxmlformats.org/officeDocument/2006/relationships/image" Target="media/image33.png"/><Relationship Id="rId78" Type="http://schemas.openxmlformats.org/officeDocument/2006/relationships/customXml" Target="ink/ink34.xml"/><Relationship Id="rId94" Type="http://schemas.openxmlformats.org/officeDocument/2006/relationships/image" Target="media/image44.png"/><Relationship Id="rId99" Type="http://schemas.openxmlformats.org/officeDocument/2006/relationships/customXml" Target="ink/ink44.xml"/><Relationship Id="rId101" Type="http://schemas.openxmlformats.org/officeDocument/2006/relationships/customXml" Target="ink/ink45.xml"/><Relationship Id="rId122" Type="http://schemas.openxmlformats.org/officeDocument/2006/relationships/image" Target="media/image59.png"/><Relationship Id="rId143" Type="http://schemas.openxmlformats.org/officeDocument/2006/relationships/image" Target="media/image70.png"/><Relationship Id="rId148" Type="http://schemas.openxmlformats.org/officeDocument/2006/relationships/image" Target="media/image73.png"/><Relationship Id="rId4" Type="http://schemas.openxmlformats.org/officeDocument/2006/relationships/customXml" Target="../customXml/item4.xml"/><Relationship Id="rId9" Type="http://schemas.openxmlformats.org/officeDocument/2006/relationships/customXml" Target="ink/ink1.xml"/><Relationship Id="rId26" Type="http://schemas.openxmlformats.org/officeDocument/2006/relationships/image" Target="media/image9.png"/><Relationship Id="rId47" Type="http://schemas.openxmlformats.org/officeDocument/2006/relationships/customXml" Target="ink/ink20.xml"/><Relationship Id="rId68" Type="http://schemas.openxmlformats.org/officeDocument/2006/relationships/image" Target="media/image30.png"/><Relationship Id="rId89" Type="http://schemas.openxmlformats.org/officeDocument/2006/relationships/customXml" Target="ink/ink39.xml"/><Relationship Id="rId112" Type="http://schemas.openxmlformats.org/officeDocument/2006/relationships/image" Target="media/image53.png"/><Relationship Id="rId133" Type="http://schemas.openxmlformats.org/officeDocument/2006/relationships/customXml" Target="ink/ink60.xml"/><Relationship Id="rId16" Type="http://schemas.openxmlformats.org/officeDocument/2006/relationships/image" Target="media/image4.png"/><Relationship Id="rId37" Type="http://schemas.openxmlformats.org/officeDocument/2006/relationships/customXml" Target="ink/ink15.xml"/><Relationship Id="rId58" Type="http://schemas.openxmlformats.org/officeDocument/2006/relationships/image" Target="media/image25.png"/><Relationship Id="rId79" Type="http://schemas.openxmlformats.org/officeDocument/2006/relationships/image" Target="media/image36.png"/><Relationship Id="rId102" Type="http://schemas.openxmlformats.org/officeDocument/2006/relationships/image" Target="media/image48.png"/><Relationship Id="rId123" Type="http://schemas.openxmlformats.org/officeDocument/2006/relationships/customXml" Target="ink/ink55.xml"/><Relationship Id="rId144" Type="http://schemas.openxmlformats.org/officeDocument/2006/relationships/customXml" Target="ink/ink65.xml"/><Relationship Id="rId90" Type="http://schemas.openxmlformats.org/officeDocument/2006/relationships/image" Target="media/image42.png"/></Relationships>
</file>

<file path=word/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44:57.895"/>
    </inkml:context>
    <inkml:brush xml:id="br0">
      <inkml:brushProperty name="width" value="0.04274" units="cm"/>
      <inkml:brushProperty name="height" value="0.04274" units="cm"/>
      <inkml:brushProperty name="color" value="#CC0066"/>
    </inkml:brush>
  </inkml:definitions>
  <inkml:trace contextRef="#ctx0" brushRef="#br0">1 275 10239,'5'6'1627,"-4"9"-1268,9-7 1,-7 13 131,4-2 270,-4 3-389,7 0 1,-8 1 106,6 0-111,-5-1 1,5-3 90,-4 0-376,0-5 62,1 2 0,-4-4 225,3-1-326,-3 0-141,4 1 147,-3-6-147,3-1 90,-5-5 179,0 0-141,0-5 0,-2-1-337,-1-6 1,0 0-81,-5-3 1,5-4-95,-5-8 0,2 2 159,-2-5 1,-1 3 60,6-3 1,-5 0 48,4-4 0,-1 4-19,2 0 1,1 4 207,-2 0 1,3 6-53,1 1 1,0 1 270,0-1 1,0 3-30,0 5 0,0-1 272,0 1-28,0 0-136,0 4-517,0 2 1,1 5 100,3 0 1,-1 5 318,4 3 1,1 7-41,3 4 1,1 2 171,-1 2 1,0 3-80,1 1 1,-5 4 153,1 0 1,-1 1-68,5 2 1,-1-3 10,0-1 0,1-5-208,-1 1 0,0-5 110,1-2 1,-5-6-165,1 3 1,-2-4 53,2-1 0,0-3-534,-4 0-17,5-6-336,-8 3 679,4-5 41,-5 0 1,4-5-306,0-2 1,3-9 97,-3-2 1,4-9-378,-4-3 0,1-2 222,-2 2 0,-1-1 75,1 4 0,2-2 197,-1 6 1,0-2 130,-4 6 0,0 3 79,0 1 0,4 6-167,0 1 391,-1 6-69,-3-8-393,0 9 0,4 1 208,0 7 1,1 5 245,-1 3 1,-2 2-46,6 6 1,-4 1 202,3 2 1,1 2 70,3 2 0,-3 2-164,-1-6 0,1 1-105,3-5 0,-3 1-11,-1 0 1,1-6-219,3-1 1,-3-4-18,-1-1-82,1 1 9,3-1-225,0-5-4,-4-1 243,3-5 1,-8-1-85,6-3 1,-2-3 61,2-8 1,1 0-472,-6-8 0,5 3 214,-4-7 1,3 0 36,-3 0 1,1 4 132,-1 5 1,-3 4 118,3-1 1,-3 6 1072,-1 1-577,0 6-261,0-3 0,1 6-80,3 3 1,-3 2 340,3 5 0,3 2-74,0 2 1,-1-1 4,2 5 1,-4-4-192,3 4 1,-3-5-148,4 1 0,-5-3-382,5 0 0,-4-1 199,3 0 1,-3 0-1775,4-4 971,-6 3-533,8-4 1,-7 1-102,4-3 501,-4-3 0,3-1 391,-2 0 0,-3-5 683,3-3 0,-3-2 0,-1-1 0</inkml:trace>
  <inkml:trace contextRef="#ctx0" brushRef="#br0" timeOffset="644">705 434 7967,'6'0'4370,"-1"0"-3940,-5 0 0,2 1-44,1 3 1,0 2-164,4 5 0,-4 1 402,1-1 1,1 4-174,-1 0 1,3 2 96,-3-2 0,3-3-154,-3 4 0,1-4-230,-1-1 1,-3-3-120,3 0 1,-1-5-395,0 5 100,-1-6 272,3 4-537,-5-6 292,0 0 1,0-6-97,0-1 1,0-4-59,0-5 0,3-1-473,1-6 0,1 0 288,-1 1 1,-1-5-51,4 1 0,-3-1 486,3 5 1,-4 0-49,1 3 1,1 2 121,-1 2 0,3 6-199,-3-3 777,0 9-23,1-2-106,1 5 0,4 1-68,-2 3 1,2 6 192,-3 5 0,2 4 49,-1-4 1,0 5-197,-4-1 0,5 1 19,-1-1 0,-2 1-102,2-5 0,-5 4-169,5-4 0,-6 0 12,2-3 1,1-5-164,-1 1-507,0-1-53,1 0-720,-4 3 631,4-9-367,-5 4 690,0-5 0,1-4-219,3 1 0,-3-6-872,3 1 459,2-2 0,-4-1 412,2-1 0,1 1-77,-2 0 0,1-1 423,-4 1 1,0 0 225,0-1 0,4 5 113,0-1 0,-1 5-185,-3-5 469,0 5 488,0-2 1209,0 5-595,0 0-508,5 5 1,-3 2 208,2 4 0,-2 4-583,2 0 1,-3 0 108,3-3 1,1-1-269,-1 0 1,3 1-404,-3-1 0,1 0-58,-1 1 0,-2-2-86,6-3-91,-6 4 1,5-10-961,-3 3-1548,-3-3 1153,4-1 197,-5 0 0,0-5 673,0-3 1,0-6 664,0-1 0,0-10 0,0 1 0</inkml:trace>
  <inkml:trace contextRef="#ctx0" brushRef="#br0" timeOffset="1936">1102 298 10578,'5'6'928,"-4"-1"0,8-4-739,-5 3 0,3 2 217,-3 6 0,5-1-97,-2 0 1,2 2 314,-1 2 1,2-1-209,-3 5 0,2 0-164,-1 3 1,2 1-111,-3 0 0,0-4-187,0 0 1,-4-6 148,1 3 1,1-4-3,-2-1-436,1 1 186,-4-6-475,0-1 238,0-5 45,0 0 1,0-9-205,0-2 1,0-4 169,0 0 0,0-3 66,0-5 1,0 1-117,0-1 0,4 0 59,0 1 0,0 0 191,-4 3 1,1-1-48,3 5 1,-3 4 684,3 3-167,-3 6 27,-1-8 1,1 8 431,3-1-558,-3 6 0,5 4 122,-2 4 1,1 4-82,3 0 0,1 4 180,-6-4 0,5 5-84,-4-1 1,3-2-95,-3-2 0,4 1 1,-3-1 28,1-1-123,2-6 1,-1 2-79,1-3-67,-1 3 0,1-3-85,-1-3 12,-4-3-364,7-1 329,-4 0 1,6-5-290,-1-3 1,-1-2-26,-2-1 1,2-4-182,-3 0 0,0-6 144,0 2 1,-3-1 110,3 1 0,-3-2 205,4 2 0,-6 3-350,2 1 738,2 2-236,-4 2 540,3 4-262,-5 2-140,0 5 1,3 2 12,1 1 0,0 5 208,-4 7 0,4 1-82,0 3 0,3 3-135,-3-3 1,3 1 130,-3-1 1,4 2-97,-4-2 1,4-3 116,0 0 0,-2-4-160,2-1 0,-1 3-84,5-2 0,-1 2-144,0-7 87,1-2 0,3 0-96,0-5 0,-4 0 14,-3 0 4,5 0 0,3-1 34,3-3 1,-3-2-243,-4-6 0,-1 1-42,0 0 0,-1-6-36,-2-1 0,2 0 14,-3-1 1,-2 4 67,-1-4 1,-2 5 311,-2-1 1,0 1-94,0-1 0,0 6 430,0-2-171,-6 2-14,0 3-66,-5-4 0,0 8 36,-1-1 0,1 6 26,-1 5 1,1 2-72,0 1 0,-1 2 160,1 2 0,0-1-62,-1 5 1,5-5-128,-1 1 1,6-3 21,-2 0 0,-1-1-56,1 0 34,0 1-288,4-1-44,0 0 63,0-4 81,5-2 1,-2-5 84,5 0 0,-1-1-282,4-3 0,1-3 1,-1-4 1,0 0-18,1-1 0,-5 1 87,1 0 1,-2-1-122,2 1 1,-3 4-70,-5-1 429,5 5 0,-4-3 214,3 2-246,-3 3 0,-1-3 314,0 8-185,0 2 0,4 10 306,0-1 1,0 0-164,-4-4 1,3 0-57,1 1 1,4-1 0,-5 0 0,6-3-29,-1 0 1,-2-5-108,2 5 0,-5-6 92,5 2 0,0-3-158,3-1 1,0 0 50,1 0 1,0-5-265,3-2 1,-1-4 22,5-5 0,-5 3 41,1-6 1,-2 0-5,-2-4 0,0 0-194,1 1 1,-5-6-80,1-2 0,-6-3 106,2-1 0,-3 1-17,-1 3 0,0-1 79,0 4 0,0 2 369,0 6 1,0-1 176,0 5 1,-1 1 672,-3 6-808,3 3 1,-5 5 67,2 0 1,1 0-153,-4 0 1,1 9 74,-2 2 1,-2 8 346,2 0 0,0 4-130,0 3 0,-1 3 218,5 5 1,1 0-95,3 0 1,1-3-33,3-1 0,2-5-53,5 1 1,1-2-135,-1-1 0,2-4-164,2 0 1,-3-9 91,3 1 0,2-2-440,-2 2 1,4-4 249,-4-3 0,4-3-1212,-4-1 0,5 0-197,-1 0 1,2-1 1414,2-3 0,0-3 0,-1-4 0</inkml:trace>
  <inkml:trace contextRef="#ctx0" brushRef="#br0" timeOffset="2963">1021 159 7786,'5'-7'0,"2"2"0</inkml:trace>
  <inkml:trace contextRef="#ctx0" brushRef="#br0" timeOffset="3184">715 113 7963,'-11'-10'5798,"0"3"-4755,4 2-1161,2 5-3327,5 0 2635,0 0 0,5 0 0,2 0 0</inkml:trace>
  <inkml:trace contextRef="#ctx0" brushRef="#br0" timeOffset="4531">2904 511 7784,'-7'0'2693,"2"0"-2666,5 0 1,2-5 185,1-2 0,0 0-39,5 0 0,-2-1 0,1-3 1,2-1-122,-5 1 1,1-4 67,-1 0 0,-3 0-288,3 3 1,-3 1 120,-1 0 1,0-1-82,0 1 1,-4 3-45,1 1 321,-6 4 1,2-2-45,-4 5 1,0 0-28,-1 0 1,1 5 227,0 3 1,3 3-67,1 4 0,0 3-14,0 5 0,-2-1-25,5 1 1,0 0 119,4-1 1,2-3-72,1 0 1,0-5-63,4 1 1,1-2-40,3-2 1,2-1-91,2-2 1,-2 1 89,2-6-303,-3 1 137,5-4 1,-5 0-106,4 0 0,-4-5 72,-1-2 0,1-4-511,-1 0 0,0-1 257,1-4 0,-5 0-258,1-3 1,-6-2 194,2 2 1,-2 1 120,-2-1 0,0 2 308,0-2-128,0-3 838,0 10-628,0-5 1,-2 11-20,-2 2 1,3 4-24,-3 4 0,3 2-67,1 6 1,1 4 132,3 3 0,-1-1 174,4 1 1,1-1-14,3 5 0,1-4-117,-1 0 1,4-4-208,0 4 1,1-5 133,0 1 0,-4-6-61,3-2 1,-2 0 151,-2 0-252,1-2 75,-6-5 288,4 0-180,-4 0 1,2-5-229,-1-2 1,-3-5 46,4-3 1,-6-3-444,2-4 0,1-1 230,-1 0 1,0-1-514,-4-2 1,0-2 192,0-2 0,-4-1-80,0 4 1,0 1 107,4 3 1,0 5-103,0 3 1,0 3-99,0 0 0,0 5 295,0-1 1,2 6 428,1-2 0,0 3 0,4 1 0,-3 1 0,4 3 0,-4 2-134,3 5 1,-4-2 133,0 2 0,2 0 198,-1 7 1,4 1 378,-4 4 0,3-2 531,-3-2 1,3 5-423,-3-5 0,4 5 47,-4-5 0,3-3-289,-3-1 0,3 2-169,-3-2 0,4 0-117,-4-4 0,1-3-79,-2 0-156,-1-1 1,4 1-756,-2-1-1573,-3-4 1745,9 2 1,-4-5-431,6 0 1,-1 0 496,0 0 0,5-4 593,-1 0 0,5-5 0,-3 3 0</inkml:trace>
  <inkml:trace contextRef="#ctx0" brushRef="#br0" timeOffset="5538">3686 444 7786,'0'-11'0,"0"-1"0,0 1 1946,0 0-1248,-5 4 0,3-3 102,-6 3-534,6 2 0,-9-2 215,4 4-228,-3 1 1,-2-1 155,1 6 0,-4 4-90,0 4 1,0 4-176,3 0 0,5 4 74,-1-4 0,6 5-279,-2-1 1,3-1 119,1 1 0,0-5-261,0 1 0,0-3-91,0 0 68,5-1 0,0-3 1,2-1 171,3-4 1,-3 2 82,4-5 0,0-1-60,1-3 1,-1-3-115,0-4 0,1-5 13,-1-3 0,-1-3-187,-2 0 1,2-6 124,-3-2 0,-2-3-128,-1-1 0,-2 0 153,-2 0 0,0 1 1,0 3 0,0-1 63,0 4 1,-4 2-65,0 6 1,-1-1 264,1 5-206,3 0-182,-9 3-389,9 6-30,-5 1 0,3 6 80,-1 3 0,0 6 233,4 5 0,0 1 397,0 0 0,0-3 0,0 6 0,0 2 0,0 5 0,1-2 0,3 2 0,-1 2 0,4-1 0,-3 3-46,4-4 0,-5-3 23,5-4 0,-2-4 496,2 4 1,2-5-177,-3 1 1,4-6 671,0-2 1,-4-3-383,1 4 1,0-6 7,3 2 0,0-3-153,1-1 0,-5 0-47,1 0 0,-1-5-219,5-2 0,0-7-114,3-1 0,-6-2-242,2 2 0,-3 1 209,0-5 1,0 2-61,-4-2 1,0 1-146,-4 3-196,0 2 211,0-3 1,-1 6 33,-3 2 0,1 3 47,-4 5 1,3 5-74,-4 3 0,1 3 416,-4 4 0,-1 3-96,1 5 0,5-2 13,2-2 1,-1 2-43,1-2 1,0-2-43,4-2 0,0 1 22,0-1-232,0 0 244,5-3 11,-3-1-314,8 0 265,-4-4-33,0-2-242,4 0 238,-3-4-69,4 4-94,0-5 0,1-1 112,-1-3 9,0-2-262,1-6 240,-1 1 0,-1 4-208,-2-1 92,2 0 0,-9 1 198,3-1 225,2 6-253,-5-3-82,4 5 146,-5 0 1,0 5-3,0 2 173,0 3 57,0 2-191,0-1-45,0 0 110,0-4-347,0-2 207,0 0-4,0-4-298,0 4 101,0-5 5,0 0 32,5-5 0,2 3 62,4-6-693,0 0 457,1-3 0,-1-1-298,0-4 337,1 4 1,-1-5-38,0 6 1,-3 0-207,-1-1 956,1 1-455,3 0 0,-3 4 622,0 4-498,-6 1 1,4 4 549,-2 1 1,-3 0-244,3 5 0,1-1 139,-1 4-306,5 6 0,-8-5-69,3 4-183,2-4 163,-5-1-798,4-4 356,0 3 204,-3-4-1180,8 5 830,-9-4 0,5 2 26,-2-6-1335,-3 1 1038,4-4 1,0 0-865,3 0 1060,2 0 1,-2-1-51,-1-3 1,1-1-249,3-2 756,0-4 0,6 0 0,1-7 0</inkml:trace>
  <inkml:trace contextRef="#ctx0" brushRef="#br0" timeOffset="6013">4423 386 7786,'0'-11'498,"-1"3"498,-3 1-747,3 4 1280,-4-2-661,5 5-281,-5 0-216,4 0-315,-4 0 149,5 0 0,-6 0 1,5 0 174,-4 0-227,0 5 1,3 2 426,-6 4-324,6 0 0,-3 2-9,5 2 0,-2-2 25,-2 2-67,3 2-271,-4-4 0,5 3 161,0-4 111,5-1-472,-4 0 0,8 1 183,-5-1 81,5-5-309,-3 5 192,6-10 0,-5 8-48,1-6 35,-1 1 95,5-4 1,3 0-196,0 0 2,0-5 194,1-1-267,-3-6 168,8 1 1,-7 0-5,5-1-149,-5-4 1,6 3 34,-5-2 1,-1-1-19,-6 1 1,0-4 161,-4 4 0,4-2 89,-4 2 1,-1 3-55,-3-3 1,0 6 215,0 1 1,0 4 224,0-3-262,-5 4 0,3-2 292,-6 5-223,1 0 1,-5 5 78,1 3 1,1 3 46,2 4 1,-2-1 279,3 5-381,2-5 0,-4 6 411,5-5-296,0 5 53,-1-7-211,4 3 7,-4-4 1,5-1 210,0 0-400,0 1 87,5-1 0,1-3 247,6-1-524,-1-4 157,0 7 0,6-9-870,2 3 522,2-3 269,2-1 1,-1-1-1785,1-3 931,5 3 316,-4-9-613,3 3 0,0-4 22,-1 0 834,6-1-500,-8 6 932,3-4 0,1 4 0,1-6 0</inkml:trace>
  <inkml:trace contextRef="#ctx0" brushRef="#br0" timeOffset="6867">5444 375 7786,'-12'0'5215,"6"0"-5783,-4 5 505,9-4 1,-9 6 80,2-4-480,-2 4 407,4 4 1,-4 2 163,2 2 187,-2-3 0,2 5 107,1-6 213,4-5-206,-2 4-128,5-3 1,0 4-160,0 0-103,0 1-84,0-1 0,2-3-149,1-1 156,4-4 236,4 2-559,0-5 292,1 0 0,-1 0 54,0 0 0,1-4 50,-1 0 0,0-5-513,1 2 0,-1-4 155,0-5 1,-3 3-520,0-6 403,-6 5 162,3-8-97,-5 5 0,0-6-162,0 0 220,0 1 363,-5 4 1,0-2-118,-3 5-168,-2 0 805,4 8 0,-1 2-208,-1 5 53,5-5-166,-2 4-156,5-4 1,-3 6 26,-1 3 70,0 2-130,4 1 213,0 3-78,0-4 0,1 2-7,3-1 292,2-4-248,6 7 0,-1-9 62,0 3-297,6-3 32,-5-1 1,10 0-51,-3 0 22,2-5 128,2 4 1,-2-13-274,-2 3 1,3-3-48,-4 2-79,-1 1 194,-1 0 1,-4-4-87,-1-1-309,-5 1 298,-1 4 1,-5-4-141,0 0 105,0 0 150,0 3 0,-5-3 108,-2 0 35,-3-5-139,-2 7 1,-3-7 169,0 5-178,0 0-4,4 4 733,-1 4-446,1 2 0,3 4 68,1-3-42,4 3-74,-7-4 0,9 10-18,-3 2 105,-2 4-166,5 5 0,-8 2 303,5 4 1,0 1-86,4 0 0,1 1 104,3 2-54,-3-2-194,10 9 232,-5-4-157,5 5 0,1 0 66,-1 0 154,5 0-157,-3-5 1,3 0 49,-4-3-660,-1-2 314,0-1 0,1-3-394,-1-5 0,-1 0 276,-2-4 1,-2-3-315,-2 0 183,-3-6 153,4 3-689,-5-5-196,0 0 0,-4-5 643,0-2-738,-4-4 658,-4 0 1,-2-4-37,-5 0 1,4-4 132,-4 4 0,1 0 318,-5 3-43,0 1-1,6 0 202,-5 4-147,15 2 0,-9 2-204,9-1 1116,2 0-439,0 4-89,5 0 4055,0 0-4075,5 0 0,1 0 1011,5 0-675,1 5-246,4-4-23,2 4-273,5-5 0,0-1 154,4-3-1149,-3 3 693,9-4 1,-7 0 193,8-3-2626,-2-2 1711,7 4 0,0-4 869,2 2 0,3-7 0,2-2 0</inkml:trace>
  <inkml:trace contextRef="#ctx0" brushRef="#br0" timeOffset="7714">6385 363 7806,'0'-7'3558,"0"2"-3121,0 5-90,0 0-269,0 5 0,0 3 467,0 7 0,0-1-152,0 5 1,1-2-124,3 2 0,-3-1-8,3-3 0,1-2 0,-1 2 0,3-3-84,-3 0 1,4-5-136,-5 1 1,3-6 115,-3 2-288,-1 3 125,3-6-62,-5 4 0,1-5-117,3 0 34,-3-5 1,8-2-62,-5-4 1,4 0 6,0-1 1,-3 5-155,-1-1 102,2 1 1,-1-1-856,3 1 362,-3 4 630,0-2 1,0 6-63,2 3 1,3-1 331,-2 4 1,2 0-107,1 0 0,-1 3 229,-2-2 1,2-2-14,-2 2 0,2-5 88,1 5 1,-3-6-80,-1 2 1,-3-3-39,3-1 1,-3 0 158,4 0-239,-6 0 1,5 0-61,-4 0 0,-1-1 64,1-3 0,3-2-267,-3-5 1,2-2-36,-1-2 1,-3 1-68,3-5 0,-3 0 19,-1-3 0,0-1 67,0 0 1,0 1-257,0-1 1,0 0-32,0 1 164,5 4-673,-3-3 560,3 8 1,-5 0-262,0 6-857,0 4 686,0-7-464,0 9 322,5-4 936,-4 5 0,5 0 0,-2 0 0,-3 10 0,4 3 0</inkml:trace>
  <inkml:trace contextRef="#ctx0" brushRef="#br0" timeOffset="7889">6748 273 7806,'0'11'0,"0"1"382,0-1-113,5 5 0,-4-3 971,3 2-795,2 3 1,-5-6 78,3 3 0,1 2 19,-1-2 0,4 0-163,-5-4 0,2 1-124,-1-1 0,-3-3-45,3-1 52,3 1-536,-6 3 0,5-3-461,-2-1-924,-3-4 613,4 2 1,0-5 446,3 0 0,-2 0 69,2 0 0,0-5 161,8-3 0,-4-2-294,3-1 662,-2 4 0,3-8 0,2 3 0</inkml:trace>
  <inkml:trace contextRef="#ctx0" brushRef="#br0" timeOffset="8833">7043 399 7806,'6'-5'915,"-1"-2"0,-5 0-249,0-1-120,0 6-263,0-8 0,-1 8 278,-3-1-396,-2-4 1,-2 6 125,0-3 0,1 3 93,-4 1 0,-1 1-43,1 3 0,0-1-121,-1 4 1,1 4-159,0 5 0,-1 0 151,1-1 47,5-2-263,-5 8 1,10-8 207,-3 2 3,-2 2-710,5-4 395,-4 3 1,5-8-613,0 0 398,0-1 86,0-1-438,5 5 446,-4-10 0,9 4-199,-2-5 77,-3 0 0,5 0-160,-3 0 216,9 0-179,-4-5 0,6-2-112,-3-4 111,-2-5 81,3 3 170,-5-8 1,1 2-230,-1-8 225,0-2 1,-3-1 43,-1 0 0,-4 0-26,1-4 1,-3 1 339,-1 3-118,0-3-51,0 14-171,0-7 1069,0 13-628,0-8 0,-1 12-75,-3-3 445,3 9-162,-4-2 582,5 5-243,-5 0-415,3 0 0,-7 5-88,6 2 0,-2 4 70,1 5 0,3 1 109,-3 6-249,3 0 1,1-1 1,0 1 102,0 0-197,0 4 145,5-3-104,-4 4 1,9-4-48,-2 2-103,-3-7 202,5 8-238,-4-15-357,0 10 231,4-10 153,-8 5-1131,8-6 659,-4 0 357,0 1-1228,4-6 359,-8 4-495,8-9 718,-9 4 75,9-5-82,-4 0 397,6-5 375,-6-1 0,4-5 0,-9-1 0,4 1 0,0 5 0,-3-4 0,3 8 0,-5-3 0,0 5 4656,0 0-4199,5 0 87,-4-5-282,9 4 1,-7-4 119,4 5-384,1-5 1,3 3 260,0-6-52,1 5-378,-1-7 184,-5 4 1,4-1-389,-2-1 152,-3 0 187,0 2 0,-1-4-363,0 2 186,-1-2 8,-3 4 68,0-4 1,-5 9 22,4-9 92,-9 8-46,4-3 1,-6 5-50,1 0 66,-5 0 221,8 5 1,-7 0 31,7 3 142,-2 2-213,4-4 0,-3 7 36,5 2 50,1-2-146,3 3 45,0-5-5,0 1-34,0-1 0,5 0 37,2 1 218,3-1-116,2-5 0,3 3-53,0-5-179,0 5 1,0-8 165,0 3-189,5-3 136,-7 4-21,3-4 1,0 4-124,-1-5 0,-4 0 92,-3 0-38,-1 0 87,-1 0-73,-1 0 286,-5 0-231,0 0 5,0-5 166,0-1-186,0 0 0,0-4-194,0 2-53,0-7 233,0 2 1,0-3 265,0 5-30,0-1-197,0 1 140,0 0 1,0-1 98,0 1-242,6 0 46,0-6-49,0 5 1,5-5 95,1 6-1148,-1 0 706,11-1 0,-10 1-1683,3 0 1321,3 4 0,-4-1-30,5 4-1497,0-5 974,-2 8 435,5-9 746,-10 8 0,10-8 0,-5 4 0</inkml:trace>
  <inkml:trace contextRef="#ctx0" brushRef="#br0" timeOffset="11728">8143 399 7764,'0'6'867,"0"4"1,0-4-770,0 6 36,0-1-79,5 5 1,-3-3-199,6 2 36,-6-2-66,3-2 462,0 0-143,-4-4-32,5 3 1268,-6-9-770,0 4-197,0-5 3,0 0 1,0-5-107,0-2-840,0-4 424,0 0 1,0-1 21,0-4 15,-6 4-16,5-10 1,-8 5 24,6-6 1,-5 2 17,4 2 23,1-3 9,3 10 1,0-8-10,0 4 569,0 1-171,0 4-96,0 5 540,0-4-254,0 8-245,0-3-392,5 5 106,1 0-35,5 0-477,1 0 364,-1 0 1,0 0 15,1 0-1157,4 0 827,-3 5 0,3-3-31,-5 1-404,1 4 0,-5-6 1,1 4-328,1 0 1,-3-2 766,1 4 1,-4-3 416,1 3 0,-3-4 0,-1 7 0,0-4 0,0 6 0,0-5 0,0 1 0,0-1 0,0 1 0,0-1 229,0 1-32,0-2 1537,0-1-766,0 0-174,0-3 215,5 3-557,1-5 1,6 0-205,-1 0 1,4 0 55,0 0-50,0 0-225,2-5 36,0-2 0,2 0 240,0-1-428,-5 1 1,2-3 106,-4 2-444,-1-2 234,0 4 183,-4-1 1,-2-3-380,-5 3 185,0 2 128,0-5-210,0 8 164,-5-3 0,-2 2-38,-4-1 23,-5 0 0,2 4-16,-5 0 97,5 5 363,-7 1-205,8 1 1,-3 3 325,4-3-229,1 3-78,5 2 1,-3 0 112,5 3 33,0-2-217,-1 3 233,4-4-194,-4 4 0,6-3 192,3 2-5,-3-3-91,14 0 0,-6-1 2,10 0-172,-5 1 0,7-1 166,-2 0-270,3-4 0,5-2 178,-3 0 1,8-4-141,-6 3-53,1-3 173,0-1-161,-3 0 47,9 0 1,-9 0 39,3 0-206,-4-5 119,0-1 0,0-2-43,0 1 61,-6-1 0,3-2 9,-5 2 217,1-2-172,-5 4 3,-5-10 0,3 3-55,-5-2 52,0 2 14,-4-3 33,-5-2-20,-2 1 1,-4 0-8,0 6 192,-1 0-178,-4 4 1,2-1-11,-5 4 181,5 0 1,-6 4 31,5 0-23,-5 0-153,7 5 17,-8 1 0,8 6 198,-2-1-10,2 0-128,-3 1 115,3-1 1,1 4 23,4 0-126,1 5-41,0-7 0,2 5 69,5-3-29,0-3-147,0 5 0,2-6 44,1 0 0,4-3-159,4 0 215,0-6 0,1 7-219,-1-5 213,0-1-47,6-3-215,-5 0 128,5 0 1,-2 0-7,0 0-87,0-5 1,-3-1-68,-1-5 189,0-1-201,1 6 205,-1-9 0,-1 7-211,-2-7 114,2 3 0,-9-3-26,3 0 250,-3-1-169,-1 0-31,0 3 646,0 2-255,0 1-99,0 4 442,0-1-337,0-3-38,0 9-347,0-4 286,0 5-375,0 0 117,0 5 60,0 1 411,0 6-29,0-1-136,0 0-1,0 1 56,0 4-211,0-3 0,5 3 60,2-5-141,4 1 0,4-1 151,0 0 5,0 1 49,1-1-102,-3-5 1,7 3-117,-5-5 0,4 4 44,-4-5 1,5 1-95,-1-4 6,-2 0 88,4 0-215,-8 0 123,8 0 1,-7-4 43,5 1-209,-5-6 249,2 7 0,-5-8-42,1 3 0,-2-3-7,-3-2 0,2 1-120,-5 0 0,0-1 107,-4 1 1,0-4-114,0 0 1,-1 0 5,-3 3 199,2 1 1,-8 0-144,3-1 48,-3 1 154,-2 5 1,1 1-73,0 5-82,-1 0 0,1 0 1,0 0 19,-1 0 61,-4 0 0,3 5-35,-2 2 1,3 3 171,0 2 8,6-1-175,-4 0 215,9 1-202,-9-1 0,8 0 3,-1 1-16,1-1 22,2 0 0,0 1 15,0-1-33,5 0 1,2-3 55,4 0-57,0-6 0,1 7 22,-1-5 0,0-1-26,1-3 1,3 0 13,0 0-107,5 0 1,-4-3-1,5-2 22,-2-2-167,-6 0 112,9-5 1,-8-3 71,5 0-246,-6 0 128,4-1 1,-7-2-68,-3-5 1,2-3 20,-5-1 0,0-3-202,-4 4 251,0-1 44,0 0 301,0 8-172,-5-8 1,2 13-127,-4-5 556,4 6 0,-6 0-125,6 5-170,-6 6 366,8-3-319,-10 5 1,9-4-212,-6 0-32,6 1 146,-8 3 0,7 3-63,-4 1 1,0 5 132,0-2 139,-3 4-125,3 0 1,1 5-74,2 3 236,-2-2-152,5 4 1,-4 0-65,5 6 5,0-1-31,0 2 1,1-4-123,3 2 1,-2-3 124,6-4 1,-2 1-69,2-5-95,2 0 168,-4-3 26,5-1-92,6 0 1,-5 0 66,4-4-242,-4 3 181,-1-9 0,5 4 13,-1-5-165,0 0 151,1 0 1,-3-1-170,2-3 1,-2-2 100,-2-5 0,0 2-155,1-2 0,-2 1-53,-3-9 65,3 0 53,-8 1 1,3-2-13,-5 5 241,0 0-89,0 3 1,3 5 196,1-1 408,0 6-380,-4-3 211,0 5-497,0 0-149,0 5 425,0 1-98,0 5 0,0 1-57,0-1-19,5 0-38,-4 1 1,8 0-83,-5 3-42,5-2 0,-4 0 1,3-7-754,0-1 439,0 4-688,3-3 546,0 0 161,-4-1-554,3-5 582,-9 0 1,8-1-198,-5-3 160,-1-2 143,2-5 1,-2-1-59,4 1-17,-4 0 123,2-1 0,-1 1 268,0 0 0,-1-1-104,-3 1 1,4 3 1156,0 1-668,0 4 1454,-4-2-1042,0 5 907,0 0-1099,5 5-206,-4 2-291,4 4 1,-4 0 93,3 1 1,-3-1-32,3 0 1,-3 1 15,-1-1 74,5 0-240,-3 1 1,4-2 275,-2-3-642,-3 3 230,4-8 165,-5 3-182,0-5-260,0 0 358,0-5 1,1 2-320,3-4 1,-3-1 13,3-3 17,2-1 0,-3-4 0,4-2-235,2 1 197,-4-5 1,5 5-172,-2-6 379,2 5-39,-4 2-13,4 5 0,-7 1 537,5 2-215,-6-2-146,8 9 1,-7-4 346,4 5-250,-4 0-44,7 0 1,-8 0-26,6 0-56,-6 0 253,8 5-104,-8 1 0,4 5-83,-2 1 178,2 4-112,0-3 0,3 4 12,-5-2 0,5-1-74,-2 5 38,3-5 113,2 2 1,-1-4 57,0-1-343,1-5 156,-1 4 0,0-5 85,1 3-295,-1-3 91,1-5 0,-1 0 150,0 0-287,1 0 90,4 0 0,-3-1-37,2-3 1,1-1 63,-1-3 1,0-2-173,-3 3 1,-1-7-93,0-1 75,1 0 192,-6-2 1,3 5-65,-5-3 172,-1 2-125,-3 2 0,0-1-59,0 1 532,0 0-262,0 4 1,0 1 32,0 2 1,-5 3-101,-2-3 1,0 3-123,0 1 0,-1 5 50,-3 3 135,-5 2 1,3 1-63,-2 0-36,2 6 192,2-5-96,0 5 1,3-2-58,0 0-132,6 5 92,-3-7 0,4 3-93,-3-5-24,3 1 165,-4-1-217,5 0 223,5 1-203,1-6 40,5-1 0,1-1 48,-1 0-203,0-1 211,1-8 1,3 3-201,0-6 1,4 1 109,-4-5 0,4 1 85,-4 0 1,4-4-36,-4 0 1,0-6 112,-4 2 0,-3-2-143,-1-2 284,-4 1-227,7-1 0,-9 4-30,3 0 587,-3 5-179,-1 3-92,0 1 373,0 9-129,0-4-750,0 5 200,0 0 1,0 5-145,0 2 104,0 3-32,-5 7 356,4 5-126,-9 2 0,9 9-34,-3-3 323,3 8-272,1-8 1,0 12-81,0-8 405,0 2-233,5-2 0,0 4-64,2 0 0,2 0 52,-5-4 1,3 0-256,-3 0 0,0-5-22,-4-3 30,0-2 10,0-6 1,-5 2 54,-3-5-111,-2 0 86,-6-8 0,-3 1-150,-7-4 1,-5 0 40,-6-4 1,-4-9-911,-4-2 1,-6-8 467,-1 0 1,1-6-46,2-2 0,4-3-13,3 4 338,3-6 124,10 8 0,1-7-149,6 4-859,-1 1 504,5-2 227,-3 4-441,8-9 1,-2 4 455,8-5 0,-2 4 412,5 0 0,-5-5 0,3-6 0</inkml:trace>
  <inkml:trace contextRef="#ctx0" brushRef="#br0" timeOffset="11899">9685 91 12497,'11'10'-1443,"0"-3"1,-3 2 879,-1-5 1,2 3-954,6-3 798,-2 0 718,8 1 0,-3-4 0,5 4 0</inkml:trace>
  <inkml:trace contextRef="#ctx0" brushRef="#br0" timeOffset="12267">10728 453 12500,'0'7'1675,"0"3"-1809,0-4 182,0 0-567,0 4 1,0-7 216,0 5 13,0-6 1,0 4 187,0-2 1,-1-3 100,-3 3 0,3 2 0,-4 1 0</inkml:trace>
</inkml:ink>
</file>

<file path=word/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45:24.550"/>
    </inkml:context>
    <inkml:brush xml:id="br0">
      <inkml:brushProperty name="width" value="0.04274" units="cm"/>
      <inkml:brushProperty name="height" value="0.04274" units="cm"/>
      <inkml:brushProperty name="color" value="#CC0066"/>
    </inkml:brush>
  </inkml:definitions>
  <inkml:trace contextRef="#ctx0" brushRef="#br0">284 374 9464,'0'-6'970,"0"-4"-867,0 3 1,-2-4 78,-1 0 1,-4 3-26,-4 0 0,0 5 127,-1-5-246,-4 6 89,3-3 1,-4 5 102,2 0-231,2 0 38,-9 0 1,9 5-23,-6 2 1,5 3 90,-1 2 1,2 3-91,2 0 0,-1 1 70,1-1 1,1-1-19,3 5 0,0-4 34,3 4-198,3-5 57,-4 2 1,6-4 42,3-1 68,-3 0-31,10 1 1,-5-5 20,5 1 0,0-6-6,1 2 1,4-3-115,3-1 0,-1-3 73,1-1 1,-2-6-213,2-2 1,-1 1-51,-3-4-350,3-3 384,-1 1 1,0-4-176,-6-1 1,0 2 92,1-7 1,-5 2 52,1-2 1,-6 2-18,2-5 0,-3 4 177,-1-5 0,0 6-80,0-1 1,-5 7 339,-2 4 0,0 2-82,0 2 935,4 4-393,-7-3-1,9 9-328,-4-4-101,5 5 1,-4 1-125,0 3 1,-1 2 88,2 6 0,1 4 187,-1 3 1,-3 2-59,3 2 0,-1 4 183,4-1 1,4 4 126,-1-3-652,6-1 70,-2 2 0,4-4-360,0 2 0,1-6 238,-1-1 1,0-5-792,1 1 0,-1-2 477,0-2 0,1 1-1173,-1-1 1034,0-5 0,1-1-1290,-1-5 1835,0 0 0,1 0 0,-1 0 0</inkml:trace>
  <inkml:trace contextRef="#ctx0" brushRef="#br0" timeOffset="789">421 444 12718,'7'0'-66,"1"0"0,-1 0 122,5 0 1,3-1 270,0-3 0,0 1-81,-4-4 0,-3-1-145,0-3 0,-2 3 54,1 1-743,3-1 424,-8 2 1,3-4-671,-5 2 462,0-2-52,0-1 232,-5 0 0,-2 4 173,-4 3 0,0 3-93,-1 1 1,1 5 123,0 3 0,-1 2-76,1 1 803,0 1-505,-1 4 1,6 2 347,2 4-189,3-4-227,1 3 0,0-4 138,0 2 0,4-2-72,0-2 0,4-2-220,0 2 0,3-2 112,4-2 1,-1-3-175,5-1 0,-4-4-54,4 0-95,-5-1 141,7-2 0,-7 0-330,5 0-68,-5-5 282,2-2 1,-3-4-192,2 0 1,-2-1 83,2 1 1,-6-5-12,-2-3 0,-4 2 95,1 2 0,-3-1 180,-1 1 0,0-4-165,0 4 381,0 5-140,0 5 549,0 0-457,0 3 0,0 0-105,0 9 0,0 2-14,0 10 1,0 1 321,0 7 1,-4-2-110,0 5 1,1-5-5,3 2 1,3 2-114,1 1 1,4-2-34,-5-2 0,5 1 106,-4-5-452,5 9 175,-3-18-149,0 9 197,-1-11-66,-5-5 91,0-1 0,0-6 167,0-3 1,0-2-50,0-5-509,0-6 247,-5 0 0,3-6 12,-6 0 1,2-3 135,-2-1 0,-2 0-208,3 0 0,-2 2 40,1-5 0,-1 1-88,6-1 1,-1 2 47,4 5 0,0 2 373,0 2 1,0 3 13,0 4-98,5 6-45,1-4 1,6 9-41,-1-3 1,1 3-14,4 1 0,-3 0 209,6 0 1,-4 0-36,4 0 1,-5 1-27,1 3 0,2 2 29,-2 5 41,0 1-88,-4-1 1,1 4-18,-1 0 35,-5 0-61,-1-3 0,-1-1 52,0 0 0,-2 1-26,-5-1 0,0 0 213,-4 1 1,-5-5-79,-3 1 0,-4-2-103,4 2 1,-4-2 33,4-2 0,-5-3-625,1 3 0,3-3 137,0-1-1544,4 0 1230,1-5 1,-1 2-803,1-4 0,5-1 719,2-3 1,3 0 721,1-1 0,0-4 0,0-2 0</inkml:trace>
  <inkml:trace contextRef="#ctx0" brushRef="#br0" timeOffset="975">954 305 7736,'7'0'0,"1"0"0,-4 0 0,3 0 3506,6 0-2343,-1 0 1,10 0-53,-3 0-1319,2-5 186,-3 4 1,3-6-255,-2 3 1,-3 2 278,-1-6 1,-6 6-200,-1-2 228,-6 3-1118,8-4 1,-8 2-888,1-4-202,-1-1 2175,-2-3 0,0-6 0,0 0 0</inkml:trace>
  <inkml:trace contextRef="#ctx0" brushRef="#br0" timeOffset="1214">998 68 8156,'-6'0'2477,"1"1"-1488,5 3-573,0 2 0,0 9-167,0 0 0,0 5 140,0-1 0,3 4 53,1 4-91,5 1 0,-6 3 0,4-2 267,2-2-130,1 5-338,-4-8 0,4 4-638,-2-6 294,2 1 209,-4 0 0,3-6-757,-5-2 1,3-2 116,-3-2-1553,5 1 1534,-8-6 0,6-1-684,-4-5 725,-1 0-679,3-5 1282,0-6 0,-4-7 0,4-5 0</inkml:trace>
  <inkml:trace contextRef="#ctx0" brushRef="#br0" timeOffset="1640">1123 1 12353,'11'16'-1574,"0"-2"1551,1 5 12,-1 5 0,0 1-10,1 5 917,-1 0-580,0 4 0,-3 0 1121,0 1-692,-1-1-402,-1 0 0,1-4 40,-4 0 1,3-5-136,1 2 1,-1-5-298,-2-3 0,-3-2 19,3-6-560,-3 0 395,5 1 199,-5-6-231,4-1 34,-5-5-656,0 0 522,5-5 0,-3-3 84,6-7 1,-1 1-344,5-4 1,-2-5-8,-3-4 257,4 1 109,-5 3 0,5 2-132,1 2 436,-1 3-168,-5 4 1218,4 6-972,-3-4 0,3 10 531,-3 0 1,3 5-288,-2 6 1,-2 2 226,2 2 0,-1-1 75,5 5-594,-1-5 41,-5 7 1,4-5 197,-2 3-452,2 3 140,1-10 1,1 5-868,-1-6 1,0 0 473,1 1 0,-5-2-935,1-3 0,-1 2 530,5-5 1,0 0-379,3-4 0,-2 0 1142,2 0 0,3-5 0,-1-2 0</inkml:trace>
  <inkml:trace contextRef="#ctx0" brushRef="#br0" timeOffset="2225">1985 340 7713,'5'-6'2160,"-4"1"0,4 3-1274,-5-2-466,0 3-627,0-4 236,0 5 0,-1 3 140,-3 4 0,-4 1 23,-7 7 0,3 3 398,-4 0 1,0 3 36,1-2-499,0 2 20,8-3 1,-1 1-420,4-1 1,-4-4 252,5 1 1,-1-2-61,4-2 1,0 1 108,0-1 0,5-3-271,2-1 1,0-4-13,0 0-51,1-1 172,3-2 0,0 0-150,1 0-174,4 0 248,-3 0 0,3-5-130,-4-3 1,-1-2 165,0-1 1,1-2-122,-1-2 0,-5-1-8,-2-3 1,-3-7 102,-1 4 1,0-3-125,0 2 658,0 0-318,-5 6 0,3 0-104,-6 6 999,6 0-375,-9-1 319,10 6-399,-4 1-410,5 5 128,0 0 1,0 5-129,0 2 0,5 7 151,3 1 160,2 6-151,1-4 0,1 6-34,-1 0-217,0-1 119,6 1 1,-4-5 125,6-3 1,-5 1 91,1-1-403,3 0 271,-5-3-178,3-6 52,-10-1 166,-1-5-97,-5 0 236,0 0-201,0-5 1,0-5-449,0-5 112,-5-5 140,4 2 0,-4-5 230,5 1 1,0-1-59,0 0 0,0 2 66,0 2 0,1-1-90,3 5 361,2 0-242,1 3 0,6 1 3,-1 0-840,2-1 471,-3 1 0,2 3-1175,2 1 1,-1 4 681,4-1 1,-2-1-1252,2 2 1,1-1 1897,4 4 0,0-5 0,-1-2 0</inkml:trace>
  <inkml:trace contextRef="#ctx0" brushRef="#br0" timeOffset="2781">3174 294 7687,'0'-12'0,"-5"2"885,-2 3 1,0-2-2,0 5-466,-1-5-149,-3 8 1,-1-4-114,1 5 0,0 0 39,-1 0 1,1 0 338,0 0 1,-1 1-164,1 3 1,0 2 124,-1 6 0,5 0 118,-1 3-791,1 3 165,0-1 0,1 5 200,2-3-626,3 2 399,-4-3 0,5 3-177,0-2 1,5 1 131,3-1 1,-2-2-792,1-6 0,5 0 351,3 1 0,4-1-561,-4 0 0,1-4 104,-1-4-354,-2-1 875,8-2 1,-7 0 459,5 0 0,-5-10 0,2-3 0</inkml:trace>
  <inkml:trace contextRef="#ctx0" brushRef="#br0" timeOffset="3447">3255 397 7687,'-12'-12'0,"5"5"0,-1-1 2250,6 6-649,-9-3-148,10 5-672,-9 0-559,9 0 1,-5 1-15,2 3 0,3 2 191,-3 5 1,-1 1 138,1-1-89,0 5-303,4-3 1,0 7 146,0-5-401,5 5 152,-4-7 1,10 7-92,-4-5 1,3 0 107,1-3 1,1-2-345,-1-3 1,-3 2 135,-1-5 1,0 1-712,0-1 451,-2-3-49,-5 4 68,0-5-67,0 0 348,0-5 0,1 2-238,3-4 1,-3-4 72,3-5 1,-2 0 38,-2 1 0,-2-3 61,-2-4 0,3 0 144,-3 3 0,2-2-165,-2 2 637,3 3-361,-4-1 0,5 2-63,0 0 264,0 0-222,0 9 0,0-5 203,0 4 0,5 2-69,2 1 1,0 3-132,0 1 1,1 0 20,3 0 1,1 1 51,-1 3 0,0 2-10,1 6 86,-1 4-90,5-3 1,-7 8-17,2-2 280,-2-3-183,3 6 0,-2-9-141,-3 6 0,3-5 63,-2 1 1,-3-2-160,-1-2 0,1-3 150,-1-1-161,-1-4 201,-3 2-301,0-5 2,5 0 197,-3 0-167,3 0-4,-5 0-167,0 0 0,3-5 97,1-3 1,4-2-283,-4-1 0,4-5 165,0-3 0,-2 1 4,2-1 0,-1 0-171,5-3 361,-6 4-208,4 2-21,-4 4 1064,6 6-587,-6-4 0,0 9 352,-2-3 1,1 4-276,3 4 1,2 2 391,-3 5 1,3 4-93,2 0 68,-1 6-318,0-4 1,5 2 315,-1 0-593,0 0 53,-4-1 1,2-1 249,2-2-1205,-3-7 656,5 7 1,-10-10-714,1 3 1,-4 0-35,3-4-1026,-4 0 1474,7-4 0,-8-5-421,6-3 0,-6-2 75,2-1 266,-3-5 635,-1-2 0,0-5 0,0 1 0</inkml:trace>
  <inkml:trace contextRef="#ctx0" brushRef="#br0" timeOffset="3683">3810 55 7687,'0'-6'2692,"0"1"-1781,0 5 0,1 1-642,3 3 1,-3 2-63,3 6 1,3 0 171,0 3 1,3 3-81,1 5 0,0-1 283,-4 1 1,3 4 34,-2-1 110,2 6-415,1-9 1,1 6 179,-1-2-432,0-3-6,1-1 1,-1-2-394,0-2 0,1-3 220,-1-1-938,0-2 1,-1-5 2,-2-1-1949,-3-4 1660,-5 2-222,0-5 990,0 0 1,-1-5 574,-3-3 0,-2-7 0,-6-3 0</inkml:trace>
  <inkml:trace contextRef="#ctx0" brushRef="#br0" timeOffset="4068">3787 340 7687,'0'6'0,"3"0"1385,5-2 1,0-2-706,11 1 1,0 2-974,4-1 0,1 1-75,2-1 824,-2-3-332,4 4 0,-2-5-11,1 0 1238,-1 0-889,-3-5 0,-4 4-130,0-3 1,-5-1-138,1 1 0,0-4-572,-4 0 0,3 2 351,-6-2 0,-3 1-864,-2-5 573,-1 1-426,-2 0 465,0-1 0,-5 1-126,-3 0 105,-2 4 75,-1 2 0,-1 5 173,1 0 1,0 0-193,-1 0 533,1 5 0,0 5-174,-1 5 0,5 2 435,-1-2 1,6-1-65,-2 5 573,3 0-654,1 3 0,0 0 157,0-3-161,5 2-153,1-3 1,5 1-169,1-1 0,-1-2 100,0 2 1,2-4-421,2 1 1,-2-3 216,2-5 1,-4 0-1147,-3-4 0,2-1 125,-3 1-927,-2-1 1269,0-2 0,-1-2-85,0-1-438,0-4 515,1-4 709,-4 0 0,4-6 0,-5 0 0</inkml:trace>
  <inkml:trace contextRef="#ctx0" brushRef="#br0" timeOffset="4277">4253 294 7687,'7'5'2613,"-2"1"1,0 5-2367,2 1 0,7-5-52,1 1 1,5-1-47,-1 5 1,-1 3 143,1 0-287,0 0 45,8-4 1,-3 1 290,3-1 11,-3 0-207,-1 1 1,-1-1-402,1 0 0,-4-3 190,0-1 0,-5 0-2159,1 0 1159,-3-2-666,0-5 920,-6 0-790,-1 0 703,-5-5 898,0-1 0,-5-5 0,-1-1 0</inkml:trace>
  <inkml:trace contextRef="#ctx0" brushRef="#br0" timeOffset="4457">4502 351 7687,'-12'7'0,"1"-4"3128,5 4-2065,-4-6 1,5 5 43,-3-2-845,-2 2 0,5 6-355,-3-1 1,2-1 162,2-2-132,3 2 68,-4-4-276,5 5 239,-5-4 232,4-2-1632,-4 0-66,5-4-1812,0 4 3309,0-5 0,0 0 0,0 0 0</inkml:trace>
  <inkml:trace contextRef="#ctx0" brushRef="#br0" timeOffset="4656">4605 316 7687,'11'0'0,"1"0"0,-1 0 2116,0 0 0,2 0-247,2 0-1162,3-5-389,9 4 1,1-8-682,2 5 186,8-5 184,-13 8 0,9-8-331,-7 6 0,-8-2 246,0 1 0,-6 3-367,-1-3 0,-2 1 70,-3-1-588,-2 3 0,-5-5-8,0 2-780,0 3 1094,0-9 1,0 3 656,0-4 0,-10-5 0,-2-2 0</inkml:trace>
  <inkml:trace contextRef="#ctx0" brushRef="#br0" timeOffset="4835">4764 68 7687,'-4'11'1843,"0"0"1,0 2-896,4 2 0,0 3-152,0 4 0,0 6-318,0 2 0,4-1-312,0 2 0,5-2 127,-2 1-463,-2 3 203,5-9 1,-5 3 168,3-4-423,2-5 211,-4 3 1,4-8-1458,-2 2 1,3 1 151,1-1 1315,-1-5 0,15 0 0,-2-3 0</inkml:trace>
  <inkml:trace contextRef="#ctx0" brushRef="#br0" timeOffset="5278">5432 68 7720,'6'0'1631,"4"5"0,-7 1-907,4 5-124,1 1-319,-2 9 0,4-1 34,-2 11 1,2-1-105,1 4 0,-1 2 78,-2-2 0,0 5-91,-4-8 1,4 3-145,-4-8 0,3 3 104,-3-6 1,0 2-636,-4-6 0,0-3 181,0-1-1741,0-2 676,0-7 660,-5 4-932,-2-8 1023,-4 3 0,0-5 610,-1 0 0,-4-10 0,-2-3 0</inkml:trace>
  <inkml:trace contextRef="#ctx0" brushRef="#br0" timeOffset="5669">5285 350 7718,'1'-6'2567,"3"2"1,4-1-2501,7 1 0,4-1-58,7 1-607,-2 3 410,9-4 1,-4 1 277,5 1-1,-4-1-40,0 4 1,-4 0 553,0 0 0,-6 0-244,-1 0 1,-5 1-348,1 3 0,-2 2 90,-2 6-132,0-1 96,1 5 1,-2-2 314,-3 5-474,4-5 87,-10 7 0,8-8 152,-6 2 1,5 1-76,-4 0 1,1-1 133,-1-4 1,-2-1-130,6-2 0,-5 0 65,5-4 1,-4 4 74,3-4-221,1-1 100,3-3 0,4 0 128,0 0-286,6 0 141,-4 0 0,6-5 47,0-2-318,-1-3 144,6-2 1,-8 0-165,3-3 0,-4 1 87,0-5 0,-4 4 59,-8-4 1,-2 0 56,-5-4 1,0 4 110,0 0 1,-1 2-84,-3-2 127,-2 3-151,-10 4 1,-2 1-254,-5 0 1,-4 4 106,-4 3 1,-1-1-888,-2 2 0,-4-1 468,0 4 0,-4 5-2116,5 2 2687,-1-2 0,-6 6 0,-3-5 0</inkml:trace>
</inkml:ink>
</file>

<file path=word/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45:18.778"/>
    </inkml:context>
    <inkml:brush xml:id="br0">
      <inkml:brushProperty name="width" value="0.04274" units="cm"/>
      <inkml:brushProperty name="height" value="0.04274" units="cm"/>
      <inkml:brushProperty name="color" value="#CC0066"/>
    </inkml:brush>
  </inkml:definitions>
  <inkml:trace contextRef="#ctx0" brushRef="#br0">137 409 11396,'-4'12'1382,"1"4"-1092,-1 1 1,3 5 4,-3-3 0,3 4 20,-3-4 0,-1 4 66,1-8 1,-1 3 248,1-7-390,3 3 214,-4-8-796,5 1 7,0-2 6,0-5 1,0-2-38,0-1 0,0-5-374,0-7 1,0-3-46,0-4 1,0-1 45,0 0 375,0 1 268,0-6 0,0 3-258,0-6 152,-5 1 68,4 1-18,-4-4 1,5 13 495,0-2-319,0 7 0,-4 2 343,0 5 583,0 6-776,4-3 0,1 6-118,3 3 1,-1 3 241,4 9 0,2-3-56,6 6 0,-1 0-10,5 4 1,-4 1-122,4 2 1,0-1-22,4 6 0,-4-7 183,-1-2 0,1 1-21,4-4 1,-4-1-243,0 0 1,-5-8 92,1 2 1,-3-5-147,0 1 68,-1 2 45,-5-9 297,-1 4 22,-5-5 0,0-5-147,0-2-151,0-3 9,0-7 0,-3 0-222,-1-6 1,-5-1 91,1-2 0,0-3-121,0-5 0,-2 0 54,2 0 0,2 1-145,-1 3 1,0-2-23,0 6 0,-2-1-48,5 4 0,0 6-248,4 2-104,0 2-1164,0 7 826,0 1-977,0 5 972,0 0 1006,0 5 0,5 1 0,2 5 0</inkml:trace>
  <inkml:trace contextRef="#ctx0" brushRef="#br0" timeOffset="372">455 386 7957,'0'12'-1294,"0"-1"2500,0 0-820,0 1 1,0 3 1042,0 0-966,5 5 1,-3-6-31,6 5 0,-4-5-71,3 1 1,-3 1-282,4-1 0,-1 0 244,4-3-357,1-1 0,-1-1 101,0-2 1,1-3-55,-1-5 0,1 0-94,-1 0-5,0-5 48,1-2 1,-1-5-31,0-3 1,1 1 32,-1-5 1,-5 4-94,-2-4 0,1 0 86,-1-4 0,0 2 189,-4 2 1,-4-1-90,0 5 1,-5-4 322,2 4 0,0 0-141,0 3 0,-1 6-99,-3 2 0,-4-1-263,0 1 0,0 2-360,3 6 1,1-2-215,-1 6 1,-1-1 366,1 5 0,-2-1 327,7 0 0,2 6 0,0 0 0</inkml:trace>
  <inkml:trace contextRef="#ctx0" brushRef="#br0" timeOffset="2504">1531 511 7990,'0'-11'699,"0"-1"-587,0 6 1,0-4 458,0 2 0,0-2-174,0-1 1,0 0-160,0-1 1,0 5 26,0-1 1,-4 1 92,0-5 1,-4 2 46,0 3 1,-2 0-68,-1 3 1,-1 3-252,1-3 0,-4 4 74,0 4 1,-5 3-354,1 4 0,1 5 157,-1 3 0,4 4-22,-4 3 1,5-2 20,-1 3 0,4-3 16,3-2 1,2 1-135,2 0 0,3-6 8,-3-2 1,3-2-35,1-2 1,4-3 65,-1-1 0,6-4 21,-1 1 1,2-3 87,1-1 1,2 0-9,2 0 0,-2-5-107,2-3-196,2-2 252,-4-1 1,7-4-278,-5 0 1,0-2 92,-3 2 1,-2 1 178,-3-4 0,3 4-52,-2-1 0,-3 2 174,-1 2 1,-3-1 177,-1 1 419,0 5-366,0 1 4,0 5-196,0 0 0,0 6 18,0 5 1,-4 2 278,0 6 1,1-4-117,3 4 0,1-4 1,3 4-173,-3-5 0,9 2-124,-2-5 115,2 1 0,1-1-109,0 0-89,6-4 225,-5-2-6,10-5-163,-10 0 0,10 0 148,-3 0 0,-2-2-369,2-1 138,0 1 31,-1-13 1,-2 10-224,-5-10 1,1 5 66,-1-5 0,0-1-27,1 0 0,-6-2 70,-2 2 0,-3-3 65,-1 4 0,0-5-126,0 1 147,-5 3-25,4-5 1,-9 8 259,2-2 1,-1 2-74,2 2 0,-3 5 853,2 2-645,-2 3 0,-1 1-73,-1 0 1,1 8-137,0 4 1,1 3 7,2 0 0,-1 3 45,6 4 0,-5 1 1,4 0 0,0-5-26,4 1 0,0-1-41,0 1 0,2-1-302,1-3 173,-1-3 0,8 1-94,-3-6 138,-2 1 0,5-2 12,-2-2 0,2-3-126,1-1 0,1 0 44,-1 0 0,0-2 58,1-6 1,3 1-119,0-8 1,4-3 108,-4-1 0,1-2-179,0-2 0,-4-1 58,3-2 1,-3 0-73,-5-4 0,-1 0 121,-2-4 1,-3 4 6,3-1 1,-2 6 288,-2-1 1,0 6-102,0 1 1,-4 9 203,0-2 0,-1 5 16,1-1 931,3 3-918,-9 5 1,5 1-160,-3 3 1,-1 6 77,6 5 1,-5 5-11,4-1 0,-3 4 88,3 4 1,0 0-93,4 3 0,0 3-164,0-3 1,4-1 88,0 2 12,5-6-149,-3 8 0,5-11 205,1 1-325,-1 0 114,5-11 1,-3 5 84,2-6 0,-2-3-184,-2-1 1,0-4 99,1 0 1,-1-1 39,0-2 1,1 0-231,-1 0 222,0 0 7,1-5 1,-1-3-189,0-7-1,1 2 180,-1-8-373,-5 3 172,4 1-53,-8-5 160,3 5 0,-5-6-49,0 0 0,0-2 185,0 2-136,0-2 1,-4 11-68,0-5 648,-5 6-355,3 1 0,-2 3 9,1 6 134,4-1-173,-7 4 1,4 0-120,-5 0 63,4 5 0,-3 1-97,3 6 0,-3 3 63,-2 0 0,1 5 176,0-1 0,3 2-107,0 2 1,6 1-7,-2 2 0,3-6-54,1 3 1,0-4-68,0 0 0,0 1 130,0-5-159,5 0 135,-4-8 0,9 1-158,-2-4 123,2 5 0,1-8 96,1 3 0,-1-3-110,0-1 0,2-6-32,2-5 0,-2-1 48,2-3 1,-1-2-190,1-2 1,-4-3 79,0 0 0,1-6-30,-5-2 0,0 1-20,0-2 1,-4 0-180,0-7 1,-1 4 67,-2 0 1,0 1 119,0 7 0,0 3 271,0 4 1,-4 4-112,0-4 1,-3 9 854,3-1-309,0 7 13,-1-6-655,4 9 1,-6 1 89,4 7 1,0 5 78,-4 3 1,3-1-4,-4 5 0,6 3 257,-2 5-183,3 4 0,1-2 167,0 5-359,0 0 1,1-4 54,3 1 1,-2-2-120,6 1 167,-6-2-142,8-6 143,-3-4 0,3-2 94,-3-4-261,3-1 0,-3-1 11,4-2 130,-5-3-128,4-5 0,-7 0 70,4 0-14,1 0 21,3 0 0,-3-2-67,-1-1 1,1-5-120,3-7 0,1 1-40,-1-5 1,-3 4 46,-1-4 149,-4 0-239,2 2-47,0 0 177,-4 1 380,4 3-195,-5 2 0,0 5-119,0 2 679,0 3-370,0-4-10,0 5-117,5 5 1,-2 1 164,4 5 1,-3 1-60,4-1 0,-1 4-176,4 0 0,1 0 73,-1-3 1,-3-5-497,-1 1 1,1-2 199,3 2 1,-1-2-794,-2-2 0,2-3 95,-3 3-1191,4-3 884,-5-1 1186,4-5 0,-4-1 0,6-6 0</inkml:trace>
  <inkml:trace contextRef="#ctx0" brushRef="#br0" timeOffset="2725">2393 307 11565,'11'0'1688,"6"-4"-1341,1 0-270,4-5 1,4 7-284,1-6 12,-1 1 158,2 1 197,-4 0-86,4 1 1,-11 3-116,-2-6-199,3 6 185,-5-3 0,3 1-632,-5 0 443,-4 0 1,1 3-131,-4-3-939,0 3 0,-4-9 57,0 3 1255,0-4 0,0 0 0,0 0 0</inkml:trace>
  <inkml:trace contextRef="#ctx0" brushRef="#br0" timeOffset="3130">2563 25 7780,'-6'0'2181,"-5"0"-1689,10 0-377,-4 5 1,5-1 101,0 7 0,0 0 310,0 7 1,0 3-138,0 5 1,0-2 502,0 2-344,0 3-227,0 0 1,5 5 121,3 0 0,-2 1-110,2-1 0,-2-2 55,2-1 0,2 0-480,-3-5 0,2 0 143,-1-7 0,2 1-418,-3-5 1,-1 0 233,2-4 196,0-4-986,-2 3 303,-1-9-92,0 4 463,-4-5 0,9 0-225,-2 0 0,2-5-326,1-3 459,1-7-552,-1 3 512,-5-10 1,4 5-209,-2-6 381,2-5 0,-2 4-97,-1-2 101,-4 7 462,2-3 1,-4 10-214,3-3-74,-3 7 431,4 3-303,-5 5 458,0-5 990,0 4-1006,0 6 1,0 2 180,0 9-420,0 1 287,0 1-293,5 5 0,-4-2 104,3-2-488,-3 2 0,3-4 73,0 2 217,0-3-1344,1-5 829,-4 6 1,8-9-728,-5 4 709,-1-3 0,1-2-925,0 1 0,1-6 19,-1 2 797,-3-3-653,9-1 1092,-4 0 0,6-5 0,-1-1 0</inkml:trace>
  <inkml:trace contextRef="#ctx0" brushRef="#br0" timeOffset="4513">3028 388 7740,'-7'0'2489,"2"0"0,4 0-1693,-3 0-341,3 0-104,-4 0-437,0 0 119,4 0 0,-9 6 190,2 6 0,-2 0-50,-1 7 0,3-4 677,1 4-521,-1 0 1,1 0 186,-1 0-488,5 0 1,-2 0 174,5 0-778,0-5 378,0 2 210,0-5 1,0 1-628,0-1 318,5 0 225,-3-4 1,8 1-236,-3-4 63,-2 0 0,5-4-96,-3 0 175,-1 0 0,4 0-226,-2 0 0,2 0 186,1-5 0,-1 2-499,-2-4 411,2-1 0,-5-4 16,2-3 0,-2 1-101,-5-5 177,0 0 122,0-4-98,0 1 1,0 3-126,0 0 446,0 0 1,-3 1-83,-1 3-245,0 3 672,4 0 1,-4 5-132,1-1 195,-1 6-222,4-9 57,0 10-299,0-4 64,0 5 2,5 0 1,1 0 59,5 0 81,1 0-236,-1 5 1,0 2 27,1 4 142,-1 0-110,1 6 1,-1-4 172,0 6-44,1 0-128,-1 4 0,0-4 147,1 0 1,-1-4 82,0 4-335,1-5 1,-5 6 165,1-5-37,-1 0-171,0-9 42,3 4 0,-9-7 217,3 4-527,2-4 120,-5 2-295,4-5 252,-5 0 54,0 0 91,0-5-184,5 4 121,-3-9 1,8 0-39,-3-6-313,-2-4 1,5 6-13,-2-4 114,-3-1 37,5-4 1,-7 0-213,4 1 534,1 4-146,-2-3-176,4 8 808,-9-3-318,9 9-153,-8-3 347,3 9-169,-5-4-131,5 5 236,-4 0-33,4 5-71,0 1 74,-4 6-177,9-1 0,-7 4 174,4 0 1,-3 0-103,4-3 1,-1 3 63,5 0 0,-1 0 42,0-4-253,1 1 32,-1-1 0,0 0 175,1 1-329,4-1 211,-3-5 0,4 3 53,-2-5-164,-2 5 77,8-8 0,-8 4-103,2-5 1,2 0 51,-2 0 1,1-4-271,-1 0 135,-2-4-23,3 1-140,-4-4 174,-1 0 0,-4-4-14,1-1-139,-6 1 121,4 4 0,-6-4-43,0 0 149,0-5-40,0 7 1,-6-7 135,-1 5 1,1 0-96,-2 3 0,2 5 534,-2-1-242,-2 6-113,9-3 138,-9 5-164,3 0 1,0 0 76,-1 0-364,1 0 135,1 5 0,-5 5 136,4 5 115,-3 0-91,3 1 1,-1 1 55,4 2 0,-4 2-136,5-2 1,-1-1 153,4 0-142,0-4 62,0 3-182,0-1 1,0-3 115,0 2 1,1-4 54,3-3 0,-2-2 22,6-2-551,-6-3 224,8 4 70,-8-5-44,8 0 121,-4 0 38,0-5 1,5 2-174,-4-4 1,3-1-57,1-3-25,1 0 1,-2-4-112,-3-1 313,4-4-265,-10 3 252,9-1 0,-9-3-106,3 2 207,-3-3 1,3 5-247,0 1 721,0 9-314,-4-3-75,0 9 85,0-4-157,0 5 99,0 0-111,0 5 0,0 2 25,0 8 518,0-2-343,5 8 0,-3-3 115,6 5-13,-6-6-239,8 0 0,-3-2-79,4 0 0,0 0 63,1-4 0,3 1-136,0-1 194,0-5-3,1-1-287,-3 0 96,3-3 0,-1 3 157,1-5-339,4 0 156,-8-5 0,6-2 14,-3-4-280,-2 0 209,3-1 1,-5-4-147,1-3 0,-1 0 103,0-4 0,-1 2-67,-2-9 1,-3-2-51,-5-5-32,0 1 0,0-7-119,0 6 174,-5-6-108,4 7 129,-9-3 1,7 7-20,-4 1 907,-1 4-501,2 9 1,-3 2 552,5 4 0,-5 2-382,2 3 1,0 2-90,0 5 1,3 2-25,-3 6-62,4-1-9,-7 15 0,5-8 130,-3 4 358,3 6-312,5 0 0,0 5 166,0-2 232,0 2-360,5 5 1,2-4 142,4 0-249,0 1-54,6 3 0,-3-5-255,4-3 0,1-3 99,4-4-282,-5-3 275,3 0 1,-5-7 87,3 2-1357,3-7 372,-10 6 550,5-8-908,-6 3 1,-1-7 41,-2-1-265,-3-9 1492,-5 0 0,-5-10 0,-2 5 0</inkml:trace>
  <inkml:trace contextRef="#ctx0" brushRef="#br0" timeOffset="4748">2903 1 7729,'-6'0'7415,"1"0"-6962,5 0 51,0 0-205,0 5-2045,0-4 854,0 9-1375,5-4 1192,1 6 738,5-1 0,1 0 337,-1 1 0,5-1 0,2 0 0</inkml:trace>
  <inkml:trace contextRef="#ctx0" brushRef="#br0" timeOffset="5772">5228 443 9464,'0'-6'970,"0"-4"-867,0 3 1,-2-4 78,-1 0 1,-4 3-26,-4 0 0,0 5 127,-1-5-246,-4 6 89,3-3 1,-4 5 102,2 0-231,2 0 38,-9 0 1,9 5-23,-6 2 1,5 3 90,-1 2 1,2 3-91,2 0 0,-1 1 70,1-1 1,1-1-19,3 5 0,0-4 34,3 4-198,3-5 57,-4 2 1,6-4 42,3-1 68,-3 0-31,10 1 1,-5-5 20,5 1 0,0-6-6,1 2 1,4-3-115,3-1 0,-1-3 73,1-1 1,-2-6-213,2-2 1,-1 1-51,-3-4-350,3-3 384,-1 1 1,0-4-176,-6-1 1,0 2 92,1-7 1,-5 2 52,1-2 1,-6 2-18,2-5 0,-3 4 177,-1-5 0,0 6-80,0-1 1,-5 7 339,-2 4 0,0 2-82,0 2 935,4 4-393,-7-3-1,9 9-328,-4-4-101,5 5 1,-4 1-125,0 3 1,-1 2 88,2 6 0,1 4 187,-1 3 1,-3 2-59,3 2 0,-1 4 183,4-1 1,4 4 126,-1-3-652,6-1 70,-2 2 0,4-4-360,0 2 0,1-6 238,-1-1 1,0-5-792,1 1 0,-1-2 477,0-2 0,1 1-1173,-1-1 1034,0-5 0,1-1-1290,-1-5 1835,0 0 0,1 0 0,-1 0 0</inkml:trace>
  <inkml:trace contextRef="#ctx0" brushRef="#br0" timeOffset="6561">5365 513 12718,'7'0'-66,"1"0"0,-1 0 122,5 0 1,3-1 270,0-3 0,0 1-81,-4-4 0,-3-1-145,0-3 0,-2 3 54,1 1-743,3-1 424,-8 2 1,3-4-671,-5 2 462,0-2-52,0-1 232,-5 0 0,-2 4 173,-4 3 0,0 3-93,-1 1 1,1 5 123,0 3 0,-1 2-76,1 1 803,0 1-505,-1 4 1,6 2 347,2 4-189,3-4-227,1 3 0,0-4 138,0 2 0,4-2-72,0-2 0,4-2-220,0 2 0,3-2 112,4-2 1,-1-3-175,5-1 0,-4-4-54,4 0-95,-5-1 141,7-2 0,-7 0-330,5 0-68,-5-5 282,2-2 1,-3-4-192,2 0 1,-2-1 83,2 1 1,-6-5-12,-2-3 0,-4 2 95,1 2 0,-3-1 180,-1 1 0,0-4-165,0 4 381,0 5-140,0 5 549,0 0-457,0 3 0,0 0-105,0 9 0,0 2-14,0 10 1,0 1 321,0 7 1,-4-2-110,0 5 1,1-5-5,3 2 1,3 2-114,1 1 1,4-2-34,-5-2 0,5 1 106,-4-5-452,5 9 175,-3-18-149,0 9 197,-1-11-66,-5-5 91,0-1 0,0-6 167,0-3 1,0-2-50,0-5-509,0-6 247,-5 0 0,3-6 12,-6 0 1,2-3 135,-2-1 0,-2 0-208,3 0 0,-2 2 40,1-5 0,-1 1-88,6-1 1,-1 2 47,4 5 0,0 2 373,0 2 1,0 3 13,0 4-98,5 6-45,1-4 1,6 9-41,-1-3 1,1 3-14,4 1 0,-3 0 209,6 0 1,-4 0-36,4 0 1,-5 1-27,1 3 0,2 2 29,-2 5 41,0 1-88,-4-1 1,1 4-18,-1 0 35,-5 0-61,-1-3 0,-1-1 52,0 0 0,-2 1-26,-5-1 0,0 0 213,-4 1 1,-5-5-79,-3 1 0,-4-2-103,4 2 1,-4-2 33,4-2 0,-5-3-625,1 3 0,3-3 137,0-1-1544,4 0 1230,1-5 1,-1 2-803,1-4 0,5-1 719,2-3 1,3 0 721,1-1 0,0-4 0,0-2 0</inkml:trace>
  <inkml:trace contextRef="#ctx0" brushRef="#br0" timeOffset="6747">5898 375 7736,'7'0'0,"1"0"0,-4 0 0,3 0 3506,6 0-2343,-1 0 1,10 0-53,-3 0-1319,2-5 186,-3 4 1,3-6-255,-2 3 1,-3 2 278,-1-6 1,-6 6-200,-1-2 228,-6 3-1118,8-4 1,-8 2-888,1-4-202,-1-1 2175,-2-3 0,0-6 0,0 0 0</inkml:trace>
  <inkml:trace contextRef="#ctx0" brushRef="#br0" timeOffset="6986">5942 137 8156,'-6'0'2477,"1"1"-1488,5 3-573,0 2 0,0 9-167,0 0 0,0 5 140,0-1 0,3 4 53,1 4-91,5 1 0,-6 3 0,4-2 267,2-2-130,1 5-338,-4-8 0,4 4-638,-2-6 294,2 1 209,-4 0 0,3-6-757,-5-2 1,3-2 116,-3-2-1553,5 1 1534,-8-6 0,6-1-684,-4-5 725,-1 0-679,3-5 1282,0-6 0,-4-7 0,4-5 0</inkml:trace>
  <inkml:trace contextRef="#ctx0" brushRef="#br0" timeOffset="7412">6067 70 12353,'11'16'-1574,"0"-2"1551,1 5 12,-1 5 0,0 1-10,1 5 917,-1 0-580,0 4 0,-3 0 1121,0 1-692,-1-1-402,-1 0 0,1-4 40,-4 0 1,3-5-136,1 2 1,-1-5-298,-2-3 0,-3-2 19,3-6-560,-3 0 395,5 1 199,-5-6-231,4-1 34,-5-5-656,0 0 522,5-5 0,-3-3 84,6-7 1,-1 1-344,5-4 1,-2-5-8,-3-4 257,4 1 109,-5 3 0,5 2-132,1 2 436,-1 3-168,-5 4 1218,4 6-972,-3-4 0,3 10 531,-3 0 1,3 5-288,-2 6 1,-2 2 226,2 2 0,-1-1 75,5 5-594,-1-5 41,-5 7 1,4-5 197,-2 3-452,2 3 140,1-10 1,1 5-868,-1-6 1,0 0 473,1 1 0,-5-2-935,1-3 0,-1 2 530,5-5 1,0 0-379,3-4 0,-2 0 1142,2 0 0,3-5 0,-1-2 0</inkml:trace>
  <inkml:trace contextRef="#ctx0" brushRef="#br0" timeOffset="7997">6930 409 7713,'5'-6'2160,"-4"1"0,4 3-1274,-5-2-466,0 3-627,0-4 236,0 5 0,-1 3 140,-3 4 0,-4 1 23,-7 7 0,3 3 398,-4 0 1,0 3 36,1-2-499,0 2 20,8-3 1,-1 1-420,4-1 1,-4-4 252,5 1 1,-1-2-61,4-2 1,0 1 108,0-1 0,5-3-271,2-1 1,0-4-13,0 0-51,1-1 172,3-2 0,0 0-150,1 0-174,4 0 248,-3 0 0,3-5-130,-4-3 1,-1-2 165,0-1 1,1-2-122,-1-2 0,-5-1-8,-2-3 1,-3-7 102,-1 4 1,0-3-125,0 2 658,0 0-318,-5 6 0,3 0-104,-6 6 999,6 0-375,-9-1 319,10 6-399,-4 1-410,5 5 128,0 0 1,0 5-129,0 2 0,5 7 151,3 1 160,2 6-151,1-4 0,1 6-34,-1 0-217,0-1 119,6 1 1,-4-5 125,6-3 1,-5 1 91,1-1-403,3 0 271,-5-3-178,3-6 52,-10-1 166,-1-5-97,-5 0 236,0 0-201,0-5 1,0-5-449,0-5 112,-5-5 140,4 2 0,-4-5 230,5 1 1,0-1-59,0 0 0,0 2 66,0 2 0,1-1-90,3 5 361,2 0-242,1 3 0,6 1 3,-1 0-840,2-1 471,-3 1 0,2 3-1175,2 1 1,-1 4 681,4-1 1,-2-1-1252,2 2 1,1-1 1897,4 4 0,0-5 0,-1-2 0</inkml:trace>
  <inkml:trace contextRef="#ctx0" brushRef="#br0" timeOffset="8553">8119 363 7687,'0'-12'0,"-5"2"885,-2 3 1,0-2-2,0 5-466,-1-5-149,-3 8 1,-1-4-114,1 5 0,0 0 39,-1 0 1,1 0 338,0 0 1,-1 1-164,1 3 1,0 2 124,-1 6 0,5 0 118,-1 3-791,1 3 165,0-1 0,1 5 200,2-3-626,3 2 399,-4-3 0,5 3-177,0-2 1,5 1 131,3-1 1,-2-2-792,1-6 0,5 0 351,3 1 0,4-1-561,-4 0 0,1-4 104,-1-4-354,-2-1 875,8-2 1,-7 0 459,5 0 0,-5-10 0,2-3 0</inkml:trace>
  <inkml:trace contextRef="#ctx0" brushRef="#br0" timeOffset="9219">8199 466 7687,'-12'-12'0,"5"5"0,-1-1 2250,6 6-649,-9-3-148,10 5-672,-9 0-559,9 0 1,-5 1-15,2 3 0,3 2 191,-3 5 1,-1 1 138,1-1-89,0 5-303,4-3 1,0 7 146,0-5-401,5 5 152,-4-7 1,10 7-92,-4-5 1,3 0 107,1-3 1,1-2-345,-1-3 1,-3 2 135,-1-5 1,0 1-712,0-1 451,-2-3-49,-5 4 68,0-5-67,0 0 348,0-5 0,1 2-238,3-4 1,-3-4 72,3-5 1,-2 0 38,-2 1 0,-2-3 61,-2-4 0,3 0 144,-3 3 0,2-2-165,-2 2 637,3 3-361,-4-1 0,5 2-63,0 0 264,0 0-222,0 9 0,0-5 203,0 4 0,5 2-69,2 1 1,0 3-132,0 1 1,1 0 20,3 0 1,1 1 51,-1 3 0,0 2-10,1 6 86,-1 4-90,5-3 1,-7 8-17,2-2 280,-2-3-183,3 6 0,-2-9-141,-3 6 0,3-5 63,-2 1 1,-3-2-160,-1-2 0,1-3 150,-1-1-161,-1-4 201,-3 2-301,0-5 2,5 0 197,-3 0-167,3 0-4,-5 0-167,0 0 0,3-5 97,1-3 1,4-2-283,-4-1 0,4-5 165,0-3 0,-2 1 4,2-1 0,-1 0-171,5-3 361,-6 4-208,4 2-21,-4 4 1064,6 6-587,-6-4 0,0 9 352,-2-3 1,1 4-276,3 4 1,2 2 391,-3 5 1,3 4-93,2 0 68,-1 6-318,0-4 1,5 2 315,-1 0-593,0 0 53,-4-1 1,2-1 249,2-2-1205,-3-7 656,5 7 1,-10-10-714,1 3 1,-4 0-35,3-4-1026,-4 0 1474,7-4 0,-8-5-421,6-3 0,-6-2 75,2-1 266,-3-5 635,-1-2 0,0-5 0,0 1 0</inkml:trace>
  <inkml:trace contextRef="#ctx0" brushRef="#br0" timeOffset="9455">8754 124 7687,'0'-6'2692,"0"1"-1781,0 5 0,1 1-642,3 3 1,-3 2-63,3 6 1,3 0 171,0 3 1,3 3-81,1 5 0,0-1 283,-4 1 1,3 4 34,-2-1 110,2 6-415,1-9 1,1 6 179,-1-2-432,0-3-6,1-1 1,-1-2-394,0-2 0,1-3 220,-1-1-938,0-2 1,-1-5 2,-2-1-1949,-3-4 1660,-5 2-222,0-5 990,0 0 1,-1-5 574,-3-3 0,-2-7 0,-6-3 0</inkml:trace>
  <inkml:trace contextRef="#ctx0" brushRef="#br0" timeOffset="9840">8731 409 7687,'0'6'0,"3"0"1385,5-2 1,0-2-706,11 1 1,0 2-974,4-1 0,1 1-75,2-1 824,-2-3-332,4 4 0,-2-5-11,1 0 1238,-1 0-889,-3-5 0,-4 4-130,0-3 1,-5-1-138,1 1 0,0-4-572,-4 0 0,3 2 351,-6-2 0,-3 1-864,-2-5 573,-1 1-426,-2 0 465,0-1 0,-5 1-126,-3 0 105,-2 4 75,-1 2 0,-1 5 173,1 0 1,0 0-193,-1 0 533,1 5 0,0 5-174,-1 5 0,5 2 435,-1-2 1,6-1-65,-2 5 573,3 0-654,1 3 0,0 0 157,0-3-161,5 2-153,1-3 1,5 1-169,1-1 0,-1-2 100,0 2 1,2-4-421,2 1 1,-2-3 216,2-5 1,-4 0-1147,-3-4 0,2-1 125,-3 1-927,-2-1 1269,0-2 0,-1-2-85,0-1-438,0-4 515,1-4 709,-4 0 0,4-6 0,-5 0 0</inkml:trace>
  <inkml:trace contextRef="#ctx0" brushRef="#br0" timeOffset="10049">9197 363 7687,'7'5'2613,"-2"1"1,0 5-2367,2 1 0,7-5-52,1 1 1,5-1-47,-1 5 1,-1 3 143,1 0-287,0 0 45,8-4 1,-3 1 290,3-1 11,-3 0-207,-1 1 1,-1-1-402,1 0 0,-4-3 190,0-1 0,-5 0-2159,1 0 1159,-3-2-666,0-5 920,-6 0-790,-1 0 703,-5-5 898,0-1 0,-5-5 0,-1-1 0</inkml:trace>
  <inkml:trace contextRef="#ctx0" brushRef="#br0" timeOffset="10229">9447 420 7687,'-12'7'0,"1"-4"3128,5 4-2065,-4-6 1,5 5 43,-3-2-845,-2 2 0,5 6-355,-3-1 1,2-1 162,2-2-132,3 2 68,-4-4-276,5 5 239,-5-4 232,4-2-1632,-4 0-66,5-4-1812,0 4 3309,0-5 0,0 0 0,0 0 0</inkml:trace>
  <inkml:trace contextRef="#ctx0" brushRef="#br0" timeOffset="10428">9549 385 7687,'11'0'0,"1"0"0,-1 0 2116,0 0 0,2 0-247,2 0-1162,3-5-389,9 4 1,1-8-682,2 5 186,8-5 184,-13 8 0,9-8-331,-7 6 0,-8-2 246,0 1 0,-6 3-367,-1-3 0,-2 1 70,-3-1-588,-2 3 0,-5-5-8,0 2-780,0 3 1094,0-9 1,0 3 656,0-4 0,-10-5 0,-2-2 0</inkml:trace>
  <inkml:trace contextRef="#ctx0" brushRef="#br0" timeOffset="10607">9708 137 7687,'-4'11'1843,"0"0"1,0 2-896,4 2 0,0 3-152,0 4 0,0 6-318,0 2 0,4-1-312,0 2 0,5-2 127,-2 1-463,-2 3 203,5-9 1,-5 3 168,3-4-423,2-5 211,-4 3 1,4-8-1458,-2 2 1,3 1 151,1-1 1315,-1-5 0,15 0 0,-2-3 0</inkml:trace>
  <inkml:trace contextRef="#ctx0" brushRef="#br0" timeOffset="11050">10376 137 7720,'6'0'1631,"4"5"0,-7 1-907,4 5-124,1 1-319,-2 9 0,4-1 34,-2 11 1,2-1-105,1 4 0,-1 2 78,-2-2 0,0 5-91,-4-8 1,4 3-145,-4-8 0,3 3 104,-3-6 1,0 2-636,-4-6 0,0-3 181,0-1-1741,0-2 676,0-7 660,-5 4-932,-2-8 1023,-4 3 0,0-5 610,-1 0 0,-4-10 0,-2-3 0</inkml:trace>
  <inkml:trace contextRef="#ctx0" brushRef="#br0" timeOffset="11441">10229 419 7718,'1'-6'2567,"3"2"1,4-1-2501,7 1 0,4-1-58,7 1-607,-2 3 410,9-4 1,-4 1 277,5 1-1,-4-1-40,0 4 1,-4 0 553,0 0 0,-6 0-244,-1 0 1,-5 1-348,1 3 0,-2 2 90,-2 6-132,0-1 96,1 5 1,-2-2 314,-3 5-474,4-5 87,-10 7 0,8-8 152,-6 2 1,5 1-76,-4 0 1,1-1 133,-1-4 1,-2-1-130,6-2 0,-5 0 65,5-4 1,-4 4 74,3-4-221,1-1 100,3-3 0,4 0 128,0 0-286,6 0 141,-4 0 0,6-5 47,0-2-318,-1-3 144,6-2 1,-8 0-165,3-3 0,-4 1 87,0-5 0,-4 4 59,-8-4 1,-2 0 56,-5-4 1,0 4 110,0 0 1,-1 2-84,-3-2 127,-2 3-151,-10 4 1,-2 1-254,-5 0 1,-4 4 106,-4 3 1,-1-1-888,-2 2 0,-4-1 468,0 4 0,-4 5-2116,5 2 2687,-1-2 0,-6 6 0,-3-5 0</inkml:trace>
  <inkml:trace contextRef="#ctx0" brushRef="#br0" timeOffset="13161">193 1284 7766,'-11'-5'444,"-1"4"-311,1-3 0,0 3 189,-1 1 0,1 0-52,0 0 1,-1 5-71,1 2-113,0 3 1,-2 3 262,-2 2-240,7-2 0,-7 7 98,8-5 1,-2 4 133,1-4 0,3 1-275,5-1 1,0-2 183,0 2-524,0-2 249,0-2 0,5-5-79,3-2 182,2-3 0,1-1 7,1 0 1,-1-5-91,0-2 1,-3-3-1,-1-2 63,2 1-213,-4 0 1,4-1 81,-5 1 1,1-2-40,-1-2 1,-3 7 74,3-4 1,-3 3 184,-1-2-131,0 5 168,0-4-211,0 8 46,0-3 1,0 7-39,0 1 1,0 4 40,0 4 0,1 4 406,3 0 1,-2 5-167,6-1 1,0-1 53,3 1 1,2-5-99,2 1 1,-1 0-75,4-4 0,1 3 31,4-6 0,-2-3-82,-2-1 1,3-3-145,-3-1 0,-2 0 24,2 0 1,-5-5-157,1-3 1,-2 1 91,-2-5 1,0 3-181,1-6 1,-5 3 72,1 0 0,-6-3-33,2 0 0,-3-1 67,-1 1 1,-1 1 24,-3-5 1,2 5 104,-6-1 0,1 2-77,-5 2 1,1 0 462,0-1-257,-1 6 1,1 1 23,0 5 1,-1 0-63,1 0 0,1 9-6,2 2 1,-2 4 42,3 0 1,0 3 12,0 5 1,4-1 47,0 1 0,1-4-103,2 0 0,0-5 73,0 1 0,5 0-71,3-4 0,2 2-13,1-9 0,1 3-1,-1-3 0,2 0-97,2-4 0,-3-1 56,3-3 1,2-3-20,-2-4 0,4-1-104,-4-4 0,1 0 66,0-3 0,-4-2-144,3 2 1,-3-4 93,-5-3 0,2 2-123,-5-3 1,0 2-46,-4-1 0,0 2-4,0-3 0,0 3 152,0 2 0,-4-1 17,0 0 1,-4 6 127,5 1 1,-5 4-176,4 1 951,-5 4-603,8 2 0,-8 6-132,6 3 1,-5 4 48,4 7 1,-3 1 112,3 3 0,0 6 18,4-2 0,0 7 29,0 1 1,4 0 34,0-1-229,5 3 0,-3-5 55,5 2 63,0-2-84,1-6 0,0 1 193,4 0-363,1-6 0,1-1 172,-3-9-259,3 3 109,-6-9 1,5 4 43,-6-5 1,4 0-65,0 0 0,0-1 59,-3-3 0,0-6 17,3-5 1,-6-5-201,2 1 1,-2 2 67,3-2 0,-6 0-193,-2-4 0,-3-3 23,-1-1 0,0 2 33,0 6 1,-1-1 176,-3 5 0,-2-4 37,-6 4 1,5 3 74,-1 5 0,1 4-91,-5 0 1,1 1 207,0 2 1,-1 2-17,1 1 0,0 5-21,-1 7 1,1-1-24,0 5 0,4 3 129,3 5 0,3-1-96,1-3 1,0 3 49,0 1 0,0-4-136,0-4 0,5-6 33,3 3 1,2-4 51,1-1 0,1-4-30,-1-3 1,-4-3 106,1-1 0,0 0-33,3 0 0,0-1 105,1-3-201,-1-8 1,0-5-21,1-6 47,-1 0 0,0-1-20,1-2 0,-2 1 35,-3-5 1,-2 1-185,-5-2 0,0-1 92,0 1 1,0-1-78,0-2 1,-5 3-38,-2 1 0,-2 4-136,1-5 1,-2 10 38,3-2 1,-2 8-89,1 0 1,0 6-1478,4 2 783,-5 4-679,8-2 1,-3 10 239,8 3 1408,2 2 0,5 1 0,1 1 0</inkml:trace>
  <inkml:trace contextRef="#ctx0" brushRef="#br0" timeOffset="14847">1577 1224 7731,'0'17'-314,"0"-5"0,5 10 888,3-3-188,-3 7-143,10-2 0,-7 5 36,7-3-79,2-2 0,-4 4-61,8-5 1,-7-2 160,5-2-50,-5 3 253,2-10 0,0 4-127,-1-4 1,0-2 145,-4-3-272,0-2 1,-3-1-144,0 0 93,-6 0 0,3-4 0,-5 0-175,0 0 175,5-5-132,-4 4 1,5-15 231,-6 1-50,0-5-531,0-3 0,0 1 95,0-1 82,0-10-556,0 8 0,-4-16 98,0 7-1125,0-3 726,-1 8 568,4-4 0,-4 11-826,5-1 839,0 5 1,1 8 379,3 3 0,-3-3 0,9 8 0,-3 2 0,4 2 0,-4 9 0,1 0 0,-6 1 0,9 4 0,-9 0 0,6 3 0,-1 3 0,5 0 0,-1 1 0,5-5 0,-3 2 0,2-5 0,-2 0 0,-2-4 0,0 1 0,1-6 0,-1 4 0,-4-9 0,1 3 0,0-3 0,3-1 0,-5 0 0,4-1 544,-2-3 64,-3-2-376,5 0 0,-9-4 514,3 2-460,-3-2 1,3-1 299,0-1 1,0 1 55,-4 0-296,0-1-4,-5 6-192,3-4 0,-8 7 149,3-4-359,2 4 93,-5-2 0,3 7-502,-4 1 322,-5 9 170,3 0 1,-3 10-241,4-3 141,1 2-3,0 2-33,4-1 115,-3 1 0,9-1-183,-3-4 41,3 4 115,1-10 0,0 5 9,0-6-176,0 0 197,5 1 0,0-5-142,3 1 127,2-6 0,-4 3-27,5-5 51,1 0-42,-1-5-36,0-1-103,1-5 128,-1-1 0,0-3-22,1 0-481,-1-5 308,0 7 0,-1-8-27,-2 2 29,-3 3 0,-5-4-38,0 5 233,0-6-90,0 9-59,0-5 636,0 11-270,0 1-146,0 0 14,0 4 77,0-4-80,0 5 0,-4 1 97,0 3-110,-4 7 5,6 7 0,-4 3 95,2-2 157,3 2-142,-4-3 0,5 4 160,0-4-241,0 4-3,0-10 0,4 5-246,0-6 96,4 0-28,-1 1-45,4-1 1,0-5-17,1-2 191,-1-3-152,0-1 0,-2 0 29,2 0-87,-2 0 141,8-5 0,-6-5-63,0-5-134,1-5 0,4 8 153,-8-10-257,7 4 282,-9-9 0,4 2-75,-2-6 166,-3 1 1,-5-4-189,0 0 58,0 0 86,0 0-51,0 5 1,0 0 225,0 3-81,-5 7-43,3-8 0,-6 15 646,4-4-325,0 9-132,4 2 0,-1 1 262,-3 0-207,3 1-98,-4 3-531,5 5 280,0 1 1,-2 6 154,-1 4 176,1 1 0,-3 11 120,5 2-257,0 3 176,0 1-139,0 0 1,0 0-36,0 0-12,0 0 6,5-5-199,-3-1 11,8-6 177,-4 1 75,0-5-262,4-2 96,-3-5 0,4 1 140,0-1-230,1-5 0,-5 3-10,1-5 69,-1 0-54,0-4 58,3 0 0,-5-1 119,2-3-86,4-8 10,-5 0-347,5-10 203,-5 5 0,3-6 28,-5 0-86,0 1 0,-4 0-104,0 3 242,0-2 243,0 13-144,0-7 0,0 13-113,0-6 154,0 6-34,0-3-513,0 5 220,0 5 111,5 6 1,-4 7 466,3 4-212,2 1 0,-5-4 136,3 0-182,3 0 0,-2 2-86,2-2 261,3-3 1,-3-4-1,4-1 139,0 0-206,1 1 0,3-2 139,0-3-179,0-2 62,-4 1-47,-4-5 186,3 4-34,-4-5-166,5 0-6,1-5 19,-6-1 0,3-6 132,-6 1-128,6-6-491,-7 0 276,3-6 1,-5 0 101,0 1-929,0-6 616,0-1 1,0-1-522,0 0 364,-5-1 193,3 2-727,-8 2 1,9 9-72,-3 3 608,-2 7-529,5-2 207,-4 9 170,5-4 552,0 5 0,0 6 0,0 6 0,-5-1 0,3 10 0,-3-3 0,5 5 0,0-1 0,5 1 0,-2-4-400,4 0 400,1 0 0,3-2 0,1 0 525,-1-6 0,2 0 39,2 1-368,-3-6 403,5 4-329,-1-9 0,-3 4 225,2-5-217,-3 0 1,0-1 146,-1-3-447,-5 3 268,4-9-49,-3 4-224,4-6 55,-5 1 1,1 0 245,-4-1-732,-1 1 340,3 0 71,-5-1-62,0 1 57,-5 5 1,2 1 119,-4 5 308,4 0-261,-7 0 116,4 0 12,-1 10-189,2-3 0,2 10 240,-1-6 31,0 5-230,4-3-25,0 8 0,5-8 0,3 3 210,2 1-1290,1-5 718,5 5 0,-2-10 86,5 1-1670,0-1 1217,4 0 1,-1-2-1,1-5 1,1 0 658,3 0 0,-4 0 0,5 0 0,-5 0 0,0-10 0,-1-3 0</inkml:trace>
  <inkml:trace contextRef="#ctx0" brushRef="#br0" timeOffset="15052">3538 1350 10806,'11'0'-928,"1"-5"913,4-1 0,-2-2-1137,5 1 1,-1 3 53,0-4 647,4 6 451,-10-8 0,1 8 0,-5-1 0,-6 1 0,3 2 0,-5-5 0,0 4 0,0-5 0,0 2 0,-5-7 0,-1-7 0</inkml:trace>
  <inkml:trace contextRef="#ctx0" brushRef="#br0" timeOffset="15539">3583 1112 7680,'0'11'1920,"0"2"-1298,0 2-254,-5 3-198,4 4 1,-4 6-208,5 2 68,0 3 32,0 1 1,0-4-548,0 0 231,0-4 196,0 6 1,1-9-190,3 0 169,-3-1 14,4-9-501,0 9 0,-3-10 103,1 3 194,4-7-616,-6 2 475,4-9 1,0 4 407,3-5 0,2 0 0,1 0 0,0-5 0,1-2 0,-1-9 0,6 4 0,-5-5 0,-1 6 0,-2 4 0,-5-1 0,0 5 0,1-2 0,-4 5 0,4 0 0,-5 0 0,0 5-485,0 3 486,0 2 0,5 1 1,-4 1 750,3-1-360,3 0-210,-1 1 1,1-1 537,1 1-286,0-6-169,3 4 138,0-9 1,1 5 227,-1-2-436,0-3 226,1 5-186,-1-6 1,0 0 116,1 0-145,-1-6 0,-1 0-138,-2-5 1,0 0 130,-4-1-15,0-4 1,-4 2 155,0-5-147,0 5-203,-5-7 0,-1 4 139,-6-2 40,1-2-657,-5 8 371,3-3 1,-3 6-262,4 2 1,1 3 228,0 5 0,-1 0-1258,1 0 596,0 0 359,-1 5-660,6 7 1,-3 0 197,5 3 913,1 3 0,3 0 0,0-1 0,5 0 0,11-1 0,8 2 0</inkml:trace>
  <inkml:trace contextRef="#ctx0" brushRef="#br0" timeOffset="16709">4764 1520 7723,'6'-5'0,"-1"-1"0,-1-2 116,0 1 735,-1-1-282,-3 2-302,5-4 1,-3 3-115,1-4-177,-1 0 165,-2-1 456,0 1-323,-5 0 0,-2 1 84,-4 2 318,0-2-369,-1 9 0,1-4 185,0 5-241,-1 0 1,1 0 35,0 0-484,-1 0 242,-4 10 1,3-3 1,-3 11-108,5-3 74,4 3 0,-3 4-1,3 1-26,2-5 1,0 3 145,5-2-300,0-3 83,0 6 1,0-10 56,0 4-246,5 1 181,1-9 0,9 6-95,0-11 49,0 6 134,2-8 0,-3 5-217,4-6 20,-4 0 108,3 0-51,-6-6 1,4 4-47,0-6 129,0 1 1,-3-4-37,-1-1 0,-3 1 10,-1 0 0,-4-5 18,0 1 0,-1-4 11,-2 4 1,0-1 23,0 1 0,0 2-63,0-2 1,0 6-629,0 2 1613,0 4-246,-5-2-318,3 5-205,-3 0-70,5 0 0,0 1 65,0 3-243,0 2 170,0 11 0,5-3 204,3 5-137,-3-6 1,5 9-81,-2-3 116,2-3-129,6 1 41,-3-6-523,3 0 1,-3 1 79,2-1 188,-3 0-1067,5-5 343,-6 5 432,0-10-614,1 4 676,-1-5 1,-3-1-385,-1-3 814,-4 3 0,7-10 0,-9 5 0,3-5 0,-3 0 0,-1-1 0,0-4 0,0-2 0</inkml:trace>
  <inkml:trace contextRef="#ctx0" brushRef="#br0" timeOffset="18619">5046 1531 7646,'0'-7'0,"0"-1"1298,0 6-319,0-8 515,0 8-569,0-3-575,0 5 0,0 2-54,0 1 0,0 5 139,0 7 1,0-2 130,0 2-375,0 3 117,5-6-141,-4 5 1,6-7 118,-3-3-303,-3 3 56,4-3 0,-4-1-244,3-2 155,-3 2 74,4-5-286,-5 4 143,0-5-238,5 0 1,-2 0-7,4 0 138,-4-5-221,7-1 254,-9-5 0,9-1-163,-2 1-293,-3 0 373,5-6 1,-8 1-265,6-3 304,-5-3 0,7 9 145,-3-6 1,-2 5 257,-1-1 25,2 7-244,-4-2 282,3 9-142,-5 1 1,3 2 42,1 6 371,0-1-326,1 10 0,-4-3 48,3 5-175,2-6 1,-4 4-120,1-6 0,2 0-416,-1 1 369,5-1-379,-8 1 310,9-1 1,-3-5-145,4-2-728,0 2 405,1-5 254,-1 5-28,0-6-421,1 0 487,-1-6 0,0 0-355,1-5 715,-1 0 0,0-1 0,1 0 0,-1-4 0,0 4 0,-3-6 0,-1 3 0,-4-1 0,1-3 0,-3-1 490,-1 5-252,0-1 1,0 1 84,0 0 1120,-5 0-827,4 4 1,-9 3 889,2 1-1043,3 4 0,-5-6 0,2 5 1,2 1 615,-1 3-1103,4 0 23,-2 0 192,5 0-363,-5 5 161,4 1 1,-4 9 194,5 0-235,0 5 79,5-2 0,-3 3-330,6-2 202,-1 8 1,5-12-124,-1 8 73,0-3 1,-4 2 68,3-4 142,-4-1-64,5-1 0,-3-4 53,0 4-13,-6-4 9,3 0-63,0-1 196,-4 0-187,4-4 355,-5-2-200,-5-5 1,-1 0-113,-5 0 1,-1 0-120,1 0 0,0-2-242,-1-1 1,1-4 154,0-4 1,-1 0-996,1-1 776,0 1 0,4-2-74,4-2-335,1 3 398,2-10 1,0 6-1147,0-3 1047,5-3 1,2 10 120,4-3 1,0 1 378,1-1 0,-1 6 0,0-2 0,1 3 0,-1 0 0,-3 3 0,-1 5 0,1 0 0,-2 0-245,4 0 263,-9 5 0,4 2 2171,-5 4-1078,0 0-585,0 1 0,4 0 1046,0 3-1086,0-2 0,0 3 135,-1-4-379,1-1 1,0 0 91,0 1-148,4-1 0,-6 1 101,2-1-96,2-5-82,-5-1 58,9 0 0,-7-4-186,4 3 57,-4-2 90,2-2-278,0 0 88,1 0 1,2 0-440,-1 0 361,-4-6 1,7 4-39,-3-6-392,-2 1 370,6-4 1,-10-1-122,3 1-27,2-1 155,-5 1 0,5 4 53,-2-1-29,-3 6 49,5-4-88,-6 6 130,0 0-85,5 0 26,-4 6 467,9-5 1,-8 9-122,6-3-134,0 3 426,3 2-338,-5-1 0,4 1 92,-2-1 253,7 0-297,-2-5 0,3 3 140,-5-5 1,1 4-31,-1-5 0,4 1 104,0-4 0,0 0 102,-3 0-551,-1 0 59,0-5 1,1 3 299,-1-6-449,0 1 0,-3-5 0,-2 1 150,-1 0-279,-1-1 217,-4-4 0,0-1-163,0-1 68,0-4 27,0 4 0,-1 0-531,-3-1 1,1 5 57,-4-1-697,4 2 781,-7 2 0,8 4-164,-6 4-810,6-4 918,-3 6 0,3-4-64,-1 5-687,1 5 782,-3 1 0,5 10 508,0-1 0,0 0 0,0-3 0,0 3 0,2-2 0,1 2 0,0 2 0,4-2 0,1 0 0,0-8 0,-1 1 64,1-1 0,-1 4 174,1-4-197,-1-2 1610,5 0-1053,-1-4 0,-3 4 150,-1-5 0,1 0-327,3 0 1,0-1 127,1-3-206,-1 3-152,0-9 124,1 4-160,-1-6 1,0 1 155,1 0-448,-6-1 158,4-4 0,-9 3 184,3-2-434,-3 3 180,-1 0 1,-1 1-103,-3 0 1,2 1-44,-6 2 39,1-2 144,-5 9-150,1-4 161,5 5 1,-3 1-16,5 3-127,0 2 67,-1 5 0,4 1 62,-3-1 150,3 0 1,1 5-43,0-1 46,0 5 1,4-8-81,0 4 0,4-4 118,0-1 0,2 1 11,1-1 10,1 1-129,-1-1 0,0-1 126,1-3-153,-1 4 35,0-10 1,-3 5-97,0-2-117,-6-3 243,3 4-66,0-5 19,-4 0-28,4 0 0,-5-5-160,0-2 0,0-3 53,0-2-172,0 1 145,0 0 0,0-2 0,0-2-103,0 2 0,2-3-93,1 4 190,-1 1-236,8 0 165,-4-1 1,5 1-138,1 0 0,-1-1 31,0 1 1,5 1 66,-1 2 0,0-2-24,-4 3 320,1-3-210,-1-2 0,0 1-160,1 0 740,-1-1-356,-5 6 0,3-4 13,-5 2 150,0-2-142,-4-1 1,0 3 98,0 1 0,0 3-54,0-3 0,-5 3 57,-3-4-8,3 6-110,-5-3-229,4 5 240,-1 0-25,-3 0-168,9 0 112,-9 0 0,9 5-91,-3 2-34,3 3 117,1 2 0,1 3 74,3 0 1,-2 4-80,6-4 1,-1 5 136,5-1 1,-1-1-17,0 1 59,1-6-147,-1 9 0,0-8 56,1 5-50,-1-6 0,-4 8 0,1-6 159,1-1-302,-4-2 149,0 0 0,-5-5-69,0 1 69,0-6 0,-1 7 257,-3-5-257,-2 0-14,-1-4-761,-3 0 499,4 0 0,-5 0-64,-1 0-275,6-6 344,-4 5 0,7-8-1943,-4 6 1527,4-6 1,-1 4-302,8-3 1,3 3 516,4 5 1,4-1 409,0-3 0,2 3 0,-2-3 0,-3 3 0,10 2 0,-3 3 0,-3-3 1306,5 4-975,-8-5 0,3 4-184,-4 0 1441,-1-1-216,0-3 600,1 6 0,-5-5-25,1 3-23,-6-3-1088,3-1-1028,-5 0-1120,0 0 0,0-5 1312,0-3 0,-5-2 0,-1-1 0</inkml:trace>
</inkml:ink>
</file>

<file path=word/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45:47.469"/>
    </inkml:context>
    <inkml:brush xml:id="br0">
      <inkml:brushProperty name="width" value="0.04274" units="cm"/>
      <inkml:brushProperty name="height" value="0.04274" units="cm"/>
      <inkml:brushProperty name="color" value="#CC0066"/>
    </inkml:brush>
  </inkml:definitions>
  <inkml:trace contextRef="#ctx0" brushRef="#br0">125 316 7920,'0'-7'2403,"0"-1"-2264,0 1 0,4-5 237,0 1 0,1 0-89,-1-1 1,-2 1 5,6 0 1,-6-1 18,2 1 58,2 0-235,-4 4 1,3-3 135,-5 3-444,5 2 190,-4 0 35,4 0 176,-5 3-311,0-3 61,0 5-360,0 0 0,0 5 305,0 3 467,0 7-243,0 3 1,0 2 206,0 2 0,-4-1-133,1 5 0,-1 2-145,4-2 1,0 1 43,0-5 1,0 1-74,0 0 0,4-4 168,-1 0-463,1-6 196,-4 4 1,1-10 122,3 1-898,-3-1 287,4 0-1590,-5 3 1499,0-4 1,0 2-176,0-1 0,-5-4 319,-2 1 0,1-3 9,-2-1 1,0 1-72,-3 3 428,0-3-36,-1 4 1,1-5 156,0 0 8,-1 0-21,1 5 1,0-4 291,-1 3 1,1-1-244,0 1 1499,-1-3-687,6 4 643,-4-5-697,9 5-245,-4-4-259,10 4 1,1-5 111,5 0 578,6 0-589,-5 0 0,8 0 33,-4 0 1,3 0-118,-4 0 1,4 0-222,-4 0 1,4 0 94,-4 0 1,4-1-369,-4-3 0,1 3 172,-1-3-422,-2-2 340,3 5 1,-4-8-72,-1 5-1493,0-5 1024,1 8 1,-1-8-818,0 5 0,1-3 33,-1 3 1421,0-5 0,6 3 0,0-6 0</inkml:trace>
  <inkml:trace contextRef="#ctx0" brushRef="#br0" timeOffset="655">692 440 7987,'0'8'1056,"0"-1"886,0 1-1252,0 8 1,-1-2-180,-3 5 1,3-4-209,-3 4 1,3-5-402,1 1 168,0 3 1,0-6 283,0 3-69,0-7-124,0-3 171,0-5-568,0 0 240,0-5 1,0-1-504,0-6 1,-1-4 240,-3-3 1,3-3 26,-3 0 0,3-3-85,1-6 113,0 6 10,0-13 0,0 6-13,0-6 180,0 0-89,0 4 1,3 1 191,1 3 0,5 2-30,-1 6 0,2 4 186,1 3 1,4 2-106,0 2 1,5 1-198,-1 2 1,3 2 77,0 2-177,-4 3 94,4-4 0,-9 5 98,6 0-61,-5 5 16,3 1 1,-10 6 97,1-1 0,-6 2-119,2 2 1,-3 2 87,-1 6 0,-5 0-58,-2-1 1,-9 5 129,-2-1 0,-1 4-17,-4-3 151,3 4-114,-8-12 0,7 8-68,2-8-29,-3-3 4,10-5 1,-5-2-102,6-5 1,3 4 156,1-5-123,4 1 108,-2-4 0,5 0 1,0 1-42,0 3 350,0-3-237,5 9 1,2-4 317,4 1 0,0 6-163,1-6 0,0 6-316,3-6 1,-1 3 57,5 2 1,-5-1-113,1 1 1,-2-6 124,-2-2-1602,0 2 869,1-5-1418,-6 4 611,-1-5 627,0 0-529,-4 0 849,4 0 0,-5-1 525,0-3 0,6-7 0,0-7 0</inkml:trace>
  <inkml:trace contextRef="#ctx0" brushRef="#br0" timeOffset="1333">896 534 9274,'9'0'1767,"3"0"0,-4 0-1465,8 0 1,0-1-100,-1-3 0,1 1-100,0-4 1,-4 3 230,3-4 165,-2 1-240,-2-5 0,1 5-182,-1-1 1,-4 5 170,1-5-620,-5 0 0,2-3 96,-5 0-578,0 4 620,0-3 0,-2 9 28,-1-3 1,-5 3-216,-7 1 518,2 0-239,-3 10 0,1-2 306,0 7 320,5-3-356,-1 5 0,5-3 336,-5 5 0,5-6-173,2 3 0,3 0-113,1-1 1,0 0-13,0-3 0,0-1-346,0 0 1,5-3 29,2-1-165,3-4 200,-4 7 1,5-9-669,-4 3 1,4-3 340,5-1 1,-4-1-632,3-3 1,2 2 491,-2-6 1,4-1-280,-4-6 1,0 3 397,-4-4 1,-1-1 461,-2-2 0,1-3 0,-5 0 0,4-1 0,-6 0 0,6 1 0,-4-1 0,0 0 0,-4 6 0,4-3 488,0 4 1,1 1 90,-2 4 645,-1 0 0,6-1-514,-4 1 0,5 0-277,-1-1 0,0 1 115,0 0-249,2-6-156,-4 5 0,6-5 143,-1 6 48,-5 0-95,4-6 0,-8 5-195,1-3 1,2-2 97,-1 2 0,0 0-324,-4 4 1,0-1 34,0 1-35,-5 0 1,0 3 83,-3 0-370,-2 6 304,9-3 1,-9 5-68,2 0 1,-2 5 83,-1 2 0,-2 7 217,-2 1 1,3 6-109,-3-3 0,6 5 334,1 4 0,2 2-140,-2 5 0,0 1 144,4 3 1,0-2-9,4 6-90,0-1-49,0 0 0,0 2 42,0-6 1,0-3-36,0-3 0,4-2-202,0 1 0,4-2 53,0-6 1,-2-3-216,2 0 0,-4-5 98,3 1 1,-4-2-388,0-2 1,-1-4 41,-2 1-985,0-5 356,0 2-69,0-5 554,0 0 318,0-5 0,0-3-1342,0-7 1619,0 2 0,-5-8 0,-2 3 0</inkml:trace>
  <inkml:trace contextRef="#ctx0" brushRef="#br0" timeOffset="2139">1066 533 7643,'0'6'4418,"0"-1"-4347,5-5 0,1 0-49,5 0 137,1 0-171,-1 0 0,5 0 394,3 0 1,-1 0-154,1 0 1,-2 0 68,2 0 1,3-4-92,-3 1 1,1-6-259,-1 1 0,1 2 132,-5-2 0,0 1-658,-4-5 1,1 1 135,-1 0-280,-5-1 463,-1 6 1,-5-4-164,0 2 303,0-2-14,0 4 0,-1-3-38,-3 6 1,-2-3-52,-5 3 0,-2 1 214,-2-1 0,2 5 35,-2 2 1,-1 5 263,1-2 0,0 3-69,3 2 411,1-1-423,0 5 1,3-2 165,1 5 0,4-5-107,-1 1 0,3-1-104,1 1 0,0-2 12,0 2 0,5-2-36,3-2 1,-1-4 26,4 1 1,-4-2-143,8 2 1,-5-3-10,5-5-192,3 0 136,-6 0 1,6 0-267,-3 0 175,-2 0 64,3 0 0,-1-5-248,0-3 1,2-2 123,-2-1 0,-3 0-24,4-1 0,-5 1-71,-4-1 32,4 1 148,-10 0 1,8-1-96,-6 1 333,1 5-132,-4 1 1,0 4 330,0-3-157,0 2-70,0-3 0,0 7-59,0 1 1,0 4 253,0 4 1,0 0-89,0 1 1,-4-1 212,1 0 0,-1 5-21,4-1-75,0-5 100,0 0-294,0-4-216,0 6 102,0-6-163,0-1 110,0-5-342,0 0 43,0-5 196,5-1 1,0-6-2,2 1-393,4 0 333,-5-1 0,5-4-258,0-3 0,0 1 115,-4-1 0,3 2 236,-2-2 1,2-1-53,1 5 1,1-1 128,-1 5 1,-1 4-23,-2-1 713,2 5-267,-4-2-236,0 5 479,4 0-127,-8 0 439,3 0-612,0 5 1,-4 2 9,3 4 1,-3 0 57,-1 1-310,0-1-14,0 0 1,0 1 210,0-1-506,0 0 186,0-4-425,0 3 381,0-4 1,0 2-772,0-1 342,5-4-906,-4 2 726,4-5-661,-5 0 615,0 0 0,-5-5 0,-1-2 1</inkml:trace>
  <inkml:trace contextRef="#ctx0" brushRef="#br0" timeOffset="3178">1757 577 11454,'12'0'972,"-1"0"0,0-4-575,1 1 1,-1-6-151,0 1 0,1-2-120,-1-1 1,-1-1 256,-2 1-480,2 0 0,-9-1 87,3 1-433,-3 0 352,-1 4 1,0-3-47,0 3-511,0 2 219,-5 0 83,-1 0 0,-6 3 88,1-1 1,-4 3 214,0 3 0,0 0-96,3 5 1,1-1 444,0 4 1,1 2-168,2 2 1,-1-2 304,5 2 1,1-3-66,3 0-177,0 4-46,0-3 0,0 3-169,0-4-55,5-6 151,-4 4 0,9-5-93,-2 2 0,2 0 30,1-3 1,0-3-350,1 3 0,3-3 30,0-1-157,0 0 106,-4 0 0,4-5-40,1-3-303,-1 3 381,-4-5 1,-3 5 0,-1-2 110,1-4 1,-1 9 745,1-6-382,-6 6 174,3-3-161,-5 5 1234,0 0-1069,0 5-108,0-4 1,2 8 41,1-5-115,-1-1 64,3-3-94,-5 0 48,0 6-272,0-5 43,0 4 190,0-5-110,0 0-236,0-5 204,0 4 1,0-10-136,0 4 1,1-3 41,3-2 1,-2 1-39,6 0 1,-4-1 73,3 1 0,-3-4-148,4 0 1,-2 0-51,1 3 61,3 1 126,-3 0 1,0 3 391,1 1-243,-6 4 0,7-3 50,-5 2 0,1 3-38,-1-3-70,-3 3 58,9 1-260,-9 0 204,9 0 0,-8 1 32,2 3-168,-3-3-23,-1 4-131,0-5 0,4 1-134,-1 3-532,1-3 624,-4 4 1,1-3-1088,3 1 680,-3-1 68,10 3 19,-10-5 227,9 0 402,-4 0 0,5 5 0,1 1 0</inkml:trace>
  <inkml:trace contextRef="#ctx0" brushRef="#br0" timeOffset="3569">2143 430 7654,'-6'0'1055,"0"0"-986,6 0 246,0 0-27,6 0 834,-5 0-321,4 0-237,-5 0 0,4 1-205,-1 3 1,2 0 79,-1 7 0,-3-2 76,3 6-452,-3 2 17,-1-4 0,0 7 256,0-5-343,0 6 51,0-9 1,4 5 5,0-6 1,0-4 118,-4 1 0,0-4-553,0 3 278,0-4 1,1 2-1323,3-5 804,-3 0-744,4 0 335,-5 0-654,0 0 1,4-5 722,0-3 964,5 3 0,-3-10 0,5 2 0</inkml:trace>
  <inkml:trace contextRef="#ctx0" brushRef="#br0" timeOffset="3912">2404 499 7654,'0'-7'-241,"5"-3"1,0 8 49,2-6-99,3 6 103,-8-8 1,4 7 353,-2-4 0,-3 3-14,3-4 1605,-3 1-1284,-6-5 0,-1 2 85,-6 3 0,0-2-5,-3 5-426,2 0 28,-3 4 0,0 2 156,1 1-161,-5-1-7,8 8 0,-5-4 99,6 5 0,0 1-39,-1-1 0,5 0-48,-1 1 1,6-1 188,-2 0-112,3 6 35,1 0-400,0 1 148,5-2 1,1-5 159,5-4-540,1 3 291,-1-9 1,1 8-588,4-5 1,-4 0 345,3-4 0,2 0-297,-2 0 0,0 0 212,-4 0 1,1 0-699,-1 0 1,-3-4 125,-1 0 309,-4-5 662,2 8 0,0-9 0,1 4 0</inkml:trace>
  <inkml:trace contextRef="#ctx0" brushRef="#br0" timeOffset="4247">2439 544 9426,'11'0'755,"0"0"0,2-5-443,2-2-413,-2 2 135,3-6 0,-5 9 207,1-6 1,-1 1-44,0-5 1,1 5 343,-1-1-338,0 1 0,-3-3-114,-1 2 0,-4 2-47,1 2-187,-3 3 178,-1-4 150,-5 5-429,-1 0 188,-11 0 1,5 1 87,-3 3 1,1 3 13,-1 8 1,2-2 186,-2 2 0,4 2-55,3-2 1,-1 1 34,5-1 0,1-2 23,3 2 237,0-2-208,0-2 1,1 0 77,3 1-59,-3-6-133,9 4 1,0-5-127,5 2 0,5 2 38,-1-5 0,3 0-430,0-4 0,2 0 254,3 0 1,-2 0-360,5 0 0,-5-5 69,2-3-1575,-3 3 1191,-2-5 1,-3 8 4,0-6-524,-5 6 814,3-9 1,-7 9-1009,-3-6 1501,-2 6 0,0-8 0,2 3 0</inkml:trace>
  <inkml:trace contextRef="#ctx0" brushRef="#br0" timeOffset="4963">3074 645 10991,'6'0'-4046,"-1"0"4046,-5-5 0,0 4 0,0-4 0</inkml:trace>
</inkml:ink>
</file>

<file path=word/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45:35.487"/>
    </inkml:context>
    <inkml:brush xml:id="br0">
      <inkml:brushProperty name="width" value="0.04274" units="cm"/>
      <inkml:brushProperty name="height" value="0.04274" units="cm"/>
      <inkml:brushProperty name="color" value="#CC0066"/>
    </inkml:brush>
  </inkml:definitions>
  <inkml:trace contextRef="#ctx0" brushRef="#br0">171 250 7723,'6'-5'0,"-1"-1"0,-1-2 116,0 1 735,-1-1-282,-3 2-302,5-4 1,-3 3-115,1-4-177,-1 0 165,-2-1 456,0 1-323,-5 0 0,-2 1 84,-4 2 318,0-2-369,-1 9 0,1-4 185,0 5-241,-1 0 1,1 0 35,0 0-484,-1 0 242,-4 10 1,3-3 1,-3 11-108,5-3 74,4 3 0,-3 4-1,3 1-26,2-5 1,0 3 145,5-2-300,0-3 83,0 6 1,0-10 56,0 4-246,5 1 181,1-9 0,9 6-95,0-11 49,0 6 134,2-8 0,-3 5-217,4-6 20,-4 0 108,3 0-51,-6-6 1,4 4-47,0-6 129,0 1 1,-3-4-37,-1-1 0,-3 1 10,-1 0 0,-4-5 18,0 1 0,-1-4 11,-2 4 1,0-1 23,0 1 0,0 2-63,0-2 1,0 6-629,0 2 1613,0 4-246,-5-2-318,3 5-205,-3 0-70,5 0 0,0 1 65,0 3-243,0 2 170,0 11 0,5-3 204,3 5-137,-3-6 1,5 9-81,-2-3 116,2-3-129,6 1 41,-3-6-523,3 0 1,-3 1 79,2-1 188,-3 0-1067,5-5 343,-6 5 432,0-10-614,1 4 676,-1-5 1,-3-1-385,-1-3 814,-4 3 0,7-10 0,-9 5 0,3-5 0,-3 0 0,-1-1 0,0-4 0,0-2 0</inkml:trace>
  <inkml:trace contextRef="#ctx0" brushRef="#br0" timeOffset="1910">453 261 7646,'0'-7'0,"0"-1"1298,0 6-319,0-8 515,0 8-569,0-3-575,0 5 0,0 2-54,0 1 0,0 5 139,0 7 1,0-2 130,0 2-375,0 3 117,5-6-141,-4 5 1,6-7 118,-3-3-303,-3 3 56,4-3 0,-4-1-244,3-2 155,-3 2 74,4-5-286,-5 4 143,0-5-238,5 0 1,-2 0-7,4 0 138,-4-5-221,7-1 254,-9-5 0,9-1-163,-2 1-293,-3 0 373,5-6 1,-8 1-265,6-3 304,-5-3 0,7 9 145,-3-6 1,-2 5 257,-1-1 25,2 7-244,-4-2 282,3 9-142,-5 1 1,3 2 42,1 6 371,0-1-326,1 10 0,-4-3 48,3 5-175,2-6 1,-4 4-120,1-6 0,2 0-416,-1 1 369,5-1-379,-8 1 310,9-1 1,-3-5-145,4-2-728,0 2 405,1-5 254,-1 5-28,0-6-421,1 0 487,-1-6 0,0 0-355,1-5 715,-1 0 0,0-1 0,1 0 0,-1-4 0,0 4 0,-3-6 0,-1 3 0,-4-1 0,1-3 0,-3-1 490,-1 5-252,0-1 1,0 1 84,0 0 1120,-5 0-827,4 4 1,-9 3 889,2 1-1043,3 4 0,-5-6 0,2 5 1,2 1 615,-1 3-1103,4 0 23,-2 0 192,5 0-363,-5 5 161,4 1 1,-4 9 194,5 0-235,0 5 79,5-2 0,-3 3-330,6-2 202,-1 8 1,5-12-124,-1 8 73,0-3 1,-4 2 68,3-4 142,-4-1-64,5-1 0,-3-4 53,0 4-13,-6-4 9,3 0-63,0-1 196,-4 0-187,4-4 355,-5-2-200,-5-5 1,-1 0-113,-5 0 1,-1 0-120,1 0 0,0-2-242,-1-1 1,1-4 154,0-4 1,-1 0-996,1-1 776,0 1 0,4-2-74,4-2-335,1 3 398,2-10 1,0 6-1147,0-3 1047,5-3 1,2 10 120,4-3 1,0 1 378,1-1 0,-1 6 0,0-2 0,1 3 0,-1 0 0,-3 3 0,-1 5 0,1 0 0,-2 0-245,4 0 263,-9 5 0,4 2 2171,-5 4-1078,0 0-585,0 1 0,4 0 1046,0 3-1086,0-2 0,0 3 135,-1-4-379,1-1 1,0 0 91,0 1-148,4-1 0,-6 1 101,2-1-96,2-5-82,-5-1 58,9 0 0,-7-4-186,4 3 57,-4-2 90,2-2-278,0 0 88,1 0 1,2 0-440,-1 0 361,-4-6 1,7 4-39,-3-6-392,-2 1 370,6-4 1,-10-1-122,3 1-27,2-1 155,-5 1 0,5 4 53,-2-1-29,-3 6 49,5-4-88,-6 6 130,0 0-85,5 0 26,-4 6 467,9-5 1,-8 9-122,6-3-134,0 3 426,3 2-338,-5-1 0,4 1 92,-2-1 253,7 0-297,-2-5 0,3 3 140,-5-5 1,1 4-31,-1-5 0,4 1 104,0-4 0,0 0 102,-3 0-551,-1 0 59,0-5 1,1 3 299,-1-6-449,0 1 0,-3-5 0,-2 1 150,-1 0-279,-1-1 217,-4-4 0,0-1-163,0-1 68,0-4 27,0 4 0,-1 0-531,-3-1 1,1 5 57,-4-1-697,4 2 781,-7 2 0,8 4-164,-6 4-810,6-4 918,-3 6 0,3-4-64,-1 5-687,1 5 782,-3 1 0,5 10 508,0-1 0,0 0 0,0-3 0,0 3 0,2-2 0,1 2 0,0 2 0,4-2 0,1 0 0,0-8 0,-1 1 64,1-1 0,-1 4 174,1-4-197,-1-2 1610,5 0-1053,-1-4 0,-3 4 150,-1-5 0,1 0-327,3 0 1,0-1 127,1-3-206,-1 3-152,0-9 124,1 4-160,-1-6 1,0 1 155,1 0-448,-6-1 158,4-4 0,-9 3 184,3-2-434,-3 3 180,-1 0 1,-1 1-103,-3 0 1,2 1-44,-6 2 39,1-2 144,-5 9-150,1-4 161,5 5 1,-3 1-16,5 3-127,0 2 67,-1 5 0,4 1 62,-3-1 150,3 0 1,1 5-43,0-1 46,0 5 1,4-8-81,0 4 0,4-4 118,0-1 0,2 1 11,1-1 10,1 1-129,-1-1 0,0-1 126,1-3-153,-1 4 35,0-10 1,-3 5-97,0-2-117,-6-3 243,3 4-66,0-5 19,-4 0-28,4 0 0,-5-5-160,0-2 0,0-3 53,0-2-172,0 1 145,0 0 0,0-2 0,0-2-103,0 2 0,2-3-93,1 4 190,-1 1-236,8 0 165,-4-1 1,5 1-138,1 0 0,-1-1 31,0 1 1,5 1 66,-1 2 0,0-2-24,-4 3 320,1-3-210,-1-2 0,0 1-160,1 0 740,-1-1-356,-5 6 0,3-4 13,-5 2 150,0-2-142,-4-1 1,0 3 98,0 1 0,0 3-54,0-3 0,-5 3 57,-3-4-8,3 6-110,-5-3-229,4 5 240,-1 0-25,-3 0-168,9 0 112,-9 0 0,9 5-91,-3 2-34,3 3 117,1 2 0,1 3 74,3 0 1,-2 4-80,6-4 1,-1 5 136,5-1 1,-1-1-17,0 1 59,1-6-147,-1 9 0,0-8 56,1 5-50,-1-6 0,-4 8 0,1-6 159,1-1-302,-4-2 149,0 0 0,-5-5-69,0 1 69,0-6 0,-1 7 257,-3-5-257,-2 0-14,-1-4-761,-3 0 499,4 0 0,-5 0-64,-1 0-275,6-6 344,-4 5 0,7-8-1943,-4 6 1527,4-6 1,-1 4-302,8-3 1,3 3 516,4 5 1,4-1 409,0-3 0,2 3 0,-2-3 0,-3 3 0,10 2 0,-3 3 0,-3-3 1306,5 4-975,-8-5 0,3 4-184,-4 0 1441,-1-1-216,0-3 600,1 6 0,-5-5-25,1 3-23,-6-3-1088,3-1-1028,-5 0-1120,0 0 0,0-5 1312,0-3 0,-5-2 0,-1-1 0</inkml:trace>
</inkml:ink>
</file>

<file path=word/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45:33.625"/>
    </inkml:context>
    <inkml:brush xml:id="br0">
      <inkml:brushProperty name="width" value="0.04274" units="cm"/>
      <inkml:brushProperty name="height" value="0.04274" units="cm"/>
      <inkml:brushProperty name="color" value="#CC0066"/>
    </inkml:brush>
  </inkml:definitions>
  <inkml:trace contextRef="#ctx0" brushRef="#br0">0 159 7731,'0'17'-314,"0"-5"0,5 10 888,3-3-188,-3 7-143,10-2 0,-7 5 36,7-3-79,2-2 0,-4 4-61,8-5 1,-7-2 160,5-2-50,-5 3 253,2-10 0,0 4-127,-1-4 1,0-2 145,-4-3-272,0-2 1,-3-1-144,0 0 93,-6 0 0,3-4 0,-5 0-175,0 0 175,5-5-132,-4 4 1,5-15 231,-6 1-50,0-5-531,0-3 0,0 1 95,0-1 82,0-10-556,0 8 0,-4-16 98,0 7-1125,0-3 726,-1 8 568,4-4 0,-4 11-826,5-1 839,0 5 1,1 8 379,3 3 0,-3-3 0,9 8 0,-3 2 0,4 2 0,-4 9 0,1 0 0,-6 1 0,9 4 0,-9 0 0,6 3 0,-1 3 0,5 0 0,-1 1 0,5-5 0,-3 2 0,2-5 0,-2 0 0,-2-4 0,0 1 0,1-6 0,-1 4 0,-4-9 0,1 3 0,0-3 0,3-1 0,-5 0 0,4-1 544,-2-3 64,-3-2-376,5 0 0,-9-4 514,3 2-460,-3-2 1,3-1 299,0-1 1,0 1 55,-4 0-296,0-1-4,-5 6-192,3-4 0,-8 7 149,3-4-359,2 4 93,-5-2 0,3 7-502,-4 1 322,-5 9 170,3 0 1,-3 10-241,4-3 141,1 2-3,0 2-33,4-1 115,-3 1 0,9-1-183,-3-4 41,3 4 115,1-10 0,0 5 9,0-6-176,0 0 197,5 1 0,0-5-142,3 1 127,2-6 0,-4 3-27,5-5 51,1 0-42,-1-5-36,0-1-103,1-5 128,-1-1 0,0-3-22,1 0-481,-1-5 308,0 7 0,-1-8-27,-2 2 29,-3 3 0,-5-4-38,0 5 233,0-6-90,0 9-59,0-5 636,0 11-270,0 1-146,0 0 14,0 4 77,0-4-80,0 5 0,-4 1 97,0 3-110,-4 7 5,6 7 0,-4 3 95,2-2 157,3 2-142,-4-3 0,5 4 160,0-4-241,0 4-3,0-10 0,4 5-246,0-6 96,4 0-28,-1 1-45,4-1 1,0-5-17,1-2 191,-1-3-152,0-1 0,-2 0 29,2 0-87,-2 0 141,8-5 0,-6-5-63,0-5-134,1-5 0,4 8 153,-8-10-257,7 4 282,-9-9 0,4 2-75,-2-6 166,-3 1 1,-5-4-189,0 0 58,0 0 86,0 0-51,0 5 1,0 0 225,0 3-81,-5 7-43,3-8 0,-6 15 646,4-4-325,0 9-132,4 2 0,-1 1 262,-3 0-207,3 1-98,-4 3-531,5 5 280,0 1 1,-2 6 154,-1 4 176,1 1 0,-3 11 120,5 2-257,0 3 176,0 1-139,0 0 1,0 0-36,0 0-12,0 0 6,5-5-199,-3-1 11,8-6 177,-4 1 75,0-5-262,4-2 96,-3-5 0,4 1 140,0-1-230,1-5 0,-5 3-10,1-5 69,-1 0-54,0-4 58,3 0 0,-5-1 119,2-3-86,4-8 10,-5 0-347,5-10 203,-5 5 0,3-6 28,-5 0-86,0 1 0,-4 0-104,0 3 242,0-2 243,0 13-144,0-7 0,0 13-113,0-6 154,0 6-34,0-3-513,0 5 220,0 5 111,5 6 1,-4 7 466,3 4-212,2 1 0,-5-4 136,3 0-182,3 0 0,-2 2-86,2-2 261,3-3 1,-3-4-1,4-1 139,0 0-206,1 1 0,3-2 139,0-3-179,0-2 62,-4 1-47,-4-5 186,3 4-34,-4-5-166,5 0-6,1-5 19,-6-1 0,3-6 132,-6 1-128,6-6-491,-7 0 276,3-6 1,-5 0 101,0 1-929,0-6 616,0-1 1,0-1-522,0 0 364,-5-1 193,3 2-727,-8 2 1,9 9-72,-3 3 608,-2 7-529,5-2 207,-4 9 170,5-4 552,0 5 0,0 6 0,0 6 0,-5-1 0,3 10 0,-3-3 0,5 5 0,0-1 0,5 1 0,-2-4-400,4 0 400,1 0 0,3-2 0,1 0 525,-1-6 0,2 0 39,2 1-368,-3-6 403,5 4-329,-1-9 0,-3 4 225,2-5-217,-3 0 1,0-1 146,-1-3-447,-5 3 268,4-9-49,-3 4-224,4-6 55,-5 1 1,1 0 245,-4-1-732,-1 1 340,3 0 71,-5-1-62,0 1 57,-5 5 1,2 1 119,-4 5 308,4 0-261,-7 0 116,4 0 12,-1 10-189,2-3 0,2 10 240,-1-6 31,0 5-230,4-3-25,0 8 0,5-8 0,3 3 210,2 1-1290,1-5 718,5 5 0,-2-10 86,5 1-1670,0-1 1217,4 0 1,-1-2-1,1-5 1,1 0 658,3 0 0,-4 0 0,5 0 0,-5 0 0,0-10 0,-1-3 0</inkml:trace>
  <inkml:trace contextRef="#ctx0" brushRef="#br0" timeOffset="205">1961 285 10806,'11'0'-928,"1"-5"913,4-1 0,-2-2-1137,5 1 1,-1 3 53,0-4 647,4 6 451,-10-8 0,1 8 0,-5-1 0,-6 1 0,3 2 0,-5-5 0,0 4 0,0-5 0,0 2 0,-5-7 0,-1-7 0</inkml:trace>
  <inkml:trace contextRef="#ctx0" brushRef="#br0" timeOffset="692">2006 47 7680,'0'11'1920,"0"2"-1298,0 2-254,-5 3-198,4 4 1,-4 6-208,5 2 68,0 3 32,0 1 1,0-4-548,0 0 231,0-4 196,0 6 1,1-9-190,3 0 169,-3-1 14,4-9-501,0 9 0,-3-10 103,1 3 194,4-7-616,-6 2 475,4-9 1,0 4 407,3-5 0,2 0 0,1 0 0,0-5 0,1-2 0,-1-9 0,6 4 0,-5-5 0,-1 6 0,-2 4 0,-5-1 0,0 5 0,1-2 0,-4 5 0,4 0 0,-5 0 0,0 5-485,0 3 486,0 2 0,5 1 1,-4 1 750,3-1-360,3 0-210,-1 1 1,1-1 537,1 1-286,0-6-169,3 4 138,0-9 1,1 5 227,-1-2-436,0-3 226,1 5-186,-1-6 1,0 0 116,1 0-145,-1-6 0,-1 0-138,-2-5 1,0 0 130,-4-1-15,0-4 1,-4 2 155,0-5-147,0 5-203,-5-7 0,-1 4 139,-6-2 40,1-2-657,-5 8 371,3-3 1,-3 6-262,4 2 1,1 3 228,0 5 0,-1 0-1258,1 0 596,0 0 359,-1 5-660,6 7 1,-3 0 197,5 3 913,1 3 0,3 0 0,0-1 0,5 0 0,11-1 0,8 2 0</inkml:trace>
</inkml:ink>
</file>

<file path=word/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44:55.359"/>
    </inkml:context>
    <inkml:brush xml:id="br0">
      <inkml:brushProperty name="width" value="0.04274" units="cm"/>
      <inkml:brushProperty name="height" value="0.04274" units="cm"/>
      <inkml:brushProperty name="color" value="#CC0066"/>
    </inkml:brush>
  </inkml:definitions>
  <inkml:trace contextRef="#ctx0" brushRef="#br0">1 12 9998,'0'-6'2713,"0"1"-2161,0 5 396,0 5-538,0 1 0,0 7 363,0 2 0,1 2-296,3 6 0,-3 3-111,3 1 1,-3 8-65,-1-1-66,0 8-72,0-2 0,0 6 164,0-1-97,0 0-80,0 1 0,0-5 151,0 1-260,0-11 109,0 7 0,0-13-121,0 5 0,0-8 44,0 1 0,0-5-45,0 1 1,0 2 248,0-6-256,0 0 17,0-4-445,0-5 183,0-1 64,0-5-2924,0 0 0,1-5 436,3-2 2647,2-3 0,6-7 0,-1 0 0</inkml:trace>
</inkml:ink>
</file>

<file path=word/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46:32.029"/>
    </inkml:context>
    <inkml:brush xml:id="br0">
      <inkml:brushProperty name="width" value="0.04274" units="cm"/>
      <inkml:brushProperty name="height" value="0.04274" units="cm"/>
      <inkml:brushProperty name="color" value="#CC0066"/>
    </inkml:brush>
  </inkml:definitions>
  <inkml:trace contextRef="#ctx0" brushRef="#br0">23 23 12522,'0'17'-21,"0"0"62,5 11 861,-3 1 1,3 6 5,-5 3-483,0 2 1,-2 2 0,0 0 247,-2 0 0,-4-6-286,5-2 1,-2-8-51,1 1-316,3 2 42,-4-10 0,5 6-421,0-10 398,0 0-990,0-4 531,0-4-204,0-2 360,0-15 0,5-4-557,2-13 1,3 3-10,2-2 233,-1 2 294,0 1 1,-3 4 83,-1 0 49,1 6 0,-1-3 388,1 9 1,-4 2-236,3 5 688,1 0 0,3 6-368,1 5 0,-1 1 826,0 3 1,1 1 52,-1-1-563,0 6-311,1-9 1,-1 8 103,0-5-452,1 1 1,-1-5 0,-1 0-673,-2 1 1,2-1 532,-3 0 0,0-4-1473,0-4 1,-3-1 25,3-2-830,-4 0 1610,7 0 0,-9-3-53,3-4 898,2-1 0,-4-13 0,3 3 0</inkml:trace>
  <inkml:trace contextRef="#ctx0" brushRef="#br0" timeOffset="197">399 342 7778,'7'0'3781,"-1"0"-2782,-2 0 1,-3 5-650,3 2 1,-2 4-147,2 0 1,-3 0 331,3 1 0,1-1 138,-1 0-703,0 1 65,1-1 0,-3 0 322,6 1-783,-6-1 382,3-5 0,-1 4-1331,0-2 0,0-2 74,-4 2-1704,5-6 3004,-4 3 0,9-10 0,-4-1 0</inkml:trace>
  <inkml:trace contextRef="#ctx0" brushRef="#br0" timeOffset="976">591 399 8930,'0'7'4398,"0"1"-3970,0-1 1,0 5-401,0-1 1,4 1 82,0 4 1,1-4 401,-1 3 1,-3-2-95,3-2 1,-2-1 31,2-2 0,-3 2-66,3-2-539,-3-3 169,-1 0 0,1-5-700,3 0 527,-3 0 85,5 0 0,-6-2-2,0-1 1,0-5-410,0-7 0,1 1 193,3-5 1,-3 4-332,3-4 0,-3 1-37,-1 0 322,5-4 119,-4 10 1,4-9 254,-5 6 0,0 0-79,0 4 0,1 3 196,3 1-166,-2 4 656,3-2-456,0 5 0,0 5 318,2 3 1,2 2-27,-5 1 53,5 6-300,-3-5 1,4 5 165,-2-6 1,2 1 215,-3 4-408,3-4 1,2 5-1,-1-6 1,0-1-218,1-2 0,-5 0-169,1-4-49,-1 0 1,5-4 123,-1 0-341,0 0 315,1 0 0,-5 0-193,1 0-45,-1-5 220,5-1 1,-2-6-118,-3 1 0,3 0 26,-2-1 1,1-3-64,-2 0 1,2 0-114,-5 4 463,0-1-45,1 1 0,-4 3-227,3 1 531,-3 4-170,-1-2 145,0 5-218,0 0 1,4 1 406,0 3 0,1 4-214,-2 7 1,-1-3 84,1 4 1,0 0-38,1-1 0,-2 0 44,6-3 1,-6-1 152,2 0-628,2-4 170,-4 3 0,7-8-137,-6 6 1,2-6 109,-1 2-391,-3 2 272,9-4 1,-7 3-49,5-5 0,-5-5 109,5-3 0,-2 2-285,2-2 0,2-3-95,-3-4-332,-2 0 451,6 3 1,-10 1-188,3 0 308,2-1-104,-5 1 789,4 5-451,-5 1 0,1 5 80,3 0-166,-3 0 1,8 5 589,-5 2 0,1-1-34,-1 2 187,-3 0-109,9 3-628,-3 0 0,3 1 57,-3-1 0,2-4-1442,-5 1 764,5-5-671,-3 2 0,5-5 84,1 0-31,-6 0 785,-1-5 1,-1-2-80,-1-4 560,1 0 0,-4-6 0,0 0 0</inkml:trace>
  <inkml:trace contextRef="#ctx0" brushRef="#br0" timeOffset="1189">1204 238 7680,'6'0'6007,"8"-4"-5570,-3 0 1,4 0-201,0 4 0,-1-1 72,5-3 1,-1 3-53,1-3 0,1 3 29,-5 1 1,5 0 66,-1 0-131,-3 0-52,1 0 0,-6 0-922,0 0 1,1 0 423,-1 0 0,-3 0-2425,-1 0 1255,-4 0 382,2-5 0,-5-1 84,0-6-190,0 1 611,-5 0 611,3-1 0,-13-4 0,3-2 0</inkml:trace>
  <inkml:trace contextRef="#ctx0" brushRef="#br0" timeOffset="1411">1328 1 7680,'-1'11'3021,"-3"0"-2411,3 1-284,-4 4 1,5 2 337,0 4 1,4 6-261,-1 2 0,5-1 493,-4 2 1,5-5-417,-2 4 1,-1-3 169,2 3 0,-2-5-220,2 2 1,2-7-366,-2-1 0,-2-6 20,1 3-425,-4-4 342,7 0 1,-7-1-1820,4 0 1012,-4 1-2362,7-1 2273,-9-5 1,5-1-1352,-2-5 1262,-3 0-305,4-5 1287,0-1 0,2-10 0,4-2 0</inkml:trace>
  <inkml:trace contextRef="#ctx0" brushRef="#br0" timeOffset="2221">1509 432 9233,'7'1'1502,"1"3"0,-1-3-436,5 3-836,4-3-84,-3-1 0,8 0 5,-2 0 1,-1-1 55,1-3 0,-2 3 177,2-3 1,1-1-84,-5 1 1,4-4-261,-4 5 0,0-2 165,-3 1-997,-1 3 569,0-10 1,-4 9 107,-3-6-303,2 6 1,-5-4 147,3 2 0,-4 1 110,-4-4 1,-2 4-214,-6-1 0,-4 3 38,-3 1 0,2 0 215,-2 0 0,1 1-78,-1 3 736,3 3-404,4 4 0,1-4 31,0 1 97,4 0-176,-3-2 0,9 4 22,-3-3 0,3 0 0,1 0 1,1 1 201,3 3 1,2-1-89,6-2 0,0 2 76,3-3 1,-1 0 4,5 0-228,0-4-86,4 7 1,-1-9 192,1 3-308,0-3 109,0-1 1,-1 0-52,1 0 0,0-1 94,-1-3 0,1 2-62,0-6 1,-5 4 44,1-3 1,-5-1-84,1-3 1,-2 3 88,-2 1-284,-4-1 163,3 2 1,-9-4 22,3 2-41,-3 3 100,-1-5 1,0 4 3,0-5 0,-5 3-28,-3 0 0,-2 5 45,-1-5 0,0 6-43,-1-2 1,-3 3 86,0 1 0,-4 0-82,4 0 133,-5 0-100,7 5 1,-3 0-3,5 2 135,4 3-134,-3-3 53,4 4 0,0 0-40,2 1 0,3-1 1,1 0 0,1-3 6,3-1 0,2 0 114,5 0 1,4 2-74,0-5 1,2 0 52,-2-4 0,-1 0-41,5 0-292,-5 0 151,7 0 1,-8-5-156,2-3 0,-1-2 94,1-1 1,-7-1-44,4 1 1,-3 0 10,2-1 1,-3-4-139,-1-3 0,-4 1-134,0-1 253,-1 0 72,-2-3 1,-2-2-164,-1-3 318,1 3-54,-8-3 0,4 0 92,-5 1 0,3-1-65,1 5 0,-1 4 356,-3 3 1,3 4-196,1 3 1,3 3 310,-4 5-153,1 0-79,-5 0-177,1 5 0,3 3 116,1 7 377,4 2-324,-7 6 0,9 1 252,-3 2 0,3-2-123,1 3 0,5-3 26,3-2 1,5 1-106,2 0 1,6-2-31,-2-2 1,1 1 27,-1-5-528,2 1 221,-3-5 0,4-1 248,1-3-1103,0 4 645,-1-10 0,0 5-1178,-3-2 1,-3-3 608,-5 3 0,1-3-531,-1-1 0,-3 0 636,-1 0 1,-4-5 688,1-2 0,-8-3 0,-3-2 0</inkml:trace>
  <inkml:trace contextRef="#ctx0" brushRef="#br0" timeOffset="2714">444 102 13041,'11'0'-897,"0"0"846,1 0-759,-1 0 594,0 0 1,5 3 215,-1 1 0,5 0 0,-2-4 0</inkml:trace>
  <inkml:trace contextRef="#ctx0" brushRef="#br0" timeOffset="2862">988 113 7768,'6'0'4203,"1"0"-3258,-4 0 1,4 0-734,4 0 0,0 0-250,1 0-1330,-1 0 284,0 0-644,1 0 885,-1 0 491,0 0 0,1 0 352,-1 0 0,0-5 0,1-1 0</inkml:trace>
  <inkml:trace contextRef="#ctx0" brushRef="#br0" timeOffset="4666">2949 385 9897,'11'-5'739,"0"4"1,1-8-126,-1 5-444,0-5-38,-4 3 0,2-1 131,-6-1-371,6 0 148,-8 2 1,4-4-447,-5 3 1,0-4 131,0 0-128,0 0 0,-1-1 163,-3 1 1,-2 5 82,-5 2 1,-2 3-98,-2 1 394,2 0-135,-8 5 1,8-1-220,-2 7 1010,3-2-548,0 7 1,1-1 372,0 0 1,3 6-248,1-3 0,4 0 68,-1 1 0,4-5-112,4 1 1,2-2-191,6-2 1,3 0 110,0 1-237,5-1 130,-2-5 1,1-1-151,0-5 1,-6 0 30,3 0 0,0 0-178,-1 0 1,0-1 95,-4-3 0,1-2-362,-1-5 1,1-1 187,-1 1 0,-1-4-378,-3 0 1,0-2 14,-3 2 248,-3 3-84,4-5 325,-5 6-175,0 5 691,0-5-354,0 10 0,0 1 37,0 8 0,0 2-13,0 1 1,1 1 349,3-1 1,-2 0 22,6 1 55,0 4-266,3-9 1,4 11 75,0-10-136,5 4-77,-7-5 1,8 3-144,-2-3 1,-1 2 155,1-5 0,-5 0-242,1-4 1,-3 0 83,0 0 1,-5 0-119,1 0 1,-6-2-86,2-1 76,2-4 59,-4-4 1,3 0 33,-5-1-293,0-4 193,0 3 1,0-8-252,0 2 1,-5-2 151,-3-2 0,3 4-124,1 0 0,-1 1 93,1-1 0,1-1-456,3 5 344,0 0-106,0 4-16,0 4 164,5-3 174,1 9 53,5-4 0,1 5 196,-1 0 1,0 5-111,1 3 0,-1 2 348,0 1 1,1 4-179,-1 0 1,0 4 482,1-4 0,-1 4-46,0-4 247,1 6-458,-1-9 1,-1 5-185,-2-6 1,2 3 45,-3-3 0,3 3-229,2-7 1,-5 2 206,1-1-765,-1 2 0,5-9 310,-1 3 0,0-3-617,1-1 0,0 0 8,4 0 99,-4 0 542,5 0 0,-2-5 246,0-2 0,5 2 0,-8-6 0,5 5-86,-6-5 0,1 0 86,-1-1 0,-4 5 440,1-1 1,-5 1-233,0-5 1,-1 1 1433,-2-1-821,0 1 180,-5 0-604,-2 5 1,-4 0 244,0 6-137,-6 0-243,5 0 1,-10 2 111,3 2 0,2 3-109,-2 8 0,5-1-177,-1 5 1,2-5 104,2 1 1,5 1-158,2-1 0,-1 4 36,1-4-249,0 1 186,9-5 1,-2 0-204,4 1 94,6-1 45,-1 0 0,6-3-10,-3-1 0,-1-4 69,5 1 1,-4-3-29,4-1 0,-5-5 37,1-3 0,1-3-46,-1-4 1,1 1 48,-5-5-471,0 0 274,1 2 0,-2-5-103,-3 3 1,-2-2 102,-5-2 0,0-3 167,0-1 0,-1 1-103,-3 3 0,2 0-120,-6 1 1,1 3 59,-5 0 1,5 5-953,-1-1 566,1 7-767,-5-2 829,6 9 1,-3 1-159,5 8 1,1 3 658,3 4 0,0-1 0,0 5 0,-5 0 0,-2 3 0</inkml:trace>
  <inkml:trace contextRef="#ctx0" brushRef="#br0" timeOffset="5158">3857 305 7671,'11'12'-590,"1"4"0,-5-4 118,1 3 1225,-1-2 1,5-3-1,-1-1 246,0-2 0,4-4-544,1 1 0,0-3-1,-1-1 1,-2 0-132,2 0 1,1-1-21,-1-3 1,0 1-62,-3-4 1,-1-1 78,0-3 1,-3 1-31,-1 2-407,-4-2 157,2 4 0,-5-6-33,0 1 0,0 4 87,0-1 0,0 4-293,0-3 0,-5 4 139,-3-1 0,2 3-207,-1 1 0,-1 1 109,-3 3 0,3 2 116,1 6 0,3 0-8,-4 4 158,6-4-135,-3 10 0,5-10 109,0 3 1,3-2-64,1-2 1,5 1 86,-1-1 0,2 0-81,1 1 0,4-5-12,0 1 0,0-6 22,-3 2 0,-1-3-58,0-1 1,1 0 55,-1 0-146,0 0 57,1 0 0,-1-4-82,0 1-116,1-6 113,-1 3 1,-3-6-140,-1 1 0,-4 0 60,1-1 1,1 1 288,-2 0-201,1-1 298,-4 1-70,0 5 361,0 1-186,0 5-45,0 0 30,5 0-105,-4 0 0,10 3 165,-4 1 0,3 1-64,1-1 0,1-3 22,-1 3 0,1 1-130,-1-1 1,0 1-110,1-1 1,-1-3 99,0 3-285,1-3 151,-1-1 0,0 4 141,1-1-742,-1 1 411,-5-4 1,4 0-699,-2 0 0,-2 0-68,2 0-1,-6 0 1,8 0 403,-2 0 0,-2-5-410,2-2 1,-1 0 86,5 0 874,-1-1 0,0-3 0,1 0 0</inkml:trace>
  <inkml:trace contextRef="#ctx0" brushRef="#br0" timeOffset="5571">4752 293 8415,'0'-6'3008,"0"1"-2383,0 5 464,0 0-760,-5 5-136,-2 1 1,-3 6 157,3-1 1,-2 0-40,5 1 1,0-1-219,4 1 0,0-1 197,0 0-266,0 1 59,0-6 1,5 4 206,3-3-614,2-2 279,1 6 1,1-10-147,-1 3 1,0 1 100,1-2 1,-1 1-67,0-4 0,5 0 76,-1 0 1,4-4-105,-4 1 0,5-6 13,-1 1-254,-3-2 232,0 4 0,0-4-23,-1 2 0,0-2 86,-4-1 1,-3 0-48,-1-1-96,-4 1 603,2-1-243,-5 1 434,0 5-276,-5 1 395,-1 5-395,-6 0 0,2 1 115,3 3 1,-4 2-93,4 5 1,1 1 254,-2-1 1,6 1-161,-2-1 1,2 0 19,2 1-45,0-1-422,6 0 124,0 1 1,6-5 180,4 1-843,1-6 483,6 3 0,5-5-573,2 0 1,8-4 325,3 1 1,3-10-1659,2 2 1,7-4 2042,-1-1 0,6-1 0,-6-6 0</inkml:trace>
</inkml:ink>
</file>

<file path=word/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46:48.308"/>
    </inkml:context>
    <inkml:brush xml:id="br0">
      <inkml:brushProperty name="width" value="0.04274" units="cm"/>
      <inkml:brushProperty name="height" value="0.04274" units="cm"/>
      <inkml:brushProperty name="color" value="#CC0066"/>
    </inkml:brush>
  </inkml:definitions>
  <inkml:trace contextRef="#ctx0" brushRef="#br0">46 1225 7675,'-11'0'0,"0"0"0,4-5 976,2 4-196,5-4-195,-5 5 644,4 0-469,-4 0-307,5 5-129,0-4 63,0 9-145,0-3 0,5 8-61,2 0 13,4-5-49,0 0 1,0-4-57,1 6 1,3-5 180,0 1-444,0-6 181,-4 3 1,1-5 191,-1 0-359,0 0 1,1 0 50,-1 0-181,-5-5-246,-1-1 369,0 0 1,-3-8-162,1 2 0,-1-3 133,-2 0 1,-2 1-626,-1-5 491,-4 1 0,-4-1-64,0 0 0,-4 0-158,-1-4 357,1 6 295,-1 0 0,3 6-107,-2-1-188,3 6 1463,0 1-792,6 0 159,1 4-258,0-4-224,4 5 0,-3 1 25,8 3 64,-3-3-119,9 9 175,1-9 1,3 4 133,5-5-147,0 0-141,-1 0-22,3 0 0,-3 0 123,4 0-366,1-5 1,-4-1 20,0-5-53,0-1 1,-2 1 106,-2 0 1,-2-2-123,-2-2 85,1 2-16,-1-3-610,-5 0 457,-1 3 1,-5-7-170,0 5 159,0-5 95,0 7 0,-5-7-40,-2 5 539,2 0-192,-5 3 528,3 6-490,-4 1 1,3 5 10,1 0 0,3 5 43,-3 3-3,4 7 0,-2 2 1,1 10 0,0 2 297,2 4 115,1-7-368,1 12 0,5-8 223,2 8-296,3-3-44,2 9 0,-1-8-235,0 1 72,1 4 53,-1-11 1,4 4-438,0-8 1,-1-3 149,-6 0-257,2-6 346,-4 0 0,0-8-110,-2 2-1068,2-7 270,-4 1 344,3 0-144,-5-4 493,-5 4 0,-2-10-833,-4-3 604,-5-2 298,3-1 1,-7-5-303,5-3 325,-5-3 0,2-2 115,-5-2 1,2 2-134,2-2 97,-2 2 904,8 6-571,-3 2 1,9 4-90,4 1 2096,-4 5-1103,6 1-364,-4 5 1284,5-5-885,0 3-656,5-3 0,5 4 187,5-3-158,5 3-257,-2-4-458,5 0 238,-1 4 0,5-6 203,-1 3-1216,6 3 0,-7-4 363,5 5-1320,-5 0 0,8-1 1996,-3-3 0,3-2 0,1-5 0</inkml:trace>
  <inkml:trace contextRef="#ctx0" brushRef="#br0" timeOffset="1016">1169 1089 10934,'-5'6'1310,"4"5"-1033,-5 0 1,6 3 103,0 5 186,6 0 0,0 3 78,5 1-617,1 0-1,-1-1 120,5-4 0,-2 2-13,5-5 62,-5 0 0,2-8-171,-4 3 269,4-4 48,-3 0-344,3-1 166,-10-5-260,4 0-276,-8 0 295,8 0 1,-9-5-540,3-2 339,-3-3 122,-1-7-733,0 0 557,0-1 1,0-7-72,0 2 197,0-2 1,-4 1-106,0-2-14,-4 7 342,6-8-377,-3 15 21,5-5 879,0 11-336,0-4 380,0 9-337,0-5-119,0 12 0,2 0 971,1 5-573,-1 1-139,8 4 283,-4 2-340,5-1 0,-3 3 242,-1-5-302,1 6 1,2-9 104,-2 3-180,2 3-122,-4-5 73,5-2 0,-3-1-186,-1-2 69,-4-3-1,2 0-57,0-5-277,-4 0 235,4 0-80,-5 0 0,2 0 0,0-2-70,2-1-91,0-4 1,1-4-67,2 0 253,-2-6-325,5 0 269,-8-1 1,8-3-448,-3 2 263,-2-3 1,0 5 386,0-5-160,-3 15 1,6-9-150,-4 9 617,0 2 1,-3 0-222,3 5-71,-3 0 528,9 0-395,-8 0 0,4 5 276,-2 2-170,-3 4-79,9 0 1,-7 4-303,4 0-36,-4 0 236,7-3 0,-8 3-1092,6 0 419,-6 0 293,8-9-1075,-8 4 847,8-8 0,-8 6-118,6-4 91,-1 0 0,5-4-69,-1 0 76,0 0 119,1 0 181,4 0 0,-3-4-83,2 0 118,-3-4 0,0 1 144,-1-4 314,1 0-229,-1-1-1,0 6 1111,-5-9-825,0 7 0,-3-8-82,1 5 965,0-1-756,-4 1 0,0-4 120,0 0-135,-5-1 1,2 6 173,-4 3-270,-1-3-1,-3 9-137,0-5 128,-1 6 1,1 0 70,-1 0-199,6 0-181,-4 6 144,4 0 0,-4 6 159,2 4-315,3 1 47,5 1 0,0 3-32,0-2 65,0 3-38,0-5 1,1 3-36,3-5-16,2 1 14,6-5 1,-1 0-93,0 1 0,1-2-16,-1-3 22,1-2 1,-1-5-1,1 0 79,4 0-169,-4 0 174,5-5 1,-7-1-235,-3-5 218,3-6 5,-3 5 1,0-10-58,1 3 1,-6-2 38,2-2-220,-3 1 106,-1-1 1,-5-4 72,-2 1-221,-3-1 111,-2 5 0,3 0 59,-2 3-123,2-2 0,-3 8-155,4-2-118,1 8 187,0-3 112,-3 8 0,8-3-1541,-6 5 828,6 0 315,-3 0-591,5 0 740,-6 5 0,5 2-85,-3 4 546,3 0 0,1 6 0,0 0 0</inkml:trace>
  <inkml:trace contextRef="#ctx0" brushRef="#br0" timeOffset="1657">1894 1122 7692,'10'12'262,"-3"-1"-132,3 0 1,-3-4 1147,4 3 1,0-8-66,1 6-793,-1-6 228,5 3-331,-3-5 0,3 0 318,-4 0-439,4 0-50,-3 0 1,3-4 390,-5 1-99,1-6-193,-1 3-172,0-6 74,-4 6 0,1-4 147,-4 2-620,0-2 334,-4-1 1,0 0 80,0-1-752,0 6 300,0-4-267,-5 3 351,-1 1-57,-6-4 37,6 9 10,-4-4 301,9 5-107,-4 5 0,1 2-66,0 9 660,0-4-355,4 5 1,5-2 113,3 0 56,-3 5-154,5-7 0,-4 7 59,6-5 0,3 4-121,0-4 1,0 0 93,-4-4-82,1 1 8,-1-1-272,0-5 39,-4 4 205,3-8-186,-9 3 151,4-5-17,-5 0 216,0-5-120,-5-2 1,2-8-425,-4 0 52,-1-5 1,1 2-58,-1-4 124,6 4-5,-8-3 149,8 8 1,-3-7-65,5 5 51,0-6-38,0 9-186,5-5 192,2 6 1,4 0-137,0-1-41,6 1 0,-3 1-37,5 3 259,-1-4-197,5 5 1,0-1-43,-1-1 311,1 0-29,-5 2-134,3-4 1,-8 9 507,2-3-209,-8-2-120,4 4 114,-10-3-10,4 5-9,-5 0 263,0 0 0,-5 0-97,-3 0 1,-2 0-54,-1 0 0,-1 2-322,1 1 0,0 0 44,-1 5-43,6-1 41,-4-1 0,9 4 113,-3-2 21,-2 2-83,4 1 0,-1 5-24,6-1 265,-1 0-259,8 1 1,-5 1 80,2 1-90,4 4 52,-5-4 1,4 0-172,-3 1 1,2-5 94,-5 1-803,0-2 486,-4-2 94,0 1-861,0-6 282,0 4 301,0-9-284,-5 4 427,-7-5 1,-1-1-1441,-6-3 909,0-2 353,1-10 547,-3 3 0,3-8 0,-5 3 0</inkml:trace>
  <inkml:trace contextRef="#ctx0" brushRef="#br0" timeOffset="1825">2358 1031 7688,'18'0'1657,"-3"0"-828,3 0-570,-1 0 0,6-3 1847,0-1-1031,0 0-654,-1 4 1,1-4-332,0 1-51,4-1 49,-3-1-442,4 4 0,-5-8 0,-1 5 79,1 1-448,-5-3 522,-2 5 0,-8-5-1185,-1 2 683,-4 2 442,2-8 1,-5 4-1218,0-5 727,-5-1 278,-2 1-337,-4-5 810,-5 3 0,-2-13 0,-5 2 0</inkml:trace>
  <inkml:trace contextRef="#ctx0" brushRef="#br0" timeOffset="2008">2609 772 7688,'-11'0'217,"4"1"-217,3 3 1150,3 2 1,-3 10-515,1 3 0,-1 3 1148,4 0-892,0 1-299,0 5 829,0-4-892,5 8 0,-3-8 70,6 3-580,-5 2 151,7-5 0,-5 4-166,2-6 0,3 1 76,-2 0 0,-2-2-967,2-2 467,-6 2 374,8-8 0,-7 3-1181,4-4 1,-3-1-17,4 0 202,-6-4 0,8-2 1,-2-5-235,2 0-328,1 0 1602,1-5 0,4-2 0,2-4 0</inkml:trace>
  <inkml:trace contextRef="#ctx0" brushRef="#br0" timeOffset="2405">2881 1099 7681,'-11'-12'2849,"-1"5"-1089,1-1-893,5 6-498,-4-9 0,3 10 11,-4-3 0,0 3 0,-1 1-507,6 0 164,-4 0 1,4 1 198,-6 3 187,1 2-163,0 11 0,-1-5 32,1 4-196,5 1 1,-1 0 0,5 3-412,-2-1 1,0-4 202,4 4 1,2-5-191,1 1 0,0-3 95,4 0-725,1-1 275,3-5 277,1 4-51,-1-8 202,0 3 1,1-5-286,-1 0 404,0 0 1,1-5 0,-2-4-304,-3-5 0,3 0 150,-2-5 1,-3 4 154,-1-4 1,1 0-115,-1-3 813,-1 4-358,-3-4-165,0 10 1309,0-4-510,0 9-482,0 2 779,0 5-712,5 0 0,-3 1-272,1 3 1,-1 3-9,-2 4 1,3 4-25,1 0 1,4 4 142,-4-4-416,4 5-55,-1-7 0,4 5 181,0-3-1577,1-3 532,-1 5 491,0-6-1961,1 0 1353,-1-4-685,0-2 933,-4-5 913,3 0 0,-9-5 0,4-2 0</inkml:trace>
  <inkml:trace contextRef="#ctx0" brushRef="#br0" timeOffset="3377">3005 1123 7672,'-7'1'4539,"4"3"-2549,1-3-1483,2 5-221,0-6 1,0 5 82,0 2-1087,0-2 391,0 5 249,0-3-893,0 4 1204,0 0 11,0 1 21,0-6-396,0-1-13,0-5-727,0 0 898,5 0-805,2 0 511,4-5 1,-1-1-163,-2-6-7,2 1 1,-4 0-130,5-1 595,1 1 1,-1 0-191,0-1 1,-3 5 367,0-1 0,-5 4-111,5-3 159,-6 4-115,4-2-31,-6 5 270,5 0-209,-4 0 0,4 1 114,-5 3 84,5-3-174,-4 10 1,8-5 124,-5 5 0,5 1-120,-2-1 1,3 0-192,2 1 114,-1-6 11,0 4-257,6-4 236,-5 6 1,10-6 90,-3-2-397,2 2 150,-3-5 0,3 4 65,-2-5-428,-3 0 267,6-5 1,-8 3-160,4-6 0,-4 1 108,1-5 0,-6 5 145,-1-1 0,-2 1-90,2-5 308,-3 1-231,-5 0 1,0-1-46,0 1 225,-5-6-158,-2 10 1,-4-8 4,0 7 212,-1 3 0,-3-4 72,0 6-129,0-1 0,4 4-85,-1 0 0,1 1 6,0 3 1,-1-2 26,1 6 102,0-1-131,-1 5 1,5 3 45,-1 0-54,6 5 4,-3-2 1,5 1 35,0 0-104,0-5 56,0 2 0,5-1-149,2 0 1,3 0 56,2-3 1,-1-5-172,0 1 0,1-6-113,-1 2 5,0-3 181,1-1 1,-1-1-73,0-3-160,1 3 181,-1-14 0,0 7-132,1-7 64,-1-2 142,-5-1 1,3-5-107,-5 1 0,0-1 49,-4 0 0,0-3 195,0-1 0,0-3-52,0 4 253,0-6-154,0 3 0,0-1-91,0 0 856,0 4-312,0 4-272,0 0 585,0 10-159,0 0 680,0 7-864,0 5 0,-4 5-537,0 3 25,0 2-1,4 6 478,0 2-288,0 5 1,-3-1 145,-1 1 15,0 0-163,4 4 0,5-3 130,3 3-368,-3-3 115,5-2 0,-4 1-236,5 0 1,1-2 208,-1-2 0,0 1-329,1-5 1,-1 1 79,0-5-469,1 0 206,-1-4 79,0-2 106,1-5-127,-1 0 192,-5 0-74,5-5 203,-10-2 1,8-5-191,-6-3 91,6 2 97,-8-8 0,4 7 238,-5-5 0,2 5 5,2-1 417,-3 2 1,4 6-118,-5-1-329,0 6 1174,0-4-355,0 6-159,0 0 1,1 4-334,3 0-156,-3 10-98,9-7 0,-7 10-189,4-6 0,-3 2 48,4 2-482,-1-2 1,1 3 108,-1-5 322,1 1-1535,-2-6 469,-1 4 496,0-4-1402,-4 1 588,5-2-5,-1-5 1436,-4 0 0,4-5 0,-5-2 0</inkml:trace>
  <inkml:trace contextRef="#ctx0" brushRef="#br0" timeOffset="4224">3845 1065 7672,'-6'7'3061,"1"-2"1,5 0-2381,0 2 1,3 0-302,1 0 1,1 5-90,-1 3-1133,-3 0 1,5-4 263,-2 1 903,-2-1-28,3-5-130,0 4 713,-4-3-386,9 4-125,-9-5-887,4-1 401,-5 0 0,2-3 222,1 1-971,-1-1 431,3-2 240,0 0-252,1-5 280,0-2 0,4-4-217,-2 0 0,2-2 29,1-2 0,-3 1 11,-1-5 0,1 4-35,3-4 252,-4 5-4,3-7 0,-4 8-121,5-2 781,-4 2-438,3 7 1,-8-3-20,6 6 877,-6-1-372,3 4-104,0 0 1,-2 0 66,4 0-256,-4 0 1,6 5 45,-5 2-693,4 3 296,-6 2 0,6-1 199,-4 0-457,0 1 0,0-1 68,0 1 103,4-1-468,-1 0 395,4 1 0,-2-5-359,2 1 1,-2-2 228,6 2 0,-2-3-79,-2-5 0,4 0-179,0 0 159,0 0 212,-3 0 1,-1-4-113,0 0 262,1-5 23,-1 3 0,-3-5-220,-1-1 837,-4 1-473,2 0 1,-5-1 873,0 1-452,0-1-348,0 1 1,0 0 953,0-1-467,0 1-160,0 5 248,0-4-82,0 9-52,0-10 64,0 10-353,-5-4 0,2 5 94,-4 0-617,4 0 224,-7 5 1,5 1 79,-2 6 0,-4 0 113,4 4 1,1-3-284,-2 6 0,5-4 50,0 4-281,1 0 245,2-1 1,0 2-75,0-5-333,0 0 303,5-3 1,1-1-97,1 0 90,3-4 66,-4 3 0,2-9-31,0 3 1,-1-3 29,4-1 1,-3-1 45,0-3 0,-1 1-62,5-4 56,-6-6 28,4 1 1,-5-6-49,2 3 123,4-3 0,-10-1-126,3 0 38,-3 1 105,-1 0 1,0-2 0,0 5 518,0 1-280,0 1-44,0 7 1141,0-4-708,0 9-323,0-5-184,0 17 0,0-1 259,0 12 168,0 3-313,0 10 1,0 4 102,0 2-214,0 3 0,0 2 176,0-1-248,0 0 1,0-4 102,0-4 0,0 2-423,0-1 210,0-5 55,0 0-939,0-4 649,-5 0 0,-1-2 67,-6-4-384,-4-5 324,-2-2 0,-10-6-110,-2-2-914,-8-3 385,-2-5 373,-5 0-1378,-6-10 423,5-3 1057,-5-4 0,7-9-1481,3 4 976,7-4 360,1-1 556,9 3 0,-4-8 0,6 3 0,-1-3 0,0-5 0</inkml:trace>
  <inkml:trace contextRef="#ctx0" brushRef="#br0" timeOffset="4398">3787 883 7670,'4'-7'0,"0"-1"0,0 4 0,-4-3 3460,5 4-2270,-4-2 1,9 5-1175,-3 0-165,-1 0 184,4 0-606,-4 0 1,5 4 239,1 0-575,-1 4 624,-5-1 1,6 5-53,-1 3-421,0-2 348,11 3 407,-10-4 0,10 4 0,-5 2 0</inkml:trace>
  <inkml:trace contextRef="#ctx0" brushRef="#br0" timeOffset="4644">4615 1144 7643,'-5'11'0,"0"1"2582,-3-1 0,3 0-344,5 1-1670,-5-1 0,4-4 1,-4 1 383,0 1-2370,4-4 700,-4 5 602,0-9-902,3 9 519,-3-8 499,5 3 0,0-5 0,0 0 0</inkml:trace>
  <inkml:trace contextRef="#ctx0" brushRef="#br0" timeOffset="-9065">4174 283 11865,'5'-7'618,"2"-1"1,8 4-238,4-3 0,3 0 134,0 0-818,1-3 316,5 3 0,-8-4 90,3 0-1618,-3 4 1067,-3-3 0,1 4-1015,-3-5 1,-6 3 687,2 1 1,-3-1 774,0-3 0,-3-1 0,-5 1 0</inkml:trace>
  <inkml:trace contextRef="#ctx0" brushRef="#br0" timeOffset="-8546">4242 1 7661,'-8'0'3014,"1"0"-1635,4 0-1672,-2 0 270,5 5 1,1 1 111,3 5 800,-3 1-510,4 4 0,-1 2 233,0 4 0,4 2-236,-5 3 1,5 2-46,-4 5 1,1-4-126,-2 0 0,0-5-317,5 2 0,-6-4 158,2-5-1644,2 4 1139,-5-10 1,8 5 172,-5-6-1711,5-5 1257,-8 5 0,5-10-262,-2 3 1,-1-3 519,4-1 0,-3 0-41,4 0 0,-2-5 522,1-3 0,0-2 0,-3-1 0,-3-1 0,9 1 0,-9 5 0,4 0 0,-5 2 158,0 3-134,5-5 1170,-4 6 0,5 2-565,-6 2 0,3-2 422,1 6 0,5-1-500,-2 4 1,5 0-147,3-4 0,3 3 94,4-2 90,-4-3-314,8 0 0,-7-1 103,8-1-15,-3 1-206,-2-4 1,1 0-311,0 0 0,-2-1 167,-2-3 1,-3 2-258,-4-6 1,-1 4 131,0-3 1,-4-1-109,-4-3 0,-1-1 8,-2 1 22,0 0 112,-5-1 1,-2-3-142,-4 0 148,-5 0-1,-2 4 0,-5-1 209,1 1 1,-2 5-39,-3 2 1,3 3-157,-2 1 0,6 1 58,1 3 1,1 1-284,-1 2 0,3 3-96,5-2 0,3 2-99,0 1 1,6 1 131,-2-1-1297,8-5 1019,2 5 1,11-10-343,1 3 1,8-3 963,0-1 0,11 5 0,-2 1 0</inkml:trace>
  <inkml:trace contextRef="#ctx0" brushRef="#br0" timeOffset="-8206">5421 204 7670,'-18'0'4435,"2"0"-3536,5 0-868,-6 0 57,0 0 1,-2 1-505,0 3 1,1-3 335,-1 3 0,3 1 71,5-1 1,4 1 63,4-2 1,1 0-168,2 5 1,2-1 15,1 4-403,4 1 196,9-1 0,0 4-26,3 0 91,3 0 114,-5-3 0,6-5 133,0 1 0,-1-1-48,1 5 1,-5 0 303,-3 4 0,-3-4-156,0 3 0,-1-2 178,0-2 1,-4-3 2,-3-1 236,-3 1-307,-1-2 0,-9 3 113,-2-5 144,-8 0-201,1-4 0,-5 0-157,1 0 0,3 0 58,0 0 1,1-4-719,-1 0 0,3-5 326,5 2 0,-1-5-993,1-3 0,5 1 87,2-5-851,3 0 1973,1-3 0,5-6 0,1-1 0</inkml:trace>
  <inkml:trace contextRef="#ctx0" brushRef="#br0" timeOffset="-7818">5522 103 7670,'6'5'2326,"-2"2"0,-3 10-2070,-1 5 1,5 1-179,3 3 0,-2 0 278,2 0 1,-2 2-74,2 2 0,1-3-462,-6-9 0,5 3-41,-4-6 1065,-1 5-528,3-8 0,-5 1 135,3-5-203,-3-6-20,-1 8-487,0-9 253,0 5-500,0-6 0,1 0 293,3 0 0,-3-6-337,3-1 0,1-7 7,-1-1-355,5-5 525,-8 2 0,8-5-269,-6 1 403,6-1 93,-8 0 0,8 6 99,-5 2-160,5 2 1163,-8 2-765,9 4 1,-7 7 777,4 8 0,-4 7-77,1 4-31,2 2-505,-5 2 1,8-1 228,-5-4-782,0 4 176,1-5 1,-3 1-85,6-3 0,-5 2 176,5-2 0,-4-4-1420,3-3 591,-4-1-572,7-1 0,-4 0 34,6-6-141,-6 0 902,4 0 1,-5-2-116,3-2 649,2-2 0,-4-10 0,5-2 0</inkml:trace>
  <inkml:trace contextRef="#ctx0" brushRef="#br0" timeOffset="-7179">5920 307 8022,'-1'-10'1056,"-3"2"905,3 3-567,-4 5-267,5 0-754,-5 0 1,-2 5-151,-4 3 1,3 2-31,1 1 1,1 4 327,-2 0 0,-1 2 12,5-2-380,1-3-8,3 5 0,0-2-374,0 0 1,1 0 198,3-3 1,2-2-816,5-3 704,1 3 0,-1-5-121,0 3 1,1-3 56,-1-5 1,-3 0-264,-1 0 1,1-1-49,3-3-49,-5 3 299,4-10 1,-5 1-259,3-5 312,-3 0 67,-5-1 0,0-1 168,0-1 0,0-4-106,0 3 1,0 2 424,0-2 1,-1 5-235,-3-1 1,3 6 567,-3 1-393,3 6 534,1-3-194,0 5-525,0 0 0,0 5 82,0 2 1,0 3 141,0 2 0,3 0-77,1 3 1,5-2-209,-1 2 0,2 2 107,1-2-176,5 0 30,-3-4 1,7-1 179,-5-2-335,5 2 141,-7-9 1,7 4 138,-5-5-385,0 0 76,-3 0 23,-1 0 0,0 0 38,1 0 0,-6-5-100,-2-2 0,1-3 54,-1-2 0,-1 1-21,-3-1 1,0 1-61,0 0 176,0-1-5,0 1 0,0 4-140,0-1 352,0 5-64,0-2-44,0 5-157,0 0 393,6 5 1,-4 2-114,6 4 0,-5 0 43,5 1 0,0-1 14,3 0 71,0-4-213,1 3 0,3-8 172,0 6 1,1-6-34,-1 2 0,-2-2-8,2-2 1,-2 0-42,-2 0 0,0 0-39,1 0 1,-5-4 9,1 0 1,-6-5 185,2 2 0,-3-4 39,-1 0-117,0 0-94,0-6 0,0 5 32,0-3-258,-5-3 110,-1 5 0,-5-7-886,-1 5 0,5 0 477,-1 4 0,1-1-1426,-5 1 1,2-4 1814,3 0 0,-3-10 0,3 1 0</inkml:trace>
  <inkml:trace contextRef="#ctx0" brushRef="#br0" timeOffset="-4365">6997 23 11139,'0'13'-752,"0"2"0,0-1 1355,0 5 1,4 3-280,0 5 0,1 3 348,-1-3-450,2-1 1,0 1 830,-2-1-515,2 0-272,-4-3 1,6-4 10,-4 0-69,5-5 42,-8 2-382,4-5 0,-3 0 94,1-4 238,-1 3-904,3-9 484,-5 5 99,0-6-437,0 0 306,5 0 115,-4-11 74,9 4 1,-8-13-677,6 5 335,0-6 127,3 4 2,-5-6 97,4 5 0,-7 1-40,4 2 771,-4 7-439,2-7-77,-5 9 437,0-1-214,0 2-8,0 5-140,5 0 0,0 5 368,3 3-208,2 2 18,-9 6-23,9-3 0,-5 7 0,4-5 213,-2-1-408,1 4 1,3-6 0,-1 4 236,-2-4-314,2-1 109,-4-4-28,6 3-90,-1-4 110,0 0 1,-3 0-514,-1-6 173,1 0 146,-2 0-266,4 0 0,-7-6 26,5-1 144,-1-3-707,-1-2 570,4-4 1,-5 0-202,3-3 68,2-8 0,-9 12-157,3-7 698,-3 1 0,-1 4-141,0 2 0,0 2 281,0 2-285,0 4 1392,0 2-920,0 5 1,2 0-54,1 0 675,-1 5-629,3 7 0,0 2 172,2 5-302,-2-6 1,5 8 0,-2-6-564,2-1 67,-4 3 218,5-4 0,-5 3-570,5-5 1,-3 1 166,-1-1-3407,-4-5 3821,7 5 0,-4-5 0,6 5 0</inkml:trace>
  <inkml:trace contextRef="#ctx0" brushRef="#br0" timeOffset="-3670">7778 273 7714,'6'-5'-796,"-1"-2"1,-5 0 428,0-1 446,0 6 1,-1-8-48,-3 2 1025,3 3-431,-9-5-318,3 4 0,-4-1 845,0 4-604,-6 1-176,5 2 72,-5 5-173,1 2 0,-1 4 74,-1 0-403,1 1 110,6 4 0,1-2 180,2 5-552,-2-5 330,9 2 1,-4-5 190,5 1-4,0-1 0,5-1-934,2-2 0,4-3-148,0-5 364,0 0 1,4 0-1,0 0-348,-1 0 273,4-5 267,-5-2 1,7-4-90,-5 0 576,0-1-159,-4-4 0,-1 3 29,-2-2 0,1-1-80,-5 1 0,-1-4 387,-3 4 1,0 0-71,0 3 572,0 1-544,0 0 0,-1 3 71,-3 1-95,3 4 133,-4-2 39,0 5-682,-1 5 247,-1 6 0,2 5-107,5 6 0,0 3 144,0 9 1,2 0-11,1 0-78,4 0 55,9 0-67,-3 1 0,7-1 1,-4 0 19,2 0-179,-4-5 222,7 8 1,-8-10 43,2 7-302,-3-8 154,-5 2 1,1-9-24,-4 0 0,0-2 66,-4 2 1,-5-6 426,-3-6-187,-2-4 3,-6 7 59,-2-9-141,-4 4 1,-1-6 41,0-3-153,1-2 73,-6-5 0,4-2 131,-2-2-329,2-3 113,1 1 0,5-5-397,3 3 0,4-2 189,3-2 0,-1 1 103,6-1 0,-1-1-58,4-2-1097,5 2 951,-4-4 1,9 5 324,-2 1 0,2-1 0,1 0 0,1 0 0,-1-4 0,0-2 0</inkml:trace>
  <inkml:trace contextRef="#ctx0" brushRef="#br0" timeOffset="-3297">7813 68 7714,'6'-7'-494,"-1"2"483,-5 5 20,5 0 124,-4 0 1,8 7 358,-5 4 1,5 2 164,-2 5-272,3 1-168,2 9 1,-5-4 79,1 2-33,-1 3 0,1-5 0,-1 2 292,2-6-497,-4 1 20,5-3 0,-7-1 218,4-1-251,-4-4 50,7-6-398,-9 5 0,4-9 63,-5 6-612,0-6 360,5 3 248,-3-5 41,3 0 1,-5-5 0,1-2-309,3-4 116,-3-5 0,8 0 1,-4-4-360,1 1 443,-3 5 161,7-8 1,-9 10 514,3-3-212,2 2-180,-5 7 1084,4-4-515,0 8-304,-3-3 423,8 5 1,-8 2 44,6 1-456,-1 4 481,0 4-417,3 0 0,-4 1 182,5-1-422,1 0-13,-1 1 0,-3-1-342,-1 0 0,-3-3 254,4 0 1,-5-5-2268,5 5 1274,-6-6-672,3 9 622,-5-10 1069,6 4 0,-5-5 0,4 0 0,-5-5 0,5-2 0,1-4 0</inkml:trace>
  <inkml:trace contextRef="#ctx0" brushRef="#br0" timeOffset="-2868">8210 307 7714,'6'0'-1609,"-1"0"2239,0 0 0,1 0 0,7-1 418,2-3-686,-2 2-214,3-8 1,-1 8-66,0-6 0,0 5 101,-3-5 0,-1 2-159,0-2 1,-4-2 64,-4 2-130,4 3 128,-6-5 167,4 4-710,-5-5 339,-5 4 0,2 2-20,-4 5-273,-1 0 285,-3 0 0,-4 2 72,0 1 0,0 4 17,3 4 1,2 0 309,3 1 1,-2 3 61,5 0-441,0 0 124,4-4 1,0 1 23,0-1-157,5 0 76,2 1 0,4-2 119,0-3-47,1 4-15,-1-10 0,0 8-12,1-6 1,3 5-15,0-4 1,0-1-47,-4-3 42,1 0-119,-1 0 144,-5 0 5,4 0 203,-8 0-109,3 0 1,-5-5-87,0-2 0,0 1-5,0-2 0,0-3-15,0-4 1,-4-6 24,0 3 0,0 0 130,4-1 0,0 5-93,0-1 762,0 2-508,0 2 1,2 0-72,1-1 1,4 5-128,4-1 1,0 2 134,1-2 1,0 0-53,3 4 0,-1-4 179,5 4 1,-4-1 4,4 2 1,-4 0-196,4-4 0,0 4 99,4-1-297,-1-2 0,-4-5 0,-2-7 0</inkml:trace>
  <inkml:trace contextRef="#ctx0" brushRef="#br0" timeOffset="1016">1169 1089 10934,'-5'6'1310,"4"5"-1033,-5 0 1,6 3 103,0 5 186,6 0 0,0 3 78,5 1-617,1 0-1,-1-1 120,5-4 0,-2 2-13,5-5 62,-5 0 0,2-8-171,-4 3 269,4-4 48,-3 0-344,3-1 166,-10-5-260,4 0-276,-8 0 295,8 0 1,-9-5-540,3-2 339,-3-3 122,-1-7-733,0 0 557,0-1 1,0-7-72,0 2 197,0-2 1,-4 1-106,0-2-14,-4 7 342,6-8-377,-3 15 21,5-5 879,0 11-336,0-4 380,0 9-337,0-5-119,0 12 0,2 0 971,1 5-573,-1 1-139,8 4 283,-4 2-340,5-1 0,-3 3 242,-1-5-302,1 6 1,2-9 104,-2 3-180,2 3-122,-4-5 73,5-2 0,-3-1-186,-1-2 69,-4-3-1,2 0-57,0-5-277,-4 0 235,4 0-80,-5 0 0,2 0 0,0-2-70,2-1-91,0-4 1,1-4-67,2 0 253,-2-6-325,5 0 269,-8-1 1,8-3-448,-3 2 263,-2-3 1,0 5 386,0-5-160,-3 15 1,6-9-150,-4 9 617,0 2 1,-3 0-222,3 5-71,-3 0 528,9 0-395,-8 0 0,4 5 276,-2 2-170,-3 4-79,9 0 1,-7 4-303,4 0-36,-4 0 236,7-3 0,-8 3-1092,6 0 419,-6 0 293,8-9-1075,-8 4 847,8-8 0,-8 6-118,6-4 91,-1 0 0,5-4-69,-1 0 76,0 0 119,1 0 181,4 0 0,-3-4-83,2 0 118,-3-4 0,0 1 144,-1-4 314,1 0-229,-1-1-1,0 6 1111,-5-9-825,0 7 0,-3-8-82,1 5 965,0-1-756,-4 1 0,0-4 120,0 0-135,-5-1 1,2 6 173,-4 3-270,-1-3-1,-3 9-137,0-5 128,-1 6 1,1 0 70,-1 0-199,6 0-181,-4 6 144,4 0 0,-4 6 159,2 4-315,3 1 47,5 1 0,0 3-32,0-2 65,0 3-38,0-5 1,1 3-36,3-5-16,2 1 14,6-5 1,-1 0-93,0 1 0,1-2-16,-1-3 22,1-2 1,-1-5-1,1 0 79,4 0-169,-4 0 174,5-5 1,-7-1-235,-3-5 218,3-6 5,-3 5 1,0-10-58,1 3 1,-6-2 38,2-2-220,-3 1 106,-1-1 1,-5-4 72,-2 1-221,-3-1 111,-2 5 0,3 0 59,-2 3-123,2-2 0,-3 8-155,4-2-118,1 8 187,0-3 112,-3 8 0,8-3-1541,-6 5 828,6 0 315,-3 0-591,5 0 740,-6 5 0,5 2-85,-3 4 546,3 0 0,1 6 0,0 0 0</inkml:trace>
  <inkml:trace contextRef="#ctx0" brushRef="#br0" timeOffset="1657">1894 1123 7692,'10'12'262,"-3"-1"-132,3 0 1,-3-4 1147,4 3 1,0-8-66,1 6-793,-1-6 228,5 3-331,-3-5 0,3 0 318,-4 0-439,4 0-50,-3 0 1,3-4 390,-5 1-99,1-6-193,-1 3-172,0-6 74,-4 6 0,1-4 147,-4 2-620,0-2 334,-4-1 1,0 0 80,0-1-752,0 6 300,0-4-267,-5 3 351,-1 1-57,-6-4 37,6 9 10,-4-4 301,9 5-107,-4 5 0,1 2-66,0 9 660,0-4-355,4 5 1,5-2 113,3 0 56,-3 5-154,5-7 0,-4 7 59,6-5 0,3 4-121,0-4 1,0 0 93,-4-4-82,1 1 8,-1-1-272,0-5 39,-4 4 205,3-8-186,-9 3 151,4-5-17,-5 0 216,0-5-120,-5-2 1,2-8-425,-4 0 52,-1-5 1,1 2-58,-1-4 124,6 4-5,-8-3 149,8 8 1,-3-7-65,5 5 51,0-6-38,0 9-186,5-5 192,2 6 1,4 0-137,0-1-41,6 1 0,-3 1-37,5 3 259,-1-4-197,5 5 1,0-1-43,-1-1 311,1 0-29,-5 2-134,3-4 1,-8 9 507,2-3-209,-8-2-120,4 4 114,-10-3-10,4 5-9,-5 0 263,0 0 0,-5 0-97,-3 0 1,-2 0-54,-1 0 0,-1 2-322,1 1 0,0 0 44,-1 5-43,6-1 41,-4-1 0,9 4 113,-3-2 21,-2 2-83,4 1 0,-1 5-24,6-1 265,-1 0-259,8 1 1,-5 1 80,2 1-90,4 4 52,-5-4 1,4 0-172,-3 1 1,2-5 94,-5 1-803,0-2 486,-4-2 94,0 1-861,0-6 282,0 4 301,0-9-284,-5 4 427,-7-5 1,-1-1-1441,-6-3 909,0-2 353,1-10 547,-3 3 0,3-8 0,-5 3 0</inkml:trace>
  <inkml:trace contextRef="#ctx0" brushRef="#br0" timeOffset="1825">2358 1031 7688,'18'0'1657,"-3"0"-828,3 0-570,-1 0 0,6-3 1847,0-1-1031,0 0-654,-1 4 1,1-4-332,0 1-51,4-1 49,-3-1-442,4 4 0,-5-8 0,-1 5 79,1 1-448,-5-3 522,-2 5 0,-8-5-1185,-1 2 683,-4 2 442,2-8 1,-5 4-1218,0-5 727,-5-1 278,-2 1-337,-4-5 810,-5 3 0,-2-13 0,-5 2 0</inkml:trace>
  <inkml:trace contextRef="#ctx0" brushRef="#br0" timeOffset="2008">2608 772 7688,'-11'0'217,"4"1"-217,3 3 1150,3 2 1,-3 10-515,1 3 0,-1 3 1148,4 0-892,0 1-299,0 5 829,0-4-892,5 8 0,-3-8 70,6 3-580,-5 2 151,7-5 0,-5 4-166,2-6 0,3 1 76,-2 0 0,-2-2-967,2-2 467,-6 2 374,8-8 0,-7 3-1181,4-4 1,-3-1-17,4 0 202,-6-4 0,8-2 1,-2-5-235,2 0-328,1 0 1602,1-5 0,4-2 0,2-4 0</inkml:trace>
  <inkml:trace contextRef="#ctx0" brushRef="#br0" timeOffset="2405">2881 1099 7681,'-11'-12'2849,"-1"5"-1089,1-1-893,5 6-498,-4-9 0,3 10 11,-4-3 0,0 3 0,-1 1-507,6 0 164,-4 0 1,4 1 198,-6 3 187,1 2-163,0 11 0,-1-5 32,1 4-196,5 1 1,-1 0 0,5 3-412,-2-1 1,0-4 202,4 4 1,2-5-191,1 1 0,0-3 95,4 0-725,1-1 275,3-5 277,1 4-51,-1-8 202,0 3 1,1-5-286,-1 0 404,0 0 1,1-5 0,-2-4-304,-3-5 0,3 0 150,-2-5 1,-3 4 154,-1-4 1,1 0-115,-1-3 813,-1 4-358,-3-4-165,0 10 1309,0-4-510,0 9-482,0 2 779,0 5-712,5 0 0,-3 1-272,1 3 1,-1 3-9,-2 4 1,3 4-25,1 0 1,4 4 142,-4-4-416,4 5-55,-1-7 0,4 5 181,0-3-1577,1-3 532,-1 5 491,0-6-1961,1 0 1353,-1-4-685,0-2 933,-4-5 913,3 0 0,-9-5 0,4-2 0</inkml:trace>
  <inkml:trace contextRef="#ctx0" brushRef="#br0" timeOffset="3377">3005 1123 7672,'-7'1'4539,"4"3"-2549,1-3-1483,2 5-221,0-6 1,0 5 82,0 2-1087,0-2 391,0 5 249,0-3-893,0 4 1204,0 0 11,0 1 21,0-6-396,0-1-13,0-5-727,0 0 898,5 0-805,2 0 511,4-5 1,-1-1-163,-2-6-7,2 1 1,-4 0-130,5-1 595,1 1 1,-1 0-191,0-1 1,-3 5 367,0-1 0,-5 4-111,5-3 159,-6 4-115,4-2-31,-6 5 270,5 0-209,-4 0 0,4 1 114,-5 3 84,5-3-174,-4 10 1,8-5 124,-5 5 0,5 1-120,-2-1 1,3 0-192,2 1 114,-1-6 11,0 4-257,6-4 236,-5 6 1,10-6 90,-3-2-397,2 2 150,-3-5 0,3 4 65,-2-5-428,-3 0 267,6-5 1,-8 3-160,4-6 0,-4 1 108,1-5 0,-6 5 145,-1-1 0,-2 1-90,2-5 308,-3 1-231,-5 0 1,0-1-46,0 1 225,-5-6-158,-2 10 1,-4-8 4,0 7 212,-1 3 0,-3-4 72,0 6-129,0-1 0,4 4-85,-1 0 0,1 1 6,0 3 1,-1-2 26,1 6 102,0-1-131,-1 5 1,5 3 45,-1 0-54,6 5 4,-3-2 1,5 1 35,0 0-104,0-5 56,0 2 0,5-1-149,2 0 1,3 0 56,2-3 1,-1-5-172,0 1 0,1-6-113,-1 2 5,0-3 181,1-1 1,-1-1-73,0-3-160,1 3 181,-1-14 0,0 7-132,1-7 64,-1-2 142,-5-1 1,3-5-107,-5 1 0,0-1 49,-4 0 0,0-3 195,0-1 0,0-3-52,0 4 253,0-6-154,0 3 0,0-1-91,0 0 856,0 4-312,0 4-272,0 0 585,0 10-159,0 0 680,0 7-864,0 5 0,-4 5-537,0 3 25,0 2-1,4 6 478,0 2-288,0 5 1,-3-1 145,-1 1 15,0 0-163,4 4 0,5-3 130,3 3-368,-3-3 115,5-2 0,-4 1-236,5 0 1,1-2 208,-1-2 0,0 1-329,1-5 1,-1 1 79,0-5-469,1 0 206,-1-4 79,0-2 106,1-5-127,-1 0 192,-5 0-74,5-5 203,-10-2 1,8-5-191,-6-3 91,6 2 97,-8-8 0,4 7 238,-5-5 0,2 5 5,2-1 417,-3 2 1,4 6-118,-5-1-329,0 6 1174,0-4-355,0 6-159,0 0 1,1 4-334,3 0-156,-3 10-98,9-7 0,-7 10-189,4-6 0,-3 2 48,4 2-482,-1-2 1,1 3 108,-1-5 322,1 1-1535,-2-6 469,-1 4 496,0-4-1402,-4 1 588,5-2-5,-1-5 1436,-4 0 0,4-5 0,-5-2 0</inkml:trace>
  <inkml:trace contextRef="#ctx0" brushRef="#br0" timeOffset="4224">3844 1065 7672,'-6'7'3061,"1"-2"1,5 0-2381,0 2 1,3 0-302,1 0 1,1 5-90,-1 3-1133,-3 0 1,5-4 263,-2 1 903,-2-1-28,3-5-130,0 4 713,-4-3-386,9 4-125,-9-5-887,4-1 401,-5 0 0,2-3 222,1 1-971,-1-1 431,3-2 240,0 0-252,1-5 280,0-2 0,4-4-217,-2 0 0,2-2 29,1-2 0,-3 1 11,-1-5 0,1 4-35,3-4 252,-4 5-4,3-7 0,-4 8-121,5-2 781,-4 2-438,3 7 1,-8-3-20,6 6 877,-6-1-372,3 4-104,0 0 1,-2 0 66,4 0-256,-4 0 1,6 5 45,-5 2-693,4 3 296,-6 2 0,6-1 199,-4 0-457,0 1 0,0-1 68,0 1 103,4-1-468,-1 0 395,4 1 0,-2-5-359,2 1 1,-2-2 228,6 2 0,-2-3-79,-2-5 0,4 0-179,0 0 159,0 0 212,-3 0 1,-1-4-113,0 0 262,1-5 23,-1 3 0,-3-5-220,-1-1 837,-4 1-473,2 0 1,-5-1 873,0 1-452,0-1-348,0 1 1,0 0 953,0-1-467,0 1-160,0 5 248,0-4-82,0 9-52,0-10 64,0 10-353,-5-4 0,2 5 94,-4 0-617,4 0 224,-7 5 1,5 1 79,-2 6 0,-4 0 113,4 4 1,1-3-284,-2 6 0,5-4 50,0 4-281,1 0 245,2-1 1,0 2-75,0-5-333,0 0 303,5-3 1,1-1-97,1 0 90,3-4 66,-4 3 0,2-9-31,0 3 1,-1-3 29,4-1 1,-3-1 45,0-3 0,-1 1-62,5-4 56,-6-6 28,4 1 1,-5-6-49,2 3 123,4-3 0,-10-1-126,3 0 38,-3 1 105,-1 0 1,0-2 0,0 5 518,0 1-280,0 1-44,0 7 1141,0-4-708,0 9-323,0-5-184,0 17 0,0-1 259,0 12 168,0 3-313,0 10 1,0 4 102,0 2-214,0 3 0,0 2 176,0-1-248,0 0 1,0-4 102,0-4 0,0 2-423,0-1 210,0-5 55,0 0-939,0-4 649,-5 0 0,-1-2 67,-6-4-384,-4-5 324,-2-2 0,-10-6-110,-2-2-914,-8-3 385,-2-5 373,-5 0-1378,-6-10 423,5-3 1057,-5-4 0,7-9-1481,3 4 976,7-4 360,1-1 556,9 3 0,-4-8 0,6 3 0,-1-3 0,0-5 0</inkml:trace>
  <inkml:trace contextRef="#ctx0" brushRef="#br0" timeOffset="4398">3787 882 7670,'4'-7'0,"0"-1"0,0 4 0,-4-3 3460,5 4-2270,-4-2 1,9 5-1175,-3 0-165,-1 0 184,4 0-606,-4 0 1,5 4 239,1 0-575,-1 4 624,-5-1 1,6 5-53,-1 3-421,0-2 348,11 3 407,-10-4 0,10 4 0,-5 2 0</inkml:trace>
  <inkml:trace contextRef="#ctx0" brushRef="#br0" timeOffset="4644">4615 1144 7643,'-5'11'0,"0"1"2582,-3-1 0,3 0-344,5 1-1670,-5-1 0,4-4 1,-4 1 383,0 1-2370,4-4 700,-4 5 602,0-9-902,3 9 519,-3-8 499,5 3 0,0-5 0,0 0 0</inkml:trace>
  <inkml:trace contextRef="#ctx0" brushRef="#br0" timeOffset="20832">5046 1101 11021,'0'6'466,"4"4"89,-1-3 0,2 4-149,-1 0 1,-1 4-5,4 0 1,-4 0 18,1-3-211,2-1 227,-5-5-280,4 4 0,-4-7-12,3 4-105,-2-4 301,3 2-456,-5-5 63,0 0 111,0-5-576,0-1 355,0-11 0,0 0 7,0-6-351,0-5 0,0 7 0,0-4-518,0-1 653,0 1 107,-5 2 0,2 1 152,-5-1 156,6 5-307,-3-3 929,5 8-538,0-3 1,-4 9-46,0-1 159,1 5 15,3-2 16,0 5-425,0 0 0,1 5 337,3 3 367,-3 7-321,9-2 1,-5 8 348,3-2-294,2 2-99,-4-3 0,6 4-111,4-4 79,-4-1-30,5-1-166,-6 1 157,5-5 1,-3 5 212,2-6-498,-2-5 0,-6 3 45,1-5 125,-1 0-279,0-4 80,3 0 63,-4 0 1,4-5 59,-2-3 1,0-3-479,-4-5 245,5 4 111,-8-10-181,9 10 184,-8-10 0,3 9-93,-5-6 50,0 5 0,0-6 10,0 5 115,0-1 139,0 5-144,0 0 686,0 4-288,0 2-161,0 5 225,5 0-209,-4 0 0,5 7 66,-2 4 824,-3 0-637,9 11 1,-7-5 128,4 6-147,-4 0-192,7-1 1,-5 1 260,3 0-762,2 0 296,-4-1 0,2-3-992,-1 0 580,-4-5 328,7 2 1,-8-6-1710,6-2 902,-6 2 265,3-9-520,0 9 0,-2-8 46,5 1 660,-6-6 466,8-4 0,-4-4 0,6 0 0</inkml:trace>
  <inkml:trace contextRef="#ctx0" brushRef="#br0" timeOffset="21192">5523 1010 7831,'0'6'3190,"0"4"-2076,0-9 1,0 10-603,0-4-477,0 3 122,0 7 1,0-1 279,0 3-227,0 2 0,5-3 220,-4 5-163,9-6 1,-2 3 99,7-5-144,-2 1-66,3 0 1,-1-5-164,0 1 56,6-1 21,-9-10 0,10 4-484,-4-5 242,-1 0 117,-1 0-754,1-5 547,-5-1 1,5-5 29,-6-1-160,0-4 188,-4 3 0,1-8-197,-4 2 254,0 3 59,-4-6 0,-1 6-165,-3-3 283,-2-3-68,-6 5 0,0-1 269,-3 3-104,2 2 0,-8 2 294,3 5 0,-5-3-15,1 5-179,-1 0-422,5 4 246,2 0 1,1 0 85,0 0-1219,-1 0 407,10 0-435,-4 6 518,4 0 346,-1 0 1,2 0-1542,5-2 871,0-3 353,5 10 0,2-10 1,9 4-56,3-5 617,8 0 0,-4-5 0,10-2 0,-4-4 0</inkml:trace>
  <inkml:trace contextRef="#ctx0" brushRef="#br0" timeOffset="21491">5919 942 7831,'6'-7'2929,"-1"2"-1190,-5 0-443,0 4-572,0-4-680,0 5 113,-5 0 1,-1 0-46,-5 0 150,-6 5-105,5-4 1,-5 9-104,6-2 156,0-3 0,-1 5-846,6-9 495,-4 9 1,9-3 68,-3 4-568,3-5 0,2 5 15,3-4 431,2 3-136,5 1 1,2 1-95,2-1 191,-2 0 73,8 6 14,-8-5 1,7 6 87,-5-3 0,0-1-85,-4 5 0,1-5 359,-1 1 0,-3-2-50,-1-2 288,-4-5-180,2 4-64,-5-3 293,-5 4 1,2-5 1,-4-2-543,-1-3 0,-5-1 171,-2 0 1,3 0-430,-3 0 0,2-1 190,2-3 0,-1-2 150,1-5 0,0-1 65,-1 1-109,1-5 0,0-7 0,-1-6 0</inkml:trace>
  <inkml:trace contextRef="#ctx0" brushRef="#br0" timeOffset="21680">6011 996 7764,'11'-5'2899,"5"4"0,2-4-2350,5 5 1,-1-4 117,1 1-1664,0-1 579,4 4 290,-8-5 145,8 3-1332,-15-3 448,5 5 488,-6-5-440,-5 4 507,5-4 0,-10 4-696,3-3 0,-3 2 100,-1-6 908,0 5 0,-5-12 0,-1 3 0</inkml:trace>
  <inkml:trace contextRef="#ctx0" brushRef="#br0" timeOffset="21894">6055 804 7764,'-5'11'2671,"4"-5"-2393,-4 4 0,5 0 476,0 6-359,0 4 0,0-3 419,0 6-446,0 0 0,5 1 166,2 2-143,3-2-239,2 4 0,-1-6 7,0 1-152,1 0 145,-1 0 0,0-5-249,1 1 0,-1-4 145,0 4 1,0-5-324,-4 1 0,2-6 100,-5-1-1633,5-6 442,-8 3 563,4-5-204,-5 0 1,4-2 18,-1-6 988,1 1 0,1-20 0,1 3 0</inkml:trace>
  <inkml:trace contextRef="#ctx0" brushRef="#br0" timeOffset="22126">6180 658 7764,'0'8'0,"0"-1"1264,5 1 1,-3 8-159,6 3-756,-6 3 733,9 5-643,-5-3 0,5 8 321,0-6-398,1 6-131,-1-8 1,1 7 105,-1-4-84,0-1-51,1-8-592,-1 3 356,0-3 1,-1 1 114,-2 0-692,2-6 499,-9 4 0,8-6 11,-5 1-1769,0-6 465,-4 4-1801,0-9 3205,5 4 0,-4-10 0,4-1 0</inkml:trace>
  <inkml:trace contextRef="#ctx0" brushRef="#br0" timeOffset="22575">6418 1021 7764,'0'6'3800,"0"5"-3495,0-5-187,0 0 1,1 7-28,3-6-352,-3 6 0,9-7 6,-2 6 168,2-1 91,1 0-148,-4-5 677,8 5-255,-3-10-187,6 4 0,-2-6 315,-4-3 0,-1 1-74,0-4-682,1-1 234,-1-3 0,0 0 239,1-1-522,-1 1 0,-3-2 97,-1-2 143,-4 3 59,2-5 48,-5 6 0,0-1 223,0 1 13,-5 0-437,3-1 759,-3 6-314,0 1-781,4 5 406,-4 0 0,5 5 60,0 3 391,0 2-155,0 6 1,0-1-31,0 8 109,5-3-218,1 13 1,6-4 220,-1 5 1,2 5-101,2 3 1,-1-3 207,5-2-140,-6-1 87,4-2-377,-6-5 117,0 3 0,0-9 261,-4 0-400,3-1 79,-9-9 1,4 7 127,-5-5 213,0 0-245,-5-3 0,-1-2 478,-5-3 1,-2 2-214,-2-5 0,-3 0-20,-4-4 0,-5 0-5,1 0-884,-6-5 487,3-2 0,0-4 137,3 0-620,2-1 440,1 1 0,6 0-97,2-1-730,2 1 0,7-4-102,2 0-268,-2 0 585,4-2 786,2 5 0,7-10 0,4 5 0</inkml:trace>
  <inkml:trace contextRef="#ctx0" brushRef="#br0" timeOffset="23109">7291 1089 7777,'0'-11'2960,"-5"-1"-2339,4 6-403,-9-4-75,3 4 0,-4 0 191,0 2 12,-6 2-198,5-3 1,-10 4 147,3-3 196,3 8-206,-5-3 1,7 10 250,-5-4-332,5 3-39,-2 7 0,8-1-28,0 3-127,6 2 193,-3-3-645,5 5 394,0-6 1,1 3 88,3-5-698,2 1 474,6 0 1,0-7-75,3 2-125,-2-7 232,8 6 1,-7-9-718,5 3 392,-5-3 253,7-1 0,-7-5-238,5-2 0,-5-5-155,1-3-231,-2 3 478,-7-10 1,3 5-207,-5-6 71,-1-5 237,-3 4 1,0-7-117,0 4 347,-5-4-9,-1 7 0,-5-9 294,-1 3-178,1 2-135,0-5 1,3 11 371,1-1-114,-1 0-180,2 16 1838,-4-8-585,8 13-574,-3-3-86,0 5 1,4 7 61,-3 4-284,3 5 503,1 7-539,0 0 1,0-1 66,0 1 0,5 4-97,3-1 0,2 0 111,1-3-227,0 0-1,6-1-615,-5 1 385,5 0 0,-2 0 127,0-1-1323,0-4 875,-4 3 1,-1-8 89,-2 2-1645,2-7 1224,-9 2 0,6-9-1397,-4 3 1121,-1 2 554,3-5 0,-5 3 400,0-8 0,0-2 0,0-5 0</inkml:trace>
  <inkml:trace contextRef="#ctx0" brushRef="#br0" timeOffset="23425">7349 1110 7777,'0'6'5190,"0"-1"-5114,0-5 26,5 0 1,5 0 229,5 0-703,5 0 279,-2-5 1,1 4 190,0-3-714,-1-2 433,5 5 1,-4-8 384,0 5 67,-5-5-244,2 8 1,-4-8 186,-1 5-168,-5-5 1,-1 8-204,-5-9 129,0 9 1,0-5 78,0 2-336,0 3 0,-6-5-44,-5 6 388,-6 0-5,0 0 1,-5 2 0,4 2 503,1 3 0,-3 3-270,5 1 1,-1 2 64,5 2 1,5-1 34,2 5-13,-2 0-176,4-1 0,-3 3 312,5-2-761,0-3 262,0 6 1,4-10 273,0 3-1148,5-2 598,-3-2 1,5-3-1194,1-1 754,-1-4 383,0 7 0,2-9-815,2 3 0,-1-3 99,5-1-4,0-5 1041,-2-1 0,10-10 0,-3-2 0</inkml:trace>
  <inkml:trace contextRef="#ctx0" brushRef="#br0" timeOffset="23792">7847 953 7777,'-12'-5'0,"1"-2"2960,5 1-1946,-4 1 1,3 2-968,-4-1 1,0 0 17,-1 4 0,-3 0-872,0 0 434,0 0 235,4 5 49,-1-4 0,5 8 147,-1-5-22,6 5 144,-3-8 20,5 9-130,0-4 223,0 6-416,5-1 1,1 0 65,5 1 1,4-1 147,0 0 1,4 1-206,-3-1 0,2 2 83,-2 2 202,-1-3 0,-3 6 0,2-4-90,1 1 17,-5 5-97,0-7 0,-5 4 10,3-1 118,-3-4 0,-5 5 0,-1-7 366,-3-3-245,-2 3-68,-6-3 0,0-1 368,-3-2-230,2-3 40,-8-1-479,8 0 117,-8 0 0,4 0 159,-2 0-646,-2 0 396,8 0 1,-3-5 27,5-3-592,4 3 1,-2-5-1,4 3-656,-1-3 1,4 2 654,-2 0 0,5 1-327,7-4 0,-1-1 985,8 1 0,3-5 0,0-2 0</inkml:trace>
  <inkml:trace contextRef="#ctx0" brushRef="#br0" timeOffset="24213">8028 997 7777,'-6'-6'3159,"-4"1"-2690,2 5 0,-2 0-214,-1 0 0,-4 0-328,-1 0 0,-2 4 116,2 0 0,1 5 552,4-2-246,0-2-1,-1 5 111,1-4-306,5 6 1,-3-1 152,5 0-438,0 1 163,4-1 0,0 1-15,0-1 0,2 0 139,1 1 0,0-1-233,4 0 0,2 1 10,6-1 0,-1 0-71,5 1 1,-4-2 5,4-3-67,0 3 91,-1-3 0,3 4 108,-2 0-199,-3-4 91,1-2 1,-2-2 78,0 1-40,-5 0 8,0-4 347,-4 0-256,1 0 1,-2-5 247,-5-3 1,0-3 102,0-4-573,0 2 118,0-8 1,-1 7 162,-3-5-225,-3 0 174,1 2 1,0-4 32,2 6 46,3 0 1,-8 0-96,5 0 62,0 0 1,4 2-94,0-2 0,0 6-88,0-2 0,5 2 137,3-2-840,-3-1 539,5 6 1,-7-3-72,4 6-1130,-4-1 344,7 4-872,-4 0 1035,5 0 375,-4 0 581,3 0 0,-4 0 0,5 0 0</inkml:trace>
  <inkml:trace contextRef="#ctx0" brushRef="#br0" timeOffset="24406">8232 963 9478,'4'8'1973,"0"0"-1727,5-1 1,-7 4 0,6 0 228,0-4-240,-2 3-57,-1-4 1,-2 6-271,1-1 96,0 0 103,1 1-197,-4-1 162,4 1-1715,-5-1 851,0-5-1320,0 4 977,0-9 1135,0 5 0,0-12 0,0 0 0</inkml:trace>
  <inkml:trace contextRef="#ctx0" brushRef="#br0" timeOffset="24858">8425 1020 7753,'0'17'5769,"1"1"-5188,3 9 0,-1-2-280,4 5 0,1 4-322,3 4 1,0 4 66,1-4-151,-1 4 0,0-8 0,-1 2 213,-2-5-58,2-6 0,-4 3 0,2-7 20,-1-2 0,-4-2-6,1-6-1399,-3 0 741,-1-4-294,0-2 539,0-5-528,-5-5 523,4-2 0,-13-9-260,3-3 190,-3-2 187,-3-2 0,1-3-66,-3-1 250,-2-4-37,8 2 1,-3-5 213,4 0-100,6-5-58,1 3 1,1-7 212,0 6 1,1 3-15,3 3 328,5 6-341,1 3 0,3 1 115,2 6 79,-2 0 1,9 8 0,-5 0 204,3 2-299,4 1-60,-3 4 0,5 0 15,-3 0-54,2 0 47,-8 5-168,8-3 1,-8 8 241,2-3-143,-3 3 65,0 2-122,-1-1 1,-5 2 61,-2 2 7,-3-3 1,-1 9 43,0-6-154,-5 5 0,-1-4 108,-5 3 1,-4-2-340,0-6 1,-6-1 84,2-2-355,-2 2-159,-2-9 1,1 4 60,-1-5-721,0 0 489,-4 0 798,3 0 0,-4-10 0,5-3 0</inkml:trace>
  <inkml:trace contextRef="#ctx0" brushRef="#br0" timeOffset="25044">8653 961 7753,'11'-1'3662,"0"-3"-1729,1 3-1241,4-4 0,3 4-815,8-3 1,1 3 58,7-3-576,-7-2 528,0 4 1,-5-4 149,0 2-934,-6 3 1,0-8-1,-7 4-622,-3-1 1004,-2 3 259,-5-7 1,0 4 254,0-5 0,-5-1 0,-1 1 0</inkml:trace>
  <inkml:trace contextRef="#ctx0" brushRef="#br0" timeOffset="25256">8731 647 10951,'0'16'2091,"0"2"-1503,0 5 0,0 4 114,0 4-597,5 1 46,-4 2 1,8 0 12,-5 0-101,5-5 114,-3 4 0,2-9-241,-1 3 0,-3-4 29,4 0-423,-6 0 379,3-6 0,-4 5 35,3-3-1375,-3-3 909,5 1 1,-6-6-16,0 0-749,0-4 207,0 3-1076,0-9 2143,0 4 0,5-15 0,1-3 0</inkml:trace>
  <inkml:trace contextRef="#ctx0" brushRef="#br0" timeOffset="25449">8891 986 7753,'6'6'3048,"-1"1"-1828,-5-3 103,0 2-837,5 0 0,-3 5 85,1 1-1818,-1-1 823,3 5 0,-4 0 18,3-1-79,2 5 3,-5-8 447,4 10 1,-5-9-66,0 2 0,4-7 87,0 0-261,0-5-1866,-4 2 1171,0-5 969,0 0 0,0-11 0,0-1 0</inkml:trace>
  <inkml:trace contextRef="#ctx0" brushRef="#br0" timeOffset="26094">9003 998 7753,'7'0'2465,"-2"6"1,-4-4-1732,3 6-481,-3-1-102,9 4 1,-7 1-241,4-1 0,-1 0 43,2 1 42,2 4 143,-4-3 1,4 3 138,-2-4 629,2-1-139,-9-5-175,9 4 45,-3-3-323,-1-1 0,0-1-151,-2-5 141,-3 0-38,4 0-65,-5 0 0,0 0-125,0-5 0,4-1 226,0-6-101,0 1-738,-4-6 425,5 5 1,-4-10-47,3 4-1229,-3 1 935,-1-4 0,0 8-713,0-2 0,1-1 536,3 1 0,-1-2 0,4 2 1,-4 6-17,0-2-125,-1 2-182,3 3 374,-4 1 188,9 5-857,-9 0 771,9 0 0,-8 1 475,1 3 0,4-3 0,-6 9 0,4-4 0,-5 6 0,5-1 0,-4 0 0,8-3 0,-5 0 0,5-1 0,-2 4 512,-2-4-295,5 3 0,-3-5 36,4 2 452,0-2 0,1-1 1,-1 0 371,0-1-601,1-2 0,0-1 87,4 0-274,-4 0-87,4 0-51,-4-5 1,-1 2-60,1-4 1,-2 3 288,-3-4-404,3 1 1,-9-5 56,3 1-434,-2 5 268,-2-4 5,0 3-9,-6-4 1,0 5-120,-5 2 194,-1 3 41,1 1 17,0 0 0,-1 4 187,1-1 1,0 7 55,-1 2 152,1-1-221,0 5 1,1 0 2,2-1 336,-2 0-278,9 1 0,-4-3 168,5 2-55,0 3-208,0-6 0,0 6-70,0-3 1,5-2 77,2 2 0,3-4-193,2-3 1,0 2-20,4-3 0,-3-2-4,6-1 0,-4-3 110,4-1-1145,0 0 717,-1 0 0,2-1 62,-5-3-1005,0-2 826,-8-5 0,1-2-1375,-4-2 1003,0 2 515,-4-8 1,-1 7 362,-3-5 0,-2-5 0,-6-5 0</inkml:trace>
  <inkml:trace contextRef="#ctx0" brushRef="#br0" timeOffset="26318">9026 587 7753,'0'7'2969,"0"-2"-1332,0-5-744,0 0-1246,0 5 277,0 1 139,-5 5-441,4 1 264,-9-1 0,3 4 136,-4 0-1418,0 0 912,-1 2 0,0-5-382,-3 3 1,1-2 80,-5-2 785,0 1 0,-4 4 0,1 2 0</inkml:trace>
  <inkml:trace contextRef="#ctx0" brushRef="#br0" timeOffset="26593">8074 748 10959,'0'-6'3702,"0"1"-6682,0 5 1960,0 0 0,-1 5 23,-3 2 997,3 3 0,-14 7 0,2 0 0</inkml:trace>
</inkml:ink>
</file>

<file path=word/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46:46.190"/>
    </inkml:context>
    <inkml:brush xml:id="br0">
      <inkml:brushProperty name="width" value="0.04274" units="cm"/>
      <inkml:brushProperty name="height" value="0.04274" units="cm"/>
      <inkml:brushProperty name="color" value="#CC0066"/>
    </inkml:brush>
  </inkml:definitions>
  <inkml:trace contextRef="#ctx0" brushRef="#br0">23 12 8650,'-6'0'2806,"1"5"-2478,5 6 0,-2 7 871,-1 5-807,1 5 1,-3 4 670,5 6-705,0 5 0,0-7 241,0 6-258,5-5-121,-3-3 0,6-3 79,-4-4-478,5-1 0,-7-5 230,6-2-572,-5-2 369,7-6 180,-9 0-2046,9 1 834,-9-6 575,4-1-2378,-5-5 1613,5 0 857,-3 0-672,8-5 1189,-9-1 0,4-6 0,-5 1 0</inkml:trace>
  <inkml:trace contextRef="#ctx0" brushRef="#br0" timeOffset="1268">114 443 7725,'0'-6'1553,"0"1"-968,5 5 0,-3-5 77,6-3 377,-6-2-628,8-1 1,0-1 202,6 1-526,-1-5-19,-4 3 1,3-7 18,-3 5-44,3 0 1,-9-1 98,3 1 0,-3 0-147,-5 4 1,0 3 89,0 1 41,0-1-174,0 2 83,-5 1 0,-2 7-556,-4 6 181,0 0 1,-1 14 247,1 1 0,0 0 243,-1 3 0,1 2 3,0-2 1,4-1 282,4-6 0,1 1-229,2-4 1,0-1 51,0-4-352,5 0 0,2-1 109,4-2 100,0-3-260,1-5 95,-6 0 1,4-1-323,-2-3 189,2-2 63,1-6 1,0 0-284,1-3 222,-1-3 1,0-1-360,1 0 1,-5 2 187,1-2 1,-4-1 55,3 4 1,-4 1 46,0 4 0,-1 3 618,-2 1-281,0 4 1,0 0 73,0 6 0,1 4-40,3 4 1,-2 4 448,6 0-436,-6 5 888,3-7-640,0 8 0,2-4 99,4 2 51,0 2 1,1-5 88,-1 3-254,5-2-169,-3-1 1,7-7 96,-5 2-326,0-2 226,-3-3-38,-1-1 1,1-5-23,-1 0 10,0 0 1,-3 0-58,-1 0 0,-3-1 196,4-3-100,-6-7-472,3-2 246,-5-8 1,4 3 21,0-4-569,0-1 0,-4 0 107,0 1-1153,0-6 1016,-6 4 0,4-8-132,-6 6 0,6 0-247,-2 3 0,2 5 285,-2 3 1,3 6 292,-3 2 0,3 5-418,1 2 1,0 6 446,0 5 1,0 5 386,0 3 0,0 1-49,0-1 0,0 1-27,0-5 0,0 2 76,0-2 666,5-2-579,1 3 1,4-8 351,-3-1 1,7-1-6,-2 2-58,2-3 423,-3 0 1,0-4 138,1 3-528,-1-3 341,0-1-276,1 0-138,-1 0 203,0-5-251,1-1 0,-1-5-93,0-1 1,1 2-172,-1 3 0,-5-3 1,-2 2 0,-1 2 274,0-2-414,-1 6 59,3-3 0,-7 5-14,-1 0-282,1 0 0,-8 1 48,3 3 50,-3 7 97,3 2 1,-1 4 164,4-2 1,-4-1 118,4 5 1,1-5 0,3 1-140,0-2 1,3-2 11,1 0 239,5 1-217,-3-1 1,6-5 98,-1-2-342,5 2 267,-3-4 1,7 1-171,-5-6 47,5 1 1,-6-9 15,5 0 1,-4-2-291,4-6 299,0 0-179,-1-3 179,-2-1 0,-5-1-81,1-2-312,-1 2 228,0-9 0,-4 4-104,-3-5-77,-3 5 177,-1-4 1,0 5 172,0-2-87,-5 2 0,-2 6-144,-4-1 893,5 5-473,-4 7 1,7 2 1197,-4 6-1013,4-1 0,-6 5-85,6 3 1,-5 3-72,4 8 0,-1 1 164,1 6 1,3 0 37,-3 8 0,3 0 229,1 4-389,0-5 0,1 4-217,3-3 0,1-1 20,3 1-747,2-4 526,-4-4 1,5-2 121,1-4-483,-1-1 392,0-4 1,2-1-38,2-2-915,-2-3 643,3-5 1,-5 0-568,1 0 677,-1 0 1,4-7-165,0-4 20,1 0 249,0-11 0,-4 5 149,4-6 0,-4 0-31,0 1 0,-5-2 954,1-3-621,-6 3 1,3-3-170,-5 4 648,0 0-429,0 6 1,0 0 1308,0 6-750,0 5-399,-5-5 1,3 10 472,-6-3-338,1 3 232,-5 1-452,6 5 1,-3-1 180,5 7-803,1-2 256,3 13 177,0-5-49,0 1-48,0 3 126,0-3 1,5 5-189,2-1 1,-1 0 16,2-3 1,0 2-61,3-2 1,-1-1-17,-2 0-17,2-4 152,-4 3 1,0-10 48,-2 1-179,-3-1 155,-1 0-21,0 3 117,-5-9-130,-1 4 0,-5-5-616,-1 0 271,-4 0 188,3 0 1,-3 0-1825,5 0 1268,-1-5 0,5-1-2525,-1-6 3211,6 1 0,2-5 0,6-2 0</inkml:trace>
</inkml:ink>
</file>

<file path=word/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47:44.425"/>
    </inkml:context>
    <inkml:brush xml:id="br0">
      <inkml:brushProperty name="width" value="0.04274" units="cm"/>
      <inkml:brushProperty name="height" value="0.04274" units="cm"/>
      <inkml:brushProperty name="color" value="#CC0066"/>
    </inkml:brush>
  </inkml:definitions>
  <inkml:trace contextRef="#ctx0" brushRef="#br0">442 285 8785,'0'-12'0,"0"1"0,-1 1 1536,-3 2-522,3-2 0,-9 5-16,2-2-398,-2-4-282,-1 10 1,-2-4 575,-2 5-366,-2 0-233,-6 0 1,0 0-115,1 0 1,-1 5 83,0 3 0,2-2-259,2 2 0,3-1 88,4 5 0,1-5-988,0 1 613,4-1-1124,-3 5 942,9-6 0,-4 4-290,5-2 217,5-3 284,1 5 0,7-4-22,2 5 1,1 1-34,3-1 1,3 0 217,-3 1 0,1 0-58,-1 3 1,1-1 138,-5 5 0,-1-5 30,-7 1 336,3 3-246,-8-6 1,3 8 762,-5-4-474,0 4-240,0-8 1,-5 5 493,-3-6 0,-6 3-280,-1-3 0,-5 3 131,1-6 1,-2 2-18,-2 1 0,0-5-96,1-2 1,-1-3-20,0-1-461,1 0 148,4 0 0,-2 0 291,5 0-884,0 0 448,3-5 0,2-1-1027,3-5 0,-2-1 584,5 1 0,0 0-403,4-1 1,5 1 1,3 0-1130,2-1 1274,6 1 1,3 0 783,8-1 0,2-4 0,5-2 0</inkml:trace>
  <inkml:trace contextRef="#ctx0" brushRef="#br0" timeOffset="1106">568 444 12857,'-11'5'170,"-1"-2"204,1 4 503,0 1-494,-6 3 0,5 1 288,-3-1-83,2 5-275,-3-3 1,7 7-298,-2-5 1,6 5 98,-3-1 0,5-1-366,0 1 0,1-5 245,2 1-194,0 2 1,5-4-52,3 2-209,2-2 298,1-7 1,2-1-260,2-5 148,-2 0 66,8 0 0,-7-4-122,5 1 1,-4-6 74,4 1 1,-4-6-68,4-1 0,-6-4 92,-2 4 0,-1-4 145,-6 4 0,3-5-257,-3 1 467,0 3-129,-4-6 1,0 8 84,0-4-58,-5 4-22,-1-3 1,-2 6 173,0 0 1,1-1-39,-4 1 1,3 1 366,0 2-112,6-2-290,-3 4-4,0 0 46,4 1-678,-4 5 182,5 0 153,5 0 1,1 5 120,5 2 1,1 3 306,-1 2 0,0-1-128,1 0 1,-1 2 86,0 2 1,1-2-122,-1 2 0,-1 1 114,-2-1 0,2 2 167,-3-2-329,-2-3 115,0 0 0,-1-2-232,0-3 198,0-2 9,-4 0-158,5-5 153,-4 0 188,4 0 1,-5-1-79,0-3 1,0-2-696,0-5 1,0-4 110,0-1-71,0-4 257,5 8 0,-4-8-176,3 4 1,1-2 91,-1 2 0,1 0 18,-1 1 1,-2 2-12,6-2 0,-4 6 301,3 2 0,-4 3-169,0-3 135,4 4 249,-6-2-201,9 5 34,-4 0-27,1 5 1,1 1-70,-4 6 589,5-1-370,-8 0 1,8 1 203,-5-1 0,3 2-138,-3 2 0,1-3 79,-1 3 0,-1-2-100,4-2 1,-3 1-347,3-1 0,-3-1 60,4-2 58,-1 2 203,0-9-327,3 9 1,-8-9-17,6 3 58,-1-3 1,5-6 22,-1-2 1,0-3-488,1-2 0,-1 1 25,0 0-88,1-6 275,-1 5 1,-1-5-27,-2 6 1,1-4-201,-6 0 550,6 0 1,-4 3-332,3 1 646,-3 5-108,-5-4-105,0 8-116,0 2 952,0 7-637,0 4 1,0 0 136,0 1-49,0 4-157,0-3 1,0 4 58,0-2-180,0-2 9,0 3 1,1-4 109,3-1 0,-2 0 344,6 1-262,-6-1 0,9-1-19,-4-2 1,-1-3-445,2-5 0,-1 0-108,5 0 1,-1-5-16,1-3 0,-1-2-57,0-1-668,6-1-99,-5 1 482,5-5 115,-6 3 1,0-3 143,1 4 0,-5-3 136,1 0 0,-6 0-95,2 4 358,-3-1-75,-1 1 0,0 3-234,0 1 956,0 4-358,0-2-121,0 5 0,-5 0-41,-2 0 0,0 5 336,0 3 1,-1 3-196,-3 4 1,1-2 469,2 2 0,-1 1 85,6 0-505,-1-1-194,4 1 1,0-3 185,0 2-1099,0 2 633,5-4 0,1 3-362,6-4 0,3-2 319,0-3 0,5 2-1156,-1-5 1,4 0 500,3-4 1,-1 0-1587,5 0 2379,-4 0 0,6 0 0,-3 0 0</inkml:trace>
  <inkml:trace contextRef="#ctx0" brushRef="#br0" timeOffset="3548">2088 612 10230,'11'0'-1433,"0"-1"887,1-3 0,-1 2 1637,0-6 0,4 5-19,1-5-1280,4 5 118,-8-7 1,5 4 174,-6-5-333,5-1 271,-3 1 0,0 0 85,-6-1 1,-3 1-79,4 0 0,-6-1-17,2 1 1,-3 0-19,-1-1 1,-1 5-123,-3-1 0,-2 2 119,-6-2-92,1 3 106,0 5 1,-1 0-6,1 0 1,-2 0-10,-2 0 1,3 5 394,-3 3 1,2 3-165,2 4 1,-1-1 101,1 5 1,3-1-153,1 1 1,4 2-38,0-2 1,1 1 173,2-1-661,0 2 272,5-8 0,-2 7 212,4-5-390,6-5 164,0 0 0,3-7 26,-5 5 1,6-6 33,2 2 1,-2-7-37,2 0 0,0-8 57,4 0 0,-1-1-154,1-7 0,-1 0 170,-4-4-365,4 0 213,-5 1 0,1-1-40,-3 0-114,-2 1 101,-2-1 1,-1-1 118,-2-2 1,1 4-70,-6-4 0,1 7 209,-4-8 1,0 10-109,0-6 1,0 7 179,0-3 0,-1 6 115,-3 2 478,3-1-462,-4 11 1,4-4 65,-3 5-564,3 0 329,-4 0 0,1 5 122,0 3 1,-4 6-88,5 1 1,-2 5 275,1-1 0,3 2-110,-3 2 1,1 0-21,-1-1 0,3-2-58,-3 3-431,3-3 192,6 8 1,-2-7 317,4-2-1183,-4 3 660,7-5 0,-8 2-555,6 0 1,-2-5 343,2 1 1,1-2-1210,-6-2 532,6-5 87,-2 4 531,4-8 187,-5-2 189,4-2 1,-7-8 122,4 3 0,-4-3 0,2-2 0,-1 1 63,-1 0 0,2 1-291,-1 2 1030,-2-2 0,4 7-404,-2-4 0,-3 3 1465,3-3-880,2 4-358,0-7-244,6 9 1,-1-8 135,0 5-512,1-5 58,-6 8 0,4-8-29,-2 5 1,0-1 88,0 2 1,1 0-251,-5-4 143,4-1-453,-6-3 262,3-1-5,-5 1 94,-5 5 0,0-1-17,-3 4-54,-2 1 56,4-3 1,-10 5 244,1 0 1,0 2-191,4 1 216,0 4 0,0 4-101,4 0 1,-2 1 21,5-1 1,1 0 5,3 1-253,0-1 210,0 5 1,3-6 75,1 6-366,10-11 121,-12 10 1,17-9 71,-7 5 1,2-3 21,-3 0 1,4-5 74,0 5 0,2-6-77,-2 2 1,-3 1 43,3-1 1,-2 0-15,-2-4-89,-4 0 87,3 0 0,-8 0 21,6 0-41,-6 0 26,3 0 516,0 0-184,-3 0 336,3 0-126,-5 0-567,0-5 0,0-2 157,0-4-381,0 0 199,0-1 1,0 1 139,0 0-190,0-1 47,0-4 0,3 3-236,1-2 1,4 1 74,-4-1 1,4 1-142,0-4 0,-2 4 90,2-1 1,-2 2 122,2 2 0,-2-1-76,-2 1 507,-3 5-240,4 1 1,-5 3-110,0-1 126,0 1-129,0-3 1,4 7-90,0 1 0,-1 4 100,-3 4 0,2 0 345,1 1 1,-1 0-125,1 3 1,0-2 33,1 2 1,-3-2-31,3-2-293,2 0 160,-5 1 1,9-2-36,-2-3 1,-2 3 26,2-2 1,-4-3-154,3-1 0,-3 1 1,4-1 33,-1-1 0,4-3 38,1 0 0,-5-1-87,1-3 0,-2-2 87,2-5-335,2-1 197,-9 1 1,9 0 1,-2-1-72,-3 1 91,0 0 0,-1-1 3,-1 1 0,5 0 19,-4-1 1,1 1 204,-1 0 1,-3 3-109,3 1 776,-3 4-439,-1-7-510,0 9 242,5-4 0,-4 6 17,3 3 296,-3 2-205,-1 5 1,0 1 167,0-1 0,0 0-165,0 1 1,4 0 16,0 3 0,0-2-62,-4 2 1,1-2-399,3-2 0,-2 4-52,6 0-410,-6 0 521,3-8 1,-1 3-60,0-3-762,5-2 231,-8 0 243,9 0 0,-8-3 126,6 1 0,-4-1 57,3-2 0,-3-2 138,4-1 1,-5 0 265,5-4 0,-4 0 0,3 0 0,-4-3 0,7 8 0,-9-8 899,9 4-476,-8 0 187,8-4 0,-5 7-242,2-4 1,3 3 415,-2-4 1,2 4-239,1-3 1,1 3-234,-1-3 0,0 0 50,1 0-346,-6-3 22,4 3 0,-5 0 324,3-1-550,2 6 223,-9-8 0,4 7-99,-5-4 1,0 3 3,0-4 0,-1 6-313,-3-2 0,-2 3 193,-6 1 1,-3 0-60,0 0 0,0 5-80,4 2 639,-6-2-218,5 5 1,-3-3-84,7 4 227,-2 0-250,9 6 0,-8-5-111,5 3 1,0-1 95,4 1 1,0-2-76,0 2 1,2-2 117,1-2 1,4-3-121,4-1 0,0-1 53,1 2 242,-1-3-228,0-5 1,6 0-35,2 0-229,2 0 270,-3-5 1,3-1-214,-2-6 0,1 2 126,-1 3 0,-3-3 61,-4 2 0,-1-1-30,0 2 0,-3-2 314,0 5-212,-6 0 432,3 4-112,-5 0-23,0 0-281,0 5 1,-4 2 443,1 4 0,-6 0-163,1 1 1,2 3-106,-2 0 0,6 0-41,-2-4 1,-1 1-253,1-1 0,0-3 6,4-1-373,0-4 153,0 7 274,0-9-361,0 4 219,0-5 0,2 0 151,1 0 1,0-5-61,4-2 1,1-5-196,3-3 1,5 2 129,-1-2 1,0-1-263,-4 1 0,4-4-151,0 4 277,0-5 165,-3 7 1,-1-7-112,0 5 315,1 0-120,-1 3 0,-3 6 691,-1 2-368,-4-2-128,7 5 0,-9-3-37,3 8 1,-3 2 71,-1 5 0,0 1 264,0-1-87,0 0-147,0 6 0,0-5-31,0 3-263,0-2 174,0-2 1,1 1-182,3-1 1,1 0 113,3 1 1,6-5-137,-3 1 1,3-6 86,-3 2 1,6-3-94,1-1 1,0-5-183,1-2-244,-5-3 284,7-2 0,-4-3 49,2 0-225,2-5 180,-8 7 1,3-8-95,-5 2 1,1 1 117,-1 0 1,0-1-117,1-4 0,-6 0 82,-2 1 0,1-2 177,-1-3 1,-1 2-245,-3-5 531,0 5-185,0-3 0,-1 6-117,-3 4 860,3-4-554,-4 10 1,1-1 547,0 5-542,1 6 1,1-3-408,-1 5 1,1 6 108,-1 5 0,-2 2 232,1 6 1,-1 0-45,1 4 341,3-1-275,-4 1 0,5 3-83,0 1 247,0-1-154,0-3 1,5 0-222,2-1 1,2 0 124,-1-3 1,2 2-313,-3-2 1,0-3 110,0-1 1,-1-1-384,2 1 1,1-2-4,-5 2-119,4-2 55,-6-2 114,3-5-650,0 4 53,-4-8 1026,4 3 0,-5-5 0,0 0 0</inkml:trace>
  <inkml:trace contextRef="#ctx0" brushRef="#br0" timeOffset="3955">3913 432 8105,'-7'0'2694,"-1"0"-1936,6 0 0,2-4 43,7 0-1293,8-4 341,3 6 1,1-3 139,0 5-696,5-5 472,0 4 0,3-8 366,-4 5 0,0-4-37,-1 0 0,1-1 291,0 2 1,-1-3-133,1 2 1,-2 3-334,-2 1 1,2-1 165,-6 1-325,0-4 147,-9 6-35,-1-3-21,0 5 205,-4 0-34,4 0-70,-5 0 0,-1 0-170,-3 0 1,3 2-141,-3 1 417,3 4 1,1 4-94,0 0 198,0 1-178,0-1 1,5 0 36,3 1 0,2-1 100,1 0 0,4 4 182,0 1 1,4 0-102,-4-1 1,1-2 53,-5 2 0,-1-3 69,-3 0-212,4-1 103,-10 0 171,4-4-290,-5 3 0,-5-8 100,-3 6-243,-7-6 125,3 8 1,-10-7-688,3 5 0,-2-5 329,-2 5 1,2-6-874,2 2 1,2-3-132,6-1-690,5 0 1970,1 0 0,5 0 0,0 0 0</inkml:trace>
  <inkml:trace contextRef="#ctx0" brushRef="#br0" timeOffset="5359">4900 373 8239,'-7'0'413,"2"5"0,2 2-797,-1 4 0,0 4 1042,4 0 0,0 4-21,0-4-509,0 0-84,0 2 0,1-5 59,3 3-197,-3-2 170,9-7 30,-8 4-13,8-3 1,-8-1 148,6-2 1,-4-3-107,3-1 1,-3-4-145,4 0 1,-2-4 44,1 0-620,4-2 417,-10-1 1,8-1-14,-6 1-207,6 0 46,-8-1 211,10 1 0,-5 1-9,5 2 1,-3 0 100,-1 4 0,-3 0-71,4 4 321,-6 0-143,8 0 0,-5 1-75,3 3 725,2 2-479,-4 6 0,6-1 126,-1 0 135,0 1-294,1-1 0,-1 4 130,0 0 0,1 0 139,-1-3-359,5-1 0,-3-1 183,2-2-42,-7-3 117,-3-5-103,0 0 545,-4 0-98,4 0-639,0-5 0,-4-5 82,3-6 1,-1 1-356,0 4 1,-1-4 193,1 0 0,-1-2-63,-2 2 1,0 1 156,0-4-601,0 4 350,0-3 0,0 2-106,0 0-1166,0 0 906,0 4 0,0-1-101,0 1-1904,0 0-81,0 4 1716,0 2 891,5 5 0,0 5 0,2 3 0,-2 2 0,0 1 0,-2 1 0,4-1 0,-4 0 0,7 1 0,-5-1 0,3 0 33,2-4 6,-4 3 1,2-5 906,-1 2 0,1 2-317,3-5 1,0 3-53,1-3 0,-1 0 96,0-4-18,1 0-347,-1 0 1,4 0 120,0 0 4,0 0-238,-3 0 1,3-5-203,0-3 0,-1 2 92,-7-1 0,2 3-138,-5-4 80,0 1 1,-4-5-690,0 1 509,0 0 0,-5 1-223,-3 2 0,-2-1-9,-1 5-199,-1 1 309,-4 3 0,7 0-47,-2 0 387,2 0-94,-2 5 0,4-3 44,4 6 1,0-1-86,-1 5 0,3-1 169,-3 0 0,8 2 69,4 2-49,2-2-11,1 3 1,0-5-31,1 1 69,4-1 0,-3-3 0,3-1 106,0 2-31,-3-4-175,3 0 0,-4-5 250,-1 0 1,-3 0-58,-1 0 1,-3 0 389,4 0-230,-6 0-223,3-5-46,-5 4 0,0-9 172,0 2-589,0-2 254,0-1 1,0-1-194,0 1 1,0 0 125,0-1 0,0 1-118,0 0 1,4-1 68,0 1 1,0 3-324,-4 1 1,1 4-25,3 0 35,-3 1 203,4 2 1,0 0-150,2 0-161,4 0 225,0 0 0,-2 4 97,2 0 0,-2 3 21,6-3 1,-2 4 312,-2-4 1,1-1-126,4-3 0,-4 4 389,3 0 0,2 0-142,-2-4 346,5 0-369,-7 0 1,4-4 35,-2 0 13,-2 0 94,3-1-277,-4-1 1,-2-5 62,-3-1 0,-2 5-225,-5-1 128,0 1 1,-1-3-103,-3 2 0,1-1 14,-9 5 1,3 1 111,-7 3 0,1 0-55,0 0 336,0 0-203,3 0 1,1 5 425,0 2 0,-1 3-205,1 2 1,3-1 257,1 0 1,4 1-174,0-1 0,1 0-106,2 1 0,0 3 41,0 0-650,5 0 263,2-4 0,5 1 232,3-1-427,-2 0 187,8-4 1,-2 1-519,8-4 0,-2 0-43,5-4 1,4 0-822,4 0 0,9-1 14,-2-3 1400,8 3 0,-2-14 0,6 2 0</inkml:trace>
  <inkml:trace contextRef="#ctx0" brushRef="#br0" timeOffset="6295">6917 454 7995,'1'11'1468,"3"0"1,-3-3-1348,3-1 0,-2 1 105,-2 3-591,0 1 295,0-6 1,0 0 248,0-2 418,0-3-24,0 4 799,0-5-1042,0 0 0,-4-5-383,0-2 0,-1-2 266,1 1 1,3-5-647,-3 1 0,-1-2 205,1 3-645,0 0 623,-1-6 1,4 3-59,-3-4 86,3 4 30,1-8 1,0 8 120,0-5 0,0 6-315,0-2 708,0 2 0,0 5 0,0 1-9,0 4-61,0-2-265,0 10 43,0 2 0,1 4 46,3 0 343,-3 6-239,10-5 0,-5 8 125,5-4 0,1-1-91,-1-4 0,0 4-193,1 0 1,-1 0 116,0-3 0,4-5-95,0 1 1,2-4 109,-2 3-333,-2-4 131,3 2 0,-5-5 101,1 0-253,-1 0 231,0 0 0,-3-4-179,-1 0 0,1-5 53,3 2 0,-3-3-87,-1-2 1,-4 1 100,1 0 0,1-1-236,-1 1 0,-1-2-105,-3-2 276,0 3 61,0-5 0,2 7-128,1 3 559,-1-3-170,3 8-169,-5-3-110,0 5-34,0 0 0,0 5 140,0 3 0,1 6 279,3 1 1,-3 1 77,3-1-144,-3-2-99,4 3 0,-2-3-73,4 2 112,-4-2-126,7 3 1,-8-8-69,6-1 1,-1-1 193,5 2-153,-1 2 1,0-9 37,1 3 1,-1-3-151,0-1 1,1-1 130,-1-3-335,-5-2 185,4 0 1,-3-4 20,4 2-456,-5-2 356,4-1 0,-7-1-105,5 1 1,-6 0 118,2-1 0,-3 1 247,-1 0 1,0-1-228,0 1 516,5 5-141,-4 1 152,4 0-246,-5 3 1,0-1 36,0 6 1,4 4 58,0 4 365,5 0-234,-3 6-138,5-5 0,-3 5-478,0-6 1,-5-1 165,5-2 0,-2 2-198,2-3 1,2 2 52,-3-1-1162,-2 2 909,6-9 0,-9 5-221,6-2 735,-6-3 0,8 4 0,-4-5 0</inkml:trace>
  <inkml:trace contextRef="#ctx0" brushRef="#br0" timeOffset="6820">7417 237 7980,'0'-7'0,"0"-1"873,0 6-713,5-3 1,-2 5-114,4 0-520,1 0-112,-2 0 321,4 0 1,-4 0-186,6 0 603,-1 0 1,0 0-208,1 0 0,-1 0 249,0 0 0,5 0-27,-1 0-366,0 0 166,-4 0 1,1 0 122,-1 0-315,5-6 121,-3 5 0,2-5 364,-7 2 0,2 3-103,-3-3 0,-2 2 901,-1-2-458,-3 3 175,-1-4-321,0 5-454,-5 0 219,-6 0 1,-2 1 279,-2 3-151,-3-3-164,6 9 0,-4-8-193,4 6 0,5-4 44,-1 3-360,6 1 1,-4 3 174,6 1 1,0-1-33,0 0 1,7 1 87,4-1 312,0 0-231,11 1 1,-4-1-144,4 0 425,1-4-305,-5 8 1,3-8 115,-2 8 1,-2-2-53,2-2 0,-5-1 84,1-2 9,-2 2 114,-2-4-192,-4 6 576,-7-1-359,-7-5 1,-4-1 3,0-5 332,-6 5-290,0-3 1,-2 3-266,0-5 0,4 0 101,-4 0 1,1 0-663,-1 0 0,3 0 323,5 0 1,3-2-628,0-1 1,6 0 44,-2-4-1328,3-1 1294,1 2 0,5-4-17,2 2 87,9-2 741,1-1 0,11-6 0,1 0 0</inkml:trace>
  <inkml:trace contextRef="#ctx0" brushRef="#br0" timeOffset="7153">7973 203 7980,'0'-11'1513,"0"0"1,-5 0-684,-3 4 0,-2 2-824,-1 5 0,-4 0 52,-1 0 1,1 5-127,4 2 0,-3 0 46,3 0-236,-3 1 199,8-2 0,-1 4 155,4-2-192,1 2 82,2 1 0,2 1-188,1-1 1,4 0 36,4 1 0,0-1 101,1 0 0,0 1 60,3-1 0,-2 2-34,2 2 1,-2-7-8,-2 4 76,0-3 0,-3 1 0,-2-1 61,-1-2 36,-1 1 329,-4 3 0,-5-1-177,-3-2 0,-5-2 163,-3-2 0,1-3-111,4 3 0,0-3-347,-1-1 1,1 0 220,0 0-1184,-1 0 445,6 0 391,-4 0-1419,9-5 397,-4 4 339,5-9 1,1 3 288,3-4 0,2 0-181,5-1 1,2 1 716,2 0 0,3-6 0,4 0 0</inkml:trace>
  <inkml:trace contextRef="#ctx0" brushRef="#br0" timeOffset="7337">8074 296 7980,'6'0'2077,"4"0"-1453,-9 5 0,4 1-119,-5 6 1,2-1 116,1 0-501,-1 1-33,3-1 1,-5 0 247,0 1-676,0-1 351,5 0-376,-4 1 311,4-1-1484,-5 0 681,0-4-871,0-2 818,0-5 53,0 0 0,4-5 857,0-3 0,-1-7 0,-3-3 0</inkml:trace>
  <inkml:trace contextRef="#ctx0" brushRef="#br0" timeOffset="8187">8188 330 7980,'0'-6'2925,"0"1"-2225,0 5-541,5 0 234,-4 0-66,5 5 1,-3 1-103,1 5 0,4 1-162,-5-1 0,5-3 98,-4-1 1,1-3-41,-1 3 0,-3-3 272,3 4-473,-3-6 135,-1 3-109,5-5-182,-4 0 155,4 0 99,-5 0 134,0 0-423,5 0 1,-2-5 112,4-2 1,-3-3-743,4-2 0,-1 1 62,5 0-70,-1-6 518,0 5 1,1-9-304,-1 6 471,0-5 25,1 8 1,-1-6 387,0 3 1,1 6-224,-1-2 434,-5 2-259,4 3 460,-8 1 1,4 5-42,-2 0-53,-3 5-286,4 1 1,-5 5 219,0 1-254,0 4-39,0-3 1,0 3-7,0-5 0,4 4-4,0 0 1,-1 2-131,-3-2 1,5-2 76,3 2 1,-2-4-218,2-3 0,-1 2 159,5-3-285,-1-2 174,0 0 1,1-5 70,-1 0-207,5 0 217,-3 0 0,7 0-175,-5 0 1,4-5 91,-4-2 1,2-3 65,-2-2 1,-3 1-20,4 0 1,-8-1 147,0 1 1,-2-2-51,2-2-24,-3 3-46,-5-5 0,0 6-8,0 0 310,0-1-173,0 1 0,-1 0 761,-3-1-337,2 6-933,-8 1 289,4 5 1,-5 5 13,-1 2 0,1 4 91,0 0-228,-1 0 107,6 6 1,-3-5 133,6 3-229,-6 3 42,7-5 0,-3 3-241,5-5 193,0 1 72,0-1 0,2-1 64,1-2 165,-1-3-146,8-5 0,-4 0-107,5 0 303,1 0-82,-1 0 1,4-5-153,0-3-122,0-2 116,-3-1 1,-1-1 71,0 1 1,1 0-14,-1-1 0,-3 1 235,-1 0 0,-4-1-81,1 1 0,1 0 176,-2-1-170,1 1 402,-4 5-40,0 1-111,0-1-1046,0 5 1,0 5 820,0 7 1,0 8-74,0 0 0,-4 8 411,1 3 0,-1 3-176,4 1 1,0 2-19,0 6 1,0 1-17,0 9 170,0 1-168,5-6 1,0 2-164,2-7-490,-2-8 356,-5 4 1,0-15-307,0 4 0,-1-8 179,-3-4 1,-2-2 385,-5-2 0,-6-4-18,-1 1-330,-4-5 53,-1 2 0,0-5 73,-4 0-1014,-2-5 680,-5-2 0,-8-5 17,1-3-1872,-6-3 1380,12-5 1,-8-3 0,5-1 1,1-5 798,3-2 0,0-11 0,0-6 0</inkml:trace>
  <inkml:trace contextRef="#ctx0" brushRef="#br0" timeOffset="8332">8096 33 7980,'-5'-6'5206,"4"-4"-3501,-9 8-915,9-3-1662,-4 0 618,5 4 1,0-3-15,0 8-2337,5 2 1693,-4 6 0,9 0-975,-2 3 1887,7-2 0,2 9 0,6-5 0</inkml:trace>
  <inkml:trace contextRef="#ctx0" brushRef="#br0" timeOffset="9707">9673 204 8392,'-5'-6'1419,"3"1"-1228,-3 5-95,0 0 0,-1 0 95,-5 0 129,-1 0-115,1 0 0,0 0 666,-1 0-496,1 0 1,0 0 96,-1 0-689,6 5 264,1-4-1003,0 4 546,4 0 332,-4 2 1,6 0-171,3 1 0,2-2 70,5 2 0,2 4 67,2-4 0,1 4-39,3-4-43,3 2 104,-5 1 0,5 4-114,-3 0 300,2 1-65,-8-5 1,3 0 80,-5 1 0,-4-5-39,-4 1 719,-1-6-579,-2 8 1,-7-8 104,-4 1 1,-2-1 66,-5-2-48,4 0-227,-8 0 1,5 0 132,-6 0-436,5 0 210,-3 0 1,8-2-1057,-2-1 360,3 1-183,0-3 0,2 4 408,3-3 0,4 3-395,11-3 0,0 3-35,11 1 883,0-5 0,4 4 0,3-6 0,1 4 0,-1 1 0,-3-3 0,0 5-142,-1 0 1,-3 0 141,0 0 0,-5 0 1293,1 0-585,-2 0 109,-2 0 0,-3 2 193,-1 1-413,-4-1-289,2 8 0,-5-8 122,0 6-41,0-6-221,5 8 1,-4-7 84,3 4-15,2-4 1,-3 6-107,4-5 0,1-1 92,3-3 1,0 0-196,1 0 1,-1 0-10,0 0-102,6-5 82,-5 4 0,5-5 65,-6 2-374,0-2 192,-4-1 0,2-3 100,-6 3 1,1-3 52,-4-2 40,0 1 0,-1 0-64,-3-1 0,-2 1 168,-6 0 1,0 3 18,-3 0-55,2 6-74,-8-8 1,7 9 113,-5-3-634,5 3 296,-2 1 0,4 1-736,1 3 0,1-2 436,2 6 1,0-1-651,4 5 1,0-1 477,4 0 0,6-3-71,6-1 1,4 1 696,7 3 0,9-4 0,4-2 0</inkml:trace>
  <inkml:trace contextRef="#ctx0" brushRef="#br0" timeOffset="10388">10636 362 7931,'0'-11'0,"0"3"961,0 0 0,0 5-36,0-5-600,0 6-52,0-3 46,-5 5-410,-1-5 79,-5 3 1,-1-3 347,1 5 1,0 0-52,-1 0 0,5 5 61,-1 3 1,5-2-104,-5 2 1,5 1-326,0 6 1,1-3-4,2 3-365,0-2 354,0-2 0,5 1 79,3-1-148,2 0 106,1 1 0,2-5-127,2 1 1,-2-6 49,2 2 1,-3-3-182,0-1 166,4 0-41,-3 0 0,2-1 13,-8-3 27,-2 3 99,-5-9 1,0 4-69,0-6 0,-1 5-4,-3-1 1,-2 1 53,-5-5 0,-1 1-48,1 0 0,-1-1 217,-4 1 0,5 0-59,0-1 0,1 5 335,6-1 1,-1 6-39,1-2-502,3 3 105,-4 1 0,6 0 170,3 0-271,2 0 117,5 0 1,5 1 326,-1 3 0,1-2-86,-1 6 1,-2-1-21,2 5 1,-1-1-88,1 0 1,-3-3 131,4-1 1,-4 1-8,0 3 92,-1-4-207,0 3 1,-3-8 216,-1 6-474,-4-6 131,7 3-14,-9-5 0,4 2 133,-5 1 137,0-1 1,1 3 11,3-5-635,-2-5 1,6-2 86,-4-4-650,5 5 623,-8-4 1,9 3-151,-2-4 71,2 5 183,1-4 0,1 3 14,-1-4 1,2 0-60,2-1 1,-3 5 406,3-1 0,-2 6-149,-2-2 0,-3 3 616,-1 1 0,1 0-287,3 0 0,-3 3-91,-1 1 1,-3 5 510,4-1-268,-1 2-213,0 1 1,1 4-243,-4 0 0,4 0 100,-4-3 0,3-1-1652,-3 0 1141,5 1 0,-7-2-1524,6-3 986,-6-2-302,8-5 1242,-8 0 0,8-5 0,-4-1 0</inkml:trace>
  <inkml:trace contextRef="#ctx0" brushRef="#br0" timeOffset="11034">11169 135 10209,'2'-6'1367,"1"2"-1367,4 3 0,3 2-1052,-3 3 1,2 2 13,-5 5 1219,0 6-209,1-5 0,-4 10-229,3-3 1367,-3 2-798,-1-3 1,4 3 59,0-2 0,-1 1-195,-3-1 1,4 1-206,0-4 1,0 2 184,-4-2 1,4-1-857,-1-4 0,1-3 112,-4-1-616,5-4 273,-4 7 346,4-9 157,0 4 1,-3-5 395,8-5 0,-5-1 31,2-6 0,2 5 0,-5-1 0,1 4 0,-1-3 0,-3 3 523,3-3-368,-3 4 1652,-1-2-544,0 5-73,0 0-631,5 0-325,-4 0 1,6 5-16,-3 3 1,-2-2-55,6 1 27,-1 1 0,4 2-240,1-2 1,-1-3 42,1-5-42,-1 5 4,0-4 1,1 4 138,-1-5-206,0 0 41,1-5-45,-1 4 0,0-9 42,1 2 0,-5-2 49,1-1 1,-6 2 65,2-3 79,2 4-118,-4-14 533,3 10-316,-5-5 1,0 10 19,0-1-31,0 6 157,0-3 39,0 5-110,5 0 1,0 5 236,2 2 1,3 5-103,-2 3 0,1-1-34,-2 4 0,3 1-2863,-2 4 1619,2 0 0,1-1 364,1 1 469,-1 5 0,0-3 141,1 5 0,-1-3-31,0 3 1,-4-9 2,-4 2 1,-1-7-36,-2 3 0,0-9 120,0 2 1,-2-5-10,-1 1 570,-4-3-430,-9 0 0,1-4 202,-8 3-1249,3-3 557,-13-1 0,4 0-1322,-5 0 1,-2 0 755,-6 0 0,-1 0 741,-10 0 0,-5-5 0,-5-1 0</inkml:trace>
  <inkml:trace contextRef="#ctx0" brushRef="#br0" timeOffset="11881">591 1259 7938,'5'-12'-570,"-4"1"399,3 0 0,1-1 957,-1 1 1,3 0 95,-3-1-362,0 1-243,-4 0 0,0-1-24,0 1 1,0 0-10,0-1 0,-5 5 153,-3-1 0,-2 6-118,-1-2 0,-2 3-26,-2 1 1,-3 5-34,-4 2 1,0 5-113,3 3 0,-2-1 203,2 4-312,3-4 0,1 8 1,6-5 147,1 1 1,6 0-149,-2-3 1,3-3-275,1 4 0,1-8 161,3 0 1,2-6-90,5 2 1,1-3-52,-1-1 415,0 0-99,1 0 0,3-1-105,0-3-117,5-2 68,-7-5 0,4-2-61,-1-2 1,-4 2 87,3-2 0,-2 1-222,-2-1 1,-3 1 78,-1-4 0,-3 4 252,4-1 0,-6 2-239,2 2 825,-3 4-304,-1-3-172,5 9 333,-4-4-459,5 5 118,-6 5-54,0 1 0,1 11-72,3 2 0,1-2 77,2 2 1,7 0-666,-3 4 0,8-4 262,0 0 0,4-6-1072,3 3 1,3 0 1377,5-1 0,5 0 0,2-4 0</inkml:trace>
  <inkml:trace contextRef="#ctx0" brushRef="#br0" timeOffset="12510">1566 931 8490,'-6'1'1168,"2"3"1,3 2-863,1 6 1,0 4 324,0 3 0,0 2-197,0 2 1,0 3-194,0 1 1,3 3 120,1-3-334,5-1 42,-8-3 0,6-2 264,-4-2-598,-1 2 216,3-8 0,-2 3-201,1-4 0,0-5 100,-4 1-1093,0-6 681,0 3 165,0-5-240,0 0 657,0-5 0,0-2-237,0-8 0,0 2 101,0-2 1,0-1 160,0 1 0,1-4-130,3 3 1,-1-2 106,4 2 1,2 1-89,6 4 1,-1 1 100,5 2 0,0 3-85,3 5 305,-4 0-151,3 0 0,-4 2 139,2 1 0,1 0-151,-5 4 0,1 2-43,0 6 1,-4-2 22,3 2 1,-3 1 358,-5 0 0,2-1 7,-5-4 43,0 0-212,-4 1 0,-2-2 78,-2-3 447,-2 3-448,-10-3 0,-1 3 298,-1-3-465,-4-2-13,4 0 0,-4-3-207,-1 2 1,0-3 132,1-1 1,0 0-338,3 0 0,-1 0 151,5 0-1427,0-5 563,9 3 499,-4-3-1456,3 0 1206,1 4 0,2-4-995,8 5 331,7-5 574,7 4 798,5-4 0,4 0 0,2-2 0</inkml:trace>
  <inkml:trace contextRef="#ctx0" brushRef="#br0" timeOffset="12956">2143 1249 7963,'12'-5'0,"-1"-1"1309,0-5 1,-3-1-563,-1 1 1,-4 3 159,1 1-573,-3-1-66,-1-3-101,0 5 0,-1-3 390,-3 5-85,-2-5-181,-6 8 1,0-5-110,-3 2 1,2 3 67,-2-3 1,1 3-496,-1 1 1,2 5 247,-2 2 0,3 3-137,0 2 1,1 3 86,0 0-324,-1 0 230,6-4 0,-3 5-87,5-1-57,1 0 106,3-4 1,0 0-162,0 1 0,1-1 112,3 0 1,1-3 198,2 0 0,3-6-104,-2 2-22,2-3 76,1-1 1,2 0-134,2 0 126,-2 0-10,3-5 1,-1-1-155,0-6 1,0 1 89,-3 0 0,-1-1 24,0 1 1,-1 0 4,-2-1 1,2 1 281,-2 0-216,-3-1 434,0 6-122,0-4-201,-4 9 87,4-4-134,-5 5 0,0 1-268,0 3 517,0 2-126,0 0 0,0 8 151,0-2 1,0 1-136,0-1 0,0-1-374,0 0 0,0 1-509,0-1-351,0 0 765,0 1-311,5-1 355,-4-5 1,9-1-1047,-2-5 629,2 0 704,1 0 0,1-5 0,-1-1 0</inkml:trace>
  <inkml:trace contextRef="#ctx0" brushRef="#br0" timeOffset="13303">2496 1032 7963,'-8'-10'1044,"1"2"0,-1 0-8,-3 4-920,5 0-31,-5-1 1,5 4 248,-5-3-640,-6 3 303,5 1 0,-5 5 16,6 2 0,0 0 196,-1 0 1,6-3-261,2 3 1,3 1 62,1 3 0,0 1-76,0-1 1,5 4-165,3 0 45,-3 0 96,10 2 0,-8-3 207,9 4-210,1-4 144,-4 8 0,4-10-89,-1 3 0,-4 2 22,3-2 0,-2 4 274,-2-4 1,-1 1 96,-2-1-116,-3-2 0,-5 3 49,0-4 331,0-6-325,-5 4 1,-3-9 119,-7 3-372,3 3 122,-10-6 1,10 4 170,-4-5-400,-1 0 93,4 0 0,-3-1-645,4-3 1,1 1 340,0-4 0,1 3-792,2-4 1,3 1 21,5-5-801,0 1 810,0 0 1034,0-6 0,10 0 0,3-6 0</inkml:trace>
  <inkml:trace contextRef="#ctx0" brushRef="#br0" timeOffset="13493">2597 1111 7963,'6'7'1231,"-1"3"-837,0-9 0,-3 9 117,1-2 1,-1 2-179,-2 1 0,0 0-104,0 1 1,0 3-77,0 0 0,3 1-47,1-1 154,0-2-671,-4 3 294,0-4 1,0-5 138,0 1-810,0-6 314,0 3-669,0 0 809,5-3 1,-3 3-1306,6-5 1639,0 0 0,3 0 0,0 0 0</inkml:trace>
  <inkml:trace contextRef="#ctx0" brushRef="#br0" timeOffset="13762">2904 1181 7963,'0'-11'0,"0"0"1828,0-1-490,0 1-602,0 5-1039,0 1 288,-5 5 1,-3 0 142,-7 0 0,1 1 70,-4 3 1,2 2 298,-2 5 1,4 1-115,-1-1 0,6 2 59,1 2 1,2-3 168,-2 3-674,3 3 122,5-5 1,0 3 203,0-5-293,0 1 81,5-1 0,-2-3-54,4-1 0,5 0 68,3 0 0,5 2-127,-1-5 0,2-1-28,2-3 1,0 0-689,-1 0 0,1-3 114,0-1-1464,-1-5 1355,-4 8 0,0-9-125,-3 2 898,-3 3 0,5-10 0,-6 2 0</inkml:trace>
  <inkml:trace contextRef="#ctx0" brushRef="#br0" timeOffset="13941">2676 974 8083,'-6'-11'0,"-4"0"5006,9 4-3068,-4 2-4530,5 5 804,0 0-198,5 0 1414,1 0 1,5 0 571,1 0 0,-1 5 0,0 2 0</inkml:trace>
  <inkml:trace contextRef="#ctx0" brushRef="#br0" timeOffset="14900">3947 1124 8056,'0'-12'4088,"5"1"-2643,-3 0-981,3-1 1,-5 5-453,0-1 1,0 4 1,0-3 33,-5 4 48,-2-2 1,-4 5 281,0 0-578,-6 0 212,0 0 1,-2 5-103,0 3 0,1 2 60,-1 1 0,-1 4-191,5 1 1,4-1 80,3-4 0,2 2-233,-2 2 0,3-3 40,5 3-248,0-2 316,0-7 1,1 4-83,3-2 324,3-3-114,4 5 1,1-9 182,4 3 1,1-3-112,6-1 0,0-5 128,-1-2 1,0-3-87,-3-2 0,1 1 102,-5 0 0,5-4 27,-1-1 46,-8 1-157,4-1 1,-10 3 4,3-2 147,2 3-73,-9 0 0,4 5 507,-5-1-166,0 6-380,-5-8 61,-1 8 0,-4 2-259,2 8 1,0 3-11,4 4 413,-5 3-206,8 5 0,-4-1 2,5 1 69,0 5-110,0 1 0,0 5 84,0 0 0,3 0-65,1 0 0,4 0-41,-4 0 1,3-4 84,-3 0 0,0-4-146,-4 0 1,0-2 60,0-1 342,0-6-299,0 0 1,-2-6-30,-1 0 407,1-4-233,-13 3 0,8-9 230,-8 3 1,-3-3-135,-1-1 0,1 0-541,-1 0 1,4-5 215,-4-3 1,6-2-526,-3-1 0,4-4 88,1 0-981,4-5 886,-3 2 1,9-2-113,-3-3-725,3 8 888,11-12 0,-1 10 550,10-6 0,5 1 0,5-1 0</inkml:trace>
  <inkml:trace contextRef="#ctx0" brushRef="#br0" timeOffset="15601">4129 1295 7998,'6'-5'0,"3"2"2251,-5-4-1738,4 4 0,-1-6-14,4 6 0,0-6 105,1 1-869,-1 3 197,0-5 1,1 5 81,-1-3 67,-5-2-38,4 4 0,-4-5 14,1-1 0,-2 1-2,-5 0 1,0 3-80,0 1 0,0 3 55,0-4 0,-1 6-333,-3-2 1,-2 3-50,-6 1-67,1 0 226,-5 5 0,3 1-8,-2 5 508,2 1-230,2 4 0,1-2 87,2 5 1,0-2-115,4 2 0,0 2 114,4-6 0,0 1-31,0-1 0,1-2-101,3 2 1,2-4 111,6-3-321,-1 2 217,0-9 1,2 8 39,2-5-3,-2-1-64,8-3 1,-7 0 40,5 0 1,-4-3-47,4-1 0,-1-5-96,0 2 0,-1-4 127,-6 0 0,1 0-145,-1-1 0,-1 1 37,-3 0-10,4 4 72,-10-3 1,4 8-11,-5-6 348,0 6-88,0-3-386,0 5-92,0 0 0,0 5 114,0 2 0,-4 3 521,0 2 0,-1-1-57,1 0-126,3 1-189,-4-1 1,1-3 30,1-1-222,-1-4 11,4 7-273,0-9 201,0 4 351,0-5 403,0 0-121,5-5-1362,1-1 643,6-6 0,0 0-606,3-3 464,-2 2 227,3-8 1,-1 8-10,0-2 0,1-3 48,-5-1 0,0 2 76,1-2 0,-1 5-467,0-1 886,1 2 0,-5 7-133,1 2 738,-6-2-617,3 5 0,-5-3 15,0 8 145,0-3-264,0 9 0,0 0 160,0 5 1,0 2-69,0-2 0,0-3-132,0 3 1,0 2 33,0-2 0,0 0-373,0-4 0,0 5 89,0-1-845,0 0 655,0-4 0,0-3-72,0-1-869,0-4 210,0 7-620,5-9 603,-3 4 204,8-5 830,-4 0 0,5-5 0,1-1 0</inkml:trace>
  <inkml:trace contextRef="#ctx0" brushRef="#br0" timeOffset="16616">4717 1317 7985,'8'-3'390,"-1"-1"0,-3-4-32,4 5 1,-4-2 265,3 1 1,1-1-215,3-3 1,0-1-144,1 6 0,0-6 126,3 1-623,-2 3 228,3-5 0,-4 4 225,-1-6-327,0 1 177,1 0 0,-5 3-98,1 1 1,-6-1-11,2-3 1,-3 3-100,-1 1 0,-1 3 30,-3-4 0,-2 6-21,-5-2 0,-1 3 85,1 1-305,0 0 202,-1 0 0,2 1-8,3 3 0,-2 2 80,5 5 0,-3 1 108,3-1 1,-1 0-107,1 1 0,3 3 57,-3 0 0,3 0-26,1-4 0,1 5 23,3-1 1,1 0 16,2-4 148,3 0-71,-3 1 0,0-1-88,1 0 201,-1 1 1,1-6 0,-2-1 328,-1 0-384,4-4 388,-8 4-128,4-5 208,-5 0-9,0 0-150,0-5-611,0-1 176,0-5 0,0-1 203,0 1-702,5-5 404,-3 3 1,4-7-290,-2 5 1,-2-2 191,6 2 1,-1 2-267,5-6 0,0 5 131,4-1 1,0 0-78,3 3 0,-2-2-153,-1 7 625,-4 2-213,10-5 0,-5 8 198,6-1 1,-4-2-79,0 1 1,-4 0 137,4 4 1,-4 0-65,4 0 1,-5-4 160,1 0 0,1 1-73,-1 3 1,-3 0 149,-5 0 0,-3-4 129,3 0-186,-4 0-82,2 4 35,-5 0 323,0 0-582,-5 0 1,-5 5 123,-5 3 1,-4 2 98,4 1 0,-5 2-35,1 2-213,-3-2 60,5 8 1,-4-7 129,6 5-120,0-5 58,4 7 1,3-8-437,1 2 208,4-3 80,-7 0 1,9-5-330,-3 1 83,3-6 167,1 8 6,0-8 489,5 3-223,-4-5 1,9-1-101,-2-3-272,7-3 134,-2 1 1,3-4-22,-5 3 0,1-4 148,-1 0 0,3 0-59,-3-1 0,3-1 13,-6 1 1,0-2 145,0 7 0,-2 0-157,-2 0 445,-3 4-131,4-2-484,-5 5 0,0 2 330,0 1 0,0 1 173,0 8 0,0-6 49,0 9 0,0-5-103,0 5 1,2-2-76,1-2 1,0 0-44,4 1 0,1-2-102,3-3 0,2 2 90,2-5-147,-2 5 59,3-8 0,0 4 146,3-5-315,-2-5 202,4 4 0,-3-11-260,4 1 0,0 0 61,-3-4 0,1-2-51,-5 2 1,4-5 57,-4 1 1,0-2-44,-4-2 0,0-3-28,-4-1-215,3-4 242,-4 7 1,1-8 69,-3 6 0,1-1-17,-2 5 1,1-1 389,-4 0 0,0 2-101,0 2 1227,0 3-804,0 4 225,0 6-453,0 1 1,-1 6 215,-3 3-368,-2 2-4,0 6 1,-5 3 232,4 0 234,-3 5-302,4-2 1,0 4 7,6 1 0,-3 0-74,-1-1 0,0 5-350,4-1 0,4 1 96,0-5 0,8 1-681,0 0 0,3-2 192,0-2-1447,3 2 1264,9-8 1,-2 2-1906,6-7 1379,4-3 1199,0-5 0,14 0 0,-2 0 0</inkml:trace>
  <inkml:trace contextRef="#ctx0" brushRef="#br0" timeOffset="17827">6452 1090 9397,'-6'5'1241,"1"1"1,1 9-890,0 0 1,1 5-120,3-1 1,0 1-91,0-1 21,0 3 0,0-6-91,0 3-16,0 2 21,5-8 1,0 3-215,2-4 0,3-1 21,-2 0-217,2-4 222,-4 3 0,4-9-10,-2 3 8,-3-3 131,5-1-75,-9 0 219,9 0-185,-8-5 1,6-1-203,-4-6 1,4 0 75,-4-3 1,1 1-163,-2-5 0,-1 4-126,1-4 196,-1 0 0,1-4-124,1 1 185,0 4 410,-4-3-220,5 8 0,-4-3-189,3 4 552,2 6-182,-4-4 29,3 9 1,0-4-98,2 5 1,0 3 149,0 1 0,-3 9-67,3-2 0,0 4 199,0 0 0,0-1 33,-4 5-79,4 0-147,-1-1 0,0 2 25,-2-5 67,-3 0-146,9-4 1,-8 1-188,1-1 1,0-1 143,1-2-322,-3 2 73,4-9 57,-5 4 164,0-5 491,0 0-506,5-5-1162,-4-1 734,9-6 1,-7 1-83,5 0 0,-1-2 200,4-2 1,-3 1-144,0-5 0,-1 5-176,4-1 307,1-2 252,-1 4 0,-3-2-347,-1 7 748,1-2-267,-2 9-128,4-4 472,-4 5-215,1 0 23,3 0-150,-4 5 0,4 1 23,-2 6 0,-2-1-61,-2 0-84,-3 1-137,9-1 0,-7-1 87,4-2-694,1 2 487,-2-4 0,4 4-102,-2-2-699,2-3 636,1 0 0,2-4-110,2 3 0,-2-3 101,2-1 1,1-1 169,-1-3 1,0-2-114,-3-6 552,4 6-205,-3-4 1,-1 4-218,-4-6 870,-1 1-487,0 0 1,-2-1-111,-5 1 906,0 0-636,0-1 0,-2 1 147,-1 0 0,0 1-151,-4 2 1,-1 3 388,-3 5 1,-1-4 62,1 0-458,0 1-141,-1 8 0,2 1 164,3 5-360,-3 1 81,3-1 1,-3 5 202,3 3-331,2-2 121,0 4 0,3-8-182,-2 2 0,3 1 74,1-1 0,1 0 7,3-3 0,-1-5-51,4 1-67,1-1 193,-2 0 1,4-2 15,-2-5 161,2 0-95,6 0 1,-3 0-71,2 0-113,3-5 111,-6-2 0,5-5 60,-6-3 0,3 2-44,-3-2 1,3-3 26,-6-1 0,0-2 11,0-2-139,-3 1 87,-5-1 1,0 0 37,0 1-209,0-1 162,0 0 1,0 2 15,0 2-45,-5 3 35,4 4 0,-6 1-412,4 0 0,1 3 162,-1 0 0,0 6-802,-1-2 564,3 3-1001,-4 1-862,5 5 1143,0 1 1182,0 6 0,5-1 0,1 0 0</inkml:trace>
  <inkml:trace contextRef="#ctx0" brushRef="#br0" timeOffset="18567">7235 1201 7932,'0'6'1193,"0"4"-696,0-8 0,5 3-108,2-5 1,3 1-134,2 3 0,3-3-248,0 3 1,1-3 33,-1-1 217,-2 0-95,8-5 1,-8 3 220,2-6 144,3 0-249,-6 2 1,4-4 126,-9 2-355,3-2 139,-9 4 1,4-4-244,-5 2 0,0-2 98,0-1 1,0 0-320,0-1 0,-5 5 118,-2-1-34,-3 6 54,-2-8-117,1 8 128,0-3 1,-1 7 15,1 1-136,5 4 90,-4 4 0,8 0 225,-1 1 0,1-1-120,2 0 1,0 1 111,0-1 0,0 4-109,0 0 97,5 0-71,-3-3 0,8-1-7,-3 0 278,3 1-119,-3-1 1,3 0-118,-3 1 176,3-1-80,2-5 1,-1 4-118,0-2 107,1-3-127,-1 0 97,-5 0 356,-1-4-49,-5 4-198,0-5 421,0-5-321,0 4 1,0-9 112,0 3-633,0-4 1,0 0 0,0-1-723,0-4 557,0 4 256,0-5 0,4 1-304,0-3 0,5 1-18,-2 0 47,3 4 108,2-8 0,-1 10-257,1-3 340,-1 2 0,4 2 0,0-1-206,-1 1 585,-1 0-147,-2-1 1,0 5 313,1-1 0,0 2-226,3-2 0,-6-2 209,2 3 1,-2 0-48,3 0 157,-6-1-193,-1 2 1,-1 0 174,-1 2 75,1 3 65,-4-4-105,0 0 124,0 3-849,0-3 254,-5 5-759,4 0 429,-4 0 169,5 0 266,0 0-80,0 5 0,0-2-113,0 4 268,0 1-208,0 3 1,1 2-124,3 2 325,-3 3 0,6 4-84,-4 1 131,-1 0 1,6 1-72,-4 2 0,4-2-83,-4 2 1,-1-2 103,-3-1-352,0-5 1,0-1-49,0-2 240,0-2-28,0 3 44,-5-4 0,-2-5-57,-8 1-40,2-6 68,-3 9 0,3-10-506,-2 3 0,2-3 189,-2-1 0,3 0-673,0 0 0,1-5 61,0-3 138,4-2 393,2-1 448,5-6 0,0 0 0,0-6 0</inkml:trace>
  <inkml:trace contextRef="#ctx0" brushRef="#br0" timeOffset="18812">7836 864 7932,'6'-6'1902,"4"-5"-953,-4 10-556,6-4 0,-5 5-729,1 0 1,-4 1 145,3 3 1,-4 3 349,0 4 0,2 5 18,-1 3 275,0-2 1,-4 5-1,0 0 270,0 3-87,0 1-322,5 2 0,-4-3 145,3 5-408,2 1 114,-4-2 0,4 2-662,-2-4 1,-2-1 408,6-3 0,-6-4-1065,2 0 0,-3-6 134,-1 3-545,0-4 887,0-1 0,-1-3-81,-3 0 334,3-6 0,-9 3 424,2-5 0,-7-5 0,-2-1 0</inkml:trace>
  <inkml:trace contextRef="#ctx0" brushRef="#br0" timeOffset="19320">7803 1235 7930,'0'-11'645,"0"-1"1,1 1-348,3 0 630,2 4-543,5-3 1,2 5 327,2-2-291,-2-3-184,8 8 1,-7-6-376,5 4 0,0-1 22,3 1 32,1-2 1,0-2 42,-1 1 170,-4 4 125,3-7-156,-8 9 1,7-9 99,-5 2-310,0 3 204,-3 0-256,-6 5 340,-1-5-87,0 4 42,-4-4-479,-1 5 216,-6 5 1,-5 1 64,-1 5 314,-4 1-244,3-1 1,-3 4-4,5 0-208,-1 0 210,1 2 1,1-5-137,2 3 0,0 2 116,4-2 1,0 0-304,4-4 194,0 1-70,0-1-23,0-5 139,0 4-3,0-8 13,5 3 1,-2-5-83,4 0 300,1 0-198,3 0 1,-3 0-85,-1 0 0,1-5 73,3-3 0,-3 2-25,-1-2 0,-3 1-3,4-5 282,-6 1-234,8-5 0,-7 3-39,4-2 423,-4 2-226,2 2 1,-4 1-68,3 2 1553,-3-2-532,4 9-344,-5-4-1034,0 5 0,1 5 173,3 3 371,-3 2-122,10 6 1,-9-2 115,6 5-552,-6-5 260,8 7 0,-5-7-15,3 5-1048,2-5 743,-4 2 1,4-5-279,-2 1 0,2-2 293,-3-3 0,-2 0-1323,-1-3 810,3-3 99,-1 4 280,5-10 500,-4 4 0,3-15 0,-4 4 0</inkml:trace>
  <inkml:trace contextRef="#ctx0" brushRef="#br0" timeOffset="20097">8313 1203 7929,'0'-6'-196,"0"1"196,0 5 5262,0 0-5245,0 5 47,0 6 0,0 3-46,0 5 0,0-4 64,0 4 0,-4-5-30,0 1 188,1 2-162,3-4 208,0 3-620,0-9 195,0-2-32,0-5 470,0 0-239,5 0 1,0-1-417,2-3 1,3-1 15,-2-3-165,2-2 1,1 3-1,1-7-253,-1-1 446,0-1 43,1 5 0,-1-4 216,0 0 85,1-5-200,4 7 1,-3-7 334,2 5 0,-4 3-116,-3 5 1,0 3 482,-4-3-187,5 4 49,-8-2 1,4 6 42,-5 3-312,0-3-19,0 9 1,0 0 132,0 6-316,0-1 157,0-4 0,2 2 75,1 2 0,-1-3-85,1 3 1,2-2-67,-1-2 1,5 5 113,-1-1-262,2 0 96,1-4 1,0-3 158,1-1-320,4-4 240,-3 7 0,7-9-5,-5 3-33,5-3 10,-7-1 0,7 0-192,-5 0 1,4-4 43,-4 1 32,0-6 1,0 2 79,0-4 3,0 0 86,-8-1-86,3 1 0,-8 0-57,6-1 177,-6 1 0,4 0-146,-6-1 162,0-4 1,0 3-78,0-2 1,-2 3 148,-2 0 1,2 5-76,-6-1 1,5 6 73,-5-2-84,0 3-229,-3 1 83,0 0 1,-1 3 133,1 1-234,0 5 0,-1 1 67,1 5 67,0 0-74,-1-3 73,1-1 1,5 4-71,2 0 1,-1 0-16,1-3 0,0 3 6,4 0 1,0 0 44,0-4-83,0-4 113,0 3 0,4-8-37,0 6-59,0-6 67,1 3 0,-3-5-75,6 0 513,-1 0 1,4-1-97,-4-3-152,3-2 1,-4-3-94,6-2 1,-1 2 23,0-6 0,1-1 62,-1 1-26,0-6-40,1 4 0,-5-6 70,1 0-111,0 1 11,-2-1 0,0-3 215,-2-1 1,-3-1-132,3 2 0,1 2 414,-1-2 0,0 3 39,-4 4-979,0 3 327,0 4 0,0 1 217,0 0-1469,0 4 528,0 2 487,0 5-4563,0 0 4879,0 5 0,0 2 0,0 4 0</inkml:trace>
  <inkml:trace contextRef="#ctx0" brushRef="#br0" timeOffset="20296">8970 1113 7929,'0'8'0,"0"-1"1634,0 1 0,0 7-151,0 0-826,0 0-329,0-3 1,0 0 164,0 3-504,0 3 60,5 0 1,-4-1-716,3-2 637,-3-2 0,0 3-281,3-4 1,-3-5 206,3 1-1589,-3-6 907,-1 3-862,0-5 1322,0 0 1,5 0 0,2 0 0</inkml:trace>
  <inkml:trace contextRef="#ctx0" brushRef="#br0" timeOffset="21180">9084 1193 7929,'0'6'4020,"0"0"-2970,0-2 0,0-1-1310,0 4 0,-4 5 64,0 3-283,1 0 322,3 1 0,0-3 126,0 2 356,0-8 1,0 3 326,0-2-565,0 2-254,0-4 414,0-1-802,0-5 126,0 0-242,0-5 422,0-1 0,3-1-173,1-1 73,5-5 144,-3 1 0,6-6-140,-1 3 0,0 1-128,1-5 491,-1 5 0,0-3-210,1 2 15,-1 2 842,0-3-523,1 4 1,-1 2-53,0 3 769,-4-3-294,-2 8 53,0-3-318,1 5 1,2 0-220,-1 0 1,-4 5 95,0 3-320,4-3 124,-6 5 1,8 0 132,-5 5-69,-1 0 20,2-3 1,-3 3 49,1 0-445,4 0 211,-6 1 0,8-3-216,-5 2 213,4-2 55,-6-2 1,8-1-158,-3-2 0,0 1-93,0-6 93,1 1 83,3-4 1,2 0-19,2 0-91,-3 0 79,5 0 1,-6-1-39,1-3 251,-1 3-45,0-9 0,1 3 286,-1-4 0,-4 0-155,1-1 0,-4 0 61,3-3 0,-4 2-85,1-2 168,-3-3 1,3 4 0,-1-3 199,0 0 482,-2 7-335,-1 0-256,0 9 205,0-9-273,0 9 1,-1-4-671,-3 5 1,2 5 265,-6 2 0,-1 3 65,-6 2-8,3 4 148,-5-3 1,6 8-184,0-2 1,0-1-81,4 1-286,-3-6 287,9 9 0,-5-10-156,6 4-2,0-4 145,0-1 0,0-3 26,0 0 1,0-5-12,0 5 3,0-6 11,0 3 0,6-5-6,1 0 0,3 0 26,2 0 1,-1-5 24,0-2 1,1 1 40,-1-2 1,0 0 27,1-3 1,-5 0 158,1-1 0,-5 0 39,5-3 0,-5 2-204,0-2 2113,4 2-957,-6 2-508,4 0 370,-5-1-376,0 6-217,0 1 2,0 0 177,0 4-219,0-4-1582,0 5 919,0 0 0,0 5 216,0 2 0,-1 8 110,-3 4 1,1 0-209,-4 4 0,4-3 15,-1 7 1,3 0 199,1 0 1,0 4-167,0-1 25,0 3 1,0 1 32,0 0 327,5 0-643,-3 0 276,3 0 0,-5-5-381,0-2 0,0-5 156,0-3 0,-9-2-286,-3-6 1,-8-1-96,-2-2-62,-6-3 456,-11-5 0,2-5 347,-4-3 0,-1-7 0,-3-3 0</inkml:trace>
  <inkml:trace contextRef="#ctx0" brushRef="#br0" timeOffset="21368">9039 907 7845,'0'-17'0,"0"1"6106,0 9-3421,0-3-3954,0 9 341,0-4 418,0 5-718,0 0 471,5 0-318,-4 0 217,4 0-884,-5 0 1742,5 5 0,1 1 0,6 5 0</inkml:trace>
  <inkml:trace contextRef="#ctx0" brushRef="#br0" timeOffset="22260">10195 887 8055,'0'-7'709,"0"2"-206,0 5-160,0 0-824,5 5 281,-3 2 0,3 5 944,-5 3 1,3 4-309,1 8 0,1 2 302,-1 5 0,-3-3-24,3 3-593,-3-7 0,3 9 0,0-9 401,-2-2-854,0-1 304,3-2 0,-4-4 260,3-3-331,-3-2 149,-1-7 0,0 0-561,0-2 265,0-3 667,0 4-264,0-5 144,0 0-257,0-5 1,0-1 109,0-5-617,0-1 0,0 1 1,0-2-72,0-2 91,0-2 276,0-1 0,1 0-168,3 3-27,2 3 213,1-5 0,1 10 469,-4-1-151,5 6 25,-8-3-131,9 5 0,-7 1-78,4 3 685,-4 2-439,7 10 0,-5 2 141,3 5-24,2-6-125,-9 5 0,9-8-192,-2 5 1,-2-2 108,1 2 0,0-3-335,0-4 0,2-1-45,-5 0-371,5-4 0,-7 2 86,6-6 243,-6 1-1192,3-4 354,0 0 402,2 0-577,4 0 623,-5 0 672,4-5 0,-3-6 0,4-7 0</inkml:trace>
  <inkml:trace contextRef="#ctx0" brushRef="#br0" timeOffset="23214">10500 1224 7972,'0'6'1360,"0"-1"1,7-4-1966,4 3 1011,0-3-302,11 4 0,-8-5-154,5 0 412,-6 0-244,9 0 1,-6-1-87,3-3 638,-3 3-452,-4-9 0,-5 8-22,1-6 0,-4 4-67,3-3 0,-4 3-267,1-4 197,-3 1-412,-1-5 1,0 1 0,0 0-79,0-1 274,0 6 0,-5-4 0,-3 4-94,-2-1 351,-1 2-85,-1 0 1,1 4 44,0-3 0,-4 4-77,0 4 0,-1-1 72,5 4 1,4 1-76,-1 3 294,5 0-260,-7 1 0,9-1 28,-3 0 189,3 1-218,1-1 0,5-3 13,3-1 429,2 1-265,1 3 0,2-3-165,2-1 1,-3-4 59,4 0 1,0 3-54,-1-3 1,4 2 101,-4-1-131,5-3 62,-7 4 1,3-5 67,-4 0-322,-1 5 95,0-3 0,-3 3 154,-1-5 42,-4 0-77,2 0 505,-5 0-121,0 0-307,0-5 1,4 2 14,-1-4-359,1 4 193,-4-7 1,0 4 95,0-6-197,0 1 88,0 0 1,0-2 156,0-2-223,0 2 129,5-3 0,-3 3 206,1-2 0,0 4-85,1 0 0,-3-1 71,3 5 1,-2 2 81,2 1-74,-3-2 29,4 4-85,-5-3-946,0 5-1264,0 0 1669,5 0 1,-2 4-1066,4 0 891,1 5 0,3-4 105,1 2 1,-1 2 14,0-5 232,1 0 22,-1 1 0,0-4-139,1 3 330,4-3 0,-3-1 1,2-1-355,-3-3 733,0 3-318,-1-9 1,-1 7 431,-2-4 0,2-1-263,-3-3 0,0 3 413,0 1-306,-4-1-41,2-3 90,-5 4-39,0-3-175,0 9 1,-2-4 0,-1 5 195,-5 0-404,-2 0 1,-1 4-1,-2 2 393,-2 4 0,2-1-63,-2 6 1,3 3 53,0 1 1,1-2 159,0 2-330,4-5 0,2 6 0,5-5 322,0-1-430,0-1 116,0 3 1,5-5 237,3 1-235,2-1-16,1-5 0,4 5-178,1-4 1,4 2 77,-1-5 0,2-1-853,2-3 403,-1 0 198,1 0-733,-5 0 594,3 0 0,-3 0-47,4 0-1563,-4-5 1138,3 4 0,-7-9-779,5 3 868,-5 1 357,-3-4 0,0 8 2,-4-6 1,-2 5 346,-1-5 0,-2 5 432,2 0-427,-3 1 220,4 2-183,-5 0 7802,0 0-8299,6-5 0,-4 4 293,6-3-1422,-1 3 1584,-1 1 0,10 0 0,-4 0 0</inkml:trace>
</inkml:ink>
</file>

<file path=word/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48:06.685"/>
    </inkml:context>
    <inkml:brush xml:id="br0">
      <inkml:brushProperty name="width" value="0.04274" units="cm"/>
      <inkml:brushProperty name="height" value="0.04274" units="cm"/>
      <inkml:brushProperty name="color" value="#CC0066"/>
    </inkml:brush>
  </inkml:definitions>
  <inkml:trace contextRef="#ctx0" brushRef="#br0">0 12 8055,'0'-7'709,"0"2"-206,0 5-160,0 0-824,5 5 281,-3 2 0,3 5 944,-5 3 1,3 4-309,1 8 0,1 2 302,-1 5 0,-3-3-24,3 3-593,-3-7 0,3 9 0,0-9 401,-2-2-854,0-1 304,3-2 0,-4-4 260,3-3-331,-3-2 149,-1-7 0,0 0-561,0-2 265,0-3 667,0 4-264,0-5 144,0 0-257,0-5 1,0-1 109,0-5-617,0-1 0,0 1 1,0-2-72,0-2 91,0-2 276,0-1 0,1 0-168,3 3-27,2 3 213,1-5 0,1 10 469,-4-1-151,5 6 25,-8-3-131,9 5 0,-7 1-78,4 3 685,-4 2-439,7 10 0,-5 2 141,3 5-24,2-6-125,-9 5 0,9-8-192,-2 5 1,-2-2 108,1 2 0,0-3-335,0-4 0,2-1-45,-5 0-371,5-4 0,-7 2 86,6-6 243,-6 1-1192,3-4 354,0 0 402,2 0-577,4 0 623,-5 0 672,4-5 0,-3-6 0,4-7 0</inkml:trace>
  <inkml:trace contextRef="#ctx0" brushRef="#br0" timeOffset="954">305 349 7972,'0'6'1360,"0"-1"1,7-4-1966,4 3 1011,0-3-302,11 4 0,-8-5-154,5 0 412,-6 0-244,9 0 1,-6-1-87,3-3 638,-3 3-452,-4-9 0,-5 8-22,1-6 0,-4 4-67,3-3 0,-4 3-267,1-4 197,-3 1-412,-1-5 1,0 1 0,0 0-79,0-1 274,0 6 0,-5-4 0,-3 4-94,-2-1 351,-1 2-85,-1 0 1,1 4 44,0-3 0,-4 4-77,0 4 0,-1-1 72,5 4 1,4 1-76,-1 3 294,5 0-260,-7 1 0,9-1 28,-3 0 189,3 1-218,1-1 0,5-3 13,3-1 429,2 1-265,1 3 0,2-3-165,2-1 1,-3-4 59,4 0 1,0 3-54,-1-3 1,4 2 101,-4-1-131,5-3 62,-7 4 1,3-5 67,-4 0-322,-1 5 95,0-3 0,-3 3 154,-1-5 42,-4 0-77,2 0 505,-5 0-121,0 0-307,0-5 1,4 2 14,-1-4-359,1 4 193,-4-7 1,0 4 95,0-6-197,0 1 88,0 0 1,0-2 156,0-2-223,0 2 129,5-3 0,-3 3 206,1-2 0,0 4-85,1 0 0,-3-1 71,3 5 1,-2 2 81,2 1-74,-3-2 29,4 4-85,-5-3-946,0 5-1264,0 0 1669,5 0 1,-2 4-1066,4 0 891,1 5 0,3-4 105,1 2 1,-1 2 14,0-5 232,1 0 22,-1 1 0,0-4-139,1 3 330,4-3 0,-3-1 1,2-1-355,-3-3 733,0 3-318,-1-9 1,-1 7 431,-2-4 0,2-1-263,-3-3 0,0 3 413,0 1-306,-4-1-41,2-3 90,-5 4-39,0-3-175,0 9 1,-2-4 0,-1 5 195,-5 0-404,-2 0 1,-1 4-1,-2 2 393,-2 4 0,2-1-63,-2 6 1,3 3 53,0 1 1,1-2 159,0 2-330,4-5 0,2 6 0,5-5 322,0-1-430,0-1 116,0 3 1,5-5 237,3 1-235,2-1-16,1-5 0,4 5-178,1-4 1,4 2 77,-1-5 0,2-1-853,2-3 403,-1 0 198,1 0-733,-5 0 594,3 0 0,-3 0-47,4 0-1563,-4-5 1138,3 4 0,-7-9-779,5 3 868,-5 1 357,-3-4 0,0 8 2,-4-6 1,-2 5 346,-1-5 0,-2 5 432,2 0-427,-3 1 220,4 2-183,-5 0 7802,0 0-8299,6-5 0,-4 4 293,6-3-1422,-1 3 1584,-1 1 0,10 0 0,-4 0 0</inkml:trace>
</inkml:ink>
</file>

<file path=word/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48:22.310"/>
    </inkml:context>
    <inkml:brush xml:id="br0">
      <inkml:brushProperty name="width" value="0.04274" units="cm"/>
      <inkml:brushProperty name="height" value="0.04274" units="cm"/>
      <inkml:brushProperty name="color" value="#CC0066"/>
    </inkml:brush>
  </inkml:definitions>
  <inkml:trace contextRef="#ctx0" brushRef="#br0">317 104 9925,'0'-6'1798,"0"0"1,-5 6-1156,-2 0 0,0 0-212,0 0 0,-5 0-28,-3 0 1,-4 0-62,4 0 1,-5 4-154,1 0 0,2 5 205,-2-2-493,5-2 193,-8 6 0,10-5 55,-3 5 0,2-3-91,2-1 1,-1 1-323,1 3 1,1-3 27,2-1-298,-2 1 1,8 3 235,-6 1 1,6-4-410,-2 4 0,4-7 254,4 6 0,-1-2 40,9 2 0,-2 4 95,9 0 331,0 1 1,3-5 0,2 0-122,3 1 1,-2 0-81,5 3 1,-3-1 217,3 5 1,-5 0-1,2 4 1,0-2 149,0-2 0,-5 2 25,-3-2 36,-5 3-258,3 0 0,-11 1-8,-2 0 434,-3-1-234,-1-4 0,0 2 188,0-5 1,-5 0-105,-3-3 0,-3-2 294,-4-3 1,-2 2-142,-1-5 1,-4 4 52,3-5 1,-1 1 11,1-4-361,-2 0 61,8 0 0,-3-5 187,4-2-413,1-3 98,0-2 0,4-3 107,4 0 1,1-5-218,2 1 0,0-3-333,0 0 1,5-1 247,3 0 0,3-1-324,5-2 1,1-3 52,6-5-149,-6 0 340,5 0 1,-4 0-186,4 0 597,-4 0-142,3 0 0,-8 5-55,2 2 1,-4 5-47,-3 3 1,1-1 1016,-6 5-436,1-1 398,-4 5-467,0 0-539,0 5 194,0 0 1,-1 3 126,-3-1-1122,3 0 398,-4 4-1987,0 0 1178,4 0-628,-9 0 1294,8 0 1,-4 1-363,2 3 0,3-1 81,-3 4-62,3-4 412,6 7 561,-4-9 0,14 9 0,-2-4 0</inkml:trace>
</inkml:ink>
</file>

<file path=word/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48:41.456"/>
    </inkml:context>
    <inkml:brush xml:id="br0">
      <inkml:brushProperty name="width" value="0.04274" units="cm"/>
      <inkml:brushProperty name="height" value="0.04274" units="cm"/>
      <inkml:brushProperty name="color" value="#CC0066"/>
    </inkml:brush>
  </inkml:definitions>
  <inkml:trace contextRef="#ctx0" brushRef="#br0">341 409 7591,'0'-6'2384,"0"-1"-401,0 4-320,0 1-1131,0-3 1,0 10-10,0 3 177,0 2-345,0 1 0,2 1 190,1-1-567,-1-5 73,3 4 0,-5-3 318,0 4-497,5 0 203,-4 1 1,4-5-1150,-5 1 0,0-4 47,0 3-2448,0-4 1770,0 2 1705,0-5 0,0 0 0,0 0 0</inkml:trace>
  <inkml:trace contextRef="#ctx0" brushRef="#br0" timeOffset="497">114 274 8197,'0'-18'1373,"0"2"0,0 8-950,0 1-485,10-1 1,2-2 0,11 1-28,0 2 0,3 4 25,0-1 0,6 3 594,-2 1-241,-2 0 0,5 5 178,-9 1-258,8 1 1,-8 4 14,3 0-538,-8 1 222,2 4 1,-10-1 101,1 0-211,-1 0 112,-10-3 0,4-1 236,-5 1 0,-6-1-133,-5 0 0,-6 1 635,-5-1-320,-6 0 0,4 1 136,-9-1-234,4-5 1,-5 3 59,0-5-276,5 0 1,2-1 0,4 1 318,0-1-887,6-2 291,0-1-238,11 0 110,1 0-545,20 0 0,4 0 43,15 0 601,0 0 97,5 0 0,-2 0-230,4 0 696,1 5-258,-2 1 0,4 3-234,-2 2 764,-3-2-411,-5 8 1,-3-2 83,-4 0 0,-2 1-11,-6-1 0,-4-2 112,-8 2 0,-1-2-29,-6-2 1,-3 0 506,-5 1 1,-4-2-28,-11-3 52,-5-2-455,-1 0 0,-8-3 297,-1 1-819,-5-1 189,8-2 1,-8-5-157,5-3 1,0-2 207,4-1 1,2-1-75,1 1 1,4 0-12,4-1-1162,0 1 427,6 0 322,0-1-1417,11 1 1165,1 0 1,7 1-158,6 2-1120,5-2 1227,14 9 1,2-8 714,5 5 0,0-5 0,0 3 0</inkml:trace>
  <inkml:trace contextRef="#ctx0" brushRef="#br0" timeOffset="937">1021 465 8197,'11'0'1714,"-5"0"-1040,4 0 0,-8-2 62,1-1-441,-1 1-111,-2-8 1,0 8 246,0-6-134,-5 6-116,-2-8 1,-5 4 289,-3-1 1,-3 1-59,-5 2 0,1 3-36,-1-3 1,0 3 78,1 1-586,4 5 204,-3-4 0,4 10 200,-2 1-635,-2-1 314,8 5 1,-3-1 308,5 0-616,4 6 291,-3-9 1,9 6-293,-3-3 0,3-2 188,1 2 0,1 1-101,3-1 1,2-3-113,6-5 79,4-4 238,-3 2 0,7-5-54,-5 0-198,5 0 123,-7-5 0,7-5-2,-5-6-335,0 1 265,1-1 0,-3 2-97,2-5 0,-2 5 115,-2-1 0,-3 3 176,-1 0-108,-4 1 281,7 0-119,-9 4 1,4 1-180,-5 2 810,0 3-299,0-4-108,0 5-60,0 5-23,0 1 0,0 6 211,0-1 1,0 0-78,0 1 1,0 3-489,0 0 1,4 0-79,0-4-324,4 1 417,-1-1 0,3-3-145,-3-1-1060,3-4 894,-3 2 1,8-5-212,0 0 736,5 0 0,-2-10 0,4-3 0</inkml:trace>
  <inkml:trace contextRef="#ctx0" brushRef="#br0" timeOffset="1250">1372 363 8170,'0'-18'1763,"0"3"-700,-5 7-648,-1-2 0,-5 8-264,-1-6 1,0 6 207,-4-2-342,-1 3 21,-6 1 0,2 5 322,2 2-372,2-2 207,6 5 1,4-7 194,-1 4-877,5 1 436,-2 3 0,5 1-426,0-1 0,5 4 123,3 0 1,2 0 119,1-3 0,5-1 41,-1 0 216,5 1-85,-8-6 0,5 5-157,-6 1 643,1-1-299,-1 5 0,0-4-25,1-1 404,-6 0-261,-1 1 1,-5-1 159,0 0 1,-5-3-107,-3-1 1,-7 0 43,-4 0 1,-1-2 207,1-5-474,-2 0 93,3 0 0,-1 0 180,0 0-1275,5 0 702,-2-5 0,5 3 109,-1-6-1864,6 1 1283,1-5 0,5 1-1941,0 0 2638,5-1 0,11-4 0,8-2 0</inkml:trace>
  <inkml:trace contextRef="#ctx0" brushRef="#br0" timeOffset="1443">1520 431 8135,'11'5'879,"-5"-4"1,3 5 773,-5-2-774,0 2-260,-4 6-217,0-1-141,0 0 1,-2 1 98,-1-1-411,1 0 261,-8 1 0,8-1 150,-6 0-463,6 1 148,-3-6 0,1 4-965,0-2 1,0-2 559,4 1 1,0-3-1091,0 4 1,2-6-5,1 2 312,4-3 695,9-1 0,-2-1 447,5-3 0,-5-2 0,12-5 0,-2-1 0</inkml:trace>
  <inkml:trace contextRef="#ctx0" brushRef="#br0" timeOffset="1654">1804 476 8135,'11'-11'949,"-4"-1"-548,3 1 1,-9 3 224,3 1 537,-3 4-457,-1-7-204,0 9-326,0-4 1,-9 6 405,-2 3-178,-3 2-225,3 6 1,-4 3 436,0 0 1,3 4 103,5-4-349,4 5-192,-2-7 1,5 7 179,0-5-402,0 0 0,5 0 0,4 0 326,5-1-419,-2-1 175,10-7 1,-6-1-655,3-5 1,2 0 312,-2 0 0,3-5-1209,0-3 0,0-2 60,-3-1-854,2 0 2305,-3-6 0,5 0 0,-1-6 0</inkml:trace>
  <inkml:trace contextRef="#ctx0" brushRef="#br0" timeOffset="1804">1747 307 7996,'-17'-5'4535,"-5"-2"-3837,10 1 405,0 1-187,7 5-4121,5 0 1350,0 0 1291,10 5 0,-1-2-98,10 4-270,5-4 932,5 2 0,0 0 0,-1 1 0</inkml:trace>
  <inkml:trace contextRef="#ctx0" brushRef="#br0" timeOffset="2613">2676 454 8377,'-6'0'3376,"1"-5"-2161,5 4-707,0-4 0,5 4-217,2-3 1,4-2-177,0-6 0,0 5 130,1-1-416,-1 1 191,0-5 1,-3 1 273,-1 0-637,-4 4 209,2-3-470,0 9 306,-4-9 144,4 9-577,-10-4 307,-6 5 254,-2 5 0,-7 1-231,5 5 27,0 1 255,-1 4 1001,3-3-645,-3 3 0,5-4-38,4 4 323,-3-4-350,9 5 0,-4-6 114,5 0 0,1 1-14,3-1 0,2 0-286,5 1 1,2-5 118,2 1 0,1-6-199,3 2 0,1-3-78,-5-1-1063,6 0 824,-9 0 0,6-3-21,-3-1-1035,-2-5 904,3 3 1,-6-7-948,-2-2 797,2 2 333,-9-3 1,8 1 52,-5 0 1,-1 0 326,-3 3 0,-1 1 0,-3 0 0,3-1 0,-9 1 314,9 5-270,-4 1-310,0 5 1084,3 0 0,-3 1-33,5 3-559,0 2 1290,0 5-903,0 1 0,2-1 197,1 0 1,7 4-338,6 0 1,4 1-127,-1-5 0,2 0-10,2 1 87,-6-1-242,5-5 1,-8 3 182,5-5-56,-6 0-141,4-4 1,-10 0 168,1 0-24,-1 0-145,0 0 1,2-5-172,-6-3 0,1-2 101,-4-1 1,0-1-157,0 1 1,0-2 19,0-2-439,0 3 369,-5-10 0,3 8-17,-6-5-1132,0 6 829,2-4 1,-3 2-38,6 0-1400,-1 5 1173,4 0 1,-4 7-814,0-4 1,2 4 226,5-1 1278,9 3 0,0 11 0,5 3 0</inkml:trace>
  <inkml:trace contextRef="#ctx0" brushRef="#br0" timeOffset="3465">3426 433 7979,'11'-5'2510,"0"-2"-1614,-4-4 1,-2 3 39,-5 1-766,0-1 1,-2-3 278,-1 0 288,-4 4-398,-4-3 1,-2 9 248,-2-3 1,1 3-167,-5 1 1,2 0-642,-2 0 0,-2 5 190,2 2-215,2 9 265,1-4 0,5 5 255,-1-6-1173,6 0 620,-4 1 0,9-1-303,-3 0 1,3-3 213,1-1 1,0-3-357,0 4 435,5-6 0,1 3 306,5-5 0,1 0-3,-1 0 4,0 0-216,1 0 51,-1-5 246,0-1-152,1-5 0,-6 3-48,-2 0 324,-3 6-71,4-8 219,-4 9-268,4-4 140,-5 5-691,0 0 435,0 5 181,5 1-91,-3 5 0,8 1 94,-3-1 1,3 0-113,2 1 0,0-1-29,3 0 0,-2-3 2,2-1 1,-2-4 56,-2 1 1,0-3 31,1-1-125,-1 0 86,0 0 0,1-5-20,-1-3-498,0-2 251,1-1 0,-2-2-288,-3-2 1,2 1 209,-5-5 1,1 4-98,-1-4 1,-3 1 49,3-5 1,-3 0 148,-1 1 0,-4 0-186,0 3 1176,-4-2-645,6 8 0,-6-3 27,4 4 35,0 6-130,4 1 0,-1 5 283,-3 0-487,3 0 180,-4 0 1,5 6 97,0 6 0,0 0 14,0 7 235,0 0-221,0 4 0,0-4 15,0 0-190,5 0 42,-4-2 1,9 1 59,-2-3-268,2-2 217,1 3 1,0-9-123,1 1-81,-1 0 228,0-2 1,1 3-205,-1-6 0,0 1 0,1-4 0,-5 0-173,1 0 122,-1 0-82,5-5-133,-1 4 192,-5-9 1,3 4-20,-5-6-32,5 1 65,-8 0 1,5 0 30,-2 4 14,-3-3 0,4 7 517,-5-4-207,0 4-528,0-2 204,0 5 353,0 5-110,6-3 1,-4 8-127,6-3 196,-1 3-68,4 2 0,-3-5-105,0 1 555,-1-1-342,5 0 0,-1-1 184,0-2 1,1-3 112,-1 3 77,-5-3-13,4-1-50,-9 0-25,10 0-359,-10 0 1,5 0 167,-2 0-767,-3-5 403,4-1 0,-5-6-169,0 1 0,0 0 155,0-1 1,0 1-917,0 0 1,0 3 138,0 0-733,0 1 0,0-4 192,0-1-794,5 6 1400,2 1 1,4 5 753,0 0 0,6 0 0,0 0 0</inkml:trace>
  <inkml:trace contextRef="#ctx0" brushRef="#br0" timeOffset="4100">4231 388 12449,'-2'-6'881,"-1"2"0,-4 3-613,-4 1 1,0-4 94,-1 0 0,1 1 307,0 3 1,-1 1 52,1 3-640,0 2-14,-1 5 1,2 1 266,3-1-914,-3 0 509,8 1 1,-6-5-110,4 1 1,0-1 190,4 5-821,0-1 521,0 0 0,1-1-47,3-2 1,-1-3-127,4-5 590,-4 0-295,7 0-3,-4 0-54,5-5 161,1 4 0,-1-9-159,0 2 1,-3-2 84,-1-1 0,-3 3-86,4 0 0,-6 1 152,2-4 0,-1 0 306,0 4-317,-1-3 448,3 9-132,-5-9-213,0 8-211,0-3 16,0 5 508,5 5 1,1 2-108,5 4 1,-3 0-136,-1 1 1,1-1-25,3 0-181,1 1 141,-1-6 1,0 4 38,1-2-194,-1-3 160,5 0 1,-3-2 40,2 1-298,-2 0 124,3-4 1,-2-1 150,5-3-404,-5-2 1,2-6-7,-5 1 87,1 0 0,-1-5 24,1 1 1,-1-5-185,0 1 1,-3 2-218,-1-2 217,-4 0 140,2-4 0,-5 0 40,0 1 1,4-5-13,-1 1 0,1 1 37,-4 6 1,0-1-1,0 5 0,0-1-280,0 5 56,0 5 0,0 1 56,0 5 3931,0 5-2366,0 1 1,0 7-59,0 2-278,0 2 1,0 6 61,0 0-493,5-1 1,2 1-39,4 0 0,0 0-172,1-1 0,3 1 142,0 0-579,5-6 235,-7 5 1,7-10 283,-5 3-1512,0-2 890,-4-2 0,1-3 94,-1-1-1817,-5-4 581,4 2-1117,-8 0 1311,3-4 1293,-5 4 0,-5-10 0,-2-1 0</inkml:trace>
  <inkml:trace contextRef="#ctx0" brushRef="#br0" timeOffset="4362">4436 330 7979,'0'-12'1649,"0"6"-1134,5-4 0,2 7-102,9-4-686,1 4 1,6-2-1,0 5-188,-1 0 794,1 0 0,3 0 1,2 0 882,1 0 0,-4 0-579,2 0 0,0 5-36,0 3 1,1 2 124,-2 1-605,-2 1 61,4-1 1,-9 4 181,-1 0-384,-4 5 1,3-10 0,-6 4 299,0 0-55,1-5-57,-6 1 1,4-4-329,-2 6 0,-3-5 59,-1 1-704,2-6 0,-5 5 129,3-4-458,-3-1 261,-1 3 311,0-5-70,0 0 0,-5-10 0,-1-3 1</inkml:trace>
  <inkml:trace contextRef="#ctx0" brushRef="#br0" timeOffset="4979">4819 296 7979,'0'-7'2574,"5"-3"0,3 9-1475,7-3-3155,-2-2 1315,8 5 0,-3-5 410,4 6 0,1 0 78,0 0 1,-3 0 1063,3 0 0,-3 0-458,6 0 0,-3 0 298,-4 0 0,2 2-106,-2 2-627,-3-3 91,1 9 0,-6-5 191,1 2-413,-6 4 190,4-5 0,-9 1 699,3 1-455,-3 0 0,-2 3 100,-3 0 0,-2 1-114,-5-1 0,3 0-12,0 1 1,2-1 39,-1 0-670,2 1 354,5-6 1,0 4 225,0-2-447,0-3 213,0 5 1,0-8-179,0 6 162,0-6 1,1 5 16,3-4 1,2-1 4,5 1 1,-3-1 160,-1-2 0,1 0-108,3 0-154,-4 0 175,3-5 0,-8 0-2,6-3-241,-6-2 230,8 4 0,-8-6-235,1 1 0,-1 0 57,-2-1 1,3-3 140,1 0 1,0 4-56,-4 3 0,1 4 444,3-3-126,-3 4 375,4-2-218,-5 5-121,5 0 131,-3 0 2,8 0 290,-4 5 1,5 2 153,1 4-352,-1 0 0,0 1-64,1-1 1,-1-4-196,0 1 0,-1-4 131,-2 3-370,2-4 86,-4 2 1,9-1 311,1-1-379,-1 1 62,-4-4 1,0 0-237,1 0 1,0 0 107,3 0 0,-2-1-261,2-3 1,-1 3 181,1-3 1,-2-1 103,2 1 0,-3-1 21,0 2-261,-6 1-68,4-3 236,-4 5-255,6 0 194,-1 0 0,0 0-234,1 0 1,4 0 122,3 0 0,8 1-879,3 3 0,4-2 487,4 1 1,3 2-299,8-1 1,-1 0 988,5-4 0,5 0 0,5 0 0</inkml:trace>
  <inkml:trace contextRef="#ctx0" brushRef="#br0" timeOffset="5722">6578 434 8034,'-5'-7'3136,"4"2"0,-6 5-3460,4 0 0,-2 5 84,-3 3 0,-1-2 318,5 2 0,-1-2 200,2 2 211,1 2-348,-3-4 371,5 0-64,0 4-430,5-8 0,2 3 165,4-5 0,0 0-478,1 0 1,-1 0 180,0 0 0,-3-2-277,-1-1 0,0-4 53,0-4 36,-2 0 100,0-1 0,-3 1-223,1 0-9,-1-1 156,-2 1 1,-4-4-12,0 0 1,-5 3 80,2 5 0,-3 0 504,-2 0 0,5 1-110,-1 2 594,6 3-478,-3-4-492,5 5 113,0 0 267,5 0 277,6 0-224,2 0 1,8 0-59,-2 0 0,6-2-81,2-2 0,3-1-188,-4-2 1,1-3 71,-5 2 0,-4-2-144,-3-1 0,2-1 20,-2 1-37,-5 0 97,0-1 0,-9 0-22,3-3-439,-3-3 286,-1 0 1,-5-3-8,-3 2 0,-2-1 127,-1 1 1,-4 3 295,0 4 0,0 1-63,3 0 593,1 4-383,0 2-38,-1 5-216,6 5 1,-3 2 174,5 4 66,1 5-104,-2 7 0,3 6 497,-1 5 1,3 0-253,3 0 0,4 4 145,4 0 0,0 0-162,1-4 0,-1-2-407,0-1 0,1 0 186,-1-5-1101,-5 1 701,4-4 0,-5-1 213,3 1-1004,-3 0 661,-5-6 1,1 3-1098,3-4 1,-3-5-309,3-4 648,-3-4 1,-2 2 329,-3-5 0,-2 0-292,-5 0 1047,-1-10 0,-4-3 0,-2-9 0</inkml:trace>
  <inkml:trace contextRef="#ctx0" brushRef="#br0" timeOffset="5860">6646 466 8009,'5'-7'4528,"1"-2"-2456,6 6-2570,4-1 0,2 0 0,4 0-18,1 2 1,5-3 7,2 1 0,-1 0-518,1 4 1,0 0 460,4 0 1,2-4-176,2 1 1,-2-1 739,6 4 0,-1-5 0,5-1 0</inkml:trace>
  <inkml:trace contextRef="#ctx0" brushRef="#br0" timeOffset="6366">7474 367 7882,'0'-7'3582,"1"2"-2906,3 5 0,2 0-933,5 0 1,1 0-214,-1 0 882,5 0-377,2 0 0,1 0-122,0 0 870,-5 0-590,7 0 0,-4-1-142,1-3 0,-1 2-119,-6-6 0,1 6-553,-1-2 1,-4-1 183,1 1-630,-6-5 0,4 3-74,-6-6-305,0 1 994,-11 0 1,4-2 451,-8-2 0,-3 3 0,-5-10 0,0 4 0,-4-4 0,3 4 0,1 3 0,5 2 0,-1 2 0,5 1 0,-1 2 0,6 3 1322,1 5-545,1 0 320,-5 5-648,6 7 0,-3 2 193,5 5 414,-4-1-649,6 5 1,-3 1 106,5 3 1,0-4-137,0 4 1,5-2-27,3 2 0,3-4 52,4 4-459,3-3 128,0-6 0,3 3 208,-2-2-818,-3-3 463,6 1 1,-8-6-424,5 0 271,-1 1 163,0-6 1,2 3-275,-5-5 1,4-1 104,-4-3 1,1 0-432,-5 0 1,0-1 11,1-3 16,-6-2 126,4-5 0,-9-2-117,3-2-360,2 2 584,-4-8 0,1 3-209,-6-4 39,1-1 572,-8-5 0,3-1 0,-8-5 0,2 0 0,-9 0 0,5 0 0</inkml:trace>
  <inkml:trace contextRef="#ctx0" brushRef="#br0" timeOffset="6911">7689 116 7882,'-6'-18'0,"-3"2"0,5 5 811,0 4-117,4 2-465,0 5 127,0 0 157,0 5 1,2 7-107,2 7 1,-2 2-9,6 2 0,-2 4-127,1 4 0,4 0 146,-4-1 1,3 2 159,2-6-409,-6 6-8,4-8 1,-4 4 160,6-6-358,-1-4 83,0 3 1,-3-8-150,-1 2 1,-3-2 124,4-2 0,-6-3-135,2-1-4,2-4-435,-4 2 213,3-5 68,-5 0 230,0 0-152,0-5 0,1-2-579,3-4 1,-3-2 353,3-2 0,1 3 96,-2-3 1,5 6-186,-4 1 561,5 6 1,-7-7-204,6 5-89,-6 0 0,8 4 847,-2 0 180,-3 0-547,5 5 0,-4 0 381,6 3 1,-1 1-272,0-6 0,1 5 43,-1-4 0,2 1-56,2-1 1,-3-3 49,3 3 1,-2-3 26,-2-1-569,6 0 223,-5 0 244,5 0-693,-6 0 1,0-5-132,1-3 0,-6 2-31,-2-2 41,-3 1 1,-1-4 204,0-1 1,0 1-102,0 0 1,-4 3 35,1 0 589,-6 6-202,7-3-316,-8 5 930,4 0-470,-5 0 1,1 1 553,2 3 0,-1 0-345,5 7 1,-3-6 369,3 6 0,-3-2 73,3 3-308,0-1-215,4 0 0,0 1 97,0-1-399,5 5 54,1-3 0,7 3-613,2-4 307,-2-1 239,8 0 0,-3-3-1235,4-1 1,6 0 600,2 0 0,4-2-1141,4-5 0,0 0 1789,7 0 0,-2-10 0,8-2 0</inkml:trace>
  <inkml:trace contextRef="#ctx0" brushRef="#br0" timeOffset="7462">9321 285 8191,'0'-11'0,"0"-1"2000,0 1-1631,0 0 1,-1 3-228,-3 1 0,-4 4 73,-7-1-208,-2 3 45,-11 1 0,3 0 564,-5 0 0,3 1-197,-3 3 0,6 1-160,1 3 1,2 2-30,6-3 1,0 0-525,3 0 0,5 1 177,-1 3-943,6 0 745,-3 1 1,6-1 91,3 1-69,2 4 111,5-4 0,7 5 89,5-6 1,-1 1-102,5-1 0,0 0 156,0 1 1,-4-1-99,-5 0 0,-4 1 236,1-1 0,-2 0 116,-2 1 103,-4 4-177,3-8 1,-9 7 41,3-8 0,-4 0 105,-4 0 0,-7-4 685,-8 0-222,-3-1-421,0-2 1,-1 0-191,0 0 1,1 0 134,-1 0 0,0-4-1031,1 0 1,3-5 262,0 2-1435,5 2 617,-2-5 617,9 3 1,2-4 691,5 0 0,5-6 0,2 0 0</inkml:trace>
  <inkml:trace contextRef="#ctx0" brushRef="#br0" timeOffset="7657">9333 387 7900,'7'1'1220,"-4"3"1,2-1-803,-1 4 0,0 1-113,-4 3 1,4 1-247,0-1 543,-1 0-423,2 1 0,-3-1 22,1 0 26,4-4-215,-6 3-132,4-4 1,-4 4 122,3-2 0,-3-2-1695,3-2 1269,-3-3 1,1 4-1664,1-5 2086,-1 0 0,8 0 0,-4 0 0</inkml:trace>
  <inkml:trace contextRef="#ctx0" brushRef="#br0" timeOffset="8259">9469 408 7900,'5'6'1535,"-3"4"-1178,8-8 1,-8 6-231,6-4 0,-6 5-203,2-1 1,1 2 244,-1 1 1,1-4-137,-1 1 1,-3-4 1496,3 3-915,-3-4 289,-1 2-245,0-5-200,5 0-732,-4 0 318,4 0 226,-5 0-351,0 0 1,0-5 131,0-3 0,0-2-768,0-1 0,0 0 52,0-1-181,0-4 512,0 3 1,0-7-212,0 5 15,0 0-19,6-2 473,-5 5 0,5-3-268,-2 7 939,-3-2-425,4 9-99,-5-4 1,1 10-1,3 2 640,-3 4-183,5 0 0,-5 1 4,3 4 390,-3-4-564,4 5 0,-1-2 247,-1 0-465,6 0 40,-8-4 0,10 1-71,-4-1 1,-1-4 109,2 1 0,-4-4-259,3 3 91,-4-4-325,2 2 192,0-5 35,-4 0 90,9 0 3,-8 0 1,8-5-403,-3-3 1,-1 2 179,2-2 1,-2 1-104,2-4 1,1-2 89,-6-2 0,6 1-161,-1-5 0,-3 5-154,-1-1 120,2-3-140,-5 11 206,9-8 1124,-8 9-405,3-1 85,-5 2-343,0 5 0,0 1-33,0 3 1,1-1-22,3 4 1,-3 1 565,3 3 1,-2 4 10,2 0-327,-3 1-117,4-5 0,-1 0 62,0 1-1012,0-1 351,1 0-1540,-4 1 1040,9-1-1343,-9 0 919,9-4 267,-3-2 1033,4-5 0,0-5 0,1-2 0</inkml:trace>
  <inkml:trace contextRef="#ctx0" brushRef="#br0" timeOffset="8529">9912 365 7900,'6'0'4637,"-1"0"-3627,-5 5-2072,5 1 825,-4 5 0,8 1 179,-5-1 1,5 0 184,-2 1 0,0-1 422,0 0 0,2-3-133,6-1 0,-1 0 104,5 0 1,-5 3 135,1-2-307,2-3-187,-4 0 1,7-1 216,-5 0-621,0-1 223,-8-3 229,3 0-200,-4 0 76,0 0 1,3-1-23,-5-3 1,1-2 52,-1-5 0,-3-1-230,3 1 1,-3 2 133,-1-2-1077,0 2 734,0-7 0,0 4 59,0 1-1593,0-5 1198,0 3 0,0-7-1139,0 5 127,0-6 1670,0 4 0,5-11 0,1-1 0</inkml:trace>
  <inkml:trace contextRef="#ctx0" brushRef="#br0" timeOffset="9095">10285 117 7900,'-6'5'0,"2"3"0,3 2 1357,1 1 0,0 4-98,0 0-621,0 5-318,0-2 0,1 1 165,3 0 118,-3 0-296,4 4 0,-1-5 152,-1 1 1,6-4-100,-1 4 1,-2-4-564,2 4 1,-5-5 222,5 1 1,-2-2-1029,2-2 1,-2-1 293,-2-2-458,-3 2 699,9-9 0,-3 8-238,4-5-735,0 0 899,1-4 0,0 0-252,3 0 1,3 0 798,5 0 0,-2-2 0,-2-1 0,1 0 0,-5-5 0,4 1 0,-4-4 0,0-1 0,-3 1 0,-1 0 0,-5-1 0,3 1 0,-5 0 1214,0-1-522,-4 1 0,0 0 1818,0-1-1858,0 1 0,-5 1 710,-3 2-923,-2-2 0,-5 9 13,0-3 1,0 3 89,3 1-522,1 5 57,-5 1 0,3 6 275,-2-1-580,2 0 223,7 1 1,-3-1-373,5 0 1,-3 1 255,3-1 1,0-4-1007,4 1 792,0 0 1,0-1-417,0 1 482,0-6 1,4 5 66,0-4 0,5-1-147,-2 1 339,3-1-46,-3-2 0,6-4-113,-1 0 1,2-4 33,-3 5 1,0-6 134,1 1 1,-1-1-262,0 2 514,1-3 0,-1 7-77,0-4 189,-4 4-233,3-2 1,-4 5-7,5 0 38,-4 5-30,3-3 1,-4 6 113,5-4 1,1 5-5,-1-2 0,4 2 82,0-1-61,0 2-1288,-3-4-312,-1 1 1,-3-2 80,-1-5-651,-4 5 1905,7-4 0,-9-1 0,4-6 0</inkml:trace>
  <inkml:trace contextRef="#ctx0" brushRef="#br0" timeOffset="9299">10672 216 7869,'8'-7'1110,"0"-1"0,4 5 160,7 0 1,4 1-548,3 2 0,-2 0-664,3 0 0,2 0 11,1 0 408,-3 0-159,6 0 0,-8-3 1,6-1-185,-6 0 25,3 4 0,-6 0-1042,1 0 0,-5-4 178,-3 1-2780,-3-1 1871,-5 4 1613,-2 0 0,-5-10 0,0-3 0</inkml:trace>
  <inkml:trace contextRef="#ctx0" brushRef="#br0" timeOffset="9514">10819 1 7869,'0'7'1801,"0"1"1,0 1-1248,0 6-1215,0 2 333,0 6 1,0 1 488,0 2 1,4 0-34,-1 4 1,5-4 814,-4 5 1,5-6-385,-2 1 1,-1-2-60,2-1 0,0-4 130,3 0-1510,-5-5 706,4 7 1,-7-8 46,4 2-1759,-4-3 1293,2 0 0,-4-5-956,3 1 693,-3-6 65,4 3 791,0-5 0,2-5 0,4-1 0</inkml:trace>
  <inkml:trace contextRef="#ctx0" brushRef="#br0" timeOffset="9695">11080 353 12404,'0'6'500,"0"5"1,0-5-727,0 5 442,0 1-219,0-6 1,1 4 135,3-3 0,-3 0-25,3 0-545,-3 1 0,0 2-122,3-2-721,-3 2 0,6-9 218,-4 3-541,-1 2 1603,8-5 0,-4-1 0,5-6 0</inkml:trace>
  <inkml:trace contextRef="#ctx0" brushRef="#br0" timeOffset="10317">11305 375 7869,'0'-6'5127,"0"1"-4934,0 5-164,0-6 1,-5 5 21,-2-3 1,-3 7 203,-2 1 267,1 5 0,0-4 29,-1 2 214,1 3-419,5-3 1,-4 4 98,2 0-866,3 1 389,0-1 0,5 0-289,0 1 1,0-1 228,0 0-98,0 1 89,0-1 0,1-1-95,3-2 0,-1-3-151,4-5 56,1 0 237,-2 0 0,4 0-64,-2 0-128,2 0 106,1 0 0,-3-2-494,-1-1 385,1-4 1,2-8 8,-3 0 0,2 0 73,-5 4 0,0-1 13,-4 1 1,0 0-165,0-1 675,0 1-275,0 0 0,0 3-166,0 0 620,0 6-259,0-3 225,0 5-130,0 0-355,5 0 105,-4 0 164,4 0-123,-5 5 1,4-3-37,0 6 197,-1 0-137,2-2 1,-2 4-45,5-3 30,-6-1-75,3 4 0,-1-8-100,0 6 1,3-5 267,-3 5-277,5-5 0,-7 2 133,6-5-165,-1 0 1,5 0 131,-1 0-356,-5 0 173,5 0 1,-9 0 53,6 0-330,-1 0 213,-1-5 1,5 0-323,-4-3 1,3-1 193,2 5 1,-5-3 206,1 3 1,-5-4-226,5 5 504,-6-1-159,4 4 396,-6 0-325,5 0 0,-3 0 24,6 0 926,-1 5-654,0-4 0,6 9 205,-1-2 0,5-2-206,-2 2 0,4-5-376,-4 5 0,6-5 31,-2 0 0,1 2-222,-1-1 1,2 0 184,-2-4-2165,-3 0 1413,6-5 1,-10 4 133,3-3-1767,-2-2 1019,-2-1 1340,1-4 0,-1-5 0,0-2 0</inkml:trace>
  <inkml:trace contextRef="#ctx0" brushRef="#br0" timeOffset="10472">11624 104 7870,'-10'-2'5995,"2"-1"-3405,3 1-2237,5-3-110,5 5 1,-2 0 103,4 0-2418,6-5 1401,0 4 1,4-4 87,-2 5-1306,-2 0 555,3 0 1333,-4 0 0,4-5 0,2-1 0</inkml:trace>
  <inkml:trace contextRef="#ctx0" brushRef="#br0" timeOffset="11233">318 1134 8007,'-5'-12'0,"-2"2"0,-4 3 1675,5-3 1,-4 8-743,2-1 0,-2 1-658,-1 2 1,-2 0 65,-2 0-378,2 5 236,2-3 0,1 6 142,2-4-883,3 5 447,0-3 1,5 6-97,0-1 148,5 5-19,2-3 1,8 7-190,0-5 0,6 4 100,2-4 0,-2 0-201,2-3 1,-2 3-112,-5 0 663,-1 0-164,1-4 0,-7 1-179,2-1 773,-7 0-448,1-4 0,-1 3 74,0-3-1,-6-2-90,-4 5 0,-7-8 469,-2 1 1,-2 3-161,-6-3 1,0 1-313,1-4 0,-1 0 69,0 0 0,2-1-647,2-3 0,-2-1 137,2-3-1735,2-2 1351,1 9 0,8-8 11,1 6-1391,4-6 1305,-2 2 0,11 0-104,6-1 1,0 2 841,7-2 0,0-2 0,9 4 0,1-5 0</inkml:trace>
  <inkml:trace contextRef="#ctx0" brushRef="#br0" timeOffset="11826">330 1284 8005,'18'-5'-898,"-2"4"1,-5-4 483,1 5 2873,-1 0-1591,0 0 0,1 0 48,-1 0 0,-1 1-407,-2 3 0,2-2 60,-3 6 0,3-4 118,2 3-254,-6-4-188,4 7 1,-7-9 94,4 3-305,-4 2 54,2-5 0,-4 4 279,3-5-715,-3 0 328,4 0-161,-5 0-233,0 0 0,4-5-276,0-2-3,-1-3 0,-3-2 128,0 1-127,-5 0 370,4-1 0,-13 1-77,3 0 0,-4-1 166,0 1 0,-3 3 129,-5 1 1,1 3-139,-1-3 0,2 3 299,2-4 1,2 6-64,6-2 1130,5 3-666,-4 1-338,8 0-103,-3 0 0,10 0 632,3 0 0,8 0-290,7 0 1,1 0-32,6 0 1,-3-2-34,3-1 1,0 0-83,4-4 0,0-1 64,0-3 186,-5-6-191,4 5 1,-5-9 75,2 6-350,-2-5 87,-6 8 1,-3-6 256,0 3-709,-5 2 312,2-3 1,-8 5-266,-1-1 0,-4 1 190,1-1 1,-4-1-161,-4 1 0,-2-2-74,-6 7-411,1-3 479,-5-2 0,-2 2-211,-5 3 413,-5 2-63,5 5 1,-5 0 113,5 0 1,4 0-79,0 0 0,6 5 141,-3 2 0,4 7-81,0 1 0,5 6 236,-1-3 0,6 4 289,-2 1 0,4 4 352,4 3 1,2 7-323,5 1 733,6 5-715,-5-3 1,6 2 140,-3-1-102,3-4-261,-1 2 1,5-5-172,-3 0 1,2-4 47,2 0 1,0-5-115,-1 2 0,-4-7 228,-3-1-1912,-2-5 673,-2 2 567,-5-10-2026,4 5 642,-8-10 629,3 4 1,-9-10 583,0-3 1,-5-6 560,2-1 0,-3-10 0,-2 1 0</inkml:trace>
  <inkml:trace contextRef="#ctx0" brushRef="#br0" timeOffset="12211">499 1261 7985,'13'0'0,"2"0"2121,2 0-1385,11-5 1,1 4 4,5-3-842,0-2 181,0 5 1,-2-9 647,2 2 1,-4-2-258,4-1 0,-1-1-53,-7 1 1,4-4-155,-3 0 0,-1-2-770,-3 2 1,-2 3 246,-2-3-512,-2 2 603,-6 2 1,-3-1 70,-1 1-886,-4 0 593,2-1 1,-7 1-395,-1 0 460,-4-1 1,-4 6 1,0 0 419,-1 2 1,1 3-132,0-3 0,-1 4 480,1 4 0,0 2-74,-1 5 367,1 1-439,0 4 1,4 2 110,4 4 1055,-4 6-876,6 1 0,-4 1 262,5 0 1,5-4-341,3 0 0,2-2 0,1-1 1,5-1-157,3 1 1,3-5-318,0-3 0,-3 0 86,0-4-436,0 3 279,4-8 0,-4 2 236,0 0-1981,-6-6 1151,4 3 1,-6-5-1169,0 0 1,-3 0 827,0 0 1,-2-1-1616,1-3 1469,-2-2 1112,-5-6 0,0 1 0,0 0 0</inkml:trace>
  <inkml:trace contextRef="#ctx0" brushRef="#br0" timeOffset="12822">817 1213 7945,'-7'-1'0,"3"-3"1873,-2 3-1191,5-4 0,-3 3 63,8-1-592,2 1 13,11-3 0,-1 5 152,3 0 1,6-3-84,-2-1 0,6 0 422,-3 4 1,6-1-226,-2-3 0,3 3 140,1-3 0,-4-1 140,0 1-934,-5-5 222,3 8 0,-6-4 221,-4 5-205,-1 0 19,-6 0 1,-3 0-239,-1 0 276,-4 0-113,7 5 1,-9 5 33,3 5 1,-3 2 276,-1-2 1,4-1-65,0 4-226,5-4 95,-8 8 1,8-10 160,-6 3-391,6-2 265,-2-2 1,0-1-133,1-2 0,-5 1 71,5-5 1,0 3-95,3-3 0,0 0 21,1-4 0,-5-2-151,1-1 1,-1 0-96,5-4-91,-6 4 209,4-7 1,-8 4-5,6-6-55,-5 1 68,2 0 1,-5-4-112,0-1 1,0 5 36,0 4 0,0 3 340,0-4-295,0 6-87,0-3 139,5 5 295,-4 0-136,9 5 0,-8 1-70,6 5 228,0 1-120,3 4 1,2-3 304,2 2 0,1-3-180,3 0 0,2-1 71,-2 0 0,3-1-55,0-2 1,0-2-127,-3-2 1,1-3 213,-5 3-17,0-3-92,-4-1 0,-3-1 1,0-3-5,-6-2-94,3 0 1,-5-4-82,0 2 1,0-2 89,0-1 0,0-4-108,0-1 0,-5-2 71,-3 2 1,-2-4-461,-1 1 0,0 2 74,-1-2-906,1 0 786,0-4 0,3 6-89,1 2-535,4 2 648,-2-3 0,5 7-1034,0-3 0,5 9 665,3-1 0,3 3-394,4 1 1,1 0 549,3 0 1,2 1-25,-6 3 647,5-3 0,-3 9 0,6-4 0</inkml:trace>
  <inkml:trace contextRef="#ctx0" brushRef="#br0" timeOffset="13650">1916 1112 7945,'22'6'-862,"-3"-2"0,-3-3 1479,-4-1 1,-1 0-131,0 0 0,-3 0 1930,-1 0-1103,-4 0 1287,2 0-1454,-5 0 784,0 0-846,-5 0-847,-1 0 1,-6 2 0,0 1 74,-4 5 0,4-1-78,-3 5 0,-2-3-319,2 6 1,0 1 135,4-1 0,3 0-539,1-3 0,4-1 71,-1 0-555,-2 1 0,5-1 120,-3 0 324,3-4-1,1-2 344,5 0 0,1-4-70,5 3 1,1-3 170,-1-1 0,0-4-63,1 0 1,3-4-85,0 0 0,0-2-3,-3-1 297,-1-1-72,0 1 0,1 0-220,-1-1 834,-5 1-165,4 0-337,-8 4 0,4 2-307,-2 5 259,-3 0 1,9 2 177,-3 1 0,0 4-55,0 4 114,1 0 0,3 1 1,1-2 105,-1-3-239,0 3 1,1-3-1,-1 3-183,0-3 0,-3 2 69,-1-5 1,0 1-1078,0-1 567,3-3-63,-8 4 0,4-5-11,-2 0 474,-3 0-74,4 0 1,-5-5-170,0-3 29,0-2 1,4-1 0,0 0 93,-2-1 1,-1 0 82,-1-3 0,0 2 108,0-2 0,0-1-100,0 0 0,0 1 931,0 4-537,0 0 205,0 4 0,0 1 23,0 2-679,0 3 323,0-4-269,5 5 131,2 0 0,4 0 154,0 0 1,1 0-147,-1 0 1,0 0 278,1 0 1,-1-1 91,0-3-170,1 3-146,-1-4 1,4 3 87,0-1-555,0 1 287,2-3 0,-5 4-290,4-3 1,-8 3 20,0-3 41,-1 3 1,4 0-276,-4-3-662,-2 3 590,-5-4-249,0 5 1,0-2-104,0-1-536,0 1 319,0-3 1226,0 5 8351,0 0-8148,5 0-10,-4 0 0,6 0 139,-3 0-515,-3 0 211,9 0-1074,-4 0 686,5 0-676,1 0 1,-5-4-224,1 1-656,-6-1 1915,4 4 0,-6-5 0,0-1 0</inkml:trace>
  <inkml:trace contextRef="#ctx0" brushRef="#br0" timeOffset="13990">2506 1135 7943,'-4'7'3065,"1"1"-2593,-1-6-191,4 3 24,5-5 425,1 0 1,9 0-248,0 0 1,0 0 201,-3 0 0,3-1-251,0-3 0,4 2-21,-4-6 0,0 1 20,-3-5-511,4 1 89,-9 0 232,9 4-958,-10-3 488,0 9-242,-1-9 1,-6 4 239,-3-6 1,-3 6-294,-8 2 0,1-1 123,-5 1 1,4 1 188,-4 3 0,5 1-21,-1 3 649,2 2-326,-3 5 0,7 1 38,-2-1 637,2 0-529,3 1 1,-3 3 652,5 0 1,0 1-377,4-1 1,0-2-171,0 2 1,4-2 66,0-2 0,6 0-143,1 1 1,2-1-36,6 0 1,0-3 0,3-1 0,5-4-14,-1 1 0,4-3 8,-3-1 1,3 0-6770,-4 0 3099,6 0 3441,-8-5 0,9 4 0,-4-4 0</inkml:trace>
  <inkml:trace contextRef="#ctx0" brushRef="#br0" timeOffset="14149">3141 1249 13172,'11'0'0</inkml:trace>
  <inkml:trace contextRef="#ctx0" brushRef="#br0" timeOffset="14844">4094 910 7923,'0'-12'2729,"0"6"-1024,0-4-805,0 9 1,-5-4-405,-3 5 1,-7 1-785,-4 3 0,-7 2 10,-5 5 801,-1 1-284,3-1 0,-2 0 25,9 1-325,-4-1 58,14 1 0,-3-5-620,7 1-421,3-1 723,5 5 1,0 3-197,0 0 1,10 5 199,5-1 0,6-2 69,1 2 0,2-4-10,3 4 0,-3-3 353,2 2 0,-6-4-102,-1 1 463,-5-2-387,2-2 1,-6 1 758,-2-1-368,2 0-115,-9-4 246,4-2-311,-5 0 1,-6-3 529,-5 6 1,-7-6-305,-8 2 1,0-3-343,-4-1 1,4 0 191,-5 0-354,1 0 54,1-5 0,1 0 272,6-2-1657,-1-3 953,11 8 1,-4-6-991,9 4 607,2 0-879,0 4 1,11 0 800,5 0 1,11-1 836,8-3 0,3 3 0,1-4 0</inkml:trace>
  <inkml:trace contextRef="#ctx0" brushRef="#br0" timeOffset="15890">4252 1135 7923,'7'-5'4113,"-2"3"-3403,-5-3 0,-5 5 109,-3 0-778,-2 0 34,-6 0 1,3 2 493,-2 1 1,2 0-149,2 4 1,0 1-118,-1 3 1,5-3 24,-1-1-527,6 1 233,-3 3 1,5 1 188,0-1-694,0 5 402,0-3 0,0 3 133,0-4-775,5-1 496,1 0 1,4-3-212,-2-1 1,2-3 164,-3 4 1,3-6-37,2 2 0,-1-3 2,0-1-251,-4 0-60,3 0 218,-4 0 195,5-5 41,-4-1 1,-1-5-205,-2-1 371,-3 1-58,4 0 0,-5-2-17,0-2 0,-1-3-88,-3-4 1,3-1 154,-3 0 0,-1 4-61,1 0 0,0 4 390,4-4 0,0 9-77,0-1 68,0 2-193,5 3 1,-2-3-19,4 5-360,-4 1 272,7 3 0,-7 0 190,4 0 1,1 1-111,3 3 1,-3-1 141,-1 9 0,1-2-37,3 9 260,-5-5-242,4 7 1,-4-7 24,1 5 120,3-5-126,-9 2 0,8-5 65,-5 1-274,5-1 119,-8-5-436,4 4 237,-5-8 1,1 3-139,3-5 41,-3 0 81,4 0 81,-5 0 1,2 0 1,2 0-194,-3-5 167,9-2 1,-4-4-352,5 0 1,1-4 120,-1-1 0,-3-2 34,-1 2 0,0-4 75,0 1 1,2 3-217,-5 1 50,5 2 402,-8 2-176,4 5-10,-5 1-61,0 5 97,0 0 0,4 1-30,-1 3 0,1 2 439,-4 5 1,4 1-179,0-1 1,1 0 95,-1 1 1,-2 0-98,6 3 1,-5-5-46,5 6 0,-2-10-45,2 5 248,2-2-105,-4-3 0,2 3 167,-1-5-451,1 0 40,3 1 1,1-4-82,-1 3 1,2-4 45,2-4 0,-1 1-229,4-4 1,-2-1-49,2-3-9,-4 0 170,3-1 0,-3-3-99,-3 0-15,3 0 84,-8-1 0,5 3-125,1-2 0,-6 2-121,-2 2 768,2 0-254,-5-1 94,4 6-46,-5 1-351,0 5 1,0 5 109,0 2 631,0 4-353,0 5 1,-3-2 433,-1 5-318,0-5-142,4 7 1,0-7-21,0 5 0,0-5-37,0 1 0,1-3-123,3 0 1,1-1 263,3 0-369,2 1 240,-4-6 0,5 3-14,1-5-310,-1-1 114,0-3 1,2 0-114,2 0-4,-2 0 202,3 0 0,-1-5-215,0-2 0,0 0 55,-3 0 1,2-2 9,-3-6 1,3 2-61,-7-2 38,3-2 106,-3 4 1,-2-7-116,-5 5-77,0 0 163,0 3 0,0 1 527,0 0-218,0 4 147,0 2 1,-5 5-138,-3 0 1,2 1 306,-2 3 1,1 4 9,-5 7 54,6-2-272,-4 3 0,8-5 207,-6 1-175,6-1-119,-4 0-1,6 1-597,0-1 1,6 0 259,1 1 0,3-1-963,1 0 0,6 1 573,2-1 1,8-5-1118,7-2 1,6-3 118,5-1-441,0 0 1949,11 0 0,-3-5 0,8-1 0</inkml:trace>
  <inkml:trace contextRef="#ctx0" brushRef="#br0" timeOffset="16194">6067 909 10883,'5'11'1436,"-4"2"-657,3 2-231,2 3-269,-5 4 0,4 2 101,-5 3-403,5 2 73,-3 0 0,3-2 197,-5-4-421,5 0 169,-4-1 1,8-3-581,-5 0 0,1-9 66,-2 2-664,-1-4 1,6 0 153,-4-1-658,5-4 736,-8 2 951,9-5 0,-3-10 0,4-3 0</inkml:trace>
  <inkml:trace contextRef="#ctx0" brushRef="#br0" timeOffset="16511">6260 1078 7872,'0'6'1935,"0"4"-1253,0-8 0,4 8-390,0-3 0,0 3-457,-4 2 1,4-1 457,-1 0 0,6 4-54,-1 1 1,2-1 479,1-4 1,0-3 13,1-1-74,-1-4-332,0 7 1,5-9 104,-1 3-677,0-3 214,-4-1 0,-3 0-8,-1 0 210,1 0 0,2-5-149,-3-3 1,0-2-17,-3-1 0,-3 0-148,3-1 1,-3-3-123,-1 0 21,-5-5 127,-1 2 1,-6-3 117,1 2-150,-6-2 74,5 8 0,-8-3 27,5 4 0,-4 6 9,4 2 1,-2 3-538,2 1 0,2 0 242,-2 0 1,-1 6-701,1 6 0,4 0 14,3 7-304,5 0 816,-2 4 0,5-2-92,0-2-239,5 2 446,2-3 392,9 0 0,2-2 0,4-5 0</inkml:trace>
  <inkml:trace contextRef="#ctx0" brushRef="#br0" timeOffset="17233">6656 1171 7872,'18'-12'0,"-3"-3"0,-7 0 0,2 0 1920,-3 4 0,-2-5-914,-1 1 0,-3 0-207,-1 4-478,0 0 517,0-1-482,0 6 0,-5-3 252,-2 5-463,-8 1 15,2 3 0,-5 0-592,3 0 0,-2 5 349,-6 2 1,4 7-117,0 1 0,5 5 148,-1-1 1,4 1-658,3-1 1,2 1 34,2-4-177,3 4 477,-4-8 0,6 5-275,3-6 533,-3 0-205,9-4 307,-3 3 1,5-9-93,3 3 0,-2-3 83,2-1 0,-2 0-60,-2 0 1,4-9 224,0-2 0,0-3 59,-3 3 167,4-1-263,-3-4 1,-1 3 45,-4-2 48,-1-2-81,0 4 0,1-3 329,-4 4 1,0 5 140,-4-1-128,0 6-153,0-3-870,0 5 0,0 5 137,0 2 230,0 8 88,0 3 0,0 6 111,0 2 382,0-2-259,0 9 0,0-4 10,0 5 1,0 0-147,0 0 0,0-4 141,0 1 1,0-1-49,0 4 1,4 2 32,0-2 1,-1 2 85,-3-10-392,0 6 95,0-14 1,-3 8 172,-1-11 23,-5-5-86,8 0 1,-9-9 374,2 3 0,-6-3-137,-1-1 1,-4-2-730,4-6 1,-4-1 240,4-10 1,4 3 198,3-7 0,6 3 74,-2-6-902,3-3 564,6 0 1,2-4-140,8 3-557,-2-3 583,8 9 1,-3-7 0,5 4 1,-4 1 183,-1 3 0,-2-3 391,2-1 0,-4 1-202,1 3 0,-3 2 91,-5 2 1,3 1-66,-2 3 613,-3 2-426,5-3 1,-9 5 173,3-1 576,-3 6-234,4-4 947,-3 9-608,3-4-1177,-5 5 181,0 0 1,1 5 50,3 2 0,-2 5 141,6 3-282,-6-3 197,8 10 1,-8-8-42,2 4-711,2-4 407,-5 3 1,5-6-757,-2 0 0,-3-3 452,3-1 0,-3-3-1701,-1 4 969,0-6 722,0 3 1,-1-5 517,-3 0 0,-2-10 0,-5-2 0</inkml:trace>
  <inkml:trace contextRef="#ctx0" brushRef="#br0" timeOffset="17378">6804 986 7872,'0'-11'2360,"-2"1"-569,-1 2 330,1 3-1404,-3 0-2204,5 4 1030,0-4 0,5 5-638,3 0 1,-2 0 493,2 0 0,1 4 61,6-1 0,-3 6 142,3-1 0,2 1-505,-2-2 903,0 3 0,1-3 0,2 4 0</inkml:trace>
  <inkml:trace contextRef="#ctx0" brushRef="#br0" timeOffset="18109">7111 1033 12956,'-11'-7'68,"-1"2"-209,-4 5 1,3 4 571,-2 0 1,3 5-86,0-2 1,5 3-119,-1 2 0,6-1-19,-2 0 0,2 1-151,2-1 0,0 4 220,0 0-363,0 0 238,6-3 1,0 3 206,5 0-825,1 0 370,-1-9 1,4 4-215,0-2 1,5-3 132,-1-1 1,3-3-141,0-1 1,5 0 115,-1 0 1,4-1-114,-3-3 0,-1 1-127,-3-4 272,-5-1 40,-2 2 0,-5-4-108,1 2 502,-1-2-217,-5-1 1,3 0 241,-5-1 0,0-3-168,-4 0 1,-2 0 249,-1 4 0,-2 3-138,-3 0 0,-2 2-12,2-1 1,-2 2 88,-1 5-763,0 0 332,-1 0 0,1 3 135,0 1 1,-1 5 21,1-1 1,1 2-120,2 1 1,0-4-8,4 1-80,0 0 0,4-1-42,0 1 85,0-6 0,0 5 69,0-4 161,0-1-130,0 3 0,5-5-39,3 0-137,2 0 148,1 0 1,0 0-271,1 0 0,-5-4 87,1 0 0,-2-1 372,2 1-226,-3 3 651,0-4-362,-4 5-66,4 0-58,-5 0 0,1 1-41,3 3 174,-3-3-79,9 9 0,-3-8 221,4 1 1,-2 2-109,2-1 1,-2 0-249,6-4 0,1 0 60,0 0 0,4-1-298,-1-3 1,2-2 75,2-6-317,-6 1 297,5 0 0,-10-1 28,4 1 1,-1-4-80,-4 0 1,3-4-117,-7 4 1,-2-4 82,-1 4 1,1-6 275,-1 3 1,0-3-113,-4 3 1,0-4 317,0 3 0,-4-1-74,0 1 427,0-2-381,4 13 0,-1-6 357,-3 11 195,3-6-797,-4 7 0,1 2 87,1 8 0,-6 2 637,1 1 1,-1 6-243,2 2 1,-2 2 211,5 2 1,0-2-1,4-2-673,0 8 87,0-9 0,6 10 198,1-5-2069,8 0 1307,3 4 1,6-3-437,2 3 1,8-7 514,8-1 0,3-5 440,4 1 0,3-3 0,5 0 0</inkml:trace>
  <inkml:trace contextRef="#ctx0" brushRef="#br0" timeOffset="18525">8652 910 7879,'0'-12'2752,"0"6"-1305,0 1-1009,-5 5 1,0 1-355,-3 3 0,-2 2 174,3 6 486,2 4-385,-5 2 1,8 3 94,-1-2-204,1 8 0,2-8 0,2 7-297,1-2 0,4-1 85,4-1 0,4 1-264,0 0 1,2-2 194,-2-2 0,-1-3-1325,4-4 0,-4-2 146,1-3-2076,-2 3 3286,-2-8 0,1 3 0,-1-5 0</inkml:trace>
  <inkml:trace contextRef="#ctx0" brushRef="#br0" timeOffset="19258">8540 1044 7879,'-7'0'4081,"2"5"-4470,5-4 0,5 4 300,3-5 1,2 0 46,1 0 0,6-1 173,2-3 906,2 3-624,2-9 0,-1 4 231,1-6-152,5 1-331,-4 0 0,7-1-1046,-4 1 1,3 0 483,-4-1 1,-3-3-12,-4 0 1,-5-1 246,1 0-480,-3 4 316,-5-5 1,2 2-160,-6 0 506,1 0-106,-4 4 0,0-1-320,0 1 825,0 5-336,-5 1 1,3 1 465,-6 0-400,0 0 0,-3 9 223,0 3 0,-1 3-128,1 4 0,4 3 106,-1 5 0,2-2 78,-2-2 330,3 8-441,0-9 1,4 11 207,-3-2-27,3-3-221,1 4 1,0-2-208,0 0 1,1 1 110,3-4 0,-2-2-180,6-2 1,-4-1 24,3-3-32,-4-3 239,7 5-699,-9-6 344,9-5 1,-7-1-65,4-5-41,-4 0 225,7 0 1,-4-3-231,5-1 0,1-5 71,-1 1 1,4-5-141,0-3 0,1-4 73,-5 1 0,0 2 10,1-2 0,-2 1-25,-3-1 84,3 3-58,-3 5-14,-1 4 563,-1-3-164,-5 9 87,0-4-206,5 5 1,-3 5 434,6 2 1,-4 0-241,3 0 0,-3 1 105,4 3 1,-2 4 123,2 0 227,2 1-397,-4-5 0,2-3 253,-1-1-507,1 1 186,-2-2-299,4 4 1,-7-9 187,4 3-492,-4-3 200,7-1 19,-4 0 0,5-5-20,1-2-1161,-1 2 834,-5-5 1,4 3-136,-2-4 1,-2 0 212,2-1 1,-4 1 282,3 0-114,-4 4 753,2 2 1,-5 4-186,0-3-119,0 3 86,0-4-72,5 10 0,-4 1 464,3 6-298,2-1-626,0 0 199,1 1 0,-1-1-821,-2 0 0,-3-3 414,3-1 0,1-3-1803,-1 4 1613,-1-6 0,-1 3-781,1-5 1427,-1 0 0,8 0 0,-4 0 0</inkml:trace>
  <inkml:trace contextRef="#ctx0" brushRef="#br0" timeOffset="19624">9389 1089 11755,'0'7'1132,"0"3"0,4-8-757,0 6-855,-1-1 423,2 5 1,-3-1 398,1 0 1,3 1 346,-3-1-91,6 0 1,-4 1 139,3-1-650,2-5-4,-4 4-506,5-8 351,-4 3 210,3-5-1042,-4 0 317,5 0-274,1-5 1,-1-2 334,0-4 0,0 0-275,-4-1 1,3 0 30,-2-3 361,-3 2 177,5-3 0,-8 0-90,6 1 293,-6 0-53,9 4 1,-10 3 930,3 1-465,-3 4-317,-1-2 0,1 5 1789,3 0-1335,-3 0 0,5 1 138,-2 3 1,-1 3-179,4 4 0,-3 0-14,4 1 0,-1 0 100,5 3-739,-1-2 201,0 3 0,1-4 222,-1-1-699,5 0 401,-3 1 0,3-2-1257,-4-3 0,-1 0 648,0-4 1,1-1-2527,-1 1 1779,0-1 1402,1-2 0,-1-5 0,0-2 0</inkml:trace>
  <inkml:trace contextRef="#ctx0" brushRef="#br0" timeOffset="19851">9776 909 12908,'11'6'-508,"-3"4"405,-1-2 0,-3 2 497,3 1 0,-3 4 220,4 0-59,-1 6 1,1-8-1,-1 6 357,2 1-858,-4 2 116,5 1 1,-5-5 170,3 1-924,2-5 492,-4 8 1,1-10-1239,-4 3 1,2-6 272,-1-1-358,0-6 0,-3 3 509,3-5 1,-1 0 904,4 0 0,1-10 0,3-2 0</inkml:trace>
  <inkml:trace contextRef="#ctx0" brushRef="#br0" timeOffset="20249">10103 921 7835,'-1'-7'0,"-3"-1"2247,3 6-1427,-9-4 1,8 6-999,-6 0 0,-1 0 33,-6 0 1,1 4 356,-5 0 0,4 5-84,-4-2 1,5 3 667,-1 2 1,4 3 50,3 0-3,-2 5-489,9-7 1,-4 8 197,5-2-748,0 3 227,0-5 1,0 1-99,0-3 0,4-2 216,0 2-246,4-3 1,-1-2 54,4-2 0,-3-3-196,-1-5 0,1 0 30,3 0-423,5 0 408,-3 0 0,7-1-123,-5-3-523,5-2 527,-2-6 1,0 3-158,-3-2 91,3 2 134,-6-12 1,3 8 146,-7-2 0,2 3-231,-3 0 1521,-2 6-839,0-4 748,-5 9 288,0-4-680,0 5-635,0 0 0,4 5 231,0 2 1,1 3-56,-1 2 1,-2-1-185,6 0 0,-4 1-25,3-1 0,0 0 37,0 1 1,3-2-166,-2-3-2799,-3 3 1915,5-8 1,-8 6-34,6-4-570,-5 0 644,7-4 958,-9 0 0,9 0 0,-4 0 0</inkml:trace>
  <inkml:trace contextRef="#ctx0" brushRef="#br0" timeOffset="21037">10353 1066 7835,'0'6'1556,"0"-1"891,0-5-707,0 0-1609,0 5 1,0 1-61,0 6 0,0 3 240,0 0 1,0 0 30,0-4 424,0 1-435,0-1 0,4 0 193,-1 1-412,1-1 204,1-5-815,-3 4 1,4-8 195,-2 1-655,-3-1 565,4-2 54,-5 0 22,5 0-593,1-5 530,6-2 0,-1-4-193,0 0-380,1-1 579,-1 1 1,0-5-12,1-3 1,-2 2 160,-3 2 1,3 3 547,-2 0 0,1 1-197,-2 0-8,3 4 1,-8 1-89,1 2 517,4 3-374,-6-4 0,4 6 46,-5 3 262,5-3-283,-4 9 1,6-7 103,-4 4 0,-1 1-60,1 3 1,0 1-249,1-1 0,-2 0 56,6 1 1,-4-1-130,3 0 1,-3-3 2,3-1-333,1 1 265,3-2 0,5 1 80,-1-4-554,5-1 398,-8 3 0,6-5-126,-3 0 0,-2-4 54,2 0 1,-3-3 442,0 3 1,-5-5-94,1 1 1,-4-2 66,3-1 1,-4 0 97,1-1 449,-3-4-447,-1 3 0,0-3 137,0 5 345,0-1-60,-5 6-296,4-4 1,-8 7 14,5-4 1,-5 4-740,2-1 1,0 7 252,0 1 1,-1 5-28,-3-2 0,3 3 13,1 2 1,3-1 110,-4 0 1,6 1-164,-2-1 19,3 0 19,-4-4 1,3 3-41,-1-3 0,1 0-48,2 0 283,5-4 0,-2 2-135,5-5 212,-1 0 1,4 0-91,1 0 40,-1-5-92,0 3 0,0-8 19,-4 3 71,3-3-60,-4-2 0,1 1 266,-3 0 0,1-1-64,-2 1 1,1 0 949,-4-1-413,0 6-6,0-4-291,0 9-753,0-4 295,0 5 1,0 1 328,0 3-715,0 2 325,0 10 0,0 3 622,0 8 0,0 2-188,0 5 1,0-4-143,0 0 0,0 0-82,0 4 1,1 0-426,3 0 0,-3-3 123,3-1 1,1-5-25,-1 2 0,0-4 211,-4 0-1438,0-5 859,0 3 0,-1-12-111,-3 2 0,-2-3 184,-6-1 0,-5-3-176,-6-8 1,-1-2 247,-6-5 0,-6-7-2007,-5-4 2410,-8-1 0,2-10 0,-3 4 0</inkml:trace>
  <inkml:trace contextRef="#ctx0" brushRef="#br0" timeOffset="21213">10353 841 13289,'7'7'-2069,"1"1"0,-5-1 1158,0 5 1,-5-1 95,-2 0 425,-5 1 195,3-1 0,-5 0 195,-1 1 0,-4-1 0,-2-5 0,-4 0 0</inkml:trace>
  <inkml:trace contextRef="#ctx0" brushRef="#br0" timeOffset="21463">9424 875 7827,'-5'-12'3996,"4"1"-1290,-9 5-1419,8 1-3464,-3 5 999,5 0 818,0 0 1,5 0 0,2 0 0</inkml:trace>
  <inkml:trace contextRef="#ctx0" brushRef="#br0" timeOffset="23058">24 1872 11783,'5'6'2084,"-4"5"-2427,3 1 1,-2 0 141,2 7 0,-3 0 433,3 4 0,1-2-52,-1-2 1,1 5-66,-1-5 1,-2 4 6,6-8 1,-6 0-1,2-4 1,1-3 107,-1-1-887,0-4 2496,-4 2-1242,0-5-597,0-5 0,0-2 0,0-4 0</inkml:trace>
  <inkml:trace contextRef="#ctx0" brushRef="#br0" timeOffset="23317">57 2006 7825,'0'-8'-1903,"0"1"5185,0 4-2377,0-2 1,1 5-547,3 0 1,2 0-20,6 0-56,4 0-127,-4 0 0,9 0 157,-6 0-199,5 5-32,-7 1 1,3 6 91,-5-1 0,1 0 60,-1 1 0,-1 3-227,-2 0 0,-3 0 64,-5-4 0,0 1 75,0-1 1,0 0 56,0 1 475,-5-1-362,-7 0 1,-2 1 129,-5-1-102,1 1-94,0-6 0,-2 3 129,5-6 0,-4 1-88,4-4 1,-4 0-552,4 0 1,-1-1 197,5-3-1537,0-2 1111,5 0 1,-3-5 77,5 4-2260,0-3 1757,4-2 0,6-3-126,6 0-885,4 0 1923,7-1 0,0-2 0,-1-5 0</inkml:trace>
  <inkml:trace contextRef="#ctx0" brushRef="#br0" timeOffset="23711">273 1974 7825,'0'11'2475,"0"0"-1597,0 1 1,4 3 27,0 0-787,0 0 38,1 1 0,-3-3 157,6 2-3,-1 3-154,10-6 0,-3 5 345,4-6 0,-2-3-104,2-1 0,-2-4 41,2 1 0,1-3 134,4-1-543,-5 0 50,3-5 1,-8 2 259,2-4-562,-3-1 1,0-3 0,-2-1-162,-3 1 0,2 0 233,-5-1 1,0-3-173,-4 0 1,0 0 75,0 4 1,-5-4-88,-3 0 1,-2-1-139,-1 5 604,-1 0-233,1-1 0,0 1-61,-1 0 768,6 4-242,-4 2 1633,9 5-960,-4-5-1039,5 4 1,5-4 193,2 5-115,8 0 80,3-5 1,9 4 212,-1-3-362,6-2 68,-9 4 1,10-4 105,-3 2-1,-2 3-145,0-4 1,-9 1-1250,0 0 588,-5 1 408,2 3 0,-5 0-2293,1 0 1122,-6 0-1112,4 0 1391,-9-5-600,4 3 698,-5-8 1010,-5 9 0,-1-14 0,-5 2 0</inkml:trace>
  <inkml:trace contextRef="#ctx0" brushRef="#br0" timeOffset="23884">726 1714 7825,'-6'5'2816,"1"1"-1845,5 6 1,0 0-107,0 3 1,0 4-424,0 8 1,0-3 423,0 2 1,0 2-12,0-2-329,0 1-250,0-5 0,3 1 117,1 0-1539,5-1 905,-3 1 0,6-1 216,-1-4-1374,0 4 1001,1-10 1,3 9-3641,0-6 4038,10 0 0,-6-9 0,9-1 0</inkml:trace>
  <inkml:trace contextRef="#ctx0" brushRef="#br0" timeOffset="24390">1644 1907 7808,'0'6'5846,"0"-1"-4723,0-5-1115,0 5 60,0 6 1,0 3 145,0 5 0,0-4-7,0 4 1,2-4-139,1 4 1,-1-5 166,1 1 207,-1-2-170,-2-7 0,1 3 38,3-5-423,-3-1 120,4-3-49,-5 0-771,0 0 1,0-5 678,0-2 0,4-4-905,0-5 0,4 3 17,0-6 131,-3 0 521,5 1 0,-4-3-198,6 2 275,-6-3 136,4 5 1,-4 0-156,6 6 884,-6 0-498,4 4 1,-7-1 383,4 4-414,-4 0 0,3 4 761,-2 0 1,-3 5-55,3 3 820,2 2-984,-5 1 1,6 2 114,-4 2-62,-1 2-343,3 1 1,-5 3 108,0-2-935,0-2 466,5 4 1,-4-8-525,3 2 559,-3 2 1,3-4-2719,0 2 1723,4-7 1,-1-3-171,4-5 0,2-1 368,2-3-497,-3-3 834,10-4 0,-8-5 487,5-3 0,-6-3 0,4 0 0</inkml:trace>
  <inkml:trace contextRef="#ctx0" brushRef="#br0" timeOffset="24785">2031 1928 7808,'0'-11'1307,"0"0"-808,0 4 1,-1 2 138,-3 5 738,3-5-334,-4 4-439,-1-4 138,0 10-393,-5 1 0,1 6 252,2-1 0,-1 2-213,6 2 0,-5-1 11,4 4 0,1-2-87,3 3-308,0-1 152,0 0 1,3 0 207,1-3-441,5-3 1,-3 5 0,6-6 277,-1 0-677,0-4 399,1 3 1,-1-9-1265,0 3 1011,1-3 1,-1-1-130,0 0 1,-3-1-17,-1-3-20,-4 3 160,7-14 1,-9 7-323,3-7 183,-3-3 219,-1 1 1,0-6-123,0 0 95,-5 6 101,4-5 1,-9 5 255,2-6 1,-2 5-113,-1 3 0,3 3 423,1 0-287,4 1 1687,-7 0-1201,9 4 1,-4 1 7,5 2-122,0 3-218,5-4 0,2 4 332,9-3-555,1 3 63,1-4 1,3 1-27,-2 0 1,4 0 93,3 4 1,-6 0-79,3 0 0,-3-3-76,3-1-1155,-5 0 796,-2 4 0,-1 0 54,0 0-839,-5 0 0,-1-1 31,-5-3 721,5 3-905,-8-4 771,4 0 0,-5 2-1456,0-4 1976,0-1 0,-5-8 0,-1-2 0</inkml:trace>
  <inkml:trace contextRef="#ctx0" brushRef="#br0" timeOffset="24951">2235 1623 7808,'0'12'2456,"0"-1"0,-4 5-1588,0 3 1,1 3-97,3 0-59,-5 6-355,3-4 0,-3 7 105,5-4-61,0-1-247,0-3 1,0-4 155,0 0-897,5 0 477,-3-2 0,8 5-1335,-3-3 1,5 1 825,3-1 0,-1 1-3061,4-5 3679,6 0 0,10-9 0,7-1 0</inkml:trace>
  <inkml:trace contextRef="#ctx0" brushRef="#br0" timeOffset="25472">3311 1771 7755,'7'-5'-985,"-2"3"677,-5-8 0,6 4-62,5-5 370,1-1 0,9 1 0,-7-4 0,5 0 0,-5 0 0,2-2 0,-8 3 429,-1-5 1,-4 6-157,0-3 1,-1 0 75,-2 1 0,0 0 74,0 3-422,-5 1 48,-2 0 1,-4-1 292,0 1-773,-1 5 363,-4 1 1,3 1 126,-2 0-149,3 0 42,0 4 1,1 2 191,0 1 1,-1 4-149,1 4 1,1 6 222,2 1 1,-1 5 104,6 4 458,-1 2-455,4 5 0,0 0 100,0 0 102,0 0-210,0 0 1,0 0 163,0 0-64,5 0-268,-4 0 1,4 0 43,-5 0 1,4 0 31,0 0 1,0-5-489,-4-3 0,0 1 194,0-5-1331,0 4 974,0-14 0,0 5 17,0-6-511,0-5 113,0-1 150,0 0-863,-6-4 1043,0 5 1,-5-8 474,0-2 0,-2-2 0,-2-5 0,2-6 0,-8 0 0,3-6 0</inkml:trace>
  <inkml:trace contextRef="#ctx0" brushRef="#br0" timeOffset="25822">3030 1961 7755,'12'-3'281,"3"-1"-1096,-2-5 576,8 3 1,-3-2 108,5 1 1,3 3 158,1-4 0,-5 6-218,-3-2 572,-5 3 0,6 1 0,-5 0 215,-1 0 1,0 0-286,1 0 0,-2 3-331,2 1 1,-1 5 118,1-1-352,-2-3 244,3 5 1,-5-5 146,1 2 191,4 3-139,-3-3 0,3 0-107,-5 1 270,1-6-208,-1 8 0,0-7-107,1 5 0,-1-6 95,0 2 0,1 1-94,-1-1 149,0-1-76,1-3 78,-6 0-30,-1 0 429,-5 0-69,0 0-228,0-5-197,0 4 1,0-9 1,0 4-253,0-6 0,0 1 133,0 0 1,-5-2-436,-3-2 0,0 2 104,0-2-564,-2 3 0,5 0 134,-3 1 403,3 0-1286,5-6 1138,0 5 1,0-6 526,0 3 0,0-3 0,5 1 0,7-10 0,5 3 0</inkml:trace>
  <inkml:trace contextRef="#ctx0" brushRef="#br0" timeOffset="26047">3720 1543 7755,'0'7'0,"0"1"0,0 0-22,0 3 1,2 5 117,1 3 855,-1 3-581,3 5 0,-5 1 195,0 2 626,5-2-718,-4 0 1,8-4 226,-5 2-139,4-2-275,-6-1 1,7-1-164,-6 1 1,5-4 45,-4 0 1,3-5-636,-3 1 0,1-3 234,-1 0-1642,-3-1 1269,4-5 1,-5 1-8,0-4-2394,0-1 3006,0 3 0,5-10 0,-4-7 0,10-5 0,-5-6 0</inkml:trace>
  <inkml:trace contextRef="#ctx0" brushRef="#br0" timeOffset="26300">3890 1464 6546,'3'17'1445,"1"3"-684,-1 5-159,3-1 0,-5 9 1,4-3 776,0 3-879,-4 1-237,5 0 0,-3-4 284,1 0 1,1-4 175,-1 0-1333,-3-2 507,4-1 1,-5-4 101,0-1-503,5-4 0,-3 3 0,1-6 233,-1 0-2239,-2-4 740,0 3 930,5-9 1,-3 4 839,6-5 0,-5 0 0,5 0 0,0-5 0,3-1 0</inkml:trace>
  <inkml:trace contextRef="#ctx0" brushRef="#br0" timeOffset="26756">4083 1825 8742,'0'12'-384,"0"3"458,0 0 400,0 0 0,0-4 1,0 1 181,0-1 0,5-3-299,3-1 0,-2-1-315,2 2 1,-1 1 204,5-5-673,-1-1 383,0-3 1,1 0 138,-1 0-429,0 0 294,1 0 1,-1-3-72,0-1-396,-4-5 338,3 3 1,-5-6-48,2 1 1,2 0 93,-5-1 1,1 0-10,-1-3 35,-3 2 217,4-3-190,-5 9 2,0-3 357,0 9-192,0-4-122,0 5-744,0 0 502,0 5 0,0 1 462,0 6-71,0 4-84,5 2 0,-4 2 7,3 2 1,-1-1-64,0 5 257,-1 3-158,3 0 0,-4 1-45,3 1 278,-3-1-168,4 4 0,-1-4 209,0 0-55,-1-5-214,-3 8 0,0-9-70,0 3 0,0-7 31,0-1 0,-1-5-23,-3 1 1,-2-3 55,-5 0 1,-7-2 14,-5-3 1,-1-2 27,-6-5-144,0 0-36,1 0 137,-9 0-11,13-5-999,-13-1 628,14-5 1,2 1-774,6 2 0,5-6 476,4 3 0,2-4 198,5 0 0,2 1 397,6-5 0,4 0 0,11-4 0</inkml:trace>
  <inkml:trace contextRef="#ctx0" brushRef="#br0" timeOffset="27052">4819 1826 9891,'8'5'-147,"-1"3"702,1 7-272,-2-2 1,4 7 157,-2-5-398,2 0 108,1 1 1,-3-3-376,-1 2 1,0 1 237,0 0 1,0-1-1252,-4-4 0,0 0-94,5 1 298,-6-1 1033,8-5 0,-4-1 0,6-5 0</inkml:trace>
  <inkml:trace contextRef="#ctx0" brushRef="#br0" timeOffset="27631">5024 1848 6223,'0'11'54,"0"-3"401,0-1 0,0 1-60,0 3 920,0-4-817,0 3 0,0-4 130,0 5-40,0-4-293,0 3 0,0-8-240,0 6 129,0-6-1159,0 8 767,0-8 13,0 3 1,2-5-58,1 0-323,-1-5 335,3-2 1,-1 0-138,-1-1-24,1 1 134,-4-5 0,4 0-64,0-3 1,-1 2 136,-3-2 1,0 2 347,0 2 0,0 3-80,0 1 806,0 4-543,0-2-417,0 5 1,2 0 219,2 0-263,-3 0 138,4 5 169,0 2 425,1 4-378,5 0 1,-3 1 66,0-1 0,-2 0-166,1 1 0,4-5-177,-4 1 0,3-4 108,2 3-172,-6-4 102,4 2 0,-4-5 222,6 0-256,-6 0 21,4 0 1,-4 0-129,6 0 1,-5-4 34,1 0 1,-2-5-177,2 2 1,2-3 88,-3-2 0,-1 1-280,2 0 264,0-1 535,3 1-247,-5 0 1,-1 3-121,-5 1 1320,5 4-766,-3-2 71,3 5-264,-5 0 0,3 5 194,1 3 1,4 3 73,-4 4-552,4-2 120,-6 8 1,8-7 149,-3 5-1629,-2 0 976,5-2 1,-7 3 160,4-4-2182,-4 4 733,2-8 959,0 5 1,0-6 682,3 0 0,2-4 0,-4-2 0,5-5 0</inkml:trace>
  <inkml:trace contextRef="#ctx0" brushRef="#br0" timeOffset="27819">5556 1850 10183,'0'11'-190,"0"1"0,0-1 167,0 0-15,0 6 1,0 0 0,0 6 172,0 0 1,0-1-20,0 1 0,0 0 109,0-1 1,0 5-53,0-1 1,4 1-204,0-5 1,0 1-459,-4 0-1931,0-6 1190,0 5 1229,0-10 0,0 5 0,0-6 0</inkml:trace>
  <inkml:trace contextRef="#ctx0" brushRef="#br0" timeOffset="28114">5454 1893 7761,'2'-11'-281,"1"0"0,0-1 112,4 1 0,5 3-247,3 1 1,1 3 415,-1-3 0,-2 4 0,3-2 0,0 5 0,-1 0 1045,5 0-606,-8 5 1,9 1 506,-6 6 1,1 0-440,-1 3 1,-2-1-375,2 5 0,-3-4-69,0 4 1,-6-1-152,-2 1 1,1-2 197,-1-2-117,0-2 183,-4 3 1,-2-4 126,-2-1-275,-2 0 1,-5-3 0,-1-2-512,1-1 0,0-1 271,-1-4 1,1-1-571,0-3 0,-4-2 400,0-6 1,-1 0-483,5-3 1,1-2 862,2-2 0,3-7 0,0 7 0,-1-9 0</inkml:trace>
  <inkml:trace contextRef="#ctx0" brushRef="#br0" timeOffset="28315">5762 1487 7761,'6'11'107,"-1"1"1,0 4 151,2 3 0,0 4-99,0 3 0,-3 3 152,4 5 0,-5-1-87,5-3 0,-4 3 509,3-3 1,-3-1 2,4 1 476,-1-4-762,5 1 1,-2-4 212,-3 0-1525,3 4 693,-3-3 0,4 3-1551,0-8 1,-3 2 978,-1-2 1,-3-3-301,4 0 1,-5-8 1039,5 0 0,0-6 0,3 3 0</inkml:trace>
  <inkml:trace contextRef="#ctx0" brushRef="#br0" timeOffset="29988">6034 1997 7756,'5'-11'522,"6"5"0,2-4-1545,2 2 1,-1 2 614,1-2 0,-3 2 396,3-2 0,-2-2 12,-2 3 428,1-3-390,-6-2 1,3 1-114,-5 0 1008,4-1-676,-6 6 1,3-4-138,-5 2-513,-5 3 388,3-5 1,-8 9-50,3-3 0,-7 3 150,-1 1 0,-4 0 349,4 0 1,-2 5-54,2 3-46,3 2-234,-5 1 0,10-1-121,-1-2 88,1 2 1,0-4 0,4 5 309,1 1-339,2-1 0,2 0 1,0 2 55,2 2 1,6-5 2,1 5 0,1-8-205,3 4 1,-1-2 9,1 2 0,-1-3 33,4-1 1,-2-3 83,2 4 101,-4-6-105,3 3 0,-6-5-4,0 0 242,1 0 13,-6 0-7,4 0-128,-9 0 466,4 0-357,-5 0 1,0-1-105,0-3 1,0 2 121,0-6-433,0 0 1,0-3-1,0 0 102,0-1-301,0 1 241,5 0 0,-3-4-249,2-1 1,1 1 157,-2 4 0,5-4 22,-4 0 1,1 0-15,-2 3 670,-1 1-354,3 5 0,-1-4-15,-1 2 62,1 3-174,-4 0 0,0 4 45,0-3 43,0 3-8,0-4-204,0 5 0,1 1 132,3 3 0,-3-2 482,3 6 0,-1 1-72,1 6-172,-3-3 1,8 6-1,-6-4 162,0 1-482,3 0 206,0-4 1,2 1 208,0-1-624,-1-5 270,-1 4 1,3-7-199,-5 4 0,1-4 154,-1 1 1,-2-3 6,6-1 1,-4 0-123,3 0-311,1 0 277,-2-5 1,4 2-29,-2-4-53,2-1 147,1-3 1,-3 0-70,-1-1-70,1 1 83,-2 0 1,3-1 108,-5 1 0,3 0-77,-3-1 0,1 1 206,-1 0-145,-3 4 623,4 2-255,-5 5 96,0 0 134,0 5-291,0 2 1,0 5 524,0 3 1,0-2-279,0 2 1,4-2-291,0-2 0,3 4 202,-3 0-694,5 0 325,-3-3 0,6-2 155,-1-3-401,0 3 1,1-7 154,-1 5-7,0-6 53,1 3-33,-1-5 0,2 0-198,2 0 1,-1 0 93,4 0 1,-4-5-177,1-3 1,-2 2-114,-2-1 258,1-1 126,-1-3 0,-3-1-141,-1 1 179,-4-5-41,2 3 0,-5-3-145,0 4 164,0-4-34,0 3 1,0-3 99,0 5 1,-5 3-69,-3 1 0,2 3 263,-2-4 0,4 6-46,-3-2-14,-1 3-147,-3 1 0,1 5-10,2 2 541,-2 3-333,4 2 1,-5 3 98,-1 0-46,6 0-159,1 1 1,1-2 18,0 5 0,1-4 11,3 4 0,1-5-242,3 1 1,1-2-40,2-2-7,3-5 102,-3 4 0,4-5 122,0 3 125,1-3-167,-1-5 0,4 0-81,0 0 2,5 0 78,-7-5 1,7 0-193,-5-3 0,2-5 120,-2 1 1,-3-2-70,4 3 0,-4 0 73,-1-1 0,1 0-20,-1-3 1,-3 2-66,-1-2 236,-4 7-187,7-2-95,-9 9 1083,4-4-308,-5 0-56,0 4-269,0-4 0,0 10-95,0 2 1,0 3-4,0 2 250,0-1-176,0 0 1,0 4 49,0 1-217,-5-1 53,4-4 1,-4 0 118,5 1-556,0-1 167,0-5-32,0-1 303,0-5-290,0 0 0,5-1 156,2-3-414,-2-2 271,6-5 0,-5 2 15,5-2-184,-5 2 190,5-8 0,-5 6 29,5 0 0,-1-4-6,-2-1 1,2-2-115,-3 2 1,0 1 18,0 4 651,-4 5-291,2-4-101,0 8 478,-4-3-194,4 5-69,-5 0-3,0 5-93,0 2 1,1 4 121,3 0 0,-1 1-4,4-1 1,-3 0-92,4 1 0,-5-1 41,5 0-294,0 1 1,3-2 26,0-3 163,1 3-365,-1-8 191,0 3 1,1-5 119,-1 0-441,5 0 263,-3 0 1,3-5-183,-4-3 1,-1-2 51,0-1 0,1-1-71,-1 1 1,0-2-125,1-2 146,-6 3 168,4-10 0,-7 5-116,4-6-36,-4 0 156,7 1 1,-9-1-185,3 0 393,2-4-72,-5 3 0,4-8 80,-5 6 0,0-5-62,0 5 1,2 5 1039,1 5-622,-1 4 517,3 6-264,-5-5-263,0 10-950,0 1 408,0 1 0,-4 15 230,0-1 863,-5 5-597,3 2 0,0 2 223,2 3 1,-1-2-219,1 5 1,0-3-207,4 3 1,0-5 120,0 2-582,5-3 264,2-2 1,4 0 118,0-3-710,1-3 498,-1 0 0,4-3 66,0 2-816,5-7 570,-7 2 0,7-9-716,-5 3 0,4 1 426,-4-1 1,2-1-156,-2-3 0,-3-3 56,4-1 75,-4-5 602,0 3 0,-2-2 0,-3 1 0,-2-1 0,0-8 0,2-2 0</inkml:trace>
  <inkml:trace contextRef="#ctx0" brushRef="#br0" timeOffset="30162">7439 1781 10396,'11'0'-302,"4"0"347,0 0 1,4 0 58,-4 0-255,5 0 0,-6 0 1,5 0 27,1 0-642,-3 0 509,4 0 1,-7 0-73,5 0-937,-5 0 632,2 0 633,-10 0 0,5 5 0,-5 1 0</inkml:trace>
  <inkml:trace contextRef="#ctx0" brushRef="#br0" timeOffset="30934">7655 1874 9056,'9'0'118,"2"0"1,-4 0-224,8 0-79,-5 0 180,6 0 1,-1-2 176,0-1-235,6 1 0,-9-6 1,5 3 604,-1-2-221,-3 0-129,3 0 0,-9-1-518,1 4 172,-5-5 31,2 8 0,-5-9-274,0 2 0,0 2 170,0-2-119,-5 1 191,-2 0 1,-4 2-116,0 5 358,-6 0 0,5 0 0,-4 0-426,4 0 425,1 5 1,0-2-1,3 4 194,0 2 1,2 1-106,-2 2 0,3-1 11,5 0-1,0 1 78,0-1-181,0 0-2,0-4 1,5 3 41,3-3-278,2 3 204,1-3 1,6 1 74,1-4-221,-1 5 55,4-8 0,-2 4-110,8-5 0,-3 0 40,2 0 1,2 0-55,-2 0 1,2-1-5,-2-3 353,-2 3-225,4-9 0,-4 7-62,2-4 618,-2 4-355,4-7 1,-9 4 160,0-5 0,-5 3-124,1 1 0,-6-1 223,-2-3 0,-4 3 180,1 1 89,-3-1-220,-1-3-685,-5-1 207,-2 6 0,-4-3 181,0 5-541,-6 1 325,0 3 0,-5 1 2,3 3-347,-2 2 258,3 5 0,0 1-31,-1-1 0,5 4 36,-1 0 0,6 0-109,1-3 1,4-1-43,-3 0 9,4-4 106,-2 3 0,5-8 59,0 6-133,0-6 181,5 8 1,-1-8-124,8 1 335,-4-1-259,14-2 1,-8-2-301,5-1 1,-1 0 90,5-4 1,0-1-9,-1-3 1,-3-4-75,0-1 424,-5 1-64,8-1 1,-10-2-255,3-4 109,-2-6 29,-2 4 1,1-13 148,-1 3 0,-5-2 0,4 2 0,-9 0-80,3 0 1,-2 5 79,-2 2 0,0 5 1271,0 3-721,-6 2-54,5 6 0,-9 5 69,3 2-522,-3 3 168,-2 6 1,0 2 283,-4 8 311,4-2-454,-5 8 1,7 1 338,3 4 0,-2 5-271,5-5 1,0 4-40,4-3 1,2 3-55,2-4-676,-3 1 328,9-4 1,0-1 115,5 1-416,0-5 293,2 3 0,-1-8 115,3 2-1654,2-3 972,-8-5 1,7 1-2836,-5-4 2578,5 5 1,-7-8 851,2 3 0,-7-3 0,-3-1 0</inkml:trace>
  <inkml:trace contextRef="#ctx0" brushRef="#br0" timeOffset="31416">5081 1566 7789,'-6'0'1837,"-3"-2"-1093,5-2 1,-1 3-254,1-3 0,2 3-6,-6 1 0,1 0-143,-5 0 1,1 0 253,0 0 0,-2 0 4,-2 0-1238,2 0 529,-3 5 0,5-2 152,-1 4-3465,1 6 3422,0-6 0,-1 9 0,1-10 0</inkml:trace>
</inkml:ink>
</file>

<file path=word/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49:18.024"/>
    </inkml:context>
    <inkml:brush xml:id="br0">
      <inkml:brushProperty name="width" value="0.04274" units="cm"/>
      <inkml:brushProperty name="height" value="0.04274" units="cm"/>
      <inkml:brushProperty name="color" value="#CC0066"/>
    </inkml:brush>
  </inkml:definitions>
  <inkml:trace contextRef="#ctx0" brushRef="#br0">8290 397 11596,'0'8'-499,"0"-1"297,0-4-773,0 7 220,0-4 755,0 6 0,0-1 0,0 0 0</inkml:trace>
  <inkml:trace contextRef="#ctx0" brushRef="#br0" timeOffset="856">9344 80 7717,'11'-12'1568,"-4"-4"1,-2 7-673,-5-2 0,0 6 89,0-3-368,0 6-413,0-8 0,-6 9 196,-6-3 1,-4 2 153,-7 2-100,0 6-176,1 0 1,-5 5 30,1 0-338,-1 6 120,5-5-363,-1 10 0,5-10 266,3 4 0,8-4-1243,3 0 1,4-1 620,4 0 1,3-1-41,8-2 0,4 2-57,8-3 335,-3 4 145,8 0 1,-8 0-105,3 1 316,-3-6-34,-2 9 1,-4-10 52,-3 10 1,0-5-100,-3 5 1,0-2 545,-8-2 0,4-3 10,-5-1 284,1 1 1,-10 2-83,-5-2 999,-1 2-1042,-9-9 0,3 4 118,-5-5-207,1 0-246,-1 0 0,2 0-29,2 0 1,-3 0-15,3 0 1,2-1-708,-2-3 0,5 3 268,-1-3-2661,7-2 1572,-2-1-1628,9 1 1928,1-4 0,6 9 1004,6-3 0,4-2 0,2-1 0</inkml:trace>
  <inkml:trace contextRef="#ctx0" brushRef="#br0" timeOffset="1992">9548 249 7731,'-6'0'5879,"-4"0"-5928,2 0 1,-2 0 52,-1 0 1112,0 0-244,4 5-179,-3 1-595,4 6 52,0-1 0,1 2-210,5 2 1,0-3 128,0 3 1,1 2-31,3-2 0,-2 0 64,6-4 0,-1 1-598,5-1 0,-1-1 50,0-2-107,1 2 339,-1-9 1,0 4-226,1-5 25,-6 5-12,4-4 127,-4 4 1,4-6 119,-2-3 1,-2 2-4,-2-6 1,-3 1 20,3-5 1,-3 1-273,-1 0 0,0-4-163,0-1 412,0-4 20,0 3 1,0-2-162,0 0 429,0 0-141,-5-4 1,4 1 240,-3-1 1,2 4-181,-2 0 0,3 8 169,-3-4 1,3 8-52,1-4 1,0 6 154,0-3 0,1 6 5,3-2-109,-3 3-129,9-4 0,-4 4 82,6-3 215,-1 3-184,0 1 1,1 5 116,-1 2 0,0 4-127,1 5 0,-1 1 5,0 6 0,-1-4-32,-2 0 0,2-2 106,-2 2 1,0 3 4,0-3-168,2-3 54,-9 0 1,8-4 145,-5-1-515,0 0 187,1-4 1,-4-1-218,3-2 189,-3-3-111,-1 4 152,0-5-85,0 0 109,0-5-552,0-1 367,0-6 0,4 1-84,0 0-210,-1-1 289,-3-4 0,4 2-148,0-5 0,4 4 53,-5-4 1,6 2 270,-1-2 0,-2-2-126,2 6 1,-5 1 131,5 7-115,-6-3 863,3 9-316,-5-4-244,0-1 73,0 5 0,4-3 110,0 8 1,1 3-133,-1 4 1,-2 4 172,6 0 0,-6 4-77,2-4 1,1 4-35,-1-4 1,4 5-50,-5-1 185,6-2-237,-8-1 0,8-5 153,-5 1-351,5-1 100,-8 0-151,9 1 1,-7-5 78,4 1-704,-4-6 531,2 3 1,-4-5-22,3 0 1,-2-1-62,6-3-226,-6-2 253,9-5 1,-5-1-212,5 1-371,-5 0 450,5-6 0,-9 5-15,6-3 1,-2-2 123,1 2 1,0-4 244,-3 4 1,-3 0-109,3 4 0,-3 3 74,-1 0 1,1 6-96,3-2 778,-3 3-261,4 1-165,-5 0-172,0 0-15,0 5 0,0 1 497,0 6 0,0 0-204,0 3 0,0-2 50,0 2 0,4 1-82,0 0 0,1-1-276,-1-4 0,1 0 233,2 1-236,3-6 77,-3 4 0,4-7 249,0 4-535,1-4 161,-1 2-394,0-5 311,6 0 0,-5-2-366,3-1 0,-2-2 54,-2-3-200,-4-2 370,3 4 1,-9-6-197,3 1 161,-3 0 32,-1-1 1,0 1-148,0 0 161,0-1 61,0 1 1,0 0 209,0-1 1,-1 6-106,-3 2 409,3-2 0,-9 5-132,2-3 0,2 8 341,-2 3 1,1 5-99,-5 3 183,1-3-328,5 10 1,-3-6 168,5 3 432,0 2-536,4-8 0,0 5 108,0-3 1,5-3-154,3 3 0,7-2-155,4-2 0,4 1 54,3-1 0,0-1-547,8-2 0,-1-3 204,9-5-702,-6 0 547,3 0 1,-1 0-13,0 0-2995,0-5 1419,-4-2 1861,-5-4 0,4-5 0,-4-2 0</inkml:trace>
  <inkml:trace contextRef="#ctx0" brushRef="#br0" timeOffset="2659">23 1075 7731,'-6'0'0,"1"1"1361,5 3 0,-1 2-43,-3 5-211,3 1-674,-4 4 1,5 2 911,0 4-680,0 1-316,0 0 1,0-2-105,0-2 1,0 1-47,0-5 1,3 4-445,1-4 267,5 1-1652,-8-5 757,9 0 696,-8-5-2557,8 0 1770,-9-6 1,5 0-1412,-2 0 2375,-3 0 0,9-11 0,-3-1 0</inkml:trace>
  <inkml:trace contextRef="#ctx0" brushRef="#br0" timeOffset="3046">125 1154 7731,'7'1'0,"-4"3"0,-1-1 1752,-2 4 1,3 1-844,1 3 1,0 2-291,-4 2 1,0-1-32,0 5 344,0-6-174,0 9 72,0-10-361,0 5-210,0-6 1,0-3-174,0-1 151,0-4-1596,0 2 945,0-5-510,0 0 1,1-5 505,3-3-642,2-2 624,6-6 1,-1-1-707,0-1 557,1-4 309,-6 9 0,4-8-28,-2 2 0,0-2 91,0-2 1,2 0 146,-2 1 1,0 4-86,0 3 1,1 6 626,-5 2 1,4 4-241,0-1 1535,-3 8-1185,5 2 0,-5 11 548,3 2 0,2 2-524,-3 2 1,0 1-77,0 2 1,-3-2-149,4 3 1,-6-7-167,2-1 0,1-4 79,-1 4-1220,4-6 733,-6 4 0,4-10 232,-2 1-2438,-3-6 842,4 9-2168,-5-10 2193,5 4 1527,-4-10 0,10-1 0,-5-6 0</inkml:trace>
  <inkml:trace contextRef="#ctx0" brushRef="#br0" timeOffset="3281">556 861 9029,'0'17'2863,"1"0"-2121,3 6 1,-3 3 7,3 1 1,-1 8-282,1-1 1,-3 3 135,3-3 1,-2-2-197,2-1 1,-3 0-18,3-4 1,1-1-27,-1-3-1455,0-6 836,1 5 0,-4-10 279,3 4-2629,-3-9 806,-1 3-57,0-9 1,-1 5 1853,-3-6 0,-2 0 0,-6 0 0</inkml:trace>
  <inkml:trace contextRef="#ctx0" brushRef="#br0" timeOffset="3456">353 1155 7726,'11'0'0,"1"0"0,-1 0 3197,5 0-2111,2 0 0,5-4-156,-1 1-525,1-1-256,0 4 1,0-2-474,-1-1 0,-3 1 214,0-1 1,-1 1-765,1 2 1,-2 0 155,-2 0-800,-2 0 1518,-2 0 0,-1 0 0,-3 0 0</inkml:trace>
  <inkml:trace contextRef="#ctx0" brushRef="#br0" timeOffset="3882">670 1247 7726,'7'0'1793,"1"0"-822,-1 0-580,5 0 0,-1 0 9,0 0 1,1-5-126,-1-3 0,0 2 302,1-2 1,-1 1 23,0-5-100,1 1-258,-6 0 1,0 1 118,-2 2-318,-3-2 40,4 4 0,-5-2-287,0 1 1,-3 3 194,-1-4 0,-5 6-269,1-2 0,-3 3 159,-4 1 0,2 5-41,-2 2 0,3 5-109,0 3 551,6-3-173,-4 10 1,9-8-173,-3 5 194,3-6-47,1 9 0,0-10 190,0 4 1,3-4-61,1-1 0,5 1 84,-1-1 1,3-3-91,4-1 1,-2-4 30,2 1 0,-3-2 72,0 2-302,-1-3 17,0 4 1,1-5 208,-1 0-272,-5 0 88,4 0-123,-8 0 0,6-1 23,-4-3 1,0-2-7,-4-5 1,4-1 40,0 1 0,-1-6-245,-3-1 1,2-4 18,1-1-489,-1 1 466,3 4 0,-5-7-82,0 2 1,3 2-47,1 2 0,1 5-445,-1-1 0,-1 2 328,4 2 1,-1 3-659,2 1 0,2 4 1165,-2 0 0,2-4 0,1 1 0</inkml:trace>
  <inkml:trace contextRef="#ctx0" brushRef="#br0" timeOffset="4131">1124 1010 10687,'0'11'1318,"1"4"153,3 0 0,-3 5-720,3-1 1,1 4 665,-1 3 0,4 3-140,-5 5-161,6-5-679,-8 4 1,8-5 208,-5 2-1127,5 3 444,-8-9 0,5 5-537,-2-3 0,-1-2 446,4 3 1,-4-7-3434,1-1 1383,-3-5-1495,-1 2 2170,0-10-615,0-1 2118,-5-5 0,-1-10 0,-6-2 0</inkml:trace>
  <inkml:trace contextRef="#ctx0" brushRef="#br0" timeOffset="4401">1088 1132 7744,'5'-11'1878,"3"0"1,-1-1-1994,5 1 0,-4 1-68,8 2 0,-3 0 993,3 4-520,-4 0 1,5 4 72,-6 0 266,0 0 0,1 5 0,-1 3 247,0 2 1,3 5-463,-3 0 1,3 4-321,-6-4 0,-3 5 35,-1-1-90,-3 2 31,-1 2 0,0-4 231,0 0-446,-5-5 147,-1 2 0,-10-5 200,1 1-435,0-1 196,4-5 1,-2 1-728,-2-3 1,3-3 382,-4 3 0,4-3-1067,1-1 1,-1-4 101,1 0 348,5-5 598,-5 3 0,10-5-200,-3-1-832,3-4 1432,6 4 0,7-10 0,5 4 0</inkml:trace>
  <inkml:trace contextRef="#ctx0" brushRef="#br0" timeOffset="4899">1326 1121 7744,'12'11'1857,"-6"1"-1189,4-1 1,-7 4 46,4 0-383,-4 0 0,7 1 1,-4 0 22,0 2 1,1-5-155,-4 3 0,-1-4 619,1-1-396,-1-4 9,-2 3-131,0-9 49,0 4-326,0-5 536,0 0-385,0-5 0,0-1-451,0-6 0,0 1 171,0 0 1,0-2-192,0-2 1,0 2 62,0-2-386,5-2 395,-4 4 1,8 1-165,-5 4 49,-1 0 136,2 2 0,2 0-215,4 2 365,-5 3-121,4-4 1,-3 5 211,4 0 0,4 0-78,0 0 0,2 0 62,-2 0 0,-1 0 45,5 0 58,-6 0 0,5 0 0,-4 0 14,1 0-26,5 0-16,-7 0 0,2-2-34,-8-1-84,4 1 0,-9-6 0,4 3-55,-1-2 1,-1 3 92,-4-3 0,0 3-283,0-3 0,-1 3-99,-3-4 158,-2 6 72,-6-8 1,0 8-46,-3-1 243,2 1-81,-3 2 1,6 5-164,2 3 931,-2 2-528,4 1 0,-4 2 609,2 2 1,-1 3-383,6 4 0,-1 0 526,4-3 1,0 1-88,0-5-560,5 5-102,-4-7 1,13 7 99,-3-5-861,3 0 455,-3-3 0,6-2 105,2-3-697,-3 3 534,6-9 0,-6 5-1593,3-6 1,1 0 748,-5 0 0,4-2-2002,-4-2 2983,0-2 0,-3-5 0,-1 0 0</inkml:trace>
  <inkml:trace contextRef="#ctx0" brushRef="#br0" timeOffset="5094">1781 1087 7720,'6'0'3375,"4"0"-2233,-3 0 0,8-1-50,0-3-761,5 3-182,-7-4 0,8 5-110,-2 0 0,2-2 118,2-1 1,1 1 568,2-1 1,-2-2-17,3 1-1468,-3 0 621,-2-1 0,0 4 101,-3-3-1298,-3-2 0,-5 4 0,-1-3-286,-2 0-218,-3-1 1838,-5-5 0,0-1 0,0 1 0</inkml:trace>
  <inkml:trace contextRef="#ctx0" brushRef="#br0" timeOffset="5312">1961 804 7720,'0'11'1849,"0"0"1,0 4-192,0 0-795,0 6-494,0 1 0,0 4 203,0 4 297,0-5-511,0 8 1,0-9 190,0 2-435,5-2 35,-3-1 0,6-1-214,-4 1 1,5 0 129,-1-1 1,2-4-1309,1-3 0,0 2 157,1-2-1847,-1 0 1903,0-9 1,2 3 28,2-5-101,-2-1 670,3-3 1,-1 0 431,0 0 0,5 0 0,-2 0 0</inkml:trace>
  <inkml:trace contextRef="#ctx0" brushRef="#br0" timeOffset="5678">2292 1256 7720,'6'-11'0,"3"-1"0,-5 1 2399,0 0-1563,-4-1 1,0 1 14,0 0 1,0 3-409,0 1 1,-1-1 7,-3-3 0,1 4-106,-4 4 1,-1-2 473,-3 1 0,-1 0-24,1 4-356,-5 5-265,3 6 0,-5 3 124,3 5-289,3 0 45,-5-1 1,7 2 292,3-5-678,-3 0 314,8 2 1,-3-5-310,5 3 224,0-2-1202,0-2 694,0 1 10,0-6 1,2-1-146,1-5 429,4 0 0,4-1-165,0-3 457,1-2-125,-1-6 0,0 1 16,1-1 1,-1 1-79,0 0 1,-1-1 357,-2 1 0,1 4-111,-5-1 1162,4 5-715,-6-2-373,3 5 609,0 0-453,-4 0 1,9 2 204,-2 1 203,2 4-374,1 4 1,2 0-666,2 1 1,-1-1 277,5 0 0,-6 1-494,3-1 1,-3-3 159,3-1-2319,-4 1 1763,-1-2 0,0-1-64,-4-5-879,-2 0 1920,5 0 0,-3-5 0,4-1 0</inkml:trace>
  <inkml:trace contextRef="#ctx0" brushRef="#br0" timeOffset="5869">2439 1109 7676,'5'-12'5439,"5"2"-4080,5 3 1,4-2-1452,-4 5 0,5-3-71,-1 3-271,2 0 260,2-1 0,0 2 16,-1-4 1328,1 4-758,0-7 1,-2 8 6,-2-6-877,2 6 1,-8-3-1,2 3-3568,-2-1 3049,-7 1 0,-1-4 977,-5 2 0,0-2 0,0-5 0</inkml:trace>
  <inkml:trace contextRef="#ctx0" brushRef="#br0" timeOffset="6097">2587 725 7676,'0'17'4202,"0"1"-2552,0 4-1288,0 6 1,0 1 0,0 5 539,0 0 0,0 0-414,0 0 1,0 2 286,0-2 0,0 3-64,0-7-329,0 3-167,0-4 1,4 2 75,-1-4-1526,1-1 946,1-3 1,-3-4 246,1 0-2407,-1-6 701,3-1-1325,-4-2 1565,4-9 425,-5 4 1083,5-5 0,1-10 0,6-2 0</inkml:trace>
  <inkml:trace contextRef="#ctx0" brushRef="#br0" timeOffset="6277">2732 1132 7676,'0'7'7600,"0"-2"-6214,0 0-1529,0 1 0,0 9 1,0 0 196,0-1-58,0 4 1,0-6 0,0 4-23,0-4 22,0-1 0,0 1-1344,0 4 951,0-8 0,2 7 144,1-8-1176,-1-2 712,3 1 0,-4-3-74,3 1-1088,2 0 1879,0-4 0,9-5 0,-2-1 0</inkml:trace>
  <inkml:trace contextRef="#ctx0" brushRef="#br0" timeOffset="6891">2949 1178 7676,'0'-7'8014,"0"2"-7504,0 5 1523,0 0-1338,0 5-393,-5 2 0,2 9 178,-4 3-81,4-3-127,-2 6 1,4-5 19,-3 6-453,3-5 173,-4 3 1,5-8-1192,0 2 859,0 3-131,0-6 0,0 5 0,1-7-146,3-3-29,-3-2 0,5-1-177,-2 0 299,-3 0 18,4-4 129,0 0 10,2 0 112,4-5 1,-3-2-172,-1-4 1,1 0 91,3-1 1,-3 0 205,-1-4 1,0 4-143,0-3 545,3-3-288,-9 6 0,8-6-116,-5 3 224,5 2-75,-8 2 1,8 1 466,-5 2 0,0 2-13,-4-2-192,5 6 0,-4-4 189,3 2-388,2 2 51,-5-3 211,4 5-181,0 5 1,-2 2 43,4 4 247,-4 0-264,2 1 1,-4 3 338,3 0-193,-3 0 0,5 0-245,-2 0 0,-1 1 62,4-5-234,-4-5 101,2 4 1,-4-9 276,3 3-727,-3-2 243,4-2 141,-5 0-663,0 0 63,5 0 131,-3 0-2,8-6 0,-4 0 159,5-5 1,-1 3 230,-2 1 0,2-1-200,-2-3 846,2-1-431,-4 1 1,4 5-27,-2 2 877,-3 3-382,5-4 406,-4 4-520,5 1-161,1 1 1,-1 9 249,0-3 0,4 3 93,1 2-1279,4-1 532,-3-5 0,2 5 107,0-4-1634,0-2 1143,-1 0 0,-1-1 72,-2 0-1523,-2 0 0,0-4 232,-6 0 126,1 0 1578,-2-6 0,-1 0 0,-5-5 0</inkml:trace>
  <inkml:trace contextRef="#ctx0" brushRef="#br0" timeOffset="7037">3074 940 7716,'-8'-2'0,"0"-1"4740,6 1-1763,-3-3-1766,5 5-5798,0 0 3067,5 0 0,1 2 1520,6 1 0,4-1 0,2 3 0</inkml:trace>
  <inkml:trace contextRef="#ctx0" brushRef="#br0" timeOffset="7750">4138 1258 7653,'-7'-1'1930,"-1"-3"-481,1 3 1,-5-4-686,1 5 0,3 1-495,1 3-222,-1 2 0,-3 5-70,0 1 0,3-1 98,1 0 1,4-3 92,-1 0 29,3-1-246,1 5 81,0-6 0,0 0 268,0-2-372,5-3 1,1 4 60,6-5 0,-1 0 215,0 0 0,1-5-24,-1-2 0,-1-3-14,-2-2 1,2 1-121,-3-1 1,-2 1-2809,-1 0 1275,-3-1 887,-1 1 1,0-1-40,0-4 396,0 4 99,0-5 0,0 10 501,0-1-237,-5 1 389,4 0 0,-8 1-48,6 2-261,-1 3 1,5-4 140,3 5-436,2-5 96,10 4 0,-2-9 199,5 2-211,5-2 87,0-6 0,8 2-159,-6-5 0,1 0 3,-5-4 1,1 1-6,0-1 0,-1 0 30,1 1 0,-5 3-21,-3 0 1,-4 0 62,-3-4 41,2 1-37,-9-1 0,3 4-29,-8 0 488,3 5-278,-9-2 1,3 10 125,-4 2 1,-2 3-111,-2 1 1,3 1 73,-4 3 1,4 7 16,1 8 0,-1 2 80,1 2 1,0 5 225,-1 2 154,6 3-398,1 6 0,1-3 154,0 6-227,1-1-124,3 5 1,1-6 89,3-2 0,-2-3-42,6-1 1,-5-1-347,5-3 1,-4-2 197,3-5 0,-4-2-883,1-2 1,-2 1 127,2-5-1529,-3 0 498,4-3 814,-5-6-737,-5 4 1060,4-9 1,-9 4-272,2-5 1,-2-2 875,-1-6 0,-1 1 0,1-10 0</inkml:trace>
  <inkml:trace contextRef="#ctx0" brushRef="#br0" timeOffset="7916">4071 1268 7659,'5'-6'4922,"2"0"-3815,4 2 1,5 2-255,3-6 0,7 5-95,0 0-2585,0-4 1186,2 6 1,0-8-45,2 6-154,3-6 480,-4 7 1,9-8-101,-1 3 0,6 1 138,-1-2 0,2 2-673,1-2 1,1 2 993,-1 2 0,0-2 0,1-6 0</inkml:trace>
  <inkml:trace contextRef="#ctx0" brushRef="#br0" timeOffset="8585">5171 1146 11855,'5'11'386,"-3"0"636,1 1 0,-1 4-21,-2 3-215,0 2-456,5 2 1,-4 0 181,3-1-383,-3-4 112,-1 4-48,5-10-858,-4 5 418,4-6 215,-5 0-244,0-5 243,0 5 19,0-10-1337,0 4 603,0-5 471,0 0 1,0-5-10,0-3 1,-5-6-304,-2-1 1,-3-5-12,-2 1 619,1-2 0,0-3-112,-1-3-100,-4-2 373,3-5-146,2 5 0,2-3-132,5 1 114,1 4 1,3-5-1,0 6 192,0 1 1,1 2-80,3 4 1,-2 3-30,6 4 0,3 5-29,4-1-405,5 6 204,-2-3 0,5 5 32,-1 0 223,-4 0-148,3 0 0,-7 5-47,5 2 133,-5 3 1,2 2 0,-4 0 111,-1 3 1,-5 3-72,-2 5 0,-3-2 166,-1-2 0,0 2 43,0-2 181,-5 3-246,-1 0 0,-7-4 106,-2-3-80,3-2 1,-6-2 0,4-1 277,-1-2-615,-5-3 232,7 0 1,-3-4-1132,5 3 639,-1-3-852,1-1 1,3 0 121,1 0-124,4-5 1,0 3 0,6-6-276,5-1 1452,7 4 0,3-5 0,4 4 0</inkml:trace>
  <inkml:trace contextRef="#ctx0" brushRef="#br0" timeOffset="9097">5341 1188 7667,'7'6'665,"3"4"1,-9-3-359,3 4 1310,2 0-1027,-5 1 0,8-1 56,-5 0-265,5 1-118,-8-1 0,4 0-7,-5 1 1,0-5 130,0 1 578,0-6-357,0 4 153,0-6-797,0 0 1,0-6 68,0-1-652,0 2 0,0-9 0,0 3 77,0-2 1,0-1 274,0-1 1,1 1-472,3-5 0,2 5-18,6-1 274,-1 3 229,0 0 0,1 1-158,-1 0 540,0 4-154,1 2 1,-5 4-185,1-3 846,-6 3-404,9-4 293,-10 5-411,4 5 0,-5 1 481,0 6 0,0-5-14,0 1 131,0 4-400,0 1 0,0 3 313,0-4-628,5 4 147,-4-3 0,5 7 145,-2-5-210,2 0 89,1 2 0,3-5-28,-3 3 1,4-3 36,0-5 1,1 2-141,4-5 0,-4 3-5,3-3-104,-2 0 62,3-4 1,-3-1 214,2-3-445,-2 3 175,-2-10 0,0 5 92,1-5-291,-6 5 173,4-10 1,-9 9 6,3-8 1,-3 1 65,-1-1 0,-4 2-135,1-2 1,-10-1 101,2 1 93,-3-6-71,-2 9 1,-2-5-33,-5 6 129,1 0-82,-1 4 0,0 2-8,1 5-242,-1-5 125,5 4 1,1-3-196,1 8 1,8-3 80,-4 3 1,8 2-1108,1 2 0,1 2 121,2 1-661,0 1 1899,5-1 0,7 0 0,5 1 0</inkml:trace>
  <inkml:trace contextRef="#ctx0" brushRef="#br0" timeOffset="9637">5942 1120 7682,'-1'-8'4317,"-3"1"-4343,3 4 0,-5-2-37,2 5-254,-2 0 315,-1 0 1,-3 0 125,3 0 554,2 0-351,-5 5 0,3 2 86,-4 4 326,5 0-438,-4 6 1,5-5-28,-3 3 1,2 3-68,2 1 0,3-3-155,-3 0 1,3 0 137,1-1-17,0 0-15,5-4 0,-3 1 159,6-1-355,-1 1 48,5-6 1,-1 3 228,0-6-868,6 1 454,-5-4 0,5 4-367,-6 0 0,4 0 294,0-4 0,2-4-135,-2 0 1,-1-5-1,5 2-632,-6-3 592,4-2 0,-6 1-162,0-1-318,1 1 536,-1 0 0,-5-2-178,-2-2 350,2 2 49,-4-3 0,3 1 231,-5 0 1,0 0-137,0 3 0,0 1 187,0 0 0,0 3-163,0 1 1201,0-1-756,-5 2 0,2-1 129,-4 4 206,-1 1-381,2-3 1,-4 5 263,2 0-366,-2 5-124,-1 2 0,-1 4 172,1 0 1,0 5-59,-1-1 1,1 1 104,0-1 0,3 2 131,1 1-84,4 4-242,-2-10 1,5 5 121,0-6 33,0 0-179,5 1 0,-2-1 2,4 1-224,1-6 120,3 4 1,0-9-696,1 3 1,3 1 398,0-1 0,4 0-711,-4-4 1,5-2 21,-1-2-368,-3 3 762,6-9 1,-8 5-48,5-2-1369,-6-4 1963,9 5 0,-4-10 0,4-2 0</inkml:trace>
  <inkml:trace contextRef="#ctx0" brushRef="#br0" timeOffset="9979">6429 1009 7682,'0'-12'0,"-4"5"2857,0-1-2214,-4 1 0,1-3-506,-4 2 0,0-1-129,-1 5 1098,1 1-257,0 3-277,-1 0-36,1 0-262,5 0 0,-3 5 152,5 2-677,0-2 1,4 9 0,0-3-236,0 2 0,0 5 335,0 1 0,1-2-291,3 2 1,3-1-30,4 1 245,-5-3 1,4 0 1,-3-3-305,4 2 974,-5 3-368,4-6 0,-8 6 300,1-3 0,-1-2-174,-2 2 0,0 1 290,0-1 0,-5 0-178,-3-3 1,-6-1 54,-1 1 0,-4-2 65,4-3-405,-5 3 25,7-9 1,-7 5 236,5-6-916,-5 0 489,7 0 0,1 0 116,4 0-975,0-6 0,2 4 0,2-6-822,3 0 0,2-2 486,3-2 1330,8 1 0,5-6 0,6 0 0</inkml:trace>
  <inkml:trace contextRef="#ctx0" brushRef="#br0" timeOffset="10286">6635 942 10690,'-11'-2'3004,"-1"-1"-3617,1 1 519,-5-3 0,-2 5 119,-5 0 170,1 0-49,4 5 0,-2-2 476,5 4 1,1-3-208,6 4 0,0-1-530,4 5 1,0-1 125,4 0-460,0 1 378,5-1 1,-2 5-5,4 3-222,1-2 295,3-1 1,3-1-223,-3 0 0,7 2 10,-7-2 0,2-3 370,-6 3 0,3-2-85,-2-2 1,-2 1 194,2-1 1,-6 0 29,2 1 198,-3-1-257,-1 0 1,-1 0 10,-3-4 0,-2 3-10,-5-2 1,-2-2-294,-2 2 1,2-6 91,-2 2 1,3-2-1080,0 2 1,1-3 22,0 3 681,-1-2 338,1-2 0,5-6 0,1 0 0</inkml:trace>
  <inkml:trace contextRef="#ctx0" brushRef="#br0" timeOffset="10891">7054 1267 7651,'11'-10'0,"0"2"1140,1 0-676,-1 0 0,0 1 179,1-1-654,-6 1 53,4 0 1,-9-3 651,3 3-416,-3-3 0,-1-2 99,0 1 648,-5 5-609,-1-4 1,-5 5 73,-1-3 0,-3 3-158,0 5 1,-5 0-429,1 0 0,-2 5 168,-2 3-162,0 7 127,6-3 1,-4 6 179,6-3-141,0-2-48,4 8 1,3-7-234,1 5 0,4-5 63,-1 1 1,3-1-232,1 1 0,1-4 181,3 1 0,-1-1-123,4-4 1,1-2 99,3-1 1,2-2-50,2-2 0,-2 0-59,2 0 0,1-2 14,-1-2 1,0-2-35,-3-5 15,-1 0 92,0-1 0,-3 1 254,-1-1 1,0-3-83,0 0 1,2-1 230,-5 1 0,1 2-81,-1-2 954,-3 2-389,4 7-350,0-4 449,-4 9-92,4-4-342,-5 5 1,4 1-11,0 3 1,3 2-234,-3 5 0,5 2 118,-1 2 1,2-2-279,1 2 1,0 1 101,1-1-1468,-6 0 990,4-3 1,-4-2-41,6-3 1,-1 2-236,0-5 1,-3 1-462,-1-1 1,-3-3 103,4 3 1095,-6-3 0,8-6 0,-3-1 0</inkml:trace>
  <inkml:trace contextRef="#ctx0" brushRef="#br0" timeOffset="11647">7293 1247 7651,'0'-7'3627,"0"2"1,4 10-3702,-1 3 1,1 3 150,-4 5 1,0-4 112,0 3 0,0-2 146,0-2 77,0 1 96,0-1-221,0 0 67,0 1 143,5-6-1179,-4-1 589,4-5 1,-3 0-442,1 0 1,0 0 93,5 0-661,-1-5 684,4-1 1,1-6-123,-1 1-152,0 0 363,1-1 0,-1-3-40,0 0 0,1-1 121,-1 0 0,0 4 150,1-3 1,-2 2-312,-3 2 849,4-1-390,-10 6 711,9-4-518,-9 9 1,4-3-44,-5 8 591,5-3-528,-4 9 1,6-4 105,-3 6-25,2-1-104,0 0 0,4 1 61,-2-1 0,3 0-79,4 1 0,-1-5 70,5 1 0,-4-2-6,4 2-380,0-3 137,4-5 1,3 0 186,1 0-836,-1 0 472,2 0 1,-4 0-92,2 0 1,-3-4 84,-4 0 1,-3-5-48,-5 2 1,1-3 21,-1-2 0,-5 1-118,-2 0 0,-3-1-113,-1 1 123,0-5 176,0 3 1,-5-5-98,-2 3 404,-8 3-162,2-5 1,-5 6 59,3 0 1,3 4-132,-3 4 1,1 1 119,-1 2 0,2 2-58,-2 1 1,2 5 13,2 7 0,0-1-43,-1 5 363,6 0-209,-4 3 1,9 0 4,-3-3-87,3 2-44,1-8 0,0 7-73,0-5 0,3 4 102,1-4 0,5-4-237,-1-3 0,2-2 75,1 2 0,0-3-29,1-5 0,-1 0 9,0 0-214,1 0 174,4-5 0,-3-1-21,2-6-296,-3 1 247,-5-6 1,3 4-69,-3-6 79,-2 0 113,0-4 1,-5 0-152,0 1 1,0-1 57,0 0 1,0-3 167,0-1 1,0-3-122,0 4 1019,0-1-640,-5 5 0,4 4-69,-3 3 1424,3 2-1041,1 7 0,-1 1 602,-3 5-534,3 0-314,-4 0 1,5 5-101,0 3 1,-4 5 13,0 3 0,-3 5 95,3 2 0,1-1-23,7 5-1387,2-3 863,11-2 1,2-3 200,7 0-2161,3 0 1454,5-1 1,5-2-1358,3-5 314,2 1 1143,6-6 1,1-1-699,2-5 1340,7 0 0,-2 0 0,10 0 0</inkml:trace>
  <inkml:trace contextRef="#ctx0" brushRef="#br0" timeOffset="12922">8891 1167 8276,'6'-5'2289,"-2"-2"-1858,-3 2 0,-1-5 273,0 2-345,0-2-487,0-1 134,0-1 0,-5 1 189,-3 0 406,-2-1-292,-1 6 0,0-3 418,-1 5 0,0 1-300,-4 3 1,0 0-370,-3 0 1,-1 5 29,5 2 0,-4 8-68,4 4 0,0-1 153,3 1-274,1 0 116,5-2 1,-3 5 186,5-3-654,0-3 339,4 5 1,2-8-332,1 2 1,4-2 204,4-2 0,2-3-196,2-1 1,1-4 159,3 1 0,6-4-36,-2-4 1,2-3-109,-2-4-494,-5 0 559,3-6 0,-5 4-186,3-6 190,3 0 115,-10-4 0,3-1-110,-7-2 0,1 0 106,-5-4 1,-1-1-81,-3-7 1,-1 6 114,-3-2 1,-1 3 185,-2-3 0,-3 5-60,2 2 1213,-2 4-779,-1 0 1,3 9-64,0 3 996,6 7-373,-3-6-662,5 9 0,-4 1-13,0 7 0,-1 8 311,2 4 1,1 3-175,-2 0 0,3 2-8,1 3 1,0 2 13,0 5-313,5 0 73,2-5 0,4 6 144,0-5-472,1 5 199,-1-11 1,4 4 201,0-5-475,5-1 206,-7-4 1,7-2-184,-5-4 1,2-1 107,-2 0 0,1-4-269,3-3 0,1-3 139,-5-1 0,5 0 11,-1 0 1,-1-1-17,1-3 165,-5-3-11,2-4 1,-5 0 171,1-1 0,-1 0-72,0-3 1,-4 2-104,-3-2 0,-3-3 37,-1-1 0,0 2 320,0-2 1,-4 5-43,0-1 233,-5 2-277,3 2 0,-6 3 111,-4 1 139,4 4-197,-5-2 1,5 5-113,-3 0 1,2 3 42,-2 4 1,2 1-36,2 7 0,0-1 43,-1 1 1,1-1-144,0 5 0,4-4 7,4 4 0,0-5-76,-1 1 1,3-3 122,-3 0-333,3-1 181,6 0 1,-2 0-96,4-4 0,1-1 68,3-2 1,0-3-16,1 3 0,0-3 68,3-1 0,-2-5-318,2-2 1,2-3-35,-2-2 171,0 1 76,-4 0 1,-1-1-51,-2 1 300,2 0-208,-9-1 0,8-3 114,-5 0-180,-1 0 616,-3 4-240,0 4-199,0 2 38,0 5 64,5 5-76,-3 2 0,4 4 22,-2 0 307,-3 1-187,9-1 1,-4-3-30,6-1 1,-1-1-79,0 2 0,1 1-105,-1-5 0,4-1 99,0-3 1,4 0-242,-4 0 0,4-3-27,-4-1-279,6-5 321,-9 3 0,5-7-161,-6-2 97,0 2 140,1-3 1,-1 0-93,0-3 1,-3-3 12,-1 0 0,-3-1-155,4 0 0,-6 1 104,2-1 1,-3-1 331,-1-2 1,0 2-36,0-3 668,0 3-523,0 2 0,0 0-81,0 3 503,0 3-397,-5 5 1,4 3 1218,-3 0-508,3 6-943,1-3 1,0 6 54,0 3 1,-4 6 320,0 5 0,-3 9 52,3-1-83,-5 2-122,8 3 0,-4-1 70,5 4-251,0 1 1,0-4 210,0 2-341,0 3 1,0-9 139,0 2 1,4 1-242,-1-4 1,5 2 163,-4-6 0,3-3-1327,-3-1 701,5 3-1110,-8-6 436,4 0 585,-5-7-210,0-5-1268,0 0 1765,-5-5 1,-1-2-177,-5-4 634,-1 0 0,-4-6 0,-2 0 0</inkml:trace>
  <inkml:trace contextRef="#ctx0" brushRef="#br0" timeOffset="13421">9378 1043 7650,'-6'-8'1505,"2"1"-1028,3 4 1,3-6-87,6 5 1,5 1-148,9 3 0,2-2-62,3-1 0,-2 1 129,5-1 55,-5 1-136,3 2 0,-2 0 58,1 0 443,4 0-434,-7 0 1,8 0-169,-6 0 0,4 0 74,-3 0 1,4 0-153,0 0 0,1 0 90,2 0 0,-5 0-191,-2 0 1,-8 0 56,-4 0 367,-3 0-232,-5 0-151,-2 0 64,-5 0 0,-1 0-87,-3 0 0,-3 0 119,-4 0 0,-5 5-172,-3 3 1,-1 6 93,1 1 1,-3 4 76,4-4 0,1 5-1,2-1-102,2-3 1,2 5 0,1-6 62,2-2-261,3 5 13,0-5-46,4 3 168,-4-5-266,5 1 211,5-6 1,1-1 0,6-5 0,-1 0 13,0 0-196,1 0 136,-1-5 0,2-1-21,2-6-78,-3 1 111,5 0 0,-6-2 143,0-2 0,0-1-122,-4-3 1,3-3 182,-2 3 1,2 2-109,1-2 1,-1 9 555,-2-2 1,1 7-79,-6-2 1225,1 4-1052,-4-2 1,1 5 114,3 0 130,-3 5-482,10 2 0,-9 5-16,6 3 1,-5-2-79,5 2 0,0 1-337,3 0 1,-4-1 112,1-4 0,0 3-547,3-3 0,-1 3 161,-2-6-2858,2-3 2112,-9 5 1,9-8-136,-2 6-1449,-3-6 2693,5 3 0,-4 0 0,5 2 0</inkml:trace>
  <inkml:trace contextRef="#ctx0" brushRef="#br0" timeOffset="13560">10297 1246 7650,'0'6'9830,"0"-1"-7846,0-5-3841,0 0 1,5-5 0,1-1-1</inkml:trace>
</inkml:ink>
</file>

<file path=word/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49:20.683"/>
    </inkml:context>
    <inkml:brush xml:id="br0">
      <inkml:brushProperty name="width" value="0.04274" units="cm"/>
      <inkml:brushProperty name="height" value="0.04274" units="cm"/>
      <inkml:brushProperty name="color" value="#CC0066"/>
    </inkml:brush>
  </inkml:definitions>
  <inkml:trace contextRef="#ctx0" brushRef="#br0">23 362 7731,'-6'0'0,"1"1"1361,5 3 0,-1 2-43,-3 5-211,3 1-674,-4 4 1,5 2 911,0 4-680,0 1-316,0 0 1,0-2-105,0-2 1,0 1-47,0-5 1,3 4-445,1-4 267,5 1-1652,-8-5 757,9 0 696,-8-5-2557,8 0 1770,-9-6 1,5 0-1412,-2 0 2375,-3 0 0,9-11 0,-3-1 0</inkml:trace>
  <inkml:trace contextRef="#ctx0" brushRef="#br0" timeOffset="387">125 441 7731,'7'1'0,"-4"3"0,-1-1 1752,-2 4 1,3 1-844,1 3 1,0 2-291,-4 2 1,0-1-32,0 5 344,0-6-174,0 9 72,0-10-361,0 5-210,0-6 1,0-3-174,0-1 151,0-4-1596,0 2 945,0-5-510,0 0 1,1-5 505,3-3-642,2-2 624,6-6 1,-1-1-707,0-1 557,1-4 309,-6 9 0,4-8-28,-2 2 0,0-2 91,0-2 1,2 0 146,-2 1 1,0 4-86,0 3 1,1 6 626,-5 2 1,4 4-241,0-1 1535,-3 8-1185,5 2 0,-5 11 548,3 2 0,2 2-524,-3 2 1,0 1-77,0 2 1,-3-2-149,4 3 1,-6-7-167,2-1 0,1-4 79,-1 4-1220,4-6 733,-6 4 0,4-10 232,-2 1-2438,-3-6 842,4 9-2168,-5-10 2193,5 4 1527,-4-10 0,10-1 0,-5-6 0</inkml:trace>
  <inkml:trace contextRef="#ctx0" brushRef="#br0" timeOffset="622">556 148 9029,'0'17'2863,"1"0"-2121,3 6 1,-3 3 7,3 1 1,-1 8-282,1-1 1,-3 3 135,3-3 1,-2-2-197,2-1 1,-3 0-18,3-4 1,1-1-27,-1-3-1455,0-6 836,1 5 0,-4-10 279,3 4-2629,-3-9 806,-1 3-57,0-9 1,-1 5 1853,-3-6 0,-2 0 0,-6 0 0</inkml:trace>
  <inkml:trace contextRef="#ctx0" brushRef="#br0" timeOffset="797">353 443 7726,'11'0'0,"1"0"0,-1 0 3197,5 0-2111,2 0 0,5-4-156,-1 1-525,1-1-256,0 4 1,0-2-474,-1-1 0,-3 1 214,0-1 1,-1 1-765,1 2 1,-2 0 155,-2 0-800,-2 0 1518,-2 0 0,-1 0 0,-3 0 0</inkml:trace>
  <inkml:trace contextRef="#ctx0" brushRef="#br0" timeOffset="1223">670 534 7726,'7'0'1793,"1"0"-822,-1 0-580,5 0 0,-1 0 9,0 0 1,1-5-126,-1-3 0,0 2 302,1-2 1,-1 1 23,0-5-100,1 1-258,-6 0 1,0 1 118,-2 2-318,-3-2 40,4 4 0,-5-2-287,0 1 1,-3 3 194,-1-4 0,-5 6-269,1-2 0,-3 3 159,-4 1 0,2 5-41,-2 2 0,3 5-109,0 3 551,6-3-173,-4 10 1,9-8-173,-3 5 194,3-6-47,1 9 0,0-10 190,0 4 1,3-4-61,1-1 0,5 1 84,-1-1 1,3-3-91,4-1 1,-2-4 30,2 1 0,-3-2 72,0 2-302,-1-3 17,0 4 1,1-5 208,-1 0-272,-5 0 88,4 0-123,-8 0 0,6-1 23,-4-3 1,0-2-7,-4-5 1,4-1 40,0 1 0,-1-6-245,-3-1 1,2-4 18,1-1-489,-1 1 466,3 4 0,-5-7-82,0 2 1,3 2-47,1 2 0,1 5-445,-1-1 0,-1 2 328,4 2 1,-1 3-659,2 1 0,2 4 1165,-2 0 0,2-4 0,1 1 0</inkml:trace>
  <inkml:trace contextRef="#ctx0" brushRef="#br0" timeOffset="1472">1124 297 10687,'0'11'1318,"1"4"153,3 0 0,-3 5-720,3-1 1,1 4 665,-1 3 0,4 3-140,-5 5-161,6-5-679,-8 4 1,8-5 208,-5 2-1127,5 3 444,-8-9 0,5 5-537,-2-3 0,-1-2 446,4 3 1,-4-7-3434,1-1 1383,-3-5-1495,-1 2 2170,0-10-615,0-1 2118,-5-5 0,-1-10 0,-6-2 0</inkml:trace>
  <inkml:trace contextRef="#ctx0" brushRef="#br0" timeOffset="1742">1088 419 7744,'5'-11'1878,"3"0"1,-1-1-1994,5 1 0,-4 1-68,8 2 0,-3 0 993,3 4-520,-4 0 1,5 4 72,-6 0 266,0 0 0,1 5 0,-1 3 247,0 2 1,3 5-463,-3 0 1,3 4-321,-6-4 0,-3 5 35,-1-1-90,-3 2 31,-1 2 0,0-4 231,0 0-446,-5-5 147,-1 2 0,-10-5 200,1 1-435,0-1 196,4-5 1,-2 1-728,-2-3 1,3-3 382,-4 3 0,4-3-1067,1-1 1,-1-4 101,1 0 348,5-5 598,-5 3 0,10-5-200,-3-1-832,3-4 1432,6 4 0,7-10 0,5 4 0</inkml:trace>
  <inkml:trace contextRef="#ctx0" brushRef="#br0" timeOffset="2240">1326 408 7744,'12'11'1857,"-6"1"-1189,4-1 1,-7 4 46,4 0-383,-4 0 0,7 1 1,-4 0 22,0 2 1,1-5-155,-4 3 0,-1-4 619,1-1-396,-1-4 9,-2 3-131,0-9 49,0 4-326,0-5 536,0 0-385,0-5 0,0-1-451,0-6 0,0 1 171,0 0 1,0-2-192,0-2 1,0 2 62,0-2-386,5-2 395,-4 4 1,8 1-165,-5 4 49,-1 0 136,2 2 0,2 0-215,4 2 365,-5 3-121,4-4 1,-3 5 211,4 0 0,4 0-78,0 0 0,2 0 62,-2 0 0,-1 0 45,5 0 58,-6 0 0,5 0 0,-4 0 14,1 0-26,5 0-16,-7 0 0,2-2-34,-8-1-84,4 1 0,-9-6 0,4 3-55,-1-2 1,-1 3 92,-4-3 0,0 3-283,0-3 0,-1 3-99,-3-4 158,-2 6 72,-6-8 1,0 8-46,-3-1 243,2 1-81,-3 2 1,6 5-164,2 3 931,-2 2-528,4 1 0,-4 2 609,2 2 1,-1 3-383,6 4 0,-1 0 526,4-3 1,0 1-88,0-5-560,5 5-102,-4-7 1,13 7 99,-3-5-861,3 0 455,-3-3 0,6-2 105,2-3-697,-3 3 534,6-9 0,-6 5-1593,3-6 1,1 0 748,-5 0 0,4-2-2002,-4-2 2983,0-2 0,-3-5 0,-1 0 0</inkml:trace>
  <inkml:trace contextRef="#ctx0" brushRef="#br0" timeOffset="2435">1781 374 7720,'6'0'3375,"4"0"-2233,-3 0 0,8-1-50,0-3-761,5 3-182,-7-4 0,8 5-110,-2 0 0,2-2 118,2-1 1,1 1 568,2-1 1,-2-2-17,3 1-1468,-3 0 621,-2-1 0,0 4 101,-3-3-1298,-3-2 0,-5 4 0,-1-3-286,-2 0-218,-3-1 1838,-5-5 0,0-1 0,0 1 0</inkml:trace>
  <inkml:trace contextRef="#ctx0" brushRef="#br0" timeOffset="2653">1961 91 7720,'0'11'1849,"0"0"1,0 4-192,0 0-795,0 6-494,0 1 0,0 4 203,0 4 297,0-5-511,0 8 1,0-9 190,0 2-435,5-2 35,-3-1 0,6-1-214,-4 1 1,5 0 129,-1-1 1,2-4-1309,1-3 0,0 2 157,1-2-1847,-1 0 1903,0-9 1,2 3 28,2-5-101,-2-1 670,3-3 1,-1 0 431,0 0 0,5 0 0,-2 0 0</inkml:trace>
  <inkml:trace contextRef="#ctx0" brushRef="#br0" timeOffset="3019">2292 544 7720,'6'-11'0,"3"-1"0,-5 1 2399,0 0-1563,-4-1 1,0 1 14,0 0 1,0 3-409,0 1 1,-1-1 7,-3-3 0,1 4-106,-4 4 1,-1-2 473,-3 1 0,-1 0-24,1 4-356,-5 5-265,3 6 0,-5 3 124,3 5-289,3 0 45,-5-1 1,7 2 292,3-5-678,-3 0 314,8 2 1,-3-5-310,5 3 224,0-2-1202,0-2 694,0 1 10,0-6 1,2-1-146,1-5 429,4 0 0,4-1-165,0-3 457,1-2-125,-1-6 0,0 1 16,1-1 1,-1 1-79,0 0 1,-1-1 357,-2 1 0,1 4-111,-5-1 1162,4 5-715,-6-2-373,3 5 609,0 0-453,-4 0 1,9 2 204,-2 1 203,2 4-374,1 4 1,2 0-666,2 1 1,-1-1 277,5 0 0,-6 1-494,3-1 1,-3-3 159,3-1-2319,-4 1 1763,-1-2 0,0-1-64,-4-5-879,-2 0 1920,5 0 0,-3-5 0,4-1 0</inkml:trace>
  <inkml:trace contextRef="#ctx0" brushRef="#br0" timeOffset="3210">2439 396 7676,'5'-12'5439,"5"2"-4080,5 3 1,4-2-1452,-4 5 0,5-3-71,-1 3-271,2 0 260,2-1 0,0 2 16,-1-4 1328,1 4-758,0-7 1,-2 8 6,-2-6-877,2 6 1,-8-3-1,2 3-3568,-2-1 3049,-7 1 0,-1-4 977,-5 2 0,0-2 0,0-5 0</inkml:trace>
  <inkml:trace contextRef="#ctx0" brushRef="#br0" timeOffset="3438">2587 12 7676,'0'17'4202,"0"1"-2552,0 4-1288,0 6 1,0 1 0,0 5 539,0 0 0,0 0-414,0 0 1,0 2 286,0-2 0,0 3-64,0-7-329,0 3-167,0-4 1,4 2 75,-1-4-1526,1-1 946,1-3 1,-3-4 246,1 0-2407,-1-6 701,3-1-1325,-4-2 1565,4-9 425,-5 4 1083,5-5 0,1-10 0,6-2 0</inkml:trace>
  <inkml:trace contextRef="#ctx0" brushRef="#br0" timeOffset="3618">2732 419 7676,'0'7'7600,"0"-2"-6214,0 0-1529,0 1 0,0 9 1,0 0 196,0-1-58,0 4 1,0-6 0,0 4-23,0-4 22,0-1 0,0 1-1344,0 4 951,0-8 0,2 7 144,1-8-1176,-1-2 712,3 1 0,-4-3-74,3 1-1088,2 0 1879,0-4 0,9-5 0,-2-1 0</inkml:trace>
  <inkml:trace contextRef="#ctx0" brushRef="#br0" timeOffset="4232">2949 465 7676,'0'-7'8014,"0"2"-7504,0 5 1523,0 0-1338,0 5-393,-5 2 0,2 9 178,-4 3-81,4-3-127,-2 6 1,4-5 19,-3 6-453,3-5 173,-4 3 1,5-8-1192,0 2 859,0 3-131,0-6 0,0 5 0,1-7-146,3-3-29,-3-2 0,5-1-177,-2 0 299,-3 0 18,4-4 129,0 0 10,2 0 112,4-5 1,-3-2-172,-1-4 1,1 0 91,3-1 1,-3 0 205,-1-4 1,0 4-143,0-3 545,3-3-288,-9 6 0,8-6-116,-5 3 224,5 2-75,-8 2 1,8 1 466,-5 2 0,0 2-13,-4-2-192,5 6 0,-4-4 189,3 2-388,2 2 51,-5-3 211,4 5-181,0 5 1,-2 2 43,4 4 247,-4 0-264,2 1 1,-4 3 338,3 0-193,-3 0 0,5 0-245,-2 0 0,-1 1 62,4-5-234,-4-5 101,2 4 1,-4-9 276,3 3-727,-3-2 243,4-2 141,-5 0-663,0 0 63,5 0 131,-3 0-2,8-6 0,-4 0 159,5-5 1,-1 3 230,-2 1 0,2-1-200,-2-3 846,2-1-431,-4 1 1,4 5-27,-2 2 877,-3 3-382,5-4 406,-4 4-520,5 1-161,1 1 1,-1 9 249,0-3 0,4 3 93,1 2-1279,4-1 532,-3-5 0,2 5 107,0-4-1634,0-2 1143,-1 0 0,-1-1 72,-2 0-1523,-2 0 0,0-4 232,-6 0 126,1 0 1578,-2-6 0,-1 0 0,-5-5 0</inkml:trace>
  <inkml:trace contextRef="#ctx0" brushRef="#br0" timeOffset="4378">3074 227 7716,'-8'-2'0,"0"-1"4740,6 1-1763,-3-3-1766,5 5-5798,0 0 3067,5 0 0,1 2 1520,6 1 0,4-1 0,2 3 0</inkml:trace>
  <inkml:trace contextRef="#ctx0" brushRef="#br0" timeOffset="5091">4138 545 7653,'-7'-1'1930,"-1"-3"-481,1 3 1,-5-4-686,1 5 0,3 1-495,1 3-222,-1 2 0,-3 5-70,0 1 0,3-1 98,1 0 1,4-3 92,-1 0 29,3-1-246,1 5 81,0-6 0,0 0 268,0-2-372,5-3 1,1 4 60,6-5 0,-1 0 215,0 0 0,1-5-24,-1-2 0,-1-3-14,-2-2 1,2 1-121,-3-1 1,-2 1-2809,-1 0 1275,-3-1 887,-1 1 1,0-1-40,0-4 396,0 4 99,0-5 0,0 10 501,0-1-237,-5 1 389,4 0 0,-8 1-48,6 2-261,-1 3 1,5-4 140,3 5-436,2-5 96,10 4 0,-2-9 199,5 2-211,5-2 87,0-6 0,8 2-159,-6-5 0,1 0 3,-5-4 1,1 1-6,0-1 0,-1 0 30,1 1 0,-5 3-21,-3 0 1,-4 0 62,-3-4 41,2 1-37,-9-1 0,3 4-29,-8 0 488,3 5-278,-9-2 1,3 10 125,-4 2 1,-2 3-111,-2 1 1,3 1 73,-4 3 1,4 7 16,1 8 0,-1 2 80,1 2 1,0 5 225,-1 2 154,6 3-398,1 6 0,1-3 154,0 6-227,1-1-124,3 5 1,1-6 89,3-2 0,-2-3-42,6-1 1,-5-1-347,5-3 1,-4-2 197,3-5 0,-4-2-883,1-2 1,-2 1 127,2-5-1529,-3 0 498,4-3 814,-5-6-737,-5 4 1060,4-9 1,-9 4-272,2-5 1,-2-2 875,-1-6 0,-1 1 0,1-10 0</inkml:trace>
  <inkml:trace contextRef="#ctx0" brushRef="#br0" timeOffset="5257">4071 555 7659,'5'-6'4922,"2"0"-3815,4 2 1,5 2-255,3-6 0,7 5-95,0 0-2585,0-4 1186,2 6 1,0-8-45,2 6-154,3-6 480,-4 7 1,9-8-101,-1 3 0,6 1 138,-1-2 0,2 2-673,1-2 1,1 2 993,-1 2 0,0-2 0,1-6 0</inkml:trace>
  <inkml:trace contextRef="#ctx0" brushRef="#br0" timeOffset="5926">5171 433 11855,'5'11'386,"-3"0"636,1 1 0,-1 4-21,-2 3-215,0 2-456,5 2 1,-4 0 181,3-1-383,-3-4 112,-1 4-48,5-10-858,-4 5 418,4-6 215,-5 0-244,0-5 243,0 5 19,0-10-1337,0 4 603,0-5 471,0 0 1,0-5-10,0-3 1,-5-6-304,-2-1 1,-3-5-12,-2 1 619,1-2 0,0-3-112,-1-3-100,-4-2 373,3-5-146,2 5 0,2-3-132,5 1 114,1 4 1,3-5-1,0 6 192,0 1 1,1 2-80,3 4 1,-2 3-30,6 4 0,3 5-29,4-1-405,5 6 204,-2-3 0,5 5 32,-1 0 223,-4 0-148,3 0 0,-7 5-47,5 2 133,-5 3 1,2 2 0,-4 0 111,-1 3 1,-5 3-72,-2 5 0,-3-2 166,-1-2 0,0 2 43,0-2 181,-5 3-246,-1 0 0,-7-4 106,-2-3-80,3-2 1,-6-2 0,4-1 277,-1-2-615,-5-3 232,7 0 1,-3-4-1132,5 3 639,-1-3-852,1-1 1,3 0 121,1 0-124,4-5 1,0 3 0,6-6-276,5-1 1452,7 4 0,3-5 0,4 4 0</inkml:trace>
  <inkml:trace contextRef="#ctx0" brushRef="#br0" timeOffset="6438">5341 475 7667,'7'6'665,"3"4"1,-9-3-359,3 4 1310,2 0-1027,-5 1 0,8-1 56,-5 0-265,5 1-118,-8-1 0,4 0-7,-5 1 1,0-5 130,0 1 578,0-6-357,0 4 153,0-6-797,0 0 1,0-6 68,0-1-652,0 2 0,0-9 0,0 3 77,0-2 1,0-1 274,0-1 1,1 1-472,3-5 0,2 5-18,6-1 274,-1 3 229,0 0 0,1 1-158,-1 0 540,0 4-154,1 2 1,-5 4-185,1-3 846,-6 3-404,9-4 293,-10 5-411,4 5 0,-5 1 481,0 6 0,0-5-14,0 1 131,0 4-400,0 1 0,0 3 313,0-4-628,5 4 147,-4-3 0,5 7 145,-2-5-210,2 0 89,1 2 0,3-5-28,-3 3 1,4-3 36,0-5 1,1 2-141,4-5 0,-4 3-5,3-3-104,-2 0 62,3-4 1,-3-1 214,2-3-445,-2 3 175,-2-10 0,0 5 92,1-5-291,-6 5 173,4-10 1,-9 9 6,3-8 1,-3 1 65,-1-1 0,-4 2-135,1-2 1,-10-1 101,2 1 93,-3-6-71,-2 9 1,-2-5-33,-5 6 129,1 0-82,-1 4 0,0 2-8,1 5-242,-1-5 125,5 4 1,1-3-196,1 8 1,8-3 80,-4 3 1,8 2-1108,1 2 0,1 2 121,2 1-661,0 1 1899,5-1 0,7 0 0,5 1 0</inkml:trace>
  <inkml:trace contextRef="#ctx0" brushRef="#br0" timeOffset="6978">5942 407 7682,'-1'-8'4317,"-3"1"-4343,3 4 0,-5-2-37,2 5-254,-2 0 315,-1 0 1,-3 0 125,3 0 554,2 0-351,-5 5 0,3 2 86,-4 4 326,5 0-438,-4 6 1,5-5-28,-3 3 1,2 3-68,2 1 0,3-3-155,-3 0 1,3 0 137,1-1-17,0 0-15,5-4 0,-3 1 159,6-1-355,-1 1 48,5-6 1,-1 3 228,0-6-868,6 1 454,-5-4 0,5 4-367,-6 0 0,4 0 294,0-4 0,2-4-135,-2 0 1,-1-5-1,5 2-632,-6-3 592,4-2 0,-6 1-162,0-1-318,1 1 536,-1 0 0,-5-2-178,-2-2 350,2 2 49,-4-3 0,3 1 231,-5 0 1,0 0-137,0 3 0,0 1 187,0 0 0,0 3-163,0 1 1201,0-1-756,-5 2 0,2-1 129,-4 4 206,-1 1-381,2-3 1,-4 5 263,2 0-366,-2 5-124,-1 2 0,-1 4 172,1 0 1,0 5-59,-1-1 1,1 1 104,0-1 0,3 2 131,1 1-84,4 4-242,-2-10 1,5 5 121,0-6 33,0 0-179,5 1 0,-2-1 2,4 1-224,1-6 120,3 4 1,0-9-696,1 3 1,3 1 398,0-1 0,4 0-711,-4-4 1,5-2 21,-1-2-368,-3 3 762,6-9 1,-8 5-48,5-2-1369,-6-4 1963,9 5 0,-4-10 0,4-2 0</inkml:trace>
  <inkml:trace contextRef="#ctx0" brushRef="#br0" timeOffset="7320">6429 296 7682,'0'-12'0,"-4"5"2857,0-1-2214,-4 1 0,1-3-506,-4 2 0,0-1-129,-1 5 1098,1 1-257,0 3-277,-1 0-36,1 0-262,5 0 0,-3 5 152,5 2-677,0-2 1,4 9 0,0-3-236,0 2 0,0 5 335,0 1 0,1-2-291,3 2 1,3-1-30,4 1 245,-5-3 1,4 0 1,-3-3-305,4 2 974,-5 3-368,4-6 0,-8 6 300,1-3 0,-1-2-174,-2 2 0,0 1 290,0-1 0,-5 0-178,-3-3 1,-6-1 54,-1 1 0,-4-2 65,4-3-405,-5 3 25,7-9 1,-7 5 236,5-6-916,-5 0 489,7 0 0,1 0 116,4 0-975,0-6 0,2 4 0,2-6-822,3 0 0,2-2 486,3-2 1330,8 1 0,5-6 0,6 0 0</inkml:trace>
  <inkml:trace contextRef="#ctx0" brushRef="#br0" timeOffset="7627">6635 229 10690,'-11'-2'3004,"-1"-1"-3617,1 1 519,-5-3 0,-2 5 119,-5 0 170,1 0-49,4 5 0,-2-2 476,5 4 1,1-3-208,6 4 0,0-1-530,4 5 1,0-1 125,4 0-460,0 1 378,5-1 1,-2 5-5,4 3-222,1-2 295,3-1 1,3-1-223,-3 0 0,7 2 10,-7-2 0,2-3 370,-6 3 0,3-2-85,-2-2 1,-2 1 194,2-1 1,-6 0 29,2 1 198,-3-1-257,-1 0 1,-1 0 10,-3-4 0,-2 3-10,-5-2 1,-2-2-294,-2 2 1,2-6 91,-2 2 1,3-2-1080,0 2 1,1-3 22,0 3 681,-1-2 338,1-2 0,5-6 0,1 0 0</inkml:trace>
  <inkml:trace contextRef="#ctx0" brushRef="#br0" timeOffset="8232">7054 554 7651,'11'-10'0,"0"2"1140,1 0-676,-1 0 0,0 1 179,1-1-654,-6 1 53,4 0 1,-9-3 651,3 3-416,-3-3 0,-1-2 99,0 1 648,-5 5-609,-1-4 1,-5 5 73,-1-3 0,-3 3-158,0 5 1,-5 0-429,1 0 0,-2 5 168,-2 3-162,0 7 127,6-3 1,-4 6 179,6-3-141,0-2-48,4 8 1,3-7-234,1 5 0,4-5 63,-1 1 1,3-1-232,1 1 0,1-4 181,3 1 0,-1-1-123,4-4 1,1-2 99,3-1 1,2-2-50,2-2 0,-2 0-59,2 0 0,1-2 14,-1-2 1,0-2-35,-3-5 15,-1 0 92,0-1 0,-3 1 254,-1-1 1,0-3-83,0 0 1,2-1 230,-5 1 0,1 2-81,-1-2 954,-3 2-389,4 7-350,0-4 449,-4 9-92,4-4-342,-5 5 1,4 1-11,0 3 1,3 2-234,-3 5 0,5 2 118,-1 2 1,2-2-279,1 2 1,0 1 101,1-1-1468,-6 0 990,4-3 1,-4-2-41,6-3 1,-1 2-236,0-5 1,-3 1-462,-1-1 1,-3-3 103,4 3 1095,-6-3 0,8-6 0,-3-1 0</inkml:trace>
  <inkml:trace contextRef="#ctx0" brushRef="#br0" timeOffset="8988">7293 534 7651,'0'-7'3627,"0"2"1,4 10-3702,-1 3 1,1 3 150,-4 5 1,0-4 112,0 3 0,0-2 146,0-2 77,0 1 96,0-1-221,0 0 67,0 1 143,5-6-1179,-4-1 589,4-5 1,-3 0-442,1 0 1,0 0 93,5 0-661,-1-5 684,4-1 1,1-6-123,-1 1-152,0 0 363,1-1 0,-1-3-40,0 0 0,1-1 121,-1 0 0,0 4 150,1-3 1,-2 2-312,-3 2 849,4-1-390,-10 6 711,9-4-518,-9 9 1,4-3-44,-5 8 591,5-3-528,-4 9 1,6-4 105,-3 6-25,2-1-104,0 0 0,4 1 61,-2-1 0,3 0-79,4 1 0,-1-5 70,5 1 0,-4-2-6,4 2-380,0-3 137,4-5 1,3 0 186,1 0-836,-1 0 472,2 0 1,-4 0-92,2 0 1,-3-4 84,-4 0 1,-3-5-48,-5 2 1,1-3 21,-1-2 0,-5 1-118,-2 0 0,-3-1-113,-1 1 123,0-5 176,0 3 1,-5-5-98,-2 3 404,-8 3-162,2-5 1,-5 6 59,3 0 1,3 4-132,-3 4 1,1 1 119,-1 2 0,2 2-58,-2 1 1,2 5 13,2 7 0,0-1-43,-1 5 363,6 0-209,-4 3 1,9 0 4,-3-3-87,3 2-44,1-8 0,0 7-73,0-5 0,3 4 102,1-4 0,5-4-237,-1-3 0,2-2 75,1 2 0,0-3-29,1-5 0,-1 0 9,0 0-214,1 0 174,4-5 0,-3-1-21,2-6-296,-3 1 247,-5-6 1,3 4-69,-3-6 79,-2 0 113,0-4 1,-5 0-152,0 1 1,0-1 57,0 0 1,0-3 167,0-1 1,0-3-122,0 4 1019,0-1-640,-5 5 0,4 4-69,-3 3 1424,3 2-1041,1 7 0,-1 1 602,-3 5-534,3 0-314,-4 0 1,5 5-101,0 3 1,-4 5 13,0 3 0,-3 5 95,3 2 0,1-1-23,7 5-1387,2-3 863,11-2 1,2-3 200,7 0-2161,3 0 1454,5-1 1,5-2-1358,3-5 314,2 1 1143,6-6 1,1-1-699,2-5 1340,7 0 0,-2 0 0,10 0 0</inkml:trace>
  <inkml:trace contextRef="#ctx0" brushRef="#br0" timeOffset="10263">8891 454 8276,'6'-5'2289,"-2"-2"-1858,-3 2 0,-1-5 273,0 2-345,0-2-487,0-1 134,0-1 0,-5 1 189,-3 0 406,-2-1-292,-1 6 0,0-3 418,-1 5 0,0 1-300,-4 3 1,0 0-370,-3 0 1,-1 5 29,5 2 0,-4 8-68,4 4 0,0-1 153,3 1-274,1 0 116,5-2 1,-3 5 186,5-3-654,0-3 339,4 5 1,2-8-332,1 2 1,4-2 204,4-2 0,2-3-196,2-1 1,1-4 159,3 1 0,6-4-36,-2-4 1,2-3-109,-2-4-494,-5 0 559,3-6 0,-5 4-186,3-6 190,3 0 115,-10-4 0,3-1-110,-7-2 0,1 0 106,-5-4 1,-1-1-81,-3-7 1,-1 6 114,-3-2 1,-1 3 185,-2-3 0,-3 5-60,2 2 1213,-2 4-779,-1 0 1,3 9-64,0 3 996,6 7-373,-3-6-662,5 9 0,-4 1-13,0 7 0,-1 8 311,2 4 1,1 3-175,-2 0 0,3 2-8,1 3 1,0 2 13,0 5-313,5 0 73,2-5 0,4 6 144,0-5-472,1 5 199,-1-11 1,4 4 201,0-5-475,5-1 206,-7-4 1,7-2-184,-5-4 1,2-1 107,-2 0 0,1-4-269,3-3 0,1-3 139,-5-1 0,5 0 11,-1 0 1,-1-1-17,1-3 165,-5-3-11,2-4 1,-5 0 171,1-1 0,-1 0-72,0-3 1,-4 2-104,-3-2 0,-3-3 37,-1-1 0,0 2 320,0-2 1,-4 5-43,0-1 233,-5 2-277,3 2 0,-6 3 111,-4 1 139,4 4-197,-5-2 1,5 5-113,-3 0 1,2 3 42,-2 4 1,2 1-36,2 7 0,0-1 43,-1 1 1,1-1-144,0 5 0,4-4 7,4 4 0,0-5-76,-1 1 1,3-3 122,-3 0-333,3-1 181,6 0 1,-2 0-96,4-4 0,1-1 68,3-2 1,0-3-16,1 3 0,0-3 68,3-1 0,-2-5-318,2-2 1,2-3-35,-2-2 171,0 1 76,-4 0 1,-1-1-51,-2 1 300,2 0-208,-9-1 0,8-3 114,-5 0-180,-1 0 616,-3 4-240,0 4-199,0 2 38,0 5 64,5 5-76,-3 2 0,4 4 22,-2 0 307,-3 1-187,9-1 1,-4-3-30,6-1 1,-1-1-79,0 2 0,1 1-105,-1-5 0,4-1 99,0-3 1,4 0-242,-4 0 0,4-3-27,-4-1-279,6-5 321,-9 3 0,5-7-161,-6-2 97,0 2 140,1-3 1,-1 0-93,0-3 1,-3-3 12,-1 0 0,-3-1-155,4 0 0,-6 1 104,2-1 1,-3-1 331,-1-2 1,0 2-36,0-3 668,0 3-523,0 2 0,0 0-81,0 3 503,0 3-397,-5 5 1,4 3 1218,-3 0-508,3 6-943,1-3 1,0 6 54,0 3 1,-4 6 320,0 5 0,-3 9 52,3-1-83,-5 2-122,8 3 0,-4-1 70,5 4-251,0 1 1,0-4 210,0 2-341,0 3 1,0-9 139,0 2 1,4 1-242,-1-4 1,5 2 163,-4-6 0,3-3-1327,-3-1 701,5 3-1110,-8-6 436,4 0 585,-5-7-210,0-5-1268,0 0 1765,-5-5 1,-1-2-177,-5-4 634,-1 0 0,-4-6 0,-2 0 0</inkml:trace>
  <inkml:trace contextRef="#ctx0" brushRef="#br0" timeOffset="10762">9378 330 7650,'-6'-8'1505,"2"1"-1028,3 4 1,3-6-87,6 5 1,5 1-148,9 3 0,2-2-62,3-1 0,-2 1 129,5-1 55,-5 1-136,3 2 0,-2 0 58,1 0 443,4 0-434,-7 0 1,8 0-169,-6 0 0,4 0 74,-3 0 1,4 0-153,0 0 0,1 0 90,2 0 0,-5 0-191,-2 0 1,-8 0 56,-4 0 367,-3 0-232,-5 0-151,-2 0 64,-5 0 0,-1 0-87,-3 0 0,-3 0 119,-4 0 0,-5 5-172,-3 3 1,-1 6 93,1 1 1,-3 4 76,4-4 0,1 5-1,2-1-102,2-3 1,2 5 0,1-6 62,2-2-261,3 5 13,0-5-46,4 3 168,-4-5-266,5 1 211,5-6 1,1-1 0,6-5 0,-1 0 13,0 0-196,1 0 136,-1-5 0,2-1-21,2-6-78,-3 1 111,5 0 0,-6-2 143,0-2 0,0-1-122,-4-3 1,3-3 182,-2 3 1,2 2-109,1-2 1,-1 9 555,-2-2 1,1 7-79,-6-2 1225,1 4-1052,-4-2 1,1 5 114,3 0 130,-3 5-482,10 2 0,-9 5-16,6 3 1,-5-2-79,5 2 0,0 1-337,3 0 1,-4-1 112,1-4 0,0 3-547,3-3 0,-1 3 161,-2-6-2858,2-3 2112,-9 5 1,9-8-136,-2 6-1449,-3-6 2693,5 3 0,-4 0 0,5 2 0</inkml:trace>
  <inkml:trace contextRef="#ctx0" brushRef="#br0" timeOffset="10901">10297 534 7650,'0'6'9830,"0"-1"-7846,0-5-3841,0 0 1,5-5 0,1-1-1</inkml:trace>
</inkml:ink>
</file>

<file path=word/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49:39.899"/>
    </inkml:context>
    <inkml:brush xml:id="br0">
      <inkml:brushProperty name="width" value="0.04274" units="cm"/>
      <inkml:brushProperty name="height" value="0.04274" units="cm"/>
      <inkml:brushProperty name="color" value="#CC0066"/>
    </inkml:brush>
  </inkml:definitions>
  <inkml:trace contextRef="#ctx0" brushRef="#br0">250 203 7686,'6'-11'1442,"0"5"1,-6-1-983,0 3 0,-2 3-136,-2-3 0,2 3 65,-6 1 0,1 0-78,-5 0 1,0 0 299,-3 0 1,2 0-5,-2 0-144,-3 0-216,6 5 1,-5-2 160,6 4-618,0-4 204,-1 7 1,5-8-437,-1 6 1,6-4 367,-2 3 1,3-3-1219,1 4 945,0-1 1,1 8-187,3 0 0,2 0-105,5-3 241,1 4 147,4-3 0,-3 4-161,2-2 419,-3-2-155,5 8 1,-8-3 179,2 5 0,-3-1-81,-1 1 1,2 4 233,-5-1 0,-1 4-105,-3-3 1,0-1 368,0-3 1,-3-1-57,-1 1-68,-5-5-138,-2 3 1,-2-8 184,-2 2 52,-3-3-183,1-5 0,-2 1 262,0-4 1,4 0-119,-4-4 0,5 0-180,-1 0-337,2 0 1,3-6-316,3-6 0,2 0 371,5-7-707,5-5 528,6 0 1,7-9-27,4 3-823,1-3 617,5-1 0,0 0-58,2 0 0,1 5 152,-4 3 1,-2 1 631,-6-2 0,1 3-218,-5-2 1,0 3 146,-3 5 1,-6-3-47,-2 6 444,-3-5-343,-1 8 1,-1-5 76,-3 6 935,-8 0-721,0 4 0,-8-2 257,5 6 0,-6-1-298,3 4 1,-4 0-380,-1 0 1,1 0 96,-1 0-195,5 0-226,2 0 180,5 0-1819,4 0 703,2 0-76,5 0 0,2 4 520,1-1 1,9 1-846,7-4 1566,2 0 0,7 5 0,1 2 0</inkml:trace>
</inkml:ink>
</file>

<file path=word/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50:05.234"/>
    </inkml:context>
    <inkml:brush xml:id="br0">
      <inkml:brushProperty name="width" value="0.04274" units="cm"/>
      <inkml:brushProperty name="height" value="0.04274" units="cm"/>
      <inkml:brushProperty name="color" value="#CC0066"/>
    </inkml:brush>
  </inkml:definitions>
  <inkml:trace contextRef="#ctx0" brushRef="#br0">261 539 8126,'5'-18'0,"-4"1"1799,3 6-1193,-3 0 1,-1-1-427,0 1 1,0 0 91,0-1 188,-5 6-201,-1-4 1,-2 5 99,1-3 103,-6-2-157,1 9 1,-6-4-270,3 5 1,-3 0 130,-4 0 0,3 1-271,0 3 0,1 2 114,-1 6 1,-1 0-101,5 3 1,1-2 6,7 2 40,-4-2-5,10-2 1,-4 0 102,5 1-429,0-1 63,0-5 104,0 5 1,5-10 180,3 3 1,3-3-45,4-1 1,3-5 22,5-3 0,-5-2-418,1-1 0,-1-4 155,1 0 0,-3-1-3,-4 5 1,-1 0 53,0-1 339,1 1-138,-6 5 868,4-4-499,-9 8-149,4-8-144,-5 9 0,4 1 400,0 8 1,1-2 56,-1 2-363,-3-1-6,9 4 1,-4 5 108,6-1-1282,-1 0 739,0-4 0,1 0-741,-1 1 0,0-5 481,1 1 1,-1-4-947,0 3 1534,1-4 0,-1-3 0,0-6 0</inkml:trace>
  <inkml:trace contextRef="#ctx0" brushRef="#br0" timeOffset="200">441 368 9949,'-1'10'690,"-3"-2"0,3 6-746,-3-3 0,3 8-61,1 0 0,0 4-15,0 3 1,4 3 14,0 5 1,3-5-1,-3-2 0,5 0-15,-2 0 1,0-5 1769,0-3-743,1-5-1457,-2 8 0,3-10 95,-5 3-489,4-7 192,-6 2 104,3-9-730,-5 4 526,0-5 864,0 0 0,-5-5 0,-2-1 0</inkml:trace>
  <inkml:trace contextRef="#ctx0" brushRef="#br0" timeOffset="490">284 549 8126,'-12'-24'0,"1"-3"0,5 9 806,2-1 1,3 1-254,1 3 0,6 0-623,5 3 1,6 2 107,5 3 1,2-2 132,3 5 1,-2-1 217,5 1-333,-5 3 117,8-4 0,-9 9 173,3 0-235,-4 4-29,0-1 1,-1 8-313,-4 0 1,-1 0 159,-6-4 0,-3 5-82,-1-1 0,-4 0 168,1-4 1,-4 2 456,-4 2 0,-6-4 59,-5 1 202,-6-1-442,4-5 0,-6 2 206,0-1-128,1-4-97,-1 2 0,0-5-259,1 0 0,0 0 137,3 0 0,3 0-855,5 0 1,1-1 426,2-3 0,-1 1-892,5-4 0,1-1 11,3-3-1060,5 0 1420,6-1 1,7-3 797,4 0 0,6-10 0,1 1 0</inkml:trace>
  <inkml:trace contextRef="#ctx0" brushRef="#br0" timeOffset="656">657 402 8126,'6'5'0,"-2"3"1384,2 2-847,-5 1 1,6 2 250,-3 2-314,-3 3-207,9 4 0,-8 2-76,6 3 0,-4-3 63,3 2 1,-4-2-118,1-1 1,1-2 62,-2-2 1,2 1-327,-1-5 0,-2 1 211,1-5-1415,4 0 873,-6 1 0,4-5 52,-5 1-1431,0-6 486,0 3 1350,0 0 0,5-8 0,1 1 0</inkml:trace>
  <inkml:trace contextRef="#ctx0" brushRef="#br0" timeOffset="915">601 436 8284,'1'-16'490,"3"5"1,8 1-230,6 6-583,9 0 143,-3 4 0,5 0-238,-3 0 1339,-7 0-659,8 0 0,-11 9 124,3 2 0,1 4-180,-5 0 1,4-1 38,-4 5 0,-1-1-117,-6 1 0,0-3-312,-4-5 238,0 6 355,-4-5-179,-5 5 1,-1-10-79,-6 1 271,-4-6-357,-2 4 0,-1-6-223,1 0 1,2 0 97,-3 0 1,4-2-973,-4-2 0,4-2 536,-4-5 0,6-2 494,-3-2 0,4-2 0,1-6 0</inkml:trace>
  <inkml:trace contextRef="#ctx0" brushRef="#br0" timeOffset="1274">840 233 8234,'7'0'2539,"1"5"-2148,-4 3-1353,5 2 551,-3 6 1,2-2 1067,-1 5 1,1 0-238,3 4 1,-3-1 248,-1 1 1,1-4-270,3 0 0,-3 0 208,-1 3 1,1-3 127,3 0-958,1-5 232,-1 3 0,-3-6 310,-1 0-987,-4-5 435,7 0 7,-9-1 1,5-4 151,-2 3 0,-3-4-84,3-4 1,1 1 48,-1-4 1,5-2-393,-2-6 0,-2 1 31,-1-5-18,2 5 248,-4-2 0,4 2-59,-2 3 561,-3-3-212,4 7 1,-1 0 156,0-1 0,1 6-150,-2-2 1,0 3-14,5 1 0,-5 4-53,5-1 1,-1 7 516,5 2 0,-5 0-9,1 7-487,-1-5 76,5 2 0,-5 0 101,1-1-1272,-1 0 750,0-4 0,2 1-2134,-6-1 1141,6 0 1325,-8 1 0,10-6 0,-5-1 0</inkml:trace>
  <inkml:trace contextRef="#ctx0" brushRef="#br0" timeOffset="1442">1043 300 8160,'-1'-12'3432,"-3"4"-2904,3 6-1763,-4 2 250,10 0 651,-4 0 0,9 1 76,-2 3 0,2-2 10,1 6 1,2-1-11,2 5 1,-1-1-453,5 0 710,-5 1 0,12-1 0,-2 0 0</inkml:trace>
  <inkml:trace contextRef="#ctx0" brushRef="#br0" timeOffset="2293">1531 370 8160,'-8'-1'0,"1"-3"2094,4 3-1369,-7-4 0,3 5-738,-8 0 1,-3 0-38,-5 0 0,1 1 904,-1 3 1,1 2-277,4 6 1,0-3-347,3 2 1,6-2 98,-2 6-689,7-3 317,-1 5 1,1-5 184,0 4-850,1 1 533,3-4 0,5 7-95,2-5 1,3-4 107,2-3 1,4-2-25,3 2 0,2 1 73,2-6 1,3 1-142,1-4 0,3 0 1,-3 0-422,4-5 351,-7 4 1,4-9-15,-6 2 110,1-2 88,-5-1 0,-1 0 161,-2-1 1,-6 1-93,3-1 0,-7 1 358,2 0 0,-4-1-187,0 1 1,-3 0 92,-3-1 0,0 1 109,-4 0 77,-1 4-164,-3 2 1,-2 2 138,-2-1 33,2 0-282,-3 4 1,5 5-91,-1 3 0,1-1 106,0 5 1,-1-4 50,1 8 1,5-3-52,2 3 1,1-4-142,0 3 0,1-2 150,-1-2-309,1 1 100,7-6 1,-2 3 134,4-6-173,1 1 59,3 1 0,1-4-139,-1 3 0,0-2 40,1-2 1,-1-4-185,0 0 0,1-5-57,-1 2 0,0-3-19,1-2 1,-5 1 39,1-1 35,-6 1 59,3 0 1,-3-1-142,1 1 554,-1 0-172,3-1 919,-5 6-501,0-4 303,0 9-475,0-4 0,0 6-106,0 3 0,0 2 87,0 5 148,0 1-141,0-1 1,1 4 91,3 0-260,-3 0 58,9 2 0,-7-5-139,4 4 0,1-8 66,3 0 0,2-2-77,2 2 0,-3-3 69,4-5 0,1 0-209,2 0 1,3-1-106,0-3 94,1-2 50,-6-6 1,4 0 33,-6-4-438,0-1 286,-4-1 0,-1-2-154,-2 5 1,1-5 101,-6 1 0,1-3 140,-4 0 1,0 3 62,0 0 1,-4 0 200,1-4 1,-1 1-238,4-1 347,-5 0-131,4 6 0,-4-3-36,5 4 549,0 1-184,0 9 1101,0-4-1052,0 9 1,0 1-250,0 7 0,3 7 28,1 1 0,0 5 318,-4-1 1,0 6 88,0 2-138,0-1-279,0-3 1,0 0 220,0-1-500,5 1 142,-4 0 0,9 3-291,-2 1 1,1-1 186,-2-3 1,3-4-644,-2 0 0,-2-6-399,2 3-930,-6-4 1123,8 0-491,-8-1 346,3-5 1042,-5-1 0,0-10 0,0-1 0</inkml:trace>
  <inkml:trace contextRef="#ctx0" brushRef="#br0" timeOffset="2551">1860 381 8160,'16'-8'1461,"3"1"1,4 4-2070,3-1 1,-4 2 219,4-2 1,-7 3 809,7-3 1,-8 3 35,5 1 821,-3 0-798,-2 0 0,3 4 10,-2-1 0,-1 6-115,0-1 1,-2 2-227,2 1 0,-4 2 92,1 2 1,-2-1-87,-2 5 1,1-6 85,-1 3 1,0 0-310,1-1 1,-5 0 173,1-4-949,-6-4 383,8 3 162,-8-4-384,8 0 219,-9 5-2400,4-10 1197,-5 4 1665,0-5 0,0-5 0,0-1 0</inkml:trace>
  <inkml:trace contextRef="#ctx0" brushRef="#br0" timeOffset="3226">2189 324 8160,'-7'-6'3098,"2"-1"-1580,5 4-2747,0 1 479,0-3 437,0 5 0,5 0 156,3 0 0,3 0 73,4 0 0,-1 0-10,5 0 1,0 2-229,4 1 0,-1-1 87,1 1 0,0 2-274,-1-1 0,0 4-201,-3-4 655,-3-1-6,1-3 1,-9 4-199,4 0 1067,-4 0-472,-1-4 47,-2 5 0,-5-3-230,0 6 0,0-1 859,0 5 0,-4-1-20,0 0 72,-5 1-626,8 4 1,-8-2 293,6 5-599,-6-5 49,8 7-1,-5-8-85,6 2-96,0 3 364,0-6-287,0 5 0,0-6 112,0 0 0,0-3-527,0-1 228,0-4-289,0 2 198,0-5 287,0 0 35,6 0 1,-4-4-459,6 0 1,-6-6 132,2-1 0,1-2-74,-1-6 0,3 1 76,-3-5 0,0 1-62,-4 4 0,4-4 83,-1 3 0,6-1 76,-1 1 1,-2 4-155,2 7 608,-6-2-273,8 9 0,-7-5-168,4 2 231,-4 3-38,2-4 0,-1 10 72,-1 2 1,5 0-75,-4 0 1,3 2 426,-3 6 0,4-2-36,-5 2 88,6-3-284,-7 0 0,8 0 86,-3 4-253,-2-4 17,5 4 1,-7-8-107,4 0-141,-4-1 133,7-1-82,-9 5 0,6-10 12,-4 3-91,-1-3 1,4-1-61,-2 0 180,-3 0-28,9 0 0,-8-5 35,6-3-891,-5 3 589,7-5 0,-4 0-27,5-5 0,4 0 148,1 3 0,-1-1 354,-4 1 1,0 0-97,1 8 94,-1-5 0,0 8 50,1-3 367,-6 3-391,4 1 0,-4 5 117,6 2 42,-1 3-111,0 2 0,2 3-1077,2 0 1,1 4 464,3-4 1,3 4-976,-3-4 1,3 0 578,5-3 0,2-1-697,5 0 1464,0-5 0,5 5 0,1-5 0</inkml:trace>
  <inkml:trace contextRef="#ctx0" brushRef="#br0" timeOffset="3988">3526 381 6200,'-5'-7'1364,"3"2"-703,-3 5 1,4 2-501,-3 1 1,2 4-3,-6 4 1,2 0 178,-2 1 1,0 0-81,4 3 0,0-2-154,4 2 1,-4-2 72,0-2 1,1 0-89,3 1 0,5-2 120,2-3-569,3 4 292,2-10 1,3 4-292,0-5 1,4 0 236,-4 0 0,4-1-373,-4-3 1,0-2 160,-4-6 1,1-3-22,-1 0 0,-5-1-100,-2 0 72,-3 4 119,-1-5 0,-1 2-204,-3 0 545,-2-5-177,-10 7 1,2-3 377,-5 5-233,0-1-38,1 1 1,-2 1 380,5 2 1,4 0 43,3 4 47,1 0-337,0 4-543,2 0 310,5 0 1,2 1 194,1 3 429,4-3-296,9 4 0,-2-5 319,5 0-313,0 0-112,3 0 1,5 0-38,-1 0 1,1-3 15,-5-1 0,5-5-115,-1 1 1,-3-2 280,-4-1-340,-5 0 80,2-1 0,-6 0 43,-2-3-324,2 2 147,-9-8 1,4 7-90,-5-5 0,-5 0 128,-2-4 0,-3 2 14,-2 2 0,5 3-24,-1 4 110,1 1-68,-5 0-255,1 4 145,-1 7 1,5 12 87,-1 6 443,1 4-243,-5 6 1,6-3 516,2 5 1,-1 0-299,2 4 1,-1-1 150,4-3 1,1 3-146,3-3 0,2 2-39,5-2 0,-3 2 92,0-6-372,-1 0 15,4 2 1,-3-5 294,0 0-1459,-1-1 791,-1-9 1,-1 3-813,-5-4 1,4-5-91,0 1-833,0-6 1114,-4 3 942,0-5 0,-5-5 0,-3-2 0,-2-3 0,-6-7 0,-2 0 0</inkml:trace>
  <inkml:trace contextRef="#ctx0" brushRef="#br0" timeOffset="4136">3583 379 8052,'-6'-7'1882,"1"-3"-1322,5 9-263,0-4 0,5 5 133,3 0-320,2 0 92,6 0 1,3 0-256,7 0 1,0 0 112,4 0 1,0 0-864,4 0 0,-4 0 480,1 0 0,-1 1-975,4 3 0,0-3 197,0 3 1101,0-3 0,0 4 0,0 2 0</inkml:trace>
  <inkml:trace contextRef="#ctx0" brushRef="#br0" timeOffset="4352">4467 334 8007,'1'-6'1019,"3"2"0,-2 3 58,6 1-1620,0-5 473,-2 4 0,4-4 81,-3 5 0,7 0 20,1 0 1,1-2-318,-5-1 0,4 1 177,0-1 0,0 0-681,-3-1 1,-1 3 434,0-3 1,-3 3-646,-1 1 1000,-4-5 0,2-1 0,-5-6 0</inkml:trace>
  <inkml:trace contextRef="#ctx0" brushRef="#br0" timeOffset="4598">4457 132 8007,'-8'0'-138,"0"0"138,6 0-832,-3 5 444,0 2 0,4 5 816,-3 3 1,-1 2-184,1 2 1,0 2 699,4-2 0,0 2-412,0 2 0,1 0 46,3-1 0,3 1 160,4 0-754,0-1 64,1 1 0,-5 0 292,1-1-756,-1 1 367,5-5 0,-1 2-230,0-5 1,-3-1 89,-1-7-496,1 4 1,3-10-150,1 3 27,-1-3 1,0-2-37,1-3 106,-1-2 736,0-11 0,-4 0 0,-4-6 0,4-5 0,-1-1 0</inkml:trace>
  <inkml:trace contextRef="#ctx0" brushRef="#br0" timeOffset="5224">4558 19 8007,'-5'-11'-237,"3"6"256,-2 5 0,4 2-706,4 9 1,1-1 686,3 9 0,-2 0 87,-2 4 1,1 3 274,3 1 838,2 4-760,-9-7 1,8 8 177,-6-6-35,6 1-305,-7 0 1,6-3-239,-4 3 1,4-3 131,-4-2 0,3 0-69,-3-3 0,1 1 260,-1-5-696,-3 0 262,4-4-436,-5-4 216,0-2 57,0-5 1098,0 0-667,0-5 1,4-2-129,0-4 0,-1 0-899,-3-1 1,2-3 418,1 0 0,-1-4-149,1 4 1,2-4 27,-1 4 564,0 5-179,1 0 0,-4 8-223,3-6 720,-3 5-233,4-2 369,-3 5-180,8 0-45,-4 5 1,5 2-31,1 4 0,-5 0 352,1 1 0,-2 3-19,2 0 32,2 0-320,-4-9 1,5 4 279,1-2-506,-1 2 47,0-4 0,2 3-85,2-5 1,-2 0 90,2-4 1,-3 0-96,0 0 1,0 0-4,3 0 1,-2-1-344,2-3 1,-6-3 62,-1-4-327,-1 0 396,-1 4 1,3-3-210,-5 3 140,0-8-190,-4-3 0,-4 0 123,0 3 0,-5 4-27,2 3 0,-3 2 105,-2 2 1,0 3 237,-3-3 0,1 4-116,-5 4 791,5 2-494,-2 6 1,2 0-31,3 3 691,-3-2-548,7 3 0,1 0 254,2-1 0,3 4-201,1-4 0,1 4 107,3-4 0,2 4-21,6-4 0,3 0-11,0-4 1,5-3-56,-1-1-1185,7-4 661,-2 2 0,5-5 95,-2 0-1845,-3 0 1310,4 0 1,-2-1-799,0-3 1,1 1 1420,-4-4 0,-1-1 0,1-3 0</inkml:trace>
  <inkml:trace contextRef="#ctx0" brushRef="#br0" timeOffset="7785">5501 427 8306,'12'-4'1927,"3"1"1,3-5-1474,5 4 0,-1-3 29,1 3-604,5-5 0,-4 7 196,2-6 0,-2 5-92,-1 0 73,-6 1 0,0-3-1081,-6 4 762,6-4 1,-9 1 45,4 1-1631,-3-1 1194,2 4 0,-4-4-74,1 0 728,-5-5 0,7-2 0,-4-7 0</inkml:trace>
  <inkml:trace contextRef="#ctx0" brushRef="#br0" timeOffset="8011">5738 119 8216,'-11'0'1952,"4"5"-1325,3 3 1,-1 2-1087,2 1 1,-5 2-19,4 2 1147,1 2 0,-1 6 1,0 0 404,1-1-682,2 1 0,1 0 0,0-1 337,0 1-741,0-5 1,0 3 146,0-2-290,0-3 1,0 1 175,0-6 0,1 3-199,3-3 1,-3 3 52,3-6-1000,-2 2 1,-1-3 51,3 1 736,-3-6-1340,9 4 1008,-9-6 0,10 0-108,1 0 41,-1 0 735,6 0 0,-1-11 0,2-1 0</inkml:trace>
  <inkml:trace contextRef="#ctx0" brushRef="#br0" timeOffset="8783">5976 392 8216,'11'-11'1288,"-4"-1"-777,3 1 1,-8 4-58,6-1 0,-6 0-206,2-3 0,-3 3 88,-1 1 0,0 3 98,0-3-155,0 4 1,0-3-1,-1 3 286,-3-1-508,-2 1 65,-5 3 0,-1 0 250,1 0-638,-5 5 272,3-4 0,-7 9-122,5-2 1,-2 2 102,2 1 1,3 2 0,-3 2 1,6-1-50,1 5-58,1-6 124,0 9 0,1-10 81,2 4-388,3 1 193,-4-4 1,5 3 65,0-5-367,0 1 72,0-6 221,5 4 0,-3-9 31,6 3 1,0-2 166,3-2 1,0-2-101,1-2-347,-1 3 320,0-9 1,3 0-7,-3-5-276,3 0 1,-7 0-1,4 0-103,0 1-178,-4-4 293,3 5 1,-5-7 194,2 5 0,2 0-112,-5 4 0,0-1 524,-4 1 0,1 5-170,3 2 466,-3-2-237,4 4-169,-5-3 156,0 5 484,0 0-843,0 5 1,0-2 0,0 4 516,0 2 1,-4 1-154,0 2 1,1 0-170,3 3 0,0-2 41,0 2-172,0-2 1,3-2 0,2 0 352,2 1-523,-5-1 126,8-5 0,-7 3 306,4-5-597,-4 0 87,2 1 37,0-4 0,-2 4 107,4-5 1,-3-1 89,3-3 1,-3 2-20,4-6-576,-1 0 340,0-3 1,1 0 29,-4-1-4,5 1 1,-6-4-39,4 0-79,-4 0-133,2 3 541,-5 1 1,4 4-134,-1-1 98,1 5 37,-4-2-154,0 5-372,0 0 1,0 5 341,0 3 397,0 2-196,0 1 0,4 2-75,0 2 340,-1 3 1,1 3-65,0-2-74,5 3 1,-4-6-114,2 3 0,3-3 103,-2-5 0,-2 0 131,2-4 102,-6 3-205,3-9 0,-3 5 117,1-6 65,-1 0-189,3 0 1,-1-2 3,-1-2 136,6-2-81,-8-5 1,8-4-491,-5 0 0,4-6 170,-5 3 0,1-3-119,-4 2 1,0-2-87,0 2-323,0 3 374,0-6 1,0 9-164,0-6-296,0 5 343,0-3 1,0 6-140,0 0-969,0-1 0,0 5-147,0-1 1,5 6 415,3-2 1123,-3 8 0,10 2 0,-3 5 0</inkml:trace>
  <inkml:trace contextRef="#ctx0" brushRef="#br0" timeOffset="9319">6452 370 10861,'0'-7'1851,"0"-1"-1811,0 6 123,-5-8 207,-1 8 225,-5-3-249,-1 0 1,1 4-154,0-3 1,-1 4 52,1 4 1,0 2-425,-1 6 0,1 0 109,-1 3-755,1-2 594,5 8 1,-3-7 117,5 5-424,0-5 347,4 2 0,0-4-93,0-1 107,0-5 17,6 5 0,-4-9 134,6 6 0,-1-6-85,4 2 1,2-3-141,2-1 155,-2 0 30,3-5-124,1-1 128,-5-6 1,5 1-65,-6 0 41,0-6 19,1 5 0,-5-6-90,1 3 120,-1 2-44,0-3 1,-1 5 197,-2-1 1,-3 5-114,3-1 0,-3 5 266,-1-5-188,0 5-900,0-2 535,0 5 0,4 2-90,-1 1 439,1 4-144,-4 4 0,2 5-84,1 3 278,-1 3-100,3 11 0,-5-3 412,0 8 1,0 2-217,0 1 0,0-1 264,0-3 0,0 1-32,0-4-159,0-2-54,0-5 1,-2-3 115,-1 3-398,1-3 61,-8-2 0,0 0 220,-5-3-68,0-3-84,-1-5 1,-2-1 200,-5-2 1,1-3-105,-1-5 0,0-1-297,0-3 0,1-6 14,-1-5-294,0-5 278,6 2 0,0-5 114,6 1-333,5-1 1,1-1 0,5-1-177,0-2-98,5-4 352,1 2 0,10-5-670,3 0 1,-1-1 339,1-3 0,0-2-595,3-6 1187,1 6 0,0-4 0,0 3 0</inkml:trace>
  <inkml:trace contextRef="#ctx0" brushRef="#br0" timeOffset="9699">6566 130 8185,'6'-12'0,"4"-3"703,-9 13 0,4-1 79,-5 6-879,0 4 152,0 9 1,0 2 209,0 4-29,0 6 1,0-3 0,0 4 256,0-1-82,0 3-147,0-7 1,0 5 25,0-2 1,0-3-49,0 2 1,0-4-202,0 0 1,0-7 218,0 4-479,0-5 1,0-2 218,0-1-797,0-5 512,0-1 557,0-5 0,2-1 1,0-3-261,2-3 1,5-3-37,-2-2 1,3-4-699,2-3 0,-1-1 325,0 1 1,1-3-126,-1 4 1,-3 1 148,-1 2 0,1 2 150,3 2 0,-3 5 172,-1 2 395,-4 3-292,7 1 0,-8 0 48,6 0-63,-6 5 14,3 1 1,-3 10 810,1 3 1,-1 2-103,1-3-163,-1 4-318,-2-5 0,0 2 214,0 0-755,0-5 0,0 3 88,0-6 373,0 0-836,0 1 0,0-5 0,1-1-1027,3-1 1214,-3-1 0,8-5-295,-5-3 1,4-3 744,0-9 0,7-6 0,3-7 0</inkml:trace>
  <inkml:trace contextRef="#ctx0" brushRef="#br0" timeOffset="9929">6929 95 8165,'7'-7'0,"-3"-1"1860,-3 6-1172,-1-3 0,0 10 142,0 2-1508,0 3 1,0 7 74,0 2 1317,0 2 1,0 5-253,0 1 0,0 1 44,0-2 0,4-2 108,-1 2-338,1-2 1,0-1 0,1 0 265,1-1-740,-3 1 1,3-4-1,-3-1 335,0-2-771,1-1 0,-4-4 0,0 1-1481,0-1 1125,0-5 204,0 0-670,0-1 686,0-4 30,0 4 740,-5-10 0,-6-7 0,-7-5 0</inkml:trace>
  <inkml:trace contextRef="#ctx0" brushRef="#br0" timeOffset="10077">6849 357 8165,'0'-7'-40,"0"-1"1,0 4 39,0-3 2381,5 4-1550,1-7 1,6 7 52,-1-4-315,6 4 1,-4-3 165,6 2-623,0 3 1,4-8 130,0 5 0,-1-1-646,1 2 0,1 1 330,2-1 1,-2 1-939,3 2 618,-3 0 301,-2 0 92,1 0 0,0 0 0,-1 0 0</inkml:trace>
</inkml:ink>
</file>

<file path=word/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49:58.978"/>
    </inkml:context>
    <inkml:brush xml:id="br0">
      <inkml:brushProperty name="width" value="0.04274" units="cm"/>
      <inkml:brushProperty name="height" value="0.04274" units="cm"/>
      <inkml:brushProperty name="color" value="#CC0066"/>
    </inkml:brush>
  </inkml:definitions>
  <inkml:trace contextRef="#ctx0" brushRef="#br0">204 225 8496,'0'-11'1534,"0"-1"245,-5 6-741,3 1-191,-3 0-296,5 4 1,0-3-238,0 8 1,0 2-39,0 5 1,0 6 508,0 2 1,0 2-221,0 2 1,0-1-479,0 1 0,0-1 39,0-4-859,5 4 647,-3-4 0,3-1 48,-5-2-1954,0-2 1343,5-2 0,-4 1-1020,3-1 0,-3-4-164,-1 1 89,0-5 924,0 2 820,0-5 0,0-11 0,0-1 0</inkml:trace>
  <inkml:trace contextRef="#ctx0" brushRef="#br0" timeOffset="401">56 147 8318,'-5'-17'0,"4"5"0,-3-3 1579,3 2-993,1 2 1,6-1 272,5 1-1208,1 0 313,9 4 0,-4-1 91,1 4 0,4 0 126,-3 4 0,2 5 18,2 3 1,0 3 89,-1 4-558,1-2 223,0 8 1,-6-5 163,-2 3-356,-2-2 158,-7-1 0,3-3 85,-5 2-35,0-3 72,-4 0 0,-2-1 263,-1 0 1,-5 1-104,-7-1 0,-3 0-186,-4 1 1,-1-5 84,0 1 1,1-6-213,-1 2 0,-1 1 106,-2-1-136,2 0 75,-4-4 1,5 0 154,0 0-276,6 0-28,0 0 290,6 0 1,4 0-100,-1 0 0,6 1-310,-2 3 0,8-3-77,3 3 919,8 2-330,8-5 1,6 8-90,5-5 469,0 0-329,0 1 1,0-3-24,0 6-56,-5-6-77,-1 9 1,-3-10-227,-2 3 0,0 1 53,-7-2-458,4 1 0,-8-4-113,3 0-391,-7 0 305,-3 0-632,0 0 816,-4 0 1,4-5 572,-5-2 0,-5-9 0,-1-1 0</inkml:trace>
  <inkml:trace contextRef="#ctx0" brushRef="#br0" timeOffset="708">453 203 8318,'0'8'976,"0"0"1,0-5-327,0 5 0,4-1-396,0 5 1,-1-1 3,-3 0 1,4 5 130,0-1 1,3 1 150,-3-1 176,5-2-351,-3 3 0,2-4 138,0-1-422,-1 0 145,4 1 1,1-5-261,-1 1 1,-3-6 200,-1 2 22,1-3 0,3-1 10,0 0 0,0-5-98,-4-2 0,3-3 42,-2-2-445,2 1 204,-4 0 0,3-5 114,-5 1-568,5 0 402,-8-1 1,4 3-255,-5-2 0,0 2-49,0 2-317,0-5 1,0 3-242,0-2 432,0 2 0,0 6-168,0-1-127,-5 6 25,4-3-182,-5 5 0,6 1 1031,0 3 0,6 2 0,0 5 0</inkml:trace>
  <inkml:trace contextRef="#ctx0" brushRef="#br0" timeOffset="1365">895 249 10025,'0'-12'1390,"-5"5"-1256,-2-1-208,2 6 223,-5-3 0,3 5 149,-4 0 750,-5 0-628,3 0 1,-3 1-18,4 3 0,1 3-129,0 8 1,-1 2-317,1 2 1,1 2 34,2-2-326,3 2 293,5 2 1,0-4 250,0 0-313,0-5 72,0 2 0,1-4-155,3-1 5,3-5 50,4 4 1,0-8-100,1 1 0,3-1 144,0-2 0,4-2-318,-4-1 0,4-5 111,-4-7 0,1 1-105,-1-5 0,-2 3-225,2-7 303,-7 3 67,2-8 1,-5 5-111,2 1 1,-2-1 76,-5 0 1,0 1 207,0-1 0,0 0-126,0 1 1,0 0 389,0 3 0,-3-1-99,-1 5 1084,0 0-461,-1 4-3,4 4 378,-4 2-515,0 5-624,-2 10 143,1-2 1,-3 13 253,5-2 0,-1-1-29,2 1 0,1 0-6,-1 3 1,3 1 0,3 0-419,-1-6 256,8 5 0,-5-6 98,2 3-424,3 3 162,-3-10 1,3 8 6,-3-5 1,3 1 130,-2-5 1,1-4-283,-2 1 1,3-6 47,-2 2 1,-2-2-36,2-2 0,-1 0 71,5 0 1,-5-4-156,1 0 0,-1-6-122,5-1-263,-6-1 340,4-4 1,-9 1-74,3 0 0,1-4 191,-1 4 0,0-1 126,-4 5 0,0 4-177,0-1 0,0 4 1014,0-3-499,0 4 141,0-2-209,0 5 200,0 5-225,0 1 0,3 6-3,1-1 0,0 0-75,-4 1 1,4-1-253,0 0 0,3 2 87,-3 2 1,1-2-805,-1 2 1,-2-4 60,6-3-1146,-6 2 1156,8-4 0,-7 2-93,5-1 857,-6-4 0,13 2 0,-2-5 0</inkml:trace>
  <inkml:trace contextRef="#ctx0" brushRef="#br0" timeOffset="2560">1258 214 8318,'0'6'443,"1"3"-527,3-5 1,-3 4 376,3 0 1,-1 6-228,1 1 1,-2 1 854,6 0 1,-6 0-129,2 3-65,2-3-394,-5 1 0,8-5-167,-5 3-264,0-7 220,-4 2 1,1-8 360,3 6 209,-3-6-1485,4 4 470,-5-6 729,0 0-346,0-6 1,0 0 11,0-5-1038,0 0 667,0-6 1,0 3-153,0-5 0,0 4 174,0-4 0,0 4 162,0-4 0,-4 5-32,1-1 1,-1 3 135,4 0 0,0 5-147,0-1 428,0 6-93,0-3-195,0 5 49,5 0-57,-4 5 0,5-3 242,-2 6 0,-1 1-57,4 6 0,-3-3 210,4 4 1,-2 0-94,1-1 1,4 0-69,-4-4 0,3 1-33,2-1 53,-6-5-119,4 5 1,-4-10 128,6 3-399,-1-3 109,0-1 0,-3 0 229,-1 0-489,1 0 201,3-5 1,1-1-115,-1-6 1,-4 1 89,1-1 1,-2 0-301,2-3 1,1 2 16,-5-2-104,-1 2 265,2 2 0,-3 0-93,1-1 553,-1 1-205,-2 0 816,0 4-428,0 2-126,0 5 82,0-5-207,5 4-332,-4 1 1,4 6 109,-5 6 372,0-1-131,5 0 0,-4 5-60,3-1-438,-3 0 215,-1 1 0,4-2-661,0 5 1,1-5 377,-1 1 1,-3-2-291,3-2 0,1-4 231,-1 1 1,1-6 7,-2 2 1,0-2-74,4-2 446,1 0 89,-2 0 0,4-4 0,-2 0-67,2-5 67,1 3 0,1-2 1046,-1 1-894,0-1 1,1-3 785,-1-1 0,0 5-420,1-1 0,-1 2 0,0-1 1,1-4 153,-1 4-213,0 2-269,1-5 0,-2 7 191,-3-4-362,3 4 425,-8-7-376,3 9 95,-5-9 0,-1 7-429,-3-4 1,-3 4 142,-4-1 0,-1 3 18,-4 1 0,4 1 144,-3 3-28,2 2 15,2 6 0,-1-1 12,1 0 147,5 1-169,-4 4 0,8-2-36,-1 5 1,1-5 62,2 1 1,2 1-129,1-1 1,2 1 81,3-5 0,2-1-13,-2-3 1,2 2 1,1-5 61,5 0-48,-3-4 1,3 0-11,-4 0-119,-1 0 119,0-5 1,1 0-195,-1-3 0,0-2 33,1 3-173,-1-3 148,0-2 164,1 1-174,-6 5 453,-1 1-36,-5 5-1211,0 0 1364,0 5 1,0 1-156,0 5 0,0-3 304,0-1 0,0 1 53,0 3-362,0 1 0,0-5 94,0 1-511,0-6 154,0 3 429,0-5-701,0 0 0,5-1 333,3-3 0,6-2-624,1-5 0,4-2 246,-4-2 1,4 1-176,-4-5 0,4 4 180,-4-4 1,4 0 29,-4-4 0,0 6-107,-4 2 626,1-3-280,-1 11 1166,0-9-635,1 10 155,-6 0 0,3 2-216,-5 8 1,-1 2 537,-3 5 0,2 5 58,1-1-363,-1 5-266,8-8 1,-9 9 141,3-6-690,2 5 204,0-8 1,1 5-675,-4-6 1,4 1 471,0-1 1,0-5-892,0-2 0,-3 1 485,3-1 0,1 0-525,3-4 1,1-2 48,-1-2 267,0-2 423,-4-5 1,3-4 403,-3 0 0,3-11 0,2 2 0</inkml:trace>
  <inkml:trace contextRef="#ctx0" brushRef="#br0" timeOffset="2773">2425 46 8248,'0'-18'147,"0"5"296,0 6 755,0 4-740,0-2 1,4 12-145,0 4 0,-1 5-123,-3 7 0,4 0 438,0-1 1,4 1 231,-5 0-413,1-1-162,1 1 1,0 0 90,3-1-330,2 6 7,-4-4 1,4 4-621,-2-6 1,1 1 418,-6 0 1,2-6-835,-1-1 0,-3-4 456,3 0 0,-3-5-1922,-1 1 1179,0-6 1268,0 3 0,0-5 0,0 0 0</inkml:trace>
  <inkml:trace contextRef="#ctx0" brushRef="#br0" timeOffset="3363">2245 225 8218,'-7'0'1715,"12"-5"0,4 4-1307,10-3 1,-4-1-537,4 1 0,0 0 34,4 4 0,3 0 90,1 0 0,0 0 70,0 0-510,-3 0 281,8 0 1,-8 0 69,3 0-543,-3 0 386,-1 5 1,-1-2-711,1 5 1,-2-5 393,-2 5 0,-1-6 153,-3 2 1,-2 1 412,2-1 0,1 0 0,-1-4 0,-4 0 0,-3 0-297,-5 0 223,2 0 74,0 0 392,-4 0-178,4-5 620,-10 3 1,-1-3-281,-6 5 0,1-3 330,0-1 0,-2 0-315,-2 4 0,2 1 72,-2 3 1,-1-1 116,1 4-297,-6 1-275,9 8 0,-4-3 249,4 2-457,1-3 208,0 5 1,3-3-288,0 5 1,6-6 170,-2 3 1,3-4-404,1 0 1,0-1-22,0 0-111,0-5 1,1 3 47,3-5 79,-3 0 300,9-4 0,-3-1-186,4-3-329,0-2 299,6-6 1,-5 1-139,3 0 0,-2-6 93,-2-2 0,1 2-43,-1-2 0,0 1 66,1-1 1,-1-1 235,0 5 1,-3 0-160,-1 3 1036,-4 1-638,7 0 0,-9 3-67,3 1 773,-3 4-602,-1-2 0,2 5-130,1 0 6,-1 0 0,6 5 187,-4 3 1,0 2-49,-4 1 0,4 4 38,0 0 1,1 4 17,-2-4-644,-1 6 228,3-9 1,-2 8 163,1-5-638,5 6 396,-8-9 1,6 5-293,-4-6 1,0-1 231,4-3 1,-3 2-976,4-5 0,-6 1-306,2-1-120,2-3 1581,1 4 0,-1-10 0,-1-1 0</inkml:trace>
  <inkml:trace contextRef="#ctx0" brushRef="#br0" timeOffset="4068">2947 330 10101,'0'11'2546,"0"1"-2452,0-1 1,0 1 397,0-1-182,0 0 77,0 1 0,0-5 137,0 1-359,0-6 108,0 3 153,0-5 201,0 0-204,0-5-1258,0-1 640,0-5 1,0-5-146,0 1 0,0-1 194,0 1 0,0-2-402,0-1 0,0 1 226,0 6 0,0-1-2,0 1 1,3 0-169,1-1 247,5 6 71,-3 1 1,6 1-198,-1 1 383,0-1-25,1 4 1,-1-4 11,0 0 1,5 0-117,-1 4 0,0 0 210,-4 0 1,-1 2-48,-2 1 203,2-1-71,-4 3 47,0 0 16,-1-4-227,-5 4 580,0 0-380,0 1 1,0 2 108,0 0 0,0 0-88,0 7 1,0-2-48,0 2 0,2 2-3,1-2 0,-1 0-151,2-4 0,2 1 114,1-1-382,-2 0 197,6 1 0,-6-5 102,2 1-298,3-6-4,-4 3 326,6-5 0,-1-5-69,1-2 1,-1-1-43,0-3 1,1 2 46,-1-6-221,-5-3 205,4 6 1,-7-9 9,4 6 288,-4 0-139,2 4 1,-5-1 64,0 1-78,0 0-65,0 4-232,0 2 178,0 0-865,0 4 1,4 5 373,-1 7 0,1 7-2,-4-3 612,0 5-312,5 3 1,-3 1-155,1 2 754,4 3-328,-6-5 1,5 5 137,-2-2 1,-3-2-92,3 5 0,-3-5-30,-1 2 0,0-7 8,0-1 0,-1-5-143,-3 1 0,0-3 80,-7 0 721,2-1-494,-12 0 1,6-3 341,-8-1-147,3-4-237,-8 7 0,0-9-224,-2 3 1,-1-3 101,0-1 0,0 0-171,5 0 0,-1 0 168,4 0 1,2 0-412,2 0 0,3 0 103,4 0-1865,1 0 1283,0 0 0,3 0 81,1 0-2133,4 0 2805,-2 0 0,5 0 0,0 0 0</inkml:trace>
</inkml:ink>
</file>

<file path=word/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50:16.485"/>
    </inkml:context>
    <inkml:brush xml:id="br0">
      <inkml:brushProperty name="width" value="0.04274" units="cm"/>
      <inkml:brushProperty name="height" value="0.04274" units="cm"/>
      <inkml:brushProperty name="color" value="#CC0066"/>
    </inkml:brush>
  </inkml:definitions>
  <inkml:trace contextRef="#ctx0" brushRef="#br0">35 373 8297,'-8'0'815,"0"0"-430,6 5 1,-7 1-302,5 5 1,1-3 55,3 0 311,0-1-259,0 5 0,0-1 257,0 0-228,0 1 164,0-1-343,0-5 349,0 4-580,0-9 133,0 5 702,0-6-392,0 0-582,0-6 235,0 0 1,0-5 153,0 0-829,0-1 536,0 1 1,0-4-141,0 0-13,0-6 198,0 9 1,0-6 4,0 3 1,3 1 47,1-5 1,4 5 29,-5-1-152,6 3 450,-2 5-6,-1-3-311,4 9 300,-4-4-201,1 5 1,1 1 194,-4 3 0,4-1-109,-5 4 1,5 5 185,-4 3 1,3 1-69,-3-1 0,4-2 26,-5 2 0,3-3-143,-3 0 1,0-1 113,4 0 81,-4 1-420,7-6 74,-9 4-160,4-9 184,-5 4 362,0-5 1,2-1-105,1-3 0,0-2-155,4-5 1,0-1 33,0 1-1198,3 0 760,-3-6 1,3 4 15,-3-6-197,3 5 281,-3-8 1,-1 9-6,-2-6-77,2 5-171,-5-3 634,9 6 0,-8 3-149,1 1 193,-1 4-71,-2-2 33,0 10-35,0-3 0,0 12-40,0-3 1092,0 8-723,5-2 1,-4 6 27,3 0 1,-3-4-96,-1 0 0,1-2-505,3 2 1,-1 1 167,4-5 0,-3 4-636,3-4 0,-3 1 130,4-5-316,-1 0 489,0 1 0,1-5-213,-4 1-851,5-6 1385,-8 3 0,9-5 0,-3 0 0</inkml:trace>
  <inkml:trace contextRef="#ctx0" brushRef="#br0" timeOffset="542">432 443 8280,'8'-4'-3,"0"0"1621,-1 0-1022,4 4 1,2-5-588,2-2 0,2 1-17,1-2 0,3 4 4,-6-3 0,4-1 145,-4-3-294,0-1 218,-4 6 0,-1-4 64,-2 3-280,2-4 89,-9 0 0,4 4-232,-5-1 1,0 4 111,0-3 1,-5 4-69,-2-1 0,-5 3 109,-3 1 0,1 0 292,-5 0 0,4 1-27,-4 3 41,6 2 30,-9 11 1,10-5 55,-4 4 115,4 1-189,0-4 1,6 8 550,2-2-348,-2-3-139,5 1 0,-3-2-50,8 0 1,2 0 40,5-3 0,1-2-226,-1-3 1,6 2 132,1-5-439,-1 0 248,4-4 0,-3 0 76,5 0-182,-1-5 91,-4-2 0,3-4-335,-2 0 1,-1-1 167,1 1 0,-2-6-97,2-1 0,1 0 60,-4-1 0,2 0-15,-2-4 0,0 0-114,-1-4 556,-2 3-300,3-4 1,-8 7-111,-1 2 292,1-2-146,-2 3 0,-1 0 202,-5 3 0,0 6 19,0 2 132,0 4 0,-1-5-72,-3 4 0,1 1-98,-4 7 0,1 2-24,-2 6 595,-2-1-360,4 5 1,-6 2 34,1 5 136,5-1-210,-4 6 0,8-3 158,-1 6 0,1-6-134,2 1 0,0-3-318,0-4 1,2 1 212,1-5 1,4 0-461,4-3 1,0-1 135,1 0-1115,4-5 859,-3 0 0,3-3-23,-5 1-499,1 0 505,-1-4 1,0 0-637,1 0 1,-6-1 1066,-2-3 0,2-2 0,0-6 0</inkml:trace>
  <inkml:trace contextRef="#ctx0" brushRef="#br0" timeOffset="1101">772 409 8209,'-7'0'1832,"2"-1"-1740,5-3 0,3 1-81,4-4-241,1-1 190,13 2 0,-3-4-30,5 2 599,4-7-321,-3-3 0,8 0 36,-6-1 1,1 1-196,-5-1 0,4-2-244,-4 2 1,3 1 95,-6-1 0,-2 2-343,-2-2 0,-3 1 87,0 3 47,-6 2 117,-1-3 0,-5 1 24,0 0 325,0 0-432,0 8 290,0-3 0,-1 5-87,-3-2 1,2 2 162,-6 5 0,2 5 20,-2 2 0,-1 3 233,6 2 1,-6 4-14,1 3 1,2 2 163,-2 2 1,6 1 69,-2 2 28,3 3-275,1 5 1,0-3-26,0-1 1,0-1-16,0 1 0,0-3-229,0-9 0,4 3 138,-1-6 1,5 0-338,-4-4 56,-1 1-336,2-1 217,-3-5 82,3-1 208,-5-5-15,0 0 0,4-5-48,-1-2 1,6-3-714,-1-2 1,1-3 332,-2 0 0,3-4-199,-2 4 0,2-5-8,1 1 69,1 2 199,-1 1 1,-1 1-67,-3 0 796,4 5-336,-10 0 227,4 8 1,-4-6-232,3 4 0,-3 1 105,3 7 1,-3 2 7,-1 6 0,0 0 493,0 3 0,0-1-24,0 5-240,0-5-284,0 8 1,0-10 167,0 3-871,0 3 456,0-6 1,0 1-725,0-5 636,0-1 0,1 3-727,3-2 1,-1-3 353,4-5 1,1 0-374,3 0 0,1 0 937,-1 0 0,0-10 0,1-3 0</inkml:trace>
  <inkml:trace contextRef="#ctx0" brushRef="#br0" timeOffset="1435">1454 327 8191,'-6'0'980,"-4"0"0,8 2-483,-1 1-839,-4 4 155,6 4 1,-8 4 652,5 0 0,1 4-179,3-4 0,0 0 71,0-3 0,0 0-176,0 4 0,1-8-28,3 4 0,-2-3 94,6 2-367,-1-5 108,5-1 1,-1-5 253,0 0-435,1 0 170,4 0 0,-3 0-158,2 0 1,-3-5 75,0-2 1,-1-3-58,0-2 1,-1-3 72,-2 0 0,1 0-169,-5 3 0,-1-3 25,-3 0 233,0 0-56,0-1 0,-1 3-62,-3-2 270,3 2-101,-14 2 0,7 0 160,-7-1 1,1 2-72,-1 3 0,3-2-140,-3 5 0,1 0 39,-1 4 0,3 2-250,1 1 0,0 2-32,3 3-965,3 2 789,0-4 0,5 6-23,0-1-765,5 0 685,1 1 0,11-1 521,2 0 0,2 1 0,2-1 0</inkml:trace>
  <inkml:trace contextRef="#ctx0" brushRef="#br0" timeOffset="1922">1851 340 8183,'0'-12'2473,"0"1"-1036,0 0-1268,0-1 1,-5 2 228,-3 3-638,-2 2 242,-1 5 0,-1 0 245,1 0 358,0 5-421,-6-4 0,5 9-251,-3-2 1,2 3 140,2 4 0,-1-1-225,1 5 0,4-4 25,-1 4 1,5-5-12,0 1 0,1-3 167,2 0-285,0-1 116,0 1 0,2-5 147,1 1-308,4-6 267,4 3 1,0-1-44,1 0 0,-1 0 36,0-4 1,6-6-347,2-1 1,2-3 113,2-1 1,-4-2-10,0-2 1,-2 1-204,2-5 64,3 0 148,-10-4 1,5 1-20,-6-1-57,-5-5 153,4 4 0,-8-3 159,1 4 1,-1 0-133,-2 1 0,0 3 411,0 0 0,-2 4-56,-1-4-18,-4 5 0,-4-1 1,0 7 703,4 3-219,2 5-240,0 0-624,-1 5 328,0 2 1,-3 8 252,5 0 1,-4 5-55,5-1 0,-1 2 134,4 2 1,-4 3-106,0 1 0,1 3-240,3-3 1,0-1 235,0-3-468,5-1 130,-4-4 1,8 2 436,-6-5-1377,6 1 404,-8-5-357,10 0 1,-9-3-66,6-1 113,-1-4 1,5 2 278,-1-5 1,1-1-434,4-3 995,-4-2 0,10-6 0,-5 1 0</inkml:trace>
  <inkml:trace contextRef="#ctx0" brushRef="#br0" timeOffset="2219">2133 237 8147,'0'-18'0,"-1"2"1804,-3 4-889,3 1-139,-9 0-395,9 4 1,-9 2 174,2 5-820,3 0 246,-5 0-272,4 0 0,-4 2 225,2 1-132,3 4 0,5 8 129,0 0 1,0 0-19,0-4 1,1 2-124,3 2 192,-3-2-51,9 3 1,-5-5 36,3 1 293,2-1-261,-4 5 0,2-7 187,-1 3 1,-4-4-98,1 4 0,-3-1 159,-1 0 0,0 1-102,0-1 1,0-3 183,0-1 0,-6-3 153,-6 4-144,1-6-101,-5 8 0,4-9 112,1 3-367,0-2 168,-1-2 1,5 0-1367,-1 0 783,1 0-1940,0 0 1090,2 0 1280,5 0 0,10-6 0,3 0 0</inkml:trace>
  <inkml:trace contextRef="#ctx0" brushRef="#br0" timeOffset="2388">2258 407 8147,'6'0'4817,"-1"0"-3747,-5 0-1004,0 0 101,0 5-14,0-4 1,-1 5-119,-3-2 95,3-3 1,-4 6-1521,5-3 850,0-3-1956,0 9 1193,0-9 1303,0 4 0,5 0 0,1 2 0</inkml:trace>
</inkml:ink>
</file>

<file path=word/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50:39.285"/>
    </inkml:context>
    <inkml:brush xml:id="br0">
      <inkml:brushProperty name="width" value="0.04274" units="cm"/>
      <inkml:brushProperty name="height" value="0.04274" units="cm"/>
      <inkml:brushProperty name="color" value="#CC0066"/>
    </inkml:brush>
  </inkml:definitions>
  <inkml:trace contextRef="#ctx0" brushRef="#br0">1 1043 8498,'11'0'407,"-5"0"0,8-4-274,-3 1 392,3-6-273,-2 3 1,-1-5 62,0 4-97,1-3-80,-1 3 0,-3-4-95,-1 0-24,-4-1 1,5 5 206,-4-1-427,0 1 136,-4 0-302,0-3 266,-5 9 0,-1-8-13,-6 6 0,0-1 41,-3 4 1,2 5 330,-2 2 0,2 3 47,2 2-49,0-1-104,4 0 0,-3 2-18,3 2 155,2-2 0,0 4 1,5-3 194,0 1 1,0 4-191,0-4 0,1 2-214,3-2 1,2-2 134,5 2 1,1-7-334,-1 0 0,4-2-5,0 2 0,2-3 21,-2-5 1,-3-1-496,3-3 0,2-2 259,-2-6 0,0 1-399,-4 0 0,3-1 249,-2 1 1,1-4 4,-5 0 0,1 0 112,-2 3 0,-2 1 317,-5 0 1,0-1-218,0 1 322,0-1-86,0 1 0,0 4-249,0-1 1119,0 6-298,-5-4 757,4 6-945,-4 0 1,1 2-7,0 2 0,1 2-32,3 5 1,0 0 57,0 1 0,3-1 99,1 1-406,5-1 94,-3 0 0,6 1 168,-1-1-183,0 0-17,6 1 1,-3-5-49,5 1 1,-2-6 137,2 2 0,1-3-212,-5-1 1,4 0 77,-4 0 0,0-1-163,-3-3 0,-2 2-56,-3-6 259,4 1-73,-10-5 1,4 5-100,-5-1-62,0 1 141,0-5 1,0 1-157,0 0 1,-5 0 96,-3 4 0,-1-3-170,2 2 1,-3-2 42,2-1-813,3-1 615,-5 6 1,8-4-200,-6 3-967,6-4 298,-4 5 274,6-4 0,2 9 951,2-3 0,2-2 0,5-1 0</inkml:trace>
  <inkml:trace contextRef="#ctx0" brushRef="#br0" timeOffset="167">591 940 8224,'5'11'0,"-2"1"1387,4-1 0,-3-3-567,4-1 1,-1 1-350,5 3 0,-2 1-208,-3-1 0,2 0-213,-5 1 0,3-1 198,-3 0-907,5-5 527,-8 5 1,6-9 117,-4 6-536,-1-6 424,8 3 1,-8-4-1253,6 3 0,-1-2 1378,5 1 0,4-6 0,2-4 0</inkml:trace>
  <inkml:trace contextRef="#ctx0" brushRef="#br0" timeOffset="525">1020 953 8109,'-18'-16'0,"-2"5"973,5-1 0,4 5 20,3 3-447,1 3-237,-5-4 0,0 5 154,-3 0-386,2 5 101,-8 1 1,7 4 441,-5-2 1,5 6-148,-1-3 1,6 3-130,2-3 1,4 0-93,-1 1 1,3 3-379,1 0 1,1 0 179,3-3-846,2-1 626,6 0 0,4-1-42,3-2 0,-1 1 44,0-6 0,0 1-1,1-4 1,1-5 40,-5-2 1,4-3-44,-4-2 1,4 1 94,-4 0 1,0-5-9,-3 1 1,-2-1 8,-3 1-28,4 2 59,-10-8 0,4 4-39,-5-2-18,0-2 43,0 3 1,-5 0-1,-3-1 1,-2 1-30,-1-1 0,1 1-167,2 3 1,-2 4 20,3 0-666,1-1 225,-4 11 150,9-4-1129,-4 5 1015,5 5 0,0 1-120,0 6 754,0-1 0,0 5 0,0 2 0</inkml:trace>
  <inkml:trace contextRef="#ctx0" brushRef="#br0" timeOffset="1143">1043 964 8109,'6'7'-274,"-2"1"1374,2-1 1,0 4-449,6-4 1,-1-1-206,0-2 1,1-3-146,-1 3 0,4-2 98,0-2 1,6 0 64,-3 0-24,-1-6-263,4 0 0,-4-1 178,2-1-529,2 0 227,-8 2 0,3-4 200,-5 3-901,-4-4 504,-2 5 1,-5-4-157,0 3 0,0 0 159,0 0 1,-2 0-293,-1 0 1,-4 1-9,-4 2 71,0 2 271,-1-3 1,1 7-122,0 1 466,-1 4-202,1 4 0,1 0 286,2 1 1,-1 3-130,6 0 1,-1 1-4,4 0 1,0-4-59,0 3 0,1-2 198,3-2 0,2 1 158,6-1-182,-1-5-197,0 4 0,1-5 133,-1 3-319,5-3 88,-3 0 1,3-4-117,-4 3 0,-1-3 61,0-1 0,1 0-18,-1 0 0,-3-1 23,-1-3-238,-4 3 186,2-4-86,-5 5 832,0 0 0,3-5-434,1-3-933,0 3 509,1-5 0,-2 4 23,4-5-481,-4-1 438,7 1 0,-4 0-242,5-1 0,-3 0 130,-1-4 0,1 4 189,3-3 0,1 2-44,-1 2 1,0 3 132,1 1 0,-5 4 1,1-1 1,-4 3 359,3 1 0,-3 0-15,4 0 204,-1 0-310,-1 5 0,3 1 376,-5 6 1,4-1-235,-5 0 1,5 1-5,-4-1 1,1 0-112,-2 1 1,-1-1-111,2 1 148,2-1-1028,-5 0 580,4 1 0,-1-5 11,0 1-1392,-1-6 433,2 8 123,-3-9 0,8 5 78,-3-6 0,3 0-91,2 0 0,-1-2 1029,0-2 0,6-2 0,1-5 0</inkml:trace>
  <inkml:trace contextRef="#ctx0" brushRef="#br0" timeOffset="1592">1894 952 8109,'7'-11'651,"-4"0"1,-1 3-178,-2 1 0,-4 3 241,0-4-329,0 6-305,-1-8 119,4 8 156,-9-3 114,4 5-292,-6 0 0,5 2 301,-1 1-381,1 4 95,0 4 0,-2 0-26,6 1 1,-5-1 30,4 0 1,1 1-202,3-1 0,0 0 217,0 1-181,0-1 26,0 1 1,0-1 142,0 0-252,5 1 124,1-6 1,5 3 39,1-6-200,-1 1 56,0 1 1,4-4-178,0 3 0,6-2 81,-2-2 0,1-2-196,-1-2 0,2-1 15,-2-2 96,2-8 51,-3 12 1,2-12-74,-5 8 395,0-3-265,-3-2 0,-1 1 165,0-1 1,-3 1-108,-1 0 1,-4-1 50,1 1 1,-3 4-37,-1-1 0,-1 4 68,-3-3 0,1 4-55,-4-1-177,-1 3 175,-3 1 0,-2 1-50,-2 3 387,3 2-207,-5 6 0,6-1 392,0 0 0,-1 1-215,1-1 1,1 0 256,2 1 1,2 0-174,2 4 1,3-8-34,-3 4 1,3-3 86,1 2-391,5 0 77,1-5 1,6 3 302,-1-5-1021,5 5 471,2-8 1,10 4 98,2-5-1966,3 0 1296,1 0 1,6 0-1274,5 0 0,2-4 1979,6 1 0,0-11 0,4 1 0</inkml:trace>
  <inkml:trace contextRef="#ctx0" brushRef="#br0" timeOffset="2419">3075 954 8120,'0'-11'-1451,"-6"5"871,5 1 299,-9 5 281,9 0 0,-9 0 0,2 0 341,-2 5-212,4-4 1,-4 9 622,2-2 0,-2 2-327,-1 1 1,5 4-8,2 0 0,1 1-183,-1-5 1,3 4-261,-3 0 1,7 0 502,1-3-670,5-1 203,-3-5 0,1 3 165,1-5-206,-1 0 82,5-4 1,-1 0-148,1 0 1,0-2 6,3-1 0,-2-4-479,2-4 1,-6 0 244,-2-1 1,0 1-227,0 0 1,-2-1 10,-5 1-80,0 0 617,0-1 0,0 1 0,0-1 0,0-4 0,-5 4 0,-1-5 0,-5 6 0,3-1 0,0 1 0,1 4-358,-4-1 358,4 5 0,-2-3 684,6 2-303,-1 3-96,4-4-83,0 5-32,0 5 486,5-4-346,1 9 0,6-8 96,-1 2 0,5-3-112,3-1 0,3-1-115,0-3 1,2-3 47,3-4 1,-3 0-218,2-1 0,2-3 102,-2 0-492,-4 0 338,-1-1 1,-8 2 56,2-5-615,-3 0 443,-5 1 0,1-3-211,-4 2 0,0 1 105,-4 0 1,-1 0-112,-3-1 1,-2-1 34,-6 5 1,0 0 313,-3 3 0,2 2-113,-2 3 430,2-3-235,2 8 1,3-3-148,1 5 156,-1 0-34,-3 0 1,3 5 88,1 3 1,-1 6-64,-3 1 1,3 5 458,1-1 1,1 4-194,-2 3 1,3 3 304,5 5 1,0 0-31,0 0 53,0 0-287,0-5 1,0 3 171,0-6-14,5 5-344,-4-7 0,8 0 58,-5-5 1,3-1 0,-3 1 1,4 1-312,-4-5 0,1 0 144,-2-3 1,-1-5-467,1 1 1,-1-5 112,-2 5-968,0-5 435,5 2 403,-4-5-960,4 0 307,-5 5-436,0-4 631,0 4 176,5-5 694,-4 0 0,9-5 0,-3-1 0</inkml:trace>
  <inkml:trace contextRef="#ctx0" brushRef="#br0" timeOffset="2635">3062 974 8093,'0'-6'518,"5"1"1,-2 4-252,4-3 0,1 3-31,3-3 0,6 1 145,1-1 0,0 3-68,1-3 1,4 3 130,3 1 0,1-4 49,-5 1-942,-4-1 441,3 4 0,-3 0 105,5 0-2249,-6 0 1495,5 0 0,-10 0-482,3 0 0,2 0 735,-2 0 1,0 0 403,-4 0 0,1 0 0,-1 0 0</inkml:trace>
  <inkml:trace contextRef="#ctx0" brushRef="#br0" timeOffset="3522">4105 997 8250,'0'-6'1055,"0"0"-80,5 1-195,-3 4-389,3-9 0,-5 8-109,0-6 1,0 4-149,0-3 0,-2 4 292,-1-1-520,-4 3 149,1-4 1,-4 4 224,2-3-385,-2 3 133,-6 1 0,3 0-194,-2 0 0,3 1 116,0 3 1,-3 2-29,0 5 0,0 1 74,4-1 0,-1 0 80,1 1 0,3-1-13,1 1-99,4 4 69,-2-4 1,2 5-220,-1-6-82,0 1 61,9-1 47,1 0 0,9-1 91,1-2 1,-1-3-6,-4-5 0,4 0-39,0 0-130,0 0 92,2-5 1,-5 2 1,3-4-157,-2-1 241,-2-3 0,1 1-32,-1 2 142,-5-2-124,4 4 0,-8-5 162,1-1 0,-1 5-114,-2-1 0,0 1 638,0-5-282,0 6 1110,0-4-431,0 9-34,0-5-356,0 6 143,0 0-513,0 6 0,4 0-27,-1 5 0,6-3 6,-1-1 1,2 1-670,1 3 1,0-3 91,1-1 1,3 0-122,0 0 0,0 2 263,-4-5-1687,6 0 1164,-5 1 0,9-4-1770,-6 3 2505,5-3 0,-2-1 0,4 0 0</inkml:trace>
  <inkml:trace contextRef="#ctx0" brushRef="#br0" timeOffset="-10454">3856 103 8364,'-5'-10'0,"-3"1"0,-2 2 877,4 4 0,-4-3-284,2 2 1,-3 3-383,-4-3 0,1 3 118,-5 1 247,0 0-223,-3 0 0,-5 3 107,1 1-364,-1 5 18,4-3 0,2 6-45,2-1 1,2 0 146,1 1 1,5-1-700,0 0 409,-1 1 0,11-1-432,-3 0 1,4 1 111,4-1-73,2-5 288,11 4 1,-3-3-173,5 4 78,-1 0 95,10 1 0,-4-5-98,3 1 0,-3-1 105,-2 5 1,-4-2 85,-3-3 0,-2 4-45,-2-4 1,-1-1 241,-2 2 1,-3-4 25,-5 3 344,0-4-313,0 2 0,-3-1-101,-5-1 567,-4 6-405,-11-8 1,1 6 65,-1-3 0,-4-3-73,1 3 0,-1-3 94,5-1 1,-1 0-69,0 0 1,5 0-383,-1 0 1,5 0-28,-1 0-989,2 0 449,7 0 405,1 0-1058,5 0 356,0 0-135,5 0 1,2-1 1131,8-3 0,3 3 0,5-5 0</inkml:trace>
  <inkml:trace contextRef="#ctx0" brushRef="#br0" timeOffset="-8895">3981 238 8234,'0'-6'1302,"0"1"-1190,0 5 1,-2 0-61,-1 0-136,-4 0 81,-4 0 1,0 0 910,-1 0 0,1 4-345,0-1 1,-1 6-62,1-1 1,0-2-177,-1 2 1,2-1-249,3 4 1,-2 1 165,5-1-531,0 0 327,4 1 279,0 4-672,0-3 306,0 3 1,0-5-141,0 1 1,5-5 42,3 1 0,2-4-48,1 3 1,1-4 126,-1 1 0,0-3-102,1-1 0,0 0 40,3 0-215,-2 0 145,3 0 0,-4 0 88,-1 0-152,-5-5 92,4 4 1,-5-6 60,3 3-52,-3 3-30,0-9 111,-4 4 1,4-6-44,-5 1 1,0 0-31,0-1 0,-1 1 1,-3 0 299,-2 5-103,0-5 1,-4 5-181,2-5 470,-2-1-221,4 1 0,-3 0 98,5-1 0,-3 1-140,3 0 1,-1 3 228,1 1-181,3 4 1,-4-3-64,5 2 30,0 3-655,0-4 357,0 5 1,1 1 21,3 3 345,2-3-96,0 9 0,4-7 94,-2 4 1,2 1-117,1 3 0,-3 2 174,-1 2 0,1-3-102,3 4 0,1-4-23,-1-1 0,-1 1-12,-2-1 180,2 0-150,-4 1 0,2-2 38,-1-3-355,-4 4 301,2-10-207,0 9 208,-4-9 280,4 4-179,-5-5 284,0 0 1,0-5-258,0-2-921,5-4 512,-4 0 0,6 0-328,-4-1 1,0 1 229,5 0 0,-5-1-3,5 1 1,-4 0 41,3-1 0,-4 1 207,1 0 0,1 3-264,-2 1 364,1 4-70,-4-7 0,1 9-127,3-3 331,-3 3-57,4 1-264,-5 0 94,5 0 0,-2 1 352,5 3-280,-6 2 1,7 5 242,-5 1 0,3-1 101,-3 0-178,5 1-68,-8-1 1,5 0 17,-2 1 206,-3-6-257,10 4 1,-9-7-31,6 4 1,-5-4 196,5 1-305,-6 2 0,5-5 132,-3 3-112,-3-3 92,9-1-39,-4 0 22,0 0-12,5-5-246,-5-1 98,5 0 1,-3-5-97,-1 4 1,-3-3 58,4-2 0,-2 1-89,2 0 0,-2-1 91,-2 1 0,-2 0-37,6-1 0,-6 1-3,2 0 124,-3 4-38,4-3 0,-3 8-86,1-6 324,-1 6-36,-2-3-534,0 5 307,0 0 230,5 0-138,-4 5 1,4 1 286,-5 5 1,1 1 88,3-1-139,-3 0-86,4-4 0,-5 3-89,0-3 0,2 2 133,1-1 316,-1 2 106,3-4-617,-5 0-29,5-1 175,-4-5-326,4 0 0,-5 2-71,0 2-265,0-3 98,0 4 221,0-5-1969,0 0 1282,5 0 234,-4 0-173,4 0 353,-5 0 74,0 0 420,5 0 0,-3 0 0,3 0 0,-5 0 824,0 0-746,5 0 102,-4 0-71,4 0 260,-5 0 2392,0 0-2480,5 0 108,-4 0-212,9 0 0,-7 0 66,4 0 0,1 0-29,3 0 1,1-4-123,-1 0 0,2-5 111,2 2 1,1 1-259,3-2 0,1 0 33,-5-3-201,0 0 172,-3-1 1,-1 5 9,0-1 0,-3 1 23,0-5 0,-6 5-161,2-1 1,-3 5 93,-1-5 0,0 4-62,0-3 1,0 3 101,0-4-207,0 6 176,-5-3-175,-1 5 216,-6 0 1,0 1-55,-3 3 376,2 2-194,-3 5 0,4 1 59,1-1 1,0 4-120,-1 0 0,2 0 236,3-3 1,-2 0-71,5 3 1,-3-2 439,3 2-76,0-2-218,4-2-135,0 0 0,0 1 83,0-1-354,0-5 216,0 5 0,5-9 54,3 6 1,2-6-37,1 2 0,5-3-185,3-1 0,-1 0 29,1 0 1,0-1-854,3-3 1,1 2 126,0-6-1336,-1 6 1311,1-4 0,0 3-108,-1-1-750,-4-5 1592,4 8 0,-10-9 0,5 3 0</inkml:trace>
  <inkml:trace contextRef="#ctx0" brushRef="#br0" timeOffset="-7344">5375 214 8055,'0'-6'1040,"0"1"-1199,0 5 1,0 6 767,0 6 1,4 4-37,0 7 183,5-1 92,-8 1-495,4 0 0,-1 3-71,0 1 0,3-1-36,-3-3 1,4-2-171,-5-2 31,1 3-537,1-10 0,-4 5 309,3-6-760,-3 0 1,-1-3 176,0-1-992,0-4 761,0 2 935,0-5 0,-10 0 0,-2 0 0</inkml:trace>
  <inkml:trace contextRef="#ctx0" brushRef="#br0" timeOffset="-7036">5194 215 8156,'0'-22'1169,"0"9"-804,0-2 0,1 12 73,3-4-1055,2 4 310,11-2 0,-3 2 361,4-1 1,0 0-21,1 4 0,1 5 221,-5 3 1,4 3 68,-4 4-47,5-2-138,-7 8 1,7-3-132,-5 4 276,0-4-255,-3 3 0,-5-7 134,1 5-475,-6-10 231,3 6 0,-5-9 280,0 6 0,-3-5-113,-1 1 0,-5-6 141,2 2 1,-7 1-131,-1-1 1,-1 0-77,5-4 35,-5 0 64,3 0-199,-8 0 0,8 0 0,-2-1 244,2-3-845,2 3 0,0-10-517,-1 4 113,6-3 610,1-2 0,5 4-734,0-4 1208,0 4 0,5-14 0,1 4 0</inkml:trace>
  <inkml:trace contextRef="#ctx0" brushRef="#br0" timeOffset="-6066">5489 216 8156,'5'12'716,"-4"-1"-368,9 0 1,-7 2 151,4 2-126,-4-2 0,6 4 117,-6-1-248,6-4 42,-8 4-73,4 1 0,-5-5 56,0 4 0,0-8 216,0 0-335,0 0-181,0-2 273,0-1-619,0 0 457,0-4-165,0 4 163,0-5 1,0-1 5,0-3-501,0 3 266,0-9 0,0 4-456,0-6 1,4 0 262,0-4 0,1 4-143,-1-3 1,1-2-12,2 2 164,4-5 50,-5 7 0,1-3-229,1 5 698,-6 4-281,9-3-223,-10 9 946,4-4-305,0 5 1,-4 1-197,3 3 0,1-1 298,-1 4 1,0 5-161,-4 3 1,1 0 55,3-4 0,-3 0 19,3 1-173,2-1-50,-5 0 1,9 1 141,-2-1-254,2 1 112,1-6 0,1 3 87,-1-6-64,5 6-31,2-8 0,3 5-208,-2-6 1,1 0-52,-4 0-440,4 0 419,-8 0 1,5-4-66,-6 0-22,0-5 126,1 3 1,-5-2-114,1 1-246,-6-1 228,3-3 0,-5-1-160,0 1 1,-1 0 126,-3-1 0,-3 1 213,-8 0 0,1-4-217,-5 0 631,5-1-268,-7 5 0,4 1-152,-2 2 623,-2 3-390,3 0 1,1 4 70,2-3-45,-3 3 51,10 1 114,-7 0-145,9 5-269,0-4 0,2 8 107,8-5 1,3 0 4,8-4 1,-1 0 5,5 0-294,0-5 116,4-2 1,-1-3 111,1 3-283,0-3 283,-1-2 0,0 0-127,-3-3 0,1 2 59,-5 2 1,0 3-87,-4 1 0,-1-1 30,-2-3 320,2-1 0,-9 5-156,3-1-97,-3 6 721,-1-8-239,0 8-89,0-3-116,0 5-40,0 0 0,-1 4 11,-3 0 1,2 6-18,-6 1 0,4 2 221,-3 6 0,3-2 14,-3 2 1,4 3-163,-1-3 0,3 1 56,1-1-388,0 2 95,0-8 1,0 3 291,0-5-310,0 1 63,0-6 0,0 0-351,0-2 118,0-3-137,0 4 214,0-5-283,0-5 215,5 4 0,1-9 18,6 3-565,-1-4 455,5 0 1,-3 0-221,2-1 131,3 1 118,-6 0 1,9 4 190,-6 4 1,1 0-225,-1-1 1,-2 3 367,2-3 1,-3 4-19,0 4 291,-1 2-288,-5 6 0,1-5 37,-3 1 727,-3-1-575,4 10 0,-5-5 25,0 4 649,0 1-572,0-4 1,-1 7 46,-3-5 1,-2 0-42,-6-3 0,0-1 262,-4 0-124,4 1-252,-5-6-227,1 4 0,0-9 0,-3 3 330,4-3-1583,2-1 904,2 0 0,-1 0 175,1 0-996,5-5 0,-3-1 49,5-5 368,0-1 0,4 1-223,0-1 961,0 1 0,10-10 0,3-3 0</inkml:trace>
  <inkml:trace contextRef="#ctx0" brushRef="#br0" timeOffset="-5198">6271 93 8156,'0'17'1403,"0"0"-1127,0-6-157,0 5-148,0 2 1,0 1-30,0 0 1059,0 0-642,0 3 1,0-3 422,0 0-354,0-5-194,0 8 0,0-10-60,0 3 1,0-2 112,0-2-823,0 1 1,0-1 297,0 0-1219,0 1 521,0-6 495,5 4-140,-4-9 1,10 4 117,-4-5 0,3-1 176,2-3 0,-1 2 243,0-6 1,1 4-83,-1-3 566,0 4-348,6-7 1,-4 5 21,6-2 646,0-4-520,-1 5 0,0-5 141,-3-1 189,-3 1-351,5 0 0,-6-1 54,0 1 0,-1 0-112,-2-1 0,1 1-52,-5 0 139,-1-1-318,-8 1 163,-1 5 0,-5 1 87,-1 5-285,1 0 70,-5 0 1,3 1 162,-2 3-216,2-3 134,2 9 0,0-4 83,-1 6 1,5-1-60,-1 0 0,6 1 39,-2-1 1,3 0 1,1 1 84,0-6-139,0 4 1,5-4 56,2 6 156,-2-6-191,5 4 0,-3-5 83,4 3-351,0 2 260,1-9 0,-1 8-90,0-5 1,-1 1 175,-2-1-116,2-3 1,-7 5 52,4-2-85,-4-3 41,2 4 1,-5-5 1463,0 0-1514,0-5 106,0 4 0,1-9-427,3 2 162,-3-2 110,4-1 0,0-1-56,3 1 0,-2 0 102,1-1-662,1-4 438,3 4 0,1-5-144,-1 6-48,-5-6 203,4 10 0,-7-7-231,5 10 575,-6 0-57,3 4-6,0 0 1,-4 2-99,3 1 1,-3 0 185,-1 5 0,4 3 31,0 4 204,0 0 0,-4-4 1,0 1-156,0-1 112,5 0-119,-4-4 1,5 3-40,-2-3-179,-3-2 0,9 2 231,-2-3-287,-3-3 0,5 4 110,-2-5 0,2 0-179,1 0 1,-3-1-79,-1-3 2,1 3 85,3-10 1,0 5 110,1-5-276,-6-1 0,4 1 0,-3 0-182,-1-1 149,4 1 0,-5-1-208,2-4 405,4 4 0,-10-5-66,3 6 0,1 0 545,-2-1-206,1 6 35,-4-4-78,0 9-56,0-4 218,5 10-153,-4 1 0,5 7 108,-6 2 801,0-3-622,0 10 0,0-8-71,0 5 0,0-6-126,0 3 0,0 0-781,0-1 1,0 0 218,0-3-607,5-1 655,1 0 0,5-3 25,1-1-1651,-1 1 1111,5-2 0,2-1 810,5-5 0,4 0 0,2 0 0</inkml:trace>
  <inkml:trace contextRef="#ctx0" brushRef="#br0" timeOffset="-4831">7723 169 8002,'0'-18'858,"0"2"-590,0 5 1,-2 3 53,-1 1 5,-4 4-296,-4-2 1,-5 5 31,-3 0-1,-3 0 1,-4 0-1,-1 0 401,2 0 0,5 4-132,1 0 0,5 4-421,-1 0 1,4 2 18,3 1-214,-2 1 212,9-1 0,-4 2 132,5 2 1,5-3 57,2 3 0,4 2-14,0-2-377,0 0 1,1-4 0,-1 1 171,0-1 1,1 0 50,-1 1 0,-4-1 196,1 0 0,-5 1 14,0-1 61,-1-5 0,-2 5 94,0-4-225,-5-2 432,-2 0-281,-9-5 1,-1 0 91,-1 0 26,-4 0-96,4 0 1,-3 0-459,2 0 0,3 0 156,4 0 1,1 0-1651,0 0 965,4-5-1353,2-1 1325,5 0 1,3-1-170,5 3 290,4 3 632,11-9 0,-1 4 0,1-6 0</inkml:trace>
  <inkml:trace contextRef="#ctx0" brushRef="#br0" timeOffset="-4509">7745 295 8002,'0'-7'3457,"0"2"-3332,-5 5 59,-1 0 0,-9 0 90,0 0 0,-4 5-48,4 3 1,0 1 145,3-2 0,1 4 47,0-4-572,4 3 181,2 1 0,1 5 274,1-1-315,-1 0 5,4-4 1,5-3 166,2-1-567,-1 1 315,4-2 0,-3 3-53,8-5 1,-2 0 73,2-4 1,3 0-168,1 0 256,-3 0-55,5-6-287,-8 0 192,8 0 1,-9-4 3,-1 2 128,0-2-25,-4-1 1,-1-1-29,-2 1 107,-3 0-96,-1-1 1,-1-3 99,-3 0 1,-2 0-112,-6 4 1,0 1 148,-3 2 1,2-1-94,-2 6-321,-3-6 164,6 7 1,-5-3 135,6 5-1391,5 0 404,-4 0 447,8 0-496,-8 0 280,9 0 775,-4 0 0,15 0 0,3 0 0</inkml:trace>
  <inkml:trace contextRef="#ctx0" brushRef="#br0" timeOffset="-4266">7915 35 10396,'7'11'643,"-2"6"0,-5-3-300,0 4 131,0 1-152,0 4 1,0 1 251,0 2 1,0 0-139,0 4 0,0-5-380,0 2 1,0-4 152,0 0-1297,0-5 862,0 3 0,0-8 295,0 2-1321,0-2 1,-2-6 295,-1 1-87,1-6 150,-3 3 176,5-5 0,4-1 61,0-3 656,5-2 0,-8-11 0,4 0 0</inkml:trace>
  <inkml:trace contextRef="#ctx0" brushRef="#br0" timeOffset="-3991">7984 227 8024,'0'-12'1572,"0"6"-1319,5 1 0,-2 6-56,5 3-178,-6 2 3,8 6 1,-9 0 22,3 3 384,2-2 0,-3 5 0,3-4 632,-1 1-573,4 5-221,-3-8 1,2 9-130,0-6 1,-1 0 94,4-4 0,1 1-252,-1-1 1,-3-1 217,-1-3-280,-4-1 383,7-6-8,-9 0 210,9 0-263,-9 0 0,8-2 66,-5-2-487,5-2 157,-3-5 0,0 0-145,-2-1 39,3 1 261,-6-6 1,4 4 55,-5-6 0,0 1-44,0-1 1,0-2-94,0 2 1,0 1-297,0-1 0,0 4-172,0-4 0,0 5-321,0-1 738,5 3 0,1 0 0,6 1 0</inkml:trace>
  <inkml:trace contextRef="#ctx0" brushRef="#br0" timeOffset="-3806">8312 194 8024,'0'7'1665,"0"1"0,0 3-736,0 4 1,0 0-1048,0-3 1,0 3 123,0 0 351,0 0-157,0-4 1,0 1 142,0-1-291,5 0 31,-3 1 0,3-5-286,-5 1 130,0-6 131,0 9 1,0-9-799,0 6 470,0-6 0,0 4-1135,0-2 0,1-3 1405,3 3 0,-3-2 0,4-2 0</inkml:trace>
  <inkml:trace contextRef="#ctx0" brushRef="#br0" timeOffset="-3372">8369 192 12178,'10'5'-479,"-2"2"0,0 5 550,-4 3 0,4 1 182,-4 3 0,3 1 158,-3-5 1,3 2 149,-3-2 140,5-3-326,-8 5 1,8-6 80,-5 1-619,0-1 179,1-5-975,-4 4 811,4-9 327,-5 5-152,0-6 671,0 0-617,0-6-1116,0 0 676,5-5 1,-4-1-77,3 1-179,2-5 359,-4 3 0,8-7 27,-3 5-135,3 0 0,2-2 1,-1 0 119,0-1 1,-1 2-68,-2 4 0,2 2 256,-2 3 0,-2-2-169,2 5 785,-1 0-427,-1 4 0,1 0-72,-4 0 0,0 5-60,5 3 0,-6-2 1031,2 2 43,2-1-644,-5 5 1,6-1-73,-4 0 0,-1 5-132,2-1 1,1 0-204,-2-4 0,2 0 179,-1 1-1176,-3-1 390,4-5 330,-5 5-383,6-5 0,-5 1 0,4 0-833,0-2 589,-4-2 488,9-3 1,-2 0-240,7 0 0,-3 0 629,4 0 0,1-5 0,1-1 0</inkml:trace>
  <inkml:trace contextRef="#ctx0" brushRef="#br0" timeOffset="-2907">8902 294 7981,'6'-13'486,"-2"-2"1,1 1-72,-1-5 1,0 5 724,-4-1-264,0 3-680,0 0 1,-5 5 140,-3-1-306,-2 6 137,-1-3 1,-2 10 168,-2 2-145,2 3-10,-3 2 1,5 0-197,-1 3 0,5-2 62,-1 2 1,2 2-340,-2-2 0,3 0 180,5-4 0,0 0-64,0 1 1,0-5 32,0 1-34,0-6 1,0 5 0,1-5-225,3 2 479,3 0-155,4-4 1,0-1-201,1-3 0,-1 1 122,0-4 0,3-1 178,-3-3 0,3-1-108,-6 1 1,1-4 254,-2 0 40,3-5-257,-8 7 147,8-3-49,-9 4 1,5-1-90,-2 1 200,-3-2 47,4 13-188,-5-9-3,0 9 26,0-4 0,0 6-290,0 3 0,0 2 67,0 5 1,0 6 392,0 2 8,0 2-278,0 2 220,0 4-99,0-3 0,0 5-99,0-2 424,0-3-212,5 9 1,0-10 137,3 4 0,2 1-43,-2-2 1,-2 1-175,1-5 1,-3 1 83,4 0-393,-6-6 130,3 5 162,-5-10 290,0 5-316,-5-6 0,-2-5 15,-8-2 388,-8-3-235,-6-1 1,-1 0 1,-1 0-662,1-5 1,-3-1 142,3-5-1202,2-1 735,6 1 474,-1 0 1,6 1-2117,1 2 2401,9-7 0,-3 2 0,3-9 0</inkml:trace>
  <inkml:trace contextRef="#ctx0" brushRef="#br0" timeOffset="-2047">9549 305 8058,'7'-5'0,"-1"-1"385,-2-6 1,-3 5 217,3-1-371,-3 1-243,-1-5 0,0 1 225,0 0 11,0 4 1,-5-3 68,-3 3-98,-2 2 559,-1-5-407,0 8 1,-5-3-42,1 5 0,-4 0-60,4 0 0,-4 5-293,4 3 0,-4 3 43,4 4-136,0-2 175,4 8 0,1-7 206,2 5-412,-2-5 134,9 2 1,-4-3 101,5 2-355,0-7 176,0 7 0,1-9-81,3 6 1,2-5 154,5 1 0,1-6-217,-1 2 1,4-3-97,0-1-306,1 0 391,0 0 1,-4-4-160,4 1 37,-4-6 0,0 2-270,-1-4 429,-5 5-178,4-9 228,-8 7 0,6-8 55,-4 4 0,0 1-101,-4 0 1,0-1 545,0 1 0,0 4-161,0-1 1144,0 5-503,0-2-426,0 5 15,0 0 1,4 2 49,-1 1-68,1 4 1,0 4-1,1 2-49,1 2 0,2-3-40,3 4 0,-3-4-467,-1-1 0,1 1 112,3-1-1073,1 1 808,-1-1 0,0-5 46,1-2-697,-6 2 0,4-5 74,-2 3-212,-3-2 447,5-2 680,-9-6 0,4 0 0,-5-5 0</inkml:trace>
  <inkml:trace contextRef="#ctx0" brushRef="#br0" timeOffset="-1381">9673 262 8058,'0'-7'724,"0"-3"-74,0 9-466,5-4 0,-2 6-64,4 3 1,-4 2 17,0 6 181,4-1 0,-6 0 0,4 1 205,0-1-109,-4 0 1,4 1 0,-5-1 349,0 0-671,0 1 1,2-5-512,1 1 443,-1 0-288,3-2 132,-5-1 120,0-5 121,0 0-922,0-5 536,5-2 1,-3 0-160,6-1-409,-1 1 522,0-5 0,3 1-165,-3 0 0,3-1 108,2 1 1,-1 1 149,0 2-92,1-2 95,-6 9 213,4-4 0,-7 1 0,4 1-291,2 0 779,-4 2-396,5 6 1,-5-3 3,3 6 816,2-1-617,-4 0 1,7 3 269,2-3 0,-3 3-239,4 2 1,1-5-2,2 1 0,-1-2-38,1 2-263,0-3 42,-2 0 1,5-4 201,-4 3-426,4-3 157,1-1 1,-5 0 16,1 0-189,-5-5 90,3 4 0,-6-8 6,0 5 1,-1-5 56,-2 2 1,1 1-99,-5-2 1,-1 0 135,-3-3-209,0 0 185,0-1 1,-1 2 3,-3 3-197,3-3 186,-9 3 0,2 0-59,-7-1 159,3 6-104,-5-3 0,2 5 183,0 0-194,-5 0 17,7 5 0,-3 1 202,5 5 0,0 1 42,4-1-1,-3 5-186,9-3 1,-4 3 64,5-4 76,0-1 0,0 0 59,0 1-112,5-1 164,1 1-205,5-6 0,2 3 163,2-6 0,-1 1-69,5-4 0,0 0-32,3 0-21,1-5 17,0-1-52,-1-6 16,1 1 1,0 0 105,-1-1-44,-4-4 1,-2 2-1,-4-5 135,-1-1-8,-5-1-111,-1-2 0,-5 0 178,0 1 0,-6 0-44,-5 3 0,-2-2-194,-6 2-49,0 3 1,0-4-406,1 4 255,4 1 0,-6 5 47,4 3-1975,-4-3 1317,8 8 1,-5-6-58,6 4 746,0 0 0,-1 4 0,1 0 0</inkml:trace>
  <inkml:trace contextRef="#ctx0" brushRef="#br0">1 1043 8498,'11'0'407,"-5"0"0,8-4-274,-3 1 392,3-6-273,-2 3 1,-1-5 62,0 4-97,1-3-80,-1 3 0,-3-4-95,-1 0-24,-4-1 1,5 5 206,-4-1-427,0 1 136,-4 0-302,0-3 266,-5 9 0,-1-8-13,-6 6 0,0-1 41,-3 4 1,2 5 330,-2 2 0,2 3 47,2 2-49,0-1-104,4 0 0,-3 2-18,3 2 155,2-2 0,0 4 1,5-3 194,0 1 1,0 4-191,0-4 0,1 2-214,3-2 1,2-2 134,5 2 1,1-7-334,-1 0 0,4-2-5,0 2 0,2-3 21,-2-5 1,-3-1-496,3-3 0,2-2 259,-2-6 0,0 1-399,-4 0 0,3-1 249,-2 1 1,1-4 4,-5 0 0,1 0 112,-2 3 0,-2 1 317,-5 0 1,0-1-218,0 1 322,0-1-86,0 1 0,0 4-249,0-1 1119,0 6-298,-5-4 757,4 6-945,-4 0 1,1 2-7,0 2 0,1 2-32,3 5 1,0 0 57,0 1 0,3-1 99,1 1-406,5-1 94,-3 0 0,6 1 168,-1-1-183,0 0-17,6 1 1,-3-5-49,5 1 1,-2-6 137,2 2 0,1-3-212,-5-1 1,4 0 77,-4 0 0,0-1-163,-3-3 0,-2 2-56,-3-6 259,4 1-73,-10-5 1,4 5-100,-5-1-62,0 1 141,0-5 1,0 1-157,0 0 1,-5 0 96,-3 4 0,-1-3-170,2 2 1,-3-2 42,2-1-813,3-1 615,-5 6 1,8-4-200,-6 3-967,6-4 298,-4 5 274,6-4 0,2 9 951,2-3 0,2-2 0,5-1 0</inkml:trace>
  <inkml:trace contextRef="#ctx0" brushRef="#br0" timeOffset="167">591 940 8224,'5'11'0,"-2"1"1387,4-1 0,-3-3-567,4-1 1,-1 1-350,5 3 0,-2 1-208,-3-1 0,2 0-213,-5 1 0,3-1 198,-3 0-907,5-5 527,-8 5 1,6-9 117,-4 6-536,-1-6 424,8 3 1,-8-4-1253,6 3 0,-1-2 1378,5 1 0,4-6 0,2-4 0</inkml:trace>
  <inkml:trace contextRef="#ctx0" brushRef="#br0" timeOffset="525">1020 952 8109,'-18'-16'0,"-2"5"973,5-1 0,4 5 20,3 3-447,1 3-237,-5-4 0,0 5 154,-3 0-386,2 5 101,-8 1 1,7 4 441,-5-2 1,5 6-148,-1-3 1,6 3-130,2-3 1,4 0-93,-1 1 1,3 3-379,1 0 1,1 0 179,3-3-846,2-1 626,6 0 0,4-1-42,3-2 0,-1 1 44,0-6 0,0 1-1,1-4 1,1-5 40,-5-2 1,4-3-44,-4-2 1,4 1 94,-4 0 1,0-5-9,-3 1 1,-2-1 8,-3 1-28,4 2 59,-10-8 0,4 4-39,-5-2-18,0-2 43,0 3 1,-5 0-1,-3-1 1,-2 1-30,-1-1 0,1 1-167,2 3 1,-2 4 20,3 0-666,1-1 225,-4 11 150,9-4-1129,-4 5 1015,5 5 0,0 1-120,0 6 754,0-1 0,0 5 0,0 2 0</inkml:trace>
  <inkml:trace contextRef="#ctx0" brushRef="#br0" timeOffset="1143">1043 964 8109,'6'7'-274,"-2"1"1374,2-1 1,0 4-449,6-4 1,-1-1-206,0-2 1,1-3-146,-1 3 0,4-2 98,0-2 1,6 0 64,-3 0-24,-1-6-263,4 0 0,-4-1 178,2-1-529,2 0 227,-8 2 0,3-4 200,-5 3-901,-4-4 504,-2 5 1,-5-4-157,0 3 0,0 0 159,0 0 1,-2 0-293,-1 0 1,-4 1-9,-4 2 71,0 2 271,-1-3 1,1 7-122,0 1 466,-1 4-202,1 4 0,1 0 286,2 1 1,-1 3-130,6 0 1,-1 1-4,4 0 1,0-4-59,0 3 0,1-2 198,3-2 0,2 1 158,6-1-182,-1-5-197,0 4 0,1-5 133,-1 3-319,5-3 88,-3 0 1,3-4-117,-4 3 0,-1-3 61,0-1 0,1 0-18,-1 0 0,-3-1 23,-1-3-238,-4 3 186,2-4-86,-5 5 832,0 0 0,3-5-434,1-3-933,0 3 509,1-5 0,-2 4 23,4-5-481,-4-1 438,7 1 0,-4 0-242,5-1 0,-3 0 130,-1-4 0,1 4 189,3-3 0,1 2-44,-1 2 1,0 3 132,1 1 0,-5 4 1,1-1 1,-4 3 359,3 1 0,-3 0-15,4 0 204,-1 0-310,-1 5 0,3 1 376,-5 6 1,4-1-235,-5 0 1,5 1-5,-4-1 1,1 0-112,-2 1 1,-1-1-111,2 1 148,2-1-1028,-5 0 580,4 1 0,-1-5 11,0 1-1392,-1-6 433,2 8 123,-3-9 0,8 5 78,-3-6 0,3 0-91,2 0 0,-1-2 1029,0-2 0,6-2 0,1-5 0</inkml:trace>
  <inkml:trace contextRef="#ctx0" brushRef="#br0" timeOffset="1592">1894 952 8109,'7'-11'651,"-4"0"1,-1 3-178,-2 1 0,-4 3 241,0-4-329,0 6-305,-1-8 119,4 8 156,-9-3 114,4 5-292,-6 0 0,5 2 301,-1 1-381,1 4 95,0 4 0,-2 0-26,6 1 1,-5-1 30,4 0 1,1 1-202,3-1 0,0 0 217,0 1-181,0-1 26,0 1 1,0-1 142,0 0-252,5 1 124,1-6 1,5 3 39,1-6-200,-1 1 56,0 1 1,4-4-178,0 3 0,6-2 81,-2-2 0,1-2-196,-1-2 0,2-1 15,-2-2 96,2-8 51,-3 12 1,2-12-74,-5 8 395,0-3-265,-3-2 0,-1 1 165,0-1 1,-3 1-108,-1 0 1,-4-1 50,1 1 1,-3 4-37,-1-1 0,-1 4 68,-3-3 0,1 4-55,-4-1-177,-1 3 175,-3 1 0,-2 1-50,-2 3 387,3 2-207,-5 6 0,6-1 392,0 0 0,-1 1-215,1-1 1,1 0 256,2 1 1,2 0-174,2 4 1,3-8-34,-3 4 1,3-3 86,1 2-391,5 0 77,1-5 1,6 3 302,-1-5-1021,5 5 471,2-8 1,10 4 98,2-5-1966,3 0 1296,1 0 1,6 0-1274,5 0 0,2-4 1979,6 1 0,0-11 0,4 1 0</inkml:trace>
  <inkml:trace contextRef="#ctx0" brushRef="#br0" timeOffset="2419">3075 954 8120,'0'-11'-1451,"-6"5"871,5 1 299,-9 5 281,9 0 0,-9 0 0,2 0 341,-2 5-212,4-4 1,-4 9 622,2-2 0,-2 2-327,-1 1 1,5 4-8,2 0 0,1 1-183,-1-5 1,3 4-261,-3 0 1,7 0 502,1-3-670,5-1 203,-3-5 0,1 3 165,1-5-206,-1 0 82,5-4 1,-1 0-148,1 0 1,0-2 6,3-1 0,-2-4-479,2-4 1,-6 0 244,-2-1 1,0 1-227,0 0 1,-2-1 10,-5 1-80,0 0 617,0-1 0,0 1 0,0-1 0,0-4 0,-5 4 0,-1-5 0,-5 6 0,3-1 0,0 1 0,1 4-358,-4-1 358,4 5 0,-2-3 684,6 2-303,-1 3-96,4-4-83,0 5-32,0 5 486,5-4-346,1 9 0,6-8 96,-1 2 0,5-3-112,3-1 0,3-1-115,0-3 1,2-3 47,3-4 1,-3 0-218,2-1 0,2-3 102,-2 0-492,-4 0 338,-1-1 1,-8 2 56,2-5-615,-3 0 443,-5 1 0,1-3-211,-4 2 0,0 1 105,-4 0 1,-1 0-112,-3-1 1,-2-1 34,-6 5 1,0 0 313,-3 3 0,2 2-113,-2 3 430,2-3-235,2 8 1,3-3-148,1 5 156,-1 0-34,-3 0 1,3 5 88,1 3 1,-1 6-64,-3 1 1,3 5 458,1-1 1,1 4-194,-2 3 1,3 3 304,5 5 1,0 0-31,0 0 53,0 0-287,0-5 1,0 3 171,0-6-14,5 5-344,-4-7 0,8 0 58,-5-5 1,3-1 0,-3 1 1,4 1-312,-4-5 0,1 0 144,-2-3 1,-1-5-467,1 1 1,-1-5 112,-2 5-968,0-5 435,5 2 403,-4-5-960,4 0 307,-5 5-436,0-4 631,0 4 176,5-5 694,-4 0 0,9-5 0,-3-1 0</inkml:trace>
  <inkml:trace contextRef="#ctx0" brushRef="#br0" timeOffset="2635">3062 974 8093,'0'-6'518,"5"1"1,-2 4-252,4-3 0,1 3-31,3-3 0,6 1 145,1-1 0,0 3-68,1-3 1,4 3 130,3 1 0,1-4 49,-5 1-942,-4-1 441,3 4 0,-3 0 105,5 0-2249,-6 0 1495,5 0 0,-10 0-482,3 0 0,2 0 735,-2 0 1,0 0 403,-4 0 0,1 0 0,-1 0 0</inkml:trace>
  <inkml:trace contextRef="#ctx0" brushRef="#br0" timeOffset="3522">4105 997 8250,'0'-6'1055,"0"0"-80,5 1-195,-3 4-389,3-9 0,-5 8-109,0-6 1,0 4-149,0-3 0,-2 4 292,-1-1-520,-4 3 149,1-4 1,-4 4 224,2-3-385,-2 3 133,-6 1 0,3 0-194,-2 0 0,3 1 116,0 3 1,-3 2-29,0 5 0,0 1 74,4-1 0,-1 0 80,1 1 0,3-1-13,1 1-99,4 4 69,-2-4 1,2 5-220,-1-6-82,0 1 61,9-1 47,1 0 0,9-1 91,1-2 1,-1-3-6,-4-5 0,4 0-39,0 0-130,0 0 92,2-5 1,-5 2 1,3-4-157,-2-1 241,-2-3 0,1 1-32,-1 2 142,-5-2-124,4 4 0,-8-5 162,1-1 0,-1 5-114,-2-1 0,0 1 638,0-5-282,0 6 1110,0-4-431,0 9-34,0-5-356,0 6 143,0 0-513,0 6 0,4 0-27,-1 5 0,6-3 6,-1-1 1,2 1-670,1 3 1,0-3 91,1-1 1,3 0-122,0 0 0,0 2 263,-4-5-1687,6 0 1164,-5 1 0,9-4-1770,-6 3 2505,5-3 0,-2-1 0,4 0 0</inkml:trace>
  <inkml:trace contextRef="#ctx0" brushRef="#br0" timeOffset="6241">4875 796 8150,'0'-7'-406,"0"1"685,0 2-265,0 3 99,0-4 569,0 0-393,0 4 1,0-6 637,0 4-171,0 1-703,0-3 16,0 5-306,0 0 0,4 2 407,0 1-235,0 4 50,-4-1 0,0 8 266,0-3 1,0 8-178,0 0 0,0 2 142,0 2 0,0 0-55,0-1 0,0 1-66,0 0 0,-1-1 126,-3 1-255,3-5 55,-5 3 0,6-8 224,0 2-267,0-2 173,0-2-129,0 0 120,0 1-296,0-1 169,0-5-185,0-1 236,0-5 1266,0 0-1235,0-5 1,6 3 103,1-6 0,7 4 345,1-3-1238,10-1 365,-6 2-344,9-4 421,-5 9 0,-2-8-230,-2 5 1,2 0 6,-2 4-7,-2 0-59,4-5 142,-8 4 74,3-4 35,-10 5-535,4 0 209,-8 0 151,3 0 0,-5 1 77,0 3 1,-2-3 385,-1 3 0,1-3 0,-3-1 0</inkml:trace>
  <inkml:trace contextRef="#ctx0" brushRef="#br0" timeOffset="6710">5330 1055 8150,'6'-6'0,"3"4"204,-5-6 0,5 2 53,-2-1 0,-2-4-156,-1 4 92,2-3 0,-4-2 201,1 1 0,-1 4-32,-2-1 300,-5 0-309,3 2 1,-8-3 144,3 6-385,-3-1 68,-2-1 0,1 3-363,0-1 1,-1 3 218,1 3 1,0 0-91,-1 5 1,1-1 102,0 4 1,-1 1-165,1-1 1,1 4-87,2 0 92,-2 1 33,9-5 1,-4 0 38,5 1-279,0-1 194,0 0 1,0-3 87,0-1 0,1-3 25,3 4-1,-3-6-29,9 3 0,-3-5 138,4 0 0,-3-1-47,-1-3-523,1 3 280,3-9 0,-3 5 40,-1-3-446,1-2 335,3 4 0,-3-5-108,-1-1 1,-3 5 145,3-1 1,-4 4 19,1-3-58,-3 4 0,0-2 873,3 5-432,-3 0-20,4 0 1,-5 0-202,0 0 393,0 5-201,0-4 0,2 6 35,1-3-147,-1 2 0,6 1-223,-4 1 0,5-4 54,-1 3 0,2-4-174,1 1 0,0-3-120,1-1-634,4 0 437,-3 0 621,3 0 0,0-5 0,2-1 0</inkml:trace>
  <inkml:trace contextRef="#ctx0" brushRef="#br0" timeOffset="6956">5615 964 8150,'-8'-10'0,"0"2"982,1-2-570,1 4 1,-5-1-246,4 4 0,-3-2 49,-2 1 1,1 0 116,0 4 1,-1 0-54,1 0 1,4 1 152,-1 3 1,0 1 166,-3 3-576,5 2 187,-4-4 0,8 5 150,-1 1-612,-4-1 250,6 0 1,-4 1-231,5-1 0,0 1 208,0-1 1,1 0-213,3 1 1,-1-5 73,4 1 0,-3-5-72,4 5 0,-5-4-160,5 3-540,-1-4 218,0 2 263,8-5-891,-8 0 763,10 0 1,-6 0-434,0 0 1013,1-5 0,-1-7 0,1-5 0</inkml:trace>
  <inkml:trace contextRef="#ctx0" brushRef="#br0" timeOffset="7215">5568 773 8144,'-5'-11'1919,"4"4"-981,-4 2-1839,5 5-171,0 0 1711,0 5-448,0 2 0,0 8 610,0 0 0,0 1-333,0-1 1,0 3 61,0 5 1,0-4-151,0 0 0,0-2-477,0 2 1,1-3 146,3-4-217,-3 4 217,4-8 0,-4 7 191,3-8-1130,-3 4 599,5 0 0,-5-4-679,3 1 0,-2-4 420,6 3 0,-5-3-502,5 4 0,0-6 447,3 2 1,0-3-63,1-1 666,-1 0 0,0 0 0,1 0 0</inkml:trace>
  <inkml:trace contextRef="#ctx0" brushRef="#br0" timeOffset="7600">5794 1021 8144,'6'-6'555,"-2"-1"0,-3 1 317,-1-2-351,0 0-341,0-3 1,0 4 181,0-1-243,0 0 92,-5-3 0,0 4 372,-2-1 0,-3 5-137,2 0 0,-2 1-141,-1 2 1,3 0-65,0 0 0,-3 5-371,-4 3 1,0 2 107,4 1-14,4 1 76,-3 4 1,8-3 237,-6 2-717,6 3 324,-3-6 0,5 5-369,0-6 317,0 0 1,3 1 126,1-1 0,4-4 18,-5 1 0,6-5 461,-1 0-239,2-1 279,1-2-266,1-5 1,-1-2 47,0-4-157,1 0 4,-1-1 1,0-3-117,1 0 0,-2-1 140,-3 0 1,2 3-177,-5-6 0,0 1 88,-4-1 0,0-2-125,0 2 1,0-3 21,0 0-107,-5 4 174,3-3 0,-8 4-81,3-2 0,0 3 80,0 5 1,3 1-971,-4 2 387,6 3-813,-3 5 1,5 5 614,0 3 0,-4 2-159,0 1 1,1 2 5,3 2 927,5-3 0,1 10 0,5-5 0</inkml:trace>
  <inkml:trace contextRef="#ctx0" brushRef="#br0" timeOffset="8087">5874 986 8110,'0'7'1189,"4"-1"-1210,0-2 1,5-3-22,-2 3 0,3-3 205,2-1 1,0 0-124,3 0 1,-2 0 598,2 0 0,1 0-30,0 0 57,-1-5-354,-4 4 1,0-8 61,1 5-347,-6 0 41,4-1-243,-9 4 0,8-5 249,-5 2-257,0 3 1,-9-8 25,-3 5-46,3-5 69,-5 8 0,4-5-1,-6 2 162,6 3-52,-4-4-29,4 5-104,-6 0 149,1 5 0,5-3 13,2 6 1,1-4-5,0 3 1,1 1 51,-1 3 1,1 0-4,2 1 1,2-1 117,1 1 1,0-5-156,4 1-12,1-1 21,-2 5 1,4-5 29,-2 1-34,2-1 9,-4-1 1,4 0 80,-2-6 0,-2 3-30,2 1 472,-1 0-160,5-4-128,-1-5 0,-1 2 22,-2-4 53,2-1-230,-4 2 0,0-4-24,-2 2 1,1-6 74,-1-1 1,4 0 71,-5 4 0,5-1-87,-4 1 1,1 0 188,-1-1 1,-2 5 102,6-1-1470,-6 1 685,8 0-1550,-3-3 1269,-1 9 1,4-4 8,-3 5-1339,4 0 1263,0 0 1,4 1-103,0 3 0,1-3 801,0 3 0,-4 2 0,5 1 0</inkml:trace>
  <inkml:trace contextRef="#ctx0" brushRef="#br0" timeOffset="8757">6601 702 8099,'0'-6'2771,"0"1"-2021,0 5-1221,0 0 0,0 5 545,0 2 1,0 5 191,0 3 0,0-1 238,0 4 1,0 1-108,0 4 1,-4-2 13,0-2 1,1 3-57,3-3-353,0 2 42,0-3 1,0-1 320,0-1-563,0-9 222,-5 13 1,3-16-109,-1 7 82,1-2-256,2 3 1,0-5 64,0 1-408,0-6 193,0 3 77,0-5 615,0 0-202,5 0 1,2 0-96,4 0 146,0 0-66,1 0 0,-1 0-401,0 0 0,1 0 120,-1 0 1,0 0 39,1 0 0,-1 0 22,0 0-57,1 0 135,-1 0 0,0-1-70,1-3 276,-1 3-231,-5-4 0,5 1 227,-4 0-51,-2-5-47,5 8 0,-7-5 977,4 2-742,-4 3 1,2-5 554,-5 2-473,0 3 0,-1-5-43,-3 6 1,1 0 1,-4 0-731,-1 0 336,2 6 0,-3-4 254,5 6-510,-5-1 275,8-1 0,-8 5-199,6-4 0,-1-1 61,4 2 1,0 0 122,0 3 1,4-4-31,-1 1 236,6 0-63,-3-2 1,10-1-113,-1-5 330,5 0-284,-8 0 0,9 0-3,-6 0-267,5 0 277,-2-5 1,4 2 9,1-4 1,-5-1-13,-3-3 0,-3 1-4,0 2 0,-2-2-8,-3 3 0,-2-3-13,-5-2 1,0 1-15,0-1 114,-5 1-81,-1 0 0,-5-1 413,-1 1-193,-4 0-95,-2 4 1,-3-1-252,2 4 0,-3-1 121,4 1 0,1 3-303,2-3 1,3 4-77,0 4-150,1-3 305,-1 9 1,2-4 30,3 6-1052,2-1 756,0 0 1,4-3-317,-3 0-250,2 4 631,8 1 0,0 2 438,5-8 0,6 4 0,0-5 0</inkml:trace>
  <inkml:trace contextRef="#ctx0" brushRef="#br0" timeOffset="9479">7202 998 8099,'10'-8'918,"-2"1"0,2-1 29,-3-3-477,-2 5 60,5-5-175,-8 5 262,3-5 52,-5 4-254,-5-3 0,-2 9-142,-4-3 1,-2 3-334,-2 1 1,1 0 123,-4 0 1,2 5-220,-2 3 1,4 2 137,-1 1-214,-3 0 138,5 1 0,-2 3-73,8 0-370,-3 0 301,8-9 1,-4 5-99,2-4-32,3 3 161,-4 2 0,6-5-11,3 1 1,-2-6 83,6 2 1,0-3 169,3-1 1,0 0-129,1 0-7,-1 0 29,0 0 0,1-1-38,-1-3 57,0-2-16,6-5 0,-8-1 198,2 1 0,-2 0-109,2-1 1,-3 1 59,-1-1 1,-1 5-113,2-1 0,1 1 276,-5-5-136,4 1-334,-1 5 21,-1-4 232,-1 8-396,0-3 209,-4 5 1,4 2-60,-5 1 0,0 4 125,0 4 0,0 0 244,0 1 1,0 3-107,0 0 0,0 1 138,0 0 1,0 1 67,0 6-38,0 0-81,0-1 1,0 5 6,0-1-68,0 1 40,0-5 0,-3 0-160,-1-3 0,-4 1 123,4-5 1,-4-1 172,0-7 0,-2 2-143,-1-5 0,-4 0 15,-1-4 0,-2 0 10,2 0-74,6 0 3,0 0 1,5-5 98,-2-3-386,2-2 187,0-1 1,5-2-1001,0-2 541,5 2 283,6-8 1,4 5-562,0-3 1,5-2 303,-1 6 1,1-4 92,-1 4 0,3-4-41,-3 4 614,-3 0-209,0 4 0,-4 0-229,-1-1 385,0 1-173,1 5 0,-5-5 550,1 4 234,-6 2-470,8-5 0,-8 7 408,2-4 0,-2 4 135,2-1 482,-3 3-543,4 1-1031,-5 0 510,0 0 221,5 5-204,-4 1 1,8 6-239,-5-1 1,4 1 97,-5-1 1,5 0-485,-4 1 1,3-1 185,-3 0 0,1-1-811,-1-2 0,-3 2 117,3-3-920,-3-1 420,-1-1 561,0 0 810,0-4 0,-5-1 0,-1-6 0</inkml:trace>
  <inkml:trace contextRef="#ctx0" brushRef="#br0" timeOffset="9649">7348 918 8026,'0'-11'1896,"0"0"1,2 4-892,1 4 1,0 1-2655,5 2 0,-5 0-9,5 0 1079,-6 0 276,8 0 0,-3 0-128,4 0 307,-5 0 33,5 5 1,-1-3-256,5 2 1,4 1 1,-4-2 344,0 6 0,1-8 0,2 4 0</inkml:trace>
  <inkml:trace contextRef="#ctx0" brushRef="#br0" timeOffset="9851">7620 929 10943,'-2'7'513,"-1"1"0,-4-4-284,-4 3 0,3 0 330,1 0 1,0 3 191,0-2-322,2-3 114,0 5-141,4-4-468,-4 6 189,5-1-58,0 0 0,5 1 150,2-1 1,-1-4-425,2 1 0,1-2 137,6 2 1,-2-2-890,2-2 0,1-3 98,-1 3-1313,5-3 1389,-2-1 0,5 0-159,-1 0 946,1 0 0,0 0 0,-1 0 0</inkml:trace>
  <inkml:trace contextRef="#ctx0" brushRef="#br0" timeOffset="10391">8403 964 8098,'-4'-12'492,"0"1"118,-4 5-235,6-4 1,-4 7-84,2-4 1,2 4 58,-6-1 0,4 3-62,-3 1 0,-1 0 167,-3 0 1,0 4 143,-1 0-24,1 10-257,0-7 1,1 9 149,2-4-440,-2-1 148,4 6 0,-1-5-227,3 3 1,3-1 119,1 1 1,0-2-242,0 2 1,0-2 95,0-2-183,5 0 1,2 1 71,4-1-1299,5-5 961,-3-1 1,5-1-71,-3 0-1262,-3 0 1172,10-4 1,-8-4-715,4 0 1398,-4-5 0,8-2 0,-5-7 0</inkml:trace>
  <inkml:trace contextRef="#ctx0" brushRef="#br0" timeOffset="10575">8516 998 8098,'-6'0'4579,"1"0"-4585,5 5 0,0-3 781,0 6-195,0 0-190,0 3-122,0 0 1,4-3 115,0-1-322,4-4 28,-1 7 0,0-5-627,1 2 0,-4 2 289,3-5 1,-1 5-1089,2-2 1,-2-1 684,-2-3 0,-1 0-758,4 1 1409,-4-3 0,7 4 0,-4-5 0</inkml:trace>
  <inkml:trace contextRef="#ctx0" brushRef="#br0" timeOffset="11000">8380 918 9504,'-3'-11'0,"-3"1"2835,0 2-1632,4 3-627,-3 5-1451,5 0-1355,0 0 626,5 0 546,-4 5 443,9-3 615,1 8 0,2-4 0,3 5 0</inkml:trace>
  <inkml:trace contextRef="#ctx0" brushRef="#br0" timeOffset="11825">8596 997 11412,'11'5'1816,"0"1"-2572,1 6 0,-5-5 132,1 1 1223,-1-1-325,5 5 0,-1-1 41,0 0 703,1-5-573,-1 5 0,-1-5 190,-2 5-556,2-4 31,-9 3 1,8-8-837,-5 6 560,-1-6 162,-3 3 75,0-5 503,0 0-423,0-5-778,-5 4 435,4-9 1,-9 4-106,3-6-284,-4 1 357,5 0 1,-4-1-203,3 1 0,-4 0 157,0-1 0,4 1 200,-1 0-197,5 4 96,-2-3 124,5 9 1,0-5-379,0 2-260,5 3 350,7-5 0,2 5-27,5-3 479,-1 3-135,5-4 1,0 5 129,0 0-105,-1 0-48,1 0 1,3 0 52,1 0 1,-2 0-159,-6 0 536,-3 0-192,-4 0-50,-1 0 106,0 0 55,-4 0 93,-2 0-198,-5 5-83,0-4 1,-5 8 237,-3-5 0,-2 5-96,-1-2 1,-1 0-243,1 0 1,1 1 268,2 3-578,-2 1 225,9-6 0,-5 4 139,2-3-145,3-2 30,-4 6 1,5-5 65,0 5-254,0-4 233,0 3 1,5-4-98,2 5 0,3-1 92,2-2 0,-1 1-27,0-6 0,1 1 66,-1-4-25,0 0-11,1 0-15,4 0 171,-3 0-161,3-5 0,-8 0 15,-1-2 249,-4-3-243,7 3 0,-9-4-89,3 0 102,-3-1 1,-1 1-213,0 0 207,0-1-64,0 1 40,0 5-23,0 1-87,0 5 82,0-6-28,0 5-912,0-4 609,5 5 0,-4 1 407,3 3-179,2 3 266,1 4 1,3 0-18,-3 1 118,3-1-167,-8-5 1,8 4-7,-3-2 564,-2-3-377,5 5 1,-3-5 166,4 3 130,5 2-217,-3-9 0,5 4 25,-3-5 1,-1 0-159,5 0 0,-6 0 121,3 0 1,-4 0 40,-1 0-80,-4-5-118,3-1 0,-8-1 160,6 3-206,-6-2-37,3 0 1,-5-2-62,0 1 60,0-1 1,0-3-730,0 0 1,-1 3 361,-3 0 0,2 5-1279,-6-5 0,2 4 65,-1-3-72,-4 4 673,10-7 898,-4 9 0,0-9 0,-1 4 0</inkml:trace>
  <inkml:trace contextRef="#ctx0" brushRef="#br0" timeOffset="12018">9401 1031 11879,'6'5'774,"4"1"-345,-9 6-130,5-6 51,-1 4-428,-4-4 1,4 6 271,-5-1-1752,0-5 438,5 4-1799,-4-8 2919,4 3 0,-5-5 0,0 0 0</inkml:trace>
  <inkml:trace contextRef="#ctx0" brushRef="#br0" timeOffset="12209">9287 940 9093,'12'-7'3036,"-1"-1"-3615,6 5 286,0-2 0,6 5-104,0 0 395,-1 0 1,0 0-1,-1 0 715,2 0 0,-7 0-356,7 0 0,-4-3-38,0-1 0,1 0-46,-5 4-1710,5 0 1,-7 0 455,2 0-343,-3 0 1324,-5 0 0,-2-5 0,-5-1 0</inkml:trace>
  <inkml:trace contextRef="#ctx0" brushRef="#br0" timeOffset="12405">9514 692 7943,'0'22'1894,"0"1"-1329,0 0 853,0-1-928,0 1 0,0-4-6,0 0 180,5 5-350,-3 0 0,6 2 68,-4-7-165,5 3 1,-7-9-1,5 6-971,-2 1 0,2-3 439,-3-2 1,4 1-2172,-5-1 2486,6 1 0,-2-5 0,4 0 0</inkml:trace>
  <inkml:trace contextRef="#ctx0" brushRef="#br0" timeOffset="12960">10194 1042 8137,'6'-5'3396,"-1"4"-2605,-5-9-785,0 4 146,0-1 142,-5-3-249,-1 4 77,-6 0 0,1-1 879,0 3-455,-1 3-255,1-4 0,-4 5 100,0 0 1,-2 0 29,2 0-406,3 0 53,-5 5 0,6 1 292,-1 6-787,1-1 426,0 1 1,3-1 126,1 0-449,4 6 0,-2-5 118,5 3-178,0-2 0,1-2 171,3 1 0,2-1-258,6 0 174,-1 1 80,6-6 0,0-1-749,6-5 1,-4 0 12,0 0-578,0 0 914,-2-5 1,1-1-69,-3-6-90,-2 1 774,3-5 0,-10-2 0,-1-5 0</inkml:trace>
  <inkml:trace contextRef="#ctx0" brushRef="#br0" timeOffset="13451">10161 818 8101,'0'-11'-4,"-2"1"736,-1 2 0,1 2 266,-2 2-1022,3 3 1,1 1 101,0 8 1,0 2 354,0 1 0,0 2 53,0 2-27,0-3 1,0 10-1,0-3 362,0 2-423,0 2-126,0-6 1,0 5-291,0-3 0,4-2 93,0 2 0,3-1-176,-3 1 0,1 1 141,-1-5 0,-3 1-846,3 0 1,1-4 66,-1 3-1171,0-7 1216,-4 2 1,1-8-176,3 6-215,-3-5 170,4 2 564,0-5 1,-3 0 349,6 0 0,-5 0 0,2-2 0,-5-1 245,5 1-256,-4-8-225,9 4 1772,-9 0-1031,4-4 1,0 7 33,3-5 1029,-3 1-943,5 1 0,-4-4 22,6 2 0,-1-2-242,0-1 1,1 3-367,-1 0 1,-1 1 321,-2-4-286,2-1 0,-9 1 172,3 0-411,-3 4 40,-1-3 285,0 9-543,0-9 294,-5 9 0,2-5-262,-4 6 0,-1 0 140,-3 0 1,3 2 275,1 2 1,-1 2-124,-3 5 200,5-5-158,1 5 1,1-5-18,0 5 67,0 1 0,4 0 0,0 2-18,0 1-543,0 0 318,5-3 1,0-1-548,3 0 1,2-1 321,-2-2 0,2 1-658,1-6 1,4 5 38,0-4 1052,0 0 0,-3-14 0,-1-3 0</inkml:trace>
  <inkml:trace contextRef="#ctx0" brushRef="#br0" timeOffset="13756">10433 985 9418,'1'8'-342,"3"0"0,-2-1 406,6 5 0,-6 0 933,2 3 1,2-2-505,2 2 0,-2-1-5,2 1 1,-2-2 141,2 2-484,2-3-7,-4 0 1,2-1 469,-1 0-876,-4-4 370,2-2 402,-5 0-347,0-4 1,1 4 569,3-5 1,-3-1-37,3-3-905,-3-2 221,4-6 1,-4 1 406,3 0-1042,2-1 533,-4 1 1,4-4 156,-2 0-392,-3 0 1,4-1 147,-5 1-746,5 0 0,-4 4 385,3 0 1,1-1-2206,-1 1 1295,0-1-305,1 1 1757,-4 5 0,9-4 0,-4 3 0</inkml:trace>
  <inkml:trace contextRef="#ctx0" brushRef="#br0" timeOffset="14073">10649 1076 8094,'5'6'1867,"2"0"-1151,4-6 0,0-2-707,1-2 0,-1 2 29,0-6 0,-3 5 50,-1-5 0,1 4 141,3-3-73,-4-1 0,1 1 278,-4-1-486,0 1 91,-4-5-218,0 6-219,0-4 0,-5 9 0,-3-3 60,-2 2 1,3-1 161,-1-1 0,1 0 498,-5 4 1,1 4-40,0 0-113,4 5 37,-3-3 0,8 1-28,-6 1 88,6 0-97,-3 3 1,5 0 292,0 1-196,0-1 0,0 0 0,1 1-50,3-1 1,2 1-17,5 4 1,1-8-609,-1 4 0,0-5 111,1 1-1285,4-3 1056,-3-5 0,8 0-17,-2 0-1486,-3 0 833,6-5 1195,-10-6 0,10-7 0,-5-5 0</inkml:trace>
  <inkml:trace contextRef="#ctx0" brushRef="#br0" timeOffset="14307">10887 681 9779,'0'12'430,"0"-1"-482,0 0 1,0 4 136,0 1 612,0 9-352,0-6 1,0 8 110,0-4 139,5 0-309,-3-6 1,3 5 49,-5-3 0,1 2-97,3 2 0,-3-4-544,3 0 1,-3-2 207,-1 2-657,0 3 1,4-10-1,0 3 79,-2-2-581,-1-2 0,4-1 20,3-2 1236,2-3 0,1-5 0,1 0 0</inkml:trace>
  <inkml:trace contextRef="#ctx0" brushRef="#br0" timeOffset="14631">11045 1008 10261,'0'8'266,"0"-1"0,0-3-659,0 4 806,0-1 1,0 1-31,0-1 481,0 1-182,0-2-135,5 4-367,1-3 1,6-1-58,-1-2 0,0-3 129,1-1 1,3 0-425,0 0 0,0-5 139,-4-3-161,1 3 0,-2-5 0,-1 3-61,-2-3 118,-4 3 0,2-3 0,-5 3-7,0-3 157,0-2-32,0 1 0,-1-1 161,-3 1 0,-3 4-89,-4-1 1,0 2 148,-1-2 0,5 3 86,-1 5-910,1-5 439,-5 4 0,1-4-22,0 5-901,4 5 718,-3 1 1,5 2-50,-2-1-905,-3 1 819,8-2 0,-3 4-85,5-2 1,0-2-150,0 2 757,0-6 0,5 8 0,2-3 0</inkml:trace>
  <inkml:trace contextRef="#ctx0" brushRef="#br0" timeOffset="14840">11215 975 7985,'6'5'0,"-1"-4"1763,-5 4-1085,0 1 0,4-4 44,0 6-935,0-1 232,-4 5 0,0 3 237,0 0 147,0 5-146,5-2 1,-4 4 151,3 1 1,-2 0-114,2-1 0,-3 1-202,3 0 0,-3-1 244,-1 1-905,6-5 1,-5-2 0,3-3 262,-3 2-1449,-1-8 1167,0 8 0,0-12-25,0 4-1418,0-4 2029,0 2 0,5-10 0,1-1 0</inkml:trace>
  <inkml:trace contextRef="#ctx0" brushRef="#br0" timeOffset="15100">11136 1031 7985,'0'-11'1249,"0"-1"1,5 2-47,2 3-1257,3 1 97,7 1 0,-5 4 211,4-3 29,1 3-101,-4 1 1,7 0 183,-5 0 53,5 0 1,-3 0-1,3 1-173,-1 3 1,-6-1-69,3 4 0,-4 1-204,0 3 0,-2-3 27,-3-1-358,-2 1 1,-5 3 0,0 1 83,0-1-116,0-5 257,0 4 0,-1-5-164,-3 3 214,-2 2 1,-5-8 0,-1 5-592,1-2 0,0-1 284,-1-4 0,0 0-264,-4 0 0,4 0 37,-3 0 616,2 0 0,2-11 0,-1-1 0</inkml:trace>
  <inkml:trace contextRef="#ctx0" brushRef="#br0" timeOffset="15277">11442 1021 7985,'6'0'3696,"1"3"-3369,-4 1-224,-1 5 0,6-3 67,-4 6 0,0-5 12,-4 1-496,0-6 132,5 8 192,-4-3-1426,4 4 496,-5-5 920,0 4 0,0-8 0,0 3 0</inkml:trace>
  <inkml:trace contextRef="#ctx0" brushRef="#br0" timeOffset="15670">11533 998 9443,'0'6'-147,"5"4"1,-4-7-191,3 4 2570,-3-4-1473,4 7 1022,-4-4-472,4 0-608,-5 5-252,5-5-865,-3 0 1,3 0 305,-5-2-359,0-3 352,0 5 80,0-6-1247,0 0 825,5-6 171,-4 5 0,5-9-526,-2 3 0,2-2 329,6 1 1,-5-2 112,1 3 146,-1-3-56,5-2 284,-6 6-112,4 1-228,-9 0 1665,4 4-1060,-5-5 526,0 6 1013,0 0-1394,0 6 0,0 0-294,0 5 1,0 1 241,0-1-534,0-5 167,0 9 1,0-11 53,0 7-1231,5-2 366,-3-3-1634,3 5 1769,0-5 0,1 0 682,5-2 0,6-8 0,0-2 0</inkml:trace>
  <inkml:trace contextRef="#ctx0" brushRef="#br0" timeOffset="16042">11826 1000 7985,'0'-8'1632,"0"1"-223,0 4-590,0-7-325,0 9 337,0-4-114,0 5 530,0 0-1215,-5 0 1,0 5 0,-3 2 7,0 3 1,4-2 50,-3 0 1,4-1-459,-1 5 1,3-1 84,1 0-61,0 1 1,0-5-103,0 1 417,0-1-20,5-1 0,-2 1 165,4-3-154,1-3-39,3 4 1,-3-5-88,-1 0 96,1 0 622,3 0-301,-5 0 254,-1 0-303,-5 0-589,0 5 259,0 1 1,0 11 436,0 1-92,0 4-83,0 6 1,0-3-103,0 5 0,0-3 35,0 3 0,-3-4-203,-1 4 0,0-8-112,4 1-657,0-8 593,-5 6 0,0-8-101,-3 2-14,-2-8 213,-1 3 0,-7-8-316,-4 1-458,-1-1 246,-5-2 739,4 0 0,-13-10 0,1-3 0</inkml:trace>
  <inkml:trace contextRef="#ctx0" brushRef="#br0" timeOffset="16210">11419 771 7985,'0'-18'0,"5"6"0,3 4 1890,7 6-1398,-2-3 0,7 5-735,-5 0 0,0 1-46,-4 3 0,1-2-686,-1 6 0,-1 1 26,-2 6 949,2-3 0,-4 10 0,5-5 0</inkml:trace>
  <inkml:trace contextRef="#ctx0" brushRef="#br0" timeOffset="16335">11941 1178 11173,'-6'0'1878,"1"0"-2646,5 0 351,0 0 0,0-10 0,0-2 0</inkml:trace>
</inkml:ink>
</file>

<file path=word/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9:02:08.930"/>
    </inkml:context>
    <inkml:brush xml:id="br0">
      <inkml:brushProperty name="width" value="0.04274" units="cm"/>
      <inkml:brushProperty name="height" value="0.04274" units="cm"/>
      <inkml:brushProperty name="color" value="#CC0066"/>
    </inkml:brush>
  </inkml:definitions>
  <inkml:trace contextRef="#ctx0" brushRef="#br0">68 68 8106,'0'-15'0,"0"0"1837,0 1-1192,0 7-415,0-3 218,0 8-467,0-3 41,0 5 276,0 5-95,0 7 1,0 7 14,0 7 808,0-2-614,0 14 1,-1-7-108,-3 11 0,2 1-96,-6 6 1,2-6-229,-2 2 0,0-7 111,4 0-83,0-8 48,-1-2 1,4-7 256,-3-2-534,3 2 135,1-8 0,-5 3-538,3-4 174,-3-6-796,5-1 516,0-5-522,0 0 805,0-5 1,0-3-830,0-7 0,0-4 1275,0-7 0,10-3 0,3-5 0</inkml:trace>
  <inkml:trace contextRef="#ctx0" brushRef="#br0" timeOffset="579">385 250 9099,'11'0'318,"1"-5"1,-1-2-84,0-4 105,6 0-180,-5-1 1,5 1 160,-6 0-344,0-1 197,-4 1 0,1 0 574,-4-1-437,0 1 0,-4-4 110,0 0-68,0 0-96,0 3 0,-4 1-117,0 0 0,-4-1 74,0 1 0,-1 3-171,2 1 0,-3 4 105,2-1 1,-3 3-102,-4 1 1,1 1 70,-5 3-663,5 3 406,-2 4 1,0 5-66,1 3-17,0-2 115,4 4 1,0-7-105,-1 5 1,6-4 114,2 4 1,3-5-115,1 1 0,0-3 93,0 0 1,0-5 42,0 1 1,5-4-51,2 3 187,-2-4-122,6 2 0,-5-5-86,5 0 438,1 0-206,4 0 1,-3-5 14,2-3 1,2-6-105,2-1 0,-1-1-102,1 1 1,-5 2 126,1-2 53,-3 2-71,0 2 452,-6 5-98,-1 1-233,-5 5 1298,0 0-823,0 5-299,0 1-53,-5 10 1,2 2 178,-4 5 1,1 4-150,-2 4 1,-2 1-60,2 2 1,-2 4 152,-1 0-313,5 0 99,-4-4 1,5-1 159,-3-3-344,-2-2 63,9-6 0,-4 0-187,5-3 0,0-3 140,0-5 1,-2 1-451,-1-1 1,1-4-21,-1 1-1392,1-5 981,2 2-261,0-5 225,0 0 0,5-10 1,2-3-1</inkml:trace>
</inkml:ink>
</file>

<file path=word/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51:37.988"/>
    </inkml:context>
    <inkml:brush xml:id="br0">
      <inkml:brushProperty name="width" value="0.04274" units="cm"/>
      <inkml:brushProperty name="height" value="0.04274" units="cm"/>
      <inkml:brushProperty name="color" value="#CC0066"/>
    </inkml:brush>
  </inkml:definitions>
  <inkml:trace contextRef="#ctx0" brushRef="#br0">79 364 13981,'6'11'2386,"3"1"-1787,-5-1-1834,0 5 835,1 2 1,-3 8 699,6 1-44,-6-1-113,3 2 1,-1-4-184,0 2 0,3-5 159,-3-2-1305,0-1 810,-4 0 1,0-2 65,0-4-1583,0-6 507,0 4 815,0-9 0,-5 4 4,-3-5 0,-2-1 567,-1-3 0,-10-2 0,-3-5 0</inkml:trace>
  <inkml:trace contextRef="#ctx0" brushRef="#br0" timeOffset="284">1 340 7866,'1'-10'0,"3"3"0,-2-2 2670,6 5 0,-1-4-326,5 5-2468,4-1 1,2 4-1,4 0 285,1 0-191,5 0 0,-7 0 1,3 1 265,-3 3 236,3-3-299,-11 9 1,7 0-78,-5 5 0,-1 1 117,-6-5 0,2 5-612,-3 3 0,-2-1 111,-1 1 105,-3-5 1,-1 2-1,-1-5 66,-3 1 782,-2-1-417,-5 0 1,-4-3-63,-1-1 135,-4-4-181,3 2 1,-2-5-236,0 0 0,1 0 110,-1 0 1,-1-4-872,5 0 0,0-4 144,4 0-1233,4-2 1238,-3-1 1,9-1-129,-3 1-979,3 0 1170,1-6 1,5 5 643,3-3 0,2-3 0,1 0 0</inkml:trace>
  <inkml:trace contextRef="#ctx0" brushRef="#br0" timeOffset="799">284 329 7866,'6'0'1341,"4"5"0,-7-3-928,4 6 184,1 0 0,3 3 0,1 0-226,-1 1 1,0-1-159,1 0 1,2 2-106,-3 2 70,3-2-60,-8 3 155,0-10 45,-1 4-461,-5-8 156,0 3-214,0-5 130,0 0 4,0-5 0,0-2 90,0-4 0,-1-2-843,-3-2 0,3 3 64,-3-3 196,-2-3 307,5 5 1,-4-3-272,5 5 494,0-1-291,0 1-20,0 0 673,5-1-257,-4 6 245,9 1-204,-4 5 1,6 0 553,-1 0 0,0 1-77,1 3 214,-1 2-482,0 1 1,5 1 279,-1-4-441,5 5 1,-8-8 0,5 3 303,-1-3-647,-3-1 217,3 0 1,-4 4-162,-1 0 0,0 0 76,1-4 0,-5 0-323,1 0 0,-5-4 50,5 0-198,-5 0 139,2-1 40,-5-1-183,0-5 298,-5-1 0,2 6-18,-5 2 0,0-1 59,-7 1 1,2 1 210,-2 3 0,2 0-114,2 0 0,0 1 420,-1 3 1,5 2-82,-1 5 162,6 1 0,-7-5 1,5 1 93,1 1 66,2 1-326,1 6 0,0-7 225,0 2-445,5 3 64,-4-1 1,10-1-244,-4-4 0,3-1-90,2 5 0,-1-5-653,0 1 0,1-6 240,-1 2-1232,5-3 1179,-3-1 0,7-5-132,-5-2-442,5-3 1280,-2-2 0,5-4 0,-1-2 0</inkml:trace>
  <inkml:trace contextRef="#ctx0" brushRef="#br0" timeOffset="1107">942 228 7866,'-5'-11'0,"2"3"1914,-4 0-1117,4 6-625,-2-3 0,0 5-179,-3 0 1,-3-4-174,-4 0 1,2 1 359,-2 3 0,6 3-103,2 1 347,4 0 1,-5 1-1,4 2 101,1 4-660,2 0 150,1 0 1,0 1-258,0-1 0,4 0 120,0 1 0,4 3 45,0 0 1,2 0 64,1-4 0,1 1-34,-1-1 0,-3 0-69,-1 1 322,-4-1-36,7 0-213,-9 6 171,4 0-52,-5-4 1,-1 2-58,-3-7 426,-2-3-240,-6 5 1,1-9 9,0 3 1,-4-3-120,-1-1 1,-2 0-260,2 0 1,1-1-29,4-3-1106,0 3 445,-1-9 372,1 3-1388,5-4 1153,1 0 0,5-1 714,0 1 0,10 0 0,2-1 0</inkml:trace>
  <inkml:trace contextRef="#ctx0" brushRef="#br0" timeOffset="1699">998 362 7866,'12'0'0,"-1"-1"0,0-3 2494,6-2-1638,-5-1 0,5-2-849,-6 6 1,-3-5-76,-1 4 0,-4-1 503,1 2-239,-3 1 458,-1-8-348,0 9 0,-1-4 9,-3 5 72,-3 0-150,-4 0 0,0 0-609,-1 0 197,1 0 167,0 5 0,-1 1-151,1 6 0,0-1 144,-1 0 0,6 1-116,2-1 0,-1 0-49,2 1-35,-1-6 58,4 4 1,0-4-126,0 6 163,0-6 0,1 3 0,3-4-44,3 1-1,-2-3 109,5 2 1,-2-5-154,7 0 0,-2 0 49,2 0 1,1-5-96,-1-3 1,4 2-37,-4-2 340,6 1-160,-9 0 1,5-1-92,-6 4 495,0-5-152,-5 8-218,5-4 611,-10 5-208,4 0-60,-5 0 1,0 1-78,0 3 0,0-2 347,0 6 1,-1-1 20,-3 5-196,3-1-115,-4 0 0,1 1 167,0-1-382,0-5 46,4 4 0,-1-8-604,-3 1 371,3 4-333,-4-6 271,5 4 73,0-5 0,0-1 47,0-3-210,5 3 130,1-14 0,6 7-90,-1-7-501,0 2 460,6 2 0,-5-4-63,3 0 0,-2 0 136,-2 3 0,1 1 377,-1 0 1,0 4 5,1 4 1,-5-3 1282,1 3-983,-6-1 40,8 4-250,-8 0 1,6 5 204,-4 3 180,5 2-262,-3 1 0,2 0 205,-1 1-562,1-1 51,3 0 1,-3 1-606,-1-1 1,-3 0 344,4 1 1,-2-1-975,2 0 0,-3-3 43,-5-1-797,5-4 571,-4 2 626,4-5 736,-5 0 0,0-5 0,0-1 0</inkml:trace>
  <inkml:trace contextRef="#ctx0" brushRef="#br0" timeOffset="1900">1462 283 7866,'12'0'0,"0"-4"2196,3 0 0,3-1-1059,5 1 0,-1 3-1090,1-3 1,2 3-48,5 1 142,-4-5 1,10 4 0,-8-3 276,1 3-461,-4-4 78,3 3 0,-9-3-848,0 5 488,-6 0-2348,4-5 1520,-11 4-290,-1-4 1,-5 0 1441,0-3 0,-10-2 0,-2-1 0</inkml:trace>
  <inkml:trace contextRef="#ctx0" brushRef="#br0" timeOffset="2776">1690 138 7864,'-5'6'2178,"4"5"0,-4-4-1278,5 8-739,0-2 1,-4 7 0,0-4 300,2 2-258,0 1 0,-1 0 0,-1-2 55,1 0 0,2 2-33,1-4 1,0 4-220,0-4 1,0 1 118,0-1-652,0-2 0,0 5 0,0-5 59,0 3-1684,0-6 633,0 0 531,0-4 1,1 0 454,3-2 1,-1-3 87,4-1 0,1-1 444,3-3 0,0-2 0,1-5 0,-1 3 0,0 1 0,1 4 0,-1-2 0,-1 4 0,-2-3 939,2 3-615,-4-4 0,6 3 596,-1-1 1,0 1-341,1-1 1,3-2 221,0 1 0,5-1-103,-1 1-707,2 3 57,-3-4 0,2 1 323,-5 0-213,0-5 0,-3 8 0,-1-4 267,0 0 46,-4 4-99,-2-4-245,0 0 1,-4 2 223,3-4-523,-3 4 0,-6-6 145,-3 5-341,-2-4 298,-1 6 1,0-3 52,-1 5-29,1 0 1,0 0 96,-1 0-594,1 5 359,5-3 0,-1 6-66,4-4 0,1 5 26,-2-1 105,3 2-1,1 1 17,0 0 292,5 1-255,2-1 1,8 0-97,0 1 234,0-6-47,1 4 0,2-9-112,5 3-17,4-3 1,-1-1 0,3 0 101,-2 0-26,5 0-5,-8 0 1,7-1 129,-4-3 1,3 2-95,-4-6 1,1 1 242,-5-5 0,0 2 76,-3 3 15,2-3-178,-8 3 1,2-4 27,-8 0 0,-1-1 0,-3 5 0,1-1 106,-1-1 0,-7 3-143,-4-2 1,-2 5-201,-1-5 0,-6 6 112,-1-2-801,1 3 528,-4 6 1,4-3-53,-2 6-79,-2-1 183,8 5 1,-3 3-15,5 0 49,-1 0 44,1-4 1,4 1-170,-1-1 1,5-3 126,0-1 0,1 1-75,2 3 0,2-5 130,1-2 0,4 1 23,4-1 0,4 0-120,0-4 8,5-5 1,-3-2 0,3-4-91,-1 0 86,0-1 0,0 0 0,-2-2 172,0-1 1,-2-2-77,-4 2 0,1 1-21,-1-5 0,-5 4-70,-2-4 248,-3 1-174,-1-5 0,0 1-80,0 4 1040,0-4-332,0 10-303,-5-5 1325,4 11-470,-4-4-185,5 9-577,-5-4 1,-1 10-86,-6 2 1,5 3 66,-1 2 38,0 4 1,2-2 252,2 5-398,3 0-380,1-2 1,1 5 0,3-5 211,4 1-1182,7 3 1,3-4 144,4 2-763,6 2 0,2-8 773,8 2 1,2-4 981,6-3 0,-1-3 0,0-5 0</inkml:trace>
  <inkml:trace contextRef="#ctx0" brushRef="#br0" timeOffset="3273">3458 329 7860,'-4'-11'1094,"0"-1"-672,-4 6 1,1 0 241,-4 2-279,-5 3-140,3-4 0,-7 5 654,5 0-397,-5 0-208,7 0 1,-5 1 198,3 3 1,3-2 119,-3 6-469,7-1 42,-2 5 0,9-1 133,-3 0-371,3 1 78,1-1 1,0 2 345,0 2-507,5-3 164,1 5 0,10-6-347,3 0 0,4-3 172,3-1 1,0-4-683,4 1 0,-1-4 87,1-4-301,3-2 583,-4-6 0,0 1-180,-3 0-644,-2-1 789,-6-4 0,2 2-145,-5-5 639,0 0 0,-4-3 0,1-1 0</inkml:trace>
  <inkml:trace contextRef="#ctx0" brushRef="#br0" timeOffset="3480">3618 0 7860,'-7'0'916,"2"0"0,4 5-60,-3 3-547,3 7 0,-8 2 130,6 6 146,-6 0-290,7-1 1,-3 5 306,5-1 0,0 1-199,0-4 0,0-1-42,0 1 1,2 0-74,1-1 1,0-3-452,5 0 1,-6-1 181,2 1-1326,2 2 654,-5-8 495,4 3-1715,-5-5 571,5 1-1133,-3-6 1235,3-1 1200,-5-5 0,5-10 0,1-3 0</inkml:trace>
  <inkml:trace contextRef="#ctx0" brushRef="#br0" timeOffset="4195">3697 362 7860,'13'6'2938,"2"-2"0,-1-3-3053,5-1 1,-4 0 102,4 0-325,-5-5 351,7 4 0,-7-4 99,5 5 197,-10-5 1,6 2-243,-8-4 1,2 3-20,-1-4 1,-3 5-535,-5-5 178,0 6-175,0-8 0,-5 5 95,-3-3 198,-2 3 1,-1 5 0,-1 0-111,1 0 365,0 0 1,-1 0-1,1 1 60,0 3 1,3-2-59,0 6 0,6 0 328,-2 3 0,-1-4-167,1 1 1,1 0 89,3 3 1,0 0 136,0 1-204,0-1-145,5 0 0,-3 1 117,6-1-236,-1 0 59,5 1 1,-1-1-44,0 0 1,2-3 69,2-1 1,1-4-274,3 1 1,4 1 91,0-1 0,1-1-145,6-3 1,-4-3-69,4-1-456,-4-5 470,1 8 1,-4-9-101,0 2 55,-1-2 210,-4-1 1,-2-1 148,-4 1 1,-2-2-63,-3-2 0,-2 3 190,-5-3 1,0 2-92,0 2 0,0-1 96,0 1 1,-5 5-17,-2 2 395,-3-2-312,3 4 0,-6-3 177,1 5-190,-2 0 1,-1 0-1,0 2 114,1 1 0,-2 0-164,1 4 0,0 0-51,3 0 1,1 3 59,0-2 0,3 2-140,1 1 1,4-3 69,-1-1-442,-2 1 87,5 3 166,-4 1-191,10-1 172,1 0 1,4-3-61,-2-1 1,2-4 78,-3 1 0,7-3-106,1-1 0,0 0 67,-3 0 1,3-1-134,0-3 0,4-2-117,-4-6-392,0 1 464,-4 0 0,1-1-273,-1 1 327,-5 0 78,4-1 1,-7-3 191,5 0-79,-6 0 1,4 5 790,-2 2 0,-3 2-102,3 2 698,-3 3-598,-1-4-775,0 5 278,0 0 284,0 5-819,0-4 310,0 9 0,2-8-729,2 1 577,-3 4 1,5-2-628,-2 2 0,-2 0 317,6-4 0,-4-1-435,3 1 0,1-1-4,3-2 206,-5 0 323,5 0 382,-5 0 0,5-5 0,1-2 0</inkml:trace>
  <inkml:trace contextRef="#ctx0" brushRef="#br0" timeOffset="4508">4399 329 7860,'0'6'1752,"0"-1"-527,0 0-701,0 2 29,5-1-156,-4 4-39,5-4-100,-1 6 1,-4-5 85,3 1 0,-3-4 168,-1 3-72,5-4-15,-4 2-168,4-5 116,-5 0 359,0 0-833,0-5 143,0-2 1,-1-4-785,-3 0 1,2-1 409,-6 1 0,2 0-48,-2-1 1,-1 1 121,6 0 0,-5-1 21,4 1 1,1 3-166,3 1 8,0 4 59,0-7 560,0 9-132,0-4 13,5 5 1,1 0-115,5 0 1,1 0-195,-1 0 0,0 0 89,1 0 1,3 0-559,0 0 0,0 0-22,-4 0-395,1 0 650,-1-5 1,0 4-215,1-3 92,-1-2 560,-5 4 0,4-13 0,-3 3 0</inkml:trace>
  <inkml:trace contextRef="#ctx0" brushRef="#br0" timeOffset="4734">4671 34 7860,'0'11'1255,"0"1"0,0-3-550,0 2 0,0-1-158,0 9 0,0-1 118,0 0-15,0 4-327,0-4 0,0 4 105,0 1-41,0-5-228,0 3 1,0-5-321,0 3 1,0 1 199,0-5 1,0 1-970,0-5 1,0 0 209,0 1-625,0-6 0,0 0-2,0-2 427,5-3 539,-3 4 1,6-6-126,-4-3 1,5 2-123,-1-6 628,2 1 0,6-10 0,2 0 0</inkml:trace>
  <inkml:trace contextRef="#ctx0" brushRef="#br0" timeOffset="5179">4797 307 7860,'5'-6'0,"-4"1"2107,4 5-604,-5 0-1103,0 0 1,0 5-359,0 3 310,0-3-207,0 5 0,2-5 281,1 2-161,-1-2 0,8-1 80,-3 0-546,3 0 178,2-4 0,-1 0 150,0 0-502,1-5 301,4-2 1,-3-3-37,2 3 1,-3-3 49,0 2 1,-1-3-80,1-4 1,-6 2-85,-2-2 410,2 7 161,-5-2-261,4 4 371,-5 0-258,0 1 0,0 3 13,0-2-787,0 3 394,0-4 0,0 6-192,0 3 1,0 3 215,0 4 1,0 1 247,0 4 0,4 2-137,0 9 1,5 2 52,-2 5 0,-1 5-65,2 3 408,0-3-225,3 5 0,0-5-72,1 2 244,-1-2-171,0 0 0,-1-7-6,-2 2 0,1-4-27,-6 0 1,1 2-147,-4-6 1,0 1 73,0-4 1,-5-6 146,-2-2 0,-8-3-21,-4-5 539,-8-2-426,-2-5 0,-6-5 157,-3-2-895,8-8 344,-8-3 0,15-1 242,1 0 0,0 0 27,7-3 0,4 3-269,3 0 1,6 0-36,-2-4-1834,3 0 1309,1 1 1,6-5-36,5 1-1319,6-1 1314,5 0 1,5-1-661,-1-2 1393,6-3 0,2-1 0,6-6 0</inkml:trace>
  <inkml:trace contextRef="#ctx0" brushRef="#br0" timeOffset="5323">5239 386 7860,'7'5'0,"-2"-4"4109,-5 4-1354,0-5-2521,0 0 1,5 0-235,2 0 0,8 0 0,3 0 0</inkml:trace>
</inkml:ink>
</file>

<file path=word/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51:35.303"/>
    </inkml:context>
    <inkml:brush xml:id="br0">
      <inkml:brushProperty name="width" value="0.04274" units="cm"/>
      <inkml:brushProperty name="height" value="0.04274" units="cm"/>
      <inkml:brushProperty name="color" value="#CC0066"/>
    </inkml:brush>
  </inkml:definitions>
  <inkml:trace contextRef="#ctx0" brushRef="#br0">193 241 8686,'-8'-4'0,"1"0"1844,-2 2-714,4 1-680,-5 1 1,2 0 277,-7 0-360,2 0-202,-8 5 0,5 1 167,-3 5 118,2 1-143,6-1 1,1 0-39,2 1 1,0 0-50,4 3 1,0-1-186,4 5 0,0-4 40,0 4-311,5 0 1,1-1-1,6-3 153,-1-3-400,5 0 344,2-1 0,5-5-97,-1-2-92,-4-3 186,3-1 1,-3-5-405,5-2 1,-4-7 193,0-1 0,-7-4-172,0 4 0,-2-5-173,-7 1 625,1-3-111,-4 5 1,-1-5-187,-3 3 578,3-2-213,-9 3 1,0 2-215,-5 5 789,-1-1 1,5 1-145,0 0 11,-1 4 1,2 1-168,3 2 1,1 3 845,2-3-518,2 3-1315,-3 1 573,5 5 0,2 1 123,1 6 473,4-1-243,9 0 0,-2 4 43,5 0-209,0 6 6,4-4 1,3 6-66,0 0 0,1-1 65,-4 1 0,-5 0 28,1-1 0,-1-4 78,1-3-253,-3 3 67,-9-11 191,3 8-318,-9-13-20,4 3 187,-5-5 832,0 0 1,-1-5-823,-3-3 0,1-6 121,-4-1 0,-1-5-362,-3 1 1,3-2-45,1-2 259,4 5 1,-6-2 0,6 5 155,0 1 92,2 2-5,1 0-737,0 1 234,0 0 158,5 4 1,1 2-165,6 5 0,3-4 160,0 1 0,9-1-218,-2 4 1,4 0-177,-4 0 223,6 0 146,1 0 0,0 0-166,-3 0 460,3 0-165,-5 0 1,3 4-167,-8-1 223,2 1 31,-8-4-128,3 0-19,-5 0 268,-4 0-169,-2 0 840,-5 0-299,0 0-194,-5 0-482,-2 0 82,-4 5 1,-1-3 1,-4 1 1,3 4 78,-6 0 1,4 3-185,-4 2 0,5 3 116,-1 0 0,3 5-74,5-1 1,0-1 67,4 0-391,1 1 217,-3-1 0,7 2-9,1-5 298,-1 0-62,8-3 0,-4-2 319,5-3 1,1-2-186,-1-5 1,4 0 229,0 0 1,2-5-145,-2-2 0,-1-8-98,5-4 1,-6-3 58,3 0 134,-4-6-199,-6 4 1,3-5 138,-5 3-105,0 2-57,-4-4 0,0 4 179,0-2-395,0 2 67,0-9 1,0 9 107,0-3 0,-5 3 47,-3 2 0,2 4-332,-2 3 119,6 2 1,-3 7-1227,5-4 467,-5 9 439,4-4-2837,-5 5 2125,6 5 1,0 5-31,0 5-243,0 5 852,0-2 1,0 8 526,0 1 0,0-1 0,0-3 0</inkml:trace>
  <inkml:trace contextRef="#ctx0" brushRef="#br0" timeOffset="457">885 352 7926,'7'10'0,"1"-2"0,-5-3 0,5-5 0,-4 4 0,3 0 0,1-1 0,3-3 1875,1-5 0,-1 3-161,0-6-1155,1 1 88,-1-5-323,0 1 1,1 2-60,-1-2 0,-1 6-46,-2-7 0,0 4-504,-4-4 253,0 6 81,-4-4 0,0 7-396,0-4 1,-1 4 109,-3 0-122,-2-4 206,-6 6 0,1-4-89,0 5-127,-1 0 146,1 5 1,1-3 107,2 6 1,-1 0-8,6 3 1,-2 0 140,1 1 0,3-1-105,-3 0 1,4 4 270,4 1 0,2-1 72,5-4-131,1 0-31,-1 1 1,0-1-41,1 0 213,4 1-134,-3-1 1,7-1 76,-5-2 1,-4-2-19,-3-2-266,-1-3 169,0 4 740,-2-5-391,-5 0-167,0-5-298,0-1 117,0-6 1,0 1 126,0 0-597,-5-6 285,3 5 0,-6-8-29,4 4 1,0-2 140,4 2 1,-4 5-244,0 4 113,1-1-300,3-3 39,0 4 115,5 2-220,1 0 272,5 4 1,1-4-25,-1 5-1051,5 0 755,-3 0 0,7 0-1412,-5 0 988,5 0 553,-7 0 1,3 0-813,-4 0 1203,-1 0 0,0-5 0,1-1 0</inkml:trace>
  <inkml:trace contextRef="#ctx0" brushRef="#br0" timeOffset="1242">1247 343 7919,'2'8'0,"1"-1"0,0-4 1496,4 0 0,1-1-124,3-2-531,-4 0-483,3 0 1,-4 0 257,5 0 383,1 0-591,-1 0 0,0-5 213,1-3-229,-1 3 163,-5-5-511,4 4 1,-4-6 69,1 1 0,-2 3-465,-5 1 0,0 3 202,0-4-315,0 6-463,0-8 516,-5 9 120,-1-9-498,-6 8 445,1-3 0,0 5-212,-1 0 199,1 0 85,0 0 1,-1 5 342,1 3 1,1 2-124,2 1 1,0 1 137,4-1 1,0 0 30,4 1 1,0 0 100,0 3 1,1-2-91,3 2 92,-3-2-120,9-2 0,0 0 30,6 1-123,-1-6 29,1 4 1,-2-9-386,5 3 172,0-3 91,3-1 1,5 0-161,-1 0 1,2-5-114,-1-2-56,2-3 211,-1-2 1,4 1-141,-6 0 246,1-1-20,-4 1 1,-2 0-155,-2-1 302,-3 1-85,-4 0 1,-5 3 449,1 1 1,-6-1-206,2-3 1,-4 3 478,-4 0-372,-2 1-122,-5 1 1,-2-1 68,-2 4 1,1 1 37,-5-1-453,0 1 135,-3 2 0,-1 4 236,0 0-369,1 5 141,-1-3 0,5 5-139,3 1 1,3 3 84,0 0 0,2 4-87,3-4 1,1 4-84,6-4 327,0 5-120,0-7 1,6 3-38,1-5 452,3 1-239,2-6 0,4 3-23,3-5 123,2-1-108,-3-3 0,3-5-106,-2-2 0,3-5 65,0-3 1,-3 1-239,0-4 1,-1-1 69,1-4 0,-3 0-487,-5 1 236,1-1 163,-6 5-443,-1-3 370,0 3 0,-4-4-190,3-1 490,-3 0-174,-6 1 1,3 3 274,-6 0-105,6 10-77,-8-6 2151,8 8-1545,-8 1 0,8 2-217,-6 8 1,4 2-35,-3 6 432,4-1-428,-2 6 1,5-1 196,0 3-473,0 2 107,0-3 0,5 5-117,3-1 1,7-3 126,4 0 1,2 0-1335,2 4 0,5-1 599,2 1 0,6-5-1098,2-3 0,5-3 76,-1 0 68,-3-1 948,5-5 1,-5-1 568,2-5 0,4 0 0,-5 0 0</inkml:trace>
  <inkml:trace contextRef="#ctx0" brushRef="#br0" timeOffset="2367">2800 352 7888,'0'-11'0,"0"0"0,0-1 2179,0 1-1421,0 0 1,-1-1-86,-3 1 1,3 3-263,-3 1 1,-3 3 106,0-4 1,1 6 127,-2-2-267,0 3-109,-3 1 1,-1 0 52,-4 0-543,4 5 218,-10 1 1,10 7 269,-3 2-696,2-2 386,2 3 1,4-1-339,4 0-298,-4 0 482,6 2 0,-4-5-516,5 3 450,0-2 0,4-2-428,0 1 222,4-6 480,-1-1-52,4-5 0,0 0-243,1 0 236,-1-5-51,0-1 1,1-6 83,-1 1 1,-1-2-71,-2-2 1,2 3 132,-3-3-103,-2 2 1080,6 2-394,-10-1-361,4 6 1100,-5 1-368,0 5-300,0 0-691,5 0 1,1 5 107,5 3 0,-3 0-183,0 0 1,-1 2 3,5-2-1297,-1 2 917,-5 1 0,4-1-38,-2-2-1016,-3 2 918,5-9 0,-4 4-230,6-5-140,-6 0 555,4 0 1,-8 0-638,6 0 505,-5-5 218,7-1 1,-9-6 14,3 1 1,1 3 288,-2 1 0,1-1 0,-4-3 0,0 3 0,0 1 723,0 4-397,-5-7-314,4 9 2188,-4-4-690,5 5 525,0 0-1605,0 5 1,0 1 150,0 6-161,0-6-259,0 4 1,0-4 161,0 6-389,0-1 205,0-5 141,5 4-649,-4-3 278,4-1-515,-5-1 489,0-5 1,2 0-7,1 0 1,0 0-34,4 0-160,1-5 150,3-1 0,4-6 19,1 1-498,-1 0 0,-3-1-36,3 1 381,-2 0-86,3-1-129,-4 1 623,-1 0 1,0 1-201,1 2 326,-6 3-126,4 5-3,-4 0-42,1 0 1,-1 1 161,-2 3 484,-3-3-454,9 9 0,-7-5 166,4 3 45,-4 2-221,7-4 0,-4 4 57,5-2 1,1 1-80,-1-5 1,0 3-2,1-3 0,0 0 87,3-4-221,-2 0 51,8 0 1,-4 0 81,2 0-574,2 0 269,-8-5 0,4 0 128,-1-3-407,-4-2 228,-1 4 0,0-6-271,-4 1 275,-2 0 1,0-1-53,-5 1 1,0 0-48,0-1 134,0 6 31,-5-4 1,-1 7-48,-5-4-223,-1 4 140,1-2 1,0 5 38,-1 0-147,1 0 99,-1 5 1,1 2 270,0 4 0,-1 0-136,1 1 1,4-1 349,-1 0 1,4 2-87,-3 2-87,4-2-29,-2 3 1,5-5 2,0 1 42,0-1-60,0 0 0,1-1 118,3-2 50,-3 2-118,9-9 342,-3 9 0,4-8-176,0 1 1,5-6 208,-1-5 0,1-6 68,-1-1-204,-2 0 0,3-1 0,-4-2 301,-1 0-255,-5-3-119,4 8 0,-9-8 43,3 2-34,-2 3-128,-2-6 1,0 6-175,0-3 0,0-3 69,0 4 1,-4-3-1149,0 3 0,0-4 208,4 3-1738,0 3 1676,0-1 1,5 7-96,3 3-571,7 2 987,3 5 1,9 0 624,4 0 0,1 5 0,2 1 0</inkml:trace>
</inkml:ink>
</file>

<file path=word/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51:23.814"/>
    </inkml:context>
    <inkml:brush xml:id="br0">
      <inkml:brushProperty name="width" value="0.04274" units="cm"/>
      <inkml:brushProperty name="height" value="0.04274" units="cm"/>
      <inkml:brushProperty name="color" value="#CC0066"/>
    </inkml:brush>
  </inkml:definitions>
  <inkml:trace contextRef="#ctx0" brushRef="#br0">69 331 8764,'-12'0'1788,"6"0"-1587,1 0 0,5 1 17,0 3-159,0 2 1,0 6 0,0-1 1178,0 0-490,0 1-403,5-1 1,-4 2 170,3 2 0,1-6 107,-1 2-528,5-2 83,-8 2 0,5-1 178,-2-2-552,-3-3 257,4 0 216,-5-4-428,0 4 214,0-5-385,0 0 367,0-5 1,0-3 23,0-7-1033,0 3 658,0-10 1,-1 8-85,-3-4-5,3-1 206,-9-4 1,7 2 11,-4 2 0,0-3 6,0 3 0,-3-2 227,2-2 1,3 2-179,1 2 0,-1-1 486,2 5-112,-1-1-192,-1 5 813,4 5-280,-4 1-136,5 0-1079,0 4 365,0-5-310,0 12 304,0 0 165,5 5 1,-3 6 409,6 1 0,-1 4 77,5 1 128,-1 4-326,5-3 0,-2 4-60,5-5-77,-5 4-12,7-3 0,-7 0 52,5-5-263,-5-5 273,7 7 1,-8-12 121,2 3-402,-2-4 203,3-1 1,-3-2-211,2-5 0,-3-2 29,0-1 0,-1-5-213,0-7 0,1-1-121,-1-3-375,0-3 530,1 5 1,-2-6-195,-3 0 242,-2 1 96,-5-1 1,0 0 60,0 1-162,0-1 98,0 0 0,0 6 263,0 1-23,0 4-1,0 0 1164,0 6-493,0 1-443,0 5-493,0 0 146,0 5 1,0 7 176,0 6 1316,0 4-896,5 1 1,-2 3 110,5 0 0,-5 5-205,5-5 0,-1 4-31,5-3 0,-5-1-44,1-3-342,-1 0-240,5-1 232,-6 1 59,4-5-868,-4-2 628,1-5 1,-1-1 34,-2-2-1688,-3-3 558,4-5 563,-5 5-1207,0-4 1212,0 4 1,4-10-51,0-2 0,1-5 95,-1-3 657,-3-2 0,9-11 0,-4-1 0</inkml:trace>
  <inkml:trace contextRef="#ctx0" brushRef="#br0" timeOffset="348">581 320 8067,'-4'7'1551,"0"1"0,1-1-83,3 5-1415,0-1 0,0 2 0,0 0 351,0 3-249,0 4 1,1-4 0,1 3 559,2-4-234,5-2-292,-3-2 1,6 0 90,-1 1 0,4-2 70,0-3-356,0-2 0,-3-5 1,-1 0 266,0 0-652,1 0 0,-1-5 216,0-2 123,1-3-224,-1-2 0,-4 0 0,0-3-33,-2-4 1,-1-1 103,-4 1 1,0-1-140,0 4 169,-5-4 92,-2 8 82,-4-5-81,0 6 1,-5 0-86,1-1 493,-5 1 0,6 3 1,-3 2 80,0 1-29,-3 1-208,3 4 1,-1 0-546,3 0 1,2 4 190,2 0 1,-1 5-1529,1-2 1280,5 3 0,1 2-259,5-1 1,1 0-265,3 1 27,7-1 536,2-5 0,8 3-218,-2-5 610,3 0 0,5-9 0,2-2 0</inkml:trace>
  <inkml:trace contextRef="#ctx0" brushRef="#br0" timeOffset="640">976 286 8067,'0'-7'1459,"0"-3"-1003,0 9 0,-3-8 1050,-4 5-1072,-1 1 0,-10 1 0,3 0 464,-4-2-668,3 0 3,-5 4 182,8 5 146,-3-3-182,4 3-651,6 0 1,1-3 263,5 6 121,0-1-589,0 0 0,5 3 1,3-3-184,2 3 0,6 5 321,3 0 1,2 1 167,2-5 1,-4 0-44,0 1 0,-4 3 160,4 0 0,-5 1-104,1-1 677,-8-2 1,2 5-103,-5-3-199,0-3 0,-4 5 0,-2-7 485,-1-3 1,-9 0-283,-7-4 1,2-1-346,-2 1 1,0-1 138,-4-2-517,1 0 277,-1-5 1,4 2 137,0-4-942,5-1 1,-6-3 0,6-1-109,4 1-1322,-1 0 908,5-1 1350,-1 1 0,2-5 0,5-2 0</inkml:trace>
  <inkml:trace contextRef="#ctx0" brushRef="#br0" timeOffset="817">1057 329 8053,'16'0'2902,"-2"0"-2249,5 0 0,-2-4 697,5 0-632,-2 1-242,8-2-660,0 3 1,-8-7-1,1 6 154,-3 0-208,2 2 170,-12 1 1,7-1 93,-8-3-259,4 3 6,-5-4-997,-1 5 570,0 0 81,-4 0-964,4-5 0,-9-2 1537,1-4 0,-11 0 0,1-1 0</inkml:trace>
  <inkml:trace contextRef="#ctx0" brushRef="#br0" timeOffset="1031">1146 150 8030,'-6'11'1523,"0"0"1,6 4-808,0 0-28,0 1-329,0 0 0,0 2 129,0 4 6,0 1 0,2-2 1,0-1 165,2-1 0,4 0-273,-5 4 1,5-2-269,-4-2 110,5 3 1,-8-5-932,9 1 565,-9 3 0,8-8 111,-5 2-554,0-2 392,-4-7 0,1 3-78,3-5-1931,-3-1 462,4-3 586,-5 0 0,0-5 157,0-2 992,5-3 0,1-12 0,6-2 0</inkml:trace>
  <inkml:trace contextRef="#ctx0" brushRef="#br0" timeOffset="1298">1283 0 10974,'0'13'-217,"0"2"637,0 2-251,0 11 0,0-3 985,0 6 0,4-6-69,-1 1 23,1 3-679,1-5 0,-2 5 224,4-2-684,-4-3 217,7 3 1,-8-5 186,6-3-405,-5 2 73,7-3 0,-8 1-460,6-1 1,-6-4 330,2 1 1,-1-6-2051,0-1 1091,-1-6-1352,3 8 1567,-5-8 0,3 1-40,1-6-221,5-4 1,-4-5 1092,3-3 0,2-3 0,-4-5 0</inkml:trace>
  <inkml:trace contextRef="#ctx0" brushRef="#br0" timeOffset="1744">1464 296 8029,'-6'6'1500,"1"4"0,1-7-1038,0 4-438,1 1-48,3 8 0,-4-2 76,0 5 1,0-4-67,4 4 0,2-4 520,1 4 0,0-5 3,4 1-68,1-2 1,3-3 0,-1-1 305,-2-2-687,2-4 0,0 2 0,5-5 340,-1 0-1079,-1 0 542,-2-5 0,0 2-108,1-4 0,-1-5 167,0-3 0,-1-4-204,-2 4 0,1-4-148,-5 4 233,-1-5 181,-3 7-180,0-8 106,0 8-107,0-3 1,0 8 45,0 1 48,0 4 47,0-7 49,0 9 0,0-2-27,0 11 0,0 0-81,0 7 1,0 2-167,0 2 1,0 4-85,0 3 0,0 3 1974,0 5-605,5 0-332,-3 0 0,4 2-1,-2 1-308,-3-1-130,9 3 0,-9-9-34,3 0 1,1-3 12,-1 3 0,0-5-252,-4 2 1,0 0 41,0 0-46,-5-6 40,-2 1 0,-9-6 154,-3 3 247,-2-3-196,-7-9 1,-1 1 23,-5-4-399,-5 0 113,4-4 1,-8-1-20,5-3 1,1-2 63,7-6 1,3-4-1113,4-3 499,5 3 313,2-6-1283,10 10 0,1-10 54,5 3 999,0-2-1492,5-2 2038,6 6 0,7-5 0,4 4 0</inkml:trace>
</inkml:ink>
</file>

<file path=word/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51:56.937"/>
    </inkml:context>
    <inkml:brush xml:id="br0">
      <inkml:brushProperty name="width" value="0.04274" units="cm"/>
      <inkml:brushProperty name="height" value="0.04274" units="cm"/>
      <inkml:brushProperty name="color" value="#CC0066"/>
    </inkml:brush>
  </inkml:definitions>
  <inkml:trace contextRef="#ctx0" brushRef="#br0">193 215 8647,'0'-7'2384,"-5"2"-1877,4 5 0,-9 0-292,2 0 0,-6 5-5,-1 3 0,-4 2 469,4 1 1,-4 4-11,4 1-75,0 4-293,4-8 1,-1 8 162,1-4-385,5-1 0,-3 0 0,5 1 340,2 2-1158,0-4 626,7 2 0,2-5-401,4 1 0,5-1 342,3 0 0,3-4-1240,0-4 0,1-1 21,0-2-423,4 0 1155,-3-5 0,4-2-110,-5-4 138,0 0 631,-6-1 0,5-4 0,-5-2 0</inkml:trace>
  <inkml:trace contextRef="#ctx0" brushRef="#br0" timeOffset="787">363 294 7833,'-6'-5'1447,"-4"4"1,4-6-1003,-6 4 843,6 1-794,-4-3 1,7 7 89,-4 1-212,-1 4 0,-3 4 0,1 0 72,2 1 1,-1 0-222,6 3 0,-2-2 134,1 2 0,3 1 47,-3 0-432,2-1 80,2 1 0,6-2 289,1 5-582,3-5 1,2 2 0,-1-5 115,0 1-575,1-6 485,-1 4 0,0-9-358,1 3 304,-1-3 0,0-1-61,1 0 0,-5 0-144,1 0 178,-6 0 0,3-5 0,-4-2-280,3-3 266,-2-2 1,3-3 0,-5-1-279,0-2 528,-5-1 1,2 0 0,-3 1-52,1-3 1,-3 4-73,4-2 1,-3 1 480,3-1-143,0 3-163,4 5 393,0-1-159,0 1 0,0 0-38,0-1 41,0 6 58,5-4-208,2 9 29,4-4 1,0 5-23,1 0 122,-1 5 0,0 1-40,1 5 1,-5 2 312,1 2-207,-1 3 0,5-1 71,-1 5-114,-5-10 0,4 8 29,-2-4 154,-3 4-267,5-8 1,-7 5 163,4-6-335,-4-5 178,7 4-440,-9-3 244,4-1-26,0-1 108,-4-5 151,4 0-146,-5 0 0,2-1 30,1-3-851,-1-2 528,8-6 1,-5 1-90,2 0-423,-2-1 485,0 1 1,-2-4-186,4 0 0,-3-2 88,4 2 0,-4 3 107,3-3 0,-4 6-97,0 1 523,-1 6-250,-2-3-133,5 5 680,-4 0-371,4 0 1,-4 5-38,3 2 974,-3 3-695,4 2 0,-3 0 589,1 3-446,-1-2-243,8 3 0,-8-4 73,6-1 1,-4-3 169,3-1-484,1-4 200,3 7 0,-3-8 150,-1 6-591,1-6 0,-1 3 170,1-5 107,-1 0-577,0 0 398,3 0 0,-5-1-172,2-3 1,3-1 95,-2-2 1,-2-3 22,2 2 1,-2-2-112,2-1-41,2-1 252,-4 1 0,2 0-97,-1-1 480,1 1-208,-2 5 0,0-3-146,-2 5 1287,-3 0-439,4 4 8,-5 0-469,0 0 0,4 5 33,0 3 0,1 2-10,-1 1-340,-3 1 97,4 4 0,-1-3 255,0 2-1774,0 2 1010,1-4 1,-4 3 119,3-4-1961,2-1 642,-5-5-798,9 4 1316,-3-3 394,4-1 708,-5-1 0,9-10 0,-2-1 0</inkml:trace>
  <inkml:trace contextRef="#ctx0" brushRef="#br0" timeOffset="996">1111 307 13964,'0'12'93,"0"-1"-325,0 5 1,0 1 250,0 2 433,-5 7-295,3-7 1,-3 9 394,5-6 1,0 1-166,0 0 1,2-1-731,1 1 1,0 4 188,4-1-919,-4 0 612,7 2 1,-9-8 279,3 3-2105,-3-8 681,-1 2 451,0-6-237,0-5 1391,0-1 0,0-15 0,0-2 0</inkml:trace>
  <inkml:trace contextRef="#ctx0" brushRef="#br0" timeOffset="1267">1043 373 7828,'0'-29'1906,"0"5"-1478,0 6 1,5 4-141,2-1 1,7 2 45,1 2-453,0 4 1,0 2-1,1 5 62,-3 0 876,5 0-515,-5 0 0,7 2 123,-5 1 107,0 4 0,0 5 1,0 3-177,-1 4 1,-3-1-137,-3 1 1,1 0-243,-5 3 0,-1-3 58,-3 0 270,0-5-151,0 7 0,-3-8 142,-1 2-83,-10-2-122,6-2 0,-9-5 2,2-2-320,2-3 165,-8-1 0,8 0-1400,-2 0 772,2 0 463,2 0 0,1-5-1105,2-2 0,0-5 18,4-3-523,0 3 1185,4-10 1,0 8 648,0-4 0,10-6 0,3-5 0</inkml:trace>
  <inkml:trace contextRef="#ctx0" brushRef="#br0" timeOffset="1458">1326 46 7828,'6'12'0,"-2"-1"2233,-3 1-1444,-1 4 1,0 2-115,0 4 1,0 2-279,0 3 0,0-2 121,0 5 0,0-5 219,0 2-702,0-3 0,0-2 0,2 1 322,1 0-863,-1-1 465,3-4 1,-4-2 89,3-4-1686,-3-1 1,4 0-2293,-5 1 3929,0-6 0,5-1 0,1-5 0</inkml:trace>
  <inkml:trace contextRef="#ctx0" brushRef="#br0" timeOffset="1746">1451 431 7828,'7'-8'1584,"1"1"0,-1-1-76,5-3-2466,4 0 750,-3 4 1,3-3 229,-5 3-98,1-3 152,-6-2 0,3 1 167,-5 0 265,5-1-239,-8 1 0,4 0 99,-5-1 0,0 5-159,0-1 1,-5 6-316,-3-2 0,-2 3-91,-1 1 669,-6 5-180,5 1 1,-5 5 185,6 1-80,5-1 1,-4 4 0,3 0 285,1-1-320,1 4-129,5-6 0,0 8 60,0-4-86,0-1-52,0-4 0,5 4-327,3 0 0,2 0 233,1-3-1519,6-6 1025,-5 4 0,8-7 39,-5 4-747,1-4 1,-5 2-1,0-5-400,1 0 308,-1 0 510,0 0 721,1-5 0,-1-2 0,0-4 0</inkml:trace>
  <inkml:trace contextRef="#ctx0" brushRef="#br0" timeOffset="1948">1633 251 7780,'5'-12'0,"3"1"2259,2 5-1490,1-4 0,1 7-25,-1-5-512,0 6 0,4-7 1,0 4 158,-1-1 271,4 3-334,-5-7 0,3 8-28,-5-6 0,2 6-96,2-2 1,-6-1-2633,2 1 1496,-2 0-379,-3-1 0,-1 3 0,-5-6-297,0-1 1608,0-1 0,0-1 0,0 0 0</inkml:trace>
  <inkml:trace contextRef="#ctx0" brushRef="#br0" timeOffset="2130">1780 0 7780,'-5'6'1664,"3"10"0,-4-9-932,2 8 278,3 3-593,-9 0 1,7 5 569,-4 4-506,4-3-224,-2 9 1,5-8 391,0 5 0,0-5 1,0 2-103,0-3-265,0-2 0,2 1 110,1 0-857,-1-1 1,3-3-1,-4-1 274,3-2-2922,-3-1 2092,4-3 1,-1-1-1590,0 0 2610,4-4 0,-1 3 0,4-4 0</inkml:trace>
  <inkml:trace contextRef="#ctx0" brushRef="#br0" timeOffset="3472">1882 419 7744,'-12'0'1313,"1"0"-1115,5 0 162,1 0 531,5 0 904,0 0-1301,0-5 0,8 2 0,5-4 352,3-2-748,-2-1-24,8-2 1,-10 1-346,3 0 0,-3-1 249,-5 1-1,2 0-129,-5-1 134,0 1-579,-4 0 414,0-1 1,-4 5-257,0-1 80,-5 6 192,3-3 0,-5 5 256,-1 0 1,-3 1-51,0 3 1,0 2 417,4 5 1,-1 1-57,1-1-13,5 0-181,-4 6 0,8-5 0,-1 3 235,1 3-218,2-5 0,0 3 269,0-5-583,0 1 136,0-1 1,5 0-158,3 1-361,2-6 333,6 4 1,-2-9-842,5 3 0,-1-3 470,1-1 0,1 0-298,-5 0 0,1-1-23,-1-3-13,-2 3 480,-2-9 0,-2 7-204,-5-4 559,5 4-46,-8-2 1,4 4 827,-5-3-599,0 3 891,0-4-525,0 5 367,0 5 0,0-2 67,0 4-258,0-4-68,0 2-128,0 0-67,0-4 39,0 4-345,0-5 81,0 0-134,5 0 1,0-5-574,3-3 0,2-2 57,-3-1-161,-2 0 345,6-6 0,-5 5-111,5-3-385,-5-3 391,5 0 0,-5-3-30,5 2 0,0-2 107,1 2 1,-1 1 328,1-1 1,-2 9-201,-3-1 731,3 7 1,-7-5-80,4 5-1,-4 1-298,7 8 0,-9 1 120,3 5 290,2 6 0,-4-4 91,1 6-229,-1 0 1,1 0-101,1 0 1,0-1-372,-4 1 0,4 2 147,-1-2 1,1-3-839,-4-1 1,1-2 186,3-2-450,-2 1 284,3-6 205,-5 4-1417,5-9 414,-4 9-883,4-8 1761,0 3 1,-3-9-471,6 0 1043,-5-5 0,7 3 0,-4-5 0,5-1 0,-4 1 0,-1 3 0,-2 1 751,-3 4-514,9-7 0,-4 8 1026,6-6 0,-5 4-472,1-3 0,-1 1-180,5-2 0,3-2 8,0 2-363,0-2 0,-4-1 0,1 0 219,-1-1-550,0 1 147,-4 5 0,1-4 160,-4 2-253,0-2 100,-4 4-189,0-4 1,-1 5 59,-3-3 1,-2 3-216,-6 5 1,1 0 49,0 0 486,-6 5 0,5 1 44,-3 6-347,2-1 483,2 0-246,-1 6 1,5-5 58,-1 3 32,6 3-100,-3-5 1,1 4 199,0-2 1,0-2-70,4 2 0,2-2-288,1-2 1,0-1 50,4-2 1,-3 2-734,4-3 0,-1 0 123,5 0-1261,-1-4 1161,0 2 1,1-5-81,-1 0-425,0 0 648,1 0 1,0-4-715,3 0 1,-2-5 157,2 2 1033,3-3 0,-6-7 0,5 0 0</inkml:trace>
  <inkml:trace contextRef="#ctx0" brushRef="#br0" timeOffset="3778">2733 168 7744,'0'-11'1711,"-5"0"0,0 3-801,-3 0 0,-2 5-720,3-5 1,-3 6 111,-2-2-187,6 3 0,-4 1 242,2 0-172,3 5-22,0-4 1,5 9-204,0-3 1,0 4 88,0 0 0,2 4-362,1 0 1,2 4 72,3-4 46,2 5 126,-4-7 1,6 7 15,-1-5 256,-5 0 0,4 0 0,-3 1-21,-1-3 119,-1 5-154,-5-5 1,0 3 80,0-5 1,0 4-94,0 1 0,-1-3 103,-3-5 0,-2 1 79,-6-5-312,-4 4 0,3-6 0,-2 1 225,3-1-1516,0-2 903,6 0 0,-4 0 62,2 0-1585,3 0 1174,-5-5 0,9-2-290,-3-4 1,4 0 514,4-1 0,2-3 506,6 0 0,4-5 0,2 2 0</inkml:trace>
  <inkml:trace contextRef="#ctx0" brushRef="#br0" timeOffset="4075">2925 35 7744,'6'-7'0,"-2"-1"3113,-3 6-1660,-1-4-1760,-5 6 0,-5 0 0,-6 0-142,-2 0 1076,4 6 0,-2 0 0,5 5 86,-1 0 1,2 1-373,3-1 1,2 4-242,5 0 0,0 6 98,0-3-367,0 4 1,5-1-1,2-1 301,3-1-342,2 0 168,-1 4 0,0-4 121,1 0 202,-1-5-247,0 7 0,-1-8-25,-2 2 1,1 1 19,-6-1 0,1 0 101,-4-3-16,0-1-146,0 0 66,-10 1 1,3-6 109,-9-2-407,-1 2 175,4-5 0,-7 4 63,5-5-1475,-5 0 456,7 0-702,-3 0 817,4-5 364,6 4 565,1-9 0,5 4 0,0-6 0</inkml:trace>
  <inkml:trace contextRef="#ctx0" brushRef="#br0" timeOffset="4337">3300 294 9867,'-6'1'2343,"2"3"-1587,3 2-433,1 6 1,0-1 185,0 0-87,0 6 0,-4-5 0,0 5-216,2-1 0,0-3-41,2 2 1,2-4-377,1-3 257,-1 2-2210,3-4 1340,-5 0-1945,5-1 2769,-4-5 0,9 0 0,-4 0 0</inkml:trace>
  <inkml:trace contextRef="#ctx0" brushRef="#br0" timeOffset="4731">3378 192 9167,'6'11'1788,"-5"6"-1854,4-5 1,-1 8 110,-1-4 364,1 4 0,-4-6 0,0 3 293,0 0-41,0-2 0,0-4 1,0 0 769,0 1-664,5-1-1057,-4 0 1,4-3 187,-5-1-376,0-4 379,0 2 170,0-5-925,0 0 674,6-5-670,-5 4 520,9-9 0,-8 3-434,6-4 0,-1 0 268,5-1 1,-1 0 123,1-3 1,-5 2 71,1-2 311,-1 2-68,5 2 0,-5 5-268,1 2 1275,-6-2-515,8 4-405,-8-3 1698,8 10-1093,-9 2 1,4 4 435,-5 0 1,4 2-462,-1 2 1,1-2-200,-4 2 0,4 1 91,0-1-634,5 0 182,-8-3 0,8-1 167,-6 0-1482,1-4 957,1 3 1,-3-8 186,1 6-3199,4-6 1364,-6 3 1956,4-5 0,0 0 0,1 0 0</inkml:trace>
  <inkml:trace contextRef="#ctx0" brushRef="#br0" timeOffset="4893">3481 56 7733,'-7'-5'0,"-3"4"2905,9-5-915,-4 6-964,10 0-2480,1 0 1,2 2 0,-1 0 126,2 2 1,1 4 1326,2-5 0,-1 6 0,0-2 0</inkml:trace>
  <inkml:trace contextRef="#ctx0" brushRef="#br0" timeOffset="5265">3900 464 11750,'6'5'1332,"-1"1"-1057,-5 11 0,0-3 125,0 5 830,0-1-758,0 10 0,0-3 561,0 6-669,0-6 0,-1 6 162,-3-4-578,3 4 107,-4-7 1,5 4-809,0-5 0,-1-2 527,-3-2 0,3-3-1235,-3-4 580,3-1-2668,1-5 2050,0-1-336,-5-10 1835,3-1 0,-3-5 0,5-1 0</inkml:trace>
  <inkml:trace contextRef="#ctx0" brushRef="#br0" timeOffset="5535">3753 452 7733,'0'-12'1993,"0"1"0,6 3-1897,5 1 1,2 3-206,6-3 0,1 4 24,6-1 0,-2 3-88,3 1 1,1 1 533,-2 3 1,0-1-102,-3 4 1942,0 1-1418,-6 8 0,4-2-20,-6 5-598,0-5-16,-4 7 0,-1-7-459,-2 5 1,-3-4 247,-5 4 0,0-5 1,0 1 1,-5-3 93,-3 0 1,-2-1 85,-1 0 0,-4-4-98,0-3-281,-6 2 165,9-5 0,-8 4-113,5-5-1189,-1-5 927,5 4 1,0-9-1116,-1 2 0,2-2 784,3-1 1,0-4-991,4 0 1790,1-6 0,-3 4 0,5-6 0</inkml:trace>
  <inkml:trace contextRef="#ctx0" brushRef="#br0" timeOffset="5735">4105 262 7733,'6'8'0,"-2"-1"0,1 1 0,-1 3 2703,0 0-1786,1 6 0,-3-3-4,6 4-507,-6 1-141,9 4 1,-9 0-47,6-1 0,-5 1-19,5 0 0,-5-4 2,0 0 0,0-6 10,1 3 1,-3 0-291,3-1 0,-2 0 5,2-4-2247,-3 1 1556,4-1 0,-1-3-34,0-1-1389,5-4 994,-3 2 1193,10-5 0,-3-5 0,3-2 0</inkml:trace>
  <inkml:trace contextRef="#ctx0" brushRef="#br0" timeOffset="6136">4456 487 7733,'0'-12'1949,"0"5"-1073,0-1-115,-5 6 1,2-7-275,-4 5 0,-1 0-304,-3 4 0,-1 2 109,1 1 349,0 4-344,-6-1 0,5 4 101,-3-2 153,2 7-244,2-3 0,1 5-212,2-6 0,-1 0 55,5 1 1,-1-1-723,2 0 516,1 6 1,-3-5-594,5 4 398,5-4-26,2-6 113,4 5 1,-3-10-149,-1 3-202,1-3 250,3-1 0,0-1-274,1-3 0,3 1 178,0-4 1,0-1 153,-4-3 1,1-1-1,-1 1 0,-3 0 405,-1-1-202,1 1 315,3 0-169,-5 4-133,-1-3 1320,-5 9-376,0-4 473,0 5-500,0 0-749,0 5 0,0-2 22,0 4 0,0 1-259,0 3 1,0 0 98,0 1-507,0-1 232,0 0 118,0 1-1935,0-1 502,0 0-1373,0-4 2205,5-2 1,2-5 717,4 0 0,0-5 0,1-2 0</inkml:trace>
  <inkml:trace contextRef="#ctx0" brushRef="#br0" timeOffset="6972">4695 475 7733,'0'-7'0,"0"-1"984,-5 6-590,4-3 1,-6 1-419,3 0 1,2 0 146,-6 4 236,1 0 0,-5 2-64,1 1 1,4 0 641,-1 4 0,4 1-416,-3 3 0,3 1 401,-4-1 0,5 0-58,-5 1-416,5-1-298,-2 5 0,5-3-23,0 2 1,0-2 84,0-2 1,0-3 147,0-1-148,0 1 1,2 2-241,1-3 1,0 2-46,5-5 1,-5 0-604,5-4 1,-1 0 184,5 0-1200,-1 0 1082,6-5 0,-5 2-84,3-4-389,-2-1 672,-2-3 0,3 3-398,-3 1 0,3-1-174,-6-3 336,2-1 0,0 1 44,-3 0 358,-1 4-81,-6 2 0,0 5 3350,0 0-1017,5 0-1409,1 0 0,5-3-83,1-1 0,-1 0 120,0 4-354,1-5-132,-1 4 0,0-8 80,1 5 1,-1-3-19,0 3 1,-1-5-190,-2 1 0,1 2 130,-5-1 1,-1 3-271,-3-4 118,0 1 1,-1-3-160,-3 2 0,-2 2-20,-5 2-51,-1 3 142,1-4 0,0 6 34,-1 3 285,-4 2-119,3 5 0,-3 1 90,5-1 0,-1 0-90,1 1 1,1 0 150,2 3 1,-1-2 110,6 2-409,-1-2 233,-1-2 13,4 0-353,-4 1 59,5-1 280,5-5-272,-4 5 39,9-10 1,-4 4 23,6-5 1,-1 0 29,0 0 1,1-4-267,-1 0 0,0-5 27,1 2 0,1-3-44,-1-2 0,4 1 78,-8 0 44,4-1 80,-5-4 1,0 3-92,1-2 342,-1 3-155,0 0 1,3 1 38,-3 0 1,0 3-126,0 1 0,1 4 163,3-1 0,0 3-28,1 1-327,-1 0 122,0 0 0,1 0 115,-1 0 134,-5 5-142,4 1 0,-5 6-23,3-1 719,2 0-464,-4 1 1,1 0 69,-4 3 0,2-2-67,-1 2 1,0 2 139,-4-2 0,0 4 172,0-4-118,0 0-119,0 1 0,-5-3 36,-3 2-284,3-2 26,-5-2 0,4-4 277,-5 1-946,-1-6 340,1 4-342,0-6 0,-1 0 340,1 0 0,3 0-1497,1 0 0,4-2 101,0-2 1654,1-2 0,2-5 0,0 0 0</inkml:trace>
  <inkml:trace contextRef="#ctx0" brushRef="#br0" timeOffset="7123">5239 680 7733,'0'6'3786,"0"4"-3204,0-9 3365,0 4-1305,0-5-7706,0 0 5064,0-5 0,5-1 0,1-5 0</inkml:trace>
</inkml:ink>
</file>

<file path=word/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51:53.202"/>
    </inkml:context>
    <inkml:brush xml:id="br0">
      <inkml:brushProperty name="width" value="0.04274" units="cm"/>
      <inkml:brushProperty name="height" value="0.04274" units="cm"/>
      <inkml:brushProperty name="color" value="#CC0066"/>
    </inkml:brush>
  </inkml:definitions>
  <inkml:trace contextRef="#ctx0" brushRef="#br0">159 442 7808,'0'-11'-443,"0"5"0,2-4 751,1 2-38,-1 3 0,3-5 502,-5 4-427,0-1 0,0-3 204,0 3-150,0-3 0,0 2 0,0 1 338,0-2-165,0 4-299,-5-5 0,2 8 353,-4-1 1,3-2-217,-4 1 1,1 0 14,-5 4 1,-3 5-3,0 3-335,0 7 80,4-3 1,-1 6 169,1-3-352,0-2 58,-1 8 1,5-7 267,-1 5-336,6-5 58,-3 2 0,5-5-452,0 1 0,1-5 215,3 1 0,2-6-62,5 2 0,1-3-78,-1-1 63,0 0 101,1 0 0,-1-1 32,0-3-628,1-2 472,-1-10 0,2 3-167,2-2 2,-3-3 197,0 6 0,-2-6 10,-3 3 0,3 2 36,2-2 1,-6 3 531,-2 0 0,1 5-202,-1-1 1297,-1 6-977,-3-3 1,2 5-65,1 0 342,-1 0-411,3 5 0,-2 1 282,1 5-5,5 1-298,-8-1 1,9 4-436,-2 0 0,-2 0 179,2-3 1,-2-1-866,2 0 0,2-1 140,-3-2-1723,3 2 1555,-3-4 0,4 1-128,0-4-754,1-1 1760,4-2 0,0-5 0,2-2 0</inkml:trace>
  <inkml:trace contextRef="#ctx0" brushRef="#br0" timeOffset="254">568 248 7808,'-6'-12'3366,"4"5"-2446,-6-1 1,1 6-941,-4-2 0,-1 3-33,1 1 453,-6 10 1,1-3 0,-4 8 282,1-2 748,5 3-894,-2-3 1,4 8 131,1-2-398,0-2 0,4 3 1,2-5-121,0-1 1,4 2-23,-3-1 0,4 0-554,4-3 0,-1-1 230,4 0-914,1 1 784,8-6 0,-3 3-55,2-5-577,2-1 0,1-3 0,4 0-421,-4 0-474,4-5 1182,-4 4 1,3-9-804,-2 2 1473,-3-2 0,1-6 0,0-2 0</inkml:trace>
  <inkml:trace contextRef="#ctx0" brushRef="#br0" timeOffset="1400">760 259 7808,'0'-6'3927,"-1"1"-2169,-3 5-1711,3 0 54,-4 0 1,4 0 209,-3 0 481,-2 0-454,-1 0 0,-3 5 244,3 2 520,-3-2-667,-2 5 1,2 0-42,3 6 0,-2-1-117,5-4 0,-4 4-228,5 0 1,-1 2 156,4-2-828,0-3 544,0 5 1,1-6 77,3 0-870,2 1 610,1-6 1,4 3 7,0-5-1229,1 4 928,9-6 1,-7 3-834,5-5 0,-2 0 670,2 0 0,1-5-50,-4-3 0,0-2 50,-1-1-613,-7 4 887,7-3 1,-9 4 441,5-5 0,-4-6 0,-2 10 0,-5-8 0,0 7 0,0-2 0,0-1 0,0 3 788,0 1 1,0 3-177,0-4 353,0 6 1,-2-3 45,-1 5 865,1 0-960,-3 0-557,5 5-9,0 1-110,0 0 0,0 4 97,0-2 180,0 2-246,0 1 1,4 1 374,0-1-386,5 0-105,-8 1 1,9-1-20,-2 0 1,0-3 174,0-1-227,2-4 53,-4 7 174,6-9-272,-1 4 103,0-5 158,1 0-364,-1 0 51,-5-5 0,3 3-136,-5-6 0,4 1 77,-5-5 0,5 0-10,-4-3 0,-1 2-32,-3-2-351,0-3 295,0 6 1,0-10-36,0 3-1141,0 3 849,0-5 0,0 8-223,0-2-66,0 2 1,0 2-1,2 1-855,1 2 0,0 2 174,5 2 842,-1 3 1,4-3 624,1 8 0,-6 2 0,4 1 0,-5 6 0,3-1 0,-3 2 0,-5-3 0,4 0 0,-1 1 630,1-1-430,-4 0 1,4 4 1161,0 1 0,0-1-421,-4-4 0,3 0-100,1 1 1,1-1-98,-1 0-85,-3-4-354,4 3 1,-1-8 106,0 6 86,0-6 56,-4 3-144,0-5 1351,0 0-2006,0-5 0,0-1 246,0-5-324,0-1 252,0-4 0,0 2 66,0-5-987,0 5 646,0-7 1,0 8-46,0-2-631,5 3 576,1 0 0,5 1-146,1 0 1,-1 3 200,0 0 0,4 6 364,0-2 1,1 3-120,-5 1 178,0 0-68,6 0 0,-5 0-276,3 0 564,-2 0 1,-2 0-1,1 0 255,-1 0-208,0 0-138,1 0 0,-5 0 243,1 0-228,-6 0-296,3 0 133,-5 0-212,0 5 214,0-4 0,-3 9-43,-1-2 267,-5 2 1,3 1 51,-6 1-280,-4-1 416,3 0-227,-3 6 0,6-5 60,2 3 0,-2-2-87,3-2 0,0 1-135,0-1 91,4 0 83,-2 1-245,5-6 84,0 4 93,0-9-777,0 9 240,0-8 197,0 3 22,5-5 48,-3 0 0,8-2-87,-3-1 1,3-4 17,2-4 1,3 0-169,0-1 1,-1 1-189,-7 0 548,8-1-100,-12 1 0,12-4-101,-7 0 245,2 0-295,-4 3-40,4 1 1153,-9 0-394,9 4 985,-8 2-650,3 5-450,-5 0 6,0 5-454,5 2 238,-4 4 0,8 0 168,-5 1-466,4 4 137,-6-3 1,8 3-1261,-3-5 872,-2-4 1,5 3-1,-2-3-921,2-2 1,1 4 559,1-5 0,-1 0-392,0-4 1,1 0 1161,-1 0 0,5-5 0,2-2 0</inkml:trace>
  <inkml:trace contextRef="#ctx0" brushRef="#br0" timeOffset="2083">1804 238 9131,'-8'-10'1158,"0"3"-26,6 2-704,-3 0 0,0 3 211,-3-1-1304,3 1 502,-5 2 1,4 2 899,-6 1 0,1 4-230,0 4 1,-1 0-76,1 1 1,4 3 5,-1 0-539,0 0 1,2 0-1,2 1 277,3 2-431,1-4 217,0 2 1,0-4 220,0-1-1340,5-5 788,1 4 1,6-7-459,-1 4 1,0-4 292,1 1 0,0-3-333,4-1 1,-4-1 43,3-3 30,-2 3 454,-2-9 1,2 3-193,2-4 472,-3 0 3,5-6 0,-10 5 49,1-3 1,-2 2-94,2 2 0,-3-1 1528,-5 1-888,0 5 2540,0-4-1569,0 8-756,0-3-429,0 5 1,-4 5 190,0 3 67,1 2-307,-3 1 1,5 1 115,-3-1 7,3 0-219,1 1 1,0-1-145,0 0 1,0 1 67,0-1 0,1-1-127,3-2 0,3 2 12,4-3-423,0-2 355,1 0 1,-1-5 22,0 0-291,1 0 1,3 0 4,0 0 130,0-5 19,-4-1 22,6 0 1,-9-4-32,4 2 0,-3-3 104,2-4 0,-3 2 89,-1-2 1,-4-1-78,0 0 589,-1 1-228,-2 4-129,0-5 322,0 3 1,0 0 39,0 6-270,0 4-124,0-2 1,0 7-690,0 1 0,0 4 336,0 4 1,0 5 280,0 3 0,0 0-43,0 4 219,0-3-249,0 8 1,0-2-63,0 1 272,0 4-93,5-7 1,-3 9-47,6-3 0,-4 3 48,3 1 1,-4 1 177,0 3 1,-1-3-19,-2 3-115,0-8-65,0-2 1,-2-5 14,-1-1 0,-4-4 3,-4-3 1,-5-4 22,-3-3 0,-4 1 22,-3-5 0,-3-1 44,-5-3 0,1-1-30,3-3 1,-1-3-125,9-8 0,-2 1-1700,9-5 767,5 0-855,4-4 0,6 1 166,0-1-888,6 0 2488,5 1 0,7-6 0,4-1 0</inkml:trace>
  <inkml:trace contextRef="#ctx0" brushRef="#br0" timeOffset="2655">2744 441 7755,'0'-11'1246,"5"5"1,-3-3-863,6 5-368,-6-5 0,5 4 0,-5-4 465,2 2-308,0-1 0,-9-3 71,-3 0 1,2 1-53,-2 2 1,-3-1 688,-4 5 0,0-3-16,3 3-841,1 0 51,0 4 1,-4 0 252,-1 0-902,1 5 485,9 2 1,-4 4-70,2 0-11,3 1 143,-5-1 0,9 0-90,-3 1 1,3-1-125,1 0 85,0 6 0,4-5 48,-1 3-56,6-2 0,-2-5 1,4-2-45,0-1 34,6-1 133,-5-4 1,5 0 81,-6 0 1,0-2-122,1-1 0,-5-2-78,1-3 0,-1-2 77,5 2 0,-2-2-8,-3-1 1,3 0-8,-2-1 391,-3 1-198,5 0 1,-7 1-68,4 2 971,-4 3-335,7 0 343,-9 4-705,9-4 1,-5 6 366,3 3-265,2-3 50,-4 9-319,5-4 14,-4 6 0,3-2 151,-3-3-868,3 3 502,2-3 0,-5 3 78,1-3-1942,-6 3 685,8-8-1456,-3 8 1422,4-9 302,-5 4-893,4-5 1867,-3-5 0,-1-1 0,-1-6 0</inkml:trace>
  <inkml:trace contextRef="#ctx0" brushRef="#br0" timeOffset="3005">2982 338 13203,'6'5'895,"-1"2"-1310,-5 4 1,0 0-1,0 1-296,0-1 1770,0 0-723,5 1 0,-4-5 932,3 1-655,-3-6-58,-1 3-465,0 0 1,2-3 106,2 1-639,-3-1 377,4-2 1,-4 0 402,3 0-800,2 0 0,4-2 0,-1-1-83,-1-5-95,-1-2 1,5-1-1,-1-1-102,0 1 0,1 0 371,-1-1 1,0 1 339,1 0 0,-5 1-208,1 2 999,-6-2-595,8 9 0,-7-4-143,4 5 456,-4 0-331,2 0 1,-1 1 86,-1 3 712,1-3-540,1 9 1,-2-4-58,4 6 1,-4-1-61,1 0 1,1-3-530,-2-1 0,5 1 209,-4 3-695,5-4 507,-3 3 1,1-5 3,1 2-705,0-2 1,3-5-1,2 0-458,2 0 443,-3 0 1,6 0 934,-3 0 0,3-5 0,4-1 0</inkml:trace>
  <inkml:trace contextRef="#ctx0" brushRef="#br0" timeOffset="3314">3503 330 7755,'0'-16'0,"-1"3"0,-3-2 1890,3 2-1198,-9 2 0,7 3 58,-4 1-339,-1 4-156,-3-2 1,0 5 136,-1 0 1,1 2-72,0 1 1,-1 5 183,1 7-303,0-2 0,-1 3 207,6-5-258,1 6 1,1-1 152,0 3-341,1-3 201,3-4 0,0-1-146,0 0 1,3 1 65,1-1 1,5-1 40,-1-2 1,-2 0 69,1-4 197,1 0-168,3-4 1,1 0-18,-1 0-72,5-5-25,-3-1 0,3-3 157,-4-2-220,-1 2 1,-3-9-1,-2 4 2,-1-1 1,-1-5 54,-4 1 0,0-4-176,0-3 1,0 2-64,0-2-444,-5 2 0,-2 1 115,-4 0 304,5 1-2004,-4 4 1397,3-4 0,1 10-111,2-3-438,3 2 803,1 2 1,1 3-1883,3 1 2395,2 4 0,11-7 0,0 4 0</inkml:trace>
  <inkml:trace contextRef="#ctx0" brushRef="#br0" timeOffset="3735">4264 215 8647,'0'-7'2384,"-5"2"-1877,4 5 0,-9 0-292,2 0 0,-6 5-5,-1 3 0,-4 2 469,4 1 1,-4 4-11,4 1-75,0 4-293,4-8 1,-1 8 162,1-4-385,5-1 0,-3 0 0,5 1 340,2 2-1158,0-4 626,7 2 0,2-5-401,4 1 0,5-1 342,3 0 0,3-4-1240,0-4 0,1-1 21,0-2-423,4 0 1155,-3-5 0,4-2-110,-5-4 138,0 0 631,-6-1 0,5-4 0,-5-2 0</inkml:trace>
  <inkml:trace contextRef="#ctx0" brushRef="#br0" timeOffset="4522">4434 294 7833,'-6'-5'1447,"-4"4"1,4-6-1003,-6 4 843,6 1-794,-4-3 1,7 7 89,-4 1-212,-1 4 0,-3 4 0,1 0 72,2 1 1,-1 0-222,6 3 0,-2-2 134,1 2 0,3 1 47,-3 0-432,2-1 80,2 1 0,6-2 289,1 5-582,3-5 1,2 2 0,-1-5 115,0 1-575,1-6 485,-1 4 0,0-9-358,1 3 304,-1-3 0,0-1-61,1 0 0,-5 0-144,1 0 178,-6 0 0,3-5 0,-4-2-280,3-3 266,-2-2 1,3-3 0,-5-1-279,0-2 528,-5-1 1,2 0 0,-3 1-52,1-3 1,-3 4-73,4-2 1,-3 1 480,3-1-143,0 3-163,4 5 393,0-1-159,0 1 0,0 0-38,0-1 41,0 6 58,5-4-208,2 9 29,4-4 1,0 5-23,1 0 122,-1 5 0,0 1-40,1 5 1,-5 2 312,1 2-207,-1 3 0,5-1 71,-1 5-114,-5-10 0,4 8 29,-2-4 154,-3 4-267,5-8 1,-7 5 163,4-6-335,-4-5 178,7 4-440,-9-3 244,4-1-26,0-1 108,-4-5 151,4 0-146,-5 0 0,2-1 30,1-3-851,-1-2 528,8-6 1,-5 1-90,2 0-423,-2-1 485,0 1 1,-2-4-186,4 0 0,-3-2 88,4 2 0,-4 3 107,3-3 0,-4 6-97,0 1 523,-1 6-250,-2-3-133,5 5 680,-4 0-371,4 0 1,-4 5-38,3 2 974,-3 3-695,4 2 0,-3 0 589,1 3-446,-1-2-243,8 3 0,-8-4 73,6-1 1,-4-3 169,3-1-484,1-4 200,3 7 0,-3-8 150,-1 6-591,1-6 0,-1 3 170,1-5 107,-1 0-577,0 0 398,3 0 0,-5-1-172,2-3 1,3-1 95,-2-2 1,-2-3 22,2 2 1,-2-2-112,2-1-41,2-1 252,-4 1 0,2 0-97,-1-1 480,1 1-208,-2 5 0,0-3-146,-2 5 1287,-3 0-439,4 4 8,-5 0-469,0 0 0,4 5 33,0 3 0,1 2-10,-1 1-340,-3 1 97,4 4 0,-1-3 255,0 2-1774,0 2 1010,1-4 1,-4 3 119,3-4-1961,2-1 642,-5-5-798,9 4 1316,-3-3 394,4-1 708,-5-1 0,9-10 0,-2-1 0</inkml:trace>
  <inkml:trace contextRef="#ctx0" brushRef="#br0" timeOffset="4731">5182 307 13964,'0'12'93,"0"-1"-325,0 5 1,0 1 250,0 2 433,-5 7-295,3-7 1,-3 9 394,5-6 1,0 1-166,0 0 1,2-1-731,1 1 1,0 4 188,4-1-919,-4 0 612,7 2 1,-9-8 279,3 3-2105,-3-8 681,-1 2 451,0-6-237,0-5 1391,0-1 0,0-15 0,0-2 0</inkml:trace>
  <inkml:trace contextRef="#ctx0" brushRef="#br0" timeOffset="5002">5115 372 7828,'0'-29'1906,"0"5"-1478,0 6 1,5 4-141,2-1 1,7 2 45,1 2-453,0 4 1,0 2-1,1 5 62,-3 0 876,5 0-515,-5 0 0,7 2 123,-5 1 107,0 4 0,0 5 1,0 3-177,-1 4 1,-3-1-137,-3 1 1,1 0-243,-5 3 0,-1-3 58,-3 0 270,0-5-151,0 7 0,-3-8 142,-1 2-83,-10-2-122,6-2 0,-9-5 2,2-2-320,2-3 165,-8-1 0,8 0-1400,-2 0 772,2 0 463,2 0 0,1-5-1105,2-2 0,0-5 18,4-3-523,0 3 1185,4-10 1,0 8 648,0-4 0,10-6 0,3-5 0</inkml:trace>
  <inkml:trace contextRef="#ctx0" brushRef="#br0" timeOffset="5193">5398 46 7828,'6'12'0,"-2"-1"2233,-3 1-1444,-1 4 1,0 2-115,0 4 1,0 2-279,0 3 0,0-2 121,0 5 0,0-5 219,0 2-702,0-3 0,0-2 0,2 1 322,1 0-863,-1-1 465,3-4 1,-4-2 89,3-4-1686,-3-1 1,4 0-2293,-5 1 3929,0-6 0,5-1 0,1-5 0</inkml:trace>
  <inkml:trace contextRef="#ctx0" brushRef="#br0" timeOffset="5481">5522 431 7828,'7'-8'1584,"1"1"0,-1-1-76,5-3-2466,4 0 750,-3 4 1,3-3 229,-5 3-98,1-3 152,-6-2 0,3 1 167,-5 0 265,5-1-239,-8 1 0,4 0 99,-5-1 0,0 5-159,0-1 1,-5 6-316,-3-2 0,-2 3-91,-1 1 669,-6 5-180,5 1 1,-5 5 185,6 1-80,5-1 1,-4 4 0,3 0 285,1-1-320,1 4-129,5-6 0,0 8 60,0-4-86,0-1-52,0-4 0,5 4-327,3 0 0,2 0 233,1-3-1519,6-6 1025,-5 4 0,8-7 39,-5 4-747,1-4 1,-5 2-1,0-5-400,1 0 308,-1 0 510,0 0 721,1-5 0,-1-2 0,0-4 0</inkml:trace>
  <inkml:trace contextRef="#ctx0" brushRef="#br0" timeOffset="5683">5704 250 7780,'5'-12'0,"3"1"2259,2 5-1490,1-4 0,1 7-25,-1-5-512,0 6 0,4-7 1,0 4 158,-1-1 271,4 3-334,-5-7 0,3 8-28,-5-6 0,2 6-96,2-2 1,-6-1-2633,2 1 1496,-2 0-379,-3-1 0,-1 3 0,-5-6-297,0-1 1608,0-1 0,0-1 0,0 0 0</inkml:trace>
  <inkml:trace contextRef="#ctx0" brushRef="#br0" timeOffset="5865">5851 0 7780,'-5'6'1664,"3"10"0,-4-9-932,2 8 278,3 3-593,-9 0 1,7 5 569,-4 4-506,4-3-224,-2 9 1,5-8 391,0 5 0,0-5 1,0 2-103,0-3-265,0-2 0,2 1 110,1 0-857,-1-1 1,3-3-1,-4-1 274,3-2-2922,-3-1 2092,4-3 1,-1-1-1590,0 0 2610,4-4 0,-1 3 0,4-4 0</inkml:trace>
  <inkml:trace contextRef="#ctx0" brushRef="#br0" timeOffset="7207">5953 419 7744,'-12'0'1313,"1"0"-1115,5 0 162,1 0 531,5 0 904,0 0-1301,0-5 0,8 2 0,5-4 352,3-2-748,-2-1-24,8-2 1,-10 1-346,3 0 0,-3-1 249,-5 1-1,2 0-129,-5-1 134,0 1-579,-4 0 414,0-1 1,-4 5-257,0-1 80,-5 6 192,3-3 0,-5 5 256,-1 0 1,-3 1-51,0 3 1,0 2 417,4 5 1,-1 1-57,1-1-13,5 0-181,-4 6 0,8-5 0,-1 3 235,1 3-218,2-5 0,0 3 269,0-5-583,0 1 136,0-1 1,5 0-158,3 1-361,2-6 333,6 4 1,-2-9-842,5 3 0,-1-3 470,1-1 0,1 0-298,-5 0 0,1-1-23,-1-3-13,-2 3 480,-2-9 0,-2 7-204,-5-4 559,5 4-46,-8-2 1,4 4 827,-5-3-599,0 3 891,0-4-525,0 5 367,0 5 0,0-2 67,0 4-258,0-4-68,0 2-128,0 0-67,0-4 39,0 4-345,0-5 81,0 0-134,5 0 1,0-5-574,3-3 0,2-2 57,-3-1-161,-2 0 345,6-6 0,-5 5-111,5-3-385,-5-3 391,5 0 0,-5-3-30,5 2 0,0-2 107,1 2 1,-1 1 328,1-1 1,-2 9-201,-3-1 731,3 7 1,-7-5-80,4 5-1,-4 1-298,7 8 0,-9 1 120,3 5 290,2 6 0,-4-4 91,1 6-229,-1 0 1,1 0-101,1 0 1,0-1-372,-4 1 0,4 2 147,-1-2 1,1-3-839,-4-1 1,1-2 186,3-2-450,-2 1 284,3-6 205,-5 4-1417,5-9 414,-4 9-883,4-8 1761,0 3 1,-3-9-471,6 0 1043,-5-5 0,7 3 0,-4-5 0,5-1 0,-4 1 0,-1 3 0,-2 1 751,-3 4-514,9-7 0,-4 8 1026,6-6 0,-5 4-472,1-3 0,-1 1-180,5-2 0,3-2 8,0 2-363,0-2 0,-4-1 0,1 0 219,-1-1-550,0 1 147,-4 5 0,1-4 160,-4 2-253,0-2 100,-4 4-189,0-4 1,-1 5 59,-3-3 1,-2 3-216,-6 5 1,1 0 49,0 0 486,-6 5 0,5 1 44,-3 6-347,2-1 483,2 0-246,-1 6 1,5-5 58,-1 3 32,6 3-100,-3-5 1,1 4 199,0-2 1,0-2-70,4 2 0,2-2-288,1-2 1,0-1 50,4-2 1,-3 2-734,4-3 0,-1 0 123,5 0-1261,-1-4 1161,0 2 1,1-5-81,-1 0-425,0 0 648,1 0 1,0-4-715,3 0 1,-2-5 157,2 2 1033,3-3 0,-6-7 0,5 0 0</inkml:trace>
  <inkml:trace contextRef="#ctx0" brushRef="#br0" timeOffset="7513">6804 168 7744,'0'-11'1711,"-5"0"0,0 3-801,-3 0 0,-2 5-720,3-5 1,-3 6 111,-2-2-187,6 3 0,-4 1 242,2 0-172,3 5-22,0-4 1,5 9-204,0-3 1,0 4 88,0 0 0,2 4-362,1 0 1,2 4 72,3-4 46,2 5 126,-4-7 1,6 7 15,-1-5 256,-5 0 0,4 0 0,-3 1-21,-1-3 119,-1 5-154,-5-5 1,0 3 80,0-5 1,0 4-94,0 1 0,-1-3 103,-3-5 0,-2 1 79,-6-5-312,-4 4 0,3-6 0,-2 1 225,3-1-1516,0-2 903,6 0 0,-4 0 62,2 0-1585,3 0 1174,-5-5 0,9-2-290,-3-4 1,4 0 514,4-1 0,2-3 506,6 0 0,4-5 0,2 2 0</inkml:trace>
  <inkml:trace contextRef="#ctx0" brushRef="#br0" timeOffset="7810">6996 35 7744,'6'-7'0,"-2"-1"3113,-3 6-1660,-1-4-1760,-5 6 0,-5 0 0,-6 0-142,-2 0 1076,4 6 0,-2 0 0,5 5 86,-1 0 1,2 1-373,3-1 1,2 4-242,5 0 0,0 6 98,0-3-367,0 4 1,5-1-1,2-1 301,3-1-342,2 0 168,-1 4 0,0-4 121,1 0 202,-1-5-247,0 7 0,-1-8-25,-2 2 1,1 1 19,-6-1 0,1 0 101,-4-3-16,0-1-146,0 0 66,-10 1 1,3-6 109,-9-2-407,-1 2 175,4-5 0,-7 4 63,5-5-1475,-5 0 456,7 0-702,-3 0 817,4-5 364,6 4 565,1-9 0,5 4 0,0-6 0</inkml:trace>
  <inkml:trace contextRef="#ctx0" brushRef="#br0" timeOffset="8072">7371 294 9867,'-6'1'2343,"2"3"-1587,3 2-433,1 6 1,0-1 185,0 0-87,0 6 0,-4-5 0,0 5-216,2-1 0,0-3-41,2 2 1,2-4-377,1-3 257,-1 2-2210,3-4 1340,-5 0-1945,5-1 2769,-4-5 0,9 0 0,-4 0 0</inkml:trace>
  <inkml:trace contextRef="#ctx0" brushRef="#br0" timeOffset="8466">7449 192 9167,'6'11'1788,"-5"6"-1854,4-5 1,-1 8 110,-1-4 364,1 4 0,-4-6 0,0 3 293,0 0-41,0-2 0,0-4 1,0 0 769,0 1-664,5-1-1057,-4 0 1,4-3 187,-5-1-376,0-4 379,0 2 170,0-5-925,0 0 674,6-5-670,-5 4 520,9-9 0,-8 3-434,6-4 0,-1 0 268,5-1 1,-1 0 123,1-3 1,-5 2 71,1-2 311,-1 2-68,5 2 0,-5 5-268,1 2 1275,-6-2-515,8 4-405,-8-3 1698,8 10-1093,-9 2 1,4 4 435,-5 0 1,4 2-462,-1 2 1,1-2-200,-4 2 0,4 1 91,0-1-634,5 0 182,-8-3 0,8-1 167,-6 0-1482,1-4 957,1 3 1,-3-8 186,1 6-3199,4-6 1364,-6 3 1956,4-5 0,0 0 0,1 0 0</inkml:trace>
  <inkml:trace contextRef="#ctx0" brushRef="#br0" timeOffset="8628">7552 56 7733,'-7'-5'0,"-3"4"2905,9-5-915,-4 6-964,10 0-2480,1 0 1,2 2 0,-1 0 126,2 2 1,1 4 1326,2-5 0,-1 6 0,0-2 0</inkml:trace>
  <inkml:trace contextRef="#ctx0" brushRef="#br0" timeOffset="9000">7971 464 11750,'6'5'1332,"-1"1"-1057,-5 11 0,0-3 125,0 5 830,0-1-758,0 10 0,0-3 561,0 6-669,0-6 0,-1 6 162,-3-4-578,3 4 107,-4-7 1,5 4-809,0-5 0,-1-2 527,-3-2 0,3-3-1235,-3-4 580,3-1-2668,1-5 2050,0-1-336,-5-10 1835,3-1 0,-3-5 0,5-1 0</inkml:trace>
  <inkml:trace contextRef="#ctx0" brushRef="#br0" timeOffset="9270">7824 452 7733,'0'-12'1993,"0"1"0,6 3-1897,5 1 1,2 3-206,6-3 0,1 4 24,6-1 0,-2 3-88,3 1 1,1 1 533,-2 3 1,0-1-102,-3 4 1942,0 1-1418,-6 8 0,4-2-20,-6 5-598,0-5-16,-4 7 0,-1-7-459,-2 5 1,-3-4 247,-5 4 0,0-5 1,0 1 1,-5-3 93,-3 0 1,-2-1 85,-1 0 0,-4-4-98,0-3-281,-6 2 165,9-5 0,-8 4-113,5-5-1189,-1-5 927,5 4 1,0-9-1116,-1 2 0,2-2 784,3-1 1,0-4-991,4 0 1790,1-6 0,-3 4 0,5-6 0</inkml:trace>
  <inkml:trace contextRef="#ctx0" brushRef="#br0" timeOffset="9470">8176 262 7733,'6'8'0,"-2"-1"0,1 1 0,-1 3 2703,0 0-1786,1 6 0,-3-3-4,6 4-507,-6 1-141,9 4 1,-9 0-47,6-1 0,-5 1-19,5 0 0,-5-4 2,0 0 0,0-6 10,1 3 1,-3 0-291,3-1 0,-2 0 5,2-4-2247,-3 1 1556,4-1 0,-1-3-34,0-1-1389,5-4 994,-3 2 1193,10-5 0,-3-5 0,3-2 0</inkml:trace>
  <inkml:trace contextRef="#ctx0" brushRef="#br0" timeOffset="9871">8527 487 7733,'0'-12'1949,"0"5"-1073,0-1-115,-5 6 1,2-7-275,-4 5 0,-1 0-304,-3 4 0,-1 2 109,1 1 349,0 4-344,-6-1 0,5 4 101,-3-2 153,2 7-244,2-3 0,1 5-212,2-6 0,-1 0 55,5 1 1,-1-1-723,2 0 516,1 6 1,-3-5-594,5 4 398,5-4-26,2-6 113,4 5 1,-3-10-149,-1 3-202,1-3 250,3-1 0,0-1-274,1-3 0,3 1 178,0-4 1,0-1 153,-4-3 1,1-1-1,-1 1 0,-3 0 405,-1-1-202,1 1 315,3 0-169,-5 4-133,-1-3 1320,-5 9-376,0-4 473,0 5-500,0 0-749,0 5 0,0-2 22,0 4 0,0 1-259,0 3 1,0 0 98,0 1-507,0-1 232,0 0 118,0 1-1935,0-1 502,0 0-1373,0-4 2205,5-2 1,2-5 717,4 0 0,0-5 0,1-2 0</inkml:trace>
  <inkml:trace contextRef="#ctx0" brushRef="#br0" timeOffset="10707">8766 475 7733,'0'-7'0,"0"-1"984,-5 6-590,4-3 1,-6 1-419,3 0 1,2 0 146,-6 4 236,1 0 0,-5 2-64,1 1 1,4 0 641,-1 4 0,4 1-416,-3 3 0,3 1 401,-4-1 0,5 0-58,-5 1-416,5-1-298,-2 5 0,5-3-23,0 2 1,0-2 84,0-2 1,0-3 147,0-1-148,0 1 1,2 2-241,1-3 1,0 2-46,5-5 1,-5 0-604,5-4 1,-1 0 184,5 0-1200,-1 0 1082,6-5 0,-5 2-84,3-4-389,-2-1 672,-2-3 0,3 3-398,-3 1 0,3-1-174,-6-3 336,2-1 0,0 1 44,-3 0 358,-1 4-81,-6 2 0,0 5 3350,0 0-1017,5 0-1409,1 0 0,5-3-83,1-1 0,-1 0 120,0 4-354,1-5-132,-1 4 0,0-8 80,1 5 1,-1-3-19,0 3 1,-1-5-190,-2 1 0,1 2 130,-5-1 1,-1 3-271,-3-4 118,0 1 1,-1-3-160,-3 2 0,-2 2-20,-5 2-51,-1 3 142,1-4 0,0 6 34,-1 3 285,-4 2-119,3 5 0,-3 1 90,5-1 0,-1 0-90,1 1 1,1 0 150,2 3 1,-1-2 110,6 2-409,-1-2 233,-1-2 13,4 0-353,-4 1 59,5-1 280,5-5-272,-4 5 39,9-10 1,-4 4 23,6-5 1,-1 0 29,0 0 1,1-4-267,-1 0 0,0-5 27,1 2 0,1-3-44,-1-2 0,4 1 78,-8 0 44,4-1 80,-5-4 1,0 3-92,1-2 342,-1 3-155,0 0 1,3 1 38,-3 0 1,0 3-126,0 1 0,1 4 163,3-1 0,0 3-28,1 1-327,-1 0 122,0 0 0,1 0 115,-1 0 134,-5 5-142,4 1 0,-5 6-23,3-1 719,2 0-464,-4 1 1,1 0 69,-4 3 0,2-2-67,-1 2 1,0 2 139,-4-2 0,0 4 172,0-4-118,0 0-119,0 1 0,-5-3 36,-3 2-284,3-2 26,-5-2 0,4-4 277,-5 1-946,-1-6 340,1 4-342,0-6 0,-1 0 340,1 0 0,3 0-1497,1 0 0,4-2 101,0-2 1654,1-2 0,2-5 0,0 0 0</inkml:trace>
  <inkml:trace contextRef="#ctx0" brushRef="#br0" timeOffset="10858">9310 680 7733,'0'6'3786,"0"4"-3204,0-9 3365,0 4-1305,0-5-7706,0 0 5064,0-5 0,5-1 0,1-5 0</inkml:trace>
</inkml:ink>
</file>

<file path=word/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51:50.263"/>
    </inkml:context>
    <inkml:brush xml:id="br0">
      <inkml:brushProperty name="width" value="0.04274" units="cm"/>
      <inkml:brushProperty name="height" value="0.04274" units="cm"/>
      <inkml:brushProperty name="color" value="#CC0066"/>
    </inkml:brush>
  </inkml:definitions>
  <inkml:trace contextRef="#ctx0" brushRef="#br0">58 35 7901,'0'-11'3124,"0"4"-2453,0 2-695,0 5 1,0 1 60,0 3 859,0 3-367,0 9-250,0 2 1,0 9 124,0 4 0,0 5 74,0 2 46,-5 0-247,3-4 1,-7 0 124,6 0-235,-1-5 1,0-2-1,-1-4 285,-1 0-443,3-6 109,-2 0-168,5-6 123,-5 0-272,4-4 63,-4-2 2,5-5 0,0-1 1,1-3-56,3-4-685,2-2 549,6-1 0,0-1-85,3 1 45,-2 0 134,8-1 1,-7 2 302,5 3 0,-4-2-73,4 5 0,-4-1 127,4 1 0,-4 3-23,4-3 15,-5 3-43,7 1 0,-8 0-158,2 0-346,-2 5 301,-2-4 0,0 4 63,1-5-553,-1 0 386,0 0 0,1 0-987,-1 0 1,0 0 554,1 0 0,-1 0-1153,0 0 1817,1-5 0,-1-1 0,0-5 0</inkml:trace>
  <inkml:trace contextRef="#ctx0" brushRef="#br0" timeOffset="378">545 217 7901,'-11'-11'2043,"5"5"-1405,-5 1 1,9 5-128,-6 0 78,1 0-314,-5 0 1,0 6 8,-3 5 866,2 6-683,-8 5 1,8 0 598,-2-3-551,2 7-241,2-12 1,5 12 105,2-7 0,3-1 47,1 1-500,0-5 181,0 2 145,0-5-894,0 1 519,5-6 0,-3-1-679,6-5 459,-6 0 173,8 0 0,-3 0-441,4 0 0,4-5 230,0-2 0,0-4-367,-3 0 1,-1-2-40,0-2 431,-4 3 124,3-5 0,-8 2-95,6 0 341,-6 0-126,9-1 576,-10 3-322,4-3-209,-5 9 1200,0-3-587,0 9-318,0-4 0,0 6 465,0 3-333,0 2-22,0 6 24,0 4-103,0-3 0,4 4 277,-1-2-882,1-2 280,-4 3 0,1-4 190,3-1-1360,-3 0 425,10-4-542,-5 3 0,5-9 602,1 3 0,-1-3-426,0-1 0,2 0 1176,2 0 0,-2-10 0,3-3 0</inkml:trace>
  <inkml:trace contextRef="#ctx0" brushRef="#br0" timeOffset="639">795 274 7901,'0'-18'2006,"0"7"-1284,-5 1 0,2 7 50,-4-4-214,-1 4-288,2-2 1,-4 5 126,2 0-160,-2 0 1,-3 5 0,-1 3 714,-1 2 0,1 3-404,7 2 1,-3-1 147,2 4 0,3-4-23,1 1-661,3 3 1,1-4 0,0 4 396,0-2-408,0-1 161,5-4 1,-2 1 162,4-1-584,1-5 270,3 4 1,4-4-683,0 1 1,2-2 334,-2-5 0,-1 0-1206,5 0 1,-4 0 56,4 0-627,-5 0 1357,2-5 0,-1-1-98,0-6-89,-5 1 553,0-5 0,-5 2 389,3-5 0,2 0 0,-4-4 0</inkml:trace>
  <inkml:trace contextRef="#ctx0" brushRef="#br0" timeOffset="870">862 1 11589,'0'11'1615,"0"6"-1152,0 0 0,0 6 189,0 0 199,5 4-491,-4-3 1,9 8 256,-2-6-80,-3 1-255,5 0 1,-4-3 122,5 3-281,-4-3 0,3-5 1,-4-2-382,0 0 0,3 2 205,-5-4 1,1-4-1821,-1-3 1034,-3-1-2326,4-1 1624,-5-1 331,0-5 736,0 0 0,4-5-361,0-2 0,1-5 834,-2-3 0,4-2 0,4-6 0</inkml:trace>
  <inkml:trace contextRef="#ctx0" brushRef="#br0" timeOffset="1303">1077 69 7901,'0'-11'0,"0"-1"923,0 1 0,-4 3 10,1 1-424,-1 4-228,-1-2 1,2 5 43,-4 0 233,-1 0-254,-3 0 0,-1 5 134,1 3 298,0 7-379,-1 3 1,-3 5 37,0 4 0,0 1-165,4 2 0,-1 3 34,1-3 0,1-1-34,2 1 0,3-6-158,5-1 5,0-1-1,0-4-204,5 0 168,2-2 1,4-5 207,0 1-324,1-6 0,3 3 0,1-5-99,2-2 0,-3-1 84,4-1 0,-5 0-289,1 0 0,1-1 148,-1-3 0,2-2-278,-2-5 1,-3-1 39,4 1-277,-4 0 412,-1-6 1,-4 5-266,-3-3 563,2 2-36,-5 2 1,4-1-253,-5 1 321,0 5-21,0 1 1,0 3 1586,0-1-541,0 1 1,-1 6-387,-3 7 175,3 8 0,-4-6 108,5 2-560,0-2-382,0-2 108,0 0 241,5 1-1330,1-1 491,0 0-188,5-4 1,-5 2 374,5-6 1,-3 1-1292,-1-4 0,1 0 66,3 0-300,-5 0 1165,5-5 0,-6-1-74,2-6 761,3 1 0,-3 0 0,4-1 0</inkml:trace>
  <inkml:trace contextRef="#ctx0" brushRef="#br0" timeOffset="2072">1327 319 7901,'0'-6'1955,"0"1"0,0 6-391,0 3-789,0-3-438,0 9 0,0-3 593,0 4-254,0 0-342,0 1 1,0-1 583,0 0-415,5 1-32,-4-1-182,4 0 0,-4-4 36,3-4-782,-3 4 415,4-6 115,-5 4-1368,0-5-179,0 0 1294,5 0 1,0-1-302,3-3 0,2-2 70,-2-6 0,2 1-264,1 0 1,0-2 29,1-2 397,-1 2 1,-3-3 0,-1 6-260,2 2 628,-4-2 1,5 5 202,-2-2-227,-3-3-131,0 8 249,0-3-134,-4 5 0,4 2 369,-5 1 0,1 0-21,3 4 444,-3 1-527,4 3 0,-1 1 199,0-1-197,0 0-205,1 1 1,-3-1-277,6 0 1,-4-1 107,3-2 1,1 1-7,3-5 1,0 1 39,1-2-501,-1-1 344,0 3 1,2-5-99,2 0-22,-2 0 1,4-5-1,-3-3-238,1-2 196,0 4 112,-3-4 0,-1 2 252,0-7 0,1 2-51,-1-2 0,-3 3 108,-1 0 1,-4 1 27,1 0 23,-3-1-79,-1 1 1,0 3-122,0 1 889,0 4-517,0-7 0,-1 9 95,-3-3-160,-3 3-78,1 1 0,-4 1-122,3 3-149,2 2 196,-6 6 0,6-5-139,-2 1 95,-3-1 0,7 3-146,-4-2 188,4 2-61,-2-9-21,5 4 49,0 0-285,0-3 118,0 3 1,1-5-15,3 0-116,-3 0 92,9 0 1,-3 0-196,4 0 0,-1-2-24,-2-1 37,2 1 131,-4-8 0,5 4-29,1-5 166,-6-1-88,4-4 1,-9 7-131,3-2 387,-2 2-68,-2 3 593,5 1-315,-4 0-421,4 3 0,-5 4 145,0 9 452,-5 5-314,4 7 0,-4 0 146,5-1 193,0 1 0,0 5 1,0 2 281,0 3-522,0 1 0,0 1 0,1 2-178,3 0 0,-2 5-56,6-4 0,-6-2-493,2-5 0,-3 0 295,-1-5 1,0-3-358,0-4 0,-1-5-65,-3 1-621,-2-7 669,-11 2 0,0-9-224,-6 3-1092,0-3 1144,1-1 0,-6-5-902,-2-3 1,-2-7 1577,2-4 0,-8-7 0,3-3 0</inkml:trace>
  <inkml:trace contextRef="#ctx0" brushRef="#br0" timeOffset="2221">1236 169 7878,'0'-16'0,"-1"7"3101,-3-3-1551,3 9-774,-4-2-1547,5 5 422,5 0 0,-3 0-98,6 0-174,-1 0 0,5 0 0,0 0-1234,3 0 1101,3 5 754,5-4 0,4 4 0,2-5 0</inkml:trace>
</inkml:ink>
</file>

<file path=word/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52:05.090"/>
    </inkml:context>
    <inkml:brush xml:id="br0">
      <inkml:brushProperty name="width" value="0.04274" units="cm"/>
      <inkml:brushProperty name="height" value="0.04274" units="cm"/>
      <inkml:brushProperty name="color" value="#CC0066"/>
    </inkml:brush>
  </inkml:definitions>
  <inkml:trace contextRef="#ctx0" brushRef="#br0">205 23 7969,'0'-12'2765,"0"6"-1902,0 1-495,0 5-143,-5 0 0,-3 1 75,-7 3 342,3 2-302,-5 11 1,1 2 573,-3 7 0,1-1-418,-1 6 1,6-3-124,-3 3 0,4 0-174,0-4 1,5 3-214,-1-4 0,6 2 107,-2-1-413,3-4 307,1 5 0,5-5 118,2 0-107,3-1-33,7 1 0,-3-4-57,5 0 1,-1-7-63,5 0 1,1-2-23,3-6 0,-3-1 18,2-3 1,-2-1-11,-1-3 1,-1-2-12,1-5 0,-5-2 23,-3-2 0,-4 2 196,-3-2 1,0-1-1705,-4 1 725,0-5 973,-4 7-1,0-3-151,-5 4 1,-3 2 729,-7 3 1,1-2-297,-4 5 1,-5 0 618,-4 4 0,-3 5 20,4 3 63,-6 2-612,8 1 0,-3 4 200,4 0-572,5 6 8,2-9 0,4 5-1012,1-6 0,5 0 656,2 1 0,3-1-1618,1 0 1,6 1 64,5-1 1867,1 0 0,14-4 0,-2-2 0</inkml:trace>
</inkml:ink>
</file>

<file path=word/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9:02:16.839"/>
    </inkml:context>
    <inkml:brush xml:id="br0">
      <inkml:brushProperty name="width" value="0.04274" units="cm"/>
      <inkml:brushProperty name="height" value="0.04274" units="cm"/>
      <inkml:brushProperty name="color" value="#CC0066"/>
    </inkml:brush>
  </inkml:definitions>
  <inkml:trace contextRef="#ctx0" brushRef="#br0">102 34 7680,'0'-6'1944,"0"-4"-823,0 9-281,0-4-566,0 0 49,0 4 172,0-5-238,0 6 0,0 2 59,0 2 0,0 2-76,0 5 1,-1 4 49,-3 0 0,2 6-58,-6-3 1,5 4-225,-5 1 0,2-1 163,-2 1-189,-2-5 54,4 3 0,-1-7 238,4 5-292,-4-5 131,6 2 1,-8-5-129,5 1 1,-1-2 34,2-3-200,1 3 97,-3-3-48,5-1 207,0-1 19,0-5 105,0 0-340,5 0 1,3 0 106,7 0 1,-1-4 57,5 0 1,0-3-42,3 3-21,1 0 19,0 4 0,-2-3-62,-2-1 611,8 0-355,-14 4 0,14-1 9,-8-3 1,1 3-59,-1-3 0,1 3-293,-5 1 1,0-2 100,-3-1 1,-5 1-55,1-1 159,-6 1-281,8 2 16,-8 0-16,3 0-390,-5 0-1313,0 0 1,-5 0 662,-3 0 0,-2-3 156,-1-1 52,-6 0 1073,5-1 0,-10-1 0,5-6 0</inkml:trace>
  <inkml:trace contextRef="#ctx0" brushRef="#br0" timeOffset="275">170 58 9319,'6'6'-214,"-5"8"512,3-2 1,-2 7-83,2-1 1348,-3 9-984,4 2 1,-5 2 14,0 3 107,0-2-398,0 12 0,0-7 157,0 4 1,0-8-142,0 1 0,-4-4-297,1 0 1,-1-2 109,4-5-129,0-6 0,-4 4 0,0-6 307,2-1-973,0-2 516,2-1 1,0-3 10,0 0-672,0-6 165,-5 8-2631,4-9 3273,-4 5 0,5-17 0,0-1 0</inkml:trace>
  <inkml:trace contextRef="#ctx0" brushRef="#br0" timeOffset="1144">557 216 7681,'-6'0'2215,"1"-5"-1394,5 4-495,0-4 0,0 0 183,0-3-191,0 3-160,0-5 1,1 7 1175,3-4-909,2-1 0,5-3-15,1 0 1,3 3 95,0 0-452,0 6 21,1-8 1,-2 9 217,5-3-474,0 3 155,-6 1 212,7 0-920,-13 0 558,10 5 0,-10 1-39,1 5 0,-6 6 61,2 1 0,-3 5 108,-1 4 1,-1-2-65,-3 5 53,-7 0 23,-2 4 1,-8 0 0,2 0 232,3-5-190,-6-1 0,6-2 252,-3 1 0,-2-1-54,2-3 1,-1-4 27,1 0 1,-1-1-113,4 0 1,1-1 126,4-6 0,0 0 70,-1 1-379,6-6 301,1-1 55,0 0-548,4-4 192,-4 5 1,10-6 174,2 0 300,8 0-219,-2 0 1,12 0 239,-2 0 1,6 0-132,-3 0 0,4 0 55,-3 0 1,4-4 176,0 0-181,1 0-130,-3 4 0,0-4-9,-2 1 1,-7-1-25,3 4 0,-8 0 98,0 0-452,-2 0 235,-7 0-369,4 0 275,-9 0-1448,4 0 820,-5 0-6278,0 0 6925,-5 0 0,-1-5 0,-5-2 0</inkml:trace>
</inkml:ink>
</file>

<file path=word/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11:44.318"/>
    </inkml:context>
    <inkml:brush xml:id="br0">
      <inkml:brushProperty name="width" value="0.04286" units="cm"/>
      <inkml:brushProperty name="height" value="0.04286" units="cm"/>
      <inkml:brushProperty name="color" value="#CC0066"/>
    </inkml:brush>
  </inkml:definitions>
  <inkml:trace contextRef="#ctx0" brushRef="#br0">0 1016 9804,'0'-16'3068,"0"6"-2344,0-1-112,0 8 64,0-4-183,0 7-584,0 7 1,2-2 130,3 11 613,-3-4-284,5 11 0,-1-2 103,-1 0-278,0 1-9,-5-6 1,5-6-55,1 1 117,-1-8 123,-5 4-287,0-7 0,2 0 365,3 0-448,-3 0 1,12 0 4,-3 0 177,3-7-58,9-9 0,1-10 68,8-11-578,7-4 100,1-13 0,10-5 3,3-9 0,-2-5 147,7-6 0,-2 5-31,3 0 1,1 14 6,-7 2 0,-2 6-27,-9 5 1,2 6 65,-7 4-150,0 4 179,-5 1 0,-7 2-86,-4 3 279,-3 5-171,-3 6 1,-1 0 429,-3 0 0,1 5-2,-6 1 168,-1 6 239,-5-10-1040,0 12 269,0-5-794,0 7-2617,0 0 0,0 7 1829,0 4 1587,7 3 0,-5 2 0,5 0 0</inkml:trace>
</inkml:ink>
</file>

<file path=word/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12:09.403"/>
    </inkml:context>
    <inkml:brush xml:id="br0">
      <inkml:brushProperty name="width" value="0.04286" units="cm"/>
      <inkml:brushProperty name="height" value="0.04286" units="cm"/>
      <inkml:brushProperty name="color" value="#CC0066"/>
    </inkml:brush>
  </inkml:definitions>
  <inkml:trace contextRef="#ctx0" brushRef="#br0">349 731 7664,'0'-16'1453,"0"0"1,-2 7-69,-3 4-471,3 3-545,-12 2 1,11 0 190,-8 0-924,-6 0 0,-1 2 308,-3 3 1,-2-1-319,2 6 1,0 1 158,5 5 162,0 0 0,0 0 129,0 0-326,7-1 56,2 1 1,7 0-229,0 0 0,7 0 159,4 0 0,-2 0 226,1-1 1,1 1-5,5 0 0,0-5 71,-1-1 0,1 1-117,0 5 355,-7 0-188,5 0 1,-12 0-27,3-1 1,-3 1 82,-2 0 1,-2 7 67,-3 4 1,-6-3-42,-10 3 0,2-6 41,-8 5 1,6-6-95,-5 1 0,6-3-491,-1-3 1,3-6 131,3-4-1278,-1 4 525,7-7-58,-5 5 1,7-14 1058,-4-4 0,4-10 0,7-3 0</inkml:trace>
  <inkml:trace contextRef="#ctx0" brushRef="#br0" timeOffset="420">634 970 7664,'9'-9'1526,"-2"-5"0,-7 11-841,0-8-1285,0 7 446,-7-10 1,3 11-32,-6-8 1,-1 6 136,-5-6 1,0 8 343,1-2 1,-3 3-100,-3 2 0,3 7 155,-3 3 1,3 5 141,2 0-666,1 8 138,-1-5 1,5 10-367,0-7 272,8 1 102,-4-7 1,7 1-678,0 0 516,0 0 0,0-5-237,0-1 58,7-6 139,2 3 24,0-7-47,5 0 278,-5 0-46,6-7 1,-1 3 22,-3-6 0,3-1-64,-3-5 1,-2 2 101,1 3 0,-6-3-73,1 4 568,-3 3-168,5 0 59,-5 0-300,5 5 130,-7-5-140,0 7-642,0 0-309,7 0 613,-6 0 0,14 0-397,-5 0 0,-1 0-12,2 0 55,-1 0 204,6-7 369,-7 5 0,5-19 0,-5 3 0</inkml:trace>
  <inkml:trace contextRef="#ctx0" brushRef="#br0" timeOffset="767">809 652 7934,'0'-25'607,"0"2"-404,0 7 898,0-7-673,0 5 1,0-10 201,0 7-795,7-7 156,-6 3 1,12-5-449,-8 4 1,0-4 257,-5 3 1,0 3 118,0-3 0,-7 6 94,-3-6 560,-4 15-374,5-9 1,-5 14 67,3-4-73,-3 4-135,5 7 0,-5 0-156,3 0 1,-1 2 160,2 3 0,-3 6-227,8 10 0,-6 4 102,6 7 1,0 5 146,5 0 1,0 7-35,0-2 1,0 4 41,0 2 1,7 1-136,3 4 2,-3-4 51,8 13 1,-7-13-73,8 4 90,0-3 32,0-10 1,-5 4 5,-1-7 0,1 0-31,5-5 0,-6 0-30,1 0 1,-2-1-2,1 1-320,4-7 187,-12 5 1,7-11 39,-4 8-596,-3-8 197,5 4-355,-7-7 275,0 0-57,0-7 0,-2-2 622,-3-7 0,-4 0 0,-7 0 0</inkml:trace>
  <inkml:trace contextRef="#ctx0" brushRef="#br0" timeOffset="1452">617 1033 7664,'-7'-9'1748,"5"-5"-1425,-5 12-141,7-12 1,0 10-651,0-6 1,7 4 153,4-4 1,8 1 322,2-2 1,1-3-62,-6 4 1,-1 1 582,1-2 1,0 6-90,0-6 99,0 8-223,7-11 0,-11 7 96,4-4-655,-4-3 223,4 5 1,0-1 210,0-1-813,-7 0 458,5 3 1,-12-7-316,3 5 295,4 3 1,-7-2 165,3 4-290,-3 3 399,-2-5 1,-2 7 56,-3 0 44,3 0-197,-5 0 110,0 0-82,-2 0 1,-5 2 62,3 3 1,2 2-74,4 4 0,3 3 12,-3-4 0,3 4-23,2 2 199,0 0-182,0 0 0,0 0 21,0 0-175,0 0 77,7-1 0,-3 1-86,6 0 1,-4-7 41,4-4 0,1 2-26,5-1 0,-6-1 27,1-5 0,0 0 30,4 0 0,-1-7-50,-3-4-102,3-3 152,-5-2 0,7-1-44,0-4-344,0 3 247,0-12 0,-2 5-137,-4-6 0,3-1 142,-8 0 1,0-2-135,-5-3 1,0 4 338,0-4 0,0 2 0,0-2 0,0 3 0,0-3 0,0 4 0,0 1 0,0 7 0,0 4-65,-7 3 133,5 2 485,-5 8 0,7-1 47,0 3 25,0 5-329,0-6 0,0 8-154,0 5 0,-5-1 169,0 11 37,-1-4-101,6 18 0,-1-10-3,-5 6-11,5 1-107,-6 11 0,7-4 5,0 3 0,5-4 35,0-1 0,7 0-78,-1 0 1,-2-2 114,1-4 1,1-1-165,5-4 1,0-3 97,0 3-265,0-11 0,-1 4 0,1-5-144,0 0 52,0 5 0,0-12-1654,0 3 843,-7 4-466,5-7 569,-13 5 928,6-14 0,-14-2 0,-1-7 0</inkml:trace>
  <inkml:trace contextRef="#ctx0" brushRef="#br0" timeOffset="2071">967 795 7664,'-8'0'1712,"1"0"-1149,7 0-1236,0-7 488,7-1 0,1-7-46,8 5 149,7-4 0,-5 5 105,3-7-36,4 0 0,-8 0 0,4 0 16,-3 1 474,5 6-285,-5-5 1,5 5 9,-7-7-151,-1 7-30,1-5 0,-5 10-147,-1-6 238,1 6-354,-2-3 171,5 7-19,-12 0 80,5 0-104,-7 7 354,0 2-143,7 7 1,-5 2-24,3 3 1,-2-4-50,3 5 1,-3-5-80,8-1 1,-6-2 97,6-3 1,-6 1-136,6-7 0,-6 6 123,5-6-260,-6 1 228,10-6 0,-10 0-41,6 0 2,-6 0 1,10-2 0,-5-3-139,-1-6 1,5-3 88,-8-2 1,6 0-43,-6 0 0,6-5 32,-6 0 157,7-7 0,-10 8-144,3-6 9,-3 6 438,-2-2-105,0 13-177,0-5 283,0 12-41,0-5 194,0 7-545,0 0 0,0 9-40,0 6 1,0 8 116,0 9 0,5 2 18,1 3-244,6-4 182,-10 13 0,10-11-16,-7 8-57,8-8 50,-4 11 0,6-11 21,1 7 31,0-6-9,0 10 1,0-13 30,0 4 0,-6 2-22,1-2 59,-8 0-84,5-5 0,-8-6 4,0 1 378,0-8-226,0 4 1,-8-7-1,-2 0 48,-4 0 1,-7-2 0,-2-2-83,-2-1 1,4-8 9,-6 2-1,8-3-178,-2-2 1,3 0 10,2 0-279,0-7 0,6-2 0,1-6-69,2-1-217,2-7 0,-1-2-20,1-7 385,0 1-348,12-8 1,0-2 0,7-5-468,2 4 1043,-4-4 0,11-2 0,-7-8 0</inkml:trace>
  <inkml:trace contextRef="#ctx0" brushRef="#br0" timeOffset="2421">1460 159 7664,'-9'-10'1215,"3"-1"1,5 6-1105,1-6 0,1 1 68,5-6-274,3 0 122,6 7 0,1-5 199,0 3-490,0 4 199,0-7 1,0 13 114,0-5 236,0-3-108,-1 8 1,1-6-191,0 7 1,-5 0 42,-1 0 0,-1 1-127,2 5 1,-2 1 38,-4 3-25,-3 4 129,12-5 1,-13 12 27,5 1 130,-4 6-110,-2-11 0,0 8-119,0-4 287,0-3-123,0 12 1,0-11-341,0 8 1,0-8 114,0 2 0,0 2-438,0-2 1,0 1 53,0-6-588,0-1 650,0 1 1,0 2-176,0 3-123,0-3 255,0 5 450,7-15 0,1 7 0,8-7 0</inkml:trace>
  <inkml:trace contextRef="#ctx0" brushRef="#br0" timeOffset="2546">1856 731 7664,'0'10'0,"0"1"1123,0-7-251,7 3-234,-5-7 300,5 0-135,-7 0-2209,0 0-590,0 7 1996,0-6 0,0 14 0,0-7 0</inkml:trace>
</inkml:ink>
</file>

<file path=word/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11:59.853"/>
    </inkml:context>
    <inkml:brush xml:id="br0">
      <inkml:brushProperty name="width" value="0.05714" units="cm"/>
      <inkml:brushProperty name="height" value="0.05714" units="cm"/>
      <inkml:brushProperty name="color" value="#CC0066"/>
    </inkml:brush>
  </inkml:definitions>
  <inkml:trace contextRef="#ctx0" brushRef="#br0">48 1239 12084,'-16'10'1781,"0"1"-972,7-1 0,2 6-607,7 0 0,0-5 0,2-3-369,3-1-149,4-1 266,7-6 1,7-2 244,4-3 591,10-18-462,10-11 1,4-15 136,8-4-1238,-1-3 1122,-2-1 0,9-3-795,-6 7 1,6 0 325,-7 6 0,9-1-698,2 0 1,7-6 100,-2-5-1766,-4-9 2249,-30 32 0,-2-1 0,-5-4 1,-1-1 237,3 3 0,-1-1 0,-1-3 0,-1 0 0,0 4 0,0 0 0,0-1 0,-1-1 0,1-1 0,0-1 0</inkml:trace>
</inkml:ink>
</file>

<file path=word/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12:03.909"/>
    </inkml:context>
    <inkml:brush xml:id="br0">
      <inkml:brushProperty name="width" value="0.04286" units="cm"/>
      <inkml:brushProperty name="height" value="0.04286" units="cm"/>
      <inkml:brushProperty name="color" value="#CC0066"/>
    </inkml:brush>
  </inkml:definitions>
  <inkml:trace contextRef="#ctx0" brushRef="#br0">33 300 8228,'-11'0'210,"0"0"1,8 7 5,-2 4 370,3 10-338,2 4 0,2 13-7,3 5 161,-3 10-314,12 3 0,-13 11-158,5-3 151,3 3 0,-6-14 106,8 0-566,-8-1 263,11-18 0,-10 5-390,6-7 0,-6-8 254,1-3 1,2-3-493,-1-2 0,-1-6-18,-5 1 762,7-7 0,-5 3 0,5-7 0</inkml:trace>
  <inkml:trace contextRef="#ctx0" brushRef="#br0" timeOffset="367">206 873 8228,'0'16'928,"0"6"-529,0-4 0,0 7 292,0-4-767,0 4 88,7-1 1,-5 1-14,3-4 1,-3-3 214,-2 3 88,0-3 0,0-8 4,0 1-159,0-8 86,0 4-1194,0-7 674,0 0 1,0-7 3,0-3-74,7-11 204,-5-4 0,12-14-386,-3-3 1,3 1 142,2-1 1,-6 5 64,1-6 0,-3 10 35,3 1 0,1 8 596,-6 8-145,6 0 368,-10 7-371,12 2 0,-12 9 52,3 3 875,4 11-730,-7 9 0,5 6 133,-7 1 1,5 0-49,0 0 0,1-1-213,-6 1 1,0-2 99,0-4 0,1 3-370,5-8 1,-5 0 6,5-5-853,-5 0 665,-1-7 0,6-1-41,-1-2-986,0-5 378,-5 7 345,7-8 1,-3-8 49,6-2 1,-1-17 131,2-4 0,3-12 352,-3 1 0,3-11 0,2-3 0</inkml:trace>
  <inkml:trace contextRef="#ctx0" brushRef="#br0" timeOffset="564">588 284 8228,'0'-9'2085,"-2"4"-1039,-3 10-1357,3 11 232,-5 9 0,7 12 118,0 0 611,7 14-347,-5-8 0,7 13 103,-4-3 0,-3-4-205,3 4 1,2 2-242,-1-2 1,4-6 153,-5-4 0,3-8-623,-3 2 1,-2-5 132,8-6-1181,-8-3 503,12-7 504,-14 7-996,6-12 662,-7 10 884,0-19 0,0 5 0,0-7 0</inkml:trace>
  <inkml:trace contextRef="#ctx0" brushRef="#br0" timeOffset="752">509 824 8228,'0'-16'2262,"0"7"1,0-5-2769,0 4 1,7 1-16,3-2 686,5 1-81,0-6 0,1 0-77,0 0-159,7 7 157,-5-5 0,5 11-293,-7-8 1,-1 6 101,1-6 0,0 8-759,0-3 0,0 5-209,0 1 1154,7 0 0,-6 0 0,6 0 0</inkml:trace>
  <inkml:trace contextRef="#ctx0" brushRef="#br0" timeOffset="1279">859 792 8228,'0'11'402,"0"-1"0,2-6-1637,3 1 282,-3-3 1739,12-2-594,-5 0 1,5-2 435,-4-3 1,3 1-104,-8-6-141,7-1-152,-10-5 0,11 1-71,-8-1-250,0 0 51,2 0-252,-5 0 0,5 0 39,-7 0 89,0 7 0,-2-3-23,-3 7 1,1 0 94,-6 5 1,5 0-103,-6 0-80,7 7 83,-10 1 0,11 10 224,-8 3 0,8-3-107,-3 3 0,5 4 124,1 1 1,0-1-71,0 1 1,0-1 245,0 1 1,5 4-84,0-3 0,6-2 172,-6 1 0,7-7 129,-1 3-221,3 2-140,-5-13 0,5 10 106,-3-10-376,3 3 126,-5-5 0,5-1-49,-4-2 117,-3-5-153,7 7 0,-10-10 64,7-4 0,-8-2 176,2-8 0,2 0-34,-1 0-373,6-7 154,-10-2 0,10-6 134,-7-1-263,8 7 259,-11-5 0,6 13 231,-2-5-289,-5 5 167,14 1 1,-12 2-107,8 3 676,-8 4-202,11 7 330,-5 0-187,7 0-83,0 0-691,0 0 194,0 7 0,0-5-444,-1 3 1,-4-3 77,0-2-438,-1 0 310,6 0 0,-2-4-878,-3-6 1359,-4-1 0,0-19 0,2 6 0</inkml:trace>
  <inkml:trace contextRef="#ctx0" brushRef="#br0" timeOffset="1509">1430 143 10043,'-9'2'100,"3"3"0,10 6-401,1 10 0,6 9 683,-6 7 1,6 7-68,-6-1 155,7-5 0,-10 10-11,3 0-206,4-8-13,-7 20 1,10-16 52,-6 15-609,6-8 0,-9 9-8,8-7 417,0 0-1644,5-13 1045,-1 6 0,-4-14 24,0-1-1073,-1 1 675,6-14 880,-7-2 0,5-2 0,-5-5 0</inkml:trace>
  <inkml:trace contextRef="#ctx0" brushRef="#br0" timeOffset="2276">1763 824 8236,'-2'14'-3,"-3"-3"0,3 3 1,-3-4 1,3 5 0,2 0 0,0 1 0,0 0 1,2 0 0,3 0 0,-1 0 0,6 0 951,-6 0 1,8-1 0,-5-1-360,2-3 0,-4-2-365,6-4-368,-1-3-147,6 5 58,0-7 143,0 0 1,-5-2 193,-1-3-221,-6-4 52,10-7 0,-12 0 88,3 1-331,4-8 123,-8-2 1,7-2 3,-8 1 1,-2 1 104,-4-1 1,3 1-27,-8 4 1,1 9-14,-6-4 189,-7 3-126,5 5 1,-5-5-49,8 8 290,-8 0-233,5 5 1,0 0-9,8 0 279,6 0-274,-10 0-500,12 0 366,-5 0 0,9 0-384,3 0 1,4 0-28,7 0 234,0 0 83,7-7 0,0 3-211,3-7 229,4 1 253,-5-6 0,5 5 0,-4 1 0,-1 1 0,-4-2 0,-3 3-107,3 2-25,-3 5 1067,-3-6-585,-6 7 1510,-2 0-994,-7 0-163,0 7-334,0 1 1,0 14 323,0-1-216,0 7-261,-7-10 0,6 12-184,-5-4 1,-1 4 85,2 2 1,0-6-161,5 1 0,1-8 114,5 2-713,2 4 467,1-7 0,5 3 50,-3-11-245,3 4 170,2-12 0,0 11-120,0-8-31,0 0 143,0-5 0,1-2-50,4-3 0,-3-6 83,3-10 0,-1-3-186,1-8 0,-4-5-34,4 0-235,-3-7 313,-2 3 1,-5-5-175,-1 4 20,-6-4 470,3 6 0,-7-1 0,0 4 0,0-4 0,-7 8 0,-2-6 0,-7 7 0,2 6 0,3-1 0,-3 10 8,4 1-171,3 0 1462,-8 14-782,14-5-10,-6 14-287,7 2 1,0 14 174,0 3 1,5 4-5,0 2 1,6 2 118,-6 3 1,7-4-107,-1 4 1,-2 4-276,1 1 1,-4-1 235,4 1-653,-6-7 0,8 4 253,-7-7 126,8 0-888,-11-8 582,5-1 0,-2-7-615,0 0 0,1-5-56,-6-1 285,0-6 1,1 3-67,5-7 667,-5-7 0,6-9 0,-7-9 0</inkml:trace>
  <inkml:trace contextRef="#ctx0" brushRef="#br0" timeOffset="2548">2652 191 8151,'0'-9'1490,"0"2"-1146,0 7-560,0 0 1,0 14 286,0 7-133,-7 8 24,-2 9 1,-9 3 445,-3 7 1,4-6-39,-5 0 150,-2-6-303,6 9 1,-5-9 7,7 6-47,0-7 0,-3 4 26,3-7-88,4-7-245,12 5 1,0-13 145,0 4-361,7 4 250,-5-7 0,12 5-77,-4-7 1,4-1-20,2 1 1,2-5-148,3-1 1,-3-6 53,3 1 1,4-3-184,1-2 1,-1 0 0,-1-2-307,-1-3-119,6-4 597,-12-14 0,6-1 294,-7-8 0,0-7 0,0-2 0</inkml:trace>
  <inkml:trace contextRef="#ctx0" brushRef="#br0" timeOffset="2811">2873 461 8151,'-7'-9'0,"-4"4"0,-3 3 936,-1 2 1,4 2-310,0 3 0,3-1-427,-3 6 1,-1-5 56,6 6 0,-1 0-722,2 5 437,3-1-79,-5 1 166,7 0 1,5 5 228,1 0-651,6 1 283,-3 1 0,7-4-352,0 7 1,0-6 147,-1 1 1,1-3 131,0-2 106,0-1 41,-7 1 321,5 0-192,-5 0 1,1 0-45,1 0 102,-8 0 16,5-8-156,-8 7 177,0-7-74,0 8 1,0-5-318,0-1 233,-8-6 25,0 10 0,-3-12-596,0 3 1,1 2 235,-6-2 1,5 1-1729,1-6 2002,6-7 0,-17-2 0,4-7 0</inkml:trace>
  <inkml:trace contextRef="#ctx0" brushRef="#br0" timeOffset="2954">3065 776 8151,'8'9'3903,"0"-2"-1192,-8-7-2579,0 0-2680,-8 0 1322,7 0 1226,-6 0 0,14 0 0,2 0 0</inkml:trace>
  <inkml:trace contextRef="#ctx0" brushRef="#br0" timeOffset="4163">2968 175 8026,'-26'-5'0,"-1"0"0,13-6 1064,-2 6 0,11-2-7,0 1-1177,3-2 153,2-8 0,0 0 184,0 0-943,7 0 511,2 7 1,3-5-25,4 3 593,-10 4-208,22-7 0,-18 13 22,11-5 1,-3 5-104,-2 1 0,0 1 100,0 5 0,-2 2-87,-4 8 118,5 7-81,-14-5 1,12 14 172,-8-1-70,0 1 0,-5 7 1,-2-7 101,-3-1-259,3 8 41,-5-12 1,2 10-279,0-11 1,0-1 123,5 1 1,-6-6-824,1 1 0,0-3 421,5-3 0,0-4-1261,0 0 1715,0-8 0,7 4 0,2-7 0</inkml:trace>
</inkml:ink>
</file>

<file path=word/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11:53.445"/>
    </inkml:context>
    <inkml:brush xml:id="br0">
      <inkml:brushProperty name="width" value="0.04286" units="cm"/>
      <inkml:brushProperty name="height" value="0.04286" units="cm"/>
      <inkml:brushProperty name="color" value="#CC0066"/>
    </inkml:brush>
  </inkml:definitions>
  <inkml:trace contextRef="#ctx0" brushRef="#br0">96 1110 7710,'0'16'0,"0"0"181,0-1 0,0-4 460,0 0-521,0 6 0,5 1 247,0 3-157,1 4 19,-6-8 0,0 6 0,1-9 670,5-3-627,-5 3 0,6-10 227,-7 6-184,0-6-156,0 3-2,0-7 1,0-2 157,0-3-614,0-11 279,-7-9 0,6-7 233,-5 1-871,-3-8 486,1-2 0,-3-8-96,0-4 0,6 2 83,-5-7 1,1-8 72,-2-8 1,-1-2-688,7 2 849,-8 4-108,11 6 1,-5 8-30,7 3 22,0 11 136,7 3 0,-3 9 51,7 3-133,-8 4 3,11 8 0,-7 4-129,4 0 0,3 8 743,-3-2-647,3 3 1,0 9 170,-4 3 105,4 5-123,-12 7 0,7 3-143,-4 7 387,-3 0-203,5 6 1,-9-4 29,-3 3-202,-4 4 78,0-8 0,-5 6-182,4-7 0,-3 5 84,3 0 1,-4 0-289,3-5 1,-1-6 10,1 0-181,-3-6 17,12 3 129,-12 0 243,12-6 1,-5 6-290,7-7 418,0 0-146,0-7 1,0 5 160,0-3 1,7-3-83,4 3 0,3-2 225,2 1 0,0 3-54,0-8 199,0 7-194,0-3 0,-1 2-2,1-1-88,7-6 0,-5 8 1,3-5 60,-3 2-133,-2-5 85,6 10 1,-4-13-219,3 5 1,-1-4 57,1-2 1,-4 5-185,5 0 1,-5 0-22,-1-5 102,0 0 63,0-7 1,-2 4-40,-3-8 286,3 1-96,-13-6 1,8 0-172,-3 0 296,-5 0-194,6 0 0,-7-5 118,0 0 1,0-2-42,0 2 0,0 3 312,0-3-165,-7 3 441,-1 3-385,-1-1 0,0 7 110,4 4 321,3 3-393,-12 2 0,10 0 175,-6 0-301,6 7 31,-10 2 1,10 7-87,-6-1 1,6 7 96,-1-1 0,3 5-153,2-5 0,0 2 16,0-2-172,0-3 11,7 5 239,-5-7-247,12 0 1,-10-7 0,5-2-131,-2 0 82,-2-6 91,2 7 0,-4-8-89,8 0 139,-7 0 1,10-2-106,-4-4 1,-3-2 49,-1-8-89,2 0 1,-6 0 0,3 0-120,-3 0-73,5 0 171,-5 1 0,5-1 34,-7 0 252,0 7 230,0-5-162,0 12-47,0-5-183,0 7 426,0 7-113,0 2-26,7 7 211,-5 0-224,12 0 1,-10-2-83,6-4 0,-5 3-10,6-8 1,-7 2-257,1-2 136,4-3 0,-6 5-20,8-7 0,-6 0 66,6 0-227,-8 0 86,11-7 0,-10-2 97,6-7-280,-6-7 166,3-1 0,-2-10-10,1-3-124,-1 4 102,2-13 0,-5 10 6,3-6 1,-3 2 65,-2-3 0,0-1-27,0 7 0,-2-5-67,-3 5 314,3 0-206,-12 12 1,12 2-72,-3 7 692,3 0-372,-5 7 0,5 1 91,-3 2 294,3 5-157,2-6-438,0 7 1,-2 7 99,-3 3 0,3 4 89,-3 2 0,3 7-9,2 4 2,0 3 1,2 8 0,3 3 7,6-1 17,-4 6-135,7-5 1,-5-1 33,7-3-124,0 4 0,0-13 0,-1 2-59,1-5 1,0-4 129,0-5 0,-2-5-446,-3-1 1,3-1-1,-4 2-1018,5-4 727,0-7 350,1 0-216,-7 0 592,5 0 0,-12-7 0,5-2 0</inkml:trace>
  <inkml:trace contextRef="#ctx0" brushRef="#br0" timeOffset="612">667 951 7827,'2'9'226,"3"-4"1,-1-5-446,6-5 1,1-6 11,5-10 39,0 3 278,0-12 1,-1 8-153,1-5 849,0-10-551,0 11 1,-5-15 56,-1 4 164,1 3-267,5-11 0,-6 9-145,1-6 1,-6 1 27,6-1 0,-8 1-448,2 4 0,-3 4 204,-2-4-336,0-4 332,0 8 1,-7-11-87,-3 7 92,3 7 74,-8 0 1,8 12 331,-3-3-158,-4 3-17,12 2 0,-7 8 27,4 2 1,3 6 190,-3 6-123,3 2-1,2 15 290,0 2-241,0 14 1,0-6 45,0 4 39,7-3-111,-5-2 0,12 6 27,-3 5-183,3-4 0,-6-1 1,7-6-20,-5 0 1,4 5 130,2 0 1,0-4-152,0-1 1,-6-9 76,1 9-164,-7-4 48,10-3 1,-7 3 120,3-7-234,-3 0 82,0-5 0,-5-5 127,3-1-330,-3-6 70,-2 3-333,0-7 217,0 0 1,2-7 190,3-4-82,-3-10 127,5-3 1,-2-10-88,1-3-185,-1 3 140,-5-4 1,2 11 175,3 1-136,-3-1 374,5 3 0,-7 6-6,0 7-87,0 8-115,0-4 331,7 7-184,-5 7 1,10-4 152,-7 8 410,1 0-432,1 11 0,0-4 97,3 3 1,3 2-57,-8-2 0,7 2-503,-1-2 0,-2-3 150,1 3 0,1 7-981,5-1 599,0-8-276,0-5 418,-8 2 1,5-3-163,-8 3-790,7-11 157,-10 2 160,12-7 914,-12 0 0,5 0 0,-7 0 0</inkml:trace>
  <inkml:trace contextRef="#ctx0" brushRef="#br0" timeOffset="1091">1319 761 7798,'0'8'1973,"5"-2"-1380,1-12 0,1-2-825,-2-8 1,-2 0 168,8 0 0,-2 0 1,1-2 121,-4-3 0,1 4 204,-2-5 1,6 3 32,-6-2 55,0 3-363,-5-5 1,0 7 149,0 1-740,0-1 444,0 7 1,0-5 202,0 3-175,0 4 68,0 0 0,-2 2-5,-3-1 47,3 1-127,-12 5 0,7 2 103,-3 3-135,-4-3 163,12 12 1,-5-3-12,7 10 155,0-4-64,0 13 1,2-10-85,3 6 256,-3-6-116,12 10 0,-11-13 71,8 4 1,-2 2-87,1-1 0,4-7 127,-3-4 0,-2-2-15,1 1 26,-6 5-77,10-14 0,-11 8 46,8-4-317,-7-3 71,3 5 37,-7-7-594,0 0 462,0-7 0,1-7-26,5-7 0,-5-6-173,5 6 0,-4-7-44,-2 2 355,0 3-63,0-7 0,0 7 184,0-4 49,0 4-226,0 8 1,5-3 188,0-3 1,6 3-60,-6-3 0,7 3 78,-1 2 1,1-5 21,-1 0-516,3 0 243,-5 5 1,1 0 79,1 0-572,0 0 389,4 8 0,-4-5-171,0 8 390,-8 0 0,11 5 0,-5 0 0</inkml:trace>
  <inkml:trace contextRef="#ctx0" brushRef="#br0" timeOffset="1397">1667 1030 10229,'16'9'106,"-2"5"1,-1 7-1,-3 4 1,3 3 0,-1 4-1,0 3 1,-1 4-1,-1 0 1,1 0 0,-2-2-1,0 0 1,-2 0-1,1 0 1,1 0 0,4-2-1,-1-1 1,0-4-1,-3-2 1,-2-5-1675,-3-4 1,-1-3-95,3 0 809,-5-7 853,6-2 0,0 0 0,2 2 0</inkml:trace>
  <inkml:trace contextRef="#ctx0" brushRef="#br0" timeOffset="1689">1826 1570 7730,'-7'-16'4210,"5"-1"-4196,-3-5 1,3 10 40,2-4-480,7 4 325,2 3 1,5-5 25,-3 3 695,3-3-361,-5-2 0,7 6 450,-1-1-289,1 8-155,0-4 1,5 1-496,0 1 0,1 0 108,-6 5-87,-1 0 1,5 12 163,-4 4 0,-2-2 85,-9-3 0,-3-1 42,3 6 127,-3 7-249,-2-5 1,0 15 43,0-6 1,-7-4 13,-4-8 0,2 3-73,-1 9 0,-1-10 124,-5-6 1,1-6-355,-1 6 1,0-3 31,0 3-94,0-4-11,7-7 39,-5 0-1008,5 0 805,-7 0 1,8-7-1331,2-4 1851,5-17 0,1 2 0,0-13 0</inkml:trace>
  <inkml:trace contextRef="#ctx0" brushRef="#br0" timeOffset="2043">2128 1284 7730,'10'18'559,"1"3"1,-2-3 117,1 3 0,4 2 29,-3-2-761,-4 0 61,7 2 1,-10-3 201,6 6 256,1-7-245,-2 4 0,-1-9 913,-2-3-365,-5 3-437,7-5 69,-8 7-723,0-7 349,0-2-569,0-7-413,0 0 706,0-7 0,0-4-20,0-10 0,-6-6-112,1-10 0,0 4 8,5-4 0,-6-2 97,1 2 0,0 5 89,5 6 1,0 6-122,0-1 393,0 4 0,0 6-297,0 0 430,0 8-161,0-4 1,2 2-97,3-1 12,-3 1-79,5 5-90,-7 0 115,0 0-262,7 0 1,-4-5-119,8-1-403,-8 1 519,11 5 1,-10-5 346,7 0 0,-1-8 0,6 4 0</inkml:trace>
  <inkml:trace contextRef="#ctx0" brushRef="#br0" timeOffset="2939">2429 1191 7721,'0'16'1645,"0"0"0,0 0-1270,0 0 0,2 0-152,3-1 1,-3 1 145,3 0 0,-3 0-68,-2 0 0,2-2 499,3-3-385,-3 3-128,5-5-138,-7-1 0,0 1 199,0-4-928,0-3 392,7 5-1166,-5-7 815,5 7-667,-7-5 830,7 5 0,-4-7-4,8 0 0,-6-2 17,6-3 423,0 3-113,4-12 1,-4 5-231,0-6 506,-1-8-212,6 5 0,-2-7-18,-3 4 329,3 3-199,-12-12 0,10 13 89,-7-4 1,1-2-104,-6 2 1,5-1-64,0 7 1,0-1 42,-5 0-4,0 0-5,-7 0 343,6 7-233,-14 2 0,12 7-91,-8 0 0,6 0-12,-6 0 0,6 2-216,-5 3 1,1 9 84,-2 7 1,-1-3-8,7-2 1,-6-4 47,6 9 1,-1-1 11,6 1 1,0-2-100,0 8-27,0-8 90,0 4 0,6-7-137,-1 0 153,7 0 1,-8-2-121,6-3 0,-1-3 104,2-2 1,3-5-174,-3 5 1,3-4-97,2-2 42,-1 0 90,1-8 0,0 0 38,0-8 0,2-7-4,3-4 0,-4-4-38,5-6 1,-3 3 22,2-3 0,-3-4 22,3-1 0,-3-4-15,-2-1 1,-2-6 31,-4 0 1,-3-9-64,-7-1-732,0-1 806,0-6 0,-5 13-11,0 4 0,-8 9 10,3 2 1,-4 8 294,-2 2 0,2 8-51,3 8 511,-3 0-485,5 7 0,-1 2 412,-1 7 0,7 4-364,-1 6-174,-4 1 22,8 19 1,-6-5 95,7 6 280,0 1-232,0 14 1,1-2 30,5 14 72,2 0-144,8 6 1,0 5-104,0-1 0,0 1 85,0-5 1,0-8-69,0-3 0,5-3 184,0-3-214,0 1 57,-5-8 1,0-1 100,0-7-231,0 0 21,-1-1 1,-4-6-22,0-4 1,-8-3 71,2-2 1,-1-2-624,1-4 280,-3-2-656,5-8 521,-7 0-582,0 0 597,-7 0 1,-2-8-109,-7-2-683,0-11 737,-7-4 1,6-7-150,-4 1 610,3-1 0,2-7 0,7 5 0,4-3 0,3 9 0,2 2 0,2 6-24,3-1 0,-1 4 24,6 1 1063,1 0-743,5 0 1,-2 0 26,-3 0 1018,3 7-840,-5-5 1,6 0-41,1-7 1,-2 0-193,-3 5 1,1-5-254,-6 0 1,6 6 87,-1 10 0,-4-14-376,-2-2 0,-3-4 188,-2 9-1668,0-7 903,0 5 825,0-4 0,0-1 0,0-2 0</inkml:trace>
  <inkml:trace contextRef="#ctx0" brushRef="#br0" timeOffset="3100">2429 890 7652,'-9'-8'5146,"4"-2"-3838,3 3 1,2-7-3551,0 3 1037,0 4 258,0-7 543,0 5 0,0-9-167,0-3 571,7 4 0,2-13 0,7 5 0</inkml:trace>
</inkml:ink>
</file>

<file path=word/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14:40.376"/>
    </inkml:context>
    <inkml:brush xml:id="br0">
      <inkml:brushProperty name="width" value="0.04286" units="cm"/>
      <inkml:brushProperty name="height" value="0.04286" units="cm"/>
      <inkml:brushProperty name="color" value="#CC0066"/>
    </inkml:brush>
  </inkml:definitions>
  <inkml:trace contextRef="#ctx0" brushRef="#br0">0 762 6985,'16'0'133,"0"0"0,0-2-23,0-3 1,0-4-50,0-7 1,6-7 85,5-3 1,3-4-32,2-2-262,-1-7 196,1 6 1,5-6 66,0 7-468,0 1 227,-5-1 1,0 0-143,0 0 0,5 2 168,0 4 1,0-4-124,-6 3 0,6-4 85,0-6 1,6 1 135,-6-6 0,7 0 0,-3-6 0</inkml:trace>
</inkml:ink>
</file>

<file path=word/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14:45.105"/>
    </inkml:context>
    <inkml:brush xml:id="br0">
      <inkml:brushProperty name="width" value="0.04286" units="cm"/>
      <inkml:brushProperty name="height" value="0.04286" units="cm"/>
      <inkml:brushProperty name="color" value="#CC0066"/>
    </inkml:brush>
  </inkml:definitions>
  <inkml:trace contextRef="#ctx0" brushRef="#br0">0 493 7553,'7'9'55,"-3"5"-8,7-4 0,-6 4 4,5 2 1,-6-5-62,1-1 1,4-4 55,2 4 0,-3-6-76,3 1 0,-6 2 78,6-2 175,0 1-201,4-6 1,1-7 61,0-4 0,2-3 5,3-2 1,-2-7-102,8-3 0,-3 1 70,3-1 0,1-1-114,-7-5 0,8 1 134,-3-1-272,-3 0 223,7 7 1,-12-3 2,3 7-261,3-7 230,-6 10 1,5-5-34,-7 7-17,0 1 27,0-1 1,0 0 26,-1 0 1,-1 0-24,-3 0 1,1 6 35,-6-1 1,4 6-41,-4-6 187,6 8-163,-10-12 39,5 14-26,0-6 3,-5 7 411,5 0-71,-7 0-2486,0 0 1718,-7 0 25,5 7 210,-5-6 0,7 14 175,0-5 0,0-3 0,-7 7 0,-2-5 0</inkml:trace>
</inkml:ink>
</file>

<file path=word/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14:47.079"/>
    </inkml:context>
    <inkml:brush xml:id="br0">
      <inkml:brushProperty name="width" value="0.04286" units="cm"/>
      <inkml:brushProperty name="height" value="0.04286" units="cm"/>
      <inkml:brushProperty name="color" value="#CC0066"/>
    </inkml:brush>
  </inkml:definitions>
  <inkml:trace contextRef="#ctx0" brushRef="#br0">16 731 8070,'-8'0'-224,"1"0"47,7 0-61,0 0 526,0 7-262,0-6 1,7 7 117,3-8 0,-1 0-92,2 0 94,-1 0-112,6-8 0,0 5 73,0-8 180,7 1-226,-6-6 1,12-5 110,-8 0-269,7-8 159,-3 12 0,1-13-118,1 3 1,-1 3 76,6-3 1,0 2-94,-1-1 0,6-4 116,0 3-145,0 5 118,-5-8 1,0 5-12,0-7 28,-1 7-37,1-5 1,-5 11 8,-1-7-35,-7 6 33,11-3 0,-12 7 74,3 1-67,4-8 0,-7 5-62,3-3 0,-9 8 67,-1 3-57,-8 6 0,6-8 39,-4 7-4,-3-1-4,5 6-2,-7 0-411,0 0 0,-5 7-162,0 4 1,-1-2-14,6 1 598,-7 1 0,-2 5 0,-6 0 0</inkml:trace>
</inkml:ink>
</file>

<file path=word/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15:09.627"/>
    </inkml:context>
    <inkml:brush xml:id="br0">
      <inkml:brushProperty name="width" value="0.04286" units="cm"/>
      <inkml:brushProperty name="height" value="0.04286" units="cm"/>
      <inkml:brushProperty name="color" value="#CC0066"/>
    </inkml:brush>
  </inkml:definitions>
  <inkml:trace contextRef="#ctx0" brushRef="#br0">0 984 6932,'0'9'67,"0"0"-38,0-4 283,0-3-280,0 12 0,2-12 32,3 3 189,-3 4-205,5 0 1,-2 1 10,1 1 1,-1-6 3,-5 6 1,5-6 3,1 6 1,-1-6 60,-5 6-103,0-8 27,0 4 1,2-1 40,3-1 19,-3 0 9,5-5-95,-7 0 67,0 7-86,0-5 104,0 5-225,0-7 178,0 0-137,7 0 120,-5 0 144,12 0-172,-13 0 1,8 0 61,-3 0 0,-3-5-15,8-1-31,-1-6 0,6 3 11,0-7 1,0 1-62,0-1 1,0 0 86,0 0-118,-1 0 1,7 0-1,0 0 102,3 0-103,-5 1 1,4-3 0,-4-2 49,1-1 1,5 0-6,-5 5 1,6-5-9,-6 0 0,6-2 6,-6 2 1,5 1 27,-5-6 1,1 7-23,-7-3-1,8-2 2,-5 6 1,5-5 4,-7 7 11,0-7-16,0 6 1,-1-6 3,1 7 157,0 0-144,0 0-15,0 0 0,0 0 12,0 1 0,-6 4 50,1 0 0,-6 3-36,6-3-15,-8-3 2,11 12 1,-10-12 25,6 3-94,-6 4 79,10-7-26,-5 5 14,0 1 0,5-7-15,-4 5 23,-3 3-50,8-7 1,-8 10 33,3-6 7,-3 6-8,0-10 0,-5 12-141,12-5 135,-12 0-46,12 5 40,-12-5 0,5 5 7,-7-3-17,0 3 54,0-5-49,0 7-94,0 0 97,7 0 0,-5-7 0,5 6-1,-7-6-134,0 7 74,0 0 25,7-8 11,-5 7 0,10-8-11,-7 4 6,1 3 0,-1-7 1,0 4-5,0 3 21,2-5 1,-5 5-11,3-3-27,-3 3 38,5-5 0,-5 5-25,3-3 123,4 3-99,-7-5 0,5 5 74,-7-3-69,7 3 0,-3-10-12,6 7 1,-6-2 12,1 1-62,4 5 0,-7-8 49,3 3 12,4 5-90,-8-13 71,14 12-14,-14-5 0,8 1-29,-4 1 19,-3 0 0,7 0-27,-4-1-49,-3 1 73,5 5-185,0 0 62,-5-7 13,5 5-107,0-5 51,-5 7 94,5 0-110,-7 0 0,2 0-97,3 0 339,-3 0 0,5 7 0,-7-5 0,0 5 0</inkml:trace>
</inkml:ink>
</file>

<file path=word/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15:01.211"/>
    </inkml:context>
    <inkml:brush xml:id="br0">
      <inkml:brushProperty name="width" value="0.04286" units="cm"/>
      <inkml:brushProperty name="height" value="0.04286" units="cm"/>
      <inkml:brushProperty name="color" value="#CC0066"/>
    </inkml:brush>
  </inkml:definitions>
  <inkml:trace contextRef="#ctx0" brushRef="#br0">96 1207 8391,'-14'-2'-469,"3"-3"1,-3 3 118,3-3 548,4 3 0,-7 2-22,4 0 229,3 0-410,0 0-18,7 0 223,0 0 0,0 7-351,0 4 0,5-3-91,0 3 455,8-1-199,-12-1-15,13 5-26,-5-5 47,7 0 0,0-2 110,0-7 0,2 0-76,3 0 0,-2 0 146,8 0 0,-3-5-88,3 0 1,3-13 47,-4 2 1,9-10-44,2-1-36,8-3-13,-12-2 1,11-6 112,-7-5-239,7 4 136,-3-6 0,1 4 64,1-7-1000,-1 8 923,13-6 1,-6 5-136,4-6 1,-4 4 10,-1 1 1,-2 0 34,-4-6 1,2 2 73,-7 4-29,0-4 3,-5 13 1,0-8 20,0 4 68,-1 10-91,-6-10 1,3 15-35,-7-5 1,6 4 42,-6 7 0,2 0 696,-2 1-701,-3-1 1,5 0-4,-7 0 0,-6 7-8,1 4 90,-8-4-90,11 7-6,-12-5-36,5 7 31,-7 0 1,0-2 31,0-3 22,0 3 283,0-5-177,0 7-3605,0 0 2914,7 0 193,-5 0 105,5 0 1,-2 2-67,1 3 295,6 4 0,-3 7 0,7 0 0</inkml:trace>
</inkml:ink>
</file>

<file path=word/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17:35.727"/>
    </inkml:context>
    <inkml:brush xml:id="br0">
      <inkml:brushProperty name="width" value="0.04274" units="cm"/>
      <inkml:brushProperty name="height" value="0.04274" units="cm"/>
      <inkml:brushProperty name="color" value="#CC0066"/>
    </inkml:brush>
  </inkml:definitions>
  <inkml:trace contextRef="#ctx0" brushRef="#br0">91 750 7640,'0'-12'0,"0"6"1478,0 1-340,0 5-519,0 0 0,0 6 0,0 6 53,0 5 1,-3 11-70,-1 6-222,0 0-119,4 10 0,0-8 24,0 1-295,0-1 52,0-2 0,0-5-50,0-3 1,1-3 64,3-4 0,2-3-270,6-5 0,0-1 129,3-2 0,-1-3-610,5-5 0,0-1 42,4-3-240,4-7 491,-3-7 1,4-6-149,-5-2-979,-1 2 966,-4-4 1,-2 5-241,-4 1 1,-6 3 800,-2 0 0,-3 5 0,-1-2 0</inkml:trace>
  <inkml:trace contextRef="#ctx0" brushRef="#br0" timeOffset="150">171 999 7640,'-12'7'2000,"1"-2"-149,0-5-786,4 0-1808,2 0 1,7-5 63,1-3 108,4-7 1,4-3-40,0-4 276,6-1 19,-5 0 182,5-5 0,-6 5-177,0-4 310,-4 3 0,3-4 0,-4-1 0</inkml:trace>
  <inkml:trace contextRef="#ctx0" brushRef="#br0" timeOffset="417">35 683 7640,'-12'0'0,"1"0"2708,5 0-1189,1 0-1939,5 0 1,5 0 168,2 0-675,8-5 672,-2 3 0,8-6 100,-2 4-522,3 0 445,0-1 0,-3 4-108,0-3 0,0 3 125,4 1 0,-1 1-81,1 3 1,-2 3 51,-2 8 0,3-1 693,-3 5 1,1 4-149,-1 3 995,2 1-870,-3-4 1,5 3 1,-1 0 323,1 1-372,-6-4 0,4-2-231,-6-2 0,4 1 41,-4-5 1,1 0-358,-1-3 0,-2-2 185,2-3 0,-6 0-862,-2-4 1,1-1 124,3 1-1075,1-1 1794,-6-7 0,4-7 0,-4-5 0</inkml:trace>
  <inkml:trace contextRef="#ctx0" brushRef="#br0" timeOffset="600">737 796 7640,'0'6'3035,"-5"5"-2568,-3-4 636,-7 8-675,-3-2 1,-3 9-92,2 1 1,-2 0-136,2 3 1,-3-2-156,0-1 0,0-2 125,3-2-845,3-2 492,10-11 1,-1 3 14,3-5-1793,3 4 1311,-4-6 1,10 3-783,3-5 0,7-2 1430,4-1 0,2-9 0,2-5 0</inkml:trace>
  <inkml:trace contextRef="#ctx0" brushRef="#br0" timeOffset="835">942 785 7640,'0'-12'3213,"-5"6"-1845,-3 2-934,-7 8 0,1 2 201,-5 6 41,0 4-358,-3 2 0,0 5 927,3-1-606,-2 1-328,8 0 0,-2-1 199,8 1 0,2-4-176,5 0 0,1-2-591,3 2 0,3-2 232,8-6-1587,3-5 1187,5 4 0,1-8 236,2 1-2179,3-6 1417,0-4 1,0-5-1408,-3-3 1287,-7-3 652,8-5 1,-11-1 418,3-2 0,-3-3 0,-4-5 0</inkml:trace>
  <inkml:trace contextRef="#ctx0" brushRef="#br0" timeOffset="1243">1032 432 7640,'0'-6'0,"0"2"0,0 8 3086,0 7-2039,0 12 1,-1 2-38,-3 5-682,3 1-172,-4 3 0,5 1-168,0 3 0,0-4 100,0 0 1,1-1-286,3-7 0,-1 1 135,4-5 0,1 0-349,3-4 0,0-1-90,1-6-1465,-1-4 1265,-5 3 0,5-9-143,-4 3-273,3-8 660,2-7 1,-6-3 154,-2-5 0,1 0 302,-2-4 0,2 4 0,-1 0 0,-2 6 0,1-3 0,-1 8 646,-2 0-602,0 6 1042,0-4-656,0 6 0,0 7 186,0 4 1273,0 0-1231,0 11 1,0-6-54,0 3 1,5 1-248,2-5 1,-1 4 13,2-4 1,0 1-136,3-5 0,0-4 45,1 1 0,-1-5 28,0 0-351,1-1 68,-1-2 1,-3 0 258,-1 0-557,1 0 236,-2-5 1,4-3-650,-2-7 0,-3 1 363,-2-5 1,2 1-725,-1 0 1,1-4 421,-1 3 1,-3-2-610,3-2 0,-1-1 139,0-2 129,4 2 964,-1-4 0,4 5 0,-4 1 0</inkml:trace>
  <inkml:trace contextRef="#ctx0" brushRef="#br0" timeOffset="1497">1462 535 9495,'-6'0'1429,"-4"0"0,4 2-1059,-6 1 0,5 4-168,-1 4 1,2 0 385,-2 1 1,3-1-188,5 0 1,0 5-74,0-1 0,2 1-138,1-1 1,4-1-209,4 5 0,0-5 63,1 1-279,-1-3 189,0 5 0,1-5 5,-1 4 66,-5 1-69,4-4 0,-8 4 71,1-1 0,-1-3-8,-2 6 0,-7-4 124,-4 4 1,-2-4-62,-5 4 0,0-5-527,-1 1 0,-1-3 99,5-5-1423,0-2 531,3-5 558,1 0-447,5 0 706,-4-5 0,10-6-1764,0-8 2184,5-2 0,11-7 0,2-1 0</inkml:trace>
  <inkml:trace contextRef="#ctx0" brushRef="#br0" timeOffset="1655">1576 716 7637,'6'1'0,"-2"3"0,1-2 2191,-1 6 0,-1 1-267,-3 6-1656,0-3 0,0 6 1,0-4 258,0 1-1796,0 0 906,0-3 0,0-5 161,0 1-816,0-6 334,0 3-980,0-5 909,0 0 755,0-5 0,11-6 0,1-7 0</inkml:trace>
  <inkml:trace contextRef="#ctx0" brushRef="#br0" timeOffset="1909">1723 659 7637,'5'6'2641,"-4"-1"-1709,5 0 0,-3 2-33,1 4-876,0 0 120,1 1 0,-4 0 190,3 4 66,-3-4-152,4 10 0,-2-9 89,4 6 1,-3-5-74,4 1 0,-5 2 365,5-2 1,-2 0-220,2-4 0,2-1-385,-3-2 0,0 1-19,0-6-585,-4 1 378,7-4 239,-9 0-654,9 0 442,-8-5 0,3-2-740,-5-8 0,3-2 388,1-2 0,0-3-258,-4-1 1,1 0 320,3-3 1,-3-2-772,3 2 1,-1-5 1234,0 5 0,4-1 0,4 5 0</inkml:trace>
  <inkml:trace contextRef="#ctx0" brushRef="#br0" timeOffset="2201">2008 659 7632,'11'6'0,"0"-2"1579,1-3-1039,4-1 1,-3 0-562,2 0 1,-3-1-25,0-3 1,-1 2 78,0-6 1,-4 1-35,-4-5 0,3 1 446,-3 0-159,1-1-647,-4 1 105,0 5 107,0-4-84,0 8 120,-5-3 1,-1 7 687,-6 1 1,1 4-273,0 4 1,1 4 228,2 0 0,-1 4-93,5-4 630,1 5-647,3-2 1,1 1 198,3 0-821,2-5 207,0 2 1,8-5 202,-2 1-662,1-6 392,-1-1 1,3-5-798,0 0 0,4 0 411,-4 0 0,4-9-1103,-4-2 1,0-8 182,-4 0 1365,-4-2 0,3-2 0,-4 0 0</inkml:trace>
  <inkml:trace contextRef="#ctx0" brushRef="#br0" timeOffset="2352">1770 409 7607,'0'-7'4408,"0"2"-3853,0 5 1,1 0-1426,3 0 0,-2-1 61,6-3 1,-2 2 808,2-6 0,2-4 0,-4-6 0</inkml:trace>
  <inkml:trace contextRef="#ctx0" brushRef="#br0" timeOffset="4241">2370 68 7640,'6'-11'0,"-1"0"0,-5-1 1295,5 6-807,1-4 0,6 9-455,-1-3 1,-4 1 0,1 1 70,1-2 214,-4 0-235,5 4 0,-8 2 111,6 1 175,-5-1-182,2 8 0,-2-3 344,1 8 1,1-2-174,-1 2 0,-3 2-178,3-2 1,-1 5 105,0-1-291,-1 2 74,3-3 1,-4 3 216,3-2-366,-3-3 107,4 6 0,-4-8-27,3 5 0,-3-5-15,3 1 0,-3-3-427,-1 0 186,0-1-1318,0 0 860,0 1-899,0-1 1001,0-5 1,0 4-30,0-2 641,0 2 0,-5 1 0,-1 1 0</inkml:trace>
  <inkml:trace contextRef="#ctx0" brushRef="#br0" timeOffset="4393">2494 682 8912,'0'11'5402,"0"0"-4103,0 1-1656,5-1 0,-3 0 95,1 1-738,-1-6 666,-2 4 1,1-9 36,3 3-2042,-3-3 2339,4 5 0,5-5 0,3 4 0</inkml:trace>
</inkml:ink>
</file>

<file path=word/ink/ink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17:21.007"/>
    </inkml:context>
    <inkml:brush xml:id="br0">
      <inkml:brushProperty name="width" value="0.04274" units="cm"/>
      <inkml:brushProperty name="height" value="0.04274" units="cm"/>
      <inkml:brushProperty name="color" value="#CC0066"/>
    </inkml:brush>
  </inkml:definitions>
  <inkml:trace contextRef="#ctx0" brushRef="#br0">114 703 8048,'-12'-7'1605,"1"2"-1273,5 5-119,-4 5 0,3-2 116,-4 5 35,5-1-223,-4 4 0,5 5-75,-3-1 1,-1 1 104,5-1 0,1-2-154,3 2 0,1-4 68,3-3 1,-2 2-175,6-3 1,3 0 3,4 0-378,0-4 330,2 2 0,0-6 22,6-3-220,0-3 165,-1-4 1,-3-1-610,0-4 408,0-1 147,-1-1 1,-2-3-269,-5 2 140,-4 2 116,3-4 514,-9 3-264,4-4 1,-6-1-184,-3 0 809,-2 1-478,-11 4 0,4-2-90,-6 5 438,0 0-310,-4 3 1,0 2 840,1 3 0,-1-2-394,0 5 0,6 0-296,2 4 0,-2 5-167,2 3 1,1 2-504,7 1 0,-2 1 176,5-1-1286,0 5 1002,4-3 0,2 3 69,1-4-1442,9-1 1101,5-5 1,7-1 694,3-5 0,2 0 0,5 0 0</inkml:trace>
  <inkml:trace contextRef="#ctx0" brushRef="#br0" timeOffset="319">387 646 7617,'5'6'0,"-4"4"1174,3-2 1,-3 6-66,-1 1-1442,5 5 322,-4-7 1,4 3 118,-5-5-470,0 1 141,0-1 445,0 0-81,0-4 348,0-2-162,0-5-360,0 0-205,0-5 0,2-2 23,2-4-129,-3 0 0,8-6 84,-6-2 131,1 3-3,1-5 86,-4 3 0,5-1 349,-6 0 1,0 5-185,0-1 0,0 3 232,0 0-71,0 6-256,0-4 0,1 9 124,3-3-791,-3 3 463,4 1 0,0 0 1,2 0-528,4 0 452,0 0 0,0 1-468,1 3 0,4-3 273,3 3 1,-2-3-67,2-1 514,-5 0 0,8 5 0,-5 1 0</inkml:trace>
  <inkml:trace contextRef="#ctx0" brushRef="#br0" timeOffset="547">795 545 7617,'-1'-6'1196,"-3"2"0,1 3-70,-4 1-973,-1 0 0,-3 0 0,-2 5 153,-2 2 85,3 8-250,-5-2 0,6 3 46,0-4 1,1-1 12,2 0 0,-1 1-203,5-1 0,1 0 88,3 1 0,1-1-157,3 0 1,-2-3-27,6 0-839,-1-1 660,5-1 1,3-1 37,0-5-1018,0 0 797,-4 0 1,4-1-427,1-3 1,-1-6 428,-4-5 0,0-5 134,1 1 1,-2-2 322,-3-2 0,3-5 0,-3-1 0</inkml:trace>
  <inkml:trace contextRef="#ctx0" brushRef="#br0" timeOffset="763">806 238 7617,'0'-12'3107,"0"6"-2629,0 1 1,0 6 73,0 3-317,-5 2-71,4 11 1,-4 1 118,5 4 347,-5 6-323,4 1 0,-4 6 189,5 3 0,0-5-171,0 5 1,1-7-384,3 3 1,-2-1 121,6-7 1,-4 1-165,3-5 0,1-4 36,3-3-1243,-5-2 441,4-2 338,-3 0-1285,4-4 1096,-5-2 0,4-5-400,-2 0 1,-3-2 202,-1-1 914,2-4 0,-5-4 0,4 0 0</inkml:trace>
  <inkml:trace contextRef="#ctx0" brushRef="#br0" timeOffset="1216">931 658 7617,'6'0'2443,"1"0"-1745,-4 0 0,4 0-1014,4 0 0,0-1 152,1-3-233,4 3 322,-3-9 0,3 4 25,-5-6-135,-4 1 0,3 0-30,-3-1 383,-2 1 0,2 0-94,-3-1 0,-3 1-385,3 0 52,-3-1 352,-1 1-20,0 5 1,-4-1-29,0 4 193,-5 1-106,3-3 1,-5 10-89,-1 3 584,1 2-397,0 1 1,3 4 254,1 1 1,4-1-144,-1-4 1,3 2-273,1 2 1,0-3 176,0 3-465,0-7 202,5 2 1,1-4 143,6 6-639,-1-6 365,0 4 1,5-9 37,-1 3-307,0 2 239,-4-4 1,4 3-392,0-5 0,1 0 213,-5 0 0,0 0 152,1 0 1,-1-4-10,0 0 0,-3-1 341,-1 1-115,-4 3 567,2-4-261,-5 5-215,0 0 361,0-5-276,0 4 0,0-6 182,0 4 1,0-4-93,0-4 1,0 0-223,0-1 1,0-3 217,0 0-413,0-5 135,0 2 0,0-3 115,0 2-847,0-2 502,5 8 1,-3-3-35,6 4 1,-4 2-164,3 3 0,-3-2-339,4 5 0,-1-4 284,5 5 1,-1-2 481,0 1 0,1-2 0,-1-6 0</inkml:trace>
  <inkml:trace contextRef="#ctx0" brushRef="#br0" timeOffset="1555">1441 103 7864,'0'-15'0,"2"0"1291,1 1-1033,4 6-1044,4-2 458,0 4 1,6-6-226,2 1 1246,-3 5-516,5 1 0,-7 5-18,5 0 783,-5 0-616,7 0 1,-8 5 155,2 2-266,-2 3-85,-2 2 0,0 3-212,1 0 0,-6 4-1,-2-4 0,-3 5 178,-1-2 0,-1 2 144,-3 3 264,-2-8-290,-6 11 0,1-8 5,0 5 587,-6-1-468,5-4 1,-1-2 59,6-4 0,-1-1-94,-3 0 1,4 1-287,4-1 0,0-4 31,-1 1-1354,3-5 953,-4 7 1,5-8 196,0 6-2453,5-1 1258,-4 0 1350,9 3 0,-3-4 0,4 5 0</inkml:trace>
  <inkml:trace contextRef="#ctx0" brushRef="#br0" timeOffset="1699">1622 783 7606,'0'8'2596,"0"-1"0,0 1-1564,0 3 0,0 0-534,0 1 1,0-1-94,0 0 0,1 1-17,3-1-1847,-3-5 571,4 5 562,-5-10-2136,0 9 2462,5-9 0,1 4 0,6-5 0</inkml:trace>
</inkml:ink>
</file>

<file path=word/ink/ink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17:17.424"/>
    </inkml:context>
    <inkml:brush xml:id="br0">
      <inkml:brushProperty name="width" value="0.04274" units="cm"/>
      <inkml:brushProperty name="height" value="0.04274" units="cm"/>
      <inkml:brushProperty name="color" value="#CC0066"/>
    </inkml:brush>
  </inkml:definitions>
  <inkml:trace contextRef="#ctx0" brushRef="#br0">5171 443 8231,'0'-12'0,"0"1"0,-1 0 147,-3-1 1,3 1 338,-3 0-472,3 4 17,-4-3 1,2 5-68,-5-2 0,2-4 126,-1 4 0,-3 1-260,2-2 0,-7 4 85,-4-3 0,-2 0-68,-2 0 0,-5-2-30,-2 5-25,-3-5 196,-6 3 1,-5-5-33,-5-1-21,-5 1 43,7 0 1,-13-4 23,-1 0 1,-4-6-26,-3 2 0,0 2 164,0-2 0,-6 1-1311,-1-1 1321,-3 3-138,-2 5 0,0-1 17,-3 1-32,2 5 18,-14-4 0,3 8 1,42 0 0,-2 1-210,-45-1 199,2 2 1,43 2 0,0 0-160,0 0 0,-2 0 1,0 2-1,0 1 151,3-2 0,0 1 0,-1 1 0,-1 0-5,3 1 1,-2 0-1,-2 1 1,0 1 0,3-1 0,0 1-607,-1 2 1,-1 0 609,2-1 1,0 0-1,1 2 1,0 0-4,1 0 1,-1 1 121,-3 2 0,1 0-114,2 0 0,1 1 0,-4 0 1,0 0 2,4 0 0,0 0 21,-2-2 1,1-1-148,-37 21 0,38-19 0,0 0 163,-42 16 0,3 2-16,5-6 0,2 7 11,2 1 1,1 1-11,2 7 0,-1-1-2,6 5 0,4-5 12,6 1-70,3-1 48,2 0 1,0-1-106,3-2 1,3-2 516,5 6 0,4 3-581,4 4 1,8-3 354,6-5 1,3-4-210,8 1 0,0-4 680,8-4 0,0 1-732,4-4 1,5 4 546,3 0-289,7 1-223,3 2 1,9 6-35,4 1 211,1-2-31,7 0 1,5-5-146,6 0 0,9 0 36,1 0 1,3-7-8,5-1 1,4-8-1347,11 5 1372,3-3-23,0-3 1,8 3 4,1-4-119,-46-6 1,1 0 103,1-2 1,0 1 0,2 2 0,0 1-44,0-1 1,0 1-55,2-1 0,1 0 92,0 1 0,1-1 0,1 0 0,0 0-95,2-2 1,1 0 0,1 2-1,-1-1-129,2-3 1,-1 1-1,2 1 1,1 1 157,-3-3 0,0 1 0,2 0 0,1-1 27,1-1 1,0-1-734,-1 1 0,0 0 738,-2-3 1,-1 0-1,0 1 1,1 1-37,-1-3 0,0-1 121,1 2 0,-1-2-72,0 0 1,1-2 0,-3-1 0,1-2-473,-1-1 1,1-1 606,-1 1 1,1-2-122,1-5 0,0-2 0,-2 2 0,0 0 105,-1-4 1,-1-2 0,0-1 0,-1 0 79,0 0 0,-1 0 1,0-2-1,-1-1-53,2 1 1,-1 1-1,-3 0 1,0 1 55,2 0 0,0 0-287,-2 1 1,-2 1 148,-2-3 0,-1 1 0,1 1 0,-2-1 161,44-23-40,0 1-58,-6-10 1,-1 4 161,-9-6 109,-2 5-276,-5-3 0,-9 10 254,-2-1 0,-8 2-311,0-2 1,-7-3-36,-4 0 0,-5-2 78,-7-6-172,-5 5 381,-9-2 1,-6 8-242,-2 1-319,-3-1 955,-11-3 0,-8-1-678,-12 1 20,-13 0 548,-3 4 1,-16 0-723,-2 7 1,-9 0 88,-7 11 1,-9 3-639,-9 9 1,4 1 264,0 2 432,-1 3 0,45 6 0,-1 2 0,-47 0 0,4 0 0,2-2 0</inkml:trace>
</inkml:ink>
</file>

<file path=word/ink/ink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16:52.077"/>
    </inkml:context>
    <inkml:brush xml:id="br0">
      <inkml:brushProperty name="width" value="0.04274" units="cm"/>
      <inkml:brushProperty name="height" value="0.04274" units="cm"/>
      <inkml:brushProperty name="color" value="#CC0066"/>
    </inkml:brush>
  </inkml:definitions>
  <inkml:trace contextRef="#ctx0" brushRef="#br0">46 1571 8308,'-18'0'561,"3"0"-225,7 0 160,3 0-265,5 0 1,5 0-227,3 0 1,2 0 0,4 0-191,5 0 1,2-7 355,13-8 1,0-8-101,12-11-265,1-10-35,15-3 0,0-20 194,2-4 0,-30 30 0,-1-2-65,-1-2 1,0 0 0,4-1-1,0 0-477,1-3 0,2-1 0,2 2 1,1-1 397,1-3 1,1-1 0,-2 2-1,-1-1-304,-1 0 0,-1-1 483,4-6 0,-1 2 0,-4 7 0,1 0 0,4-7 0,0 0 0,1 2 0,1 2 0,-1 3 0</inkml:trace>
</inkml:ink>
</file>

<file path=word/ink/ink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16:51.355"/>
    </inkml:context>
    <inkml:brush xml:id="br0">
      <inkml:brushProperty name="width" value="0.05698" units="cm"/>
      <inkml:brushProperty name="height" value="0.05698" units="cm"/>
      <inkml:brushProperty name="color" value="#CC0066"/>
    </inkml:brush>
  </inkml:definitions>
  <inkml:trace contextRef="#ctx0" brushRef="#br0">11 1044 18971,'-3'15'2826,"-1"0"-2423,0 0 0,4-3-425,0-1 0,1-1-346,3-2-355,2-3 479,11-5 1,2-8 884,7-7 685,3-8-759,10-16 1,4 1-737,10-7 0,1 1 399,10-9 1,4 3-754,4-7 0,1-4 800,-37 26 1,0-1 0,35-34-308,-34 34 1,1 0 0,38-29 9,-37 33 0,1 0-2147,34-27 2167,-32 20 0,0 1 0,31-27 0,-32 26 0,1-1 0,-1 0 0,1 1 0</inkml:trace>
</inkml:ink>
</file>

<file path=word/ink/ink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16:38.343"/>
    </inkml:context>
    <inkml:brush xml:id="br0">
      <inkml:brushProperty name="width" value="0.04274" units="cm"/>
      <inkml:brushProperty name="height" value="0.04274" units="cm"/>
      <inkml:brushProperty name="color" value="#CC0066"/>
    </inkml:brush>
  </inkml:definitions>
  <inkml:trace contextRef="#ctx0" brushRef="#br0">12 35 7704,'-5'-7'297,"3"2"66,-3 5-167,5 0 80,0 0-202,0 5 1,0 5 99,0 5 388,0 11-296,0-2 1,4 10 59,0 0 19,0 0-133,-4 5-43,0-4-161,5 4 140,-4-5 0,4-1 191,-5-3-323,0 3 28,0-14 1,4 6 236,-1-10-372,1 0 101,-4-9-409,0 5 202,0-10 86,0 4-439,0-5 178,0 0 0,4-6 200,0-6 1,3 0-14,-3-7 1,4 0 25,-4-4 0,4 0-163,0 1 1,-2 3-19,2 0 350,-6 5-35,8-7 0,-5 8-162,3-2 564,2 2-242,-4 2 148,6 0 0,-1 1-153,0 2 1,1-1 21,-1 5 1,0 1-28,1 3 92,-1 0-73,0 5 0,1 2 14,-1 8 98,-5-2 1,4 8 0,-2-2 165,2 3-411,-4 0 97,4 1 0,-8-1-233,1-4 1,3 4 93,-3-3 1,1-3-99,-4-1 1,1-2-35,3-2-966,-3 1 745,4-6 0,-3 3-21,1-6-836,-1 1 277,3-4 352,0 0 612,1-5 0,5-1 0,0-5 0,-4-1 0,3 5 0,-2-1 0,2 0 0,1-3 0,0 0 0,1-1-72,-6 1-11,4 0 1,-5-1 243,3 1 767,2 0-606,-4-1 0,4 0 60,-2-3 642,2-3-585,-4 0 1,2-3-50,-1 2 1,0-1-137,0 1 1,-2 3-149,-5 4 43,5 1 0,-3 3 105,1 1 1,-3 4 65,-3 0 75,1 1-248,-3 2 1,0 2 131,-2 1-859,2 4 431,-6 4 0,6 5-94,-2 3 1,-2 3 160,5 0 0,-3 6 190,3 2 0,0-2-58,4-1 1,0-4-24,0 0 0,0-4-110,0 0 185,0-5-74,0 2 0,1-8-328,3-1 0,-1 0 146,4 0 1,-3-2-629,4-5 508,-1 0 1,5 0-4,-1 0 1,-4-5-96,1-2 210,0-3-11,-2-2 0,3-3-209,-6 0 436,1 0-190,1-2 0,-3 4-74,1-6 317,-1 0-82,-2 1 0,0-2 175,0 5 1,0 0-90,0 3 581,0 1-397,0 0 134,0 4-24,0 2-273,0 5 1,1 0-45,3 0 0,-3 5 191,3 3 43,2 2-215,-5 1 0,8 5-191,-5-1 1,3 0 73,-3-4 1,4 0-712,-5 1 409,6-1-310,-2 0 160,-1-4 80,-1-2 82,0-5-78,-4 0 52,4 0 186,-5-5-36,0 3 0,4-11 90,0 1 1,0-2-104,-4 3 0,0 0 208,0-1-80,0-4 217,0 3-119,0-3-13,0 10 58,5 1 1,-3 5 246,6 0 0,-4 5-141,3 2 1,-3 5 61,3 3 1,0-3-38,0 3 0,3-2-9,-2-2 0,2 1 16,1-1 135,1 0-117,-1 1-15,0-6 85,1 4-92,-6-9 54,4 4-161,-9-5 1,8-1 4,-5-3 1,1-2 58,-1-5 0,-3-2-194,3-2 0,-2-1 132,2-3-271,-3-3 139,4 5 1,-5-6 75,0 0-336,0 1 1,0-1 0,0 0-140,0 1 1,0-1 223,0 0 0,0 1-454,0-1 0,4 5 209,0 3 1,4 3-270,-5 0 1,2 6 709,-1 2 0,2-2 0,6 0 0</inkml:trace>
  <inkml:trace contextRef="#ctx0" brushRef="#br0" timeOffset="333">998 227 7693,'6'12'507,"-1"-5"134,-5 1 0,5-4-59,3 3-682,2-4 0,1 2 0,1-5 62,-1 0 0,0 0 125,1 0 0,-1-5-166,1-3 1,-2-2 81,-3-1 0,2-1 376,-5 1 0,3 0 124,-3-1-732,0 1 165,-4 0 0,4-1-129,-1 1-254,1 0 316,-4-1 0,-4 5-56,1-1 1,-6 6 137,1-2 1,2-1-41,-2 1 0,1 2-22,-4 5 1,-1 4 131,1 4 1,3 2-49,1 2 323,4 2 1,-6 2-1,6 0 137,0 1 134,2 2-337,1 0 0,0-3 250,0 0-198,0-5-83,5 2 0,1 0-95,5-1 1,1-2 79,-1-5 0,4 2-466,0-2 0,6-2 110,-3 2-1050,-1-6 825,4 3 0,-3-5 6,5 0-316,-1-5 0,1-1 0,0-6 707,-1 1 0,1 0 0,0-1 0</inkml:trace>
  <inkml:trace contextRef="#ctx0" brushRef="#br0" timeOffset="878">2030 103 7612,'6'0'419,"3"-5"-371,-5-3-50,0-2 0,-1-1-137,1-1 1,0 5-5,-4-1 249,-5 1-63,4 0 1,-9-2-96,2 6 1465,-2-1-916,-1 4 1,-1 1-71,1 3 1,0 0-147,-1 7 0,1-1-377,0 9 0,3 0 147,0 4 1,6 1 27,-2 2 0,-1-2 150,1 2-53,1 3-108,3-5 1,1 3-121,3-8-84,-3 2 156,9-8 1,-5 3-200,3-5 0,2-1 103,-3-2 1,3-3-132,2-5 1,-1 0 61,0 0 0,-3 0-43,-1 0 1,1-1-50,3-3 1,-3-4 84,-1-7 0,-3 2-73,4-6-112,-6 5 137,3-8 0,-3 8 77,1-4 143,-1 4-39,3-8 0,-5 6 218,0-3 0,0 1-45,0 3 918,-5 3-601,3-5-70,-3 6 58,5 5 20,0 1-501,0 5 205,0 0 0,0 5 77,0 2 1,4 7-71,0 1 0,5 4-213,-2-4 0,3 4 26,2-4 1,-1 4-450,0-4 1,1 4 88,-1-4-930,0 0 838,1-3 1,-1-2-37,0-3-193,1 3 321,-1-8 0,0 3-317,1-5 1,-5-2 352,1-1 1,-6-4 320,2-4 0,2 0 0,1-6 0,4 0 0</inkml:trace>
  <inkml:trace contextRef="#ctx0" brushRef="#br0" timeOffset="1195">2314 182 7612,'7'-5'-796,"-2"4"3530,-5-4-1969,0 5 0,1 0-575,3 0-58,-3 5 0,8 1-93,-5 5 1,1-3 73,-1-1-68,-3 1 24,4-2 1,-5 1 212,0-4-160,0-1 156,5 3-792,-4-5 219,4 0 46,-5 0 0,0-2 121,0-1 0,4 0 43,0-4 0,1-2 29,-1-6-194,-3 2 210,9-3 1,-9-1-85,3-2-47,2 3 118,-5-5 1,8 4 61,-5-2 1,4 3-49,-5 5 1,5-1 445,-4 1 1,1 5-188,-1 2 1,-2 3 369,6 1 0,-1 0-37,5 0 98,-6 0-360,9 5 0,-7 1 231,7 5-888,-3 1 319,5-1 0,-5 4-192,3 0 1,2 4 225,-2-4 1,0 2-1051,-4-2 1,1-3 455,-1 3 0,-5 3 607,-2 1 0,-3 2 0,-1 2 0</inkml:trace>
  <inkml:trace contextRef="#ctx0" brushRef="#br0" timeOffset="2105">432 1372 10937,'6'0'-985,"5"-2"1513,-4-1 0,3-8-197,2-4 0,-1-1-4,0 1 0,-3 1-104,-1-5 0,-3 1-496,4 0 177,-6-4 1,3 8-359,-5-5 1,0 6 230,0-3-158,0 4 1,-5 0-37,-2 1 85,-3 5 108,3 1 0,-3 5-241,3 0 545,-3 5-78,-2 1 0,1 11 50,-1 1 0,5 5-13,-1 4 1,6-2 329,-2 5 0,3 0-179,1 4 0,1-4 297,3 1 1,2-6-17,5 1-101,1-2-141,-1-6 0,4 0 98,0-3-118,6-8-73,-4 8 0,5-13-117,-3 1 1,2-1 78,-2-2 0,2-2-103,2-1 1,-2-5 80,-2-7 1,3 1-203,-3-5 1,-2-1-33,2-6-250,-5 2 292,2-9 0,-4 4-47,-1-5-410,0 0 361,1-5 0,-5 4-175,1-3 0,-6-1 102,2 1 1,-3-4 64,-1 5 0,-1 3 3,-3 3 1,-2 2 186,-5-1 0,1 2-128,2 6 340,-2 4 1,4 2-150,-6 4 611,6 6-453,1 1 1,4 5 64,-3 0 91,3 0-207,-4 5 0,3 6 59,-1 8 1,1 8-56,-1 3 1,3 0 434,3 4-246,-1 3 0,8 8-319,-4 5 259,5 2 0,1 9 79,-1-1-23,5 1-117,-3-5 0,3 0 119,-4-3-330,-1-8 0,0-2 0,1-5-462,-1-2 0,0-2 324,1-4 0,-2-2-245,-3-5 0,2-6 65,-5-1-896,5-9 1,-7 2 557,6-5-392,-6 0 637,8-10 0,-7-1-366,5-8 90,-6-8 467,8-1 0,-7-10 219,4 0 0,-4 0 0,2-5 0</inkml:trace>
  <inkml:trace contextRef="#ctx0" brushRef="#br0" timeOffset="2420">1202 987 7623,'0'-19'0,"0"0"0,0 2 1012,0-2 0,0-3-32,0 3-1157,0-2 159,0 3 1,-5-2 180,-2 5-855,2 0 487,-6 4 0,5 3-26,-5 1 862,0 4-409,-6-2 0,5 10 183,-4 3 0,4 2-132,0 1 0,-3 5-376,0 3 0,1 4 44,7 3 1,-3 2 180,2 2 1,-1 7 164,2-3-31,2 7-96,5 0 1,0 8-102,0 0 205,0 5-220,0-12 0,5 6-104,2-11 1,3 4 112,2-7 0,-1 1-174,0-8 0,1 3 10,-1-4-94,0 1 123,1-5 0,-2 0-78,-3-3-581,4 2 440,-5-8 1,0-1-488,-2-4 1,-3-4-170,-1 3 187,0-4 0,-5 2 95,-2-5 675,-3-5 0,-7-2 0,-1-4 0</inkml:trace>
  <inkml:trace contextRef="#ctx0" brushRef="#br0" timeOffset="2667">896 1462 7623,'0'-11'207,"1"0"-207,3-1 381,2-4-208,6 3 0,4-8 48,3 2-1343,2-2 708,2-2 0,-4 4 330,0 0 0,-1 7-25,0 0 1,3 2 839,-6 6 0,1 1-379,-1 3 0,2 1 367,1 3 0,3 6-37,-6 5-190,5 5-217,-7-2 0,3 4 98,-5 1-195,1 0-13,-1-1 1,-1-3-158,-2 0 0,-2-4 73,-2 4 0,-3-5-438,3 1 0,1-6 201,-1-2 0,-1-3-1920,-3 4 1076,0-6-592,5 3 796,-3-5 796,8-5 0,-4-1 0,5-5 0</inkml:trace>
  <inkml:trace contextRef="#ctx0" brushRef="#br0" timeOffset="3120">1555 1111 7597,'-7'-6'3000,"-3"0"-3836,9 6 128,-4-5 144,0 4 334,-1-4 0,-2 11-50,1 6 1174,4-1-687,-7 16 0,7-7 438,-4 10 1,4-4-386,0 5 0,1-2 223,2 1 1,0-1-180,0-3 1,4-6-363,0 3 1,5-8 265,-2 0-651,8-2 365,-2-2 0,3-1 56,-4-2-386,4-3 276,-3-5 0,4 0-127,-2 0 1,-1-1 1,5-3 0,-4-4-34,4-7 1,-5 1 84,1-4 1,2 0 46,-2-1 1,0-2-51,-4 2 242,-5-3-51,5 0 0,-9 0-174,6 3 453,-6-2-185,3 8 1,-5-3 858,0 5-517,0 4 236,0 2-430,0 5 1,0 1 125,0 3 1,4 4 170,0 7 63,0 3-295,1 4 0,-3 5 90,6-1-169,-1 1-70,0-5 0,3 1-385,-3 0 0,3-2 217,2-2 0,-1-1-614,0-3 529,1-3 0,-1 3-1037,0-7 1,-3-2 69,-1-2-734,-4-3 814,2-1 1000,-5-1 0,5-14 0,1 2 0</inkml:trace>
  <inkml:trace contextRef="#ctx0" brushRef="#br0" timeOffset="3837">1985 1236 7597,'6'5'0,"0"-4"1236,-2 3 0,2 1-680,6-2 1,0 1-1200,3-4 1,-1-5-104,5-2 698,0-3-23,-1-2 0,-1 5-208,-2-1 1324,-2 1-754,3-5 0,-4 5 120,-1-1 1,-3 1-239,-1-5 1,-3 1-573,4-1 1,-6 1 259,2 0 0,-2 3-72,2 1 0,-3 3-33,3-4-34,-8 6 150,3-3 0,-9 5-161,2 0 312,-2 0-69,-1 5 1,0-1 143,-1 7 0,2-1-49,3 9 0,-2 1 164,5 7 0,0-2-19,4 5-54,0 0-13,0-1 0,0-1-5,0-5-207,5-1 119,-3-4 0,8 2 56,-3-5-286,3 0 219,2-8 1,-1 1-194,0-4 1,2 0 49,2-4 0,-2 0-106,2 0 0,-3 0 41,0 0 0,-1-5 116,0-3 1,-3-2-76,0-1 102,-1-5-35,4 3 1,1-7-112,-1 5 112,0-5 9,1 2 1,-5-1 114,1 0 0,-2 5-77,2-1 1,-2 3 232,-2 0-168,-3 6 143,4 1 1,-1 6 83,0 3 742,0 2-625,-4 6 0,0 4 124,0 3-9,0 2-192,0 2 0,0-2-1,0-2 1,1 1-94,3-4 1,-3 2-26,3-2 126,-3-1-655,4-4 240,-4 0-329,9-4 296,-8-2 1,4-5 42,-2 0-704,-3-5 497,9 3 0,-5-11-174,3 1 0,2-5 109,-3 1 0,3-4 39,2 1 1,-5-2 101,1-2 1,-1 1 172,5-1 0,-5 0-122,1 1 565,-1 4-321,0 2 1,1 4-38,-4 1 272,5 5-137,-8 0 458,9 6 1,-5 6-275,3 1 1,2 4 116,-2 5 1,0 0-104,0 3 0,2-2-305,-2-1 0,2-3 13,1 6-691,0-5 492,-4 3 1,3-7 1,-3-3 1,0 2-166,0-5 0,-3 0-612,3-4 0,-3 0 356,4 0 0,-4-5-888,3-3 1433,-4-7 0,7-3 0,-4-4 0</inkml:trace>
  <inkml:trace contextRef="#ctx0" brushRef="#br0" timeOffset="4070">2892 679 7597,'0'-11'2241,"0"4"0,0 7-1331,0 8-926,0 7 54,5 3 1,-3 6-30,6 2 1,-1-1 74,5 5 1,-1 4 227,0 4-126,1 0 0,-1 1 670,6-4-522,-5 9 0,5-8 179,-6 2-994,0-3 403,1-1 0,-5-4 13,1 0-1794,-1-4 1299,-1 1 0,3-8-328,-5 0 0,0-5 391,-4 1 1,-1-6-503,-3-2 1,-2-4 126,-6 1 872,1-3 0,-6-1 0,0 0 0</inkml:trace>
  <inkml:trace contextRef="#ctx0" brushRef="#br0" timeOffset="4230">2880 1088 7597,'8'-10'749,"0"2"1,-1 0-150,4 4 1524,1-5-1368,4 3 1,2-6 31,4 1-1288,1-5 425,5 3 0,-4-5-850,2 3 1,-2 3 495,-1-3 1,-2 3-126,-2 5 0,-2-2 33,-6 5-828,-5 0 846,-1-1 0,-7 4 503,-6-3 0,-4 8 0,-11 2 0</inkml:trace>
  <inkml:trace contextRef="#ctx0" brushRef="#br0" timeOffset="4434">1918 680 7592,'-17'6'0,"-2"-1"0,-2 0 4373,3-3-1477,7 3-5603,6-5 986,5 5-481,5-4 2202,1 9 0,11-4 0,0 6 0</inkml:trace>
  <inkml:trace contextRef="#ctx0" brushRef="#br0" timeOffset="5068">614 2449 9850,'0'-12'127,"0"1"0,-4 0-146,0-1-585,0 1 451,-1 5 1,3-4 150,-6 2 0,1 3 207,-5 1 0,1 3 318,0 1 0,-1 0-199,1 0 1,0 5-157,-1 3 1,1 2-165,0 1-208,-1 6 179,1 0 0,3 6 428,1 0-346,4 4 52,-7-3 0,9 11 42,-3-4 0,3 4-15,1-5 1,1-2-322,3-2 1,2-2 91,5-1 0,2-5-571,2-3 1,-1-6 98,5-2-36,-5-4 1,7 2 0,-3-5-276,0 0-97,3-5 487,-8-2 486,8-4 0,-8-5 0,3-2 0</inkml:trace>
  <inkml:trace contextRef="#ctx0" brushRef="#br0" timeOffset="5707">771 2482 7599,'0'11'1693,"-5"1"1,3-1-1264,-6 0 1,4 2-200,-3 2 1,4-1-252,0 5 0,1 0 25,2 3-178,0-4 165,0 3 0,4-3 191,0 5 348,5-6-271,-3 5 1,9-10 76,0 3-614,5-2 247,-7-7 0,8 3-193,-2-5 1,-1 0 165,1-4 1,-4 0-384,4 0 0,-5-2 56,1-1-354,-8 1 173,3-8 161,-8 4-9,3-5 167,-5-1 1,0 1-144,0 0 235,-5-1-9,-2 1 0,-4-2 7,0-2 0,-2 3-27,-2-3 0,1-2 153,-5 2 1,2-1-4,-2 1 426,-3 2-314,10 2 0,-3 1-48,7 2 525,-2 3-389,9 0 0,-4 4 71,5-3-23,0 3-70,0-4 1,5 3 69,2-1 0,3 1-33,2-2 1,3 3 37,0 1 1,4 1 16,-4 3 69,5 3-120,-2 4 0,3 0 40,-2 1 54,2-1-95,-3 0 1,0 1 57,-3-1-209,-3 0 99,5 1 0,-6-1-143,1 0 1,-1 1 97,-4-1-97,-2 0 1,2-1 82,-3-2-436,-3-3 184,4-5 57,-5 0-1179,0 0 835,5-5 230,-4-6 0,4-7-198,-5-5 1,4 1 89,0-1 0,3 0 15,-3 1 0,0-5-31,-4 1 453,5-1-140,-4 5 0,5 0-187,-2 3 958,-3 3-537,10 4 1,-9 6-41,6 2 890,-6-2-290,8 5-184,-3-4 1,4 10-176,0 2 1,1 3-194,-1 2 1,0 3 83,1 0-291,-1 5 64,0-7 1,1 7 249,-1-5-873,-5 0 413,4-3 0,-3-1 35,4 0-1238,-5 1 368,4-6-1283,-8 4 1074,3-9 1201,-5 4 0,0-10 0,0-1 0</inkml:trace>
  <inkml:trace contextRef="#ctx0" brushRef="#br0" timeOffset="5881">1350 2358 7599,'7'-1'0,"1"-3"0,-1 3 0,5-3 2098,-1-2-1361,0-1 0,6 0-871,2-1 1,2 1 79,2-5 1,-2 1-442,-2 0 1,1 3 247,-5 1 0,4 4-61,-4-1 0,-3 2-38,-5-2-637,-4 3 604,7-4 0,-9 3 379,3-1 0,-8 1 0,-2-3 0</inkml:trace>
  <inkml:trace contextRef="#ctx0" brushRef="#br0" timeOffset="6114">1464 2019 7581,'0'13'0,"0"2"0,0 0 1980,0 7 0,1-1-230,3 5-3295,2-2 958,6-1 1,-1 4-31,0 4 675,1 1-106,-1-3 0,0 3 911,1-6 0,-2 6-488,-3-2 0,3-1-52,-2 1 0,2-5-114,1 2 1,1-4-1122,-1-4 1,-1 1 206,-2-5-1055,2 0 1133,-4-9 0,2-1-52,-1-5-165,1 0 844,-2-5 0,4-6 0,-4-7 0</inkml:trace>
  <inkml:trace contextRef="#ctx0" brushRef="#br0" timeOffset="6297">1803 2380 7581,'6'11'4483,"-2"0"-3329,-2 1 0,3 3-1738,2 0 1,-1 0 95,2-3-198,-5-1 1,7 1 0,-4 2-201,0 1 974,-1 1-126,-5-5 1,4 0-163,0 1 187,0-1 0,-4-4-1797,0 1 1810,0-5 0,5-3 0,1-7 0</inkml:trace>
  <inkml:trace contextRef="#ctx0" brushRef="#br0" timeOffset="6724">1974 2404 7580,'0'12'3339,"0"-6"-2203,5 4 0,-2-5-48,4 3-2189,-4 7 793,7-13 0,-4 17 61,6-7 1,-1 3 138,0 0 1,-1-1 619,-2 5 0,2-5-60,-2 1 296,-3-3-196,5 0-152,-9-1-1335,4-5 455,-5 4-912,0-8 826,5 3 308,-4-5 0,4-5-28,-5-3 0,0-3 81,0-4 1,0 1-161,0-5-79,0 0 305,0-4 1,0 1-138,0-1 166,0 0-32,0 0 1,0 1 85,0-1 114,0 6-60,0-5 0,2 9 296,1-2 1,0 3-192,4 0 1,-3 5 183,4-1 0,-1 6-72,5-2 907,-1 3-716,0 1 0,1 1 98,-1 3 275,5 2-443,-3 5 0,7 5-9,-5-1 1,5 4-112,-1-4 0,-2 4-234,-2-4 0,0 4 86,-4-4 0,3 4-144,-6-4 0,1 0 41,-2-4-1222,-2 1 814,-5-1 1,0-4 111,0 1-1816,0-5 1341,0 2 0,-5-5 806,-2 0 0,-9-5 0,-1-2 0</inkml:trace>
  <inkml:trace contextRef="#ctx0" brushRef="#br0" timeOffset="6908">1952 2143 15991,'11'-5'-5055,"0"3"4135,1-1 0,-1 1 455,0 2 0,4 0 156,1 0 1,-1 2 123,-4 1 0,2 4 185,2 4 0,-3 0 0,5 1 0</inkml:trace>
  <inkml:trace contextRef="#ctx0" brushRef="#br0" timeOffset="7249">2473 2200 7585,'0'12'2567,"0"-5"-1327,0 1-1464,0-1 209,0 5 1,1 3 56,3 0 1,-1 1-97,4-1 0,1-1 237,3 5 0,1-5-39,-1 1 0,0-2 232,1-2 0,-2 0-93,-3 1 0,3-2-137,-2-3 1,2 0-159,1-3 470,1-3-39,-1 4 0,-1-6 198,-2-3-432,2-3 0,-5-4 12,2 0 0,-2-1 103,-5 1-1652,5 0 937,-3-6 1,3 1-219,-5-3 1,0-6 209,0 2-1068,0-2 972,0-3 1,0 4-45,0-2-397,0-3 568,0 10 1,0-6 391,0 10 0,5 0 0,1 3 0</inkml:trace>
  <inkml:trace contextRef="#ctx0" brushRef="#br0" timeOffset="8024">2893 2086 7585,'0'18'0,"0"2"2190,0-5 1,-1 0-258,-3-4-2878,2 1 731,-3-1 0,7 0 209,1 1-1552,-1-1 1016,8-5 0,-8 4 407,6-2 0,-6 2 6,2 1 0,1 5 1906,-1-1-1377,0 0 1,0-4 121,-1 0 0,1-3-203,-4 0-470,0-6 280,0 8 201,5-9-649,-4 10 211,4-10 1,-5 4-59,0-5-8,6 5 1,-4-4-23,6 3 0,-5-3 16,5-1 102,-1 0-85,5-5 138,-1 4 1,-3-9-25,-1 2-107,1 3 113,3-5 0,-3 4 37,-1-6 0,-4 1-65,1 0 1,-3-1 68,-1 1 1,0 0-11,0-1 1,0 0 87,0-3 1,-1 5-124,-3-6 434,-2 11-232,-11-15 0,5 17-27,-4-9 92,-1 3-87,-1-2 0,1 1-28,1 2 1,4 2 71,0 2 179,1 3-212,0-4-418,4 5 138,-3 0 153,9 0-538,-4 0 196,5 0-2237,0 0 2468,5 0 1,0-1-80,3-3 1,2 1-53,-3-4 0,3 3-60,2-3 779,-1 4-380,0-7 1,1 5-19,-1-3 51,0-2-189,1 9 1,3-8 128,0 5 1,0-3-91,-3 3 0,-1-1 152,0 1 0,4 3-59,0-3 1,1 4 41,-5 4 0,0 2 60,1 6 329,-1-1-321,0 5 0,-3 1 155,-1 2 76,1 2-203,3-3 1,-1 1-207,-2-1 1,2 0 52,-2 1 1,0-1-93,0-3 1,2-6 103,-2 2-146,2-2 143,-4 2 1,4-5 45,-2-2-239,-3-3-1,5-1 180,-4 0-109,5 0 66,-4 0 0,1-5 47,-4-2 1,4-3-23,-4-2 0,-1 0-85,-3-3 0,0-3 75,0-5 0,0 4 67,0 1 0,-1-3-35,-3-5-428,3 2 228,-9-9 1,5 4 34,-3-5-1098,-2 5 756,4 2 1,0 4-618,2 0 1,3 6-69,1 1-211,0 9 1328,0-3 0,5 14 0,1-3 0</inkml:trace>
  <inkml:trace contextRef="#ctx0" brushRef="#br0" timeOffset="8306">3561 1826 7585,'6'0'2401,"-1"0"-716,-5 0-830,0 0-70,-5 5-459,4-4 0,-5 8-525,2-5 0,2 5 179,-1-2 0,-2 4-208,1 0 0,0 0 193,4 1 72,0-1-121,0 0 0,0 4 137,0 0-197,5 6-53,1-4 1,6 1-136,-1-3-194,0 3 301,1-6 0,-1 8 190,0-4 0,1 0 6,-1-1 0,-3-2 467,-1 2 0,-4-1-107,1 1 394,-3-3-477,-1 5 0,-1-6-49,-3 0 0,-3 1 33,-4-1 1,0-3 173,-1-1-1521,1-4 838,-5 7 1,-2-9-1275,-5 3 0,0-3 1551,-4-1 0,-2 0 0,-5 0 0</inkml:trace>
  <inkml:trace contextRef="#ctx0" brushRef="#br0" timeOffset="8692">1407 3118 8814,'-3'9'1481,"-1"2"-474,0-2-612,4 12 0,1 3-244,3 10 0,4 3-19,7 8 1,-3-1 366,3 9 0,-2 0 80,-2 4 151,1-1-421,-1 1 0,0-6 173,1-6-995,-6-5 456,4-11 1,-5-1 72,3-5-2330,2-6 1605,-9 0 0,8-10-1611,-5 1 1668,-1-6 1,-4 2 651,-3-8 0,-7-2 0,-7-5 0</inkml:trace>
  <inkml:trace contextRef="#ctx0" brushRef="#br0" timeOffset="8976">1361 3458 7586,'-5'-18'0,"4"-2"0,-3 5 2283,3 0-1489,1-1 1,1-2 7,3-5-787,7 1 15,7-6 0,4 4 53,1-2-184,0 2 144,-6 6 1,3 5 84,-4 6 0,2 4 57,-2-1 1,4 8 158,-1 4 1,-2 7 134,2 4-344,-5 2-36,2 2 0,-8 0 88,0-1-205,-6 6 1,3-4-1,-6 2 254,-3-2-58,-2 4-43,-6-4 1,1 7-8,0-4 0,-4-2-1,0-6 0,-1-3-206,5-4 0,0-2-23,-1-3-1373,1-2 1008,0-5 0,3-2 66,1-6-1846,4 1 1478,-2-10 1,5 1-14,0-3-346,0-2 682,5-2 1,-2 2 445,4 2 0,6-3 0,4 5 0</inkml:trace>
  <inkml:trace contextRef="#ctx0" brushRef="#br0" timeOffset="10407">1713 3311 7586,'18'5'504,"2"5"63,-5 5 0,2 5 571,-2-1 0,-3 1-532,4-1 1,-4 1-455,0-5 1,-1 2 87,0-2-293,1-3 102,-1 5 1,-5-6 169,-2 0-408,-3 1 0,-1-5 227,0 1-149,0-6 60,0 3-479,0-5 1,-4-2 242,1-6 1,-2 0-156,1-11 1,3 4-14,-3-4 133,3 0 120,1-4 1,0 2-225,0 2 368,0-3-112,0 10 1,3-8-109,1 4 391,5 1-158,-3 4 0,2 3 350,-1 1 1,1 4-174,3 0 1,-3 1 382,-1 2 1,1 0-62,3 0-84,1 5-156,-1 2 0,0 4 218,1 0-451,4 1 88,-3-1 1,3 0 253,-5 1 0,1-1-79,-1 0 0,2 1-88,2-1 0,-3 0-3,3 1 1,-2-5-124,-2 1 1,1-6 73,-1 2-229,0 2 124,1-4 0,-5 3 76,1-5 1,-4-2-101,3-1 73,-4-4-199,2-4 87,-5 0 1,0-2-108,0-2 0,-4 2 116,0-2 0,-5 3-89,2 0 0,-5 0-3,-3-3 118,3 2 1,-10-3 1,6 4-48,-3 1 164,-2 0-61,8 4 1,-8-3 108,2 3 1,2 2-92,2 1 1,6 3-394,2 1 260,-1-5-1566,2 3 894,1-3-729,5 0 941,0 4 1,5-8-104,3 5 206,2 1 208,6-2 0,-2 3-106,5-2 342,-5 3 0,7 1 0,-3 0 0,4 0 0,1 0 0,0 0 0,-1-4 0,1 1 0,-1-1 0,-4 4 1218,4-5-819,-10 4 1,5-6 43,-6 4 1208,0 1-1007,1-3 1,-5 1-177,1 1 1,-4-2 354,3 1-314,-4 3-115,2-4 598,-5 5-416,0 0-426,-5 5 1,0 2 150,-3 8-1013,-2 3 571,4 5 0,0-1 105,2 1 1,2-2-9,2-2 0,0 3-99,0-3 1,2-3-1,2-1 1,2-2-458,5-2 0,0-1-9,1-2-289,-1-3 532,1-5 1,0 0-192,3 0 146,-2 0 159,3 0 1,-3-5-27,2-3 190,-2-2-51,3 4 1,-1-8 176,0 3 1,0-3-102,-3 2 1,3 1 283,0 0 1,-1-4-65,-7-1 411,3 1-393,-3-1 1,0 3 106,1-2-35,-6 3-89,3 0 0,-5 1-35,0 0-167,0-1 99,0 1 0,-5 5 7,-2 2 1,-3 3 0,-2 1 1,1 1-57,0 3 1,-1 3 63,1 8-158,0-2 52,4 8 1,-2-4 88,6 2 288,-6 2-195,8-3 1,-4 1-179,5-1-83,0-4 157,5 3 0,1-6-113,5 0 1,1-1 74,-1-2 0,5 1-213,3-5 1,3-1-67,0-3 42,1 0 88,0 0 1,-2-1 48,-2-3 249,2-2-212,-3-5 0,0-1-69,-3 1 399,-3 0-172,5-1 1,-5 0 67,4-3 0,-4-3-94,-1-5 0,1 1 103,-1-1 0,-1 0-90,-2 1-144,2-1 0,-5 0 0,4 2 120,-2 2 16,1 2 1,-1 6-1,0 0-151,-2-1 95,4 6 15,-8 1 111,9 0 1,-8 4-74,6-3 1,-4 4 111,3 4 1,-3 2-4,4 5-424,-6 1 184,8 4 0,-9-2 83,3 5-444,3-5 290,-6 7 1,4-4-348,-5 2 1,0 1 224,0-5 1,0 4-257,0-4 1,0 0 145,0-4 1,0 1-2,0-1 0,0-3-13,0-1 293,0-4-245,0 2 46,0-5 1759,0 0-800,0-5 0,4 2-312,-1-4 1,6-1-44,-1-3 1,1-1 181,-2 1-519,3-5 110,-3 3 0,4-5 178,0 3-409,-4 3 137,3-10 1,-5 10 118,2-4-92,3-1 23,-8 4 0,6-7 112,-4 5 1,4-4-77,-4 4 1,3-1-59,-3 0 139,5 4-298,-8-5 226,4 11 0,-1 0 71,0 2-241,-1 3 18,2-4 133,-3 5 385,8 5-269,-9-4 0,8 9-108,-5-2 0,1 2 26,-2 1 1,0 4-339,4 0 0,-3 6-12,4-3 165,-6-1 54,3 4 0,-1-4 52,0 1-422,0 4 233,-4-9 1,3 3-553,1-5-246,0 1 546,-4 4 0,0-7-1623,0 2 2028,5-2 0,-4 2 0,4 1 0</inkml:trace>
  <inkml:trace contextRef="#ctx0" brushRef="#br0" timeOffset="10569">3584 3198 7603,'0'15'0,"0"0"5720,0 1-3839,0-10 0,0 0 451,0-2-1399,0-3-6496,0 4 4392,0-10 0,0-1 1171,0-5 0,6-1 0,0 1 0</inkml:trace>
</inkml:ink>
</file>

<file path=word/ink/ink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16:32.015"/>
    </inkml:context>
    <inkml:brush xml:id="br0">
      <inkml:brushProperty name="width" value="0.04274" units="cm"/>
      <inkml:brushProperty name="height" value="0.04274" units="cm"/>
      <inkml:brushProperty name="color" value="#CC0066"/>
    </inkml:brush>
  </inkml:definitions>
  <inkml:trace contextRef="#ctx0" brushRef="#br0">115 57 6128,'-6'7'-339,"1"-2"519,5-5-157,-5 0 287,4 0-182,-4 0-147,5 0 1305,0 0-963,-6 0-168,5 0 11,-4 0 85,5 0 76,0 0-82,-5 0 28,4 0-184,-4 0 163,5 0-941,0 0 414,0-5-106,0 3 0,4-4-8,-1 2-342,6 3 104,-2-4 627,4 5 0,0-5 0,1-1 0</inkml:trace>
  <inkml:trace contextRef="#ctx0" brushRef="#br0" timeOffset="504">149 35 9025,'-6'-6'697,"0"5"-480,2-3 0,1 3-230,-4 1 1,4-1 37,-1-3-138,3 3 106,-4-4 218,4 5-835,-9 0 432,9 0 1,-6 1-1033,3 3 888,3 2 0,-8 2-90,6-1 1,-1 1-115,4 3 540,0-4 0,0 3 0,0-4 0</inkml:trace>
  <inkml:trace contextRef="#ctx0" brushRef="#br0" timeOffset="908">161 35 7867,'-7'0'1422,"-3"0"-1166,4 0-83,0-6 1,-5 5 53,4-3 1,1 3-15,-2 1 1,2-1 128,-2-3 4,-7 3-1053,13-4 393,-14 5 214,15 0-1204,-4 0 887,5 5 0,-4 1 26,1 6-719,-1-6 1110,4 4 0,0-4 0,0 6 0</inkml:trace>
  <inkml:trace contextRef="#ctx0" brushRef="#br0" timeOffset="1295">171 23 7867,'-6'0'670,"1"0"-707,5 0 358,0-5-1,-6 4 160,5-4 1,-5 4 627,2-3-551,-2 3-373,-5-4 0,-1 5 136,1 0-449,0 0 160,4 0 1,-3 0 256,3 0-1110,-4 0 623,5 0 0,-4 5 125,3 2-1367,2 3 952,-6 2 0,10 3 489,-3 0 0,-2 0 0,0-4 0</inkml:trace>
</inkml:ink>
</file>

<file path=word/ink/ink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16:27.990"/>
    </inkml:context>
    <inkml:brush xml:id="br0">
      <inkml:brushProperty name="width" value="0.04274" units="cm"/>
      <inkml:brushProperty name="height" value="0.04274" units="cm"/>
      <inkml:brushProperty name="color" value="#CC0066"/>
    </inkml:brush>
  </inkml:definitions>
  <inkml:trace contextRef="#ctx0" brushRef="#br0">0 159 7663,'0'-6'-77,"0"0"307,0 2 105,0 3 96,0-4-142,0 5 139,0 0 49,0-5 234,0 3-192,0-3-222,0 5 550,0 0-795,0 5 1,0 3 110,0 7 118,0 3-196,0-1 1,0 3-70,0-4 1,4 4 61,0-1 0,1-2 84,-2 2 0,-1-5 41,2 1-165,2-2 73,-5 3 0,5-7 118,-2 2-467,-3-2 121,4-3 104,0 4-314,-3-8 54,8 3-257,-9-5 356,9 0 0,-5-1-56,3-3 0,2-3-152,-3-4 156,-2-5 1,6 3 0,-5-3-227,0-1 185,4 5 144,-9-5 1,8 5-32,-5-3 137,5 2-43,-8-3 1,8 8 158,-5 1 0,1 0-83,-1 0 282,-3-3-173,4 8 64,-5-3-28,5 5-34,-4 0 108,4 0-194,0 0 0,-2 5 54,4 3 321,-4 2-222,7 1 1,-8 1-46,6-1 0,0 0-41,3 1 0,0-1 2,1 0 1,-5 1 58,1-1-175,-1 0 96,5-4 0,-5 2 65,1-6-103,-1 6 76,0-8-7,3 4-24,-9-5 27,9 0-111,-9 0 80,4 0 1,-1-5-138,0-2 1,0 1 131,-4-2-214,0 0 70,0-3 1,0-2 115,0-2-187,0 3 69,0-5 1,-2 1 59,-1-3 51,1 3-55,-8-6 0,9 5-186,-3-6 0,-1 2 52,1 2 1,-3 2 95,3 6 1,0 0-23,4-1-230,0 6 12,0-4 129,-5 9-953,4-4 519,-4 5-416,5 0-506,0 0 1,1 5 1506,3 2 0,-3-2 0,9 10 0,-3-2 0</inkml:trace>
  <inkml:trace contextRef="#ctx0" brushRef="#br0" timeOffset="986">441 192 7663,'0'7'2948,"0"-2"-2804,0-5 1,2 3 145,1 1-402,-1 0 167,8-4 0,-8 0 16,6 0-140,-1 0 192,5-5 1,-1 2 84,0-4 0,1-1-50,-1-3 0,0 0-222,1-1 1,-1 0 45,0-3-356,1 2 258,-6-3 0,4 4 108,-2 1-88,-3 0-1,0-1-60,0 1-26,-4 0 141,4 4 0,-6-2 127,-3 6 1,2-1-93,-6 4 1,0-4 157,-3 0 1,0 2-10,-1 6 87,1-3-90,0 9 1,-1-4-34,1 6 182,0-1-210,-1 0 0,2 2 172,3 2 0,-3 3-82,2 4 1,3 1 29,1 0 0,2-4-66,-2-1 0,3 0 157,-3 1 1,4-1 71,4-3-229,2-3-10,5 5 1,-3-6 125,-1 0-211,6 1 82,0-1 0,4-1 123,-2-2-412,3-3 161,5-5 1,-1 0-540,1 0 1,4-5 309,-1-3 1,2-3-1229,-2-4 1,-2 2 71,3-2 1394,2-3 0,-6 1 0,5-6 0</inkml:trace>
</inkml:ink>
</file>

<file path=word/ink/ink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16:25.485"/>
    </inkml:context>
    <inkml:brush xml:id="br0">
      <inkml:brushProperty name="width" value="0.04274" units="cm"/>
      <inkml:brushProperty name="height" value="0.04274" units="cm"/>
      <inkml:brushProperty name="color" value="#CC0066"/>
    </inkml:brush>
  </inkml:definitions>
  <inkml:trace contextRef="#ctx0" brushRef="#br0">292 1 7569,'-13'0'0,"-2"0"3803,3 0-2535,-10 0 1,10 0-1014,-4 0 0,-1 0-100,-2 0 0,-3 5-1145,0 3 648,4 2 1,2-3 60,4 1 113,1-1 140,0 5 0,4-1 386,4 0 1,1 1-175,2-1 1,2 4-798,1 0 0,4 0-76,4-3 2,0 4 406,6-3 1,-5 3-143,4-5 640,1 1-202,-4-1 0,3 2-177,-5 2 641,1-3-386,-1 5 1,-1-2 87,-2 0 1,-3 4-96,-5-4 0,0 4 240,0-4 1,-5 4 31,-3-4 1,-2 0-161,-1-3 0,-2-1 85,-2 0-591,-3-5 221,1 5 0,-3-10 109,5 3-1011,-6-3 669,9-1 1,-5-5-269,6-3 0,1-3 231,2-4 1,0 1-130,4-5 486,5 0 0,5-4 0,6 1 0</inkml:trace>
  <inkml:trace contextRef="#ctx0" brushRef="#br0" timeOffset="269">248 240 7569,'17'11'0,"-2"1"2658,-2-1-1724,-2 0 0,2 1-40,2-1-1375,-2 0 410,3 1 1,-1-2 142,0-3-515,5 3 370,-2-8 0,1 7 262,0-6 0,-5 5-57,1-4 0,-3-1 92,0-3 0,-1 0 28,0 0-363,-4 0 78,3-5 1,-5-1 123,2-5-182,-2-1 188,0-4 0,-3 3 148,1-2-264,-1-2 91,-7 4 1,-2-3 189,-4 4 1,-4 2-121,0 3 1,-5-2 96,1 5 1,-1 0 93,1 4-393,-3 0 187,10 0 0,-8 4 110,4 0-1498,-4 5 895,8-3 0,-5 5 140,6 1-2255,5-6 2481,-4 4 0,3-4 0,-4 6 0</inkml:trace>
</inkml:ink>
</file>

<file path=word/ink/ink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16:23.728"/>
    </inkml:context>
    <inkml:brush xml:id="br0">
      <inkml:brushProperty name="width" value="0.04274" units="cm"/>
      <inkml:brushProperty name="height" value="0.04274" units="cm"/>
      <inkml:brushProperty name="color" value="#CC0066"/>
    </inkml:brush>
  </inkml:definitions>
  <inkml:trace contextRef="#ctx0" brushRef="#br0">0 109 7606,'0'6'2544,"0"6"-2152,0-1 714,0 5-667,0 12 0,0 0 210,0 2-595,5 8 16,2-13 0,0 15 212,1-10 1,-6 8-98,2-7 1,1 8-179,-1-5 1,1-2 113,-1-1 1,-2-5-373,6 4 0,-4-5 17,3 2-2102,-4-3 1562,2-6 1,-2-2-135,1-5-837,0 1 1745,-4-6 0,0-1 0,0-5 0</inkml:trace>
  <inkml:trace contextRef="#ctx0" brushRef="#br0" timeOffset="271">68 552 7606,'7'-11'2297,"-1"5"-1780,-2 2 0,2-3 52,5 0 0,2-2-194,2 1 0,-1-4-1006,5 4 367,-5-4 1,6 10-57,-5-1 1,0 1 115,-4 2 0,1 3 783,-1 5 1,0 0-107,1 11 138,-6 0-383,-1 4 0,-5 3 75,0 1-621,0-1 264,0-3 1,-5 0 167,-3-1-226,-2-4 192,-1 3 0,-2-7 58,-2 5 0,3-5-100,-3 1 0,-2-2-161,2-2 1,-4-3 95,4-1-273,0-4 1,4 2 0,-1-5-75,1 0-404,0 0 0,4-5 1,2-4-1698,0-5 1569,4 1 906,-4-8 0,10 3 0,1-4 0</inkml:trace>
  <inkml:trace contextRef="#ctx0" brushRef="#br0" timeOffset="888">285 585 7606,'11'5'2356,"0"2"-1415,1 4 0,3-5-53,0-2-1896,0-3 701,2-1 1,-5 0 82,3 0-131,-2 0 199,-2-5 1,-1 3-3,-2-6 901,2 6-510,-9-9 1,8 5 60,-5-5 1,1-1-115,-1 1 1,-3 0-430,3-1 1,-3 1 34,-1 0-622,0-1 583,0 6 1,-5-3-50,-3 6 221,-2-1-60,-1 4 367,0 0 0,-1 5-173,1 2 1,1 3 151,2 2 1,-1 3-63,6 0 0,-1 4 139,4-4 1,0 5 121,0-1-161,0-3-142,0 6 0,5-8 124,2 5 31,3-5-156,2 2 0,0-5-161,4 1 0,-3-5 50,6 1 1,-1-6-241,1 2 0,2-3 127,-2-1 0,1-5-96,-1-2 1,1-5-122,-5-3 98,6-2 100,-9-6 0,8-1-162,-4-3-66,-1 4 138,-4-10 0,0 8-125,1-6-183,-1 1 254,0-4 0,-3 4 133,-1 0 0,-3 2-33,4-6 0,-6 2 217,2-5 0,-3 1-90,-1 2 189,0 0-121,0 0 1,0 5-66,0 3 587,-5 7-192,4 3 129,-4 4 38,5 6-59,0-4-90,-5 9 0,2 1-102,-4 7 0,3 8-139,-3 4 0,3 8 167,-4 3 124,6 3-189,-3 6 0,5-3 98,0 6-23,0-1-134,0 5 0,0-5 101,0 1 44,5-1-165,1 5 1,2-2-109,-1-3 1,2-5 67,6-6 0,-2-5-169,2 2 0,-1-8 3,1-4-592,-3-3 466,5-5 0,-2 1-70,0-4 0,4 0-212,-4-4 1,4-5-702,-4-3 1,0-6 534,-4-1 0,1-10-136,-1-1 0,-3-2 778,-1-2 0,1-6 0,3-4 0</inkml:trace>
  <inkml:trace contextRef="#ctx0" brushRef="#br0" timeOffset="1138">1101 53 7606,'5'-6'2221,"-4"1"-669,5 5-762,-6 0-1432,0 0 477,0 5 0,0 2 28,0 9 354,0 1-155,0 11 1,0 0 446,0 2 1,0 6-189,0-2 0,0 4 121,0 0 0,1-3 117,3 3-719,-3 2 189,9-4 1,-4 7 216,6-6-707,-6 1 376,4-9 0,-4-1-153,6-5 119,-1-1 31,5-4 0,-3-2-588,2-4 1,-2-5 261,-2 1 0,0-6-782,1 2 1,-1-4 128,0-4-85,1-7 1152,-6-2 0,-1-8 0,-5 3 0</inkml:trace>
  <inkml:trace contextRef="#ctx0" brushRef="#br0" timeOffset="1292">1101 483 7595,'1'6'0,"3"-2"3554,-3-3-2351,10-1 1,-4-1-1576,8-3 1,3-3 206,5-8 0,4-2-1259,4-2 0,-3 3 235,3 5-93,-1-6 548,4 5 734,0-5 0,0 6 0,0 0 0</inkml:trace>
</inkml:ink>
</file>

<file path=word/ink/ink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16:15.012"/>
    </inkml:context>
    <inkml:brush xml:id="br0">
      <inkml:brushProperty name="width" value="0.04274" units="cm"/>
      <inkml:brushProperty name="height" value="0.04274" units="cm"/>
      <inkml:brushProperty name="color" value="#CC0066"/>
    </inkml:brush>
  </inkml:definitions>
  <inkml:trace contextRef="#ctx0" brushRef="#br0">148 727 7613,'0'-8'-617,"0"1"1220,5-1-324,-4 2 0,4-4 82,-5 2-53,0-7-113,0 3 0,0-5 36,0 6 1,0 0-36,0-1 0,-5 1 154,-3 0 1,2-3-4,-2 2 0,1-2-72,-5 7 1,1 2 19,0 1-101,5 3-35,-5 1 1,5 0 160,-5 0-440,-1 0 148,6 5 1,-4 2-259,3 9 1,0 5 175,0 5 0,4 11 69,-1 1 0,3 1 17,1 2 35,0-4-39,0 2 0,1-10 8,3-3-116,-3-2 40,9-6 0,-3-2 129,4-4-446,0-1 119,1-5 61,-1-1 1,0-5 96,1 0 1,-1 0-64,1 0 0,-1-8-82,0-4-162,1-2 202,-1-2 1,-1 2-53,-3-5-45,4 5 190,-10-7 1,4 5 79,-5-3 68,0-3-147,0 10 1,0-9 284,0 6 1,0 0-110,0 4 0,0 3 382,0 1-245,0 4-19,0-2 76,0 5 82,0 0-218,0 5 0,4 5 89,-1 5 1,6 4-85,-1-4 0,1 4-174,-2-3 1,3 0 83,-2-1 1,2-2-257,1 2 0,1-4-42,-1-3-153,0 2 90,1-9 171,-1 4-208,5-5 174,-3 0 0,3-1-149,-4-3 101,-1-2 16,0-11 1,1 3-85,-1-4 1,-3 0 33,-1-1 0,-3-5 175,3 5 1,-4-5-171,1 5 379,-3-2-121,-1-2 0,0 2-135,0 2 430,0-3-176,-5 10-75,-1-4 311,-6 4-250,6 6 1,-3 0 874,5 2-695,-4 3 1,1 1-158,-4 7 0,5 4 98,2 5-269,-2 1 50,4 6 1,-3 1 176,5 2-149,0 3 41,0 5 0,0-5-145,0-2 1,4-3 69,0-2 1,3-4-78,-3-3 0,5-4 72,-1-3 1,2 1-148,1-5 1,-3-1-30,-1-3-28,1 0 80,3 0 1,-1-6 67,-2-5-252,2-6 149,-4-5 0,5-1-115,1 0 1,-5-4 119,1-4 1,-6-1-30,2-2 0,-3 2 55,-1-2 0,0 3-74,0-7 1,-5 2-39,-2 2 241,2 0-112,-5-5 1,3 4-103,-4-3 477,0 3-215,-1 1 0,5 6 856,-1 6-724,1-1 1,-1 12 318,1-1-46,4 6-544,-2 6 1,5 6 136,0 6-256,0 4 154,0 12 1,0 1 94,0 5 320,0 0-211,0 5 1,1-4-8,3 3 1,1 2-104,3 2 0,2 1-115,-3-2 1,0-2 100,0-5 1,1-1-5,3-3 1,0-3 143,1-8-298,-1 2 58,0-8 1,2 3 108,2-5-347,-2-4 177,3-2 0,-3-2-121,2 1 0,-3 0 143,4-4 0,-4-4 90,-1 0 1,2-8-49,2 0 0,-2-3 57,2 0 0,-2 1-111,-2-5 13,0 1 61,-5-10 0,5 4-41,-4-3 165,-2 4-104,0 0 0,-1 1 27,0 4 0,0-4-42,-4 3 0,-2 3 126,-2 1 1,2 3-120,-6 5 0,5 1 344,-5 2 0,1 2-18,-5-1-116,6 1-125,-4 7 1,4-2 91,-6 5-286,1-1 97,-1 10 0,5-4 145,-1 6 0,5 0-37,-5 4 1,6 1-9,-2 2 1,2-1-20,2 6 0,0-6-151,0 1 1,6-2 46,1-1-79,-2-5 80,5 3 0,-4-8 106,6 2-206,-6-8 157,4-2-20,2 0 1,0-3-18,3 1 1,-2-5-61,-2-2 1,1-8 64,-1 0 1,0-7-97,1 0 1,-2-6 20,-3-1-51,3-6 132,-8 3 1,6-5-71,-4 0-169,0 0 105,-4 0 1,0 0-17,0 0 0,0 0 64,0 0 1,-5-4 99,-3 0 1,2 2-93,-2 6 0,2-1 373,-1 9 0,-3-2-78,2 9 383,3 0-186,0 8-57,0 2-264,4 5 108,-10 0-289,10 0 1,-5 7 166,2 4 1,3 3 107,-3 8 0,3 4-92,1 8 1,-4-2 131,0-1 0,1 4-141,3-5-65,5 5 51,-4-6 0,9 5 71,-3 0-175,-2 0 134,6 1 1,-5-3-159,5-1 1,1 0 110,-1-5 0,-4 0-86,1-7 1,0 1 20,3-5 0,-1-4-38,-2-3 0,2-6 49,-3 2-127,-2-3 131,5-1 0,-3 0-40,4-5 51,0-6 1,-3-3-135,-1-5 1,-4 0 70,1-3 1,1-1-71,-1 0 1,1 1 46,-2-1 0,-1-4 78,1 1 1,-1 3-87,-2 4 574,0 6-202,0 1-112,0 2 350,0 9-108,0-9-192,0 9 1,1-3-2,3 8 1,-3-2 81,3 6 0,1 3-48,-1 4 1,3 4-410,-3-4 0,3 4 114,-3-4-768,5 0 580,-8 2 0,6-5 49,-4 3-611,-1-2 512,8-7 1,-8 3-234,6-5 0,-4 3 133,3-3 1,-3 0-745,3-4 1144,-4 0 0,7-10 0,-4-3 0</inkml:trace>
  <inkml:trace contextRef="#ctx0" brushRef="#br0" timeOffset="405">1212 545 7680,'0'7'2911,"-5"3"-1916,4-4-1,-4 7 26,5 2-2413,0-3 936,5 10 1,-2-6 99,4 3 1,-4 1 120,0-5 1,3 4 424,-3-4 0,1 1-102,-4-5 0,1-4 567,3 1 1,-3-4-96,3 3-746,-3-4 6,-1 2 224,0-5-655,0 0 0,4-1 322,0-3 1,4-4 69,-5-7 0,6-2-13,-1-6 0,1 4-80,-2 0 1,3 0 65,-2-3 1,-2 3-89,2 0 535,-1 5-205,-1-2 0,5 4-40,-4 1 579,-2-1-253,0 6 614,0 1-476,-4 0 139,4 4 1,-3 0-210,2 4 1,-3 7 16,3 2 1,-3 0 170,-1 7-483,5-5 34,-4 8 0,4-6 227,-5 3-614,0 2 282,5-8 1,-4 7-664,3-5 0,1 4 359,-1-4 0,4 0-712,-5-3 1,6-2 427,-1-3 1,2-2-71,1-5 0,1 0 63,-1 0 193,0 0 419,1-5 0,4-6 0,2-7 0</inkml:trace>
  <inkml:trace contextRef="#ctx0" brushRef="#br0" timeOffset="888">1712 580 7670,'7'-12'0,"-2"1"0,-5-1 749,0 1 957,0 0-1089,0-1 1,-2 2-353,-1 3 1,0-2-61,-4 5 1,3 0 415,-4 4-252,1 0-388,-5 0 66,1 5 0,0 6 176,-1 4-285,6 5 207,-4 3 0,9 2-53,-3 5-464,3-5 297,1 8 0,0-10-350,0-1 0,3 0 198,1-7 0,5 0-81,-1-4 0,-2-1-136,1-2 281,1 2 1,3-9-60,1 3 245,-1-3-150,0-6 1,1-1-74,-1-5 175,-5-6-42,4 5 1,-5-10 4,3 3 0,1-2-16,-5-2 1,-1-1 144,-3-2 1,0 2-105,0-3 1,0 3 144,0 2 0,-5-1 38,-2 0 338,2 6-325,0 0 1,1 10 105,0-1 26,0 6-124,4-3 1,0 6-158,0 3 1,0 7 66,0 8 0,-3 7-23,-1 5 0,0 8 61,4 6 0,0 2 239,0 6 0,0 0 96,0 3-23,5 1-198,1 0 1,2-1 55,-1 1-110,1 5-39,-2-4 0,3-5-173,-5-8 0,0-7 109,-4 0 1,-2-8-135,-1-4 0,-4-3 57,-4-4 1,0-4-218,-1-7 1,-3 0 8,0-4-1710,-5 0 1245,2-4 1,-6-6-31,-2-6-477,2-4 726,-9-7 1,4-1-352,-5-2 0,0-6 810,0-9 0,-5-11 0,-1-11 0</inkml:trace>
  <inkml:trace contextRef="#ctx0" brushRef="#br0" timeOffset="1048">987 228 7644,'-5'-6'4153,"3"-4"-2320,-8 8-2332,9-3 384,-4 5 1,6-3 9,3-1-1203,-3 0 819,9 4 1,-7 0-55,4 0 0,5 0 185,3 0 0,5 1 358,-1 3 0,12 2 0,5 6 0</inkml:trace>
  <inkml:trace contextRef="#ctx0" brushRef="#br0" timeOffset="1789">2369 635 7164,'6'-1'494,"-2"-3"0,2 3-60,2-3 1,-2-2-18,2-2 0,-1-2 53,5-1-59,-6 0-159,4-1 1,-4 1 78,6-1 34,-6 1-223,-1 0 0,-1-1 142,0 1-305,-1 0 81,-3-1 0,-1 5-248,-3-1 1,-2 1 170,-5-5 0,-1 6-253,1 2 0,-4 3 44,0 1-181,0 0 256,-2 0 1,5 5-180,-3 3 384,2 2-141,2 1 1,4 2-102,4 2 614,1-3-310,2 10 0,0-5 112,0 6 0,3-1-60,4-4 1,1 4-145,7-3 0,3 1 88,1-1-272,2-3-89,2-4 1,-1-1-24,1 0-480,0 1 480,-1-6 0,0 3-64,-3-6-251,2 1 279,-8-4 1,2-1-453,-8-3 0,2-2 760,-5-5 0,0-6 0,-4 0 0</inkml:trace>
  <inkml:trace contextRef="#ctx0" brushRef="#br0" timeOffset="1981">2540 455 7628,'5'7'1938,"3"1"0,3-1-202,4 5-1914,3-1 182,4 0 1,1 0-200,0-4 0,0 7 142,-1-3 1,0-1 0,-3-2 1,2 2 62,-2 1 1,-3 3-299,-1-6 0,-2 2 56,-2 1-1470,1-5 466,-6 0 553,4-1-582,-9-4 1264,4-1 0,-5-6 0,0-6 0</inkml:trace>
  <inkml:trace contextRef="#ctx0" brushRef="#br0" timeOffset="2164">2801 499 7628,'-16'11'0,"3"1"2490,-2-1 1,0 4-1233,3 0 0,-4 1-1111,8-5 1,-4 4 22,4 0-2056,-2 0 1290,-1-3 1,3-2 107,1-3-516,4 3 217,-2-8-74,0 8 386,4-9 11,-4 4-103,5-5 0,4-1 567,-1-3 0,11-7 0,-1-7 0</inkml:trace>
  <inkml:trace contextRef="#ctx0" brushRef="#br0" timeOffset="2369">2869 341 7613,'6'-6'3095,"-1"1"-2045,0 5 0,7-5 5,7-3-1499,2-2 363,2-1 0,-1 0-687,1-1 1,0 2 355,-1 3 1,-4-2 188,-3 5 128,-2-5 228,-2 8-265,-5-4-752,-1 5 521,-5 0 1,0-1-205,0-3 567,0-2 0,-5-6 0,-1 1 0</inkml:trace>
  <inkml:trace contextRef="#ctx0" brushRef="#br0" timeOffset="2578">2949 0 7613,'0'12'0,"-3"0"2036,-1 3 1,0 4-1082,4 8 0,1 2-736,3 5 1,2 5 62,6 2-1040,-1-2 543,-5 5 1,4-8 1,-2 1 899,-3-1-438,5-2 0,-7 0-133,4 0 1,-3-4-6,3 0 0,-3-5-1225,4 2 0,-4-1 319,3-3 0,1-2-41,3-5 1,-3-8 226,-1 4 610,1-8 0,3-4 0,0-7 0</inkml:trace>
  <inkml:trace contextRef="#ctx0" brushRef="#br0" timeOffset="2914">3266 522 7613,'0'11'5208,"0"0"-3905,-5 1 0,4-1-2148,-3 0 0,2 1 6,2-1-142,6 1 607,-5-1 0,5 4 133,-2 0 0,-3 0 258,3-3 1,1-1 723,-1 0 1,0-3-153,-4-1-253,0-4-292,0 2-819,0-5 511,0 0-174,0-10 273,0 2 0,0-9 58,0 2 0,-4-3-42,0-5 1,0 1-214,4-1 482,0 0-155,0 0 0,-1 0-99,-3-4 0,3 4 44,-3 1 0,3 0 153,1 7 1,1 0-10,3 4-92,-3 4-38,4-3-23,0 9-174,2-4 103,4 5 1,-4 0 21,1 0-170,0 0 134,3 0 1,0 0-670,1 0 0,-1 4 853,0 0 0,1 9 0,-1 0 0</inkml:trace>
  <inkml:trace contextRef="#ctx0" brushRef="#br0" timeOffset="3300">3663 397 7613,'6'0'4170,"-1"0"-2996,-5 0-94,0 0-774,-5 0-901,-1 0 471,-6 5 0,1 3 159,0 7 1,-1-1 89,1 5 0,1-2 193,2 2 1,0 1 135,4-5-1095,0 6 468,-1-9 1,4 5 0,-3-6-735,3 0 607,6 1 1,-3-5-328,6 1 392,-1-6 0,5 3 31,-1-5 1,0 0-46,1 0 1,-1-5 217,0-2 1,1-3-176,-1-2 245,-5-4-130,4 3 0,-3-7-70,4 5 231,-5 0-62,4 3 0,-8-3 460,1 0-289,-1 0 551,-2 4-447,0 4 1561,0-3-490,0 9-555,0-4-133,5 10-376,-4 1 1,5 6 170,-2-1-770,2 0 318,6 1 0,-1 3 86,0 0-1152,1-5 808,4 0 1,-2-5-1313,5 3 0,0-3 714,3-5 1,5-1 846,-1-3 0,1-8 0,-4-5 0</inkml:trace>
  <inkml:trace contextRef="#ctx0" brushRef="#br0" timeOffset="3847">250 1633 7618,'0'-16'0,"0"2"0,0-5 1162,0 10-717,0-6 1,0 12 80,0-4-41,0 4 67,0-2-181,0 5 1,5 10-135,2 6 0,3 9 138,2 5 0,-5 4 17,1 4-541,-1-3 164,5 4 0,-5-5 230,1 0-1070,-6 0 629,8 0 0,-5 0 143,3 0-1829,2-5 1247,-9-1 0,8-5-486,-5-1 0,3 0 177,-3-3 944,0-8 0,-4-1 0,0-4 0</inkml:trace>
  <inkml:trace contextRef="#ctx0" brushRef="#br0" timeOffset="4127">340 1962 7618,'0'-11'1353,"0"-1"0,0 5-681,0-1 0,5 1-473,3-5 0,2 1 107,1 0-491,1 4 185,-1-3 1,4 9 185,0-3-466,0-2 205,-3 5 1,-1-3 528,0 8 0,1 6-118,-1 5 1,0 1-77,1-1 0,-1-1-151,0 5 1,-3 0-104,0 4 0,-6-5 280,2 1-580,-3 0 245,-6 4 1,-1-2 151,-6-2 90,1 3-138,0-10 1,-4 5-136,-1-6 1,1-1 51,4-2 1,-4 0-490,0-4 1,0 0 91,3-4-451,1 0 560,0-5 0,4-1-74,4-6-1382,-4 1 1136,6 0 1,1-2-44,8-2-215,2 2 894,1-3 0,5 0 0,2-2 0</inkml:trace>
  <inkml:trace contextRef="#ctx0" brushRef="#br0" timeOffset="4529">681 1884 7618,'12'0'2371,"-6"0"1,-1 1-2356,-5 3 1,0 6-26,0 5 442,0 5-189,-5-2 1,4 4 122,-3 1 113,-2 0-229,5-1 0,-5 1 104,6 0-116,0-6 0,4 1 44,0-3-575,5-2 1,-3-1 258,5-4-377,1-1 0,-1 0 135,1-4-239,-1-1 145,0-2 169,1-5 0,-1-5-64,0-6 1,-3-2-231,-1 2 23,-4-4 212,2 3 1,-5-6-201,0 0 1,0 4 107,0 0 1,0 1 259,0-5 1,-1 5-192,-3 3 754,3-3-393,-10 6-120,10-4 806,-4 4-334,5 6-268,0-4 121,0 4-128,5-1 0,3-3 229,7 3 1,-1 0-59,5 0 1,0 0-138,3 0 0,1-3 82,0 2-359,-1 3 95,1-5 0,0 9 164,-1-3-1132,1-2 667,-5 4 0,-2-3 57,-5 5 1,-3-3-406,-1-1-1289,-4 0 1313,2 4 1,-6-1 616,-3-3 0,-2-2 0,-6-6 0</inkml:trace>
  <inkml:trace contextRef="#ctx0" brushRef="#br0" timeOffset="4760">931 1463 7635,'0'11'2901,"0"1"-1912,5 4 1,-3 2 20,6 4-1144,0 1 154,3 10 1,-3 1 198,-1 7 0,-1 5-6,2-1 1,2-3 471,-2 3 0,-2-7-5,1 0-240,-4 2-180,7-5 0,-7-1 88,4-7-1414,-4 2 816,7-10 0,-9 6 268,3-10-2172,2 0 1466,-5-4 0,6-1-387,-4-2 0,0-3 445,4-5 1,-4-5-289,1-3 1,2-7 917,2-4 0,2-12 0,1-4 0</inkml:trace>
  <inkml:trace contextRef="#ctx0" brushRef="#br0" timeOffset="4998">1156 1463 12423,'10'11'233,"-3"1"0,7 9 119,-2 6 1,1 4 126,-1 3 414,-1 5-546,0 1 0,1 5 182,-1-4 70,0-2-292,1-5 1,-1-1 102,0-3-1484,1-2 821,-1-5 0,-1-2-930,-2-2 0,1 1 684,-6-5 0,1 0-1168,-4-3 780,0-1-867,0-5 806,0-1 948,0-5 0,-10 0 0,-3 0 0</inkml:trace>
  <inkml:trace contextRef="#ctx0" brushRef="#br0" timeOffset="5679">1111 1850 8399,'7'0'3548,"3"-2"-2894,-3-2 0,8 2-243,4-6 1,3 1-825,0-5 1,2 1-17,3 0 444,-3 5-36,3-5 0,-4 5-21,0-5 1204,0 4-755,-6-3 0,1 4-19,-3-5-339,-3-1 37,5 1 1,-6-4-1259,1 0 0,-2-2 667,-3 2 1,2 1-652,-5-4 1,0 0 428,-4-1 0,0 1 284,0 3 1,0 3 60,0-3 406,0 2-350,-5 7 46,3 1 603,-3 0-284,0 3 469,4 2 1,-4 12-254,5 7 0,-4 3 998,0 5 0,1 2 36,3 5 5,0-5-808,0 8 0,1-6 71,3 7-143,-3-8-251,9 3 0,-8-12 117,6 5-625,0-9 319,-2 9 0,4-12-462,-2 5 0,-2-5 375,1 1 1,-3-2-2170,4-2 1106,-6 0-781,8 1 1264,-8-6 0,4-1 187,-2-5 0,-2-5 186,6-3 1,-6-2 319,2-1 0,1 3 0,-1 1 0,5-1 0,-4 1 0,2-1 166,3 6 1,-7-3-168,4 5 2010,-4 0-1278,7 0 1,-7-4 157,4 0-307,1-5-270,3 8 0,0-9 67,1 2-424,-1-2 185,0-1 0,1 0-19,-1-1 0,0 1 65,1 0 1,-5-1-260,1 1 0,-6-1 88,2 1-474,-3 0 306,-1-1 1,0 5 2,0-1-51,-5 6 112,-1-3 0,-5 5-30,-1 0 151,-4 0-70,3 5 1,-3 2 273,5 9 1,-1-3-99,1 6 1,1-4 198,2 4 0,0-4 26,4 4-125,0-5-147,4 3 0,1-2 106,3 0-288,-3 0 64,9-4 0,-3 1-6,4-1 1,0 0 60,1 1 1,-1-2-548,0-3 1,1 0 231,-1-4 0,4-1-725,0 1 1,2-3 28,-2-3-421,-3-4 883,10-4 1,-10 0 520,4-1 0,1-4 0,1-2 0</inkml:trace>
  <inkml:trace contextRef="#ctx0" brushRef="#br0" timeOffset="5978">2076 1623 7600,'-5'-7'0,"-1"1"0,-5 2 2930,-1 3-1921,6-4 1,-4 6-722,2 3 1,-2-1-102,-1 4 0,3 1-764,1 3 1,4 4 252,-1 0 109,3 5 160,1-2 0,0 5 86,0-1 180,5 1-98,1-5 1,6 3-406,-1-2 1,4-1 52,0 1 1,1-6 239,-5 3 0,0-3 75,1 3 0,-1-4 235,0 3 1,-1-2 57,-2-2-41,2 1-197,-9-1 1,4 0-14,-5 1 195,0-1-233,0-5 0,-5 4-61,-2-2-74,-3-3 158,-2 5 1,1-9-417,0 3 1,-5-3 180,1-1 1,0-1-328,4-3 1,1-2 35,2-5-1537,3-6 1260,5 5 1,1-10 699,3 3 0,2-2 0,6-2 0</inkml:trace>
  <inkml:trace contextRef="#ctx0" brushRef="#br0" timeOffset="6152">2471 1712 7596,'16'0'0,"2"0"0,5-1 1532,-1-3 0,5 2-723,-1-6 1,6 5-1954,-2-5 0,-1 0-13,1-3 237,-4 0 550,-4 4 1,-2-1-232,-5 4 551,-4 0-229,-1 4-1,-9-5 280,4 4 0,-10-9 0,-1 3 0</inkml:trace>
  <inkml:trace contextRef="#ctx0" brushRef="#br0" timeOffset="6370">2709 1417 7581,'-5'6'0,"3"4"2969,-6-2 0,6 2-1593,-2 1 0,3 5-1021,1 3 0,0 3 36,0 0-1125,0 6 585,0 1 0,0 6-3,0 3 0,0-3 143,0 3 1,0-4 333,0-4 1,0 2-77,0-6 1,0 1-1194,0-4 1,3-5-59,1 1-1702,0-5 1778,1-2 1,1-4-28,6-4-172,-1 0 692,0-4 1,-3-5 432,-1-3 0,6-7 0,5-2 0</inkml:trace>
  <inkml:trace contextRef="#ctx0" brushRef="#br0" timeOffset="6644">2880 1837 7581,'7'0'0,"-1"1"4490,-2 3-3351,-3 3 1,5 4-1373,-2 0 0,-1 1 168,4-1 0,1 0-243,3 1 1,0-1 223,1 0 417,-1-4-183,5 3 0,-3-9 150,2 3 2,-2 2-105,-2-5 1,4 4-315,0-5 1,0-4 34,-3 1 1,-1-6 35,0 1 0,-1-2 230,-2-1 1,1 0-136,-5-1 1,-1-3 106,-3 0 308,0 0-280,0 4 1,-1-5 8,-3 1 350,-2 0-292,-5 9 0,-4-3-132,0 5 1,-2 0 103,2 4 1,1 0-890,-5 0 0,0 0 409,-3 0 1,4 6-1232,3 1 1,-1 3 116,0 1-1146,1 1 2517,9-1 0,-9 1 0,2-1 0</inkml:trace>
  <inkml:trace contextRef="#ctx0" brushRef="#br0" timeOffset="7262">3596 1530 7581,'-7'0'-752,"-3"0"1791,9 0 0,-3 0-430,8 0 1,4 0 215,7 0 0,-1 0-73,4 0-675,1-5-15,4 4 0,3-8 215,1 5-961,-1-5 562,-3 8 1,0-8-494,-1 5 0,0-1 385,-3 2 0,-3 1-318,-5-1 0,0 0-290,-4-1-664,-2 3 1502,-5-9 0,-5 4 0,-1-6 0</inkml:trace>
  <inkml:trace contextRef="#ctx0" brushRef="#br0" timeOffset="7483">3674 1339 10080,'-6'5'2625,"2"3"-1379,3 2-776,1 6 0,3 2-376,1 5 1,5 4-18,-1 4 0,2 1-347,1 2 1,-1 4 229,-2 0 366,2 0-188,-4 1 1,2-4 138,-1 3-441,-4-8 133,7-2 0,-8-5-166,6-1-1465,-6-4 1122,8-2 0,-7-4-966,5-1 0,-5-5 767,5-2 0,-4-3 739,3-1 0,-4-5 0,2-1 0</inkml:trace>
  <inkml:trace contextRef="#ctx0" brushRef="#br0" timeOffset="8099">3855 1270 10315,'-6'12'1228,"1"-5"-1043,5 1 0,0 3-145,0 4 1,5 5-752,3-1 1,-1 4-72,5 3 736,-4 8-23,9 2 0,-6 9-209,1 0 1824,-6 1-1086,4-1 1,-8-1-150,6-2 819,-6-8-741,9 4 1,-10-15-485,3 4 1,1-7 231,-2-1 1,5-5-703,-4 1 1,1-6 176,-1-2-222,-3-4 365,4 2 0,-4-5-217,3 0-187,-3 0 284,4-5 0,-1-1 62,0-6 167,5-4-14,-8-2 0,8-4 20,-6-1 1,6 0-56,-1 0 0,-3 2 335,-1 2 1,1-1-81,-2 5 485,1 0-382,-4 8 0,2 1-28,1 2 1171,-1 3-836,3-4 0,-4 5 240,3 0 1,-2 1-279,6 3 0,-2-1-395,2 4 1,2 1 17,-3 3 1,3 0-144,2 1 1,-1-1 50,0 0-58,1-4 74,-1 3 1,0-5-13,1 2 0,-1 0-31,0-3 1,1-3-74,-1 3-1,0-3 40,1-1 0,-2-5-67,-3-3 1,3 2 55,-2-2 1,-2 0-131,2-8 0,-6 4-121,2-3 41,-3-3 145,-1 5 0,0-4-102,0 2 130,0 7 25,-5-7 0,-1 10-146,-5-3 520,4-2-172,-3 9 455,4-4 1,-5 10-300,-1 3 0,5 2 296,-1 1 1,6 5 33,-2 3 56,3 3-330,1 0 1,0-3 232,0 0-356,0 0-42,0-1 1,5-1-120,2-1 0,5-5 133,3 0 1,2-1-747,6-6 0,0 0 343,-1-4 1,2-3-1115,3-4 1,-2-2 97,5-10-1039,-5 0 2306,3-4 0,-5-4 0,0-2 0</inkml:trace>
</inkml:ink>
</file>

<file path=word/ink/ink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16:04.129"/>
    </inkml:context>
    <inkml:brush xml:id="br0">
      <inkml:brushProperty name="width" value="0.04274" units="cm"/>
      <inkml:brushProperty name="height" value="0.04274" units="cm"/>
      <inkml:brushProperty name="color" value="#CC0066"/>
    </inkml:brush>
  </inkml:definitions>
  <inkml:trace contextRef="#ctx0" brushRef="#br0">12 12 7999,'0'-7'1943,"0"2"1,4 12-1604,-1 4 126,6 10-315,-8 13 0,8 5 0,-5 5 376,-2 2 1,0 0 162,-2 7-321,0-7-199,-5-2 0,3-10-251,-1 0 97,-4 0 77,6-10 0,-5 4-636,2-6 0,2-4 370,-6-3 0,5-2-1173,0-2 529,1 0-823,2-4 1,2-2 1639,1-5 0,4-16 0,4-2 0</inkml:trace>
  <inkml:trace contextRef="#ctx0" brushRef="#br0" timeOffset="883">533 339 9774,'-6'-5'769,"1"4"1,5 1-1294,0 8 1101,5 2-321,-4 6 0,9-2-12,-2 5-50,2 0-111,-4-2 0,4 5 111,-2-3-979,2-3 566,-4 6 1,3-10-305,-5 3 0,5-2 238,-2-2 1,0-1-1794,0-2 2078,1-3 0,3-5 0,0 0 0</inkml:trace>
  <inkml:trace contextRef="#ctx0" brushRef="#br0" timeOffset="1058">739 419 8718,'-27'11'1563,"-4"0"0,5 5-958,3-1-287,6 0-184,5-4 1,1 4-1137,0 0 0,-1 1 359,1-5 0,0 1 53,-1 4 1,5-8-368,-1 4 244,6-8 387,-3 1-202,5-5 528,10 0 0,-3-11 0,10-1 0</inkml:trace>
  <inkml:trace contextRef="#ctx0" brushRef="#br0" timeOffset="1428">1271 101 7956,'-12'-7'0,"-2"0"0,-1 2 1692,0 2-1195,3 3 0,1 0-161,0 0 291,-1 0-402,1 5 1,-4-3-623,0 6 1,0-4 0,3 2-252,1-1 889,5 4-183,-4-8 0,8 9-126,-1-2 1,1 3-15,2 4 1,5-1-135,3 5 1,2 0 35,1 3 1,4 1 79,1 0 0,-1-4-18,-4 0 404,0-1-215,1 5 0,-2 0-91,-3-1 722,3 1-487,-8-5 0,3 2-51,-5-5 0,-2 4-59,-1-4 0,-5 0 47,-7-3 0,1-1 146,-5 0 1,2-1 126,-2-2 0,-1 1 74,4-6 0,-2 1 47,2-4 0,1 0-2160,4 0 627,5-5-274,-4-1 0,8-5-217,-1-1 0,3-3 479,3 0 999,4 0 0,4-2 0,0 0 0</inkml:trace>
  <inkml:trace contextRef="#ctx0" brushRef="#br0" timeOffset="2096">1305 419 7956,'8'0'583,"0"0"231,-1 0 1,4-1-241,1-3 0,0 1 44,3-4 1,-1-1 112,5-3-1189,-5-1 394,2 1 1,-5 0 121,-4-1-754,3 1 542,-9 0 0,4-1 64,-5 1 1,0 0 124,0-1 0,-1 5-220,-3-1 75,-2 6 1,-5-3-140,-1 5 1,-3 1-54,0 3-27,0 2 305,4 5 0,-1 4-12,1 1 527,0 4-325,4-8 0,-1 10 205,4-3 1,0-3-164,4-1 1,1 2-229,3-2 1,-1 0 115,4-4 1,5 0-233,3 1 1,1-1 137,-1 1-941,-2-6 623,8 4 0,-7-8-63,5 6-589,0-6 572,4 4 1,-5-8-244,1-2 1,0 2 208,4-6 1,0-3 429,-1-4 0,1-4 0,0 4 0,-2-4 0,-2 4 0,1-5 0,-5 1 0,0-3 0,-3 5 0,-5-3 0,1 5 578,-6-1-307,3 5 1,-5 0 1998,0-1-1598,0 1 0,-5 3 175,-2 1 0,0 4-331,0 0 0,-4 10-118,-5 5 0,-2 6-67,2 1-329,1 3 164,-1 0 0,3 5 166,-2-1-460,3 6 177,5-8 0,-2 0-192,6-5 1,-1-2 108,4 2 0,0-2-534,0-6 0,5 0 56,3 1 25,2-1 263,1-5 0,0-1-119,1-5-80,-1 0 186,0 0 1,4-5-225,1-2 96,4-9 183,-8 4 0,5-8-101,-6 5 0,0-4 77,1 4 0,-1-4 266,0 4 1,-4-1-67,-4 5 1282,-1 5-777,-2-4 231,0 8-455,0-3 1,0 10 107,0 3-73,0 7-43,-5 3 0,-2 4 132,-4 1 0,1 5-81,2 2 1,-2 3-257,3 1 1,2-4-215,1 0 0,-1-3-268,1 3 1,0-9 293,4 2-1374,0-8 979,0 2 0,2-6-20,1 0-417,-1-4 41,8-2 3,-4-5 0,5-7 914,1-4 0,-1-5 0,0-7 0</inkml:trace>
  <inkml:trace contextRef="#ctx0" brushRef="#br0" timeOffset="2364">1952 329 7917,'0'-6'1303,"0"1"-992,0 5 1,0 9-314,0 2 178,5 3-178,-4 2 0,8 2-183,-5 4 506,4 1-255,-6 0 1,7-4 775,-6 0 1,2-4-437,-1 4 0,1-6 226,3 3 1,1-4-41,-6 0-952,6-1 326,-8-5 0,8 0 309,-5-2-895,5-2 480,-8 3 0,8-7 24,-5-1-124,5-4 164,-3-4 1,4-2-251,-3-2 0,4-1 75,-4-3 0,-2-3-605,-1 4 1,1-8 364,-1 0 0,3-6-447,-3 2 0,0 2 7,-4 2 931,5 2 0,-4-4 0,4-1 0</inkml:trace>
  <inkml:trace contextRef="#ctx0" brushRef="#br0" timeOffset="2997">2280 419 7907,'0'6'1117,"5"4"-690,1-9 1,1 4-141,1-5 1,0 0-58,3 0 1,4-1-344,0-3 0,4-2-14,-4-5-353,0-6 323,-3 5 1,-5-5 109,1 6 180,-6 0-108,3-1 1,-5 1 26,0 0-273,0-1 213,0 1 0,-1 3-351,-3 1 0,-2 4 124,-5 0 1,-1 3 73,1 3 0,-4 9 14,0 7 419,0 2-209,3 2 1,2-2-112,3-2 565,-3 8-341,8-14 1,-3 13-102,5-11 210,0 0-110,0-4 1,0 1 6,0-1 0,5-1-52,3-3 0,2 2 29,1-5 0,1 1 36,-1-1-249,0-3 42,1 4 1,3-6 130,0-3-288,0-2 96,1 0 0,-3-8 156,2 2-303,3-1 104,-6 1 1,6 1-9,-3-1 1,-2 2 93,2 3-57,-3-3 0,0 7 9,-1-4 154,-5 4-139,4-2 695,-8 10-417,3 1 0,-1 6 52,-1-1 472,1 0-441,-4 1 0,0-1 13,0 1 0,0-1 161,0 0-437,0 1 147,0-1-272,0-5 115,0 4 127,0-9-865,0 5 234,0-6 228,0 0-220,5 0 260,-4-6 1,9 1-150,-2-2 0,2-7 58,1 3 0,5-4-91,-1-1 1,1 3-199,-1-6 410,-2 5 0,3-3 1,-4 6-133,-1 0 801,0-1-401,-5 6 0,3 0-127,-5 2 875,5 3-586,-8-4 0,5 6 711,-2 3-640,-2 2 1,6 7-177,-4 2 0,0-3 162,-4 4-393,5-4 125,-4-1 1,4 1 153,-5-1-787,0-5 402,0 5 1,4-5-3,0 5-875,0-5 658,1 5 0,-3-10-679,6 3 0,-5-3 1091,5-1 0,0 0 0,3 0 0</inkml:trace>
  <inkml:trace contextRef="#ctx0" brushRef="#br0" timeOffset="3573">3175 328 7898,'-7'-11'1702,"-1"-1"-1075,1 6 0,-1-3 152,1 5-585,4 1-1054,-7-2 1,7 5-44,-4 0 997,-1 5 0,-3 10 55,0 0 1025,-1 5-771,6-7 0,-3 8-29,5-2-259,1-3-33,3 6 1,-4-6 74,0 3-324,0-3 230,4-4-138,5 4 1,0-3 155,3 2 1,2-4-151,-2-3 0,2 1-73,1-6 1,0 2-3,1-1 1,0-3 103,3 3-763,-2-2 519,3-2 0,-4 0-95,-1 0-221,0-6 338,1 0 1,-1-1-1256,0-1 527,1 6 754,-1-9 236,0 10 156,1-9-206,-6 9 1,3-5 49,-5 2 410,5-2-332,-3-1 1,4-3 36,-3 3 176,4-4 1,-5 0 0,4 0 130,-3-1 1,4 1-107,-4 0 0,-1-2 121,2-2 1,-4 2 147,3-2-167,-4 8-172,2-3 1,-5 3 79,0-4-388,0 5 101,0-4 1,-5 8 309,-3-1-499,-2 1 153,-1 2 1,0 2-49,-1 1 0,1 8 98,-1 4 0,1 0-154,0-4 1,3 5-31,1 3 385,4 3-128,-7-5 0,9 4-56,-3-6 511,3 5-316,1-8 1,5 5 27,2-6-137,3 1-42,2-1 1,0 0-130,4 1 1,-3-6 123,6-2 0,-1-3-176,1-1 0,2 0 3,-2 0-944,3 0 684,0-5 0,5-1 11,-1-6-1548,1 1 1166,-5 0 0,1-1 695,0 1 0,-1-6 0,1 0 0</inkml:trace>
</inkml:ink>
</file>

<file path=word/ink/ink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22:02.297"/>
    </inkml:context>
    <inkml:brush xml:id="br0">
      <inkml:brushProperty name="width" value="0.05698" units="cm"/>
      <inkml:brushProperty name="height" value="0.05698" units="cm"/>
      <inkml:brushProperty name="color" value="#CC0066"/>
    </inkml:brush>
  </inkml:definitions>
  <inkml:trace contextRef="#ctx0" brushRef="#br0">1 794 19919,'6'5'-4721,"1"-4"4613,-4 3 0,4-3 761,4-1 0,0 0-151,1 0 1,4-1 323,3-3 326,2-2-648,7-5 0,1-2-194,5-2 0,5-3 798,3-4 0,-2-2-393,2-3 0,-1 1-297,5-8 0,1 1-382,6-8 1,3-1 122,12-3-1558,-3-6 1259,13 0 1,-2-4 49,-35 27 0,1 0 92,1-4 1,0-1 0,5-5 0,0-3 0,0-2 0,1 0 0</inkml:trace>
</inkml:ink>
</file>

<file path=word/ink/ink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21:56.166"/>
    </inkml:context>
    <inkml:brush xml:id="br0">
      <inkml:brushProperty name="width" value="0.04274" units="cm"/>
      <inkml:brushProperty name="height" value="0.04274" units="cm"/>
      <inkml:brushProperty name="color" value="#CC0066"/>
    </inkml:brush>
  </inkml:definitions>
  <inkml:trace contextRef="#ctx0" brushRef="#br0">1 1293 7106,'7'1'449,"1"3"0,-2-2-409,2 6 1,2-4 106,-3 3 236,3-4-317,2 7 0,3-8 0,0 5 64,-1-2 1,3-2 37,2-3 269,3 0-348,5 0 0,2 0 88,5 0 177,0 0-247,0-5 1,5-2 9,3-8 0,2 1 45,1-5 0,2-1-218,2-7 1,7 0 112,4-4 0,4-5-106,-3 2 1,3-3 24,-3 3-1584,9-5 1442,-6-1 1,15-2 65,-4 1-403,13-6 347,-11 0 0,-30 20 0,-1-2-118,-4 1 0,0-1-5,4-4 0,1-1 135,1 2 0,1 0 1,-1-3-1,1 1-135,-2 5 1,0 1-1,4-6 1,-1 0 278,1 2 0,0 0 0,2-4 0,0-1 0,0 1 0,0 0 0,1 0 0,1 1 0,2 1 0,-1-1 0</inkml:trace>
</inkml:ink>
</file>

<file path=word/ink/ink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21:58.964"/>
    </inkml:context>
    <inkml:brush xml:id="br0">
      <inkml:brushProperty name="width" value="0.04274" units="cm"/>
      <inkml:brushProperty name="height" value="0.04274" units="cm"/>
      <inkml:brushProperty name="color" value="#CC0066"/>
    </inkml:brush>
  </inkml:definitions>
  <inkml:trace contextRef="#ctx0" brushRef="#br0">1 352 10367,'0'11'285,"0"-4"1,0 3-148,0-3-271,0-2 336,0 5-175,0-3 0,0 4 204,0 0-222,0 1-47,0-1-30,0 0 1,0-3 125,0 0-5,0-6 66,0 3-56,0 0 5,0-4-204,0 4 203,0-5-238,0 0 224,0 6-76,0-5 32,0 4 263,0-5 181,0 0-360,5 0-51,-4 0 0,9-4 17,-2 0 0,-2-5-82,2 2 1,-2 1 77,2-2-26,2 0-13,-4-3 0,5-1 3,1-4-14,-1 4 0,0-5 1,1 5 45,-1-3 92,0 2-119,1-3 1,0 4-61,3 1 0,-2-2 65,2-2 0,-2 3-42,-2-3 0,4 2 48,0 2-70,0-1 45,-3 1 1,-1 0 12,0-1 34,6 1-53,-5 0 1,5-1-38,-6 1 1,4 0 42,0-1 0,1 1-123,-5 0 0,0 3 112,1 0 0,-1 1-11,0-4 0,1 3-7,-1 0 97,-5 6-89,4-8 0,-7 7-26,4-4 246,-4 4-213,2-2 0,-1 4 202,-1-3-148,1 3 118,1-4-93,-3 5 165,3 0-170,-5 0 1894,0 0-1632,0-5-236,0 4-11,0-4 6,0 5-5958,0 0 4574,5 0 656,-4 0 636,4 0 0,-5 0 0,0 0 0</inkml:trace>
</inkml:ink>
</file>

<file path=word/ink/ink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20:11.402"/>
    </inkml:context>
    <inkml:brush xml:id="br0">
      <inkml:brushProperty name="width" value="0.04274" units="cm"/>
      <inkml:brushProperty name="height" value="0.04274" units="cm"/>
      <inkml:brushProperty name="color" value="#CC0066"/>
    </inkml:brush>
  </inkml:definitions>
  <inkml:trace contextRef="#ctx0" brushRef="#br0">625 545 7671,'0'11'-52,"0"-5"-534,0-1 0,0-6 82,0-3 504,0-2 0,-5-5 0,-1-1 0</inkml:trace>
  <inkml:trace contextRef="#ctx0" brushRef="#br0" timeOffset="396">590 363 7671,'-7'-29'0,"-1"3"-287,6-3 266,-8 10 1,5-7 480,-3 7 1,-1 2-76,5 2 1,-3 6 1554,3 2-1038,0 4-203,4-2-384,0 5 0,0 1 189,0 3-728,0 8 213,0 5 0,2 16 197,1 5 297,-1 10-218,8-2 1,-4 14 91,5-4 1,-3 5-54,-1-1 1,1-2-176,3 3 0,1-8 161,-1-4-775,0-8 426,1-7 0,-1-4 135,0-7-499,1 2 334,-1-12 0,2 0-3,2-6-697,-3-4 521,0 2 0,-2-5-335,-3 0 1,3 0 230,2 0 0,2-7-7,-3-4 0,3-5-154,-7-7 141,3 0 234,-3 1 1,-2-1-158,-5 0 657,5 6-320,-4-5 1,4 10-113,-5-4 1141,0 4-740,0 6 0,0-1 1485,0 4-818,0 1-584,0-3 1,0 10 233,0 3-575,0 7 34,5-2 1,-2 7 226,4-5-666,-4 5 326,7-7 1,-8 7 110,6-5-1551,-6 0 952,9-4 1,-9-3-808,6-1 0,-6-3-148,2 4-614,2-6 2083,-5 3 0,10-5 0,-5 0 0</inkml:trace>
  <inkml:trace contextRef="#ctx0" brushRef="#br0" timeOffset="1080">999 783 7662,'0'11'3762,"0"1"-2502,0-1 0,5 0-2100,2 1 1,-1-1 199,2 0 1,-4 1 588,3-1 0,-3-3 2,4-1 438,-6-4-270,3 2-97,-5-5 1416,0 0-1519,5 0-450,-3 0 337,8 0 0,-8-2-443,6-1 1,-6-7 297,2-6 1,1 0-128,-1 1 0,3-3 148,-3-4 0,1 3 115,-1 0 1,-3 5-87,3-1 558,2 2-211,-4 7-280,3-4 884,-5 9-228,0-4 490,5 5 0,-3 5-411,6 2 0,-4 7 104,3 1 0,-3 5 2,3-1-380,1-2-70,-2 4 0,3-7 120,-5 5-202,5-5 57,-8 2 1,9-6-145,-2-2 0,-2 0 62,1-4 1,-3 4-794,4-4 398,-1-1-109,5-3 0,-1-1 31,0-3-65,1-2 231,-6-5 0,4-2-128,-2-2 79,2-3 144,-4 1 0,3-4-225,-5 6 348,4-5-44,-6 8 1,3-5 148,-5 6 1,4 3-44,-1 1 439,1 4-289,-4-2 605,0 5-518,0 0 0,1 5 48,3 3 1,-3 3 157,3 4 1,1-2-125,-1 2-197,5-2 26,-8-2 0,8 0-207,-5 1 1,1-5 104,-1 1 0,-3-5-446,3 5 260,2-5-725,0 2 270,0-5 303,5 0 1,-5-5-67,5-3 1,-3 0-29,-1-3 0,-3 2 52,4-6 0,-6-1 134,2 1 1,1-2-63,-1 2 0,0 3 473,-4-4-233,5 4 718,-4 6-281,4-5-264,-5 10 485,0-4-398,0 5 1,0 1 165,0 3-462,0 3 157,0 4 1,4-4-529,-1 1 0,1 0 246,-4 3 1,0 0-1790,0 1 1059,5-1 878,-4 0 0,5 1 0,-6-1 0</inkml:trace>
  <inkml:trace contextRef="#ctx0" brushRef="#br0" timeOffset="1269">1498 578 7662,'11'0'2531,"0"0"0,6-1-2357,1-3 1,5-3-280,4-4 1,0 0-369,4-1 1,1 5-108,-1-1 447,-4 6-12,1-3 1,-5 5-145,-1 0 91,-4 0 5,-2 0 1,-4 0-1740,-1 0 1024,0 0 908,-4 0 0,-2-5 0,-5-2 0</inkml:trace>
  <inkml:trace contextRef="#ctx0" brushRef="#br0" timeOffset="1449">1725 431 7632,'-5'17'6066,"4"0"-4087,-4 6 0,6 1-225,3 2-4015,7-2 1491,-3 9 0,7-9-394,-7 3 1,2 2 587,1 1 0,-1-3 69,-2 0 0,-3-3 167,-5-1 0,0-2-43,0-2 0,-5 1 383,-3-5 0,-7 0 0,-3-3 0</inkml:trace>
  <inkml:trace contextRef="#ctx0" brushRef="#br0" timeOffset="1644">999 192 20619,'17'-6'-2686,"5"1"0,-9 5 1929,6 0-2108,0 0 1863,4 5 0,1 6-393,2 8 815,-2 3 192,4 0 388,0 6 0,-4-4 0,3 4 0</inkml:trace>
  <inkml:trace contextRef="#ctx0" brushRef="#br0" timeOffset="2649">1147 1282 7629,'-8'0'8826,"1"0"-9408,4 0 436,-7 0 1,3 1 43,-8 3-1324,2 2 897,-3 6 1,4 0-24,1 3 398,0-2 0,-1 8-154,1-2 421,5-2-142,-4-1 0,8-1-227,-2 0-545,3 0 468,6-3 0,2 1-191,4-1 1,0 2 132,1-7 0,3 0 506,0 0 1,0-3-156,-4 3 371,1-4-338,-1 2-82,0 0 909,-4-4-305,3 4-193,-9 0 539,4 2-463,-5 4 1,-5-3 100,-3-1 0,-3-1-138,-4 2 0,2 1-283,-2-5 0,1-1 111,-1-3-499,3 0 299,-10 0 0,10 0-4,-4 0-1737,4 0 1152,6 0 1,-3-5-66,5-2-1187,0-3 831,4-2 1021,0 1 0,5-5 0,2-2 0</inkml:trace>
  <inkml:trace contextRef="#ctx0" brushRef="#br0" timeOffset="3122">1204 1440 7629,'10'1'1716,"-3"3"1,3 2-796,-2 5 1,-2 2-389,2 2 0,-1-2 68,5 2-1304,-1-3 590,0 0 0,-1-1 63,-2 0 40,2 1 52,-9-6 0,6 3 390,-4-5-242,-1-1-48,3-3 0,-4 0-310,3 0 1,-2 0-119,6 0 1,-4-1-434,3-3 0,0-2 177,0-5-139,3-1 138,-9 1 80,9 0 484,-8-1-207,3 6 1,-1 0-283,-1 2 978,1 3-464,1-4 0,-2 10 650,4 2 1,-3 3-371,4 2 1,-5-1-2,5 0 0,-2 1 85,2-1-51,2 0 66,-9-4-220,9 3 1,-7-5 110,4 2-54,-4-2-383,7-5 103,-9 0 0,5 0-66,-2 0 1,-1-6 57,4-5 1,0-2-173,0-6 0,2 0 48,-5-3-462,5 4 397,-8-3 0,8 7-30,-6-5 434,1 5-133,1-2 0,-3 8-216,1 0 591,4 6-169,-6-3 960,4 0-905,0 4 0,1 1 196,6 7 0,-5-1 117,1 2-566,-1 0-9,5 3 1,-5 2 229,1 2-1022,-1-3 406,0 5 310,3-6-940,-9 0 402,4 1-1013,0-1 1,-4-3 726,3-1 1,-4-4 844,-4 0 0,-2-1 0,-5-2 0</inkml:trace>
  <inkml:trace contextRef="#ctx0" brushRef="#br0" timeOffset="3294">1554 1418 7629,'6'0'3144,"5"-5"1,-5 2-1974,5-4-1876,11-1 579,-3 2 0,12-4 98,-5 2-551,6-2 427,-3-1 0,1 1-467,0 2 1,-4-1 270,0 6 1,-6-2-136,-1 1 1,-4 3 29,4-3-913,-5 3 613,-3-5 753,-1 5 0,-8-9 0,3 4 0</inkml:trace>
  <inkml:trace contextRef="#ctx0" brushRef="#br0" timeOffset="3497">1770 1044 7629,'0'6'9032,"0"9"-8664,0 0 0,5 7-237,2 4 1,3 2-1235,2 2 1,3 3 96,0-3 1341,0-2-232,-4 5 1,-3-6-91,-1 3 154,1 3-91,3-9 1,-3 4-724,-1-5-745,-4-6 860,2 5 1,-1-10-610,0 3 0,1-7 584,-2-4 0,0-3 557,5-1 0,-1 0 0,4 0 0</inkml:trace>
  <inkml:trace contextRef="#ctx0" brushRef="#br0" timeOffset="4348">2122 1350 7629,'0'-6'3213,"0"1"-780,0-1-1566,0 5 0,-1-4-1020,-3 5-1065,3 0 856,-9 5 0,7-1 329,-4 7 80,4-2 1,-6 9-102,6-3 1019,-1 3-645,4-1 1,0 5 202,0-3 1,0-2-219,0 2 0,5-5-1115,2 1 0,3-2 251,2-2-310,-1 0 631,1-4 1,0-2-50,3-5-43,-2 0 124,3 0 0,-4-5-157,-1-3 0,4-6-103,0-1 0,0-5-278,-3 1 0,-1-4 304,0-3 1,1 1 91,-1-6 0,-4 1 209,1-4 0,-4-1 247,3-3 0,-4 2-141,1-6 514,-3 5-413,-1-2 0,-4 9 34,0 0 1,-3 10 600,3 1 1477,0 5-914,-1 3-852,4 4 1,-4 4-137,5 6 1,0 7-206,0 6 0,0 9 179,0 1 202,5 6-214,-4 2 1,6 5 37,-4 2 1,-1 2-11,1-1 1,2-3-126,-1-5 1,1-1 44,-1-3 1,-3 0-327,3-7 1,1 1 150,-1-9-1092,0 0 488,1-4 361,-4 1-950,9-1 318,-9-5 330,9-1-196,-3-10 393,4-1 1,-3-9 20,-1 0 1,-1-5 94,2 1 0,1-3 167,-5 0 0,3 3-124,-3 0 708,5 5-442,-8-2 0,8 4-95,-5 1 1,1 5-110,-2 2 180,-1 3 0,8 1 99,-3 0 0,0 5 97,0 2 0,-3 7 182,3 1 0,0 1 163,0 0 0,3-3 386,-2 6-605,2-5-421,-4 3 1,3-6 191,-5 0-709,5 1 406,-3-1 0,5-3-747,1-1 0,-5-4 423,1 0 1,-1-1-201,5-2 1,-5 0 223,1 0 1,-1-2-104,5-1 1,-2 0 18,-3-4 625,4-1-143,-5 2 0,5-4-189,1 2 809,-6 3-477,4-5 0,-5 4-94,2-6 807,4 1-549,-10 5 0,8-4 490,-6 2 0,1-2-303,-4-1 0,0 3 281,0 0-240,0 1-388,-5-4 205,-1 4 0,-5 2 57,-1 5-135,1 0 1,3 4 53,1 0 335,-1 5-310,2-3 0,-3 9-262,5 0 0,0 0 40,4-3 1,0-1-33,0 0 1,0 1 131,0-1-942,0 0 400,0-4 194,6 3-1581,0-4 1147,5 0 0,1-1-60,-1-5-1181,0 0 1196,1-5 1,-1-1-68,0-5 1,1-1 708,-1 1 0,0 0 0,1-6 0,-1 0 0</inkml:trace>
  <inkml:trace contextRef="#ctx0" brushRef="#br0" timeOffset="4567">2915 1360 7614,'6'-11'0,"-1"0"2122,-5-1-660,0 6-740,0 1 0,-1 5 94,-3 0-1050,3 0 230,-4 0-388,5 0 182,0 5 0,0 1 193,0 6 387,0-1-184,0 0 0,4 2 209,-1 2-368,6-2-97,-7 3 0,6-5 334,-4 1 1,4-1-36,-5 0 0,3 1-31,-3-1 1,-1 0-26,1 1 1,-1-5-111,-2 1 1,0-1 119,0 5-648,0-6 207,0 4 120,-5-9-1596,-2 9 1127,1-8 0,-4 1-1035,2-6 0,2 0 1642,-2-4 0,1-6 0,-4-5 0</inkml:trace>
  <inkml:trace contextRef="#ctx0" brushRef="#br0" timeOffset="4883">3040 692 13271,'10'-6'2657,"-1"-4"-3251,9 2 1,1 3 421,4 1 1,0-1-904,-1 2 0,1-1 289,0 4 592,-1 0 99,-4 5 0,-2 1 105,-4 6 1932,-1 4-1288,0-4 0,0 10-9,-4-3-32,-2 7-659,-5-2 0,0 4-188,0-5 1,-1 3 442,-3 1 1,2 0 197,-6 0 0,0-3 151,-3 2-376,0-2-32,-1-1 1,1-1-186,0 1 1,1 0-133,2-1 1,-1 1 214,6 0-1297,-1-1 894,-1-4 1,3 0-716,-1-3 0,1-3 479,2 4 1,0-3-847,0 3 1,4-4 1436,0 3 0,5-2 0,-3-2 0</inkml:trace>
  <inkml:trace contextRef="#ctx0" brushRef="#br0" timeOffset="5171">3187 1701 7968,'0'12'147,"0"-1"1510,0-5-1096,0-1 0,1-5-1705,3 0 0,-1 0-1,4 0 646,-4-5 364,7 4 0,-8-4-135,6 5 1291,-6 0-743,3-5 0,-3 4 12,1-3-86,-1 3-281,3 1-71,-5 0 6542,0 0-5634,0 5-207,0-4 57,0 4-164,0 0-1274,0-4 667,0 4 0,0-3-1883,0 1 1452,0-1 592,0 3 0,5-5 0,1 0 0</inkml:trace>
  <inkml:trace contextRef="#ctx0" brushRef="#br0" timeOffset="38431">1 57 8064,'0'-7'1347,"0"-1"0,3 4-586,1-3 0,5 3-326,-1-4 0,2 5-144,1-5 0,4 6 111,0-2 0,2 2 61,-2 2 129,-3 0-305,5 0 1,-6 0 137,0 0-156,1 0-80,-1 6 1,0-4-161,1 6 0,-2-1 73,-3 4 0,2 1-44,-5-1 1,4 1 105,-5-1 0,1 5-274,-4 3 1,0 3 35,0 0-17,0 1 21,0 5 0,0-4-23,0 2-445,-5-2 364,-1-1 1,0-4-623,2-1 0,-1-2 373,1 2 1,-4-2-960,5 2 0,-1 0 620,4 1 0,0 1 762,0-5 0,-5 5 0,-2-2 0</inkml:trace>
  <inkml:trace contextRef="#ctx0" brushRef="#br0" timeOffset="38720">239 873 8029,'0'6'2022,"0"4"-808,0-9-310,0 4-134,0-5 1302,0 0-1905,0-5 0,4 3-116,-1-6 0,5 1-185,-4-5 1,5 2-1098,-2 3 858,-2-3 78,0 8 249,-5-3-11,0 5 1,0 2-159,0 1 1262,-5 4-697,4 4 1,-8-4-97,5 1 1,-1-4 436,1 3-1110,3-4 312,-4 7-2104,5-9 2211,0 4 0,5 0 0,2 2 0</inkml:trace>
</inkml:ink>
</file>

<file path=word/ink/ink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20:42.071"/>
    </inkml:context>
    <inkml:brush xml:id="br0">
      <inkml:brushProperty name="width" value="0.05698" units="cm"/>
      <inkml:brushProperty name="height" value="0.05698" units="cm"/>
      <inkml:brushProperty name="color" value="#CC0066"/>
    </inkml:brush>
    <inkml:brush xml:id="br1">
      <inkml:brushProperty name="width" value="0.04274" units="cm"/>
      <inkml:brushProperty name="height" value="0.04274" units="cm"/>
      <inkml:brushProperty name="color" value="#CC0066"/>
    </inkml:brush>
  </inkml:definitions>
  <inkml:trace contextRef="#ctx0" brushRef="#br0">206 681 28677,'0'-7'-5775,"5"2"8011,1 10 1,5 7-4017,1 7 1,-1 7 212,0 4 0,-1 3-180,-2 1 1011,-3 0 1,-5-1 195,0-3 1,0-2-749,0-5 0,0-2 908,0-2 0,0-3-2107,0-4 1570,0-1 0,-4 0 984,0 1 0,-4-6 1,1-1-1</inkml:trace>
  <inkml:trace contextRef="#ctx0" brushRef="#br0" timeOffset="267">1 750 22763,'3'-41'-5162,"1"4"5598,5 11 1,2 5 713,8 10 1,4 4-428,3 4 1,-1-2-207,6 1 1,-2 0-1178,1 4 0,0 5 96,-7 3-439,2 2 1101,-12 1 0,3 0 152,-5 1-215,-4 4-615,3-3 1,-9 8-70,3-2 1,-3-1-171,-1 0 1,-1 0 644,-3 1 1,-2 2 111,-6-2 0,1-2 31,0-2 1,-1-4 140,1-3-500,5 2 165,-4-9 900,8 4-1708,-8-5 784,9 0 0,-3 0-730,8 0 1,4-5 913,7-2 1,7-9 0,7-1 0</inkml:trace>
  <inkml:trace contextRef="#ctx0" brushRef="#br0" timeOffset="567">602 648 13142,'-11'6'902,"0"-2"0,-1 2-344,1 2 1,0 3-709,-1 4 1,1 1-132,0 3-354,4 3 388,2-10 0,2 9 51,-1-6-353,0-5 267,4 0 1,1-5 161,3 2 1,2 2 134,6-5 0,0 0 115,4-4 1,2-5 59,9-3 0,-3-3-195,2-4 1,1 1 318,-5-5-516,4 5 149,-14-7 0,3 7 246,-7-5-339,2 5-40,-9-2 0,3 4-47,-8 1 1,-2-2-75,-5-2 1,-5 6 82,1-2 0,-9 4 115,2-1 969,-3 3-526,2 0 0,1 4 438,4-3-712,1 3 304,6 1-1295,-1 0 692,1 0 0,6 0-560,5 0 0,6 0 816,10 0 1,6 5-1,7 1 1</inkml:trace>
  <inkml:trace contextRef="#ctx0" brushRef="#br0" timeOffset="850">896 466 13154,'-16'0'268,"0"0"-268,-3 0 832,-3 0-399,10 0 1,-5 0 79,6 0-1209,5 0 523,1 5 1,1-2-27,0 4-1204,0 1 760,9 3 1,-1-3 469,7-1 0,-1 0 22,9 0 1,-2 2 427,5-5 1,-5 5-93,6-2 0,-3 3-202,2 2 1,-3-5 18,0 1 1,-5-1 332,1 5 223,-7-1-849,-3 0 56,-5-4 0,-3 1 511,-4-4 0,-6 4-33,-10-4 0,1 1-97,-1-2 0,-3-1 116,-1 1-184,1-1-22,8-2 1,2 0 460,4 0-1122,1 0 40,0 0-16,4 0-106,2-5 642,15-2 1,3-9 0,10-2 0</inkml:trace>
  <inkml:trace contextRef="#ctx0" brushRef="#br0" timeOffset="982">1032 567 13154,'23'0'373,"-5"0"-130,-2 0 0,-1 4 28,0 0 0,0 5 30,-3-2 1,-2 3-345,-3 2 0,4 0 136,-4 3 0,-1-2-1999,2 2 863,-6-2-258,3-2 549,-5 0 1,-5-4 92,-2-4 729,-3-1 0,-2-2 0,1 0 1</inkml:trace>
  <inkml:trace contextRef="#ctx0" brushRef="#br0" timeOffset="1168">1079 375 16494,'17'-27'-1484,"5"8"1361,-3-7 0,7 11 1510,4 7 0,7 2 257,1-2-2075,5 3 391,-3 0 0,4 3 159,-2-6-1580,-3 5 1226,-5-7 1,-5 8 78,-3-6 0,-7 2-34,-4-2 0,-2-2-89,-2 3 1,-5 1 95,-2-2 1,-3 0-1,-1-3 1</inkml:trace>
  <inkml:trace contextRef="#ctx0" brushRef="#br0" timeOffset="1371">1305 0 15518,'-8'7'-216,"0"4"1,6 7-993,-2 8 1715,3 3-260,1 15 0,0 9-43,0 15 0,-4-4-52,0 4 0,1-10-244,3-5 0,5-11-262,2-12 1,-1-6-194,2-1 1,-2-2 94,2-6-53,2 0 287,-9-8 32,9 3-748,-3-9 767,4 4 1,0-6-61,1-3 392,4-2 0,2-11 0,4 0 1</inkml:trace>
  <inkml:trace contextRef="#ctx0" brushRef="#br0" timeOffset="1549">1565 477 16609,'-3'8'-332,"-1"4"0,0-3 145,4 6 0,0 2-313,0 2 0,0 1 302,0-1 1,0 1-522,0-4 0,0-1-8,0-4 136,0-5-665,0 4 668,0-8 436,0 3-27,0-5 85,0 0 0,4-2 218,0-1-48,-1-9 1,7-5 0,3-6 0</inkml:trace>
  <inkml:trace contextRef="#ctx0" brushRef="#br0" timeOffset="2025">1667 510 15567,'5'17'-3131,"3"-2"3244,-3 3 94,5-5 0,-4 3-78,6-5-124,-1 6 119,0-5 1,3 5 146,-2-6-239,1-5 778,-6-1 371,4 0-639,0-3 1,1 1 215,-1-6 1,-3-4-85,-1-4-1131,1 0 415,-2-1 0,3 1 202,-5 0-1674,-1-1 1073,3 1 1,-5-4-365,3 0 0,-3-2 124,-1 2 0,0 3 61,0-3 0,1 2-300,3 2 712,-3-1 1,4 5-184,-5-1 234,0 6-308,0-3 69,5 5 1353,2 5-619,4-4 1,0 8 325,1-6 1,4 5-284,3-4 0,-2 1-99,2-1 1,0-3 71,4 3 0,-2-3-238,-2-1 0,1 0 172,-4 0 0,-3-1-399,-5-3 255,2-2-437,-9-6-61,4 6 0,-5-4-678,0 2 169,-5-2 516,-1 4 0,-7-3 260,-2 5 0,1 1-91,-4 3 1,4 0 604,-1 0 0,2 1-115,2 3 1,3 2 48,0 5 0,6 1 56,-2-1 381,3 0-468,1 1 1,1-1-135,3 0 0,6 1-4,5-1 1,5-1-487,-1-2 0,3-2 201,0-2 1,0-3-735,-3 3 0,1-3 381,-5-1-1106,5-5 1062,-7-1 0,3-6 568,-5 1 0,6-5 0,0-2 1</inkml:trace>
  <inkml:trace contextRef="#ctx0" brushRef="#br0" timeOffset="2152">1941 80 19240,'-23'-23'-1298,"10"5"282,-2 7 1,14 11 433,-3 8 0,-2 7 519,-2 4 1,-7 2 0,-3 2 0</inkml:trace>
  <inkml:trace contextRef="#ctx0" brushRef="#br0" timeOffset="2559">773 1235 14800,'6'-22'-948,"-1"4"1,-5 5 1254,0 6 1,0 3 35,0-4 1,-1 6-515,-3-2 1,1 3 462,-4 1-548,-1 0 290,-8 0 0,3 0-41,-2 0 312,8 0 159,-3 5 1,8 1-493,-2 6 0,3-4 34,1 4 1,5-2-425,3 9 1,2-4 3,1 4 0,4-4 281,0 4 0,2-4-245,-2 4 229,-2 0 43,3-2 0,-5 3 37,1-4 519,-6-1-413,-1-4 1,-5 0 199,0 1 0,-6-2 21,-6-3 1,-4 3 136,-7-2 0,1 1 28,-1-2 0,-4 0-274,1-4 0,-4-1 259,3 2-960,1-3 518,3-1 0,0 0 155,1 0-1472,4 0 1297,2-5 1,4-2 0,1-4 0</inkml:trace>
  <inkml:trace contextRef="#ctx0" brushRef="#br0" timeOffset="2725">909 1236 19647,'22'-29'-930,"1"2"1,0 9 2615,-1 3 1,7 4-365,5 3 1,-1-1-1692,1 5 0,-1-3 159,-7 3-1670,1-5 446,-10 8 652,0-9 829,-6 4-344,-5-6 1,0 1-1413,-6 0 1332,0-1 0,-6-4 0,0-2 0</inkml:trace>
  <inkml:trace contextRef="#ctx0" brushRef="#br0" timeOffset="2898">1079 965 15934,'-5'17'-2262,"3"-1"1754,-1 3 1,1 3 984,2 1 1,0 5-9,0 6-1311,5 5 556,-3 1 1,7 1 35,-6-4-1325,1-1 1150,1-7 0,-4-3-36,3-7 1,-3 1 300,-1-5 1,0 0-114,0-3 1,2-5-103,1 1 410,-1-6 0,8 8 0,-4-3 0</inkml:trace>
  <inkml:trace contextRef="#ctx0" brushRef="#br0" timeOffset="3285">1475 1338 13879,'0'-22'-2120,"0"-1"2533,-5 10 34,3 3-1153,-3 5 0,0 4 481,-2-3 1,-8 3 488,-4 1 1,-3 5-94,0 3 1,-1 0 158,0 0 1,6 2 542,1-2 417,4 2-753,1 1 1,0 0 110,4 1-1094,2-1 122,5 0 1,0-3-871,0-1 800,0 1 0,5-2 144,2-2 1,7-3 60,1-1 1,6 0 67,-3 0 0,3-5-54,-2-2-286,2-3 308,-8-2 1,3 1 200,-5 0-202,1 4-99,-1-3 101,0 4-139,1-5 758,-6 4-379,-1 2 1,-5 7-11,0 1 0,0 4-220,0 4 781,0 0-423,0 1 0,4-1 14,0 0-364,-1 1 169,2-1-341,-3 0 1,6 1 178,-4-1-440,5-5 0,-6 3 270,4-5 0,-3 0-391,3-4 1,1 0 770,3 0 1,6 0 0,0 0-1</inkml:trace>
  <inkml:trace contextRef="#ctx0" brushRef="#br0" timeOffset="3580">1748 1396 12695,'6'5'-281,"-1"1"1,-4 1-5,3-4 277,-3-1 1617,4-2-375,-5 0-1185,0 0 1,-3-5-36,-1-3 0,-4 2-637,5-2 0,-2 1 207,1-5-925,2 1 864,-3 0 0,5-2-1,0-2-16,0 2 246,0-3 1,0 5 1007,0-1-578,0 6 0,5-3 182,3 5 1,-2 1-87,2 3 0,-1 0 17,5 0 0,-1-2 71,0-1-572,1 1 206,-1-3 0,0 5 216,1 0-1283,-1 0 306,1 0 148,-1-5-767,0 4 1370,-5-4 1,0 0-1,-6-1 1</inkml:trace>
  <inkml:trace contextRef="#ctx0" brushRef="#br0" timeOffset="3759">2008 1078 19685,'22'-18'-637,"1"2"0,5 4 568,2 1 849,8 5-417,2-5 1,2 6-601,-1-2 1,-1-3 0,2 4-1364,-4-1 562,-8-3 295,-2 9 0,-11-9-87,-1 2 192,-4 3-167,-1-5 208,-4 4 0,-2-6 397,-5 1 1,-5 0 0,-1-1-1</inkml:trace>
  <inkml:trace contextRef="#ctx0" brushRef="#br0" timeOffset="3938">2145 794 19340,'-12'0'-746,"1"5"0,3 6 1045,1 8 0,4 8-263,0 3 1,1 3-198,2 1 0,0 1 17,0 3-1407,5-8 1072,-3 13 1,6-13-990,-4 8-516,0-3 1500,1-1 0,-2-1-36,4-3 0,-3 2 214,3-6 1,1-1 352,3-6 1,6 3-1,0-5 1</inkml:trace>
  <inkml:trace contextRef="#ctx0" brushRef="#br1" timeOffset="4069">2655 1372 8566,'-4'-31'0,"0"4"0,1 10 7677,3 9-4280,0 6-6180,0-3 909,0 5-1849,0 0 2678,0 5 0,0 1 1045,0 5 0,-5-4 0,-2-2 0</inkml:trace>
</inkml:ink>
</file>

<file path=word/ink/ink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20:41.206"/>
    </inkml:context>
    <inkml:brush xml:id="br0">
      <inkml:brushProperty name="width" value="0.04274" units="cm"/>
      <inkml:brushProperty name="height" value="0.04274" units="cm"/>
      <inkml:brushProperty name="color" value="#CC0066"/>
    </inkml:brush>
  </inkml:definitions>
  <inkml:trace contextRef="#ctx0" brushRef="#br0">1 725 8599,'3'-5'-78,"1"5"-308,5 5 268,-8 7 36,4-1 1,-3 0 253,1 1-67,-1-1 448,3 0-291,-5 6 1,0-5 94,0 3 56,0-7-168,0 2 30,0-4 9,0 1 973,0-2-540,0-5-211,0 0-285,0-5 0,0-3 202,0-7-1018,0-3 524,-5-4 1,3-6 110,-1-2-126,1-8 71,2-3 0,0-8-143,0 0 1,0-4 56,0 4 1,0 1-258,0 7 1,4-6-110,0 5-199,0-4 400,1 11 1,-3-8 15,6 5 523,-6 0-222,8 9 0,-8 7-136,1 6 558,-1 4-323,3 5 0,-3 4-472,6 6 1,-4 14 107,3 9 0,-1 8 605,2 8 0,2 1-42,-2 10 171,2 0-298,1 3 0,2 4 3,2 4-950,-3-10 776,10 11 1,-6-19-250,3-1 51,8-5 108,-14-11 1,13-2 78,-11-8 1,0-4 35,-4-8 0,0 2-510,1-5 292,-6 0 515,-1-4-740,-5 0 606,0 0-675,0-5 241,0-1 1,-5-6-10,-2 1-865,-9-6 655,-1 5 0,-7-8-33,-3 5 1,-2-1 149,-5 5 1,-3 0 697,-1-1 0,5 1-205,7 0 1456,2 4-1155,6-3 1,2 8-134,4-6 1180,6 6-330,1-3-366,5 5-874,0 0 83,5 0 1,8-4-155,9 0 1,7-5 158,9 2 0,7-3-1046,8-2 0,0 2 140,-4 3 844,1 2 0,-10 0 0,5-2 0</inkml:trace>
</inkml:ink>
</file>

<file path=word/ink/ink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20:07.347"/>
    </inkml:context>
    <inkml:brush xml:id="br0">
      <inkml:brushProperty name="width" value="0.04274" units="cm"/>
      <inkml:brushProperty name="height" value="0.04274" units="cm"/>
      <inkml:brushProperty name="color" value="#CC0066"/>
    </inkml:brush>
  </inkml:definitions>
  <inkml:trace contextRef="#ctx0" brushRef="#br0">194 250 7827,'-2'-11'318,"-1"0"0,-2 3 489,-3 1 0,-2 4-382,2-1 0,-2 2 17,-1-2 1,-2 3 37,-2-3 1,3 6 213,-4 2-294,4 5 0,2-3 111,2 6-1378,3-1 687,5 0 1,1 2 276,3 2-543,3 3 350,4-1 1,1 5-56,4-3-301,-4 2 295,10 2 1,-5-1-55,6 1 0,-4 0 46,0-1 1,-2 1 242,2 0 0,-2-6 17,-6-1 0,-5 0 178,-2-1 1,-3 0 90,-1-3 592,-5 4-609,-6-4 0,-2 5 185,-2-6-563,-2 1 166,4-6 0,-8 3-78,2-6 0,-3 5 114,0-4 1,3 0-487,0-4 1,5-2 198,-1-1 0,-2 0-996,2-5 1,4-4 81,3-7-1560,6 3 1190,-3-11 1400,5 8 0,5-14 0,1 4 0</inkml:trace>
  <inkml:trace contextRef="#ctx0" brushRef="#br0" timeOffset="164">229 432 7827,'11'0'3220,"-5"0"-2139,4 0 1,-3 0-769,4 0 0,2 0-91,2 0 1,1 0-257,3 0 0,2 0 40,-2 0-1726,-2-5 1255,4 3 0,-10-4 234,1 2-923,-1 3 769,-5-9 0,1 8-312,-4-6-200,-1 0 393,3-8 504,-4 3 0,4-13 0,-5 2 0</inkml:trace>
  <inkml:trace contextRef="#ctx0" brushRef="#br0" timeOffset="352">420 1 11682,'0'11'3635,"2"6"-2764,1 1-1571,-1 9 496,8 2 1,-9 9-21,3 0 70,2 4 82,-5-6 1,4 6 114,-5-4-256,5-5 105,-3 0 0,3-4-624,-5 5 1,4-4 337,-1 0 1,5-5-325,-4 2 0,1-4-59,-2-5-349,-1-1 1126,3-11 0,0-1 0,1-5 0</inkml:trace>
  <inkml:trace contextRef="#ctx0" brushRef="#br0" timeOffset="652">534 478 7827,'6'1'0,"-2"3"2762,2-3-1807,-5 9 0,10-3 50,-4 4-1408,3 0 271,-4 1 0,5-2 50,-4-3 0,3 4 132,1-4 1,1-2 756,-1-1-279,1-3-207,-1-1-116,0 0 0,-3-1-26,-1-3-213,-4 3 158,7-9 1,-8 2 282,6-7-1159,-5 3 555,2-10 1,-5 9-257,0-2 0,-2-1 216,-1 1 0,-3 0 55,-1 3 0,-3 1-47,2 0 342,-2-1-146,-1 6 1,0 1-197,-1 5 216,6 0-34,-4 0 1,5 5 35,-3 3-848,3 2 553,5 1 1,0 4-561,0 0 0,0 0 316,0-3 0,1-5-123,3 1 1,3-2 18,4 2 654,0-3 0,6-5 0,0 0 0</inkml:trace>
  <inkml:trace contextRef="#ctx0" brushRef="#br0" timeOffset="810">841 467 7827,'6'11'0,"-2"0"2745,2 6-1812,-4 6 0,6 5 2,-4 6-471,5 1-166,-3 4 0,4-3-362,-2 6 0,2-5 93,-2 5 0,-2-9-441,1 1 1,-4-4 313,1 0 1,1-2-505,-1-5 0,-1-2 430,-3-2 0,4-3-2723,0-4 2895,0-6 0,-4-1 0,0-5 0</inkml:trace>
  <inkml:trace contextRef="#ctx0" brushRef="#br0" timeOffset="1050">852 579 7786,'0'-28'0,"0"6"2777,0-1-1819,5 5 0,5-4-619,6-1 1,4 0-122,-1 1 0,-2 4-364,2 3 0,-1 4 173,1 3 78,2-2-27,-8 9 0,3-3 230,-5 8 302,1 2-292,-1 5 1,-3 4 116,-1 1-397,-4 4-69,2-3 1,-5 10-120,0-1 1,-2 2 222,-1-1 1,-7-4-593,-5 4 0,-1-7 119,5-1-1142,-5-5 1004,3 2 1,-3-6-85,4-2-1206,6-3 811,-4-5 1017,4 0 0,-1-10 0,2-3 0</inkml:trace>
  <inkml:trace contextRef="#ctx0" brushRef="#br0" timeOffset="1268">1351 228 7747,'5'-7'1978,"7"-3"0,9 4-1549,5-5-361,6-1-220,-8 6 0,4-3-108,-6 5-330,1-4 293,0 6 0,-2-4 387,-2 2 0,-3 3-101,-4-3 0,-1 3 278,0 1 1,1 0-174,-1 0-1407,0 0 360,-4 0 439,3 0 514,-9 0 0,4 0 0,-5 0 0</inkml:trace>
  <inkml:trace contextRef="#ctx0" brushRef="#br0" timeOffset="1469">1510 217 7747,'-5'12'0,"4"-5"2590,-3 1 1,-1-1-1303,1 5 0,0 4-1239,4 3 0,0 4-24,0 3 388,0-2-157,0 4 1,0-6 45,0 1-602,0 0 273,5-1 0,-3 5-355,1-1 0,2 2-65,-1-1 1,0-4-401,-4 4 0,0-3 372,0-1 1,0-2-1207,0-2 1,0-3 1680,0-4 0,-10-1 0,-3 0 0</inkml:trace>
  <inkml:trace contextRef="#ctx0" brushRef="#br0" timeOffset="1741">1442 613 7747,'6'-11'1493,"3"0"-1148,-5-1 1435,5 1-1152,2-6 1,3 4 55,5-6-1328,0 5 515,-2-3 1,3 6-414,-4 0 0,2-1 263,-2 1 1,-1 4 469,-4-1-17,0 5 167,1-2-209,-1 5 0,-3 0-32,-1 0-235,1 5 148,-2 2 0,3 4 454,-5 0-192,4 1-91,-6 4 1,7 1 223,-6 1 1,1 4-115,-4-3 1,4 2-90,0 2 1,-1-6-21,-3-1 1,4 0-392,0-1 1,0-4 151,-4-3-1607,5 0 579,-4-2-444,4-1 0,-4-5 154,3 0 1372,-3-5 0,9-12 0,-3-6 0</inkml:trace>
  <inkml:trace contextRef="#ctx0" brushRef="#br0" timeOffset="1992">1906 93 9912,'7'8'2271,"1"4"-2282,0 7 68,3 3 0,-1 7 316,-3 5 1,4 4-121,-4 0 0,-2 0 369,-1-4 1,1 2-204,-1-2 0,0 4-90,-4-4 0,0-1-31,0 1-764,0 5 391,0-14 1,1 9-974,3-7 0,-3-7 205,3 2-1895,-3-6 1098,-1 0 91,0-10 1549,0-6 0,0-11 0,0-7 0</inkml:trace>
  <inkml:trace contextRef="#ctx0" brushRef="#br0" timeOffset="2188">2134 160 11820,'5'11'1682,"-3"9"-1202,6 3 0,-4 8-877,3 3 0,1 0 120,3 4 1,0-3 775,1-1 1,-5 2-26,1 1-295,-6-1-121,8 3 1,-3-1 77,4-1-856,-5-4 513,4 0 0,-5-9-1609,3 2 1,2-6 1815,-2-1 0,-3-5 0,0 3 0</inkml:trace>
  <inkml:trace contextRef="#ctx0" brushRef="#br0" timeOffset="2453">1725 284 7723,'-5'0'4475,"5"0"0,9 0-6775,6 0 1,0 2 130,-3 1 180,4-1 1989,2 8 0,4 1 0,1 7 0</inkml:trace>
  <inkml:trace contextRef="#ctx0" brushRef="#br0" timeOffset="2707">2576 364 7678,'5'16'1776,"1"2"1,9 4-1020,0 1-174,1 0-292,-5-1 1,0 6 146,1 2-429,-6-2 44,4 10 0,-5-9-380,3 5 1,0-1 272,-4-7 1,4 1-836,-5-5 0,1-4 215,-4-3-597,0-2 1271,0-2 0,-5-5 0,-1-1 0</inkml:trace>
  <inkml:trace contextRef="#ctx0" brushRef="#br0" timeOffset="3105">2576 376 7678,'0'-23'0,"0"6"0,0-1 0,0 3 5142,0-3-3451,0-4 1,6-1-1585,5 0 0,2 1-105,6-1 1,0 5-387,4 3 1,-6 4 246,-2 3-71,-2 3 162,-2 0 226,1 4-232,-1 1 76,-5 6 1,3 7-852,-5 2 314,0 3 250,-4 4 1,0 2-321,0 3 0,-5-2 285,-3 5 1,-2-8 345,-1 0 1,1-3-69,2 0 305,-2-3-224,9-4 1,-4-1-216,5 0 0,0 1-141,0-1 1,5-3 107,2-1-534,8 1 460,-2-2 1,8 4-43,-2-2 1,1-2 122,-1 2 0,1-5 359,-4 5 1,2-4-122,-2 3 935,-1 1-714,-4-2 1,0 4-64,1-2 1311,-6 2-951,-1 1 1,-5 1 8,0-1 0,0 1-18,0 4 1,-5-4 60,-3 3 1,-2 2-233,-1-2 1,-5 4-75,-3-4 1,-8 4-31,-3-4-1417,2 5 843,-4-7 1,6 2 231,-4-8-2810,10 3 1314,-6-8 1546,13 3 0,-8-10 0,3-2 0</inkml:trace>
</inkml:ink>
</file>

<file path=word/ink/ink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19:39.026"/>
    </inkml:context>
    <inkml:brush xml:id="br0">
      <inkml:brushProperty name="width" value="0.04274" units="cm"/>
      <inkml:brushProperty name="height" value="0.04274" units="cm"/>
      <inkml:brushProperty name="color" value="#CC0066"/>
    </inkml:brush>
  </inkml:definitions>
  <inkml:trace contextRef="#ctx0" brushRef="#br0">160 12 6290,'11'-5'0,"0"-1"0</inkml:trace>
  <inkml:trace contextRef="#ctx0" brushRef="#br0" timeOffset="575">35 148 8398,'-18'0'-28,"7"0"-499,6 0 527,5 0 0,0-5 0,0-1 0</inkml:trace>
</inkml:ink>
</file>

<file path=word/ink/ink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19:37.772"/>
    </inkml:context>
    <inkml:brush xml:id="br0">
      <inkml:brushProperty name="width" value="0.05698" units="cm"/>
      <inkml:brushProperty name="height" value="0.05698" units="cm"/>
      <inkml:brushProperty name="color" value="#CC0066"/>
    </inkml:brush>
  </inkml:definitions>
  <inkml:trace contextRef="#ctx0" brushRef="#br0">63 46 15846,'-23'-23'-2652,"5"11"2321,2 2 0,11 12 3027,5 6-2693,5-1 1,11 20 0,2-3 0</inkml:trace>
</inkml:ink>
</file>

<file path=word/ink/ink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18:48.057"/>
    </inkml:context>
    <inkml:brush xml:id="br0">
      <inkml:brushProperty name="width" value="0.05698" units="cm"/>
      <inkml:brushProperty name="height" value="0.05698" units="cm"/>
      <inkml:brushProperty name="color" value="#CC0066"/>
    </inkml:brush>
    <inkml:brush xml:id="br1">
      <inkml:brushProperty name="width" value="0.04274" units="cm"/>
      <inkml:brushProperty name="height" value="0.04274" units="cm"/>
      <inkml:brushProperty name="color" value="#CC0066"/>
    </inkml:brush>
  </inkml:definitions>
  <inkml:trace contextRef="#ctx0" brushRef="#br0">0 908 18838,'0'-12'-4144,"0"6"4247,0 1 150,0 5 1,0 5-1090,0 3 287,0 2 379,0 1 0,1 0-393,3 1 71,2-1 1,6-3 1141,-1-1-5,0-4-234,1 2 0,3-5 80,0 0 0,1 0-155,0 0 1,-4-1-228,3-3 1,-1 1 568,1-4-717,-7-1-107,7 2 1,-9-7-78,6 6-171,-6-11 0,-1 10 0,-5-7-373,0 3 0,0 0 154,0 1 0,1-3 156,3 3-196,-3-3 550,4 8 1,-4-1-330,3 4 740,-3 1-39,5 2 0,-5 0 259,3 0 640,-3 5-901,9 2 1,-8 0 221,6 1 0,-2-1-138,2 5 0,2-1-73,-3 0 1,4-1-169,0-2 1,0 1-208,1-5 1,-5-1 152,1-3-156,-1 0 464,5 0 390,-1 0-716,5-5 0,-3 3 0,2-6-195,-2-1 0,-2-1-87,0-1 0,1-4-209,-1 0 1,0 0 131,1 3 1,-1 1-18,0 0 1,-1 3 1,-2 1-141,2-1 178,-4 2 1,2 1-89,-1 5 427,-4 0 0,7 0 114,-2 0 1,-2 1 28,2 3-185,-1 2 0,4 5-154,1 1 0,-5-1-339,1 0 1,1-1 93,6-2 0,-1 1-399,5-5 767,-6-1 0,9 2 1,-5 2-1</inkml:trace>
  <inkml:trace contextRef="#ctx0" brushRef="#br0" timeOffset="299">873 748 14250,'-12'-4'-588,"-4"0"1283,4-4-344,1 6 1,0-3-165,4 5 94,-3 0 13,-7 0 1,5 2-430,-3 1 0,6 4-71,1 4 0,6-3-300,-2-1 313,-2 1 505,4-2-314,-3 4 1,9-7-140,0 4-111,5-4 116,-3 2 1,7-5 266,2 0 0,1 0 190,3 0 1,-1-5-202,-3-3 0,-3 2 27,4-2 0,-5-1-156,-4-6 0,2 3-64,-5-3 1,4 2 142,-5 2 1,1-4-345,-4-1-645,0-4 433,-5 8 0,0-6-39,-2 3 0,-4 2 227,4-2 0,-3 3-251,-1 0 1,3 5-257,0-1-388,6 6 279,-3-3 278,5 5 869,0 5-248,0 1 1,5 5 0,1 1 0</inkml:trace>
  <inkml:trace contextRef="#ctx0" brushRef="#br0" timeOffset="863">1044 703 8963,'12'0'-629,"-1"0"503,0 0 1394,1 0-710,-1 0 0,2-2-395,2-1 1,-1 0 41,4-4 1,-4 3-376,1-4 1,-3 1 88,-5-5 0,2 1 197,-5 0 0,0-1 65,-4 1-402,0 0 138,0-1 0,-2 5 162,-1-1-254,-4 6 41,-4-8 0,-4 8-191,0-2 1,-2 3-84,2 1 272,3 5 0,-5 2 86,6 4 1,5 0 41,2 1 1,3-1-128,1 0 503,0 1-262,0-1 0,5 0-96,2 1 347,8-1-200,-2-5 1,8 4 46,-2-2 1,1-3-56,-1-1 1,-2 1-200,-6-1 1,0-1 179,1-3 1,-1 0 53,0 0 10,-4 0-350,3-5 217,-9 4 0,9-8-5,-2 5-801,-3-4 498,5 1 0,-5-4-132,2 0 1,3-1 99,-2 1 1,2-2-98,1-2 1,1 1 87,-1-5 0,-1 6 325,-2-3 1,1 0-188,-6 1 678,1 0-410,-4 4 0,0-1-11,0 1 541,0-1-436,0 1 0,-1 1 258,-3 3 73,3 1-1099,-4 6 457,5 0 1,1 4 66,3 0 0,3 5 130,9-2 242,1-2-169,6 6 0,1-5-78,2 5 191,-2 1-231,4-6 1,-5 4 128,-1-3 0,-3 7-59,0 1 1,-5 1 107,1-5 0,-2-4 74,-2 1-672,-5 0 112,-1 3-22,-5 0 296,-10-4 1,1-1 36,-9-2-557,-1-3 302,-9 9 1,3-9-221,-6 3 1,5-1 117,-4 0 0,0-1 312,-4 1 1,0-6 0,-1-4 0</inkml:trace>
  <inkml:trace contextRef="#ctx0" brushRef="#br0" timeOffset="995">1589 545 9241,'34'-17'-39,"-4"2"89,0-7 1,0 5 229,4-5 1,0 1 204,0-1 1,4 4-52,0 3-1149,0-3 585,-4 6 1,-7-1 146,-4 6-1268,-5-1 874,-7-3 0,-5-1 362,-2 1 1,-8-5 0,-2-2 0</inkml:trace>
  <inkml:trace contextRef="#ctx0" brushRef="#br1" timeOffset="1176">1769 239 8502,'0'11'216,"0"0"0,1 6 310,3 2 0,2 7 32,6 4-720,4 8 205,-3-3 0,2 1 332,-8-6-1586,3-5 891,-8-2 0,3-3-173,-5-5 1,0 0 90,0-3 32,0-6 1,1-1-46,3-5 415,-3 0 0,9 0 0,-4 0 0</inkml:trace>
  <inkml:trace contextRef="#ctx0" brushRef="#br1" timeOffset="2070">1985 477 8502,'-11'0'0,"0"0"1558,4 0-933,2 0 0,5 1 306,0 3-2232,0 2 885,0 6 1,0 3-96,0 0 524,0-5-63,0 0 332,0-4-243,0 6 1,2-6 95,1-2 0,0-3-134,5-1-61,-1 0 54,4 0 145,1 0-1090,4 0 638,-8-5 0,7-1-225,-8-6 1,3 1 184,2 0 1,-1-2 184,0-2 0,-3 2-84,0-2 1,-6 1 286,2-1 1,-3 3-12,-1-4 0,-1 8 17,-3 0 1,2 2 2,-6-2 401,0 3-42,2 0 272,-4 4-169,9-4-293,-4 5-96,5 0 0,5 0-172,2 0 0,3 0 85,2 0-152,-1 0 172,1 0 1,-1 0 18,0 0-262,1 5 198,-1-4 1,4 9 8,0-2 0,0-2-18,-3 2 0,-5-2-32,1 1 1,-5 2 58,5-5 0,-5 5-68,0-2 1,-1 0 57,-2 0 311,0 1-312,-5-2 0,-2 4 6,-4-2 232,5 2-110,-4-4 0,8 4-272,-2-2 1,2-2 237,-2 2-164,3-6 1,-3 7 143,8-5 101,2 0 1,9-4-160,0 0-35,6 0 10,-9 0 0,8-2-6,-4-1-123,4-4 146,-8 1 1,3-4-66,-7 2 82,2-2 0,-9-1-224,3 0 1,-4-1 112,-4 1 0,-3-1-239,-8 1 1,-2 1-162,-2 3 289,-2-4 102,3 5 1,-4-5-99,-1-1 84,0 6-104,6-4 453,0 4-311,6-6 125,5 6 1,11-3-56,10 6 0,5-1 98,3 4 0,2-1 14,5-3 303,-5 2-245,13-3 0,-9 5 9,5 0 0,-4 0-31,0 0 0,-4-3 68,0-1 0,-2 0-129,-1 4 0,-2 0-36,-2 0 1,-3-1 271,-4-3-265,-6 3 92,-1-4-511,-5 5 249,-10 0 1,-3 0 47,-9 0-102,-1 0 56,-5 5 1,1 0 1,-4 2 0,5 3 70,7-2 0,0 6-106,8 1 0,-2 0 72,9-4 0,1 5 54,3-1 0,1 0-102,3-4 599,7 0-308,2-4 1,8 2 26,-2-6 354,2 1-314,2-4 1,0-1 32,-1-3 1,1-2-144,0-6 0,-1-3 139,1 0 1,-5-5-9,-3 1 1,-3-2 49,0-2 1,-6-3 106,-2-1-3,-3 1-129,-1 3 1,-2 3 38,-6-3-457,1 3 112,-10-8 1,5 9-91,-4 1 1,4 2 92,-3-2 1,2 4-1326,2-1 1,-1 2 1332,1 2 0,0-6 0,-1 0 0</inkml:trace>
</inkml:ink>
</file>

<file path=word/ink/ink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18:29.262"/>
    </inkml:context>
    <inkml:brush xml:id="br0">
      <inkml:brushProperty name="width" value="0.04274" units="cm"/>
      <inkml:brushProperty name="height" value="0.04274" units="cm"/>
      <inkml:brushProperty name="color" value="#CC0066"/>
    </inkml:brush>
  </inkml:definitions>
  <inkml:trace contextRef="#ctx0" brushRef="#br0">24 999 8122,'-10'-12'206,"2"1"1,3 0-238,5-1 0,1 0 144,3-4 1,7-2-168,8-9 1,9-8 140,6-11 1,5-4 2,6-7-787,1 6 766,4 0 0,4 6-82,11 0-542,-1-6 314,9 5 0,-3-11-330,6 0 1,-2-5 570,-31 29 0,1-2 0,1-3 0,0-2 0,6 0 0,0 0 0</inkml:trace>
  <inkml:trace contextRef="#ctx0" brushRef="#br0" timeOffset="1307">2462 1860 7818,'-45'2'0,"6"0"0,9 2 2509,8 0-1513,15-4-1174,2 0 1,11-5-116,6-3-434,9-12 376,13-4 0,8-20-91,7-5 773,3-11-551,9 3 1,-25 21 0,1 0 362,4 0 1,2 0-1,1-3 1,0 0-111,1-3 1,0 1 0,1-1 0,-1 0-203,0 1 0,1-1 1,1 1-1,2 0 43,0 5 0,0 1 0,1-4 0,1 1-73,0 0 0,0 0 0,2-3 0,0-1 199,-1 2 0,1 1 0,2-5 0,-1 2 0,-2 5 0,0 1 0,1-2 0,-1-1 0,1 1 0</inkml:trace>
</inkml:ink>
</file>

<file path=word/ink/ink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18:25.480"/>
    </inkml:context>
    <inkml:brush xml:id="br0">
      <inkml:brushProperty name="width" value="0.04274" units="cm"/>
      <inkml:brushProperty name="height" value="0.04274" units="cm"/>
      <inkml:brushProperty name="color" value="#CC0066"/>
    </inkml:brush>
  </inkml:definitions>
  <inkml:trace contextRef="#ctx0" brushRef="#br0">0 1316 7581,'0'11'1441,"0"1"-977,0-6-156,0-1-171,0 0 1,1-4 61,3 3 235,2-3-297,6-1 1,0 0 137,4 0 193,1-5-156,6-1 0,5-7 1,2-2-329,3-7 177,6-7 1,2-12-27,8-4 0,3-7 84,5-8 1,1 2-739,2-3 0,-2 0 351,3 0 0,3-4-433,4 0 1,4-1 394,-34 31 0,-1 2-2323,31-30 2033,4 1 0,-5 5-92,12 0-619,-2 1 1207,-3-1 0,1 3 0,-6 0 0,5 0 0,2 1 0</inkml:trace>
</inkml:ink>
</file>

<file path=word/ink/ink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18:45.204"/>
    </inkml:context>
    <inkml:brush xml:id="br0">
      <inkml:brushProperty name="width" value="0.05698" units="cm"/>
      <inkml:brushProperty name="height" value="0.05698" units="cm"/>
      <inkml:brushProperty name="color" value="#CC0066"/>
    </inkml:brush>
  </inkml:definitions>
  <inkml:trace contextRef="#ctx0" brushRef="#br0">35 522 19003,'6'-11'-960,"-2"0"957,-3 4-1341,-1 2 532,-5 10 925,-1 2 191,-1 4-42,-3 0-854,9 1 513,-4-1 1,5-4 155,0 1-198,5-5 486,1 2 1,11-5-358,2 0 0,3 0 65,5 0 1,-5 0-105,1 0 0,0-5 138,-4-3 264,-3 3-77,0-5 1,-5 4 326,-4-6-788,-2 1-277,-5-6 0,-1 5-755,-3-3 279,-2 2 464,-11 7 0,-1-3 407,-9 5 1,2-3-120,-5 3 1,4 0 261,0 4 0,6 0 232,1 0-468,10 0 338,-6 0 303,14 0-1528,-4 0 520,10 0 0,2 0-353,8 0 320,8 0 493,6 0 1,5 0 0,0 0 0</inkml:trace>
  <inkml:trace contextRef="#ctx0" brushRef="#br0" timeOffset="153">364 455 11640,'11'12'-1154,"-5"-1"0,3 1 483,-5 4 1790,0-4-634,1 10 0,-3 0 7,6 9 1,-6 1-137,2 2 0,1-3-686,-1-1 1,0-4-103,-4 4-582,0-4 759,-5-4 0,3-2 69,-2-4-729,3-1 335,-4-4 316,4 0 335,-9-4 1,4-2-1,-6-5 1</inkml:trace>
  <inkml:trace contextRef="#ctx0" brushRef="#br0" timeOffset="375">239 536 11490,'0'-28'-1195,"5"8"1094,2-3 1,3 4 1023,2 0 1,3 3-214,0 4 1,5 6-180,-1 2 0,3 3-164,0 1 1,-3 0-23,0 0 1,-6 5-79,-2 3 1,0 2 65,-3 1 1,-2 1-61,2-1 1,-6 4 64,2 0-3489,-3 0 1349,-6-3 906,-1 4 358,-5-3 389,-6 3 0,1-5 0,-6 1 296,0-1-669,7 0 442,-12-4 0,13 1 26,-5-4-689,6 5 799,-4-8 1,6 4-1,-1-5 1</inkml:trace>
  <inkml:trace contextRef="#ctx0" brushRef="#br0" timeOffset="1092">556 524 16634,'17'-11'-520,"-3"0"433,4-1 1,3 5 1063,5-1 1,-1 2 109,5-2-1380,-4-2 237,-4 9 0,-5-5 151,-6 2-1100,0 3 526,-4-4 21,-2-1-400,-5 5 273,-5-9 1,-3 9 111,-7-3 0,-3 3 23,-4 1 0,-5 5 74,1 2 1,1 2-10,6-1-311,-3 7 581,15-8 1,-7 6-68,10-5 430,0-1-468,4 5 0,2-2-382,1-3 702,9 3-32,0-3 0,10 0 211,-3 1 1,2-6-49,2 2 0,-1 1-7,1-1 0,-4 0 96,0-4 430,-5 0-424,2 0 0,-5-5 290,1-3-137,-6 3-350,4-5 0,-9 4-160,3-6-537,-3 6 271,-6-4 0,-1 1-231,-5-2 1,-1-3 194,1 6 0,0-3 49,-1-4 1,5 2-51,-1-2-229,6 8 468,-3-4 0,5 9-154,0-6-155,5 6 238,1-8 0,7 9 101,2-3 109,2 2-12,11 2 1,1 0 50,5 0 1,0 0-104,0 0 1,0-3 202,0-1 1,-4 0-23,1 4-155,-6 0-68,3 0 1,-11-1-267,-2-3 738,-2 3-72,-2-4-125,-4 5 246,-2 0-246,-5 0 0,-7 0 116,-4 0 1,-5 4-166,-7-1 1,-3 6 17,-1-1 0,2 1 104,6-2-499,-2 3 446,8-4-23,-3 6-539,9-1 73,-3 1 117,9-6-305,-4 4 258,5-9 0,1 5 50,3-2 1,2-3 94,6 3 0,-1-2 50,0-2 0,2 0 5,2 0-162,-2-6 200,3 5 0,-5-8 83,1 6-304,-1-1 47,-5-1 68,4 4 146,-8-4-341,3 5 140,-5 0 0,1 0-98,3 0 547,-3 0 1,5 3-37,-2 1-251,-3 5 52,9-8 1,-3 8-140,4-5 239,0 5 0,1-8 0,-1 3 34,0-3-498,6-1 187,-5 0 1,8-1-323,-4-3 1,-1 1 216,-4-4 0,4 0-561,0 0 1,-1-7 19,-6 3 708,2-3 1,-4-3-1,5 0 1</inkml:trace>
  <inkml:trace contextRef="#ctx0" brushRef="#br0" timeOffset="1290">1440 23 13989,'0'-11'-2279,"0"5"3258,0 1 113,5 10 1,-3 2-2028,6 8 352,-6 3 355,8 5 1,-7 4 317,5 4 1,-2 6-259,1 5 1,4 1 304,-4-2 0,3 1-3,1-8-1349,-4 3 990,3-8 1,-9-4 91,3-3-468,2-7 190,-5 7 329,4-9-955,-10 3 705,-1-10 1,-6-1-344,-4-5 816,-1 0 1,-11-5 0,-1-1 0</inkml:trace>
  <inkml:trace contextRef="#ctx0" brushRef="#br0" timeOffset="1528">1157 329 12994,'12'-27'-1673,"-1"4"1492,0 0 0,7 4 1003,5 4 1,4 7 358,7-4-1524,0 8 271,0-1 0,3 2 200,-3-1-74,2 0 1,-12 4 367,3 0 215,-3 5-464,-2-4 0,5 9 0,-1-2 195,0 2 0,-2 5-174,-2 0 0,1 4-208,0-4 1,-5 4-19,1-4-406,-5 5 240,3-2 1,-6 0 142,0-3-966,1-3 718,-1 0 0,-5-1-145,-2 1-327,-3-6 472,-1-1 0,0-4-1315,0 3 1105,0-3 0,-5 4 591,-2-5 1,-8-5 0,-3-1 0</inkml:trace>
  <inkml:trace contextRef="#ctx0" brushRef="#br0" timeOffset="2076">1576 115 26029,'5'-18'-2676,"-4"2"1,9 10 3679,-2 2-354,7 3 1,-1 1 0,5 1-1864,1 3 234,-4 2 241,6 5 0,-9 2-80,6 2 0,-1-4 66,1 1 1,2-1 1475,-2-3-968,-2 2-744,4 1 700,-3-5 0,3 4 0,-2-2-315,-4 2 146,-2 1 331,-2 1 1,-5-1-578,-2 0-128,-3 1 126,-1-6 1,0 4 577,0-2 1,-5 1-53,-2-2 0,0 2 805,0-5 1,3 4-442,-3 0 162,4 2-58,-7-4 0,9 5 499,-3-4-860,3 3 159,1-4 7,0 5-610,0-10 418,0 4-55,0 0 1,1-4 156,3 3 1,-2-3 52,6-1 1,-1-1 250,5-3-671,-6 3 329,4-9 7,-4 3-675,6-4 468,-1 0 1,0-4-269,1 0-49,-1-1 176,0 5 0,3 0 241,-2-1 0,1 5-218,-5-1 1,-2 6 597,2-2 0,-4 3-62,3 1 708,1 0-579,-2 0 0,0 5 60,-2 2 452,-3-2-518,10 5 1,-9-3 172,6 4 1,-2-3-92,1-1 1,4 0-333,-4 0 0,-1 2 262,2-5-202,0-1 1,3-3 390,0 0-411,1 0-33,-6 0 1,4 0 447,-3 0-667,4-5 122,0 4 0,1-9-400,4 3 254,-4 1 44,5-4 1,-6 8-277,0-6 1,4 6 129,0-2 0,1 3-193,-5 1 1,4 0-199,0 0-849,0 5 899,-3 1 1,3 2 611,0-1 0,5 1 1,-2 3-1</inkml:trace>
</inkml:ink>
</file>

<file path=word/ink/ink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09T08:18:43.085"/>
    </inkml:context>
    <inkml:brush xml:id="br0">
      <inkml:brushProperty name="width" value="0.05698" units="cm"/>
      <inkml:brushProperty name="height" value="0.05698" units="cm"/>
      <inkml:brushProperty name="color" value="#CC0066"/>
    </inkml:brush>
  </inkml:definitions>
  <inkml:trace contextRef="#ctx0" brushRef="#br0">250 237 12714,'-7'1'308,"4"3"-368,1 2-185,2 10 0,4 3-421,0 8 558,5-3 83,-3 8 0,4-4-183,-2 2-561,2-2 339,-9-10 1,8 2-323,-5-5 665,-1 0 1,-3-7 85,0-1 1,0-3-23,0 3 48,0-4 1,0 2-1,0-5 1</inkml:trace>
  <inkml:trace contextRef="#ctx0" brushRef="#br0" timeOffset="435">0 183 13375,'0'-28'-1890,"0"-2"2414,5 7 1,3 3 0,7 11 1207,4 2-1929,2 4 292,2-2 1,5 5-84,2 0 1,0 0 125,4 0 1,-6 4-499,6 0 0,-8 5 427,1-2 1,-8 2-137,-4-2 0,-3 4-56,0-4 0,-6 3-309,-2 2 0,-3 0-254,-1 3 523,-5-2 214,-6 3 0,-7-4 19,-5-1 1,-1 4 42,-2 0 1,1 0-104,-5-3 0,9-1 183,3 0 0,4-3-357,2-1 1,6-3-5,2 4-159,3-6 1,11 7-109,5-5 438,5 0-42,8 1 0,1-3-27,5 6 1,0-1-140,0 5 0,0 0 306,0 3 0,-5-1-68,-2 5 0,-3 0 194,-2 4 1,-4-4 153,-3-1-261,-7-4-227,2 3 1,-10-6-188,0 0 909,-5 1-244,-12-1 1,-6-1 299,-7-2 0,-4 2-65,-4-3 1,-2 0-241,-5 0 1,3-3 203,1 4 1,3-6-469,-4 2 0,9-3 259,-1-1-690,8 0 228,3 0 0,7-4-308,5 1-1360,4-1 1062,2-1 1,8 3-1545,4-1 2265,11-4 0,11 1 0,5-5 0</inkml:trace>
  <inkml:trace contextRef="#ctx0" brushRef="#br0" timeOffset="844">942 384 13375,'13'-16'-740,"-3"3"515,-10-2 605,0 2 1,-5 3-88,-3 3 0,-7-2-202,-4 5 1,-7 2 426,-4 5-85,-8-1-118,3 8 339,-4-4-157,5 10-21,0-3 0,5 8 318,2-2-716,8 3-53,3 0 0,6-3-193,2 0-276,-2 0 1,9-1-367,-3-3-130,3-3 522,1 0 1,5-5 144,2 1 0,4-6-28,0 2 0,4-3 24,0-1 1,5-5 227,-1-2 214,3-3-267,0-2 1,0 0-52,-3-3 345,2-3-151,-8-5-211,3 6 1,-5-3 43,1 4 1,-5-2-203,1 2 0,-6 5 423,2 4-143,-3 4-172,-1-7 342,0 9-115,0-4 0,0 6-38,0 3 471,0 2-206,0 5 1,0 1 111,0-1-124,0 0-52,0 6 0,0-1-39,0 3-226,0 2 230,5-8 0,0 3-1024,3-4 544,2-1 285,1 0-753,2 1 1,5-6 373,-3-2 529,2-3-687,6-1 377,0 0 0,-1-1-28,1-3 644,0-2-340,-1-11 0,6-5 0,1-7 0</inkml:trace>
  <inkml:trace contextRef="#ctx0" brushRef="#br0" timeOffset="1136">1260 284 11979,'6'-22'-984,"-2"4"1189,-3-4 0,-1 6 0,-1-3 132,-3 4-127,-2 2 117,-5 2 0,-6 5 14,-2 2 1,2 3 69,-2 1 0,1 0-453,-1 0 1,-1 1 347,5 3-600,0 2 307,9 5 0,-3 1 212,5-1-524,0 0 63,9 6 0,3-5-292,7 3 54,3-2 343,4 3 1,1-3-25,0 2 0,-1 1 36,1-1 1,0 4 178,-1-3 0,-4-1-73,-3-4-4,-7-5 124,2 4-95,-9-8 426,4 8-331,-10-9 0,-3 4 197,-7-5-92,-2 0-50,-11 5 0,4-4-35,-3 3 0,4-3 53,0-1 1,5 0-427,3 0 192,-3-5-627,6-1 302,1 0 1,2-1-271,5 4-1059,0 1 1001,9-8 0,7 4 701,6-5 0,9-6 0,2 0 0</inkml:trace>
  <inkml:trace contextRef="#ctx0" brushRef="#br0" timeOffset="1288">1361 283 11979,'11'0'-904,"1"0"362,-1 0 2011,0 0-974,-4 5 1,-2-3 190,-5 6-450,5 0-150,-4 3 1,4 4-334,-5 0 1,0 2 144,0-2 0,0-3-87,0 3 1,0-2-110,0-2-1053,0 1 959,0-1 0,0-3 101,0-1-871,0-4 768,5 2 0,3-5 491,7 0 1,2-5-1,6-2 1</inkml:trace>
  <inkml:trace contextRef="#ctx0" brushRef="#br0" timeOffset="1518">1803 226 11979,'-5'-6'135,"-1"-4"0,-7 9 543,-2-3 0,1 3-352,-5 1 0,0 5 379,-3 2-439,4 3-34,2 2 1,4-1 230,1 0-574,5 1 229,1-1 0,5 0 46,0 1-20,10-1 0,-1-1 0,10-1-244,1-2 0,1 0-22,2 0 0,1-2-483,2-5 1,-2 0 267,3 0-477,-8 0 622,2 0 0,-5 0 116,3 0-1062,-2-5 641,-11-1 0,3-5-284,-6-1 700,1 1 1,-9-10 0,-1-3 0</inkml:trace>
  <inkml:trace contextRef="#ctx0" brushRef="#br0" timeOffset="1635">1679 90 11979,'-17'-16'-930,"-2"2"715,8-5 1560,-3 10 67,7-6-1253,1 9 49,1-1 0,5 4-1564,0 6 1,3 5-372,4 7 1716,1-2 0,13 8 0,-3-3 0</inkml:trace>
</inkml:ink>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overPageProperties xmlns="http://schemas.microsoft.com/office/2006/coverPageProps">
  <PublishDate/>
  <Abstract/>
  <CompanyAddress/>
  <CompanyPhone/>
  <CompanyFax/>
  <CompanyEmail>167873</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1017629F9C979E4495289AC4E793CEDA" ma:contentTypeVersion="14" ma:contentTypeDescription="Create a new document." ma:contentTypeScope="" ma:versionID="c3afa40e0d3b0bb405ab79d9b61c7623">
  <xsd:schema xmlns:xsd="http://www.w3.org/2001/XMLSchema" xmlns:xs="http://www.w3.org/2001/XMLSchema" xmlns:p="http://schemas.microsoft.com/office/2006/metadata/properties" xmlns:ns3="41c81577-3e38-4938-b7d8-7618eac72b90" xmlns:ns4="e16cd1fc-a803-48df-a110-3829612dbfee" targetNamespace="http://schemas.microsoft.com/office/2006/metadata/properties" ma:root="true" ma:fieldsID="e6f36287f41f5ba299749e1d1ba0d727" ns3:_="" ns4:_="">
    <xsd:import namespace="41c81577-3e38-4938-b7d8-7618eac72b90"/>
    <xsd:import namespace="e16cd1fc-a803-48df-a110-3829612dbfe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ServiceAutoTags" minOccurs="0"/>
                <xsd:element ref="ns3:MediaServiceGenerationTime" minOccurs="0"/>
                <xsd:element ref="ns3:MediaServiceEventHashCode" minOccurs="0"/>
                <xsd:element ref="ns3:MediaServiceOCR" minOccurs="0"/>
                <xsd:element ref="ns3:MediaServiceLocatio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1c81577-3e38-4938-b7d8-7618eac72b9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e16cd1fc-a803-48df-a110-3829612dbfe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F6A64B10-02FE-4DC1-B597-806DC857145B}">
  <ds:schemaRefs>
    <ds:schemaRef ds:uri="http://schemas.microsoft.com/office/2006/metadata/contentType"/>
    <ds:schemaRef ds:uri="http://schemas.microsoft.com/office/2006/metadata/properties/metaAttributes"/>
    <ds:schemaRef ds:uri="http://www.w3.org/2000/xmlns/"/>
    <ds:schemaRef ds:uri="http://www.w3.org/2001/XMLSchema"/>
    <ds:schemaRef ds:uri="41c81577-3e38-4938-b7d8-7618eac72b90"/>
    <ds:schemaRef ds:uri="e16cd1fc-a803-48df-a110-3829612dbfee"/>
  </ds:schemaRefs>
</ds:datastoreItem>
</file>

<file path=customXml/itemProps3.xml><?xml version="1.0" encoding="utf-8"?>
<ds:datastoreItem xmlns:ds="http://schemas.openxmlformats.org/officeDocument/2006/customXml" ds:itemID="{20BA2BBF-C97F-4A77-9BDB-7D9177CC5912}">
  <ds:schemaRefs>
    <ds:schemaRef ds:uri="http://schemas.microsoft.com/office/2006/metadata/properties"/>
    <ds:schemaRef ds:uri="http://www.w3.org/2000/xmlns/"/>
  </ds:schemaRefs>
</ds:datastoreItem>
</file>

<file path=customXml/itemProps4.xml><?xml version="1.0" encoding="utf-8"?>
<ds:datastoreItem xmlns:ds="http://schemas.openxmlformats.org/officeDocument/2006/customXml" ds:itemID="{535F3E2C-67B7-43F4-9295-3EFA081F680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52</TotalTime>
  <Pages>15</Pages>
  <Words>1787</Words>
  <Characters>10192</Characters>
  <Application>Microsoft Office Word</Application>
  <DocSecurity>0</DocSecurity>
  <Lines>84</Lines>
  <Paragraphs>23</Paragraphs>
  <ScaleCrop>false</ScaleCrop>
  <HeadingPairs>
    <vt:vector size="2" baseType="variant">
      <vt:variant>
        <vt:lpstr>Title</vt:lpstr>
      </vt:variant>
      <vt:variant>
        <vt:i4>1</vt:i4>
      </vt:variant>
    </vt:vector>
  </HeadingPairs>
  <TitlesOfParts>
    <vt:vector size="1" baseType="lpstr">
      <vt:lpstr>Industrial Processes and Control</vt:lpstr>
    </vt:vector>
  </TitlesOfParts>
  <Company>Pembrokeshire College</Company>
  <LinksUpToDate>false</LinksUpToDate>
  <CharactersWithSpaces>11956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Industrial Processes and Control</dc:title>
  <dc:subject>Process Automation</dc:subject>
  <dc:creator>Luke Eden</dc:creator>
  <cp:keywords/>
  <dc:description/>
  <cp:lastModifiedBy>Nigel Richards</cp:lastModifiedBy>
  <cp:revision>32</cp:revision>
  <dcterms:created xsi:type="dcterms:W3CDTF">2022-06-08T07:31:00Z</dcterms:created>
  <dcterms:modified xsi:type="dcterms:W3CDTF">2022-06-09T09:02:00Z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0x0101001017629F9C979E4495289AC4E793CEDA</vt:lpwstr>
  </property>
</Properties>
</file>