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7EA480-F228-4FF8-81B0-424E129ECECE}" v="77" dt="2026-03-14T20:00:46.8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748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sislava Stoyanova" userId="6fdcd47fb70a22d2" providerId="LiveId" clId="{A0A6F091-C82B-4C1D-A1D2-DD8080C35183}"/>
    <pc:docChg chg="undo redo custSel addSld modSld sldOrd addMainMaster delMainMaster">
      <pc:chgData name="Desislava Stoyanova" userId="6fdcd47fb70a22d2" providerId="LiveId" clId="{A0A6F091-C82B-4C1D-A1D2-DD8080C35183}" dt="2026-03-14T20:02:01.696" v="2326" actId="2710"/>
      <pc:docMkLst>
        <pc:docMk/>
      </pc:docMkLst>
      <pc:sldChg chg="addSp delSp modSp new mod modTransition setBg modClrScheme chgLayout">
        <pc:chgData name="Desislava Stoyanova" userId="6fdcd47fb70a22d2" providerId="LiveId" clId="{A0A6F091-C82B-4C1D-A1D2-DD8080C35183}" dt="2026-03-14T18:17:59.973" v="1198" actId="478"/>
        <pc:sldMkLst>
          <pc:docMk/>
          <pc:sldMk cId="1904794792" sldId="256"/>
        </pc:sldMkLst>
        <pc:spChg chg="mod">
          <ac:chgData name="Desislava Stoyanova" userId="6fdcd47fb70a22d2" providerId="LiveId" clId="{A0A6F091-C82B-4C1D-A1D2-DD8080C35183}" dt="2026-03-14T18:17:51.764" v="1197" actId="115"/>
          <ac:spMkLst>
            <pc:docMk/>
            <pc:sldMk cId="1904794792" sldId="256"/>
            <ac:spMk id="2" creationId="{49741E1F-45DC-3955-E99C-EAE526B51248}"/>
          </ac:spMkLst>
        </pc:spChg>
        <pc:spChg chg="del mod">
          <ac:chgData name="Desislava Stoyanova" userId="6fdcd47fb70a22d2" providerId="LiveId" clId="{A0A6F091-C82B-4C1D-A1D2-DD8080C35183}" dt="2026-03-14T18:17:59.973" v="1198" actId="478"/>
          <ac:spMkLst>
            <pc:docMk/>
            <pc:sldMk cId="1904794792" sldId="256"/>
            <ac:spMk id="3" creationId="{91094A96-F33D-CEBD-437F-82BE653B0723}"/>
          </ac:spMkLst>
        </pc:spChg>
        <pc:spChg chg="add">
          <ac:chgData name="Desislava Stoyanova" userId="6fdcd47fb70a22d2" providerId="LiveId" clId="{A0A6F091-C82B-4C1D-A1D2-DD8080C35183}" dt="2026-03-12T22:07:00.574" v="24" actId="26606"/>
          <ac:spMkLst>
            <pc:docMk/>
            <pc:sldMk cId="1904794792" sldId="256"/>
            <ac:spMk id="56" creationId="{0671A8AE-40A1-4631-A6B8-581AFF065482}"/>
          </ac:spMkLst>
        </pc:spChg>
        <pc:spChg chg="add">
          <ac:chgData name="Desislava Stoyanova" userId="6fdcd47fb70a22d2" providerId="LiveId" clId="{A0A6F091-C82B-4C1D-A1D2-DD8080C35183}" dt="2026-03-12T22:07:00.574" v="24" actId="26606"/>
          <ac:spMkLst>
            <pc:docMk/>
            <pc:sldMk cId="1904794792" sldId="256"/>
            <ac:spMk id="57" creationId="{AB58EF07-17C2-48CF-ABB0-EEF1F17CB8F0}"/>
          </ac:spMkLst>
        </pc:spChg>
        <pc:spChg chg="add">
          <ac:chgData name="Desislava Stoyanova" userId="6fdcd47fb70a22d2" providerId="LiveId" clId="{A0A6F091-C82B-4C1D-A1D2-DD8080C35183}" dt="2026-03-12T22:07:00.574" v="24" actId="26606"/>
          <ac:spMkLst>
            <pc:docMk/>
            <pc:sldMk cId="1904794792" sldId="256"/>
            <ac:spMk id="58" creationId="{AF2F604E-43BE-4DC3-B983-E071523364F8}"/>
          </ac:spMkLst>
        </pc:spChg>
        <pc:spChg chg="add">
          <ac:chgData name="Desislava Stoyanova" userId="6fdcd47fb70a22d2" providerId="LiveId" clId="{A0A6F091-C82B-4C1D-A1D2-DD8080C35183}" dt="2026-03-12T22:07:00.574" v="24" actId="26606"/>
          <ac:spMkLst>
            <pc:docMk/>
            <pc:sldMk cId="1904794792" sldId="256"/>
            <ac:spMk id="59" creationId="{08C9B587-E65E-4B52-B37C-ABEBB6E87928}"/>
          </ac:spMkLst>
        </pc:spChg>
        <pc:picChg chg="add mod ord">
          <ac:chgData name="Desislava Stoyanova" userId="6fdcd47fb70a22d2" providerId="LiveId" clId="{A0A6F091-C82B-4C1D-A1D2-DD8080C35183}" dt="2026-03-12T22:07:00.574" v="24" actId="26606"/>
          <ac:picMkLst>
            <pc:docMk/>
            <pc:sldMk cId="1904794792" sldId="256"/>
            <ac:picMk id="5" creationId="{EC4249F1-4F82-C2DF-D589-849B22AAA99A}"/>
          </ac:picMkLst>
        </pc:picChg>
        <pc:cxnChg chg="add mod">
          <ac:chgData name="Desislava Stoyanova" userId="6fdcd47fb70a22d2" providerId="LiveId" clId="{A0A6F091-C82B-4C1D-A1D2-DD8080C35183}" dt="2026-03-14T18:17:38.612" v="1195" actId="208"/>
          <ac:cxnSpMkLst>
            <pc:docMk/>
            <pc:sldMk cId="1904794792" sldId="256"/>
            <ac:cxnSpMk id="6" creationId="{40C3180D-9155-623C-B72A-1DF1DDD91241}"/>
          </ac:cxnSpMkLst>
        </pc:cxnChg>
      </pc:sldChg>
      <pc:sldChg chg="modSp new mod ord">
        <pc:chgData name="Desislava Stoyanova" userId="6fdcd47fb70a22d2" providerId="LiveId" clId="{A0A6F091-C82B-4C1D-A1D2-DD8080C35183}" dt="2026-03-12T22:08:08.695" v="64" actId="20577"/>
        <pc:sldMkLst>
          <pc:docMk/>
          <pc:sldMk cId="807907979" sldId="257"/>
        </pc:sldMkLst>
        <pc:spChg chg="mod">
          <ac:chgData name="Desislava Stoyanova" userId="6fdcd47fb70a22d2" providerId="LiveId" clId="{A0A6F091-C82B-4C1D-A1D2-DD8080C35183}" dt="2026-03-12T22:08:08.695" v="64" actId="20577"/>
          <ac:spMkLst>
            <pc:docMk/>
            <pc:sldMk cId="807907979" sldId="257"/>
            <ac:spMk id="3" creationId="{2CC28187-1450-99F6-787C-6FAD4053561F}"/>
          </ac:spMkLst>
        </pc:spChg>
      </pc:sldChg>
      <pc:sldChg chg="addSp delSp modSp new mod modTransition setBg">
        <pc:chgData name="Desislava Stoyanova" userId="6fdcd47fb70a22d2" providerId="LiveId" clId="{A0A6F091-C82B-4C1D-A1D2-DD8080C35183}" dt="2026-03-14T19:58:06.877" v="2306" actId="1076"/>
        <pc:sldMkLst>
          <pc:docMk/>
          <pc:sldMk cId="2383532184" sldId="258"/>
        </pc:sldMkLst>
        <pc:spChg chg="add mod">
          <ac:chgData name="Desislava Stoyanova" userId="6fdcd47fb70a22d2" providerId="LiveId" clId="{A0A6F091-C82B-4C1D-A1D2-DD8080C35183}" dt="2026-03-14T19:58:06.877" v="2306" actId="1076"/>
          <ac:spMkLst>
            <pc:docMk/>
            <pc:sldMk cId="2383532184" sldId="258"/>
            <ac:spMk id="6" creationId="{6DC24BE8-38A9-E4A8-E614-57ABDD5986E1}"/>
          </ac:spMkLst>
        </pc:spChg>
        <pc:spChg chg="add mod">
          <ac:chgData name="Desislava Stoyanova" userId="6fdcd47fb70a22d2" providerId="LiveId" clId="{A0A6F091-C82B-4C1D-A1D2-DD8080C35183}" dt="2026-03-14T18:19:01.858" v="1207" actId="1076"/>
          <ac:spMkLst>
            <pc:docMk/>
            <pc:sldMk cId="2383532184" sldId="258"/>
            <ac:spMk id="7" creationId="{D0DDFDB4-A093-9749-DC78-99D37D917EFD}"/>
          </ac:spMkLst>
        </pc:spChg>
        <pc:grpChg chg="add">
          <ac:chgData name="Desislava Stoyanova" userId="6fdcd47fb70a22d2" providerId="LiveId" clId="{A0A6F091-C82B-4C1D-A1D2-DD8080C35183}" dt="2026-03-12T22:26:09.182" v="67" actId="26606"/>
          <ac:grpSpMkLst>
            <pc:docMk/>
            <pc:sldMk cId="2383532184" sldId="258"/>
            <ac:grpSpMk id="10" creationId="{723C66ED-DBBF-12CA-7F5E-813E0E7D036A}"/>
          </ac:grpSpMkLst>
        </pc:grpChg>
        <pc:picChg chg="add mod">
          <ac:chgData name="Desislava Stoyanova" userId="6fdcd47fb70a22d2" providerId="LiveId" clId="{A0A6F091-C82B-4C1D-A1D2-DD8080C35183}" dt="2026-03-14T18:18:51.779" v="1204" actId="1076"/>
          <ac:picMkLst>
            <pc:docMk/>
            <pc:sldMk cId="2383532184" sldId="258"/>
            <ac:picMk id="5" creationId="{A6B2777A-00BC-4F9F-6155-F82437F81D0D}"/>
          </ac:picMkLst>
        </pc:picChg>
        <pc:cxnChg chg="add mod">
          <ac:chgData name="Desislava Stoyanova" userId="6fdcd47fb70a22d2" providerId="LiveId" clId="{A0A6F091-C82B-4C1D-A1D2-DD8080C35183}" dt="2026-03-14T18:19:20.101" v="1209" actId="208"/>
          <ac:cxnSpMkLst>
            <pc:docMk/>
            <pc:sldMk cId="2383532184" sldId="258"/>
            <ac:cxnSpMk id="3" creationId="{AA20CB72-BDFB-4D31-26AD-A9221552C1AC}"/>
          </ac:cxnSpMkLst>
        </pc:cxnChg>
      </pc:sldChg>
      <pc:sldChg chg="addSp delSp modSp new mod modTransition setBg">
        <pc:chgData name="Desislava Stoyanova" userId="6fdcd47fb70a22d2" providerId="LiveId" clId="{A0A6F091-C82B-4C1D-A1D2-DD8080C35183}" dt="2026-03-14T19:33:19.755" v="1874" actId="1076"/>
        <pc:sldMkLst>
          <pc:docMk/>
          <pc:sldMk cId="104452443" sldId="259"/>
        </pc:sldMkLst>
        <pc:spChg chg="add mod">
          <ac:chgData name="Desislava Stoyanova" userId="6fdcd47fb70a22d2" providerId="LiveId" clId="{A0A6F091-C82B-4C1D-A1D2-DD8080C35183}" dt="2026-03-14T19:33:19.755" v="1874" actId="1076"/>
          <ac:spMkLst>
            <pc:docMk/>
            <pc:sldMk cId="104452443" sldId="259"/>
            <ac:spMk id="2" creationId="{882796B0-20A2-4EFF-153A-40DD4B34DB4E}"/>
          </ac:spMkLst>
        </pc:spChg>
        <pc:spChg chg="add mod">
          <ac:chgData name="Desislava Stoyanova" userId="6fdcd47fb70a22d2" providerId="LiveId" clId="{A0A6F091-C82B-4C1D-A1D2-DD8080C35183}" dt="2026-03-14T17:49:25.438" v="780" actId="1076"/>
          <ac:spMkLst>
            <pc:docMk/>
            <pc:sldMk cId="104452443" sldId="259"/>
            <ac:spMk id="3" creationId="{6A1928D5-BA64-79DB-F56D-426F48605D13}"/>
          </ac:spMkLst>
        </pc:spChg>
        <pc:spChg chg="add">
          <ac:chgData name="Desislava Stoyanova" userId="6fdcd47fb70a22d2" providerId="LiveId" clId="{A0A6F091-C82B-4C1D-A1D2-DD8080C35183}" dt="2026-03-12T22:29:52.177" v="80" actId="26606"/>
          <ac:spMkLst>
            <pc:docMk/>
            <pc:sldMk cId="104452443" sldId="259"/>
            <ac:spMk id="10" creationId="{DDDE8F1B-7D12-DA50-6CB4-E966337CB378}"/>
          </ac:spMkLst>
        </pc:spChg>
        <pc:spChg chg="add">
          <ac:chgData name="Desislava Stoyanova" userId="6fdcd47fb70a22d2" providerId="LiveId" clId="{A0A6F091-C82B-4C1D-A1D2-DD8080C35183}" dt="2026-03-12T22:29:52.177" v="80" actId="26606"/>
          <ac:spMkLst>
            <pc:docMk/>
            <pc:sldMk cId="104452443" sldId="259"/>
            <ac:spMk id="31" creationId="{49D2FB46-4858-EF0E-0495-439BCECA839D}"/>
          </ac:spMkLst>
        </pc:spChg>
        <pc:spChg chg="add">
          <ac:chgData name="Desislava Stoyanova" userId="6fdcd47fb70a22d2" providerId="LiveId" clId="{A0A6F091-C82B-4C1D-A1D2-DD8080C35183}" dt="2026-03-12T22:29:52.177" v="80" actId="26606"/>
          <ac:spMkLst>
            <pc:docMk/>
            <pc:sldMk cId="104452443" sldId="259"/>
            <ac:spMk id="32" creationId="{EE39E8A4-1A69-6598-E450-4F053866DAAA}"/>
          </ac:spMkLst>
        </pc:spChg>
        <pc:spChg chg="add">
          <ac:chgData name="Desislava Stoyanova" userId="6fdcd47fb70a22d2" providerId="LiveId" clId="{A0A6F091-C82B-4C1D-A1D2-DD8080C35183}" dt="2026-03-12T22:29:52.177" v="80" actId="26606"/>
          <ac:spMkLst>
            <pc:docMk/>
            <pc:sldMk cId="104452443" sldId="259"/>
            <ac:spMk id="33" creationId="{D6F65BD2-2754-E0E9-CFE6-19FD22182840}"/>
          </ac:spMkLst>
        </pc:spChg>
        <pc:spChg chg="add">
          <ac:chgData name="Desislava Stoyanova" userId="6fdcd47fb70a22d2" providerId="LiveId" clId="{A0A6F091-C82B-4C1D-A1D2-DD8080C35183}" dt="2026-03-12T22:29:52.177" v="80" actId="26606"/>
          <ac:spMkLst>
            <pc:docMk/>
            <pc:sldMk cId="104452443" sldId="259"/>
            <ac:spMk id="34" creationId="{59FF3D06-BE9A-23D0-7FE5-BC81DE93164B}"/>
          </ac:spMkLst>
        </pc:spChg>
        <pc:picChg chg="add mod">
          <ac:chgData name="Desislava Stoyanova" userId="6fdcd47fb70a22d2" providerId="LiveId" clId="{A0A6F091-C82B-4C1D-A1D2-DD8080C35183}" dt="2026-03-14T19:33:05.449" v="1871" actId="1076"/>
          <ac:picMkLst>
            <pc:docMk/>
            <pc:sldMk cId="104452443" sldId="259"/>
            <ac:picMk id="5" creationId="{C1D79685-E4F7-BA99-7768-8CB11C8023C4}"/>
          </ac:picMkLst>
        </pc:picChg>
        <pc:cxnChg chg="add mod">
          <ac:chgData name="Desislava Stoyanova" userId="6fdcd47fb70a22d2" providerId="LiveId" clId="{A0A6F091-C82B-4C1D-A1D2-DD8080C35183}" dt="2026-03-14T19:10:09.478" v="1498" actId="1076"/>
          <ac:cxnSpMkLst>
            <pc:docMk/>
            <pc:sldMk cId="104452443" sldId="259"/>
            <ac:cxnSpMk id="6" creationId="{734CC4DF-1E7B-D4A9-FE9C-A3A905B8BB90}"/>
          </ac:cxnSpMkLst>
        </pc:cxnChg>
      </pc:sldChg>
      <pc:sldChg chg="addSp delSp modSp new mod modTransition setBg">
        <pc:chgData name="Desislava Stoyanova" userId="6fdcd47fb70a22d2" providerId="LiveId" clId="{A0A6F091-C82B-4C1D-A1D2-DD8080C35183}" dt="2026-03-14T19:58:16.789" v="2308" actId="27636"/>
        <pc:sldMkLst>
          <pc:docMk/>
          <pc:sldMk cId="2695496021" sldId="260"/>
        </pc:sldMkLst>
        <pc:spChg chg="add del mod">
          <ac:chgData name="Desislava Stoyanova" userId="6fdcd47fb70a22d2" providerId="LiveId" clId="{A0A6F091-C82B-4C1D-A1D2-DD8080C35183}" dt="2026-03-14T18:03:14.714" v="1166" actId="26606"/>
          <ac:spMkLst>
            <pc:docMk/>
            <pc:sldMk cId="2695496021" sldId="260"/>
            <ac:spMk id="2" creationId="{530D3CF3-0F1E-A34C-74EF-52D0FEE081AF}"/>
          </ac:spMkLst>
        </pc:spChg>
        <pc:spChg chg="del">
          <ac:chgData name="Desislava Stoyanova" userId="6fdcd47fb70a22d2" providerId="LiveId" clId="{A0A6F091-C82B-4C1D-A1D2-DD8080C35183}" dt="2026-03-14T17:56:04.186" v="1141" actId="931"/>
          <ac:spMkLst>
            <pc:docMk/>
            <pc:sldMk cId="2695496021" sldId="260"/>
            <ac:spMk id="3" creationId="{F9507221-0DA7-3C4A-84FB-CB1E8CE797C4}"/>
          </ac:spMkLst>
        </pc:spChg>
        <pc:spChg chg="add del">
          <ac:chgData name="Desislava Stoyanova" userId="6fdcd47fb70a22d2" providerId="LiveId" clId="{A0A6F091-C82B-4C1D-A1D2-DD8080C35183}" dt="2026-03-14T17:58:42.537" v="1161" actId="26606"/>
          <ac:spMkLst>
            <pc:docMk/>
            <pc:sldMk cId="2695496021" sldId="260"/>
            <ac:spMk id="7" creationId="{9F7D5CDA-D291-4307-BF55-1381FED29634}"/>
          </ac:spMkLst>
        </pc:spChg>
        <pc:spChg chg="add del">
          <ac:chgData name="Desislava Stoyanova" userId="6fdcd47fb70a22d2" providerId="LiveId" clId="{A0A6F091-C82B-4C1D-A1D2-DD8080C35183}" dt="2026-03-14T17:58:42.537" v="1161" actId="26606"/>
          <ac:spMkLst>
            <pc:docMk/>
            <pc:sldMk cId="2695496021" sldId="260"/>
            <ac:spMk id="8" creationId="{59B296B9-C5A5-4E4F-9B60-C907B5F1466C}"/>
          </ac:spMkLst>
        </pc:spChg>
        <pc:spChg chg="add del">
          <ac:chgData name="Desislava Stoyanova" userId="6fdcd47fb70a22d2" providerId="LiveId" clId="{A0A6F091-C82B-4C1D-A1D2-DD8080C35183}" dt="2026-03-14T17:56:17.174" v="1143" actId="26606"/>
          <ac:spMkLst>
            <pc:docMk/>
            <pc:sldMk cId="2695496021" sldId="260"/>
            <ac:spMk id="9" creationId="{D75EC0FD-7138-4ADA-FD5B-12731FD61402}"/>
          </ac:spMkLst>
        </pc:spChg>
        <pc:spChg chg="add del">
          <ac:chgData name="Desislava Stoyanova" userId="6fdcd47fb70a22d2" providerId="LiveId" clId="{A0A6F091-C82B-4C1D-A1D2-DD8080C35183}" dt="2026-03-14T17:56:29.081" v="1145" actId="26606"/>
          <ac:spMkLst>
            <pc:docMk/>
            <pc:sldMk cId="2695496021" sldId="260"/>
            <ac:spMk id="10" creationId="{42A4FC2C-047E-45A5-965D-8E1E3BF09BC6}"/>
          </ac:spMkLst>
        </pc:spChg>
        <pc:spChg chg="add del">
          <ac:chgData name="Desislava Stoyanova" userId="6fdcd47fb70a22d2" providerId="LiveId" clId="{A0A6F091-C82B-4C1D-A1D2-DD8080C35183}" dt="2026-03-14T17:58:42.537" v="1161" actId="26606"/>
          <ac:spMkLst>
            <pc:docMk/>
            <pc:sldMk cId="2695496021" sldId="260"/>
            <ac:spMk id="11" creationId="{D0300FD3-5AF1-6305-15FA-9078072672E2}"/>
          </ac:spMkLst>
        </pc:spChg>
        <pc:spChg chg="add del">
          <ac:chgData name="Desislava Stoyanova" userId="6fdcd47fb70a22d2" providerId="LiveId" clId="{A0A6F091-C82B-4C1D-A1D2-DD8080C35183}" dt="2026-03-14T17:56:17.174" v="1143" actId="26606"/>
          <ac:spMkLst>
            <pc:docMk/>
            <pc:sldMk cId="2695496021" sldId="260"/>
            <ac:spMk id="12" creationId="{9F79630B-0F0B-446E-A637-38FA8F61D10E}"/>
          </ac:spMkLst>
        </pc:spChg>
        <pc:spChg chg="add del">
          <ac:chgData name="Desislava Stoyanova" userId="6fdcd47fb70a22d2" providerId="LiveId" clId="{A0A6F091-C82B-4C1D-A1D2-DD8080C35183}" dt="2026-03-14T17:56:44.639" v="1147" actId="26606"/>
          <ac:spMkLst>
            <pc:docMk/>
            <pc:sldMk cId="2695496021" sldId="260"/>
            <ac:spMk id="13" creationId="{9AA72BD9-2C5A-4EDC-931F-5AA08EACA0F3}"/>
          </ac:spMkLst>
        </pc:spChg>
        <pc:spChg chg="add del">
          <ac:chgData name="Desislava Stoyanova" userId="6fdcd47fb70a22d2" providerId="LiveId" clId="{A0A6F091-C82B-4C1D-A1D2-DD8080C35183}" dt="2026-03-14T17:56:17.174" v="1143" actId="26606"/>
          <ac:spMkLst>
            <pc:docMk/>
            <pc:sldMk cId="2695496021" sldId="260"/>
            <ac:spMk id="14" creationId="{B3437C99-FC8E-4311-B48A-F0C4C329B154}"/>
          </ac:spMkLst>
        </pc:spChg>
        <pc:spChg chg="add del">
          <ac:chgData name="Desislava Stoyanova" userId="6fdcd47fb70a22d2" providerId="LiveId" clId="{A0A6F091-C82B-4C1D-A1D2-DD8080C35183}" dt="2026-03-14T17:56:44.639" v="1147" actId="26606"/>
          <ac:spMkLst>
            <pc:docMk/>
            <pc:sldMk cId="2695496021" sldId="260"/>
            <ac:spMk id="15" creationId="{DD3981AC-7B61-4947-BCF3-F7AA7FA385B9}"/>
          </ac:spMkLst>
        </pc:spChg>
        <pc:spChg chg="add del">
          <ac:chgData name="Desislava Stoyanova" userId="6fdcd47fb70a22d2" providerId="LiveId" clId="{A0A6F091-C82B-4C1D-A1D2-DD8080C35183}" dt="2026-03-14T17:56:44.639" v="1147" actId="26606"/>
          <ac:spMkLst>
            <pc:docMk/>
            <pc:sldMk cId="2695496021" sldId="260"/>
            <ac:spMk id="16" creationId="{55D4142C-5077-457F-A6AD-3FECFDB39685}"/>
          </ac:spMkLst>
        </pc:spChg>
        <pc:spChg chg="add del">
          <ac:chgData name="Desislava Stoyanova" userId="6fdcd47fb70a22d2" providerId="LiveId" clId="{A0A6F091-C82B-4C1D-A1D2-DD8080C35183}" dt="2026-03-14T17:56:44.639" v="1147" actId="26606"/>
          <ac:spMkLst>
            <pc:docMk/>
            <pc:sldMk cId="2695496021" sldId="260"/>
            <ac:spMk id="17" creationId="{530D3CF3-0F1E-A34C-74EF-52D0FEE081AF}"/>
          </ac:spMkLst>
        </pc:spChg>
        <pc:spChg chg="add del">
          <ac:chgData name="Desislava Stoyanova" userId="6fdcd47fb70a22d2" providerId="LiveId" clId="{A0A6F091-C82B-4C1D-A1D2-DD8080C35183}" dt="2026-03-14T17:56:44.639" v="1147" actId="26606"/>
          <ac:spMkLst>
            <pc:docMk/>
            <pc:sldMk cId="2695496021" sldId="260"/>
            <ac:spMk id="18" creationId="{7A5F0580-5EE9-419F-96EE-B6529EF6E7D0}"/>
          </ac:spMkLst>
        </pc:spChg>
        <pc:spChg chg="add del">
          <ac:chgData name="Desislava Stoyanova" userId="6fdcd47fb70a22d2" providerId="LiveId" clId="{A0A6F091-C82B-4C1D-A1D2-DD8080C35183}" dt="2026-03-14T17:56:44.639" v="1147" actId="26606"/>
          <ac:spMkLst>
            <pc:docMk/>
            <pc:sldMk cId="2695496021" sldId="260"/>
            <ac:spMk id="19" creationId="{D6755046-CE42-5B02-1E01-066F2B8DD047}"/>
          </ac:spMkLst>
        </pc:spChg>
        <pc:spChg chg="add del">
          <ac:chgData name="Desislava Stoyanova" userId="6fdcd47fb70a22d2" providerId="LiveId" clId="{A0A6F091-C82B-4C1D-A1D2-DD8080C35183}" dt="2026-03-14T17:58:36.172" v="1155" actId="26606"/>
          <ac:spMkLst>
            <pc:docMk/>
            <pc:sldMk cId="2695496021" sldId="260"/>
            <ac:spMk id="20" creationId="{7A5F0580-5EE9-419F-96EE-B6529EF6E7D0}"/>
          </ac:spMkLst>
        </pc:spChg>
        <pc:spChg chg="add del">
          <ac:chgData name="Desislava Stoyanova" userId="6fdcd47fb70a22d2" providerId="LiveId" clId="{A0A6F091-C82B-4C1D-A1D2-DD8080C35183}" dt="2026-03-14T17:56:53.409" v="1149" actId="26606"/>
          <ac:spMkLst>
            <pc:docMk/>
            <pc:sldMk cId="2695496021" sldId="260"/>
            <ac:spMk id="21" creationId="{94E4D846-3AFC-4F86-8C35-24B0542A269D}"/>
          </ac:spMkLst>
        </pc:spChg>
        <pc:spChg chg="add del">
          <ac:chgData name="Desislava Stoyanova" userId="6fdcd47fb70a22d2" providerId="LiveId" clId="{A0A6F091-C82B-4C1D-A1D2-DD8080C35183}" dt="2026-03-14T17:56:53.409" v="1149" actId="26606"/>
          <ac:spMkLst>
            <pc:docMk/>
            <pc:sldMk cId="2695496021" sldId="260"/>
            <ac:spMk id="22" creationId="{284781B9-12CB-45C3-907A-9ED93FF72C65}"/>
          </ac:spMkLst>
        </pc:spChg>
        <pc:spChg chg="add del">
          <ac:chgData name="Desislava Stoyanova" userId="6fdcd47fb70a22d2" providerId="LiveId" clId="{A0A6F091-C82B-4C1D-A1D2-DD8080C35183}" dt="2026-03-14T17:56:53.409" v="1149" actId="26606"/>
          <ac:spMkLst>
            <pc:docMk/>
            <pc:sldMk cId="2695496021" sldId="260"/>
            <ac:spMk id="23" creationId="{530D3CF3-0F1E-A34C-74EF-52D0FEE081AF}"/>
          </ac:spMkLst>
        </pc:spChg>
        <pc:spChg chg="add del">
          <ac:chgData name="Desislava Stoyanova" userId="6fdcd47fb70a22d2" providerId="LiveId" clId="{A0A6F091-C82B-4C1D-A1D2-DD8080C35183}" dt="2026-03-14T17:56:53.409" v="1149" actId="26606"/>
          <ac:spMkLst>
            <pc:docMk/>
            <pc:sldMk cId="2695496021" sldId="260"/>
            <ac:spMk id="24" creationId="{55D4142C-5077-457F-A6AD-3FECFDB39685}"/>
          </ac:spMkLst>
        </pc:spChg>
        <pc:spChg chg="add del">
          <ac:chgData name="Desislava Stoyanova" userId="6fdcd47fb70a22d2" providerId="LiveId" clId="{A0A6F091-C82B-4C1D-A1D2-DD8080C35183}" dt="2026-03-14T17:56:53.409" v="1149" actId="26606"/>
          <ac:spMkLst>
            <pc:docMk/>
            <pc:sldMk cId="2695496021" sldId="260"/>
            <ac:spMk id="25" creationId="{7A5F0580-5EE9-419F-96EE-B6529EF6E7D0}"/>
          </ac:spMkLst>
        </pc:spChg>
        <pc:spChg chg="add del">
          <ac:chgData name="Desislava Stoyanova" userId="6fdcd47fb70a22d2" providerId="LiveId" clId="{A0A6F091-C82B-4C1D-A1D2-DD8080C35183}" dt="2026-03-14T17:56:53.409" v="1149" actId="26606"/>
          <ac:spMkLst>
            <pc:docMk/>
            <pc:sldMk cId="2695496021" sldId="260"/>
            <ac:spMk id="26" creationId="{8CFBCFD1-75A4-53BC-DC41-416BC22E60CA}"/>
          </ac:spMkLst>
        </pc:spChg>
        <pc:spChg chg="add del">
          <ac:chgData name="Desislava Stoyanova" userId="6fdcd47fb70a22d2" providerId="LiveId" clId="{A0A6F091-C82B-4C1D-A1D2-DD8080C35183}" dt="2026-03-14T17:58:42.537" v="1161" actId="26606"/>
          <ac:spMkLst>
            <pc:docMk/>
            <pc:sldMk cId="2695496021" sldId="260"/>
            <ac:spMk id="27" creationId="{530D3CF3-0F1E-A34C-74EF-52D0FEE081AF}"/>
          </ac:spMkLst>
        </pc:spChg>
        <pc:spChg chg="add del">
          <ac:chgData name="Desislava Stoyanova" userId="6fdcd47fb70a22d2" providerId="LiveId" clId="{A0A6F091-C82B-4C1D-A1D2-DD8080C35183}" dt="2026-03-14T17:57:40.024" v="1151" actId="26606"/>
          <ac:spMkLst>
            <pc:docMk/>
            <pc:sldMk cId="2695496021" sldId="260"/>
            <ac:spMk id="28" creationId="{9AA72BD9-2C5A-4EDC-931F-5AA08EACA0F3}"/>
          </ac:spMkLst>
        </pc:spChg>
        <pc:spChg chg="add del">
          <ac:chgData name="Desislava Stoyanova" userId="6fdcd47fb70a22d2" providerId="LiveId" clId="{A0A6F091-C82B-4C1D-A1D2-DD8080C35183}" dt="2026-03-14T17:57:40.024" v="1151" actId="26606"/>
          <ac:spMkLst>
            <pc:docMk/>
            <pc:sldMk cId="2695496021" sldId="260"/>
            <ac:spMk id="29" creationId="{DD3981AC-7B61-4947-BCF3-F7AA7FA385B9}"/>
          </ac:spMkLst>
        </pc:spChg>
        <pc:spChg chg="add del">
          <ac:chgData name="Desislava Stoyanova" userId="6fdcd47fb70a22d2" providerId="LiveId" clId="{A0A6F091-C82B-4C1D-A1D2-DD8080C35183}" dt="2026-03-14T17:57:40.024" v="1151" actId="26606"/>
          <ac:spMkLst>
            <pc:docMk/>
            <pc:sldMk cId="2695496021" sldId="260"/>
            <ac:spMk id="30" creationId="{530D3CF3-0F1E-A34C-74EF-52D0FEE081AF}"/>
          </ac:spMkLst>
        </pc:spChg>
        <pc:spChg chg="add del">
          <ac:chgData name="Desislava Stoyanova" userId="6fdcd47fb70a22d2" providerId="LiveId" clId="{A0A6F091-C82B-4C1D-A1D2-DD8080C35183}" dt="2026-03-14T17:57:40.024" v="1151" actId="26606"/>
          <ac:spMkLst>
            <pc:docMk/>
            <pc:sldMk cId="2695496021" sldId="260"/>
            <ac:spMk id="31" creationId="{55D4142C-5077-457F-A6AD-3FECFDB39685}"/>
          </ac:spMkLst>
        </pc:spChg>
        <pc:spChg chg="add del">
          <ac:chgData name="Desislava Stoyanova" userId="6fdcd47fb70a22d2" providerId="LiveId" clId="{A0A6F091-C82B-4C1D-A1D2-DD8080C35183}" dt="2026-03-14T17:57:40.024" v="1151" actId="26606"/>
          <ac:spMkLst>
            <pc:docMk/>
            <pc:sldMk cId="2695496021" sldId="260"/>
            <ac:spMk id="32" creationId="{7A5F0580-5EE9-419F-96EE-B6529EF6E7D0}"/>
          </ac:spMkLst>
        </pc:spChg>
        <pc:spChg chg="add del">
          <ac:chgData name="Desislava Stoyanova" userId="6fdcd47fb70a22d2" providerId="LiveId" clId="{A0A6F091-C82B-4C1D-A1D2-DD8080C35183}" dt="2026-03-14T17:57:40.024" v="1151" actId="26606"/>
          <ac:spMkLst>
            <pc:docMk/>
            <pc:sldMk cId="2695496021" sldId="260"/>
            <ac:spMk id="33" creationId="{D6755046-CE42-5B02-1E01-066F2B8DD047}"/>
          </ac:spMkLst>
        </pc:spChg>
        <pc:spChg chg="add del">
          <ac:chgData name="Desislava Stoyanova" userId="6fdcd47fb70a22d2" providerId="LiveId" clId="{A0A6F091-C82B-4C1D-A1D2-DD8080C35183}" dt="2026-03-14T17:58:42.537" v="1161" actId="26606"/>
          <ac:spMkLst>
            <pc:docMk/>
            <pc:sldMk cId="2695496021" sldId="260"/>
            <ac:spMk id="34" creationId="{463D737C-5387-952D-921F-4DBB21D6FAA8}"/>
          </ac:spMkLst>
        </pc:spChg>
        <pc:spChg chg="add del">
          <ac:chgData name="Desislava Stoyanova" userId="6fdcd47fb70a22d2" providerId="LiveId" clId="{A0A6F091-C82B-4C1D-A1D2-DD8080C35183}" dt="2026-03-14T17:58:29.792" v="1153" actId="26606"/>
          <ac:spMkLst>
            <pc:docMk/>
            <pc:sldMk cId="2695496021" sldId="260"/>
            <ac:spMk id="35" creationId="{94E4D846-3AFC-4F86-8C35-24B0542A269D}"/>
          </ac:spMkLst>
        </pc:spChg>
        <pc:spChg chg="add del">
          <ac:chgData name="Desislava Stoyanova" userId="6fdcd47fb70a22d2" providerId="LiveId" clId="{A0A6F091-C82B-4C1D-A1D2-DD8080C35183}" dt="2026-03-14T17:58:29.792" v="1153" actId="26606"/>
          <ac:spMkLst>
            <pc:docMk/>
            <pc:sldMk cId="2695496021" sldId="260"/>
            <ac:spMk id="36" creationId="{284781B9-12CB-45C3-907A-9ED93FF72C65}"/>
          </ac:spMkLst>
        </pc:spChg>
        <pc:spChg chg="add del">
          <ac:chgData name="Desislava Stoyanova" userId="6fdcd47fb70a22d2" providerId="LiveId" clId="{A0A6F091-C82B-4C1D-A1D2-DD8080C35183}" dt="2026-03-14T17:58:29.792" v="1153" actId="26606"/>
          <ac:spMkLst>
            <pc:docMk/>
            <pc:sldMk cId="2695496021" sldId="260"/>
            <ac:spMk id="37" creationId="{530D3CF3-0F1E-A34C-74EF-52D0FEE081AF}"/>
          </ac:spMkLst>
        </pc:spChg>
        <pc:spChg chg="add del">
          <ac:chgData name="Desislava Stoyanova" userId="6fdcd47fb70a22d2" providerId="LiveId" clId="{A0A6F091-C82B-4C1D-A1D2-DD8080C35183}" dt="2026-03-14T17:58:29.792" v="1153" actId="26606"/>
          <ac:spMkLst>
            <pc:docMk/>
            <pc:sldMk cId="2695496021" sldId="260"/>
            <ac:spMk id="38" creationId="{55D4142C-5077-457F-A6AD-3FECFDB39685}"/>
          </ac:spMkLst>
        </pc:spChg>
        <pc:spChg chg="add del">
          <ac:chgData name="Desislava Stoyanova" userId="6fdcd47fb70a22d2" providerId="LiveId" clId="{A0A6F091-C82B-4C1D-A1D2-DD8080C35183}" dt="2026-03-14T17:58:29.792" v="1153" actId="26606"/>
          <ac:spMkLst>
            <pc:docMk/>
            <pc:sldMk cId="2695496021" sldId="260"/>
            <ac:spMk id="39" creationId="{7A5F0580-5EE9-419F-96EE-B6529EF6E7D0}"/>
          </ac:spMkLst>
        </pc:spChg>
        <pc:spChg chg="add del">
          <ac:chgData name="Desislava Stoyanova" userId="6fdcd47fb70a22d2" providerId="LiveId" clId="{A0A6F091-C82B-4C1D-A1D2-DD8080C35183}" dt="2026-03-14T17:58:29.792" v="1153" actId="26606"/>
          <ac:spMkLst>
            <pc:docMk/>
            <pc:sldMk cId="2695496021" sldId="260"/>
            <ac:spMk id="40" creationId="{8CFBCFD1-75A4-53BC-DC41-416BC22E60CA}"/>
          </ac:spMkLst>
        </pc:spChg>
        <pc:spChg chg="add del">
          <ac:chgData name="Desislava Stoyanova" userId="6fdcd47fb70a22d2" providerId="LiveId" clId="{A0A6F091-C82B-4C1D-A1D2-DD8080C35183}" dt="2026-03-14T18:02:34.352" v="1163" actId="26606"/>
          <ac:spMkLst>
            <pc:docMk/>
            <pc:sldMk cId="2695496021" sldId="260"/>
            <ac:spMk id="41" creationId="{C0763A76-9F1C-4FC5-82B7-DD475DA461B2}"/>
          </ac:spMkLst>
        </pc:spChg>
        <pc:spChg chg="add del">
          <ac:chgData name="Desislava Stoyanova" userId="6fdcd47fb70a22d2" providerId="LiveId" clId="{A0A6F091-C82B-4C1D-A1D2-DD8080C35183}" dt="2026-03-14T17:58:36.172" v="1155" actId="26606"/>
          <ac:spMkLst>
            <pc:docMk/>
            <pc:sldMk cId="2695496021" sldId="260"/>
            <ac:spMk id="42" creationId="{6B5E2835-4E47-45B3-9CFE-732FF7B05472}"/>
          </ac:spMkLst>
        </pc:spChg>
        <pc:spChg chg="add del">
          <ac:chgData name="Desislava Stoyanova" userId="6fdcd47fb70a22d2" providerId="LiveId" clId="{A0A6F091-C82B-4C1D-A1D2-DD8080C35183}" dt="2026-03-14T17:58:36.172" v="1155" actId="26606"/>
          <ac:spMkLst>
            <pc:docMk/>
            <pc:sldMk cId="2695496021" sldId="260"/>
            <ac:spMk id="43" creationId="{5B45AD5D-AA52-4F7B-9362-576A39AD9E09}"/>
          </ac:spMkLst>
        </pc:spChg>
        <pc:spChg chg="add del">
          <ac:chgData name="Desislava Stoyanova" userId="6fdcd47fb70a22d2" providerId="LiveId" clId="{A0A6F091-C82B-4C1D-A1D2-DD8080C35183}" dt="2026-03-14T17:58:36.172" v="1155" actId="26606"/>
          <ac:spMkLst>
            <pc:docMk/>
            <pc:sldMk cId="2695496021" sldId="260"/>
            <ac:spMk id="44" creationId="{AEDD7960-4866-4399-BEF6-DD1431AB4E34}"/>
          </ac:spMkLst>
        </pc:spChg>
        <pc:spChg chg="add del">
          <ac:chgData name="Desislava Stoyanova" userId="6fdcd47fb70a22d2" providerId="LiveId" clId="{A0A6F091-C82B-4C1D-A1D2-DD8080C35183}" dt="2026-03-14T17:58:36.172" v="1155" actId="26606"/>
          <ac:spMkLst>
            <pc:docMk/>
            <pc:sldMk cId="2695496021" sldId="260"/>
            <ac:spMk id="45" creationId="{530D3CF3-0F1E-A34C-74EF-52D0FEE081AF}"/>
          </ac:spMkLst>
        </pc:spChg>
        <pc:spChg chg="add del">
          <ac:chgData name="Desislava Stoyanova" userId="6fdcd47fb70a22d2" providerId="LiveId" clId="{A0A6F091-C82B-4C1D-A1D2-DD8080C35183}" dt="2026-03-14T17:58:36.172" v="1155" actId="26606"/>
          <ac:spMkLst>
            <pc:docMk/>
            <pc:sldMk cId="2695496021" sldId="260"/>
            <ac:spMk id="46" creationId="{55D4142C-5077-457F-A6AD-3FECFDB39685}"/>
          </ac:spMkLst>
        </pc:spChg>
        <pc:spChg chg="add del">
          <ac:chgData name="Desislava Stoyanova" userId="6fdcd47fb70a22d2" providerId="LiveId" clId="{A0A6F091-C82B-4C1D-A1D2-DD8080C35183}" dt="2026-03-14T17:58:36.172" v="1155" actId="26606"/>
          <ac:spMkLst>
            <pc:docMk/>
            <pc:sldMk cId="2695496021" sldId="260"/>
            <ac:spMk id="47" creationId="{1C34D9F7-3128-EDBE-ED67-1E82279198AA}"/>
          </ac:spMkLst>
        </pc:spChg>
        <pc:spChg chg="add del">
          <ac:chgData name="Desislava Stoyanova" userId="6fdcd47fb70a22d2" providerId="LiveId" clId="{A0A6F091-C82B-4C1D-A1D2-DD8080C35183}" dt="2026-03-14T18:02:34.352" v="1163" actId="26606"/>
          <ac:spMkLst>
            <pc:docMk/>
            <pc:sldMk cId="2695496021" sldId="260"/>
            <ac:spMk id="48" creationId="{E81BF4F6-F2CF-4984-9D14-D6966D92F99F}"/>
          </ac:spMkLst>
        </pc:spChg>
        <pc:spChg chg="add del">
          <ac:chgData name="Desislava Stoyanova" userId="6fdcd47fb70a22d2" providerId="LiveId" clId="{A0A6F091-C82B-4C1D-A1D2-DD8080C35183}" dt="2026-03-14T17:58:38.429" v="1157" actId="26606"/>
          <ac:spMkLst>
            <pc:docMk/>
            <pc:sldMk cId="2695496021" sldId="260"/>
            <ac:spMk id="49" creationId="{9AA72BD9-2C5A-4EDC-931F-5AA08EACA0F3}"/>
          </ac:spMkLst>
        </pc:spChg>
        <pc:spChg chg="add del">
          <ac:chgData name="Desislava Stoyanova" userId="6fdcd47fb70a22d2" providerId="LiveId" clId="{A0A6F091-C82B-4C1D-A1D2-DD8080C35183}" dt="2026-03-14T17:58:38.429" v="1157" actId="26606"/>
          <ac:spMkLst>
            <pc:docMk/>
            <pc:sldMk cId="2695496021" sldId="260"/>
            <ac:spMk id="50" creationId="{DD3981AC-7B61-4947-BCF3-F7AA7FA385B9}"/>
          </ac:spMkLst>
        </pc:spChg>
        <pc:spChg chg="add del">
          <ac:chgData name="Desislava Stoyanova" userId="6fdcd47fb70a22d2" providerId="LiveId" clId="{A0A6F091-C82B-4C1D-A1D2-DD8080C35183}" dt="2026-03-14T17:58:38.429" v="1157" actId="26606"/>
          <ac:spMkLst>
            <pc:docMk/>
            <pc:sldMk cId="2695496021" sldId="260"/>
            <ac:spMk id="51" creationId="{530D3CF3-0F1E-A34C-74EF-52D0FEE081AF}"/>
          </ac:spMkLst>
        </pc:spChg>
        <pc:spChg chg="add del">
          <ac:chgData name="Desislava Stoyanova" userId="6fdcd47fb70a22d2" providerId="LiveId" clId="{A0A6F091-C82B-4C1D-A1D2-DD8080C35183}" dt="2026-03-14T17:58:38.429" v="1157" actId="26606"/>
          <ac:spMkLst>
            <pc:docMk/>
            <pc:sldMk cId="2695496021" sldId="260"/>
            <ac:spMk id="52" creationId="{55D4142C-5077-457F-A6AD-3FECFDB39685}"/>
          </ac:spMkLst>
        </pc:spChg>
        <pc:spChg chg="add del">
          <ac:chgData name="Desislava Stoyanova" userId="6fdcd47fb70a22d2" providerId="LiveId" clId="{A0A6F091-C82B-4C1D-A1D2-DD8080C35183}" dt="2026-03-14T17:58:38.429" v="1157" actId="26606"/>
          <ac:spMkLst>
            <pc:docMk/>
            <pc:sldMk cId="2695496021" sldId="260"/>
            <ac:spMk id="53" creationId="{7A5F0580-5EE9-419F-96EE-B6529EF6E7D0}"/>
          </ac:spMkLst>
        </pc:spChg>
        <pc:spChg chg="add del">
          <ac:chgData name="Desislava Stoyanova" userId="6fdcd47fb70a22d2" providerId="LiveId" clId="{A0A6F091-C82B-4C1D-A1D2-DD8080C35183}" dt="2026-03-14T17:58:38.429" v="1157" actId="26606"/>
          <ac:spMkLst>
            <pc:docMk/>
            <pc:sldMk cId="2695496021" sldId="260"/>
            <ac:spMk id="54" creationId="{D6755046-CE42-5B02-1E01-066F2B8DD047}"/>
          </ac:spMkLst>
        </pc:spChg>
        <pc:spChg chg="add del">
          <ac:chgData name="Desislava Stoyanova" userId="6fdcd47fb70a22d2" providerId="LiveId" clId="{A0A6F091-C82B-4C1D-A1D2-DD8080C35183}" dt="2026-03-14T18:02:34.352" v="1163" actId="26606"/>
          <ac:spMkLst>
            <pc:docMk/>
            <pc:sldMk cId="2695496021" sldId="260"/>
            <ac:spMk id="55" creationId="{530D3CF3-0F1E-A34C-74EF-52D0FEE081AF}"/>
          </ac:spMkLst>
        </pc:spChg>
        <pc:spChg chg="add del">
          <ac:chgData name="Desislava Stoyanova" userId="6fdcd47fb70a22d2" providerId="LiveId" clId="{A0A6F091-C82B-4C1D-A1D2-DD8080C35183}" dt="2026-03-14T18:02:34.352" v="1163" actId="26606"/>
          <ac:spMkLst>
            <pc:docMk/>
            <pc:sldMk cId="2695496021" sldId="260"/>
            <ac:spMk id="56" creationId="{417609D9-B7E4-E508-9F7F-29742FC53F83}"/>
          </ac:spMkLst>
        </pc:spChg>
        <pc:spChg chg="add del">
          <ac:chgData name="Desislava Stoyanova" userId="6fdcd47fb70a22d2" providerId="LiveId" clId="{A0A6F091-C82B-4C1D-A1D2-DD8080C35183}" dt="2026-03-14T18:03:14.699" v="1165" actId="26606"/>
          <ac:spMkLst>
            <pc:docMk/>
            <pc:sldMk cId="2695496021" sldId="260"/>
            <ac:spMk id="58" creationId="{9F79630B-0F0B-446E-A637-38FA8F61D10E}"/>
          </ac:spMkLst>
        </pc:spChg>
        <pc:spChg chg="add del">
          <ac:chgData name="Desislava Stoyanova" userId="6fdcd47fb70a22d2" providerId="LiveId" clId="{A0A6F091-C82B-4C1D-A1D2-DD8080C35183}" dt="2026-03-14T18:03:14.699" v="1165" actId="26606"/>
          <ac:spMkLst>
            <pc:docMk/>
            <pc:sldMk cId="2695496021" sldId="260"/>
            <ac:spMk id="59" creationId="{B3437C99-FC8E-4311-B48A-F0C4C329B154}"/>
          </ac:spMkLst>
        </pc:spChg>
        <pc:spChg chg="add del">
          <ac:chgData name="Desislava Stoyanova" userId="6fdcd47fb70a22d2" providerId="LiveId" clId="{A0A6F091-C82B-4C1D-A1D2-DD8080C35183}" dt="2026-03-14T18:03:14.699" v="1165" actId="26606"/>
          <ac:spMkLst>
            <pc:docMk/>
            <pc:sldMk cId="2695496021" sldId="260"/>
            <ac:spMk id="60" creationId="{530D3CF3-0F1E-A34C-74EF-52D0FEE081AF}"/>
          </ac:spMkLst>
        </pc:spChg>
        <pc:spChg chg="add del">
          <ac:chgData name="Desislava Stoyanova" userId="6fdcd47fb70a22d2" providerId="LiveId" clId="{A0A6F091-C82B-4C1D-A1D2-DD8080C35183}" dt="2026-03-14T18:03:14.699" v="1165" actId="26606"/>
          <ac:spMkLst>
            <pc:docMk/>
            <pc:sldMk cId="2695496021" sldId="260"/>
            <ac:spMk id="61" creationId="{D75EC0FD-7138-4ADA-FD5B-12731FD61402}"/>
          </ac:spMkLst>
        </pc:spChg>
        <pc:spChg chg="add">
          <ac:chgData name="Desislava Stoyanova" userId="6fdcd47fb70a22d2" providerId="LiveId" clId="{A0A6F091-C82B-4C1D-A1D2-DD8080C35183}" dt="2026-03-14T18:03:14.714" v="1166" actId="26606"/>
          <ac:spMkLst>
            <pc:docMk/>
            <pc:sldMk cId="2695496021" sldId="260"/>
            <ac:spMk id="63" creationId="{21A75659-5A6F-4F77-9679-678A00B9D8DC}"/>
          </ac:spMkLst>
        </pc:spChg>
        <pc:spChg chg="add">
          <ac:chgData name="Desislava Stoyanova" userId="6fdcd47fb70a22d2" providerId="LiveId" clId="{A0A6F091-C82B-4C1D-A1D2-DD8080C35183}" dt="2026-03-14T18:03:14.714" v="1166" actId="26606"/>
          <ac:spMkLst>
            <pc:docMk/>
            <pc:sldMk cId="2695496021" sldId="260"/>
            <ac:spMk id="64" creationId="{E30A3A45-140E-431E-AED0-07EF836310B3}"/>
          </ac:spMkLst>
        </pc:spChg>
        <pc:spChg chg="add mod">
          <ac:chgData name="Desislava Stoyanova" userId="6fdcd47fb70a22d2" providerId="LiveId" clId="{A0A6F091-C82B-4C1D-A1D2-DD8080C35183}" dt="2026-03-14T19:33:29.875" v="1876" actId="1076"/>
          <ac:spMkLst>
            <pc:docMk/>
            <pc:sldMk cId="2695496021" sldId="260"/>
            <ac:spMk id="65" creationId="{530D3CF3-0F1E-A34C-74EF-52D0FEE081AF}"/>
          </ac:spMkLst>
        </pc:spChg>
        <pc:spChg chg="add">
          <ac:chgData name="Desislava Stoyanova" userId="6fdcd47fb70a22d2" providerId="LiveId" clId="{A0A6F091-C82B-4C1D-A1D2-DD8080C35183}" dt="2026-03-14T18:03:14.714" v="1166" actId="26606"/>
          <ac:spMkLst>
            <pc:docMk/>
            <pc:sldMk cId="2695496021" sldId="260"/>
            <ac:spMk id="66" creationId="{55D4142C-5077-457F-A6AD-3FECFDB39685}"/>
          </ac:spMkLst>
        </pc:spChg>
        <pc:spChg chg="add">
          <ac:chgData name="Desislava Stoyanova" userId="6fdcd47fb70a22d2" providerId="LiveId" clId="{A0A6F091-C82B-4C1D-A1D2-DD8080C35183}" dt="2026-03-14T18:03:14.714" v="1166" actId="26606"/>
          <ac:spMkLst>
            <pc:docMk/>
            <pc:sldMk cId="2695496021" sldId="260"/>
            <ac:spMk id="67" creationId="{7A5F0580-5EE9-419F-96EE-B6529EF6E7D0}"/>
          </ac:spMkLst>
        </pc:spChg>
        <pc:spChg chg="add mod">
          <ac:chgData name="Desislava Stoyanova" userId="6fdcd47fb70a22d2" providerId="LiveId" clId="{A0A6F091-C82B-4C1D-A1D2-DD8080C35183}" dt="2026-03-14T19:58:16.789" v="2308" actId="27636"/>
          <ac:spMkLst>
            <pc:docMk/>
            <pc:sldMk cId="2695496021" sldId="260"/>
            <ac:spMk id="68" creationId="{2DB71BBC-979F-8714-34DE-93636F6DF4DE}"/>
          </ac:spMkLst>
        </pc:spChg>
        <pc:picChg chg="add mod">
          <ac:chgData name="Desislava Stoyanova" userId="6fdcd47fb70a22d2" providerId="LiveId" clId="{A0A6F091-C82B-4C1D-A1D2-DD8080C35183}" dt="2026-03-14T18:03:14.714" v="1166" actId="26606"/>
          <ac:picMkLst>
            <pc:docMk/>
            <pc:sldMk cId="2695496021" sldId="260"/>
            <ac:picMk id="5" creationId="{8DB0F979-F3BB-67B5-7B2D-360FC087E6D8}"/>
          </ac:picMkLst>
        </pc:picChg>
      </pc:sldChg>
      <pc:sldChg chg="addSp delSp modSp new mod modTransition setBg">
        <pc:chgData name="Desislava Stoyanova" userId="6fdcd47fb70a22d2" providerId="LiveId" clId="{A0A6F091-C82B-4C1D-A1D2-DD8080C35183}" dt="2026-03-14T19:58:44.890" v="2314" actId="1076"/>
        <pc:sldMkLst>
          <pc:docMk/>
          <pc:sldMk cId="258439870" sldId="261"/>
        </pc:sldMkLst>
        <pc:spChg chg="add del mod ord">
          <ac:chgData name="Desislava Stoyanova" userId="6fdcd47fb70a22d2" providerId="LiveId" clId="{A0A6F091-C82B-4C1D-A1D2-DD8080C35183}" dt="2026-03-14T19:15:04.058" v="1557" actId="26606"/>
          <ac:spMkLst>
            <pc:docMk/>
            <pc:sldMk cId="258439870" sldId="261"/>
            <ac:spMk id="2" creationId="{820A40BD-1913-5015-F80B-AB631FC22EBF}"/>
          </ac:spMkLst>
        </pc:spChg>
        <pc:spChg chg="del">
          <ac:chgData name="Desislava Stoyanova" userId="6fdcd47fb70a22d2" providerId="LiveId" clId="{A0A6F091-C82B-4C1D-A1D2-DD8080C35183}" dt="2026-03-14T19:13:50.555" v="1542" actId="931"/>
          <ac:spMkLst>
            <pc:docMk/>
            <pc:sldMk cId="258439870" sldId="261"/>
            <ac:spMk id="3" creationId="{EB5FAE20-C527-AD12-5C67-4485C781AA5F}"/>
          </ac:spMkLst>
        </pc:spChg>
        <pc:spChg chg="add del">
          <ac:chgData name="Desislava Stoyanova" userId="6fdcd47fb70a22d2" providerId="LiveId" clId="{A0A6F091-C82B-4C1D-A1D2-DD8080C35183}" dt="2026-03-14T19:14:25.396" v="1544" actId="26606"/>
          <ac:spMkLst>
            <pc:docMk/>
            <pc:sldMk cId="258439870" sldId="261"/>
            <ac:spMk id="9" creationId="{7A57BB7A-C314-A472-A3B0-417959596477}"/>
          </ac:spMkLst>
        </pc:spChg>
        <pc:spChg chg="add del">
          <ac:chgData name="Desislava Stoyanova" userId="6fdcd47fb70a22d2" providerId="LiveId" clId="{A0A6F091-C82B-4C1D-A1D2-DD8080C35183}" dt="2026-03-14T19:14:46.458" v="1548" actId="26606"/>
          <ac:spMkLst>
            <pc:docMk/>
            <pc:sldMk cId="258439870" sldId="261"/>
            <ac:spMk id="10" creationId="{51935DB0-36D0-5C2E-7342-262D35382F26}"/>
          </ac:spMkLst>
        </pc:spChg>
        <pc:spChg chg="add del">
          <ac:chgData name="Desislava Stoyanova" userId="6fdcd47fb70a22d2" providerId="LiveId" clId="{A0A6F091-C82B-4C1D-A1D2-DD8080C35183}" dt="2026-03-14T19:14:25.396" v="1544" actId="26606"/>
          <ac:spMkLst>
            <pc:docMk/>
            <pc:sldMk cId="258439870" sldId="261"/>
            <ac:spMk id="12" creationId="{9AA72BD9-2C5A-4EDC-931F-5AA08EACA0F3}"/>
          </ac:spMkLst>
        </pc:spChg>
        <pc:spChg chg="add del">
          <ac:chgData name="Desislava Stoyanova" userId="6fdcd47fb70a22d2" providerId="LiveId" clId="{A0A6F091-C82B-4C1D-A1D2-DD8080C35183}" dt="2026-03-14T19:14:25.396" v="1544" actId="26606"/>
          <ac:spMkLst>
            <pc:docMk/>
            <pc:sldMk cId="258439870" sldId="261"/>
            <ac:spMk id="14" creationId="{DD3981AC-7B61-4947-BCF3-F7AA7FA385B9}"/>
          </ac:spMkLst>
        </pc:spChg>
        <pc:spChg chg="add del">
          <ac:chgData name="Desislava Stoyanova" userId="6fdcd47fb70a22d2" providerId="LiveId" clId="{A0A6F091-C82B-4C1D-A1D2-DD8080C35183}" dt="2026-03-14T19:14:25.396" v="1544" actId="26606"/>
          <ac:spMkLst>
            <pc:docMk/>
            <pc:sldMk cId="258439870" sldId="261"/>
            <ac:spMk id="16" creationId="{55D4142C-5077-457F-A6AD-3FECFDB39685}"/>
          </ac:spMkLst>
        </pc:spChg>
        <pc:spChg chg="add del">
          <ac:chgData name="Desislava Stoyanova" userId="6fdcd47fb70a22d2" providerId="LiveId" clId="{A0A6F091-C82B-4C1D-A1D2-DD8080C35183}" dt="2026-03-14T19:14:25.396" v="1544" actId="26606"/>
          <ac:spMkLst>
            <pc:docMk/>
            <pc:sldMk cId="258439870" sldId="261"/>
            <ac:spMk id="18" creationId="{7A5F0580-5EE9-419F-96EE-B6529EF6E7D0}"/>
          </ac:spMkLst>
        </pc:spChg>
        <pc:spChg chg="add del">
          <ac:chgData name="Desislava Stoyanova" userId="6fdcd47fb70a22d2" providerId="LiveId" clId="{A0A6F091-C82B-4C1D-A1D2-DD8080C35183}" dt="2026-03-14T19:14:39.165" v="1546" actId="26606"/>
          <ac:spMkLst>
            <pc:docMk/>
            <pc:sldMk cId="258439870" sldId="261"/>
            <ac:spMk id="20" creationId="{8181FC64-B306-4821-98E2-780662EFC486}"/>
          </ac:spMkLst>
        </pc:spChg>
        <pc:spChg chg="add del">
          <ac:chgData name="Desislava Stoyanova" userId="6fdcd47fb70a22d2" providerId="LiveId" clId="{A0A6F091-C82B-4C1D-A1D2-DD8080C35183}" dt="2026-03-14T19:14:39.165" v="1546" actId="26606"/>
          <ac:spMkLst>
            <pc:docMk/>
            <pc:sldMk cId="258439870" sldId="261"/>
            <ac:spMk id="21" creationId="{5871FC61-DD4E-47D4-81FD-8A7E7D12B371}"/>
          </ac:spMkLst>
        </pc:spChg>
        <pc:spChg chg="add del">
          <ac:chgData name="Desislava Stoyanova" userId="6fdcd47fb70a22d2" providerId="LiveId" clId="{A0A6F091-C82B-4C1D-A1D2-DD8080C35183}" dt="2026-03-14T19:14:39.165" v="1546" actId="26606"/>
          <ac:spMkLst>
            <pc:docMk/>
            <pc:sldMk cId="258439870" sldId="261"/>
            <ac:spMk id="22" creationId="{F9EC3F91-A75C-4F74-867E-E4C28C13546B}"/>
          </ac:spMkLst>
        </pc:spChg>
        <pc:spChg chg="add del">
          <ac:chgData name="Desislava Stoyanova" userId="6fdcd47fb70a22d2" providerId="LiveId" clId="{A0A6F091-C82B-4C1D-A1D2-DD8080C35183}" dt="2026-03-14T19:14:39.165" v="1546" actId="26606"/>
          <ac:spMkLst>
            <pc:docMk/>
            <pc:sldMk cId="258439870" sldId="261"/>
            <ac:spMk id="23" creationId="{829A1E2C-5AC8-40FC-99E9-832069D39792}"/>
          </ac:spMkLst>
        </pc:spChg>
        <pc:spChg chg="add del">
          <ac:chgData name="Desislava Stoyanova" userId="6fdcd47fb70a22d2" providerId="LiveId" clId="{A0A6F091-C82B-4C1D-A1D2-DD8080C35183}" dt="2026-03-14T19:14:39.165" v="1546" actId="26606"/>
          <ac:spMkLst>
            <pc:docMk/>
            <pc:sldMk cId="258439870" sldId="261"/>
            <ac:spMk id="24" creationId="{C686854B-6E69-B939-94B7-2D7C3E26673B}"/>
          </ac:spMkLst>
        </pc:spChg>
        <pc:spChg chg="add del">
          <ac:chgData name="Desislava Stoyanova" userId="6fdcd47fb70a22d2" providerId="LiveId" clId="{A0A6F091-C82B-4C1D-A1D2-DD8080C35183}" dt="2026-03-14T19:14:46.458" v="1548" actId="26606"/>
          <ac:spMkLst>
            <pc:docMk/>
            <pc:sldMk cId="258439870" sldId="261"/>
            <ac:spMk id="26" creationId="{53D31893-BB06-4F90-7CCA-0A7A2694FA80}"/>
          </ac:spMkLst>
        </pc:spChg>
        <pc:spChg chg="add del">
          <ac:chgData name="Desislava Stoyanova" userId="6fdcd47fb70a22d2" providerId="LiveId" clId="{A0A6F091-C82B-4C1D-A1D2-DD8080C35183}" dt="2026-03-14T19:14:46.458" v="1548" actId="26606"/>
          <ac:spMkLst>
            <pc:docMk/>
            <pc:sldMk cId="258439870" sldId="261"/>
            <ac:spMk id="27" creationId="{3F8ABF93-7FE7-6D3B-6AD7-C3921745C20D}"/>
          </ac:spMkLst>
        </pc:spChg>
        <pc:spChg chg="add del">
          <ac:chgData name="Desislava Stoyanova" userId="6fdcd47fb70a22d2" providerId="LiveId" clId="{A0A6F091-C82B-4C1D-A1D2-DD8080C35183}" dt="2026-03-14T19:14:46.458" v="1548" actId="26606"/>
          <ac:spMkLst>
            <pc:docMk/>
            <pc:sldMk cId="258439870" sldId="261"/>
            <ac:spMk id="28" creationId="{D3C4FB21-0C2C-3F62-3EC5-DD378DBD37B2}"/>
          </ac:spMkLst>
        </pc:spChg>
        <pc:spChg chg="add del">
          <ac:chgData name="Desislava Stoyanova" userId="6fdcd47fb70a22d2" providerId="LiveId" clId="{A0A6F091-C82B-4C1D-A1D2-DD8080C35183}" dt="2026-03-14T19:14:49.277" v="1550" actId="26606"/>
          <ac:spMkLst>
            <pc:docMk/>
            <pc:sldMk cId="258439870" sldId="261"/>
            <ac:spMk id="30" creationId="{B250C39F-3F6C-4D53-86D2-7BC6B2FF609C}"/>
          </ac:spMkLst>
        </pc:spChg>
        <pc:spChg chg="add del">
          <ac:chgData name="Desislava Stoyanova" userId="6fdcd47fb70a22d2" providerId="LiveId" clId="{A0A6F091-C82B-4C1D-A1D2-DD8080C35183}" dt="2026-03-14T19:14:49.277" v="1550" actId="26606"/>
          <ac:spMkLst>
            <pc:docMk/>
            <pc:sldMk cId="258439870" sldId="261"/>
            <ac:spMk id="31" creationId="{70A48D59-8581-41F7-B529-F4617FE07A9A}"/>
          </ac:spMkLst>
        </pc:spChg>
        <pc:spChg chg="add del">
          <ac:chgData name="Desislava Stoyanova" userId="6fdcd47fb70a22d2" providerId="LiveId" clId="{A0A6F091-C82B-4C1D-A1D2-DD8080C35183}" dt="2026-03-14T19:14:49.277" v="1550" actId="26606"/>
          <ac:spMkLst>
            <pc:docMk/>
            <pc:sldMk cId="258439870" sldId="261"/>
            <ac:spMk id="32" creationId="{820A40BD-1913-5015-F80B-AB631FC22EBF}"/>
          </ac:spMkLst>
        </pc:spChg>
        <pc:spChg chg="add del">
          <ac:chgData name="Desislava Stoyanova" userId="6fdcd47fb70a22d2" providerId="LiveId" clId="{A0A6F091-C82B-4C1D-A1D2-DD8080C35183}" dt="2026-03-14T19:14:49.277" v="1550" actId="26606"/>
          <ac:spMkLst>
            <pc:docMk/>
            <pc:sldMk cId="258439870" sldId="261"/>
            <ac:spMk id="33" creationId="{AF6568EC-980E-2308-872C-B8E5CCB3815A}"/>
          </ac:spMkLst>
        </pc:spChg>
        <pc:spChg chg="add del">
          <ac:chgData name="Desislava Stoyanova" userId="6fdcd47fb70a22d2" providerId="LiveId" clId="{A0A6F091-C82B-4C1D-A1D2-DD8080C35183}" dt="2026-03-14T19:14:49.277" v="1550" actId="26606"/>
          <ac:spMkLst>
            <pc:docMk/>
            <pc:sldMk cId="258439870" sldId="261"/>
            <ac:spMk id="34" creationId="{9DD005C1-8C51-42D6-9BEE-B9B83849743D}"/>
          </ac:spMkLst>
        </pc:spChg>
        <pc:spChg chg="add del">
          <ac:chgData name="Desislava Stoyanova" userId="6fdcd47fb70a22d2" providerId="LiveId" clId="{A0A6F091-C82B-4C1D-A1D2-DD8080C35183}" dt="2026-03-14T19:14:57.908" v="1552" actId="26606"/>
          <ac:spMkLst>
            <pc:docMk/>
            <pc:sldMk cId="258439870" sldId="261"/>
            <ac:spMk id="36" creationId="{C3D6EC93-F369-413E-AA67-5D4104161046}"/>
          </ac:spMkLst>
        </pc:spChg>
        <pc:spChg chg="add del">
          <ac:chgData name="Desislava Stoyanova" userId="6fdcd47fb70a22d2" providerId="LiveId" clId="{A0A6F091-C82B-4C1D-A1D2-DD8080C35183}" dt="2026-03-14T19:14:57.908" v="1552" actId="26606"/>
          <ac:spMkLst>
            <pc:docMk/>
            <pc:sldMk cId="258439870" sldId="261"/>
            <ac:spMk id="37" creationId="{820A40BD-1913-5015-F80B-AB631FC22EBF}"/>
          </ac:spMkLst>
        </pc:spChg>
        <pc:spChg chg="add del">
          <ac:chgData name="Desislava Stoyanova" userId="6fdcd47fb70a22d2" providerId="LiveId" clId="{A0A6F091-C82B-4C1D-A1D2-DD8080C35183}" dt="2026-03-14T19:14:57.908" v="1552" actId="26606"/>
          <ac:spMkLst>
            <pc:docMk/>
            <pc:sldMk cId="258439870" sldId="261"/>
            <ac:spMk id="38" creationId="{B3CDFB1F-0C71-D15C-1197-C9BB3710BAA2}"/>
          </ac:spMkLst>
        </pc:spChg>
        <pc:spChg chg="add del">
          <ac:chgData name="Desislava Stoyanova" userId="6fdcd47fb70a22d2" providerId="LiveId" clId="{A0A6F091-C82B-4C1D-A1D2-DD8080C35183}" dt="2026-03-14T19:15:02.432" v="1554" actId="26606"/>
          <ac:spMkLst>
            <pc:docMk/>
            <pc:sldMk cId="258439870" sldId="261"/>
            <ac:spMk id="42" creationId="{5396781C-32A1-4FDA-A83B-A7FF8C1B1E99}"/>
          </ac:spMkLst>
        </pc:spChg>
        <pc:spChg chg="add del">
          <ac:chgData name="Desislava Stoyanova" userId="6fdcd47fb70a22d2" providerId="LiveId" clId="{A0A6F091-C82B-4C1D-A1D2-DD8080C35183}" dt="2026-03-14T19:15:02.432" v="1554" actId="26606"/>
          <ac:spMkLst>
            <pc:docMk/>
            <pc:sldMk cId="258439870" sldId="261"/>
            <ac:spMk id="43" creationId="{820A40BD-1913-5015-F80B-AB631FC22EBF}"/>
          </ac:spMkLst>
        </pc:spChg>
        <pc:spChg chg="add del">
          <ac:chgData name="Desislava Stoyanova" userId="6fdcd47fb70a22d2" providerId="LiveId" clId="{A0A6F091-C82B-4C1D-A1D2-DD8080C35183}" dt="2026-03-14T19:15:02.432" v="1554" actId="26606"/>
          <ac:spMkLst>
            <pc:docMk/>
            <pc:sldMk cId="258439870" sldId="261"/>
            <ac:spMk id="47" creationId="{9B9A6F3F-B9D2-C236-7FE8-69516A276F34}"/>
          </ac:spMkLst>
        </pc:spChg>
        <pc:spChg chg="add del">
          <ac:chgData name="Desislava Stoyanova" userId="6fdcd47fb70a22d2" providerId="LiveId" clId="{A0A6F091-C82B-4C1D-A1D2-DD8080C35183}" dt="2026-03-14T19:15:04.011" v="1556" actId="26606"/>
          <ac:spMkLst>
            <pc:docMk/>
            <pc:sldMk cId="258439870" sldId="261"/>
            <ac:spMk id="49" creationId="{04812C46-200A-4DEB-A05E-3ED6C68C2387}"/>
          </ac:spMkLst>
        </pc:spChg>
        <pc:spChg chg="add del">
          <ac:chgData name="Desislava Stoyanova" userId="6fdcd47fb70a22d2" providerId="LiveId" clId="{A0A6F091-C82B-4C1D-A1D2-DD8080C35183}" dt="2026-03-14T19:15:04.011" v="1556" actId="26606"/>
          <ac:spMkLst>
            <pc:docMk/>
            <pc:sldMk cId="258439870" sldId="261"/>
            <ac:spMk id="50" creationId="{D1EA859B-E555-4109-94F3-6700E046E008}"/>
          </ac:spMkLst>
        </pc:spChg>
        <pc:spChg chg="add del">
          <ac:chgData name="Desislava Stoyanova" userId="6fdcd47fb70a22d2" providerId="LiveId" clId="{A0A6F091-C82B-4C1D-A1D2-DD8080C35183}" dt="2026-03-14T19:15:04.011" v="1556" actId="26606"/>
          <ac:spMkLst>
            <pc:docMk/>
            <pc:sldMk cId="258439870" sldId="261"/>
            <ac:spMk id="51" creationId="{820A40BD-1913-5015-F80B-AB631FC22EBF}"/>
          </ac:spMkLst>
        </pc:spChg>
        <pc:spChg chg="add del">
          <ac:chgData name="Desislava Stoyanova" userId="6fdcd47fb70a22d2" providerId="LiveId" clId="{A0A6F091-C82B-4C1D-A1D2-DD8080C35183}" dt="2026-03-14T19:15:04.011" v="1556" actId="26606"/>
          <ac:spMkLst>
            <pc:docMk/>
            <pc:sldMk cId="258439870" sldId="261"/>
            <ac:spMk id="52" creationId="{E2989B36-839C-3B54-37E0-657DD6B9598A}"/>
          </ac:spMkLst>
        </pc:spChg>
        <pc:spChg chg="add">
          <ac:chgData name="Desislava Stoyanova" userId="6fdcd47fb70a22d2" providerId="LiveId" clId="{A0A6F091-C82B-4C1D-A1D2-DD8080C35183}" dt="2026-03-14T19:15:04.058" v="1557" actId="26606"/>
          <ac:spMkLst>
            <pc:docMk/>
            <pc:sldMk cId="258439870" sldId="261"/>
            <ac:spMk id="54" creationId="{9AA72BD9-2C5A-4EDC-931F-5AA08EACA0F3}"/>
          </ac:spMkLst>
        </pc:spChg>
        <pc:spChg chg="add">
          <ac:chgData name="Desislava Stoyanova" userId="6fdcd47fb70a22d2" providerId="LiveId" clId="{A0A6F091-C82B-4C1D-A1D2-DD8080C35183}" dt="2026-03-14T19:15:04.058" v="1557" actId="26606"/>
          <ac:spMkLst>
            <pc:docMk/>
            <pc:sldMk cId="258439870" sldId="261"/>
            <ac:spMk id="55" creationId="{DD3981AC-7B61-4947-BCF3-F7AA7FA385B9}"/>
          </ac:spMkLst>
        </pc:spChg>
        <pc:spChg chg="add mod">
          <ac:chgData name="Desislava Stoyanova" userId="6fdcd47fb70a22d2" providerId="LiveId" clId="{A0A6F091-C82B-4C1D-A1D2-DD8080C35183}" dt="2026-03-14T19:33:47.222" v="1878" actId="1076"/>
          <ac:spMkLst>
            <pc:docMk/>
            <pc:sldMk cId="258439870" sldId="261"/>
            <ac:spMk id="56" creationId="{820A40BD-1913-5015-F80B-AB631FC22EBF}"/>
          </ac:spMkLst>
        </pc:spChg>
        <pc:spChg chg="add">
          <ac:chgData name="Desislava Stoyanova" userId="6fdcd47fb70a22d2" providerId="LiveId" clId="{A0A6F091-C82B-4C1D-A1D2-DD8080C35183}" dt="2026-03-14T19:15:04.058" v="1557" actId="26606"/>
          <ac:spMkLst>
            <pc:docMk/>
            <pc:sldMk cId="258439870" sldId="261"/>
            <ac:spMk id="57" creationId="{55D4142C-5077-457F-A6AD-3FECFDB39685}"/>
          </ac:spMkLst>
        </pc:spChg>
        <pc:spChg chg="add">
          <ac:chgData name="Desislava Stoyanova" userId="6fdcd47fb70a22d2" providerId="LiveId" clId="{A0A6F091-C82B-4C1D-A1D2-DD8080C35183}" dt="2026-03-14T19:15:04.058" v="1557" actId="26606"/>
          <ac:spMkLst>
            <pc:docMk/>
            <pc:sldMk cId="258439870" sldId="261"/>
            <ac:spMk id="58" creationId="{7A5F0580-5EE9-419F-96EE-B6529EF6E7D0}"/>
          </ac:spMkLst>
        </pc:spChg>
        <pc:spChg chg="add mod">
          <ac:chgData name="Desislava Stoyanova" userId="6fdcd47fb70a22d2" providerId="LiveId" clId="{A0A6F091-C82B-4C1D-A1D2-DD8080C35183}" dt="2026-03-14T19:58:44.890" v="2314" actId="1076"/>
          <ac:spMkLst>
            <pc:docMk/>
            <pc:sldMk cId="258439870" sldId="261"/>
            <ac:spMk id="59" creationId="{7A57BB7A-C314-A472-A3B0-417959596477}"/>
          </ac:spMkLst>
        </pc:spChg>
        <pc:grpChg chg="add del">
          <ac:chgData name="Desislava Stoyanova" userId="6fdcd47fb70a22d2" providerId="LiveId" clId="{A0A6F091-C82B-4C1D-A1D2-DD8080C35183}" dt="2026-03-14T19:14:57.908" v="1552" actId="26606"/>
          <ac:grpSpMkLst>
            <pc:docMk/>
            <pc:sldMk cId="258439870" sldId="261"/>
            <ac:grpSpMk id="39" creationId="{4EA04677-6B2C-40F4-975C-ED9196552771}"/>
          </ac:grpSpMkLst>
        </pc:grpChg>
        <pc:grpChg chg="add del">
          <ac:chgData name="Desislava Stoyanova" userId="6fdcd47fb70a22d2" providerId="LiveId" clId="{A0A6F091-C82B-4C1D-A1D2-DD8080C35183}" dt="2026-03-14T19:15:02.432" v="1554" actId="26606"/>
          <ac:grpSpMkLst>
            <pc:docMk/>
            <pc:sldMk cId="258439870" sldId="261"/>
            <ac:grpSpMk id="44" creationId="{54A1C8FD-E5B7-4BEC-A74A-A55FB8EA7CFE}"/>
          </ac:grpSpMkLst>
        </pc:grpChg>
        <pc:picChg chg="add mod">
          <ac:chgData name="Desislava Stoyanova" userId="6fdcd47fb70a22d2" providerId="LiveId" clId="{A0A6F091-C82B-4C1D-A1D2-DD8080C35183}" dt="2026-03-14T19:15:04.058" v="1557" actId="26606"/>
          <ac:picMkLst>
            <pc:docMk/>
            <pc:sldMk cId="258439870" sldId="261"/>
            <ac:picMk id="5" creationId="{B8CF1871-D94B-5501-A175-C5F04E8DBD24}"/>
          </ac:picMkLst>
        </pc:picChg>
      </pc:sldChg>
      <pc:sldChg chg="addSp delSp modSp new mod modTransition setBg setClrOvrMap">
        <pc:chgData name="Desislava Stoyanova" userId="6fdcd47fb70a22d2" providerId="LiveId" clId="{A0A6F091-C82B-4C1D-A1D2-DD8080C35183}" dt="2026-03-14T20:02:01.696" v="2326" actId="2710"/>
        <pc:sldMkLst>
          <pc:docMk/>
          <pc:sldMk cId="1447163862" sldId="262"/>
        </pc:sldMkLst>
        <pc:spChg chg="mod ord">
          <ac:chgData name="Desislava Stoyanova" userId="6fdcd47fb70a22d2" providerId="LiveId" clId="{A0A6F091-C82B-4C1D-A1D2-DD8080C35183}" dt="2026-03-14T19:43:44.678" v="2195" actId="26606"/>
          <ac:spMkLst>
            <pc:docMk/>
            <pc:sldMk cId="1447163862" sldId="262"/>
            <ac:spMk id="2" creationId="{BB2EE85E-A52C-6A2F-3856-62CBE17FF91A}"/>
          </ac:spMkLst>
        </pc:spChg>
        <pc:spChg chg="del">
          <ac:chgData name="Desislava Stoyanova" userId="6fdcd47fb70a22d2" providerId="LiveId" clId="{A0A6F091-C82B-4C1D-A1D2-DD8080C35183}" dt="2026-03-14T19:35:25.219" v="1880" actId="931"/>
          <ac:spMkLst>
            <pc:docMk/>
            <pc:sldMk cId="1447163862" sldId="262"/>
            <ac:spMk id="3" creationId="{7AF4FC57-D207-F2F5-0A1E-301E3E961B1E}"/>
          </ac:spMkLst>
        </pc:spChg>
        <pc:spChg chg="add del">
          <ac:chgData name="Desislava Stoyanova" userId="6fdcd47fb70a22d2" providerId="LiveId" clId="{A0A6F091-C82B-4C1D-A1D2-DD8080C35183}" dt="2026-03-14T19:35:43.169" v="1882" actId="26606"/>
          <ac:spMkLst>
            <pc:docMk/>
            <pc:sldMk cId="1447163862" sldId="262"/>
            <ac:spMk id="9" creationId="{DD2D4B40-D701-5367-5FEB-721B336C8165}"/>
          </ac:spMkLst>
        </pc:spChg>
        <pc:spChg chg="add del">
          <ac:chgData name="Desislava Stoyanova" userId="6fdcd47fb70a22d2" providerId="LiveId" clId="{A0A6F091-C82B-4C1D-A1D2-DD8080C35183}" dt="2026-03-14T19:35:43.169" v="1882" actId="26606"/>
          <ac:spMkLst>
            <pc:docMk/>
            <pc:sldMk cId="1447163862" sldId="262"/>
            <ac:spMk id="12" creationId="{21A75659-5A6F-4F77-9679-678A00B9D8DC}"/>
          </ac:spMkLst>
        </pc:spChg>
        <pc:spChg chg="add del">
          <ac:chgData name="Desislava Stoyanova" userId="6fdcd47fb70a22d2" providerId="LiveId" clId="{A0A6F091-C82B-4C1D-A1D2-DD8080C35183}" dt="2026-03-14T19:35:43.169" v="1882" actId="26606"/>
          <ac:spMkLst>
            <pc:docMk/>
            <pc:sldMk cId="1447163862" sldId="262"/>
            <ac:spMk id="14" creationId="{E30A3A45-140E-431E-AED0-07EF836310B3}"/>
          </ac:spMkLst>
        </pc:spChg>
        <pc:spChg chg="add del">
          <ac:chgData name="Desislava Stoyanova" userId="6fdcd47fb70a22d2" providerId="LiveId" clId="{A0A6F091-C82B-4C1D-A1D2-DD8080C35183}" dt="2026-03-14T19:35:43.169" v="1882" actId="26606"/>
          <ac:spMkLst>
            <pc:docMk/>
            <pc:sldMk cId="1447163862" sldId="262"/>
            <ac:spMk id="16" creationId="{55D4142C-5077-457F-A6AD-3FECFDB39685}"/>
          </ac:spMkLst>
        </pc:spChg>
        <pc:spChg chg="add del">
          <ac:chgData name="Desislava Stoyanova" userId="6fdcd47fb70a22d2" providerId="LiveId" clId="{A0A6F091-C82B-4C1D-A1D2-DD8080C35183}" dt="2026-03-14T19:35:43.169" v="1882" actId="26606"/>
          <ac:spMkLst>
            <pc:docMk/>
            <pc:sldMk cId="1447163862" sldId="262"/>
            <ac:spMk id="18" creationId="{7A5F0580-5EE9-419F-96EE-B6529EF6E7D0}"/>
          </ac:spMkLst>
        </pc:spChg>
        <pc:spChg chg="add del">
          <ac:chgData name="Desislava Stoyanova" userId="6fdcd47fb70a22d2" providerId="LiveId" clId="{A0A6F091-C82B-4C1D-A1D2-DD8080C35183}" dt="2026-03-14T19:35:47.042" v="1884" actId="26606"/>
          <ac:spMkLst>
            <pc:docMk/>
            <pc:sldMk cId="1447163862" sldId="262"/>
            <ac:spMk id="20" creationId="{B250C39F-3F6C-4D53-86D2-7BC6B2FF609C}"/>
          </ac:spMkLst>
        </pc:spChg>
        <pc:spChg chg="add del">
          <ac:chgData name="Desislava Stoyanova" userId="6fdcd47fb70a22d2" providerId="LiveId" clId="{A0A6F091-C82B-4C1D-A1D2-DD8080C35183}" dt="2026-03-14T19:35:47.042" v="1884" actId="26606"/>
          <ac:spMkLst>
            <pc:docMk/>
            <pc:sldMk cId="1447163862" sldId="262"/>
            <ac:spMk id="21" creationId="{70A48D59-8581-41F7-B529-F4617FE07A9A}"/>
          </ac:spMkLst>
        </pc:spChg>
        <pc:spChg chg="add del">
          <ac:chgData name="Desislava Stoyanova" userId="6fdcd47fb70a22d2" providerId="LiveId" clId="{A0A6F091-C82B-4C1D-A1D2-DD8080C35183}" dt="2026-03-14T19:35:47.042" v="1884" actId="26606"/>
          <ac:spMkLst>
            <pc:docMk/>
            <pc:sldMk cId="1447163862" sldId="262"/>
            <ac:spMk id="22" creationId="{99D6B135-2434-63F9-4F22-A70E27BEE571}"/>
          </ac:spMkLst>
        </pc:spChg>
        <pc:spChg chg="add del">
          <ac:chgData name="Desislava Stoyanova" userId="6fdcd47fb70a22d2" providerId="LiveId" clId="{A0A6F091-C82B-4C1D-A1D2-DD8080C35183}" dt="2026-03-14T19:35:47.042" v="1884" actId="26606"/>
          <ac:spMkLst>
            <pc:docMk/>
            <pc:sldMk cId="1447163862" sldId="262"/>
            <ac:spMk id="23" creationId="{9DD005C1-8C51-42D6-9BEE-B9B83849743D}"/>
          </ac:spMkLst>
        </pc:spChg>
        <pc:spChg chg="add del">
          <ac:chgData name="Desislava Stoyanova" userId="6fdcd47fb70a22d2" providerId="LiveId" clId="{A0A6F091-C82B-4C1D-A1D2-DD8080C35183}" dt="2026-03-14T19:35:54.875" v="1886" actId="26606"/>
          <ac:spMkLst>
            <pc:docMk/>
            <pc:sldMk cId="1447163862" sldId="262"/>
            <ac:spMk id="25" creationId="{AE3A741D-C19B-960A-5803-1C5887147820}"/>
          </ac:spMkLst>
        </pc:spChg>
        <pc:spChg chg="add del">
          <ac:chgData name="Desislava Stoyanova" userId="6fdcd47fb70a22d2" providerId="LiveId" clId="{A0A6F091-C82B-4C1D-A1D2-DD8080C35183}" dt="2026-03-14T19:35:54.875" v="1886" actId="26606"/>
          <ac:spMkLst>
            <pc:docMk/>
            <pc:sldMk cId="1447163862" sldId="262"/>
            <ac:spMk id="26" creationId="{DC39DE25-0E4E-0AA7-0932-1D78C2372786}"/>
          </ac:spMkLst>
        </pc:spChg>
        <pc:spChg chg="add del">
          <ac:chgData name="Desislava Stoyanova" userId="6fdcd47fb70a22d2" providerId="LiveId" clId="{A0A6F091-C82B-4C1D-A1D2-DD8080C35183}" dt="2026-03-14T19:35:54.875" v="1886" actId="26606"/>
          <ac:spMkLst>
            <pc:docMk/>
            <pc:sldMk cId="1447163862" sldId="262"/>
            <ac:spMk id="27" creationId="{8D6EA299-0840-6DEA-E670-C49AEBC87E89}"/>
          </ac:spMkLst>
        </pc:spChg>
        <pc:spChg chg="add del">
          <ac:chgData name="Desislava Stoyanova" userId="6fdcd47fb70a22d2" providerId="LiveId" clId="{A0A6F091-C82B-4C1D-A1D2-DD8080C35183}" dt="2026-03-14T19:35:54.875" v="1886" actId="26606"/>
          <ac:spMkLst>
            <pc:docMk/>
            <pc:sldMk cId="1447163862" sldId="262"/>
            <ac:spMk id="28" creationId="{CA64ECA9-185D-58DB-D6E7-E1BD381F4408}"/>
          </ac:spMkLst>
        </pc:spChg>
        <pc:spChg chg="add del">
          <ac:chgData name="Desislava Stoyanova" userId="6fdcd47fb70a22d2" providerId="LiveId" clId="{A0A6F091-C82B-4C1D-A1D2-DD8080C35183}" dt="2026-03-14T19:35:56.471" v="1888" actId="26606"/>
          <ac:spMkLst>
            <pc:docMk/>
            <pc:sldMk cId="1447163862" sldId="262"/>
            <ac:spMk id="30" creationId="{21A75659-5A6F-4F77-9679-678A00B9D8DC}"/>
          </ac:spMkLst>
        </pc:spChg>
        <pc:spChg chg="add del">
          <ac:chgData name="Desislava Stoyanova" userId="6fdcd47fb70a22d2" providerId="LiveId" clId="{A0A6F091-C82B-4C1D-A1D2-DD8080C35183}" dt="2026-03-14T19:35:56.471" v="1888" actId="26606"/>
          <ac:spMkLst>
            <pc:docMk/>
            <pc:sldMk cId="1447163862" sldId="262"/>
            <ac:spMk id="31" creationId="{E30A3A45-140E-431E-AED0-07EF836310B3}"/>
          </ac:spMkLst>
        </pc:spChg>
        <pc:spChg chg="add del">
          <ac:chgData name="Desislava Stoyanova" userId="6fdcd47fb70a22d2" providerId="LiveId" clId="{A0A6F091-C82B-4C1D-A1D2-DD8080C35183}" dt="2026-03-14T19:35:56.471" v="1888" actId="26606"/>
          <ac:spMkLst>
            <pc:docMk/>
            <pc:sldMk cId="1447163862" sldId="262"/>
            <ac:spMk id="32" creationId="{55D4142C-5077-457F-A6AD-3FECFDB39685}"/>
          </ac:spMkLst>
        </pc:spChg>
        <pc:spChg chg="add del">
          <ac:chgData name="Desislava Stoyanova" userId="6fdcd47fb70a22d2" providerId="LiveId" clId="{A0A6F091-C82B-4C1D-A1D2-DD8080C35183}" dt="2026-03-14T19:35:56.471" v="1888" actId="26606"/>
          <ac:spMkLst>
            <pc:docMk/>
            <pc:sldMk cId="1447163862" sldId="262"/>
            <ac:spMk id="33" creationId="{7A5F0580-5EE9-419F-96EE-B6529EF6E7D0}"/>
          </ac:spMkLst>
        </pc:spChg>
        <pc:spChg chg="add del">
          <ac:chgData name="Desislava Stoyanova" userId="6fdcd47fb70a22d2" providerId="LiveId" clId="{A0A6F091-C82B-4C1D-A1D2-DD8080C35183}" dt="2026-03-14T19:35:56.471" v="1888" actId="26606"/>
          <ac:spMkLst>
            <pc:docMk/>
            <pc:sldMk cId="1447163862" sldId="262"/>
            <ac:spMk id="34" creationId="{DD2D4B40-D701-5367-5FEB-721B336C8165}"/>
          </ac:spMkLst>
        </pc:spChg>
        <pc:spChg chg="add del">
          <ac:chgData name="Desislava Stoyanova" userId="6fdcd47fb70a22d2" providerId="LiveId" clId="{A0A6F091-C82B-4C1D-A1D2-DD8080C35183}" dt="2026-03-14T19:43:44.678" v="2195" actId="26606"/>
          <ac:spMkLst>
            <pc:docMk/>
            <pc:sldMk cId="1447163862" sldId="262"/>
            <ac:spMk id="36" creationId="{9AA72BD9-2C5A-4EDC-931F-5AA08EACA0F3}"/>
          </ac:spMkLst>
        </pc:spChg>
        <pc:spChg chg="add del">
          <ac:chgData name="Desislava Stoyanova" userId="6fdcd47fb70a22d2" providerId="LiveId" clId="{A0A6F091-C82B-4C1D-A1D2-DD8080C35183}" dt="2026-03-14T19:43:44.678" v="2195" actId="26606"/>
          <ac:spMkLst>
            <pc:docMk/>
            <pc:sldMk cId="1447163862" sldId="262"/>
            <ac:spMk id="37" creationId="{DD3981AC-7B61-4947-BCF3-F7AA7FA385B9}"/>
          </ac:spMkLst>
        </pc:spChg>
        <pc:spChg chg="add del">
          <ac:chgData name="Desislava Stoyanova" userId="6fdcd47fb70a22d2" providerId="LiveId" clId="{A0A6F091-C82B-4C1D-A1D2-DD8080C35183}" dt="2026-03-14T19:43:44.678" v="2195" actId="26606"/>
          <ac:spMkLst>
            <pc:docMk/>
            <pc:sldMk cId="1447163862" sldId="262"/>
            <ac:spMk id="38" creationId="{55D4142C-5077-457F-A6AD-3FECFDB39685}"/>
          </ac:spMkLst>
        </pc:spChg>
        <pc:spChg chg="add del">
          <ac:chgData name="Desislava Stoyanova" userId="6fdcd47fb70a22d2" providerId="LiveId" clId="{A0A6F091-C82B-4C1D-A1D2-DD8080C35183}" dt="2026-03-14T19:43:44.678" v="2195" actId="26606"/>
          <ac:spMkLst>
            <pc:docMk/>
            <pc:sldMk cId="1447163862" sldId="262"/>
            <ac:spMk id="39" creationId="{7A5F0580-5EE9-419F-96EE-B6529EF6E7D0}"/>
          </ac:spMkLst>
        </pc:spChg>
        <pc:spChg chg="add del mod">
          <ac:chgData name="Desislava Stoyanova" userId="6fdcd47fb70a22d2" providerId="LiveId" clId="{A0A6F091-C82B-4C1D-A1D2-DD8080C35183}" dt="2026-03-14T20:02:01.696" v="2326" actId="2710"/>
          <ac:spMkLst>
            <pc:docMk/>
            <pc:sldMk cId="1447163862" sldId="262"/>
            <ac:spMk id="40" creationId="{F9777966-A48F-4826-2B15-3182D93CE7DD}"/>
          </ac:spMkLst>
        </pc:spChg>
        <pc:spChg chg="add">
          <ac:chgData name="Desislava Stoyanova" userId="6fdcd47fb70a22d2" providerId="LiveId" clId="{A0A6F091-C82B-4C1D-A1D2-DD8080C35183}" dt="2026-03-14T19:43:44.678" v="2195" actId="26606"/>
          <ac:spMkLst>
            <pc:docMk/>
            <pc:sldMk cId="1447163862" sldId="262"/>
            <ac:spMk id="45" creationId="{C5E6CFF1-2F42-4E10-9A97-F116F46F53FE}"/>
          </ac:spMkLst>
        </pc:spChg>
        <pc:graphicFrameChg chg="add del">
          <ac:chgData name="Desislava Stoyanova" userId="6fdcd47fb70a22d2" providerId="LiveId" clId="{A0A6F091-C82B-4C1D-A1D2-DD8080C35183}" dt="2026-03-14T19:52:44.859" v="2235" actId="26606"/>
          <ac:graphicFrameMkLst>
            <pc:docMk/>
            <pc:sldMk cId="1447163862" sldId="262"/>
            <ac:graphicFrameMk id="49" creationId="{9477E277-8987-6AAE-9F78-D6BD6A2FBD31}"/>
          </ac:graphicFrameMkLst>
        </pc:graphicFrameChg>
        <pc:graphicFrameChg chg="add del">
          <ac:chgData name="Desislava Stoyanova" userId="6fdcd47fb70a22d2" providerId="LiveId" clId="{A0A6F091-C82B-4C1D-A1D2-DD8080C35183}" dt="2026-03-14T19:52:52.034" v="2237" actId="26606"/>
          <ac:graphicFrameMkLst>
            <pc:docMk/>
            <pc:sldMk cId="1447163862" sldId="262"/>
            <ac:graphicFrameMk id="50" creationId="{D2E9467A-5C80-AD8E-A446-FCCBE305C301}"/>
          </ac:graphicFrameMkLst>
        </pc:graphicFrameChg>
        <pc:graphicFrameChg chg="add del">
          <ac:chgData name="Desislava Stoyanova" userId="6fdcd47fb70a22d2" providerId="LiveId" clId="{A0A6F091-C82B-4C1D-A1D2-DD8080C35183}" dt="2026-03-14T19:52:54.093" v="2239" actId="26606"/>
          <ac:graphicFrameMkLst>
            <pc:docMk/>
            <pc:sldMk cId="1447163862" sldId="262"/>
            <ac:graphicFrameMk id="52" creationId="{C479B638-D5D4-9875-541B-068E3E2DEFC0}"/>
          </ac:graphicFrameMkLst>
        </pc:graphicFrameChg>
        <pc:graphicFrameChg chg="add del">
          <ac:chgData name="Desislava Stoyanova" userId="6fdcd47fb70a22d2" providerId="LiveId" clId="{A0A6F091-C82B-4C1D-A1D2-DD8080C35183}" dt="2026-03-14T19:52:57.608" v="2241" actId="26606"/>
          <ac:graphicFrameMkLst>
            <pc:docMk/>
            <pc:sldMk cId="1447163862" sldId="262"/>
            <ac:graphicFrameMk id="54" creationId="{3E0ABD1F-A224-7D36-07F4-ADFBB033D4AA}"/>
          </ac:graphicFrameMkLst>
        </pc:graphicFrameChg>
        <pc:picChg chg="add mod">
          <ac:chgData name="Desislava Stoyanova" userId="6fdcd47fb70a22d2" providerId="LiveId" clId="{A0A6F091-C82B-4C1D-A1D2-DD8080C35183}" dt="2026-03-14T19:43:44.678" v="2195" actId="26606"/>
          <ac:picMkLst>
            <pc:docMk/>
            <pc:sldMk cId="1447163862" sldId="262"/>
            <ac:picMk id="5" creationId="{0A6C92B1-E840-D16D-F659-C94BC85D8F89}"/>
          </ac:picMkLst>
        </pc:picChg>
        <pc:cxnChg chg="add">
          <ac:chgData name="Desislava Stoyanova" userId="6fdcd47fb70a22d2" providerId="LiveId" clId="{A0A6F091-C82B-4C1D-A1D2-DD8080C35183}" dt="2026-03-14T19:43:44.678" v="2195" actId="26606"/>
          <ac:cxnSpMkLst>
            <pc:docMk/>
            <pc:sldMk cId="1447163862" sldId="262"/>
            <ac:cxnSpMk id="47" creationId="{96A8629B-8289-498B-939B-1CA0C106182C}"/>
          </ac:cxnSpMkLst>
        </pc:cxnChg>
      </pc:sldChg>
      <pc:sldChg chg="addSp delSp modSp new mod modTransition setBg addAnim delAnim setClrOvrMap">
        <pc:chgData name="Desislava Stoyanova" userId="6fdcd47fb70a22d2" providerId="LiveId" clId="{A0A6F091-C82B-4C1D-A1D2-DD8080C35183}" dt="2026-03-14T20:00:46.886" v="2325"/>
        <pc:sldMkLst>
          <pc:docMk/>
          <pc:sldMk cId="672333910" sldId="263"/>
        </pc:sldMkLst>
        <pc:spChg chg="mod ord">
          <ac:chgData name="Desislava Stoyanova" userId="6fdcd47fb70a22d2" providerId="LiveId" clId="{A0A6F091-C82B-4C1D-A1D2-DD8080C35183}" dt="2026-03-14T19:56:55.171" v="2287" actId="14100"/>
          <ac:spMkLst>
            <pc:docMk/>
            <pc:sldMk cId="672333910" sldId="263"/>
            <ac:spMk id="2" creationId="{C95A30DA-245B-37BC-17B0-6C916EE627F1}"/>
          </ac:spMkLst>
        </pc:spChg>
        <pc:spChg chg="del">
          <ac:chgData name="Desislava Stoyanova" userId="6fdcd47fb70a22d2" providerId="LiveId" clId="{A0A6F091-C82B-4C1D-A1D2-DD8080C35183}" dt="2026-03-14T19:54:58.335" v="2243" actId="931"/>
          <ac:spMkLst>
            <pc:docMk/>
            <pc:sldMk cId="672333910" sldId="263"/>
            <ac:spMk id="3" creationId="{3F22861D-79F9-5753-1327-16CD2333CEC9}"/>
          </ac:spMkLst>
        </pc:spChg>
        <pc:spChg chg="add del">
          <ac:chgData name="Desislava Stoyanova" userId="6fdcd47fb70a22d2" providerId="LiveId" clId="{A0A6F091-C82B-4C1D-A1D2-DD8080C35183}" dt="2026-03-14T19:55:52.472" v="2271" actId="478"/>
          <ac:spMkLst>
            <pc:docMk/>
            <pc:sldMk cId="672333910" sldId="263"/>
            <ac:spMk id="9" creationId="{585EFDB5-2CE7-443C-1252-A34B43509C05}"/>
          </ac:spMkLst>
        </pc:spChg>
        <pc:spChg chg="add del">
          <ac:chgData name="Desislava Stoyanova" userId="6fdcd47fb70a22d2" providerId="LiveId" clId="{A0A6F091-C82B-4C1D-A1D2-DD8080C35183}" dt="2026-03-14T19:55:26.904" v="2269" actId="26606"/>
          <ac:spMkLst>
            <pc:docMk/>
            <pc:sldMk cId="672333910" sldId="263"/>
            <ac:spMk id="10" creationId="{0E91F5CA-B392-444C-88E3-BF5BAAEBDEB0}"/>
          </ac:spMkLst>
        </pc:spChg>
        <pc:spChg chg="add del">
          <ac:chgData name="Desislava Stoyanova" userId="6fdcd47fb70a22d2" providerId="LiveId" clId="{A0A6F091-C82B-4C1D-A1D2-DD8080C35183}" dt="2026-03-14T19:55:26.904" v="2269" actId="26606"/>
          <ac:spMkLst>
            <pc:docMk/>
            <pc:sldMk cId="672333910" sldId="263"/>
            <ac:spMk id="12" creationId="{0459807F-B6FA-44D3-9A53-C55B6B56884A}"/>
          </ac:spMkLst>
        </pc:spChg>
        <pc:spChg chg="add del">
          <ac:chgData name="Desislava Stoyanova" userId="6fdcd47fb70a22d2" providerId="LiveId" clId="{A0A6F091-C82B-4C1D-A1D2-DD8080C35183}" dt="2026-03-14T19:56:22.834" v="2280" actId="26606"/>
          <ac:spMkLst>
            <pc:docMk/>
            <pc:sldMk cId="672333910" sldId="263"/>
            <ac:spMk id="15" creationId="{C5E6CFF1-2F42-4E10-9A97-F116F46F53FE}"/>
          </ac:spMkLst>
        </pc:spChg>
        <pc:spChg chg="add del">
          <ac:chgData name="Desislava Stoyanova" userId="6fdcd47fb70a22d2" providerId="LiveId" clId="{A0A6F091-C82B-4C1D-A1D2-DD8080C35183}" dt="2026-03-14T19:56:15.733" v="2277" actId="26606"/>
          <ac:spMkLst>
            <pc:docMk/>
            <pc:sldMk cId="672333910" sldId="263"/>
            <ac:spMk id="20" creationId="{71B2258F-86CA-4D4D-8270-BC05FCDEBFB3}"/>
          </ac:spMkLst>
        </pc:spChg>
        <pc:spChg chg="add del">
          <ac:chgData name="Desislava Stoyanova" userId="6fdcd47fb70a22d2" providerId="LiveId" clId="{A0A6F091-C82B-4C1D-A1D2-DD8080C35183}" dt="2026-03-14T19:56:22.801" v="2279" actId="26606"/>
          <ac:spMkLst>
            <pc:docMk/>
            <pc:sldMk cId="672333910" sldId="263"/>
            <ac:spMk id="22" creationId="{4F2ED431-E304-4FF0-9F4E-032783C9D612}"/>
          </ac:spMkLst>
        </pc:spChg>
        <pc:spChg chg="add del">
          <ac:chgData name="Desislava Stoyanova" userId="6fdcd47fb70a22d2" providerId="LiveId" clId="{A0A6F091-C82B-4C1D-A1D2-DD8080C35183}" dt="2026-03-14T19:56:22.801" v="2279" actId="26606"/>
          <ac:spMkLst>
            <pc:docMk/>
            <pc:sldMk cId="672333910" sldId="263"/>
            <ac:spMk id="23" creationId="{8A95209C-5275-4E15-8EA7-7F42980ABF2D}"/>
          </ac:spMkLst>
        </pc:spChg>
        <pc:spChg chg="add del">
          <ac:chgData name="Desislava Stoyanova" userId="6fdcd47fb70a22d2" providerId="LiveId" clId="{A0A6F091-C82B-4C1D-A1D2-DD8080C35183}" dt="2026-03-14T19:56:22.801" v="2279" actId="26606"/>
          <ac:spMkLst>
            <pc:docMk/>
            <pc:sldMk cId="672333910" sldId="263"/>
            <ac:spMk id="24" creationId="{4E87FCFB-2CCE-460D-B3DD-557C8BD1B94A}"/>
          </ac:spMkLst>
        </pc:spChg>
        <pc:spChg chg="add">
          <ac:chgData name="Desislava Stoyanova" userId="6fdcd47fb70a22d2" providerId="LiveId" clId="{A0A6F091-C82B-4C1D-A1D2-DD8080C35183}" dt="2026-03-14T19:56:22.834" v="2280" actId="26606"/>
          <ac:spMkLst>
            <pc:docMk/>
            <pc:sldMk cId="672333910" sldId="263"/>
            <ac:spMk id="26" creationId="{71B2258F-86CA-4D4D-8270-BC05FCDEBFB3}"/>
          </ac:spMkLst>
        </pc:spChg>
        <pc:picChg chg="add mod">
          <ac:chgData name="Desislava Stoyanova" userId="6fdcd47fb70a22d2" providerId="LiveId" clId="{A0A6F091-C82B-4C1D-A1D2-DD8080C35183}" dt="2026-03-14T19:56:36.803" v="2282" actId="1076"/>
          <ac:picMkLst>
            <pc:docMk/>
            <pc:sldMk cId="672333910" sldId="263"/>
            <ac:picMk id="5" creationId="{13005C6F-11FD-BE23-7E00-843260DB45E6}"/>
          </ac:picMkLst>
        </pc:picChg>
        <pc:cxnChg chg="add del">
          <ac:chgData name="Desislava Stoyanova" userId="6fdcd47fb70a22d2" providerId="LiveId" clId="{A0A6F091-C82B-4C1D-A1D2-DD8080C35183}" dt="2026-03-14T19:56:22.834" v="2280" actId="26606"/>
          <ac:cxnSpMkLst>
            <pc:docMk/>
            <pc:sldMk cId="672333910" sldId="263"/>
            <ac:cxnSpMk id="14" creationId="{96A8629B-8289-498B-939B-1CA0C106182C}"/>
          </ac:cxnSpMkLst>
        </pc:cxnChg>
      </pc:sldChg>
      <pc:sldMasterChg chg="add del addSldLayout delSldLayout">
        <pc:chgData name="Desislava Stoyanova" userId="6fdcd47fb70a22d2" providerId="LiveId" clId="{A0A6F091-C82B-4C1D-A1D2-DD8080C35183}" dt="2026-03-12T22:07:00.546" v="23" actId="26606"/>
        <pc:sldMasterMkLst>
          <pc:docMk/>
          <pc:sldMasterMk cId="1399105198" sldId="2147483648"/>
        </pc:sldMasterMkLst>
        <pc:sldLayoutChg chg="add del">
          <pc:chgData name="Desislava Stoyanova" userId="6fdcd47fb70a22d2" providerId="LiveId" clId="{A0A6F091-C82B-4C1D-A1D2-DD8080C35183}" dt="2026-03-12T22:07:00.546" v="23" actId="26606"/>
          <pc:sldLayoutMkLst>
            <pc:docMk/>
            <pc:sldMasterMk cId="1399105198" sldId="2147483648"/>
            <pc:sldLayoutMk cId="3445859994" sldId="2147483649"/>
          </pc:sldLayoutMkLst>
        </pc:sldLayoutChg>
        <pc:sldLayoutChg chg="add del">
          <pc:chgData name="Desislava Stoyanova" userId="6fdcd47fb70a22d2" providerId="LiveId" clId="{A0A6F091-C82B-4C1D-A1D2-DD8080C35183}" dt="2026-03-12T22:07:00.546" v="23" actId="26606"/>
          <pc:sldLayoutMkLst>
            <pc:docMk/>
            <pc:sldMasterMk cId="1399105198" sldId="2147483648"/>
            <pc:sldLayoutMk cId="3020978385" sldId="2147483650"/>
          </pc:sldLayoutMkLst>
        </pc:sldLayoutChg>
        <pc:sldLayoutChg chg="add del">
          <pc:chgData name="Desislava Stoyanova" userId="6fdcd47fb70a22d2" providerId="LiveId" clId="{A0A6F091-C82B-4C1D-A1D2-DD8080C35183}" dt="2026-03-12T22:07:00.546" v="23" actId="26606"/>
          <pc:sldLayoutMkLst>
            <pc:docMk/>
            <pc:sldMasterMk cId="1399105198" sldId="2147483648"/>
            <pc:sldLayoutMk cId="2136163205" sldId="2147483651"/>
          </pc:sldLayoutMkLst>
        </pc:sldLayoutChg>
        <pc:sldLayoutChg chg="add del">
          <pc:chgData name="Desislava Stoyanova" userId="6fdcd47fb70a22d2" providerId="LiveId" clId="{A0A6F091-C82B-4C1D-A1D2-DD8080C35183}" dt="2026-03-12T22:07:00.546" v="23" actId="26606"/>
          <pc:sldLayoutMkLst>
            <pc:docMk/>
            <pc:sldMasterMk cId="1399105198" sldId="2147483648"/>
            <pc:sldLayoutMk cId="1321955357" sldId="2147483652"/>
          </pc:sldLayoutMkLst>
        </pc:sldLayoutChg>
        <pc:sldLayoutChg chg="add del">
          <pc:chgData name="Desislava Stoyanova" userId="6fdcd47fb70a22d2" providerId="LiveId" clId="{A0A6F091-C82B-4C1D-A1D2-DD8080C35183}" dt="2026-03-12T22:07:00.546" v="23" actId="26606"/>
          <pc:sldLayoutMkLst>
            <pc:docMk/>
            <pc:sldMasterMk cId="1399105198" sldId="2147483648"/>
            <pc:sldLayoutMk cId="3158840356" sldId="2147483653"/>
          </pc:sldLayoutMkLst>
        </pc:sldLayoutChg>
        <pc:sldLayoutChg chg="add del">
          <pc:chgData name="Desislava Stoyanova" userId="6fdcd47fb70a22d2" providerId="LiveId" clId="{A0A6F091-C82B-4C1D-A1D2-DD8080C35183}" dt="2026-03-12T22:07:00.546" v="23" actId="26606"/>
          <pc:sldLayoutMkLst>
            <pc:docMk/>
            <pc:sldMasterMk cId="1399105198" sldId="2147483648"/>
            <pc:sldLayoutMk cId="3822707001" sldId="2147483654"/>
          </pc:sldLayoutMkLst>
        </pc:sldLayoutChg>
        <pc:sldLayoutChg chg="add del">
          <pc:chgData name="Desislava Stoyanova" userId="6fdcd47fb70a22d2" providerId="LiveId" clId="{A0A6F091-C82B-4C1D-A1D2-DD8080C35183}" dt="2026-03-12T22:07:00.546" v="23" actId="26606"/>
          <pc:sldLayoutMkLst>
            <pc:docMk/>
            <pc:sldMasterMk cId="1399105198" sldId="2147483648"/>
            <pc:sldLayoutMk cId="226807482" sldId="2147483655"/>
          </pc:sldLayoutMkLst>
        </pc:sldLayoutChg>
        <pc:sldLayoutChg chg="add del">
          <pc:chgData name="Desislava Stoyanova" userId="6fdcd47fb70a22d2" providerId="LiveId" clId="{A0A6F091-C82B-4C1D-A1D2-DD8080C35183}" dt="2026-03-12T22:07:00.546" v="23" actId="26606"/>
          <pc:sldLayoutMkLst>
            <pc:docMk/>
            <pc:sldMasterMk cId="1399105198" sldId="2147483648"/>
            <pc:sldLayoutMk cId="1998483995" sldId="2147483656"/>
          </pc:sldLayoutMkLst>
        </pc:sldLayoutChg>
        <pc:sldLayoutChg chg="add del">
          <pc:chgData name="Desislava Stoyanova" userId="6fdcd47fb70a22d2" providerId="LiveId" clId="{A0A6F091-C82B-4C1D-A1D2-DD8080C35183}" dt="2026-03-12T22:07:00.546" v="23" actId="26606"/>
          <pc:sldLayoutMkLst>
            <pc:docMk/>
            <pc:sldMasterMk cId="1399105198" sldId="2147483648"/>
            <pc:sldLayoutMk cId="341483066" sldId="2147483657"/>
          </pc:sldLayoutMkLst>
        </pc:sldLayoutChg>
        <pc:sldLayoutChg chg="add del">
          <pc:chgData name="Desislava Stoyanova" userId="6fdcd47fb70a22d2" providerId="LiveId" clId="{A0A6F091-C82B-4C1D-A1D2-DD8080C35183}" dt="2026-03-12T22:07:00.546" v="23" actId="26606"/>
          <pc:sldLayoutMkLst>
            <pc:docMk/>
            <pc:sldMasterMk cId="1399105198" sldId="2147483648"/>
            <pc:sldLayoutMk cId="3719549381" sldId="2147483658"/>
          </pc:sldLayoutMkLst>
        </pc:sldLayoutChg>
        <pc:sldLayoutChg chg="add del">
          <pc:chgData name="Desislava Stoyanova" userId="6fdcd47fb70a22d2" providerId="LiveId" clId="{A0A6F091-C82B-4C1D-A1D2-DD8080C35183}" dt="2026-03-12T22:07:00.546" v="23" actId="26606"/>
          <pc:sldLayoutMkLst>
            <pc:docMk/>
            <pc:sldMasterMk cId="1399105198" sldId="2147483648"/>
            <pc:sldLayoutMk cId="3492134506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7C9576-F3EF-4924-AFFF-F483B8218B7D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7F9160-7C4D-4899-B2FE-C41865745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73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AB46D-7959-A402-676F-E269D3A903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652857-7681-6744-8A02-8670BE7941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610114-DB42-2B5C-018C-24FFA753DF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E018-EAA3-4901-8D00-50D69DD67CC0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ED6B4C-6117-16D8-1552-6033F5356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42A447-527F-7DBA-AEED-01A62C25E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8F21-8957-45CA-873F-1A24D7107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859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48162-B6CB-4C6A-0457-822488F97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59DB1-3364-2BE6-AD35-00E32048A9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C69C43-D997-BBEB-72B8-AEC07995FA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E018-EAA3-4901-8D00-50D69DD67CC0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E0D6DD-7005-97CF-135E-9393AE5E2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F755B9-FE55-2355-40F0-68561AA86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8F21-8957-45CA-873F-1A24D7107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978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9BFE7-F16C-D03D-C840-387AB5C1B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F40AF5-0403-1BF8-4203-7DAAF526D5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DB6827-0239-D2BB-B178-C44D3F4DD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E018-EAA3-4901-8D00-50D69DD67CC0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007AF1-66E9-FEF7-DA98-E4A7D4DA0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89A891-18B1-0D58-2104-28456B5864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8F21-8957-45CA-873F-1A24D7107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163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841EE-67B0-A41E-F931-098F8C48F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CEE0C-3E05-C5CB-6D90-09CF829C4D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508A81-60C5-5DF2-E448-B20A5084A1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E4733D-4D79-FA2D-0D77-62D54EF516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E018-EAA3-4901-8D00-50D69DD67CC0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7F2B9E-60DC-5D0D-8FDF-BB7EF996F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D1EA85-B4A5-9F84-B4A4-0897CC527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8F21-8957-45CA-873F-1A24D7107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955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62B26-75A8-5A4A-CB50-AA03FFA70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CDA861-4AE3-62F5-D402-69192766F4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1DA45F-EFB9-A9BD-C900-66128A973E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21790E-89E2-4EE2-E3E2-9758FD09C0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F6544A-9A27-7672-69B7-E8A7EF9430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5055C0-F782-3D02-EBC2-BC1C870D9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E018-EAA3-4901-8D00-50D69DD67CC0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017C9E-69F7-433A-112B-C29B63A194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6713D9-864C-7C86-0D59-91A1DAC20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8F21-8957-45CA-873F-1A24D7107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840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C20B1-9276-8944-EDD9-E1091671D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B9E8F9-9CBC-1EC5-B0B9-795F53788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E018-EAA3-4901-8D00-50D69DD67CC0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ECFC63-2990-C071-037A-5B6224ECC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4FEC76-D9B5-A352-D2AD-A63426D55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8F21-8957-45CA-873F-1A24D7107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707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16B603-8F19-5AB8-4462-514DED18A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E018-EAA3-4901-8D00-50D69DD67CC0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BF488C-691C-59CE-5155-5C592409D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9FF693-7FBA-4367-55D3-4D106E71B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8F21-8957-45CA-873F-1A24D7107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07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48F6D-8948-705E-19E5-DA06B593A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B9EAE-7F50-2E4A-AE05-C9AFF4DD52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F32C51-E08A-5750-5BED-6A7002C4EE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EA8D59-9C7E-D287-7072-21980E49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E018-EAA3-4901-8D00-50D69DD67CC0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5DDDD7-6C50-0A51-2E2D-3F599EBE9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A4C37F-DC93-EE39-962D-FE63C3856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8F21-8957-45CA-873F-1A24D7107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483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3C7A7-6AC0-CBAC-6339-E7324F1C3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4CC101-517B-0253-633E-9F220B8E24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AF02A4-A5FB-D379-AB4E-EBF8055309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FFCF2A-03CC-1ACE-522E-8F97D9875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E018-EAA3-4901-8D00-50D69DD67CC0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945D3F-FAAD-29F0-716D-C70EC6D88E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64A621-6E58-28A3-1B8D-CD5C5BD7A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8F21-8957-45CA-873F-1A24D7107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83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0B71D-406F-407B-97AE-352ED26BF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FDC29C-9AD4-1F6B-06CD-2F2F20075B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079717-6E98-AE94-2A71-881D95467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E018-EAA3-4901-8D00-50D69DD67CC0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AD9E02-FDF3-BF16-3EFF-3EDD8AC58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B956AC-7867-3DA3-98DC-24E99ACBEC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8F21-8957-45CA-873F-1A24D7107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549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1A008A4-0362-D7A8-884C-D646A69DE7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F8A2A7-D660-4483-4E9B-8A7E2E8C50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1E95F7-BC97-F024-150A-F8ABA135B9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3E018-EAA3-4901-8D00-50D69DD67CC0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823D41-BD14-0AE3-AD87-48C03BB503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E450F3-011C-7549-AC32-33D5C680D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8F21-8957-45CA-873F-1A24D7107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134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A9FA5D-2827-1199-DDDE-ECD48E4A1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639855-1BC8-D449-A2F7-0058192ABD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02FA0-5DD8-0480-89BC-C6E6912653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C3E018-EAA3-4901-8D00-50D69DD67CC0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B357C-DFD3-58C0-717F-AC5D5CCFBC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934F43-332F-F062-6F11-4C2FC4A9E1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038F21-8957-45CA-873F-1A24D7107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1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82FAD-80E8-2614-5223-A50D61142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28187-1450-99F6-787C-6FAD405356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Programme: Certificate in Higher Education Business Skills for the Workplace</a:t>
            </a:r>
            <a:endParaRPr lang="en-GB" dirty="0"/>
          </a:p>
          <a:p>
            <a:r>
              <a:rPr lang="en-GB" b="1" dirty="0"/>
              <a:t>Assignment Title: Task 2: Business Plan Presentation</a:t>
            </a:r>
            <a:endParaRPr lang="en-GB" dirty="0"/>
          </a:p>
          <a:p>
            <a:r>
              <a:rPr lang="en-GB" b="1" dirty="0"/>
              <a:t>Student name: Desislava Stoyanova</a:t>
            </a:r>
            <a:endParaRPr lang="en-GB" dirty="0"/>
          </a:p>
          <a:p>
            <a:r>
              <a:rPr lang="en-GB" b="1" dirty="0"/>
              <a:t>Student ID number: 2423341</a:t>
            </a:r>
            <a:endParaRPr lang="en-GB" dirty="0"/>
          </a:p>
          <a:p>
            <a:r>
              <a:rPr lang="en-GB" b="1" dirty="0"/>
              <a:t>Module code: LCLM4006</a:t>
            </a:r>
            <a:endParaRPr lang="en-GB" dirty="0"/>
          </a:p>
          <a:p>
            <a:r>
              <a:rPr lang="en-GB" b="1" dirty="0"/>
              <a:t>Lecturer: </a:t>
            </a:r>
            <a:r>
              <a:rPr lang="en-GB" b="1" dirty="0" err="1"/>
              <a:t>Fouziya</a:t>
            </a:r>
            <a:r>
              <a:rPr lang="en-GB" b="1" dirty="0"/>
              <a:t> </a:t>
            </a:r>
            <a:r>
              <a:rPr lang="en-GB" b="1" dirty="0" err="1"/>
              <a:t>Joureih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79079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t hiding behind wall">
            <a:extLst>
              <a:ext uri="{FF2B5EF4-FFF2-40B4-BE49-F238E27FC236}">
                <a16:creationId xmlns:a16="http://schemas.microsoft.com/office/drawing/2014/main" id="{EC4249F1-4F82-C2DF-D589-849B22AAA9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94" r="4605" b="909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741E1F-45DC-3955-E99C-EAE526B512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1397671"/>
            <a:ext cx="4023360" cy="1415544"/>
          </a:xfrm>
        </p:spPr>
        <p:txBody>
          <a:bodyPr anchor="b">
            <a:norm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  <a:latin typeface="Dreaming Outloud Script Pro" panose="020F0502020204030204" pitchFamily="66" charset="0"/>
                <a:cs typeface="Dreaming Outloud Script Pro" panose="020F0502020204030204" pitchFamily="66" charset="0"/>
              </a:rPr>
              <a:t>Safe Paws 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0C3180D-9155-623C-B72A-1DF1DDD91241}"/>
              </a:ext>
            </a:extLst>
          </p:cNvPr>
          <p:cNvCxnSpPr>
            <a:cxnSpLocks/>
          </p:cNvCxnSpPr>
          <p:nvPr/>
        </p:nvCxnSpPr>
        <p:spPr>
          <a:xfrm>
            <a:off x="421536" y="2604370"/>
            <a:ext cx="384566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47947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23C66ED-DBBF-12CA-7F5E-813E0E7D0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622"/>
            <a:ext cx="12192000" cy="6894986"/>
            <a:chOff x="0" y="-7622"/>
            <a:chExt cx="12192000" cy="689498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3002B52-2669-1ED7-2E0F-0627FC31DF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-7621"/>
              <a:ext cx="12192000" cy="6887364"/>
            </a:xfrm>
            <a:prstGeom prst="rect">
              <a:avLst/>
            </a:prstGeom>
            <a:gradFill>
              <a:gsLst>
                <a:gs pos="8000">
                  <a:schemeClr val="accent5"/>
                </a:gs>
                <a:gs pos="100000">
                  <a:schemeClr val="accent2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2E9EC0D-91EA-9D35-F655-335C580AB3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9" y="0"/>
              <a:ext cx="8216919" cy="6887364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  <a:alpha val="79000"/>
                  </a:schemeClr>
                </a:gs>
                <a:gs pos="40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92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770627C-B480-1145-72DC-5B59DBE04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39978" y="-7622"/>
              <a:ext cx="8451623" cy="6887367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  <a:alpha val="67000"/>
                  </a:schemeClr>
                </a:gs>
                <a:gs pos="60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9F81D39-93D1-019C-74DC-4710F53346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9127281" y="7060"/>
              <a:ext cx="3064320" cy="6872683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58000"/>
                  </a:schemeClr>
                </a:gs>
                <a:gs pos="41000">
                  <a:schemeClr val="accent2">
                    <a:alpha val="0"/>
                  </a:schemeClr>
                </a:gs>
              </a:gsLst>
              <a:lin ang="1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pic>
        <p:nvPicPr>
          <p:cNvPr id="5" name="Content Placeholder 4" descr="Cat hiding behind wall">
            <a:extLst>
              <a:ext uri="{FF2B5EF4-FFF2-40B4-BE49-F238E27FC236}">
                <a16:creationId xmlns:a16="http://schemas.microsoft.com/office/drawing/2014/main" id="{A6B2777A-00BC-4F9F-6155-F82437F81D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5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370"/>
          <a:stretch>
            <a:fillRect/>
          </a:stretch>
        </p:blipFill>
        <p:spPr>
          <a:xfrm>
            <a:off x="19" y="-15242"/>
            <a:ext cx="12191981" cy="688736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DC24BE8-38A9-E4A8-E614-57ABDD5986E1}"/>
              </a:ext>
            </a:extLst>
          </p:cNvPr>
          <p:cNvSpPr txBox="1"/>
          <p:nvPr/>
        </p:nvSpPr>
        <p:spPr>
          <a:xfrm>
            <a:off x="293111" y="1814196"/>
            <a:ext cx="6313636" cy="5587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 enterprise and Limited company with care for animals’ welfare with starting point in Bulgaria.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Main product is the Safe Haven Box.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Providing temporary shelter to lost or stray animals.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Connecting lost animals with their owners and strays with the local shelter.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Motion detecting cameras go live on various platform when an animal enters the Safe Haven Box, allowing live donations and monitoring by the public.</a:t>
            </a:r>
            <a:endParaRPr lang="en-GB" sz="20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DDFDB4-A093-9749-DC78-99D37D917EFD}"/>
              </a:ext>
            </a:extLst>
          </p:cNvPr>
          <p:cNvSpPr txBox="1"/>
          <p:nvPr/>
        </p:nvSpPr>
        <p:spPr>
          <a:xfrm>
            <a:off x="293510" y="1106310"/>
            <a:ext cx="70216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Dreaming Outloud Script Pro" panose="03050502040304050704" pitchFamily="66" charset="0"/>
                <a:cs typeface="Dreaming Outloud Script Pro" panose="03050502040304050704" pitchFamily="66" charset="0"/>
              </a:rPr>
              <a:t>Overview of the business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A20CB72-BDFB-4D31-26AD-A9221552C1AC}"/>
              </a:ext>
            </a:extLst>
          </p:cNvPr>
          <p:cNvCxnSpPr/>
          <p:nvPr/>
        </p:nvCxnSpPr>
        <p:spPr>
          <a:xfrm>
            <a:off x="378178" y="1704622"/>
            <a:ext cx="612422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35321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Cat hiding behind wall">
            <a:extLst>
              <a:ext uri="{FF2B5EF4-FFF2-40B4-BE49-F238E27FC236}">
                <a16:creationId xmlns:a16="http://schemas.microsoft.com/office/drawing/2014/main" id="{C1D79685-E4F7-BA99-7768-8CB11C8023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>
            <a:fillRect/>
          </a:stretch>
        </p:blipFill>
        <p:spPr>
          <a:xfrm>
            <a:off x="21" y="-6"/>
            <a:ext cx="12191979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DDE8F1B-7D12-DA50-6CB4-E966337CB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117690" cy="6858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26000">
                <a:schemeClr val="accent5">
                  <a:alpha val="0"/>
                </a:schemeClr>
              </a:gs>
            </a:gsLst>
            <a:lin ang="20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9D2FB46-4858-EF0E-0495-439BCECA8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389782" y="1992078"/>
            <a:ext cx="5255703" cy="4476138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94000"/>
                </a:schemeClr>
              </a:gs>
              <a:gs pos="55000">
                <a:schemeClr val="accent2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E39E8A4-1A69-6598-E450-4F053866DA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610599" y="-2"/>
            <a:ext cx="3581399" cy="6857999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85000"/>
                </a:schemeClr>
              </a:gs>
              <a:gs pos="47000">
                <a:schemeClr val="accent5">
                  <a:alpha val="0"/>
                </a:schemeClr>
              </a:gs>
            </a:gsLst>
            <a:lin ang="19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6F65BD2-2754-E0E9-CFE6-19FD22182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49683" y="-484316"/>
            <a:ext cx="2492629" cy="12192001"/>
          </a:xfrm>
          <a:prstGeom prst="rect">
            <a:avLst/>
          </a:prstGeom>
          <a:gradFill>
            <a:gsLst>
              <a:gs pos="2000">
                <a:schemeClr val="accent2"/>
              </a:gs>
              <a:gs pos="47000">
                <a:schemeClr val="accent5">
                  <a:lumMod val="60000"/>
                  <a:lumOff val="4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9FF3D06-BE9A-23D0-7FE5-BC81DE931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699371" y="2"/>
            <a:ext cx="2492629" cy="6857998"/>
          </a:xfrm>
          <a:prstGeom prst="rect">
            <a:avLst/>
          </a:prstGeom>
          <a:gradFill>
            <a:gsLst>
              <a:gs pos="0">
                <a:schemeClr val="accent2"/>
              </a:gs>
              <a:gs pos="52000">
                <a:schemeClr val="accent5">
                  <a:alpha val="0"/>
                </a:schemeClr>
              </a:gs>
            </a:gsLst>
            <a:lin ang="11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82796B0-20A2-4EFF-153A-40DD4B34DB4E}"/>
              </a:ext>
            </a:extLst>
          </p:cNvPr>
          <p:cNvSpPr txBox="1"/>
          <p:nvPr/>
        </p:nvSpPr>
        <p:spPr>
          <a:xfrm>
            <a:off x="248627" y="1154092"/>
            <a:ext cx="5440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Dreaming Outloud Script Pro" panose="03050502040304050704" pitchFamily="66" charset="0"/>
                <a:cs typeface="Dreaming Outloud Script Pro" panose="03050502040304050704" pitchFamily="66" charset="0"/>
              </a:rPr>
              <a:t>Three Key External Factors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1928D5-BA64-79DB-F56D-426F48605D13}"/>
              </a:ext>
            </a:extLst>
          </p:cNvPr>
          <p:cNvSpPr txBox="1"/>
          <p:nvPr/>
        </p:nvSpPr>
        <p:spPr>
          <a:xfrm>
            <a:off x="527756" y="1673325"/>
            <a:ext cx="4882444" cy="5113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Political: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More pressure on local councils to control stray animals.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Economical: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Limited council budgeting – in need of cost-effective solutions.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Public is more aware of malicious people, so concerns are growing for animal welfare.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34CC4DF-1E7B-D4A9-FE9C-A3A905B8BB90}"/>
              </a:ext>
            </a:extLst>
          </p:cNvPr>
          <p:cNvCxnSpPr/>
          <p:nvPr/>
        </p:nvCxnSpPr>
        <p:spPr>
          <a:xfrm>
            <a:off x="388598" y="1602293"/>
            <a:ext cx="497644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452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21A75659-5A6F-4F77-9679-678A00B9D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abby cat with knitting and teapot">
            <a:extLst>
              <a:ext uri="{FF2B5EF4-FFF2-40B4-BE49-F238E27FC236}">
                <a16:creationId xmlns:a16="http://schemas.microsoft.com/office/drawing/2014/main" id="{8DB0F979-F3BB-67B5-7B2D-360FC087E6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9247" r="-1" b="-1"/>
          <a:stretch>
            <a:fillRect/>
          </a:stretch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64" name="Rectangle 63">
            <a:extLst>
              <a:ext uri="{FF2B5EF4-FFF2-40B4-BE49-F238E27FC236}">
                <a16:creationId xmlns:a16="http://schemas.microsoft.com/office/drawing/2014/main" id="{E30A3A45-140E-431E-AED0-07EF83631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tx1"/>
              </a:gs>
              <a:gs pos="35000">
                <a:schemeClr val="tx1">
                  <a:alpha val="76000"/>
                </a:schemeClr>
              </a:gs>
              <a:gs pos="19000">
                <a:schemeClr val="tx1">
                  <a:alpha val="4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5" name="Title 1">
            <a:extLst>
              <a:ext uri="{FF2B5EF4-FFF2-40B4-BE49-F238E27FC236}">
                <a16:creationId xmlns:a16="http://schemas.microsoft.com/office/drawing/2014/main" id="{530D3CF3-0F1E-A34C-74EF-52D0FEE08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0580" y="1729989"/>
            <a:ext cx="3929482" cy="713486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Dreaming Outloud Script Pro" panose="03050502040304050704" pitchFamily="66" charset="0"/>
                <a:cs typeface="Dreaming Outloud Script Pro" panose="03050502040304050704" pitchFamily="66" charset="0"/>
              </a:rPr>
              <a:t>Marketing Strategy</a:t>
            </a: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8" name="Content Placeholder 8">
            <a:extLst>
              <a:ext uri="{FF2B5EF4-FFF2-40B4-BE49-F238E27FC236}">
                <a16:creationId xmlns:a16="http://schemas.microsoft.com/office/drawing/2014/main" id="{2DB71BBC-979F-8714-34DE-93636F6DF4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5868" y="2718054"/>
            <a:ext cx="3438906" cy="3207258"/>
          </a:xfrm>
        </p:spPr>
        <p:txBody>
          <a:bodyPr anchor="t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 business with local councils</a:t>
            </a:r>
          </a:p>
          <a:p>
            <a:pPr>
              <a:lnSpc>
                <a:spcPct val="150000"/>
              </a:lnSpc>
            </a:pPr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cost-savings solutions</a:t>
            </a:r>
          </a:p>
          <a:p>
            <a:pPr>
              <a:lnSpc>
                <a:spcPct val="150000"/>
              </a:lnSpc>
            </a:pPr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 of merchandise, donations on live streams and on the website, sponsorships.</a:t>
            </a:r>
          </a:p>
          <a:p>
            <a:pPr>
              <a:lnSpc>
                <a:spcPct val="150000"/>
              </a:lnSpc>
            </a:pPr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Story-telling on social medias.</a:t>
            </a:r>
          </a:p>
          <a:p>
            <a:pPr>
              <a:lnSpc>
                <a:spcPct val="150000"/>
              </a:lnSpc>
            </a:pPr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Scalable business opportunities.</a:t>
            </a:r>
          </a:p>
        </p:txBody>
      </p:sp>
    </p:spTree>
    <p:extLst>
      <p:ext uri="{BB962C8B-B14F-4D97-AF65-F5344CB8AC3E}">
        <p14:creationId xmlns:p14="http://schemas.microsoft.com/office/powerpoint/2010/main" val="2695496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Black and white dog with blanket">
            <a:extLst>
              <a:ext uri="{FF2B5EF4-FFF2-40B4-BE49-F238E27FC236}">
                <a16:creationId xmlns:a16="http://schemas.microsoft.com/office/drawing/2014/main" id="{B8CF1871-D94B-5501-A175-C5F04E8DBD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33" t="9091" r="18956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Title 1">
            <a:extLst>
              <a:ext uri="{FF2B5EF4-FFF2-40B4-BE49-F238E27FC236}">
                <a16:creationId xmlns:a16="http://schemas.microsoft.com/office/drawing/2014/main" id="{820A40BD-1913-5015-F80B-AB631FC22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823715"/>
            <a:ext cx="3502406" cy="619760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Dreaming Outloud Script Pro" panose="03050502040304050704" pitchFamily="66" charset="0"/>
                <a:cs typeface="Dreaming Outloud Script Pro" panose="03050502040304050704" pitchFamily="66" charset="0"/>
              </a:rPr>
              <a:t>Budget required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9" name="Content Placeholder 8">
            <a:extLst>
              <a:ext uri="{FF2B5EF4-FFF2-40B4-BE49-F238E27FC236}">
                <a16:creationId xmlns:a16="http://schemas.microsoft.com/office/drawing/2014/main" id="{7A57BB7A-C314-A472-A3B0-4179595964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815" y="2593876"/>
            <a:ext cx="3358134" cy="3856368"/>
          </a:xfrm>
        </p:spPr>
        <p:txBody>
          <a:bodyPr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Startup of £25,000 allocated between:</a:t>
            </a:r>
          </a:p>
          <a:p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Haven Box prototypes and materials</a:t>
            </a:r>
          </a:p>
          <a:p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Cameras and monitoring systems</a:t>
            </a:r>
          </a:p>
          <a:p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Website development</a:t>
            </a:r>
          </a:p>
          <a:p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batch of merchandise production</a:t>
            </a:r>
          </a:p>
          <a:p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costs</a:t>
            </a:r>
          </a:p>
          <a:p>
            <a:pPr marL="0" indent="0">
              <a:buNone/>
            </a:pPr>
            <a:endParaRPr lang="en-US" sz="17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Sources:</a:t>
            </a:r>
          </a:p>
          <a:p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Founder investment</a:t>
            </a:r>
          </a:p>
          <a:p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 business loan</a:t>
            </a:r>
          </a:p>
          <a:p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investors</a:t>
            </a:r>
          </a:p>
        </p:txBody>
      </p:sp>
    </p:spTree>
    <p:extLst>
      <p:ext uri="{BB962C8B-B14F-4D97-AF65-F5344CB8AC3E}">
        <p14:creationId xmlns:p14="http://schemas.microsoft.com/office/powerpoint/2010/main" val="258439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fad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White dog closing eyes">
            <a:extLst>
              <a:ext uri="{FF2B5EF4-FFF2-40B4-BE49-F238E27FC236}">
                <a16:creationId xmlns:a16="http://schemas.microsoft.com/office/drawing/2014/main" id="{0A6C92B1-E840-D16D-F659-C94BC85D8F8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48" r="10264" b="1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2EE85E-A52C-6A2F-3856-62CBE17FF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>
            <a:normAutofit/>
          </a:bodyPr>
          <a:lstStyle/>
          <a:p>
            <a:pPr algn="r"/>
            <a:r>
              <a:rPr lang="en-GB" sz="8000">
                <a:ln w="22225">
                  <a:solidFill>
                    <a:srgbClr val="FFFFFF"/>
                  </a:solidFill>
                </a:ln>
                <a:noFill/>
                <a:latin typeface="Dreaming Outloud Script Pro" panose="03050502040304050704" pitchFamily="66" charset="0"/>
                <a:cs typeface="Dreaming Outloud Script Pro" panose="03050502040304050704" pitchFamily="66" charset="0"/>
              </a:rPr>
              <a:t>Why invest in us?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Content Placeholder 8">
            <a:extLst>
              <a:ext uri="{FF2B5EF4-FFF2-40B4-BE49-F238E27FC236}">
                <a16:creationId xmlns:a16="http://schemas.microsoft.com/office/drawing/2014/main" id="{F9777966-A48F-4826-2B15-3182D93CE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41" y="1065862"/>
            <a:ext cx="3860002" cy="4726276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Preventing animal cruelty and supporting their welfare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preventative approach instead of reactive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Multiple revenue income sources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for international expansion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Combines social impact of volunteering with commercial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14471638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White dog with ball in mouth">
            <a:extLst>
              <a:ext uri="{FF2B5EF4-FFF2-40B4-BE49-F238E27FC236}">
                <a16:creationId xmlns:a16="http://schemas.microsoft.com/office/drawing/2014/main" id="{13005C6F-11FD-BE23-7E00-843260DB45E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122"/>
          <a:stretch>
            <a:fillRect/>
          </a:stretch>
        </p:blipFill>
        <p:spPr>
          <a:xfrm>
            <a:off x="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5A30DA-245B-37BC-17B0-6C916EE62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" y="679450"/>
            <a:ext cx="8807450" cy="118443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6000" dirty="0">
                <a:ln w="22225">
                  <a:solidFill>
                    <a:srgbClr val="FFFFFF"/>
                  </a:solidFill>
                </a:ln>
                <a:solidFill>
                  <a:srgbClr val="FFFFFF"/>
                </a:solidFill>
                <a:latin typeface="Dreaming Outloud Script Pro" panose="03050502040304050704" pitchFamily="66" charset="0"/>
                <a:cs typeface="Dreaming Outloud Script Pro" panose="03050502040304050704" pitchFamily="66" charset="0"/>
              </a:rPr>
              <a:t>Thank you for your time!</a:t>
            </a:r>
          </a:p>
        </p:txBody>
      </p:sp>
    </p:spTree>
    <p:extLst>
      <p:ext uri="{BB962C8B-B14F-4D97-AF65-F5344CB8AC3E}">
        <p14:creationId xmlns:p14="http://schemas.microsoft.com/office/powerpoint/2010/main" val="6723339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2723</TotalTime>
  <Words>274</Words>
  <Application>Microsoft Office PowerPoint</Application>
  <PresentationFormat>Widescreen</PresentationFormat>
  <Paragraphs>45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Dreaming Outloud Script Pro</vt:lpstr>
      <vt:lpstr>Office Theme</vt:lpstr>
      <vt:lpstr>PowerPoint Presentation</vt:lpstr>
      <vt:lpstr>Safe Paws </vt:lpstr>
      <vt:lpstr>PowerPoint Presentation</vt:lpstr>
      <vt:lpstr>PowerPoint Presentation</vt:lpstr>
      <vt:lpstr>Marketing Strategy</vt:lpstr>
      <vt:lpstr>Budget required</vt:lpstr>
      <vt:lpstr>Why invest in us?</vt:lpstr>
      <vt:lpstr>Thank you for your time!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Desislava Stoyanova</dc:creator>
  <cp:lastModifiedBy>Desislava Stoyanova</cp:lastModifiedBy>
  <cp:revision>1</cp:revision>
  <dcterms:created xsi:type="dcterms:W3CDTF">2026-03-12T21:59:05Z</dcterms:created>
  <dcterms:modified xsi:type="dcterms:W3CDTF">2026-03-14T20:02:10Z</dcterms:modified>
</cp:coreProperties>
</file>