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notesSlides/notesSlide3.xml" ContentType="application/vnd.openxmlformats-officedocument.presentationml.notesSlide+xml"/>
  <Override PartName="/ppt/slides/slide5.xml" ContentType="application/vnd.openxmlformats-officedocument.presentationml.slide+xml"/>
  <Override PartName="/ppt/diagrams/layout1.xml" ContentType="application/vnd.openxmlformats-officedocument.drawingml.diagramLayout+xml"/>
  <Override PartName="/ppt/diagrams/data1.xml" ContentType="application/vnd.openxmlformats-officedocument.drawingml.diagramData+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notesSlides/notesSlide4.xml" ContentType="application/vnd.openxmlformats-officedocument.presentationml.notesSlide+xml"/>
  <Override PartName="/ppt/slides/slide6.xml" ContentType="application/vnd.openxmlformats-officedocument.presentationml.slide+xml"/>
  <Override PartName="/ppt/diagrams/layout2.xml" ContentType="application/vnd.openxmlformats-officedocument.drawingml.diagramLayout+xml"/>
  <Override PartName="/ppt/diagrams/data2.xml" ContentType="application/vnd.openxmlformats-officedocument.drawingml.diagramData+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notesSlides/notesSlide5.xml" ContentType="application/vnd.openxmlformats-officedocument.presentationml.notesSlide+xml"/>
  <Override PartName="/ppt/slides/slide7.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Override PartName="/ppt/notesSlides/notesSlide8.xml" ContentType="application/vnd.openxmlformats-officedocument.presentationml.notesSlide+xml"/>
  <Override PartName="/ppt/slides/slide10.xml" ContentType="application/vnd.openxmlformats-officedocument.presentationml.slide+xml"/>
  <Override PartName="/ppt/notesSlides/notesSlide9.xml" ContentType="application/vnd.openxmlformats-officedocument.presentationml.notesSlide+xml"/>
  <Override PartName="/ppt/slides/slide11.xml" ContentType="application/vnd.openxmlformats-officedocument.presentationml.slide+xml"/>
  <Override PartName="/ppt/notesSlides/notesSlide10.xml" ContentType="application/vnd.openxmlformats-officedocument.presentationml.notesSlide+xml"/>
  <Override PartName="/ppt/slides/slide12.xml" ContentType="application/vnd.openxmlformats-officedocument.presentationml.slide+xml"/>
  <Override PartName="/ppt/notesSlides/notesSlide11.xml" ContentType="application/vnd.openxmlformats-officedocument.presentationml.notesSlide+xml"/>
  <Override PartName="/ppt/slides/slide13.xml" ContentType="application/vnd.openxmlformats-officedocument.presentationml.slide+xml"/>
  <Override PartName="/ppt/notesSlides/notesSlide12.xml" ContentType="application/vnd.openxmlformats-officedocument.presentationml.notesSlide+xml"/>
  <Override PartName="/ppt/slides/slide14.xml" ContentType="application/vnd.openxmlformats-officedocument.presentationml.slide+xml"/>
  <Override PartName="/ppt/notesSlides/notesSlide13.xml" ContentType="application/vnd.openxmlformats-officedocument.presentationml.notesSlide+xml"/>
  <Override PartName="/ppt/slides/slide15.xml" ContentType="application/vnd.openxmlformats-officedocument.presentationml.slide+xml"/>
  <Override PartName="/ppt/notesSlides/notesSlide14.xml" ContentType="application/vnd.openxmlformats-officedocument.presentationml.notesSlide+xml"/>
  <Override PartName="/ppt/slides/slide16.xml" ContentType="application/vnd.openxmlformats-officedocument.presentationml.slide+xml"/>
  <Override PartName="/ppt/notesSlides/notesSlide15.xml" ContentType="application/vnd.openxmlformats-officedocument.presentationml.notes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autoCompressPictures="0" embedTrueTypeFonts="1" saveSubsetFonts="1" strictFirstAndLastChars="0">
  <p:sldMasterIdLst>
    <p:sldMasterId id="2147483648" r:id="rId1"/>
  </p:sldMasterIdLst>
  <p:notesMasterIdLst>
    <p:notesMasterId r:id="rId2"/>
  </p:notesMasterIdLst>
  <p:sldIdLst>
    <p:sldId id="287" r:id="rId3"/>
    <p:sldId id="257" r:id="rId4"/>
    <p:sldId id="258" r:id="rId5"/>
    <p:sldId id="259" r:id="rId6"/>
    <p:sldId id="260" r:id="rId7"/>
    <p:sldId id="261" r:id="rId8"/>
    <p:sldId id="262" r:id="rId9"/>
    <p:sldId id="263" r:id="rId10"/>
    <p:sldId id="264" r:id="rId11"/>
    <p:sldId id="265" r:id="rId12"/>
    <p:sldId id="266" r:id="rId13"/>
    <p:sldId id="268" r:id="rId14"/>
    <p:sldId id="269" r:id="rId15"/>
    <p:sldId id="270" r:id="rId16"/>
    <p:sldId id="271" r:id="rId17"/>
    <p:sldId id="272" r:id="rId18"/>
  </p:sldIdLst>
  <p:sldSz type="screen16x9" cy="5143500" cx="9144000"/>
  <p:notesSz cx="6858000" cy="9144000"/>
  <p:embeddedFontLst>
    <p:embeddedFont>
      <p:font typeface="Inter" panose="020B0604020202020204" charset="0"/>
      <p:regular r:id="rId19"/>
      <p:bold r:id="rId20"/>
      <p:italic r:id="rId21"/>
      <p:boldItalic r:id="rId22"/>
    </p:embeddedFont>
    <p:embeddedFont>
      <p:font typeface="Be Vietnam Pro SemiBold" panose="020B0604020202020204" charset="0"/>
      <p:regular r:id="rId23"/>
      <p:bold r:id="rId24"/>
      <p:italic r:id="rId25"/>
      <p:boldItalic r:id="rId26"/>
    </p:embeddedFont>
    <p:embeddedFont>
      <p:font typeface="Arial Black" panose="020B0A04020102020204" pitchFamily="34" charset="0"/>
      <p:bold r:id="rId27"/>
    </p:embeddedFont>
    <p:embeddedFont>
      <p:font typeface="Be Vietnam Pro" panose="020B0604020202020204" charset="0"/>
      <p:regular r:id="rId28"/>
      <p:bold r:id="rId29"/>
      <p:italic r:id="rId30"/>
      <p:boldItalic r:id="rId31"/>
    </p:embeddedFont>
  </p:embeddedFontLst>
  <p:defaultTex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p:present/>
    <p:sldAll/>
    <p:penClr>
      <a:prstClr val="red"/>
    </p:penClr>
  </p:showPr>
</p:presentationPr>
</file>

<file path=ppt/tableStyles.xml><?xml version="1.0" encoding="utf-8"?>
<a:tblStyleLst xmlns:a="http://schemas.openxmlformats.org/drawingml/2006/main" def="{5C22544A-7EE6-4342-B048-85BDC9FD1C3A}">
  <a:tblStyle styleId="{7F1225D8-B593-4633-A4CB-FEA8007AF4C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Style>
        <a:tcBdr/>
      </a:tcStyle>
    </a:band1H>
    <a:band2H>
      <a:tcStyle>
        <a:tcBdr/>
      </a:tcStyle>
    </a:band2H>
    <a:band1V>
      <a:tcStyle>
        <a:tcBdr/>
      </a:tcStyle>
    </a:band1V>
    <a:band2V>
      <a:tcStyle>
        <a:tcBdr/>
      </a:tcStyle>
    </a:band2V>
    <a:lastCol>
      <a:tcStyle>
        <a:tcBdr/>
      </a:tcStyle>
    </a:lastCol>
    <a:firstCol>
      <a:tcStyle>
        <a:tcBdr/>
      </a:tcStyle>
    </a:firstCol>
    <a:lastRow>
      <a:tcStyle>
        <a:tcBdr/>
      </a:tcStyle>
    </a:lastRow>
    <a:seCell>
      <a:tcStyle>
        <a:tcBdr/>
      </a:tcStyle>
    </a:seCell>
    <a:swCell>
      <a:tcStyle>
        <a:tcBdr/>
      </a:tcStyle>
    </a:swCell>
    <a:firstRow>
      <a:tcStyle>
        <a:tcBdr/>
      </a:tcStyle>
    </a:firstRow>
    <a:neCell>
      <a:tcStyle>
        <a:tcBdr/>
      </a:tcStyle>
    </a:neCell>
    <a:nwCell>
      <a:tcStyle>
        <a:tcBdr/>
      </a:tcStyle>
    </a:nwCell>
  </a:tblStyle>
  <a:tblStyle styleId="{A7CDE2A3-DF72-48E9-A354-B3122393F242}" styleName="Table_1">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Style>
        <a:tcBdr/>
      </a:tcStyle>
    </a:band1H>
    <a:band2H>
      <a:tcStyle>
        <a:tcBdr/>
      </a:tcStyle>
    </a:band2H>
    <a:band1V>
      <a:tcStyle>
        <a:tcBdr/>
      </a:tcStyle>
    </a:band1V>
    <a:band2V>
      <a:tcStyle>
        <a:tcBdr/>
      </a:tcStyle>
    </a:band2V>
    <a:lastCol>
      <a:tcStyle>
        <a:tcBdr/>
      </a:tcStyle>
    </a:lastCol>
    <a:firstCol>
      <a:tcStyle>
        <a:tcBdr/>
      </a:tcStyle>
    </a:firstCol>
    <a:lastRow>
      <a:tcStyle>
        <a:tcBdr/>
      </a:tcStyle>
    </a:lastRow>
    <a:seCell>
      <a:tcStyle>
        <a:tcBdr/>
      </a:tcStyle>
    </a:seCell>
    <a:swCell>
      <a:tcStyle>
        <a:tcBdr/>
      </a:tcStyle>
    </a:swCell>
    <a:firstRow>
      <a:tcStyle>
        <a:tcBdr/>
      </a:tcStyle>
    </a:firstRow>
    <a:neCell>
      <a:tcStyle>
        <a:tcBdr/>
      </a:tcStyle>
    </a:neCell>
    <a:nwCell>
      <a:tcStyle>
        <a:tcBdr/>
      </a:tcStyle>
    </a:nw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p="http://schemas.openxmlformats.org/presentationml/2006/main" xmlns:r="http://schemas.openxmlformats.org/officeDocument/2006/relationships" xmlns:a="http://schemas.openxmlformats.org/drawingml/2006/main" lastView="sldThumbnailView">
  <p:normalViewPr horzBarState="maximized">
    <p:restoredLeft sz="13584" autoAdjust="0"/>
    <p:restoredTop sz="96323" autoAdjust="0"/>
  </p:normalViewPr>
  <p:slideViewPr>
    <p:cSldViewPr snapToGrid="0">
      <p:cViewPr varScale="1">
        <p:scale>
          <a:sx n="144" d="100"/>
          <a:sy n="144" d="100"/>
        </p:scale>
        <p:origin x="690" y="12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font" Target="fonts/font1.fntdata"/><Relationship Id="rId20" Type="http://schemas.openxmlformats.org/officeDocument/2006/relationships/font" Target="fonts/font2.fntdata"/><Relationship Id="rId21" Type="http://schemas.openxmlformats.org/officeDocument/2006/relationships/font" Target="fonts/font3.fntdata"/><Relationship Id="rId22" Type="http://schemas.openxmlformats.org/officeDocument/2006/relationships/font" Target="fonts/font4.fntdata"/><Relationship Id="rId23" Type="http://schemas.openxmlformats.org/officeDocument/2006/relationships/font" Target="fonts/font5.fntdata"/><Relationship Id="rId24" Type="http://schemas.openxmlformats.org/officeDocument/2006/relationships/font" Target="fonts/font6.fntdata"/><Relationship Id="rId25" Type="http://schemas.openxmlformats.org/officeDocument/2006/relationships/font" Target="fonts/font7.fntdata"/><Relationship Id="rId26" Type="http://schemas.openxmlformats.org/officeDocument/2006/relationships/font" Target="fonts/font8.fntdata"/><Relationship Id="rId27" Type="http://schemas.openxmlformats.org/officeDocument/2006/relationships/font" Target="fonts/font9.fntdata"/><Relationship Id="rId28" Type="http://schemas.openxmlformats.org/officeDocument/2006/relationships/font" Target="fonts/font10.fntdata"/><Relationship Id="rId29" Type="http://schemas.openxmlformats.org/officeDocument/2006/relationships/font" Target="fonts/font11.fntdata"/><Relationship Id="rId30" Type="http://schemas.openxmlformats.org/officeDocument/2006/relationships/font" Target="fonts/font12.fntdata"/><Relationship Id="rId31" Type="http://schemas.openxmlformats.org/officeDocument/2006/relationships/font" Target="fonts/font13.fntdata"/><Relationship Id="rId32" Type="http://schemas.openxmlformats.org/officeDocument/2006/relationships/tableStyles" Target="tableStyles.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970093-493D-4E1C-BA39-AC61D7A6EC8D}" type="doc">
      <dgm:prSet loTypeId="urn:microsoft.com/office/officeart/2005/8/layout/cycle5" loCatId="cycle" qsTypeId="urn:microsoft.com/office/officeart/2005/8/quickstyle/simple1" qsCatId="simple" csTypeId="urn:microsoft.com/office/officeart/2005/8/colors/colorful2" csCatId="colorful" phldr="1"/>
      <dgm:spPr/>
      <dgm:t>
        <a:bodyPr/>
        <a:lstStyle/>
        <a:p>
          <a:endParaRPr lang="en-US"/>
        </a:p>
      </dgm:t>
    </dgm:pt>
    <dgm:pt modelId="{6B6529ED-360F-4DFA-A666-D009748F3561}">
      <dgm:prSet phldrT="[Text]"/>
      <dgm:spPr/>
      <dgm:t>
        <a:bodyPr/>
        <a:lstStyle/>
        <a:p>
          <a:r>
            <a:rPr lang="en-US" b="1" dirty="0" smtClean="0"/>
            <a:t>Workforce planning</a:t>
          </a:r>
        </a:p>
      </dgm:t>
    </dgm:pt>
    <dgm:pt modelId="{448D1899-3859-4F18-A689-680E1C43B842}" type="parTrans" cxnId="{6A0B3B37-1A5D-4219-9A35-3D0735452E36}">
      <dgm:prSet/>
      <dgm:spPr/>
      <dgm:t>
        <a:bodyPr/>
        <a:lstStyle/>
        <a:p>
          <a:endParaRPr lang="en-US" b="1"/>
        </a:p>
      </dgm:t>
    </dgm:pt>
    <dgm:pt modelId="{666B6E14-E226-4045-A618-A6AFBD43FAE7}" type="sibTrans" cxnId="{6A0B3B37-1A5D-4219-9A35-3D0735452E36}">
      <dgm:prSet/>
      <dgm:spPr/>
      <dgm:t>
        <a:bodyPr/>
        <a:lstStyle/>
        <a:p>
          <a:endParaRPr lang="en-US" b="1"/>
        </a:p>
      </dgm:t>
    </dgm:pt>
    <dgm:pt modelId="{BD07A5EA-7DEE-4A01-A694-B44C7F9E056C}">
      <dgm:prSet phldrT="[Text]"/>
      <dgm:spPr/>
      <dgm:t>
        <a:bodyPr/>
        <a:lstStyle/>
        <a:p>
          <a:r>
            <a:rPr lang="en-US" b="1" dirty="0" smtClean="0"/>
            <a:t>Job analysis</a:t>
          </a:r>
        </a:p>
      </dgm:t>
    </dgm:pt>
    <dgm:pt modelId="{921295B9-2802-4DB6-A1E6-F362E1B4D094}" type="parTrans" cxnId="{A45F4DF2-0321-41C3-889A-EC24C913C6A1}">
      <dgm:prSet/>
      <dgm:spPr/>
      <dgm:t>
        <a:bodyPr/>
        <a:lstStyle/>
        <a:p>
          <a:endParaRPr lang="en-US" b="1"/>
        </a:p>
      </dgm:t>
    </dgm:pt>
    <dgm:pt modelId="{630DFBBC-55AF-4913-819F-AEEC5CC11706}" type="sibTrans" cxnId="{A45F4DF2-0321-41C3-889A-EC24C913C6A1}">
      <dgm:prSet/>
      <dgm:spPr/>
      <dgm:t>
        <a:bodyPr/>
        <a:lstStyle/>
        <a:p>
          <a:endParaRPr lang="en-US" b="1"/>
        </a:p>
      </dgm:t>
    </dgm:pt>
    <dgm:pt modelId="{F06E1C72-FC60-4F7B-970F-1DAFEA52A751}">
      <dgm:prSet phldrT="[Text]"/>
      <dgm:spPr/>
      <dgm:t>
        <a:bodyPr/>
        <a:lstStyle/>
        <a:p>
          <a:r>
            <a:rPr lang="en-US" b="1" dirty="0" smtClean="0"/>
            <a:t>Job description and person specification</a:t>
          </a:r>
        </a:p>
      </dgm:t>
    </dgm:pt>
    <dgm:pt modelId="{B0E7C9E4-5127-44E8-98DF-CB92BF5A78EA}" type="parTrans" cxnId="{00920F77-85B2-4E1F-9C70-A92D157AAC6E}">
      <dgm:prSet/>
      <dgm:spPr/>
      <dgm:t>
        <a:bodyPr/>
        <a:lstStyle/>
        <a:p>
          <a:endParaRPr lang="en-US" b="1"/>
        </a:p>
      </dgm:t>
    </dgm:pt>
    <dgm:pt modelId="{64C07D0D-9B5D-4C2A-AA84-C09D98EF9135}" type="sibTrans" cxnId="{00920F77-85B2-4E1F-9C70-A92D157AAC6E}">
      <dgm:prSet/>
      <dgm:spPr/>
      <dgm:t>
        <a:bodyPr/>
        <a:lstStyle/>
        <a:p>
          <a:endParaRPr lang="en-US" b="1"/>
        </a:p>
      </dgm:t>
    </dgm:pt>
    <dgm:pt modelId="{E78092A5-6A9B-4F7F-B287-E3AA56070818}">
      <dgm:prSet phldrT="[Text]"/>
      <dgm:spPr/>
      <dgm:t>
        <a:bodyPr/>
        <a:lstStyle/>
        <a:p>
          <a:r>
            <a:rPr lang="en-US" b="1" dirty="0" smtClean="0"/>
            <a:t>Sourcing candidates</a:t>
          </a:r>
        </a:p>
      </dgm:t>
    </dgm:pt>
    <dgm:pt modelId="{9AD49C15-E596-4DC9-BBFF-EB71C1339FFD}" type="parTrans" cxnId="{8A9DB0A0-4184-43DC-8E58-9BF9FE46EF12}">
      <dgm:prSet/>
      <dgm:spPr/>
      <dgm:t>
        <a:bodyPr/>
        <a:lstStyle/>
        <a:p>
          <a:endParaRPr lang="en-US" b="1"/>
        </a:p>
      </dgm:t>
    </dgm:pt>
    <dgm:pt modelId="{08C2B790-6991-4BFB-8047-C225B1681CCD}" type="sibTrans" cxnId="{8A9DB0A0-4184-43DC-8E58-9BF9FE46EF12}">
      <dgm:prSet/>
      <dgm:spPr/>
      <dgm:t>
        <a:bodyPr/>
        <a:lstStyle/>
        <a:p>
          <a:endParaRPr lang="en-US" b="1"/>
        </a:p>
      </dgm:t>
    </dgm:pt>
    <dgm:pt modelId="{C965E210-D04E-4E64-9B6C-1A975775F0D2}">
      <dgm:prSet phldrT="[Text]"/>
      <dgm:spPr/>
      <dgm:t>
        <a:bodyPr/>
        <a:lstStyle/>
        <a:p>
          <a:r>
            <a:rPr lang="en-US" b="1" dirty="0" smtClean="0"/>
            <a:t>Screening and shortlisting</a:t>
          </a:r>
        </a:p>
      </dgm:t>
    </dgm:pt>
    <dgm:pt modelId="{0D035AF7-61A6-49CF-9812-7EFDDECD40BD}" type="parTrans" cxnId="{DC430752-9B8D-4ACE-9EB7-C3441919ABCC}">
      <dgm:prSet/>
      <dgm:spPr/>
      <dgm:t>
        <a:bodyPr/>
        <a:lstStyle/>
        <a:p>
          <a:endParaRPr lang="en-US" b="1"/>
        </a:p>
      </dgm:t>
    </dgm:pt>
    <dgm:pt modelId="{A895B7F2-4184-4C05-A392-F5B8C78773CC}" type="sibTrans" cxnId="{DC430752-9B8D-4ACE-9EB7-C3441919ABCC}">
      <dgm:prSet/>
      <dgm:spPr/>
      <dgm:t>
        <a:bodyPr/>
        <a:lstStyle/>
        <a:p>
          <a:endParaRPr lang="en-US" b="1"/>
        </a:p>
      </dgm:t>
    </dgm:pt>
    <dgm:pt modelId="{81824701-216C-4EAF-82D5-E5F308EFD3A8}">
      <dgm:prSet phldrT="[Text]"/>
      <dgm:spPr/>
      <dgm:t>
        <a:bodyPr/>
        <a:lstStyle/>
        <a:p>
          <a:r>
            <a:rPr lang="en-US" b="1" dirty="0" smtClean="0"/>
            <a:t>Interviews and assessments</a:t>
          </a:r>
        </a:p>
      </dgm:t>
    </dgm:pt>
    <dgm:pt modelId="{B36244CA-1FC1-4BF0-8A29-F0FF8DBF71C2}" type="parTrans" cxnId="{8949F01B-0A93-4FD1-99D7-8357264557D7}">
      <dgm:prSet/>
      <dgm:spPr/>
      <dgm:t>
        <a:bodyPr/>
        <a:lstStyle/>
        <a:p>
          <a:endParaRPr lang="en-US" b="1"/>
        </a:p>
      </dgm:t>
    </dgm:pt>
    <dgm:pt modelId="{AAB306A0-C5BF-4CA4-AF2A-C99FBBCE5E44}" type="sibTrans" cxnId="{8949F01B-0A93-4FD1-99D7-8357264557D7}">
      <dgm:prSet/>
      <dgm:spPr/>
      <dgm:t>
        <a:bodyPr/>
        <a:lstStyle/>
        <a:p>
          <a:endParaRPr lang="en-US" b="1"/>
        </a:p>
      </dgm:t>
    </dgm:pt>
    <dgm:pt modelId="{8AD80F97-D845-408D-9016-200BF3B464C9}">
      <dgm:prSet phldrT="[Text]"/>
      <dgm:spPr/>
      <dgm:t>
        <a:bodyPr/>
        <a:lstStyle/>
        <a:p>
          <a:r>
            <a:rPr lang="en-US" b="1" dirty="0" smtClean="0"/>
            <a:t>Selection and onboarding</a:t>
          </a:r>
          <a:endParaRPr lang="en-US" b="1" dirty="0"/>
        </a:p>
      </dgm:t>
    </dgm:pt>
    <dgm:pt modelId="{AB020E21-9988-4A54-A8BB-FD108DCCB310}" type="parTrans" cxnId="{0C53332C-71CC-4A0E-8DDD-9592A7C4F8FF}">
      <dgm:prSet/>
      <dgm:spPr/>
      <dgm:t>
        <a:bodyPr/>
        <a:lstStyle/>
        <a:p>
          <a:endParaRPr lang="en-US" b="1"/>
        </a:p>
      </dgm:t>
    </dgm:pt>
    <dgm:pt modelId="{1C7808F5-2F75-4151-AB74-21F985C2DAB5}" type="sibTrans" cxnId="{0C53332C-71CC-4A0E-8DDD-9592A7C4F8FF}">
      <dgm:prSet/>
      <dgm:spPr/>
      <dgm:t>
        <a:bodyPr/>
        <a:lstStyle/>
        <a:p>
          <a:endParaRPr lang="en-US" b="1"/>
        </a:p>
      </dgm:t>
    </dgm:pt>
    <dgm:pt modelId="{24FE5C1C-4D43-4048-B945-96252C9FA806}" type="pres">
      <dgm:prSet presAssocID="{B9970093-493D-4E1C-BA39-AC61D7A6EC8D}" presName="cycle" presStyleCnt="0">
        <dgm:presLayoutVars>
          <dgm:dir/>
          <dgm:resizeHandles val="exact"/>
        </dgm:presLayoutVars>
      </dgm:prSet>
      <dgm:spPr/>
    </dgm:pt>
    <dgm:pt modelId="{A317819B-08D9-41BB-BA5E-67C84DA29C28}" type="pres">
      <dgm:prSet presAssocID="{6B6529ED-360F-4DFA-A666-D009748F3561}" presName="node" presStyleLbl="node1" presStyleIdx="0" presStyleCnt="7">
        <dgm:presLayoutVars>
          <dgm:bulletEnabled val="1"/>
        </dgm:presLayoutVars>
      </dgm:prSet>
      <dgm:spPr/>
      <dgm:t>
        <a:bodyPr/>
        <a:lstStyle/>
        <a:p>
          <a:endParaRPr lang="en-US"/>
        </a:p>
      </dgm:t>
    </dgm:pt>
    <dgm:pt modelId="{D98D0B96-FFBD-4125-9740-69991867592F}" type="pres">
      <dgm:prSet presAssocID="{6B6529ED-360F-4DFA-A666-D009748F3561}" presName="spNode" presStyleCnt="0"/>
      <dgm:spPr/>
    </dgm:pt>
    <dgm:pt modelId="{CB18E8B8-05BE-4135-90B2-B9C876C46156}" type="pres">
      <dgm:prSet presAssocID="{666B6E14-E226-4045-A618-A6AFBD43FAE7}" presName="sibTrans" presStyleLbl="sibTrans1D1" presStyleIdx="0" presStyleCnt="7"/>
      <dgm:spPr/>
    </dgm:pt>
    <dgm:pt modelId="{29D7C06A-0F9E-447F-BFCA-1A15A1BC7390}" type="pres">
      <dgm:prSet presAssocID="{BD07A5EA-7DEE-4A01-A694-B44C7F9E056C}" presName="node" presStyleLbl="node1" presStyleIdx="1" presStyleCnt="7">
        <dgm:presLayoutVars>
          <dgm:bulletEnabled val="1"/>
        </dgm:presLayoutVars>
      </dgm:prSet>
      <dgm:spPr/>
      <dgm:t>
        <a:bodyPr/>
        <a:lstStyle/>
        <a:p>
          <a:endParaRPr lang="en-US"/>
        </a:p>
      </dgm:t>
    </dgm:pt>
    <dgm:pt modelId="{47ECC8DC-2A8C-4FFC-A736-D77447EB4F10}" type="pres">
      <dgm:prSet presAssocID="{BD07A5EA-7DEE-4A01-A694-B44C7F9E056C}" presName="spNode" presStyleCnt="0"/>
      <dgm:spPr/>
    </dgm:pt>
    <dgm:pt modelId="{C8179BE4-CB39-4C98-80A4-14CA1EDA724E}" type="pres">
      <dgm:prSet presAssocID="{630DFBBC-55AF-4913-819F-AEEC5CC11706}" presName="sibTrans" presStyleLbl="sibTrans1D1" presStyleIdx="1" presStyleCnt="7"/>
      <dgm:spPr/>
    </dgm:pt>
    <dgm:pt modelId="{C8363906-7951-4F17-8DD8-3F0B76EDC556}" type="pres">
      <dgm:prSet presAssocID="{F06E1C72-FC60-4F7B-970F-1DAFEA52A751}" presName="node" presStyleLbl="node1" presStyleIdx="2" presStyleCnt="7">
        <dgm:presLayoutVars>
          <dgm:bulletEnabled val="1"/>
        </dgm:presLayoutVars>
      </dgm:prSet>
      <dgm:spPr/>
      <dgm:t>
        <a:bodyPr/>
        <a:lstStyle/>
        <a:p>
          <a:endParaRPr lang="en-US"/>
        </a:p>
      </dgm:t>
    </dgm:pt>
    <dgm:pt modelId="{25758CF7-7754-448C-BEF7-8CC4AE2F06F9}" type="pres">
      <dgm:prSet presAssocID="{F06E1C72-FC60-4F7B-970F-1DAFEA52A751}" presName="spNode" presStyleCnt="0"/>
      <dgm:spPr/>
    </dgm:pt>
    <dgm:pt modelId="{ECEA3BCF-2F35-4E36-986B-9339733D1D01}" type="pres">
      <dgm:prSet presAssocID="{64C07D0D-9B5D-4C2A-AA84-C09D98EF9135}" presName="sibTrans" presStyleLbl="sibTrans1D1" presStyleIdx="2" presStyleCnt="7"/>
      <dgm:spPr/>
    </dgm:pt>
    <dgm:pt modelId="{CD97D880-2BA1-4FE5-BE04-085883A2A785}" type="pres">
      <dgm:prSet presAssocID="{E78092A5-6A9B-4F7F-B287-E3AA56070818}" presName="node" presStyleLbl="node1" presStyleIdx="3" presStyleCnt="7">
        <dgm:presLayoutVars>
          <dgm:bulletEnabled val="1"/>
        </dgm:presLayoutVars>
      </dgm:prSet>
      <dgm:spPr/>
      <dgm:t>
        <a:bodyPr/>
        <a:lstStyle/>
        <a:p>
          <a:endParaRPr lang="en-US"/>
        </a:p>
      </dgm:t>
    </dgm:pt>
    <dgm:pt modelId="{6594B24E-29F3-4369-AD8A-D22D33FD187D}" type="pres">
      <dgm:prSet presAssocID="{E78092A5-6A9B-4F7F-B287-E3AA56070818}" presName="spNode" presStyleCnt="0"/>
      <dgm:spPr/>
    </dgm:pt>
    <dgm:pt modelId="{89A2FEAD-5EC0-46BD-A93C-7586EB474A72}" type="pres">
      <dgm:prSet presAssocID="{08C2B790-6991-4BFB-8047-C225B1681CCD}" presName="sibTrans" presStyleLbl="sibTrans1D1" presStyleIdx="3" presStyleCnt="7"/>
      <dgm:spPr/>
    </dgm:pt>
    <dgm:pt modelId="{A36152D6-9A32-4246-A737-17F686B02EF0}" type="pres">
      <dgm:prSet presAssocID="{C965E210-D04E-4E64-9B6C-1A975775F0D2}" presName="node" presStyleLbl="node1" presStyleIdx="4" presStyleCnt="7">
        <dgm:presLayoutVars>
          <dgm:bulletEnabled val="1"/>
        </dgm:presLayoutVars>
      </dgm:prSet>
      <dgm:spPr/>
      <dgm:t>
        <a:bodyPr/>
        <a:lstStyle/>
        <a:p>
          <a:endParaRPr lang="en-US"/>
        </a:p>
      </dgm:t>
    </dgm:pt>
    <dgm:pt modelId="{BEB58B32-FED1-4671-841C-275DDA3E7680}" type="pres">
      <dgm:prSet presAssocID="{C965E210-D04E-4E64-9B6C-1A975775F0D2}" presName="spNode" presStyleCnt="0"/>
      <dgm:spPr/>
    </dgm:pt>
    <dgm:pt modelId="{F376F013-29A5-4B0A-8B2D-C9D84B7E317F}" type="pres">
      <dgm:prSet presAssocID="{A895B7F2-4184-4C05-A392-F5B8C78773CC}" presName="sibTrans" presStyleLbl="sibTrans1D1" presStyleIdx="4" presStyleCnt="7"/>
      <dgm:spPr/>
    </dgm:pt>
    <dgm:pt modelId="{B25452DF-6ED7-45E5-AEE1-077AF4EF38A9}" type="pres">
      <dgm:prSet presAssocID="{81824701-216C-4EAF-82D5-E5F308EFD3A8}" presName="node" presStyleLbl="node1" presStyleIdx="5" presStyleCnt="7">
        <dgm:presLayoutVars>
          <dgm:bulletEnabled val="1"/>
        </dgm:presLayoutVars>
      </dgm:prSet>
      <dgm:spPr/>
      <dgm:t>
        <a:bodyPr/>
        <a:lstStyle/>
        <a:p>
          <a:endParaRPr lang="en-US"/>
        </a:p>
      </dgm:t>
    </dgm:pt>
    <dgm:pt modelId="{C4FA9740-E416-4510-B42B-EDB585029090}" type="pres">
      <dgm:prSet presAssocID="{81824701-216C-4EAF-82D5-E5F308EFD3A8}" presName="spNode" presStyleCnt="0"/>
      <dgm:spPr/>
    </dgm:pt>
    <dgm:pt modelId="{8CB15835-05CF-4A1C-847C-789F8E5EEFF3}" type="pres">
      <dgm:prSet presAssocID="{AAB306A0-C5BF-4CA4-AF2A-C99FBBCE5E44}" presName="sibTrans" presStyleLbl="sibTrans1D1" presStyleIdx="5" presStyleCnt="7"/>
      <dgm:spPr/>
    </dgm:pt>
    <dgm:pt modelId="{92FEEC61-90FD-41EB-A355-A97C7E246D3C}" type="pres">
      <dgm:prSet presAssocID="{8AD80F97-D845-408D-9016-200BF3B464C9}" presName="node" presStyleLbl="node1" presStyleIdx="6" presStyleCnt="7">
        <dgm:presLayoutVars>
          <dgm:bulletEnabled val="1"/>
        </dgm:presLayoutVars>
      </dgm:prSet>
      <dgm:spPr/>
      <dgm:t>
        <a:bodyPr/>
        <a:lstStyle/>
        <a:p>
          <a:endParaRPr lang="en-US"/>
        </a:p>
      </dgm:t>
    </dgm:pt>
    <dgm:pt modelId="{AD1D8DB2-A91E-4D3A-9C2A-6631BAB3E373}" type="pres">
      <dgm:prSet presAssocID="{8AD80F97-D845-408D-9016-200BF3B464C9}" presName="spNode" presStyleCnt="0"/>
      <dgm:spPr/>
    </dgm:pt>
    <dgm:pt modelId="{376ECA45-9B97-4681-8733-ECE2AEE40BB8}" type="pres">
      <dgm:prSet presAssocID="{1C7808F5-2F75-4151-AB74-21F985C2DAB5}" presName="sibTrans" presStyleLbl="sibTrans1D1" presStyleIdx="6" presStyleCnt="7"/>
      <dgm:spPr/>
    </dgm:pt>
  </dgm:ptLst>
  <dgm:cxnLst>
    <dgm:cxn modelId="{0D11AA8A-0214-474C-8CED-9D99D50F67EA}" type="presOf" srcId="{1C7808F5-2F75-4151-AB74-21F985C2DAB5}" destId="{376ECA45-9B97-4681-8733-ECE2AEE40BB8}" srcOrd="0" destOrd="0" presId="urn:microsoft.com/office/officeart/2005/8/layout/cycle5"/>
    <dgm:cxn modelId="{6BA59C2C-076B-420E-9B1D-C27B3A91B9DB}" type="presOf" srcId="{630DFBBC-55AF-4913-819F-AEEC5CC11706}" destId="{C8179BE4-CB39-4C98-80A4-14CA1EDA724E}" srcOrd="0" destOrd="0" presId="urn:microsoft.com/office/officeart/2005/8/layout/cycle5"/>
    <dgm:cxn modelId="{3E70DE4D-051C-49D5-84AE-E0E1EA9A1A2C}" type="presOf" srcId="{64C07D0D-9B5D-4C2A-AA84-C09D98EF9135}" destId="{ECEA3BCF-2F35-4E36-986B-9339733D1D01}" srcOrd="0" destOrd="0" presId="urn:microsoft.com/office/officeart/2005/8/layout/cycle5"/>
    <dgm:cxn modelId="{DC4A6FBA-5091-4836-9506-0BDAE728A9AE}" type="presOf" srcId="{A895B7F2-4184-4C05-A392-F5B8C78773CC}" destId="{F376F013-29A5-4B0A-8B2D-C9D84B7E317F}" srcOrd="0" destOrd="0" presId="urn:microsoft.com/office/officeart/2005/8/layout/cycle5"/>
    <dgm:cxn modelId="{00920F77-85B2-4E1F-9C70-A92D157AAC6E}" srcId="{B9970093-493D-4E1C-BA39-AC61D7A6EC8D}" destId="{F06E1C72-FC60-4F7B-970F-1DAFEA52A751}" srcOrd="2" destOrd="0" parTransId="{B0E7C9E4-5127-44E8-98DF-CB92BF5A78EA}" sibTransId="{64C07D0D-9B5D-4C2A-AA84-C09D98EF9135}"/>
    <dgm:cxn modelId="{036DBDB5-773F-4B2D-8662-73B59CB7D423}" type="presOf" srcId="{666B6E14-E226-4045-A618-A6AFBD43FAE7}" destId="{CB18E8B8-05BE-4135-90B2-B9C876C46156}" srcOrd="0" destOrd="0" presId="urn:microsoft.com/office/officeart/2005/8/layout/cycle5"/>
    <dgm:cxn modelId="{8A9DB0A0-4184-43DC-8E58-9BF9FE46EF12}" srcId="{B9970093-493D-4E1C-BA39-AC61D7A6EC8D}" destId="{E78092A5-6A9B-4F7F-B287-E3AA56070818}" srcOrd="3" destOrd="0" parTransId="{9AD49C15-E596-4DC9-BBFF-EB71C1339FFD}" sibTransId="{08C2B790-6991-4BFB-8047-C225B1681CCD}"/>
    <dgm:cxn modelId="{7B7EA939-BCBD-470B-A824-39E1BE005106}" type="presOf" srcId="{E78092A5-6A9B-4F7F-B287-E3AA56070818}" destId="{CD97D880-2BA1-4FE5-BE04-085883A2A785}" srcOrd="0" destOrd="0" presId="urn:microsoft.com/office/officeart/2005/8/layout/cycle5"/>
    <dgm:cxn modelId="{E0D4D064-82A1-4A33-B7C2-68D0D6289703}" type="presOf" srcId="{F06E1C72-FC60-4F7B-970F-1DAFEA52A751}" destId="{C8363906-7951-4F17-8DD8-3F0B76EDC556}" srcOrd="0" destOrd="0" presId="urn:microsoft.com/office/officeart/2005/8/layout/cycle5"/>
    <dgm:cxn modelId="{8949F01B-0A93-4FD1-99D7-8357264557D7}" srcId="{B9970093-493D-4E1C-BA39-AC61D7A6EC8D}" destId="{81824701-216C-4EAF-82D5-E5F308EFD3A8}" srcOrd="5" destOrd="0" parTransId="{B36244CA-1FC1-4BF0-8A29-F0FF8DBF71C2}" sibTransId="{AAB306A0-C5BF-4CA4-AF2A-C99FBBCE5E44}"/>
    <dgm:cxn modelId="{6A0B3B37-1A5D-4219-9A35-3D0735452E36}" srcId="{B9970093-493D-4E1C-BA39-AC61D7A6EC8D}" destId="{6B6529ED-360F-4DFA-A666-D009748F3561}" srcOrd="0" destOrd="0" parTransId="{448D1899-3859-4F18-A689-680E1C43B842}" sibTransId="{666B6E14-E226-4045-A618-A6AFBD43FAE7}"/>
    <dgm:cxn modelId="{3A7EEED1-C344-4EF1-B556-42B6C4D8A275}" type="presOf" srcId="{B9970093-493D-4E1C-BA39-AC61D7A6EC8D}" destId="{24FE5C1C-4D43-4048-B945-96252C9FA806}" srcOrd="0" destOrd="0" presId="urn:microsoft.com/office/officeart/2005/8/layout/cycle5"/>
    <dgm:cxn modelId="{3E4F317D-70DF-4FF9-9F00-59D73EAE34A7}" type="presOf" srcId="{6B6529ED-360F-4DFA-A666-D009748F3561}" destId="{A317819B-08D9-41BB-BA5E-67C84DA29C28}" srcOrd="0" destOrd="0" presId="urn:microsoft.com/office/officeart/2005/8/layout/cycle5"/>
    <dgm:cxn modelId="{A45F4DF2-0321-41C3-889A-EC24C913C6A1}" srcId="{B9970093-493D-4E1C-BA39-AC61D7A6EC8D}" destId="{BD07A5EA-7DEE-4A01-A694-B44C7F9E056C}" srcOrd="1" destOrd="0" parTransId="{921295B9-2802-4DB6-A1E6-F362E1B4D094}" sibTransId="{630DFBBC-55AF-4913-819F-AEEC5CC11706}"/>
    <dgm:cxn modelId="{4401AA14-A69F-47F7-A5B2-146C15CFAE21}" type="presOf" srcId="{8AD80F97-D845-408D-9016-200BF3B464C9}" destId="{92FEEC61-90FD-41EB-A355-A97C7E246D3C}" srcOrd="0" destOrd="0" presId="urn:microsoft.com/office/officeart/2005/8/layout/cycle5"/>
    <dgm:cxn modelId="{DDA36856-4CCA-4D79-9FBC-8D48CD49B859}" type="presOf" srcId="{C965E210-D04E-4E64-9B6C-1A975775F0D2}" destId="{A36152D6-9A32-4246-A737-17F686B02EF0}" srcOrd="0" destOrd="0" presId="urn:microsoft.com/office/officeart/2005/8/layout/cycle5"/>
    <dgm:cxn modelId="{9DB209F7-E6F6-461C-985A-26170763F064}" type="presOf" srcId="{AAB306A0-C5BF-4CA4-AF2A-C99FBBCE5E44}" destId="{8CB15835-05CF-4A1C-847C-789F8E5EEFF3}" srcOrd="0" destOrd="0" presId="urn:microsoft.com/office/officeart/2005/8/layout/cycle5"/>
    <dgm:cxn modelId="{DC430752-9B8D-4ACE-9EB7-C3441919ABCC}" srcId="{B9970093-493D-4E1C-BA39-AC61D7A6EC8D}" destId="{C965E210-D04E-4E64-9B6C-1A975775F0D2}" srcOrd="4" destOrd="0" parTransId="{0D035AF7-61A6-49CF-9812-7EFDDECD40BD}" sibTransId="{A895B7F2-4184-4C05-A392-F5B8C78773CC}"/>
    <dgm:cxn modelId="{FB84772D-ACF1-4846-A529-FFFE9EDC3F92}" type="presOf" srcId="{81824701-216C-4EAF-82D5-E5F308EFD3A8}" destId="{B25452DF-6ED7-45E5-AEE1-077AF4EF38A9}" srcOrd="0" destOrd="0" presId="urn:microsoft.com/office/officeart/2005/8/layout/cycle5"/>
    <dgm:cxn modelId="{1A90EC8B-D664-4A02-A687-16409016548A}" type="presOf" srcId="{08C2B790-6991-4BFB-8047-C225B1681CCD}" destId="{89A2FEAD-5EC0-46BD-A93C-7586EB474A72}" srcOrd="0" destOrd="0" presId="urn:microsoft.com/office/officeart/2005/8/layout/cycle5"/>
    <dgm:cxn modelId="{800DC27D-F983-4E80-9E68-7272118DF9E6}" type="presOf" srcId="{BD07A5EA-7DEE-4A01-A694-B44C7F9E056C}" destId="{29D7C06A-0F9E-447F-BFCA-1A15A1BC7390}" srcOrd="0" destOrd="0" presId="urn:microsoft.com/office/officeart/2005/8/layout/cycle5"/>
    <dgm:cxn modelId="{0C53332C-71CC-4A0E-8DDD-9592A7C4F8FF}" srcId="{B9970093-493D-4E1C-BA39-AC61D7A6EC8D}" destId="{8AD80F97-D845-408D-9016-200BF3B464C9}" srcOrd="6" destOrd="0" parTransId="{AB020E21-9988-4A54-A8BB-FD108DCCB310}" sibTransId="{1C7808F5-2F75-4151-AB74-21F985C2DAB5}"/>
    <dgm:cxn modelId="{95FAB004-5D83-49B6-A2C4-2DEA8BDB4BEA}" type="presParOf" srcId="{24FE5C1C-4D43-4048-B945-96252C9FA806}" destId="{A317819B-08D9-41BB-BA5E-67C84DA29C28}" srcOrd="0" destOrd="0" presId="urn:microsoft.com/office/officeart/2005/8/layout/cycle5"/>
    <dgm:cxn modelId="{8F4EA96A-6B66-422D-868A-6213A8B8644C}" type="presParOf" srcId="{24FE5C1C-4D43-4048-B945-96252C9FA806}" destId="{D98D0B96-FFBD-4125-9740-69991867592F}" srcOrd="1" destOrd="0" presId="urn:microsoft.com/office/officeart/2005/8/layout/cycle5"/>
    <dgm:cxn modelId="{08923609-35F3-4DC8-8FBD-FED8A89EE8C8}" type="presParOf" srcId="{24FE5C1C-4D43-4048-B945-96252C9FA806}" destId="{CB18E8B8-05BE-4135-90B2-B9C876C46156}" srcOrd="2" destOrd="0" presId="urn:microsoft.com/office/officeart/2005/8/layout/cycle5"/>
    <dgm:cxn modelId="{00E3B453-A3BB-434C-8528-DF14DA14D81D}" type="presParOf" srcId="{24FE5C1C-4D43-4048-B945-96252C9FA806}" destId="{29D7C06A-0F9E-447F-BFCA-1A15A1BC7390}" srcOrd="3" destOrd="0" presId="urn:microsoft.com/office/officeart/2005/8/layout/cycle5"/>
    <dgm:cxn modelId="{2FAF823B-1398-4E56-9644-C40C224A5D35}" type="presParOf" srcId="{24FE5C1C-4D43-4048-B945-96252C9FA806}" destId="{47ECC8DC-2A8C-4FFC-A736-D77447EB4F10}" srcOrd="4" destOrd="0" presId="urn:microsoft.com/office/officeart/2005/8/layout/cycle5"/>
    <dgm:cxn modelId="{17A2325A-D79B-464F-88BF-162B39C8CBF0}" type="presParOf" srcId="{24FE5C1C-4D43-4048-B945-96252C9FA806}" destId="{C8179BE4-CB39-4C98-80A4-14CA1EDA724E}" srcOrd="5" destOrd="0" presId="urn:microsoft.com/office/officeart/2005/8/layout/cycle5"/>
    <dgm:cxn modelId="{7764E9D0-88F5-47CB-8E53-9EE215DEE5A4}" type="presParOf" srcId="{24FE5C1C-4D43-4048-B945-96252C9FA806}" destId="{C8363906-7951-4F17-8DD8-3F0B76EDC556}" srcOrd="6" destOrd="0" presId="urn:microsoft.com/office/officeart/2005/8/layout/cycle5"/>
    <dgm:cxn modelId="{C7948211-BD3B-4203-98D1-18CDF9192D86}" type="presParOf" srcId="{24FE5C1C-4D43-4048-B945-96252C9FA806}" destId="{25758CF7-7754-448C-BEF7-8CC4AE2F06F9}" srcOrd="7" destOrd="0" presId="urn:microsoft.com/office/officeart/2005/8/layout/cycle5"/>
    <dgm:cxn modelId="{C4767ACD-EEB5-4B34-ACFD-3C24AE73BF95}" type="presParOf" srcId="{24FE5C1C-4D43-4048-B945-96252C9FA806}" destId="{ECEA3BCF-2F35-4E36-986B-9339733D1D01}" srcOrd="8" destOrd="0" presId="urn:microsoft.com/office/officeart/2005/8/layout/cycle5"/>
    <dgm:cxn modelId="{D479687D-6499-465D-BC3E-4D52AEFD320A}" type="presParOf" srcId="{24FE5C1C-4D43-4048-B945-96252C9FA806}" destId="{CD97D880-2BA1-4FE5-BE04-085883A2A785}" srcOrd="9" destOrd="0" presId="urn:microsoft.com/office/officeart/2005/8/layout/cycle5"/>
    <dgm:cxn modelId="{FCF1A1A8-846F-4179-92F1-35D8360055A1}" type="presParOf" srcId="{24FE5C1C-4D43-4048-B945-96252C9FA806}" destId="{6594B24E-29F3-4369-AD8A-D22D33FD187D}" srcOrd="10" destOrd="0" presId="urn:microsoft.com/office/officeart/2005/8/layout/cycle5"/>
    <dgm:cxn modelId="{35AE03BE-C310-466E-9FF1-DC1F87FAF111}" type="presParOf" srcId="{24FE5C1C-4D43-4048-B945-96252C9FA806}" destId="{89A2FEAD-5EC0-46BD-A93C-7586EB474A72}" srcOrd="11" destOrd="0" presId="urn:microsoft.com/office/officeart/2005/8/layout/cycle5"/>
    <dgm:cxn modelId="{04517CFA-439A-458D-A165-A75FC18EAC47}" type="presParOf" srcId="{24FE5C1C-4D43-4048-B945-96252C9FA806}" destId="{A36152D6-9A32-4246-A737-17F686B02EF0}" srcOrd="12" destOrd="0" presId="urn:microsoft.com/office/officeart/2005/8/layout/cycle5"/>
    <dgm:cxn modelId="{39525DAD-8250-468B-B63C-5D167D8F3AA5}" type="presParOf" srcId="{24FE5C1C-4D43-4048-B945-96252C9FA806}" destId="{BEB58B32-FED1-4671-841C-275DDA3E7680}" srcOrd="13" destOrd="0" presId="urn:microsoft.com/office/officeart/2005/8/layout/cycle5"/>
    <dgm:cxn modelId="{BC1BE79A-EBB7-4633-B563-7E67A54036BD}" type="presParOf" srcId="{24FE5C1C-4D43-4048-B945-96252C9FA806}" destId="{F376F013-29A5-4B0A-8B2D-C9D84B7E317F}" srcOrd="14" destOrd="0" presId="urn:microsoft.com/office/officeart/2005/8/layout/cycle5"/>
    <dgm:cxn modelId="{F0C2C233-B075-4162-88D9-5FD4E3A0BD37}" type="presParOf" srcId="{24FE5C1C-4D43-4048-B945-96252C9FA806}" destId="{B25452DF-6ED7-45E5-AEE1-077AF4EF38A9}" srcOrd="15" destOrd="0" presId="urn:microsoft.com/office/officeart/2005/8/layout/cycle5"/>
    <dgm:cxn modelId="{993D6283-DFB0-423E-BD0B-35BB3EF373A7}" type="presParOf" srcId="{24FE5C1C-4D43-4048-B945-96252C9FA806}" destId="{C4FA9740-E416-4510-B42B-EDB585029090}" srcOrd="16" destOrd="0" presId="urn:microsoft.com/office/officeart/2005/8/layout/cycle5"/>
    <dgm:cxn modelId="{301E6F0B-2F3F-4DE5-8590-3F6720E327AE}" type="presParOf" srcId="{24FE5C1C-4D43-4048-B945-96252C9FA806}" destId="{8CB15835-05CF-4A1C-847C-789F8E5EEFF3}" srcOrd="17" destOrd="0" presId="urn:microsoft.com/office/officeart/2005/8/layout/cycle5"/>
    <dgm:cxn modelId="{2F68A069-D314-424E-A708-35106CBDB679}" type="presParOf" srcId="{24FE5C1C-4D43-4048-B945-96252C9FA806}" destId="{92FEEC61-90FD-41EB-A355-A97C7E246D3C}" srcOrd="18" destOrd="0" presId="urn:microsoft.com/office/officeart/2005/8/layout/cycle5"/>
    <dgm:cxn modelId="{8DA4D5C1-4C59-4229-AE6C-F293FB2F5CF5}" type="presParOf" srcId="{24FE5C1C-4D43-4048-B945-96252C9FA806}" destId="{AD1D8DB2-A91E-4D3A-9C2A-6631BAB3E373}" srcOrd="19" destOrd="0" presId="urn:microsoft.com/office/officeart/2005/8/layout/cycle5"/>
    <dgm:cxn modelId="{CC1A103C-48BF-40F0-903E-42CA4D3D18A0}" type="presParOf" srcId="{24FE5C1C-4D43-4048-B945-96252C9FA806}" destId="{376ECA45-9B97-4681-8733-ECE2AEE40BB8}" srcOrd="20" destOrd="0" presId="urn:microsoft.com/office/officeart/2005/8/layout/cycle5"/>
  </dgm:cxnLst>
  <dgm:bg/>
  <dgm:whole/>
  <dgm:extLst>
    <a:ext uri="http://schemas.microsoft.com/office/drawing/2008/diagram">
      <dsp:dataModelExt xmlns:dsp="http://schemas.microsoft.com/office/drawing/2008/diagram" relId="rId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849EB37-4E06-41C9-8F04-40B250B859AF}" type="doc">
      <dgm:prSet loTypeId="urn:microsoft.com/office/officeart/2005/8/layout/hierarchy2" loCatId="hierarchy" qsTypeId="urn:microsoft.com/office/officeart/2005/8/quickstyle/simple1" qsCatId="simple" csTypeId="urn:microsoft.com/office/officeart/2005/8/colors/colorful2" csCatId="colorful" phldr="1"/>
      <dgm:spPr/>
      <dgm:t>
        <a:bodyPr/>
        <a:lstStyle/>
        <a:p>
          <a:endParaRPr lang="en-US"/>
        </a:p>
      </dgm:t>
    </dgm:pt>
    <dgm:pt modelId="{DF5928B5-B4E8-4B92-AA9F-AA35DA364F9D}">
      <dgm:prSet phldrT="[Text]"/>
      <dgm:spPr/>
      <dgm:t>
        <a:bodyPr/>
        <a:lstStyle/>
        <a:p>
          <a:r>
            <a:rPr lang="en-US" dirty="0" smtClean="0"/>
            <a:t>Job Analysis</a:t>
          </a:r>
        </a:p>
      </dgm:t>
    </dgm:pt>
    <dgm:pt modelId="{61B15F1E-15F6-4FC8-8BB3-988E71682D67}" type="parTrans" cxnId="{7BE27F77-DBF8-4099-9B60-869284C66626}">
      <dgm:prSet/>
      <dgm:spPr/>
      <dgm:t>
        <a:bodyPr/>
        <a:lstStyle/>
        <a:p>
          <a:endParaRPr lang="en-US"/>
        </a:p>
      </dgm:t>
    </dgm:pt>
    <dgm:pt modelId="{796A7C6F-AD96-44EC-B0B5-6ACBFF35C3A0}" type="sibTrans" cxnId="{7BE27F77-DBF8-4099-9B60-869284C66626}">
      <dgm:prSet/>
      <dgm:spPr/>
      <dgm:t>
        <a:bodyPr/>
        <a:lstStyle/>
        <a:p>
          <a:endParaRPr lang="en-US"/>
        </a:p>
      </dgm:t>
    </dgm:pt>
    <dgm:pt modelId="{810ECDA1-D5D0-4A17-8447-B29D314E5F37}">
      <dgm:prSet phldrT="[Text]"/>
      <dgm:spPr/>
      <dgm:t>
        <a:bodyPr/>
        <a:lstStyle/>
        <a:p>
          <a:r>
            <a:rPr lang="en-US" dirty="0" smtClean="0"/>
            <a:t>Job Description</a:t>
          </a:r>
          <a:endParaRPr lang="en-US" dirty="0"/>
        </a:p>
      </dgm:t>
    </dgm:pt>
    <dgm:pt modelId="{70220B93-2B70-4D6D-A112-846E18BC9E2E}" type="parTrans" cxnId="{B90DBF0A-A4E2-44F0-AAEB-244FACAFA5C2}">
      <dgm:prSet/>
      <dgm:spPr/>
      <dgm:t>
        <a:bodyPr/>
        <a:lstStyle/>
        <a:p>
          <a:endParaRPr lang="en-US"/>
        </a:p>
      </dgm:t>
    </dgm:pt>
    <dgm:pt modelId="{0275DB98-722A-489F-A6F9-9C55B81D7AED}" type="sibTrans" cxnId="{B90DBF0A-A4E2-44F0-AAEB-244FACAFA5C2}">
      <dgm:prSet/>
      <dgm:spPr/>
      <dgm:t>
        <a:bodyPr/>
        <a:lstStyle/>
        <a:p>
          <a:endParaRPr lang="en-US"/>
        </a:p>
      </dgm:t>
    </dgm:pt>
    <dgm:pt modelId="{0E288791-86CB-4620-9A71-DC9E1BBEC097}">
      <dgm:prSet phldrT="[Text]"/>
      <dgm:spPr/>
      <dgm:t>
        <a:bodyPr/>
        <a:lstStyle/>
        <a:p>
          <a:r>
            <a:rPr lang="en-US" dirty="0" smtClean="0"/>
            <a:t>Person Specification</a:t>
          </a:r>
          <a:endParaRPr lang="en-US" dirty="0"/>
        </a:p>
      </dgm:t>
    </dgm:pt>
    <dgm:pt modelId="{2539FAD3-BE53-48E5-8402-097C1C89C269}" type="parTrans" cxnId="{A2340FD0-A8FA-4B2C-B85A-DDEF4315611A}">
      <dgm:prSet/>
      <dgm:spPr/>
      <dgm:t>
        <a:bodyPr/>
        <a:lstStyle/>
        <a:p>
          <a:endParaRPr lang="en-US"/>
        </a:p>
      </dgm:t>
    </dgm:pt>
    <dgm:pt modelId="{1579ECF0-DECD-4612-96F7-147AC19FA991}" type="sibTrans" cxnId="{A2340FD0-A8FA-4B2C-B85A-DDEF4315611A}">
      <dgm:prSet/>
      <dgm:spPr/>
      <dgm:t>
        <a:bodyPr/>
        <a:lstStyle/>
        <a:p>
          <a:endParaRPr lang="en-US"/>
        </a:p>
      </dgm:t>
    </dgm:pt>
    <dgm:pt modelId="{F94EA9D4-2E92-4D4B-A503-7252D3BD1960}" type="pres">
      <dgm:prSet presAssocID="{4849EB37-4E06-41C9-8F04-40B250B859AF}" presName="diagram" presStyleCnt="0">
        <dgm:presLayoutVars>
          <dgm:chPref val="1"/>
          <dgm:dir/>
          <dgm:animOne val="branch"/>
          <dgm:animLvl val="lvl"/>
          <dgm:resizeHandles val="exact"/>
        </dgm:presLayoutVars>
      </dgm:prSet>
      <dgm:spPr/>
    </dgm:pt>
    <dgm:pt modelId="{437E2E27-7F08-4EC8-8493-6887268F587E}" type="pres">
      <dgm:prSet presAssocID="{DF5928B5-B4E8-4B92-AA9F-AA35DA364F9D}" presName="root1" presStyleCnt="0"/>
      <dgm:spPr/>
    </dgm:pt>
    <dgm:pt modelId="{BFA5838C-0ADA-4261-9C5C-3D36C04CA6B8}" type="pres">
      <dgm:prSet presAssocID="{DF5928B5-B4E8-4B92-AA9F-AA35DA364F9D}" presName="LevelOneTextNode" presStyleLbl="node0" presStyleIdx="0" presStyleCnt="1">
        <dgm:presLayoutVars>
          <dgm:chPref val="3"/>
        </dgm:presLayoutVars>
      </dgm:prSet>
      <dgm:spPr/>
      <dgm:t>
        <a:bodyPr/>
        <a:lstStyle/>
        <a:p>
          <a:endParaRPr lang="en-US"/>
        </a:p>
      </dgm:t>
    </dgm:pt>
    <dgm:pt modelId="{C8B331A3-99B9-4960-93A2-CFEAFB9609D8}" type="pres">
      <dgm:prSet presAssocID="{DF5928B5-B4E8-4B92-AA9F-AA35DA364F9D}" presName="level2hierChild" presStyleCnt="0"/>
      <dgm:spPr/>
    </dgm:pt>
    <dgm:pt modelId="{549F5FED-B231-4894-9519-1532379B7BA8}" type="pres">
      <dgm:prSet presAssocID="{70220B93-2B70-4D6D-A112-846E18BC9E2E}" presName="conn2-1" presStyleLbl="parChTrans1D2" presStyleIdx="0" presStyleCnt="2"/>
      <dgm:spPr/>
    </dgm:pt>
    <dgm:pt modelId="{B9EDE6D5-A2D9-4E7B-B2B5-2DC8AF46275E}" type="pres">
      <dgm:prSet presAssocID="{70220B93-2B70-4D6D-A112-846E18BC9E2E}" presName="connTx" presStyleLbl="parChTrans1D2" presStyleIdx="0" presStyleCnt="2"/>
      <dgm:spPr/>
    </dgm:pt>
    <dgm:pt modelId="{11884037-D323-492E-80FD-62D8B1E4F84A}" type="pres">
      <dgm:prSet presAssocID="{810ECDA1-D5D0-4A17-8447-B29D314E5F37}" presName="root2" presStyleCnt="0"/>
      <dgm:spPr/>
    </dgm:pt>
    <dgm:pt modelId="{9F06DA31-65AE-4B43-8BFE-99435F78557A}" type="pres">
      <dgm:prSet presAssocID="{810ECDA1-D5D0-4A17-8447-B29D314E5F37}" presName="LevelTwoTextNode" presStyleLbl="node2" presStyleIdx="0" presStyleCnt="2">
        <dgm:presLayoutVars>
          <dgm:chPref val="3"/>
        </dgm:presLayoutVars>
      </dgm:prSet>
      <dgm:spPr/>
      <dgm:t>
        <a:bodyPr/>
        <a:lstStyle/>
        <a:p>
          <a:endParaRPr lang="en-US"/>
        </a:p>
      </dgm:t>
    </dgm:pt>
    <dgm:pt modelId="{9CEFF107-911F-4D0D-AFE2-26C004BF6D96}" type="pres">
      <dgm:prSet presAssocID="{810ECDA1-D5D0-4A17-8447-B29D314E5F37}" presName="level3hierChild" presStyleCnt="0"/>
      <dgm:spPr/>
    </dgm:pt>
    <dgm:pt modelId="{DD2C3121-C5A9-46EB-A6CE-063F22099ED3}" type="pres">
      <dgm:prSet presAssocID="{2539FAD3-BE53-48E5-8402-097C1C89C269}" presName="conn2-1" presStyleLbl="parChTrans1D2" presStyleIdx="1" presStyleCnt="2"/>
      <dgm:spPr/>
    </dgm:pt>
    <dgm:pt modelId="{B9BED2E9-15EB-4A85-A5A1-2F8CFD20ECBC}" type="pres">
      <dgm:prSet presAssocID="{2539FAD3-BE53-48E5-8402-097C1C89C269}" presName="connTx" presStyleLbl="parChTrans1D2" presStyleIdx="1" presStyleCnt="2"/>
      <dgm:spPr/>
    </dgm:pt>
    <dgm:pt modelId="{E2830EB3-3CE2-4E2C-9757-9751A10ACB99}" type="pres">
      <dgm:prSet presAssocID="{0E288791-86CB-4620-9A71-DC9E1BBEC097}" presName="root2" presStyleCnt="0"/>
      <dgm:spPr/>
    </dgm:pt>
    <dgm:pt modelId="{54454EF1-6FFA-4841-8780-7443D308C0F4}" type="pres">
      <dgm:prSet presAssocID="{0E288791-86CB-4620-9A71-DC9E1BBEC097}" presName="LevelTwoTextNode" presStyleLbl="node2" presStyleIdx="1" presStyleCnt="2">
        <dgm:presLayoutVars>
          <dgm:chPref val="3"/>
        </dgm:presLayoutVars>
      </dgm:prSet>
      <dgm:spPr/>
      <dgm:t>
        <a:bodyPr/>
        <a:lstStyle/>
        <a:p>
          <a:endParaRPr lang="en-US"/>
        </a:p>
      </dgm:t>
    </dgm:pt>
    <dgm:pt modelId="{DC4D2CDF-9E6F-4194-9EB4-79652F9EFF72}" type="pres">
      <dgm:prSet presAssocID="{0E288791-86CB-4620-9A71-DC9E1BBEC097}" presName="level3hierChild" presStyleCnt="0"/>
      <dgm:spPr/>
    </dgm:pt>
  </dgm:ptLst>
  <dgm:cxnLst>
    <dgm:cxn modelId="{FCAEB59E-9737-4732-990A-017B5BDDFDAF}" type="presOf" srcId="{2539FAD3-BE53-48E5-8402-097C1C89C269}" destId="{B9BED2E9-15EB-4A85-A5A1-2F8CFD20ECBC}" srcOrd="1" destOrd="0" presId="urn:microsoft.com/office/officeart/2005/8/layout/hierarchy2"/>
    <dgm:cxn modelId="{49193436-5D65-4FC0-90D4-B3FB436813AB}" type="presOf" srcId="{2539FAD3-BE53-48E5-8402-097C1C89C269}" destId="{DD2C3121-C5A9-46EB-A6CE-063F22099ED3}" srcOrd="0" destOrd="0" presId="urn:microsoft.com/office/officeart/2005/8/layout/hierarchy2"/>
    <dgm:cxn modelId="{7BE27F77-DBF8-4099-9B60-869284C66626}" srcId="{4849EB37-4E06-41C9-8F04-40B250B859AF}" destId="{DF5928B5-B4E8-4B92-AA9F-AA35DA364F9D}" srcOrd="0" destOrd="0" parTransId="{61B15F1E-15F6-4FC8-8BB3-988E71682D67}" sibTransId="{796A7C6F-AD96-44EC-B0B5-6ACBFF35C3A0}"/>
    <dgm:cxn modelId="{5A90C9E5-7315-4CB4-84DC-9ECBB48EDB84}" type="presOf" srcId="{4849EB37-4E06-41C9-8F04-40B250B859AF}" destId="{F94EA9D4-2E92-4D4B-A503-7252D3BD1960}" srcOrd="0" destOrd="0" presId="urn:microsoft.com/office/officeart/2005/8/layout/hierarchy2"/>
    <dgm:cxn modelId="{C69D84A5-E363-4059-B961-89473F7B7EFF}" type="presOf" srcId="{810ECDA1-D5D0-4A17-8447-B29D314E5F37}" destId="{9F06DA31-65AE-4B43-8BFE-99435F78557A}" srcOrd="0" destOrd="0" presId="urn:microsoft.com/office/officeart/2005/8/layout/hierarchy2"/>
    <dgm:cxn modelId="{4E5D5CEB-826C-4D36-8644-44CA76496D88}" type="presOf" srcId="{70220B93-2B70-4D6D-A112-846E18BC9E2E}" destId="{B9EDE6D5-A2D9-4E7B-B2B5-2DC8AF46275E}" srcOrd="1" destOrd="0" presId="urn:microsoft.com/office/officeart/2005/8/layout/hierarchy2"/>
    <dgm:cxn modelId="{E12C7994-6651-4DCE-A5F5-C274D3C70D62}" type="presOf" srcId="{0E288791-86CB-4620-9A71-DC9E1BBEC097}" destId="{54454EF1-6FFA-4841-8780-7443D308C0F4}" srcOrd="0" destOrd="0" presId="urn:microsoft.com/office/officeart/2005/8/layout/hierarchy2"/>
    <dgm:cxn modelId="{4AC6150B-91FD-43E6-BB93-AA71D10B5AF4}" type="presOf" srcId="{70220B93-2B70-4D6D-A112-846E18BC9E2E}" destId="{549F5FED-B231-4894-9519-1532379B7BA8}" srcOrd="0" destOrd="0" presId="urn:microsoft.com/office/officeart/2005/8/layout/hierarchy2"/>
    <dgm:cxn modelId="{A2340FD0-A8FA-4B2C-B85A-DDEF4315611A}" srcId="{DF5928B5-B4E8-4B92-AA9F-AA35DA364F9D}" destId="{0E288791-86CB-4620-9A71-DC9E1BBEC097}" srcOrd="1" destOrd="0" parTransId="{2539FAD3-BE53-48E5-8402-097C1C89C269}" sibTransId="{1579ECF0-DECD-4612-96F7-147AC19FA991}"/>
    <dgm:cxn modelId="{11C9E0CD-9E0F-4A74-9075-4CB93D22D1E9}" type="presOf" srcId="{DF5928B5-B4E8-4B92-AA9F-AA35DA364F9D}" destId="{BFA5838C-0ADA-4261-9C5C-3D36C04CA6B8}" srcOrd="0" destOrd="0" presId="urn:microsoft.com/office/officeart/2005/8/layout/hierarchy2"/>
    <dgm:cxn modelId="{B90DBF0A-A4E2-44F0-AAEB-244FACAFA5C2}" srcId="{DF5928B5-B4E8-4B92-AA9F-AA35DA364F9D}" destId="{810ECDA1-D5D0-4A17-8447-B29D314E5F37}" srcOrd="0" destOrd="0" parTransId="{70220B93-2B70-4D6D-A112-846E18BC9E2E}" sibTransId="{0275DB98-722A-489F-A6F9-9C55B81D7AED}"/>
    <dgm:cxn modelId="{5B400972-F1A3-4CA2-8E30-04A69D22A8BB}" type="presParOf" srcId="{F94EA9D4-2E92-4D4B-A503-7252D3BD1960}" destId="{437E2E27-7F08-4EC8-8493-6887268F587E}" srcOrd="0" destOrd="0" presId="urn:microsoft.com/office/officeart/2005/8/layout/hierarchy2"/>
    <dgm:cxn modelId="{1121C1D9-AA34-40DB-AEFA-C22B1E528ACF}" type="presParOf" srcId="{437E2E27-7F08-4EC8-8493-6887268F587E}" destId="{BFA5838C-0ADA-4261-9C5C-3D36C04CA6B8}" srcOrd="0" destOrd="0" presId="urn:microsoft.com/office/officeart/2005/8/layout/hierarchy2"/>
    <dgm:cxn modelId="{1C594587-1780-4618-B66E-76B797B3D60D}" type="presParOf" srcId="{437E2E27-7F08-4EC8-8493-6887268F587E}" destId="{C8B331A3-99B9-4960-93A2-CFEAFB9609D8}" srcOrd="1" destOrd="0" presId="urn:microsoft.com/office/officeart/2005/8/layout/hierarchy2"/>
    <dgm:cxn modelId="{DC328CFB-78A1-43AD-8AF6-B1D559BF5231}" type="presParOf" srcId="{C8B331A3-99B9-4960-93A2-CFEAFB9609D8}" destId="{549F5FED-B231-4894-9519-1532379B7BA8}" srcOrd="0" destOrd="0" presId="urn:microsoft.com/office/officeart/2005/8/layout/hierarchy2"/>
    <dgm:cxn modelId="{7007A787-42D2-4767-AB58-5C874ADE2D70}" type="presParOf" srcId="{549F5FED-B231-4894-9519-1532379B7BA8}" destId="{B9EDE6D5-A2D9-4E7B-B2B5-2DC8AF46275E}" srcOrd="0" destOrd="0" presId="urn:microsoft.com/office/officeart/2005/8/layout/hierarchy2"/>
    <dgm:cxn modelId="{A1C1429C-4AB2-458C-90A8-E1189F796574}" type="presParOf" srcId="{C8B331A3-99B9-4960-93A2-CFEAFB9609D8}" destId="{11884037-D323-492E-80FD-62D8B1E4F84A}" srcOrd="1" destOrd="0" presId="urn:microsoft.com/office/officeart/2005/8/layout/hierarchy2"/>
    <dgm:cxn modelId="{FB9B1F43-D211-4ED1-8765-F3A8DF8DA1DD}" type="presParOf" srcId="{11884037-D323-492E-80FD-62D8B1E4F84A}" destId="{9F06DA31-65AE-4B43-8BFE-99435F78557A}" srcOrd="0" destOrd="0" presId="urn:microsoft.com/office/officeart/2005/8/layout/hierarchy2"/>
    <dgm:cxn modelId="{3F09447F-B7EA-4D65-80AF-75617DFBF1C7}" type="presParOf" srcId="{11884037-D323-492E-80FD-62D8B1E4F84A}" destId="{9CEFF107-911F-4D0D-AFE2-26C004BF6D96}" srcOrd="1" destOrd="0" presId="urn:microsoft.com/office/officeart/2005/8/layout/hierarchy2"/>
    <dgm:cxn modelId="{CF8E0C56-A972-4439-B979-A89A57C5081A}" type="presParOf" srcId="{C8B331A3-99B9-4960-93A2-CFEAFB9609D8}" destId="{DD2C3121-C5A9-46EB-A6CE-063F22099ED3}" srcOrd="2" destOrd="0" presId="urn:microsoft.com/office/officeart/2005/8/layout/hierarchy2"/>
    <dgm:cxn modelId="{A9EA8FAB-4E24-44CB-8B06-2C0D27EC000D}" type="presParOf" srcId="{DD2C3121-C5A9-46EB-A6CE-063F22099ED3}" destId="{B9BED2E9-15EB-4A85-A5A1-2F8CFD20ECBC}" srcOrd="0" destOrd="0" presId="urn:microsoft.com/office/officeart/2005/8/layout/hierarchy2"/>
    <dgm:cxn modelId="{AC40C85D-BE6E-4ED5-8F36-19E06600C626}" type="presParOf" srcId="{C8B331A3-99B9-4960-93A2-CFEAFB9609D8}" destId="{E2830EB3-3CE2-4E2C-9757-9751A10ACB99}" srcOrd="3" destOrd="0" presId="urn:microsoft.com/office/officeart/2005/8/layout/hierarchy2"/>
    <dgm:cxn modelId="{48A7C3D0-163D-4141-B3F6-83EA51EA4FB0}" type="presParOf" srcId="{E2830EB3-3CE2-4E2C-9757-9751A10ACB99}" destId="{54454EF1-6FFA-4841-8780-7443D308C0F4}" srcOrd="0" destOrd="0" presId="urn:microsoft.com/office/officeart/2005/8/layout/hierarchy2"/>
    <dgm:cxn modelId="{C542207A-4B92-4668-8A24-89203B25E578}" type="presParOf" srcId="{E2830EB3-3CE2-4E2C-9757-9751A10ACB99}" destId="{DC4D2CDF-9E6F-4194-9EB4-79652F9EFF72}" srcOrd="1" destOrd="0" presId="urn:microsoft.com/office/officeart/2005/8/layout/hierarchy2"/>
  </dgm:cxnLst>
  <dgm:bg/>
  <dgm:whole/>
  <dgm:extLst>
    <a:ext uri="http://schemas.microsoft.com/office/drawing/2008/diagram">
      <dsp:dataModelExt xmlns:dsp="http://schemas.microsoft.com/office/drawing/2008/diagram" relId="rId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17819B-08D9-41BB-BA5E-67C84DA29C28}">
      <dsp:nvSpPr>
        <dsp:cNvPr id="0" name=""/>
        <dsp:cNvSpPr/>
      </dsp:nvSpPr>
      <dsp:spPr>
        <a:xfrm>
          <a:off x="2562076" y="2060"/>
          <a:ext cx="971847" cy="63170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b="1" kern="1200" dirty="0" smtClean="0"/>
            <a:t>Workforce planning</a:t>
          </a:r>
        </a:p>
      </dsp:txBody>
      <dsp:txXfrm>
        <a:off x="2592913" y="32897"/>
        <a:ext cx="910173" cy="570026"/>
      </dsp:txXfrm>
    </dsp:sp>
    <dsp:sp modelId="{CB18E8B8-05BE-4135-90B2-B9C876C46156}">
      <dsp:nvSpPr>
        <dsp:cNvPr id="0" name=""/>
        <dsp:cNvSpPr/>
      </dsp:nvSpPr>
      <dsp:spPr>
        <a:xfrm>
          <a:off x="1244615" y="317911"/>
          <a:ext cx="3606768" cy="3606768"/>
        </a:xfrm>
        <a:custGeom>
          <a:avLst/>
          <a:gdLst/>
          <a:ahLst/>
          <a:cxnLst/>
          <a:rect l="0" t="0" r="0" b="0"/>
          <a:pathLst>
            <a:path>
              <a:moveTo>
                <a:pt x="2416645" y="107475"/>
              </a:moveTo>
              <a:arcTo wR="1803384" hR="1803384" stAng="17392836" swAng="772238"/>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9D7C06A-0F9E-447F-BFCA-1A15A1BC7390}">
      <dsp:nvSpPr>
        <dsp:cNvPr id="0" name=""/>
        <dsp:cNvSpPr/>
      </dsp:nvSpPr>
      <dsp:spPr>
        <a:xfrm>
          <a:off x="3972018" y="681053"/>
          <a:ext cx="971847" cy="631700"/>
        </a:xfrm>
        <a:prstGeom prst="roundRect">
          <a:avLst/>
        </a:prstGeom>
        <a:solidFill>
          <a:schemeClr val="accent2">
            <a:hueOff val="-1093003"/>
            <a:satOff val="10631"/>
            <a:lumOff val="366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b="1" kern="1200" dirty="0" smtClean="0"/>
            <a:t>Job analysis</a:t>
          </a:r>
        </a:p>
      </dsp:txBody>
      <dsp:txXfrm>
        <a:off x="4002855" y="711890"/>
        <a:ext cx="910173" cy="570026"/>
      </dsp:txXfrm>
    </dsp:sp>
    <dsp:sp modelId="{C8179BE4-CB39-4C98-80A4-14CA1EDA724E}">
      <dsp:nvSpPr>
        <dsp:cNvPr id="0" name=""/>
        <dsp:cNvSpPr/>
      </dsp:nvSpPr>
      <dsp:spPr>
        <a:xfrm>
          <a:off x="1244615" y="317911"/>
          <a:ext cx="3606768" cy="3606768"/>
        </a:xfrm>
        <a:custGeom>
          <a:avLst/>
          <a:gdLst/>
          <a:ahLst/>
          <a:cxnLst/>
          <a:rect l="0" t="0" r="0" b="0"/>
          <a:pathLst>
            <a:path>
              <a:moveTo>
                <a:pt x="3488887" y="1162077"/>
              </a:moveTo>
              <a:arcTo wR="1803384" hR="1803384" stAng="20350140" swAng="1064395"/>
            </a:path>
          </a:pathLst>
        </a:custGeom>
        <a:noFill/>
        <a:ln w="9525" cap="flat" cmpd="sng" algn="ctr">
          <a:solidFill>
            <a:schemeClr val="accent2">
              <a:hueOff val="-1093003"/>
              <a:satOff val="10631"/>
              <a:lumOff val="366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C8363906-7951-4F17-8DD8-3F0B76EDC556}">
      <dsp:nvSpPr>
        <dsp:cNvPr id="0" name=""/>
        <dsp:cNvSpPr/>
      </dsp:nvSpPr>
      <dsp:spPr>
        <a:xfrm>
          <a:off x="4320245" y="2206735"/>
          <a:ext cx="971847" cy="631700"/>
        </a:xfrm>
        <a:prstGeom prst="roundRect">
          <a:avLst/>
        </a:prstGeom>
        <a:solidFill>
          <a:schemeClr val="accent2">
            <a:hueOff val="-2186005"/>
            <a:satOff val="21263"/>
            <a:lumOff val="732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b="1" kern="1200" dirty="0" smtClean="0"/>
            <a:t>Job description and person specification</a:t>
          </a:r>
        </a:p>
      </dsp:txBody>
      <dsp:txXfrm>
        <a:off x="4351082" y="2237572"/>
        <a:ext cx="910173" cy="570026"/>
      </dsp:txXfrm>
    </dsp:sp>
    <dsp:sp modelId="{ECEA3BCF-2F35-4E36-986B-9339733D1D01}">
      <dsp:nvSpPr>
        <dsp:cNvPr id="0" name=""/>
        <dsp:cNvSpPr/>
      </dsp:nvSpPr>
      <dsp:spPr>
        <a:xfrm>
          <a:off x="1244615" y="317911"/>
          <a:ext cx="3606768" cy="3606768"/>
        </a:xfrm>
        <a:custGeom>
          <a:avLst/>
          <a:gdLst/>
          <a:ahLst/>
          <a:cxnLst/>
          <a:rect l="0" t="0" r="0" b="0"/>
          <a:pathLst>
            <a:path>
              <a:moveTo>
                <a:pt x="3395351" y="2650634"/>
              </a:moveTo>
              <a:arcTo wR="1803384" hR="1803384" stAng="1681323" swAng="835542"/>
            </a:path>
          </a:pathLst>
        </a:custGeom>
        <a:noFill/>
        <a:ln w="9525" cap="flat" cmpd="sng" algn="ctr">
          <a:solidFill>
            <a:schemeClr val="accent2">
              <a:hueOff val="-2186005"/>
              <a:satOff val="21263"/>
              <a:lumOff val="732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CD97D880-2BA1-4FE5-BE04-085883A2A785}">
      <dsp:nvSpPr>
        <dsp:cNvPr id="0" name=""/>
        <dsp:cNvSpPr/>
      </dsp:nvSpPr>
      <dsp:spPr>
        <a:xfrm>
          <a:off x="3344535" y="3430238"/>
          <a:ext cx="971847" cy="631700"/>
        </a:xfrm>
        <a:prstGeom prst="roundRect">
          <a:avLst/>
        </a:prstGeom>
        <a:solidFill>
          <a:schemeClr val="accent2">
            <a:hueOff val="-3279008"/>
            <a:satOff val="31894"/>
            <a:lumOff val="1098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b="1" kern="1200" dirty="0" smtClean="0"/>
            <a:t>Sourcing candidates</a:t>
          </a:r>
        </a:p>
      </dsp:txBody>
      <dsp:txXfrm>
        <a:off x="3375372" y="3461075"/>
        <a:ext cx="910173" cy="570026"/>
      </dsp:txXfrm>
    </dsp:sp>
    <dsp:sp modelId="{89A2FEAD-5EC0-46BD-A93C-7586EB474A72}">
      <dsp:nvSpPr>
        <dsp:cNvPr id="0" name=""/>
        <dsp:cNvSpPr/>
      </dsp:nvSpPr>
      <dsp:spPr>
        <a:xfrm>
          <a:off x="1244615" y="317911"/>
          <a:ext cx="3606768" cy="3606768"/>
        </a:xfrm>
        <a:custGeom>
          <a:avLst/>
          <a:gdLst/>
          <a:ahLst/>
          <a:cxnLst/>
          <a:rect l="0" t="0" r="0" b="0"/>
          <a:pathLst>
            <a:path>
              <a:moveTo>
                <a:pt x="1982363" y="3597864"/>
              </a:moveTo>
              <a:arcTo wR="1803384" hR="1803384" stAng="5058254" swAng="683491"/>
            </a:path>
          </a:pathLst>
        </a:custGeom>
        <a:noFill/>
        <a:ln w="9525" cap="flat" cmpd="sng" algn="ctr">
          <a:solidFill>
            <a:schemeClr val="accent2">
              <a:hueOff val="-3279008"/>
              <a:satOff val="31894"/>
              <a:lumOff val="10981"/>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36152D6-9A32-4246-A737-17F686B02EF0}">
      <dsp:nvSpPr>
        <dsp:cNvPr id="0" name=""/>
        <dsp:cNvSpPr/>
      </dsp:nvSpPr>
      <dsp:spPr>
        <a:xfrm>
          <a:off x="1779617" y="3430238"/>
          <a:ext cx="971847" cy="631700"/>
        </a:xfrm>
        <a:prstGeom prst="roundRect">
          <a:avLst/>
        </a:prstGeom>
        <a:solidFill>
          <a:schemeClr val="accent2">
            <a:hueOff val="-4372011"/>
            <a:satOff val="42525"/>
            <a:lumOff val="1464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b="1" kern="1200" dirty="0" smtClean="0"/>
            <a:t>Screening and shortlisting</a:t>
          </a:r>
        </a:p>
      </dsp:txBody>
      <dsp:txXfrm>
        <a:off x="1810454" y="3461075"/>
        <a:ext cx="910173" cy="570026"/>
      </dsp:txXfrm>
    </dsp:sp>
    <dsp:sp modelId="{F376F013-29A5-4B0A-8B2D-C9D84B7E317F}">
      <dsp:nvSpPr>
        <dsp:cNvPr id="0" name=""/>
        <dsp:cNvSpPr/>
      </dsp:nvSpPr>
      <dsp:spPr>
        <a:xfrm>
          <a:off x="1244615" y="317911"/>
          <a:ext cx="3606768" cy="3606768"/>
        </a:xfrm>
        <a:custGeom>
          <a:avLst/>
          <a:gdLst/>
          <a:ahLst/>
          <a:cxnLst/>
          <a:rect l="0" t="0" r="0" b="0"/>
          <a:pathLst>
            <a:path>
              <a:moveTo>
                <a:pt x="462108" y="3008861"/>
              </a:moveTo>
              <a:arcTo wR="1803384" hR="1803384" stAng="8283135" swAng="835542"/>
            </a:path>
          </a:pathLst>
        </a:custGeom>
        <a:noFill/>
        <a:ln w="9525" cap="flat" cmpd="sng" algn="ctr">
          <a:solidFill>
            <a:schemeClr val="accent2">
              <a:hueOff val="-4372011"/>
              <a:satOff val="42525"/>
              <a:lumOff val="14641"/>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25452DF-6ED7-45E5-AEE1-077AF4EF38A9}">
      <dsp:nvSpPr>
        <dsp:cNvPr id="0" name=""/>
        <dsp:cNvSpPr/>
      </dsp:nvSpPr>
      <dsp:spPr>
        <a:xfrm>
          <a:off x="803906" y="2206735"/>
          <a:ext cx="971847" cy="631700"/>
        </a:xfrm>
        <a:prstGeom prst="roundRect">
          <a:avLst/>
        </a:prstGeom>
        <a:solidFill>
          <a:schemeClr val="accent2">
            <a:hueOff val="-5465013"/>
            <a:satOff val="53157"/>
            <a:lumOff val="18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b="1" kern="1200" dirty="0" smtClean="0"/>
            <a:t>Interviews and assessments</a:t>
          </a:r>
        </a:p>
      </dsp:txBody>
      <dsp:txXfrm>
        <a:off x="834743" y="2237572"/>
        <a:ext cx="910173" cy="570026"/>
      </dsp:txXfrm>
    </dsp:sp>
    <dsp:sp modelId="{8CB15835-05CF-4A1C-847C-789F8E5EEFF3}">
      <dsp:nvSpPr>
        <dsp:cNvPr id="0" name=""/>
        <dsp:cNvSpPr/>
      </dsp:nvSpPr>
      <dsp:spPr>
        <a:xfrm>
          <a:off x="1244615" y="317911"/>
          <a:ext cx="3606768" cy="3606768"/>
        </a:xfrm>
        <a:custGeom>
          <a:avLst/>
          <a:gdLst/>
          <a:ahLst/>
          <a:cxnLst/>
          <a:rect l="0" t="0" r="0" b="0"/>
          <a:pathLst>
            <a:path>
              <a:moveTo>
                <a:pt x="2623" y="1706139"/>
              </a:moveTo>
              <a:arcTo wR="1803384" hR="1803384" stAng="10985465" swAng="1064395"/>
            </a:path>
          </a:pathLst>
        </a:custGeom>
        <a:noFill/>
        <a:ln w="9525" cap="flat" cmpd="sng" algn="ctr">
          <a:solidFill>
            <a:schemeClr val="accent2">
              <a:hueOff val="-5465013"/>
              <a:satOff val="53157"/>
              <a:lumOff val="18301"/>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2FEEC61-90FD-41EB-A355-A97C7E246D3C}">
      <dsp:nvSpPr>
        <dsp:cNvPr id="0" name=""/>
        <dsp:cNvSpPr/>
      </dsp:nvSpPr>
      <dsp:spPr>
        <a:xfrm>
          <a:off x="1152133" y="681053"/>
          <a:ext cx="971847" cy="631700"/>
        </a:xfrm>
        <a:prstGeom prst="roundRect">
          <a:avLst/>
        </a:prstGeom>
        <a:solidFill>
          <a:schemeClr val="accent2">
            <a:hueOff val="-6558016"/>
            <a:satOff val="63788"/>
            <a:lumOff val="2196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b="1" kern="1200" dirty="0" smtClean="0"/>
            <a:t>Selection and onboarding</a:t>
          </a:r>
          <a:endParaRPr lang="en-US" sz="900" b="1" kern="1200" dirty="0"/>
        </a:p>
      </dsp:txBody>
      <dsp:txXfrm>
        <a:off x="1182970" y="711890"/>
        <a:ext cx="910173" cy="570026"/>
      </dsp:txXfrm>
    </dsp:sp>
    <dsp:sp modelId="{376ECA45-9B97-4681-8733-ECE2AEE40BB8}">
      <dsp:nvSpPr>
        <dsp:cNvPr id="0" name=""/>
        <dsp:cNvSpPr/>
      </dsp:nvSpPr>
      <dsp:spPr>
        <a:xfrm>
          <a:off x="1244615" y="317911"/>
          <a:ext cx="3606768" cy="3606768"/>
        </a:xfrm>
        <a:custGeom>
          <a:avLst/>
          <a:gdLst/>
          <a:ahLst/>
          <a:cxnLst/>
          <a:rect l="0" t="0" r="0" b="0"/>
          <a:pathLst>
            <a:path>
              <a:moveTo>
                <a:pt x="827766" y="286688"/>
              </a:moveTo>
              <a:arcTo wR="1803384" hR="1803384" stAng="14234926" swAng="772238"/>
            </a:path>
          </a:pathLst>
        </a:custGeom>
        <a:noFill/>
        <a:ln w="9525" cap="flat" cmpd="sng" algn="ctr">
          <a:solidFill>
            <a:schemeClr val="accent2">
              <a:hueOff val="-6558016"/>
              <a:satOff val="63788"/>
              <a:lumOff val="21961"/>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A5838C-0ADA-4261-9C5C-3D36C04CA6B8}">
      <dsp:nvSpPr>
        <dsp:cNvPr id="0" name=""/>
        <dsp:cNvSpPr/>
      </dsp:nvSpPr>
      <dsp:spPr>
        <a:xfrm>
          <a:off x="1947" y="1468345"/>
          <a:ext cx="1115976" cy="5579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Job Analysis</a:t>
          </a:r>
        </a:p>
      </dsp:txBody>
      <dsp:txXfrm>
        <a:off x="18290" y="1484688"/>
        <a:ext cx="1083290" cy="525302"/>
      </dsp:txXfrm>
    </dsp:sp>
    <dsp:sp modelId="{549F5FED-B231-4894-9519-1532379B7BA8}">
      <dsp:nvSpPr>
        <dsp:cNvPr id="0" name=""/>
        <dsp:cNvSpPr/>
      </dsp:nvSpPr>
      <dsp:spPr>
        <a:xfrm rot="19457599">
          <a:off x="1066253" y="1572548"/>
          <a:ext cx="549731" cy="28740"/>
        </a:xfrm>
        <a:custGeom>
          <a:avLst/>
          <a:gdLst/>
          <a:ahLst/>
          <a:cxnLst/>
          <a:rect l="0" t="0" r="0" b="0"/>
          <a:pathLst>
            <a:path>
              <a:moveTo>
                <a:pt x="0" y="14370"/>
              </a:moveTo>
              <a:lnTo>
                <a:pt x="549731" y="1437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327376" y="1573175"/>
        <a:ext cx="27486" cy="27486"/>
      </dsp:txXfrm>
    </dsp:sp>
    <dsp:sp modelId="{9F06DA31-65AE-4B43-8BFE-99435F78557A}">
      <dsp:nvSpPr>
        <dsp:cNvPr id="0" name=""/>
        <dsp:cNvSpPr/>
      </dsp:nvSpPr>
      <dsp:spPr>
        <a:xfrm>
          <a:off x="1564314" y="1147502"/>
          <a:ext cx="1115976" cy="557988"/>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Job Description</a:t>
          </a:r>
          <a:endParaRPr lang="en-US" sz="1400" kern="1200" dirty="0"/>
        </a:p>
      </dsp:txBody>
      <dsp:txXfrm>
        <a:off x="1580657" y="1163845"/>
        <a:ext cx="1083290" cy="525302"/>
      </dsp:txXfrm>
    </dsp:sp>
    <dsp:sp modelId="{DD2C3121-C5A9-46EB-A6CE-063F22099ED3}">
      <dsp:nvSpPr>
        <dsp:cNvPr id="0" name=""/>
        <dsp:cNvSpPr/>
      </dsp:nvSpPr>
      <dsp:spPr>
        <a:xfrm rot="2142401">
          <a:off x="1066253" y="1893391"/>
          <a:ext cx="549731" cy="28740"/>
        </a:xfrm>
        <a:custGeom>
          <a:avLst/>
          <a:gdLst/>
          <a:ahLst/>
          <a:cxnLst/>
          <a:rect l="0" t="0" r="0" b="0"/>
          <a:pathLst>
            <a:path>
              <a:moveTo>
                <a:pt x="0" y="14370"/>
              </a:moveTo>
              <a:lnTo>
                <a:pt x="549731" y="1437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327376" y="1894018"/>
        <a:ext cx="27486" cy="27486"/>
      </dsp:txXfrm>
    </dsp:sp>
    <dsp:sp modelId="{54454EF1-6FFA-4841-8780-7443D308C0F4}">
      <dsp:nvSpPr>
        <dsp:cNvPr id="0" name=""/>
        <dsp:cNvSpPr/>
      </dsp:nvSpPr>
      <dsp:spPr>
        <a:xfrm>
          <a:off x="1564314" y="1789189"/>
          <a:ext cx="1115976" cy="557988"/>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Person Specification</a:t>
          </a:r>
          <a:endParaRPr lang="en-US" sz="1400" kern="1200" dirty="0"/>
        </a:p>
      </dsp:txBody>
      <dsp:txXfrm>
        <a:off x="1580657" y="1805532"/>
        <a:ext cx="1083290" cy="525302"/>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21" name="Shape 2"/>
        <p:cNvGrpSpPr/>
        <p:nvPr/>
      </p:nvGrpSpPr>
      <p:grpSpPr>
        <a:xfrm>
          <a:off x="0" y="0"/>
          <a:ext cx="0" cy="0"/>
          <a:chOff x="0" y="0"/>
          <a:chExt cx="0" cy="0"/>
        </a:xfrm>
      </p:grpSpPr>
      <p:sp>
        <p:nvSpPr>
          <p:cNvPr id="1048917" name="Google Shape;3;n"/>
          <p:cNvSpPr>
            <a:spLocks noChangeAspect="1" noRot="1" noGrp="1"/>
          </p:cNvSpPr>
          <p:nvPr>
            <p:ph type="sldImg" idx="2"/>
          </p:nvPr>
        </p:nvSpPr>
        <p:spPr>
          <a:xfrm>
            <a:off x="381300" y="685800"/>
            <a:ext cx="6096075" cy="3429000"/>
          </a:xfrm>
          <a:custGeom>
            <a:avLst/>
            <a:ah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48918" name="Google Shape;4;n"/>
          <p:cNvSpPr txBox="1">
            <a:spLocks noGrp="1"/>
          </p:cNvSpPr>
          <p:nvPr>
            <p:ph type="body" idx="1"/>
          </p:nvPr>
        </p:nvSpPr>
        <p:spPr>
          <a:xfrm>
            <a:off x="685800" y="4343400"/>
            <a:ext cx="5486400" cy="4114800"/>
          </a:xfrm>
          <a:prstGeom prst="rect"/>
          <a:noFill/>
          <a:ln>
            <a:noFill/>
          </a:ln>
        </p:spPr>
        <p:txBody>
          <a:bodyPr anchor="t" anchorCtr="0" bIns="91425" lIns="91425" rIns="91425" spcFirstLastPara="1" tIns="91425" wrap="square">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hlink="hlink" folHlink="folHlink"/>
  <p:notes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PhAnim="0" showMasterSp="0">
  <p:cSld>
    <p:spTree>
      <p:nvGrpSpPr>
        <p:cNvPr id="31" name="Shape 1719"/>
        <p:cNvGrpSpPr/>
        <p:nvPr/>
      </p:nvGrpSpPr>
      <p:grpSpPr>
        <a:xfrm>
          <a:off x="0" y="0"/>
          <a:ext cx="0" cy="0"/>
          <a:chOff x="0" y="0"/>
          <a:chExt cx="0" cy="0"/>
        </a:xfrm>
      </p:grpSpPr>
      <p:sp>
        <p:nvSpPr>
          <p:cNvPr id="1048589"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590"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PhAnim="0" showMasterSp="0">
  <p:cSld>
    <p:spTree>
      <p:nvGrpSpPr>
        <p:cNvPr id="39" name="Shape 1719"/>
        <p:cNvGrpSpPr/>
        <p:nvPr/>
      </p:nvGrpSpPr>
      <p:grpSpPr>
        <a:xfrm>
          <a:off x="0" y="0"/>
          <a:ext cx="0" cy="0"/>
          <a:chOff x="0" y="0"/>
          <a:chExt cx="0" cy="0"/>
        </a:xfrm>
      </p:grpSpPr>
      <p:sp>
        <p:nvSpPr>
          <p:cNvPr id="1048593"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594"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PhAnim="0" showMasterSp="0">
  <p:cSld>
    <p:spTree>
      <p:nvGrpSpPr>
        <p:cNvPr id="42" name="Shape 1719"/>
        <p:cNvGrpSpPr/>
        <p:nvPr/>
      </p:nvGrpSpPr>
      <p:grpSpPr>
        <a:xfrm>
          <a:off x="0" y="0"/>
          <a:ext cx="0" cy="0"/>
          <a:chOff x="0" y="0"/>
          <a:chExt cx="0" cy="0"/>
        </a:xfrm>
      </p:grpSpPr>
      <p:sp>
        <p:nvSpPr>
          <p:cNvPr id="1048597"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598"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PhAnim="0" showMasterSp="0">
  <p:cSld>
    <p:spTree>
      <p:nvGrpSpPr>
        <p:cNvPr id="45" name="Shape 1719"/>
        <p:cNvGrpSpPr/>
        <p:nvPr/>
      </p:nvGrpSpPr>
      <p:grpSpPr>
        <a:xfrm>
          <a:off x="0" y="0"/>
          <a:ext cx="0" cy="0"/>
          <a:chOff x="0" y="0"/>
          <a:chExt cx="0" cy="0"/>
        </a:xfrm>
      </p:grpSpPr>
      <p:sp>
        <p:nvSpPr>
          <p:cNvPr id="1048601"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02"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PhAnim="0" showMasterSp="0">
  <p:cSld>
    <p:spTree>
      <p:nvGrpSpPr>
        <p:cNvPr id="48" name="Shape 1719"/>
        <p:cNvGrpSpPr/>
        <p:nvPr/>
      </p:nvGrpSpPr>
      <p:grpSpPr>
        <a:xfrm>
          <a:off x="0" y="0"/>
          <a:ext cx="0" cy="0"/>
          <a:chOff x="0" y="0"/>
          <a:chExt cx="0" cy="0"/>
        </a:xfrm>
      </p:grpSpPr>
      <p:sp>
        <p:nvSpPr>
          <p:cNvPr id="1048605"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06"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PhAnim="0" showMasterSp="0">
  <p:cSld>
    <p:spTree>
      <p:nvGrpSpPr>
        <p:cNvPr id="51" name="Shape 1719"/>
        <p:cNvGrpSpPr/>
        <p:nvPr/>
      </p:nvGrpSpPr>
      <p:grpSpPr>
        <a:xfrm>
          <a:off x="0" y="0"/>
          <a:ext cx="0" cy="0"/>
          <a:chOff x="0" y="0"/>
          <a:chExt cx="0" cy="0"/>
        </a:xfrm>
      </p:grpSpPr>
      <p:sp>
        <p:nvSpPr>
          <p:cNvPr id="1048609"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10"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PhAnim="0" showMasterSp="0">
  <p:cSld>
    <p:spTree>
      <p:nvGrpSpPr>
        <p:cNvPr id="54" name="Shape 1719"/>
        <p:cNvGrpSpPr/>
        <p:nvPr/>
      </p:nvGrpSpPr>
      <p:grpSpPr>
        <a:xfrm>
          <a:off x="0" y="0"/>
          <a:ext cx="0" cy="0"/>
          <a:chOff x="0" y="0"/>
          <a:chExt cx="0" cy="0"/>
        </a:xfrm>
      </p:grpSpPr>
      <p:sp>
        <p:nvSpPr>
          <p:cNvPr id="1048613"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14"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PhAnim="0" showMasterSp="0">
  <p:cSld>
    <p:spTree>
      <p:nvGrpSpPr>
        <p:cNvPr id="57" name="Shape 1719"/>
        <p:cNvGrpSpPr/>
        <p:nvPr/>
      </p:nvGrpSpPr>
      <p:grpSpPr>
        <a:xfrm>
          <a:off x="0" y="0"/>
          <a:ext cx="0" cy="0"/>
          <a:chOff x="0" y="0"/>
          <a:chExt cx="0" cy="0"/>
        </a:xfrm>
      </p:grpSpPr>
      <p:sp>
        <p:nvSpPr>
          <p:cNvPr id="1048617"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18"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PhAnim="0" showMasterSp="0">
  <p:cSld>
    <p:spTree>
      <p:nvGrpSpPr>
        <p:cNvPr id="60" name="Shape 1719"/>
        <p:cNvGrpSpPr/>
        <p:nvPr/>
      </p:nvGrpSpPr>
      <p:grpSpPr>
        <a:xfrm>
          <a:off x="0" y="0"/>
          <a:ext cx="0" cy="0"/>
          <a:chOff x="0" y="0"/>
          <a:chExt cx="0" cy="0"/>
        </a:xfrm>
      </p:grpSpPr>
      <p:sp>
        <p:nvSpPr>
          <p:cNvPr id="1048621"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22"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PhAnim="0" showMasterSp="0">
  <p:cSld>
    <p:spTree>
      <p:nvGrpSpPr>
        <p:cNvPr id="63" name="Shape 1719"/>
        <p:cNvGrpSpPr/>
        <p:nvPr/>
      </p:nvGrpSpPr>
      <p:grpSpPr>
        <a:xfrm>
          <a:off x="0" y="0"/>
          <a:ext cx="0" cy="0"/>
          <a:chOff x="0" y="0"/>
          <a:chExt cx="0" cy="0"/>
        </a:xfrm>
      </p:grpSpPr>
      <p:sp>
        <p:nvSpPr>
          <p:cNvPr id="1048625"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26"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PhAnim="0" showMasterSp="0">
  <p:cSld>
    <p:spTree>
      <p:nvGrpSpPr>
        <p:cNvPr id="66" name="Shape 1719"/>
        <p:cNvGrpSpPr/>
        <p:nvPr/>
      </p:nvGrpSpPr>
      <p:grpSpPr>
        <a:xfrm>
          <a:off x="0" y="0"/>
          <a:ext cx="0" cy="0"/>
          <a:chOff x="0" y="0"/>
          <a:chExt cx="0" cy="0"/>
        </a:xfrm>
      </p:grpSpPr>
      <p:sp>
        <p:nvSpPr>
          <p:cNvPr id="1048629"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30"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PhAnim="0" showMasterSp="0">
  <p:cSld>
    <p:spTree>
      <p:nvGrpSpPr>
        <p:cNvPr id="69" name="Shape 1719"/>
        <p:cNvGrpSpPr/>
        <p:nvPr/>
      </p:nvGrpSpPr>
      <p:grpSpPr>
        <a:xfrm>
          <a:off x="0" y="0"/>
          <a:ext cx="0" cy="0"/>
          <a:chOff x="0" y="0"/>
          <a:chExt cx="0" cy="0"/>
        </a:xfrm>
      </p:grpSpPr>
      <p:sp>
        <p:nvSpPr>
          <p:cNvPr id="1048632"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33"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PhAnim="0" showMasterSp="0">
  <p:cSld>
    <p:spTree>
      <p:nvGrpSpPr>
        <p:cNvPr id="72" name="Shape 1719"/>
        <p:cNvGrpSpPr/>
        <p:nvPr/>
      </p:nvGrpSpPr>
      <p:grpSpPr>
        <a:xfrm>
          <a:off x="0" y="0"/>
          <a:ext cx="0" cy="0"/>
          <a:chOff x="0" y="0"/>
          <a:chExt cx="0" cy="0"/>
        </a:xfrm>
      </p:grpSpPr>
      <p:sp>
        <p:nvSpPr>
          <p:cNvPr id="1048636"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37"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PhAnim="0" showMasterSp="0">
  <p:cSld>
    <p:spTree>
      <p:nvGrpSpPr>
        <p:cNvPr id="75" name="Shape 1719"/>
        <p:cNvGrpSpPr/>
        <p:nvPr/>
      </p:nvGrpSpPr>
      <p:grpSpPr>
        <a:xfrm>
          <a:off x="0" y="0"/>
          <a:ext cx="0" cy="0"/>
          <a:chOff x="0" y="0"/>
          <a:chExt cx="0" cy="0"/>
        </a:xfrm>
      </p:grpSpPr>
      <p:sp>
        <p:nvSpPr>
          <p:cNvPr id="1048640"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41"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PhAnim="0" showMasterSp="0">
  <p:cSld>
    <p:spTree>
      <p:nvGrpSpPr>
        <p:cNvPr id="78" name="Shape 1719"/>
        <p:cNvGrpSpPr/>
        <p:nvPr/>
      </p:nvGrpSpPr>
      <p:grpSpPr>
        <a:xfrm>
          <a:off x="0" y="0"/>
          <a:ext cx="0" cy="0"/>
          <a:chOff x="0" y="0"/>
          <a:chExt cx="0" cy="0"/>
        </a:xfrm>
      </p:grpSpPr>
      <p:sp>
        <p:nvSpPr>
          <p:cNvPr id="1048644" name="Google Shape;1720;g54dda1946d_6_322:notes"/>
          <p:cNvSpPr>
            <a:spLocks noChangeAspect="1" noRot="1" noGrp="1"/>
          </p:cNvSpPr>
          <p:nvPr>
            <p:ph type="sldImg" idx="2"/>
          </p:nvPr>
        </p:nvSpPr>
        <p:spPr>
          <a:xfrm>
            <a:off x="3810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45" name="Google Shape;1721;g54dda1946d_6_32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20" name="Shape 543"/>
        <p:cNvGrpSpPr/>
        <p:nvPr/>
      </p:nvGrpSpPr>
      <p:grpSpPr>
        <a:xfrm>
          <a:off x="0" y="0"/>
          <a:ext cx="0" cy="0"/>
          <a:chOff x="0" y="0"/>
          <a:chExt cx="0" cy="0"/>
        </a:xfrm>
      </p:grpSpPr>
      <p:sp>
        <p:nvSpPr>
          <p:cNvPr id="1048578" name="Google Shape;544;p7"/>
          <p:cNvSpPr/>
          <p:nvPr/>
        </p:nvSpPr>
        <p:spPr>
          <a:xfrm>
            <a:off x="0" y="4911025"/>
            <a:ext cx="9144000" cy="232500"/>
          </a:xfrm>
          <a:prstGeom prst="rect"/>
          <a:solidFill>
            <a:schemeClr val="dk2"/>
          </a:solidFill>
          <a:ln>
            <a:noFill/>
          </a:ln>
        </p:spPr>
        <p:txBody>
          <a:bodyPr anchor="ctr" anchorCtr="0" bIns="91425" lIns="91425" rIns="91425" spcFirstLastPara="1" tIns="91425" wrap="square">
            <a:noAutofit/>
          </a:bodyPr>
          <a:p>
            <a:pPr algn="ctr" indent="0" lvl="0" marL="0" rtl="0">
              <a:spcBef>
                <a:spcPts val="0"/>
              </a:spcBef>
              <a:spcAft>
                <a:spcPts val="0"/>
              </a:spcAft>
              <a:buNone/>
            </a:pPr>
            <a:endParaRPr>
              <a:latin typeface="Inter"/>
              <a:ea typeface="Inter"/>
              <a:cs typeface="Inter"/>
              <a:sym typeface="Inter"/>
            </a:endParaRPr>
          </a:p>
        </p:txBody>
      </p:sp>
      <p:grpSp>
        <p:nvGrpSpPr>
          <p:cNvPr id="21" name="Google Shape;545;p7"/>
          <p:cNvGrpSpPr/>
          <p:nvPr/>
        </p:nvGrpSpPr>
        <p:grpSpPr>
          <a:xfrm>
            <a:off x="8" y="-200"/>
            <a:ext cx="585042" cy="5143500"/>
            <a:chOff x="33" y="-200"/>
            <a:chExt cx="585042" cy="5143500"/>
          </a:xfrm>
        </p:grpSpPr>
        <p:grpSp>
          <p:nvGrpSpPr>
            <p:cNvPr id="22" name="Google Shape;546;p7"/>
            <p:cNvGrpSpPr/>
            <p:nvPr/>
          </p:nvGrpSpPr>
          <p:grpSpPr>
            <a:xfrm>
              <a:off x="33" y="232075"/>
              <a:ext cx="584933" cy="4678945"/>
              <a:chOff x="2338692" y="232081"/>
              <a:chExt cx="584816" cy="4678945"/>
            </a:xfrm>
          </p:grpSpPr>
          <p:grpSp>
            <p:nvGrpSpPr>
              <p:cNvPr id="23" name="Google Shape;547;p7"/>
              <p:cNvGrpSpPr/>
              <p:nvPr/>
            </p:nvGrpSpPr>
            <p:grpSpPr>
              <a:xfrm rot="-5400000">
                <a:off x="1461367" y="1109406"/>
                <a:ext cx="2339467" cy="584816"/>
                <a:chOff x="217750" y="0"/>
                <a:chExt cx="2339467" cy="5143500"/>
              </a:xfrm>
            </p:grpSpPr>
            <p:cxnSp>
              <p:nvCxnSpPr>
                <p:cNvPr id="3145728" name="Google Shape;548;p7"/>
                <p:cNvCxnSpPr>
                  <a:cxnSpLocks/>
                </p:cNvCxnSpPr>
                <p:nvPr/>
              </p:nvCxnSpPr>
              <p:spPr>
                <a:xfrm>
                  <a:off x="217750" y="0"/>
                  <a:ext cx="0" cy="5143500"/>
                </a:xfrm>
                <a:prstGeom prst="straightConnector1"/>
                <a:noFill/>
                <a:ln w="9525" cap="flat" cmpd="sng">
                  <a:solidFill>
                    <a:schemeClr val="accent5"/>
                  </a:solidFill>
                  <a:prstDash val="solid"/>
                  <a:round/>
                  <a:headEnd type="none" w="med" len="med"/>
                  <a:tailEnd type="none" w="med" len="med"/>
                </a:ln>
              </p:spPr>
            </p:cxnSp>
            <p:cxnSp>
              <p:nvCxnSpPr>
                <p:cNvPr id="3145729" name="Google Shape;549;p7"/>
                <p:cNvCxnSpPr>
                  <a:cxnSpLocks/>
                </p:cNvCxnSpPr>
                <p:nvPr/>
              </p:nvCxnSpPr>
              <p:spPr>
                <a:xfrm>
                  <a:off x="510183" y="0"/>
                  <a:ext cx="0" cy="5143500"/>
                </a:xfrm>
                <a:prstGeom prst="straightConnector1"/>
                <a:noFill/>
                <a:ln w="9525" cap="flat" cmpd="sng">
                  <a:solidFill>
                    <a:schemeClr val="accent5"/>
                  </a:solidFill>
                  <a:prstDash val="solid"/>
                  <a:round/>
                  <a:headEnd type="none" w="med" len="med"/>
                  <a:tailEnd type="none" w="med" len="med"/>
                </a:ln>
              </p:spPr>
            </p:cxnSp>
            <p:cxnSp>
              <p:nvCxnSpPr>
                <p:cNvPr id="3145730" name="Google Shape;550;p7"/>
                <p:cNvCxnSpPr>
                  <a:cxnSpLocks/>
                </p:cNvCxnSpPr>
                <p:nvPr/>
              </p:nvCxnSpPr>
              <p:spPr>
                <a:xfrm>
                  <a:off x="802617" y="0"/>
                  <a:ext cx="0" cy="5143500"/>
                </a:xfrm>
                <a:prstGeom prst="straightConnector1"/>
                <a:noFill/>
                <a:ln w="9525" cap="flat" cmpd="sng">
                  <a:solidFill>
                    <a:schemeClr val="accent5"/>
                  </a:solidFill>
                  <a:prstDash val="solid"/>
                  <a:round/>
                  <a:headEnd type="none" w="med" len="med"/>
                  <a:tailEnd type="none" w="med" len="med"/>
                </a:ln>
              </p:spPr>
            </p:cxnSp>
            <p:cxnSp>
              <p:nvCxnSpPr>
                <p:cNvPr id="3145731" name="Google Shape;551;p7"/>
                <p:cNvCxnSpPr>
                  <a:cxnSpLocks/>
                </p:cNvCxnSpPr>
                <p:nvPr/>
              </p:nvCxnSpPr>
              <p:spPr>
                <a:xfrm>
                  <a:off x="1095050" y="0"/>
                  <a:ext cx="0" cy="5143500"/>
                </a:xfrm>
                <a:prstGeom prst="straightConnector1"/>
                <a:noFill/>
                <a:ln w="9525" cap="flat" cmpd="sng">
                  <a:solidFill>
                    <a:schemeClr val="accent5"/>
                  </a:solidFill>
                  <a:prstDash val="solid"/>
                  <a:round/>
                  <a:headEnd type="none" w="med" len="med"/>
                  <a:tailEnd type="none" w="med" len="med"/>
                </a:ln>
              </p:spPr>
            </p:cxnSp>
            <p:cxnSp>
              <p:nvCxnSpPr>
                <p:cNvPr id="3145732" name="Google Shape;552;p7"/>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733" name="Google Shape;553;p7"/>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734" name="Google Shape;554;p7"/>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735" name="Google Shape;555;p7"/>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cxnSp>
              <p:nvCxnSpPr>
                <p:cNvPr id="3145736" name="Google Shape;556;p7"/>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grpSp>
          <p:grpSp>
            <p:nvGrpSpPr>
              <p:cNvPr id="24" name="Google Shape;557;p7"/>
              <p:cNvGrpSpPr/>
              <p:nvPr/>
            </p:nvGrpSpPr>
            <p:grpSpPr>
              <a:xfrm rot="-5400000">
                <a:off x="1607583" y="3595101"/>
                <a:ext cx="2047033" cy="584816"/>
                <a:chOff x="217750" y="0"/>
                <a:chExt cx="2047033" cy="5143500"/>
              </a:xfrm>
            </p:grpSpPr>
            <p:cxnSp>
              <p:nvCxnSpPr>
                <p:cNvPr id="3145737" name="Google Shape;558;p7"/>
                <p:cNvCxnSpPr>
                  <a:cxnSpLocks/>
                </p:cNvCxnSpPr>
                <p:nvPr/>
              </p:nvCxnSpPr>
              <p:spPr>
                <a:xfrm>
                  <a:off x="217750" y="0"/>
                  <a:ext cx="0" cy="5143500"/>
                </a:xfrm>
                <a:prstGeom prst="straightConnector1"/>
                <a:noFill/>
                <a:ln w="9525" cap="flat" cmpd="sng">
                  <a:solidFill>
                    <a:schemeClr val="accent5"/>
                  </a:solidFill>
                  <a:prstDash val="solid"/>
                  <a:round/>
                  <a:headEnd type="none" w="med" len="med"/>
                  <a:tailEnd type="none" w="med" len="med"/>
                </a:ln>
              </p:spPr>
            </p:cxnSp>
            <p:cxnSp>
              <p:nvCxnSpPr>
                <p:cNvPr id="3145738" name="Google Shape;559;p7"/>
                <p:cNvCxnSpPr>
                  <a:cxnSpLocks/>
                </p:cNvCxnSpPr>
                <p:nvPr/>
              </p:nvCxnSpPr>
              <p:spPr>
                <a:xfrm>
                  <a:off x="510183" y="0"/>
                  <a:ext cx="0" cy="5143500"/>
                </a:xfrm>
                <a:prstGeom prst="straightConnector1"/>
                <a:noFill/>
                <a:ln w="9525" cap="flat" cmpd="sng">
                  <a:solidFill>
                    <a:schemeClr val="accent5"/>
                  </a:solidFill>
                  <a:prstDash val="solid"/>
                  <a:round/>
                  <a:headEnd type="none" w="med" len="med"/>
                  <a:tailEnd type="none" w="med" len="med"/>
                </a:ln>
              </p:spPr>
            </p:cxnSp>
            <p:cxnSp>
              <p:nvCxnSpPr>
                <p:cNvPr id="3145739" name="Google Shape;560;p7"/>
                <p:cNvCxnSpPr>
                  <a:cxnSpLocks/>
                </p:cNvCxnSpPr>
                <p:nvPr/>
              </p:nvCxnSpPr>
              <p:spPr>
                <a:xfrm>
                  <a:off x="802617" y="0"/>
                  <a:ext cx="0" cy="5143500"/>
                </a:xfrm>
                <a:prstGeom prst="straightConnector1"/>
                <a:noFill/>
                <a:ln w="9525" cap="flat" cmpd="sng">
                  <a:solidFill>
                    <a:schemeClr val="accent5"/>
                  </a:solidFill>
                  <a:prstDash val="solid"/>
                  <a:round/>
                  <a:headEnd type="none" w="med" len="med"/>
                  <a:tailEnd type="none" w="med" len="med"/>
                </a:ln>
              </p:spPr>
            </p:cxnSp>
            <p:cxnSp>
              <p:nvCxnSpPr>
                <p:cNvPr id="3145740" name="Google Shape;561;p7"/>
                <p:cNvCxnSpPr>
                  <a:cxnSpLocks/>
                </p:cNvCxnSpPr>
                <p:nvPr/>
              </p:nvCxnSpPr>
              <p:spPr>
                <a:xfrm>
                  <a:off x="1095050" y="0"/>
                  <a:ext cx="0" cy="5143500"/>
                </a:xfrm>
                <a:prstGeom prst="straightConnector1"/>
                <a:noFill/>
                <a:ln w="9525" cap="flat" cmpd="sng">
                  <a:solidFill>
                    <a:schemeClr val="accent5"/>
                  </a:solidFill>
                  <a:prstDash val="solid"/>
                  <a:round/>
                  <a:headEnd type="none" w="med" len="med"/>
                  <a:tailEnd type="none" w="med" len="med"/>
                </a:ln>
              </p:spPr>
            </p:cxnSp>
            <p:cxnSp>
              <p:nvCxnSpPr>
                <p:cNvPr id="3145741" name="Google Shape;562;p7"/>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742" name="Google Shape;563;p7"/>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743" name="Google Shape;564;p7"/>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744" name="Google Shape;565;p7"/>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grpSp>
        </p:grpSp>
        <p:grpSp>
          <p:nvGrpSpPr>
            <p:cNvPr id="25" name="Google Shape;566;p7"/>
            <p:cNvGrpSpPr/>
            <p:nvPr/>
          </p:nvGrpSpPr>
          <p:grpSpPr>
            <a:xfrm>
              <a:off x="292642" y="-200"/>
              <a:ext cx="292433" cy="5143500"/>
              <a:chOff x="2557217" y="0"/>
              <a:chExt cx="292433" cy="5143500"/>
            </a:xfrm>
          </p:grpSpPr>
          <p:cxnSp>
            <p:nvCxnSpPr>
              <p:cNvPr id="3145745" name="Google Shape;567;p7"/>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cxnSp>
            <p:nvCxnSpPr>
              <p:cNvPr id="3145746" name="Google Shape;568;p7"/>
              <p:cNvCxnSpPr>
                <a:cxnSpLocks/>
              </p:cNvCxnSpPr>
              <p:nvPr/>
            </p:nvCxnSpPr>
            <p:spPr>
              <a:xfrm>
                <a:off x="2849650" y="0"/>
                <a:ext cx="0" cy="5143500"/>
              </a:xfrm>
              <a:prstGeom prst="straightConnector1"/>
              <a:noFill/>
              <a:ln w="9525" cap="flat" cmpd="sng">
                <a:solidFill>
                  <a:schemeClr val="accent5"/>
                </a:solidFill>
                <a:prstDash val="solid"/>
                <a:round/>
                <a:headEnd type="none" w="med" len="med"/>
                <a:tailEnd type="none" w="med" len="med"/>
              </a:ln>
            </p:spPr>
          </p:cxnSp>
        </p:grpSp>
      </p:grpSp>
      <p:grpSp>
        <p:nvGrpSpPr>
          <p:cNvPr id="26" name="Google Shape;569;p7"/>
          <p:cNvGrpSpPr/>
          <p:nvPr/>
        </p:nvGrpSpPr>
        <p:grpSpPr>
          <a:xfrm>
            <a:off x="448615" y="218835"/>
            <a:ext cx="897031" cy="754068"/>
            <a:chOff x="448615" y="218835"/>
            <a:chExt cx="897031" cy="754068"/>
          </a:xfrm>
        </p:grpSpPr>
        <p:grpSp>
          <p:nvGrpSpPr>
            <p:cNvPr id="27" name="Google Shape;570;p7"/>
            <p:cNvGrpSpPr/>
            <p:nvPr/>
          </p:nvGrpSpPr>
          <p:grpSpPr>
            <a:xfrm>
              <a:off x="448615" y="218835"/>
              <a:ext cx="529200" cy="529200"/>
              <a:chOff x="8490215" y="2125885"/>
              <a:chExt cx="529200" cy="529200"/>
            </a:xfrm>
          </p:grpSpPr>
          <p:sp>
            <p:nvSpPr>
              <p:cNvPr id="1048579" name="Google Shape;571;p7"/>
              <p:cNvSpPr/>
              <p:nvPr/>
            </p:nvSpPr>
            <p:spPr>
              <a:xfrm>
                <a:off x="8490215" y="2125885"/>
                <a:ext cx="395640" cy="249120"/>
              </a:xfrm>
              <a:custGeom>
                <a:avLst/>
                <a:ahLst/>
                <a:rect l="l" t="t" r="r" b="b"/>
                <a:pathLst>
                  <a:path w="1099" h="692" extrusionOk="0">
                    <a:moveTo>
                      <a:pt x="1099" y="95"/>
                    </a:moveTo>
                    <a:lnTo>
                      <a:pt x="711" y="692"/>
                    </a:lnTo>
                    <a:lnTo>
                      <a:pt x="0" y="692"/>
                    </a:lnTo>
                    <a:cubicBezTo>
                      <a:pt x="22" y="305"/>
                      <a:pt x="343" y="0"/>
                      <a:pt x="735" y="0"/>
                    </a:cubicBezTo>
                    <a:cubicBezTo>
                      <a:pt x="867" y="0"/>
                      <a:pt x="992" y="35"/>
                      <a:pt x="1099" y="95"/>
                    </a:cubicBezTo>
                    <a:close/>
                  </a:path>
                </a:pathLst>
              </a:custGeom>
              <a:solidFill>
                <a:schemeClr val="l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580" name="Google Shape;572;p7"/>
              <p:cNvSpPr/>
              <p:nvPr/>
            </p:nvSpPr>
            <p:spPr>
              <a:xfrm>
                <a:off x="8775695" y="2177005"/>
                <a:ext cx="243720" cy="350280"/>
              </a:xfrm>
              <a:custGeom>
                <a:avLst/>
                <a:ahLst/>
                <a:rect l="l" t="t" r="r" b="b"/>
                <a:pathLst>
                  <a:path w="677" h="973" extrusionOk="0">
                    <a:moveTo>
                      <a:pt x="677" y="592"/>
                    </a:moveTo>
                    <a:cubicBezTo>
                      <a:pt x="677" y="732"/>
                      <a:pt x="639" y="862"/>
                      <a:pt x="571" y="973"/>
                    </a:cubicBezTo>
                    <a:lnTo>
                      <a:pt x="0" y="581"/>
                    </a:lnTo>
                    <a:lnTo>
                      <a:pt x="378" y="0"/>
                    </a:lnTo>
                    <a:cubicBezTo>
                      <a:pt x="560" y="134"/>
                      <a:pt x="677" y="350"/>
                      <a:pt x="677" y="592"/>
                    </a:cubicBezTo>
                    <a:close/>
                  </a:path>
                </a:pathLst>
              </a:custGeom>
              <a:solidFill>
                <a:schemeClr val="accent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581" name="Google Shape;573;p7"/>
              <p:cNvSpPr/>
              <p:nvPr/>
            </p:nvSpPr>
            <p:spPr>
              <a:xfrm>
                <a:off x="8490215" y="2405965"/>
                <a:ext cx="473400" cy="249120"/>
              </a:xfrm>
              <a:custGeom>
                <a:avLst/>
                <a:ahLst/>
                <a:rect l="l" t="t" r="r" b="b"/>
                <a:pathLst>
                  <a:path w="1315" h="692" extrusionOk="0">
                    <a:moveTo>
                      <a:pt x="1315" y="408"/>
                    </a:moveTo>
                    <a:cubicBezTo>
                      <a:pt x="1180" y="581"/>
                      <a:pt x="971" y="692"/>
                      <a:pt x="735" y="692"/>
                    </a:cubicBezTo>
                    <a:cubicBezTo>
                      <a:pt x="343" y="692"/>
                      <a:pt x="22" y="386"/>
                      <a:pt x="0" y="0"/>
                    </a:cubicBezTo>
                    <a:lnTo>
                      <a:pt x="721" y="0"/>
                    </a:lnTo>
                    <a:lnTo>
                      <a:pt x="1315" y="408"/>
                    </a:lnTo>
                    <a:close/>
                  </a:path>
                </a:pathLst>
              </a:custGeom>
              <a:solidFill>
                <a:schemeClr val="accent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grpSp>
        <p:grpSp>
          <p:nvGrpSpPr>
            <p:cNvPr id="28" name="Google Shape;574;p7"/>
            <p:cNvGrpSpPr/>
            <p:nvPr/>
          </p:nvGrpSpPr>
          <p:grpSpPr>
            <a:xfrm>
              <a:off x="833034" y="460460"/>
              <a:ext cx="512612" cy="512443"/>
              <a:chOff x="833034" y="460460"/>
              <a:chExt cx="512612" cy="512443"/>
            </a:xfrm>
          </p:grpSpPr>
          <p:sp>
            <p:nvSpPr>
              <p:cNvPr id="1048582" name="Google Shape;575;p7"/>
              <p:cNvSpPr/>
              <p:nvPr/>
            </p:nvSpPr>
            <p:spPr>
              <a:xfrm>
                <a:off x="833034" y="460460"/>
                <a:ext cx="512612" cy="512443"/>
              </a:xfrm>
              <a:custGeom>
                <a:avLst/>
                <a:ahLst/>
                <a:rect l="l" t="t" r="r" b="b"/>
                <a:pathLst>
                  <a:path w="3026" h="3025" extrusionOk="0">
                    <a:moveTo>
                      <a:pt x="2583" y="443"/>
                    </a:moveTo>
                    <a:cubicBezTo>
                      <a:pt x="2771" y="631"/>
                      <a:pt x="2906" y="865"/>
                      <a:pt x="2975" y="1121"/>
                    </a:cubicBezTo>
                    <a:cubicBezTo>
                      <a:pt x="3044" y="1378"/>
                      <a:pt x="3044" y="1649"/>
                      <a:pt x="2975" y="1905"/>
                    </a:cubicBezTo>
                    <a:cubicBezTo>
                      <a:pt x="2906" y="2162"/>
                      <a:pt x="2771" y="2395"/>
                      <a:pt x="2583" y="2583"/>
                    </a:cubicBezTo>
                    <a:cubicBezTo>
                      <a:pt x="2395" y="2771"/>
                      <a:pt x="2161" y="2906"/>
                      <a:pt x="1905" y="2974"/>
                    </a:cubicBezTo>
                    <a:cubicBezTo>
                      <a:pt x="1648" y="3043"/>
                      <a:pt x="1378" y="3043"/>
                      <a:pt x="1122" y="2974"/>
                    </a:cubicBezTo>
                    <a:cubicBezTo>
                      <a:pt x="865" y="2906"/>
                      <a:pt x="631" y="2771"/>
                      <a:pt x="444" y="2583"/>
                    </a:cubicBezTo>
                    <a:cubicBezTo>
                      <a:pt x="256" y="2395"/>
                      <a:pt x="121" y="2161"/>
                      <a:pt x="52" y="1905"/>
                    </a:cubicBezTo>
                    <a:cubicBezTo>
                      <a:pt x="-17" y="1648"/>
                      <a:pt x="-17" y="1378"/>
                      <a:pt x="52" y="1121"/>
                    </a:cubicBezTo>
                    <a:cubicBezTo>
                      <a:pt x="121" y="865"/>
                      <a:pt x="256" y="631"/>
                      <a:pt x="444" y="443"/>
                    </a:cubicBezTo>
                    <a:cubicBezTo>
                      <a:pt x="631" y="255"/>
                      <a:pt x="865" y="120"/>
                      <a:pt x="1122" y="52"/>
                    </a:cubicBezTo>
                    <a:cubicBezTo>
                      <a:pt x="1378" y="-17"/>
                      <a:pt x="1648" y="-17"/>
                      <a:pt x="1905" y="52"/>
                    </a:cubicBezTo>
                    <a:cubicBezTo>
                      <a:pt x="2161" y="120"/>
                      <a:pt x="2395" y="255"/>
                      <a:pt x="2583" y="443"/>
                    </a:cubicBezTo>
                    <a:close/>
                  </a:path>
                </a:pathLst>
              </a:custGeom>
              <a:solidFill>
                <a:schemeClr val="accen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583" name="Google Shape;576;p7"/>
              <p:cNvSpPr/>
              <p:nvPr/>
            </p:nvSpPr>
            <p:spPr>
              <a:xfrm>
                <a:off x="897576" y="524833"/>
                <a:ext cx="383866" cy="383866"/>
              </a:xfrm>
              <a:custGeom>
                <a:avLst/>
                <a:ahLst/>
                <a:rect l="l" t="t" r="r" b="b"/>
                <a:pathLst>
                  <a:path w="2266" h="2266" extrusionOk="0">
                    <a:moveTo>
                      <a:pt x="2266" y="1133"/>
                    </a:moveTo>
                    <a:cubicBezTo>
                      <a:pt x="2266" y="1332"/>
                      <a:pt x="2213" y="1528"/>
                      <a:pt x="2114" y="1700"/>
                    </a:cubicBezTo>
                    <a:cubicBezTo>
                      <a:pt x="2014" y="1873"/>
                      <a:pt x="1871" y="2015"/>
                      <a:pt x="1699" y="2114"/>
                    </a:cubicBezTo>
                    <a:cubicBezTo>
                      <a:pt x="1527" y="2214"/>
                      <a:pt x="1331" y="2266"/>
                      <a:pt x="1133" y="2266"/>
                    </a:cubicBezTo>
                    <a:cubicBezTo>
                      <a:pt x="934" y="2266"/>
                      <a:pt x="738" y="2214"/>
                      <a:pt x="566" y="2114"/>
                    </a:cubicBezTo>
                    <a:cubicBezTo>
                      <a:pt x="394" y="2015"/>
                      <a:pt x="250" y="1873"/>
                      <a:pt x="151" y="1700"/>
                    </a:cubicBezTo>
                    <a:cubicBezTo>
                      <a:pt x="51" y="1528"/>
                      <a:pt x="0" y="1332"/>
                      <a:pt x="0" y="1133"/>
                    </a:cubicBezTo>
                    <a:cubicBezTo>
                      <a:pt x="0" y="934"/>
                      <a:pt x="52" y="739"/>
                      <a:pt x="151" y="567"/>
                    </a:cubicBezTo>
                    <a:cubicBezTo>
                      <a:pt x="251" y="394"/>
                      <a:pt x="394" y="252"/>
                      <a:pt x="566" y="152"/>
                    </a:cubicBezTo>
                    <a:cubicBezTo>
                      <a:pt x="738" y="53"/>
                      <a:pt x="934" y="0"/>
                      <a:pt x="1133" y="0"/>
                    </a:cubicBezTo>
                    <a:cubicBezTo>
                      <a:pt x="1331" y="0"/>
                      <a:pt x="1527" y="53"/>
                      <a:pt x="1699" y="152"/>
                    </a:cubicBezTo>
                    <a:cubicBezTo>
                      <a:pt x="1871" y="252"/>
                      <a:pt x="2014" y="394"/>
                      <a:pt x="2114" y="567"/>
                    </a:cubicBezTo>
                    <a:cubicBezTo>
                      <a:pt x="2213" y="739"/>
                      <a:pt x="2266" y="934"/>
                      <a:pt x="2266" y="1133"/>
                    </a:cubicBezTo>
                    <a:close/>
                  </a:path>
                </a:pathLst>
              </a:custGeom>
              <a:solidFill>
                <a:schemeClr val="l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584" name="Google Shape;577;p7"/>
              <p:cNvSpPr txBox="1"/>
              <p:nvPr/>
            </p:nvSpPr>
            <p:spPr>
              <a:xfrm>
                <a:off x="974625" y="524850"/>
                <a:ext cx="230100" cy="384000"/>
              </a:xfrm>
              <a:prstGeom prst="rect"/>
              <a:noFill/>
              <a:ln>
                <a:noFill/>
              </a:ln>
            </p:spPr>
            <p:txBody>
              <a:bodyPr anchor="ctr" anchorCtr="0" bIns="0" lIns="0" rIns="0" spcFirstLastPara="1" tIns="0" wrap="square">
                <a:noAutofit/>
              </a:bodyPr>
              <a:p>
                <a:pPr algn="ctr" indent="0" lvl="0" marL="0" marR="0" rtl="0">
                  <a:spcBef>
                    <a:spcPts val="0"/>
                  </a:spcBef>
                  <a:spcAft>
                    <a:spcPts val="0"/>
                  </a:spcAft>
                  <a:buNone/>
                </a:pPr>
                <a:r>
                  <a:rPr sz="1860" lang="en" strike="noStrike">
                    <a:solidFill>
                      <a:schemeClr val="accent2"/>
                    </a:solidFill>
                    <a:latin typeface="Be Vietnam Pro SemiBold"/>
                    <a:ea typeface="Be Vietnam Pro SemiBold"/>
                    <a:cs typeface="Be Vietnam Pro SemiBold"/>
                    <a:sym typeface="Be Vietnam Pro SemiBold"/>
                  </a:rPr>
                  <a:t>$</a:t>
                </a:r>
                <a:endParaRPr sz="1860" strike="noStrike">
                  <a:solidFill>
                    <a:schemeClr val="accent2"/>
                  </a:solidFill>
                  <a:latin typeface="Be Vietnam Pro SemiBold"/>
                  <a:ea typeface="Be Vietnam Pro SemiBold"/>
                  <a:cs typeface="Be Vietnam Pro SemiBold"/>
                  <a:sym typeface="Be Vietnam Pro SemiBold"/>
                </a:endParaRPr>
              </a:p>
            </p:txBody>
          </p:sp>
        </p:grpSp>
      </p:grpSp>
      <p:sp>
        <p:nvSpPr>
          <p:cNvPr id="1048585" name="Google Shape;578;p7"/>
          <p:cNvSpPr txBox="1">
            <a:spLocks noGrp="1"/>
          </p:cNvSpPr>
          <p:nvPr>
            <p:ph type="title"/>
          </p:nvPr>
        </p:nvSpPr>
        <p:spPr>
          <a:xfrm>
            <a:off x="927550" y="1683738"/>
            <a:ext cx="4040700" cy="572700"/>
          </a:xfrm>
          <a:prstGeom prst="rect"/>
        </p:spPr>
        <p:txBody>
          <a:bodyPr anchor="b"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p:txBody>
      </p:sp>
      <p:sp>
        <p:nvSpPr>
          <p:cNvPr id="1048586" name="Google Shape;579;p7"/>
          <p:cNvSpPr txBox="1">
            <a:spLocks noGrp="1"/>
          </p:cNvSpPr>
          <p:nvPr>
            <p:ph type="subTitle" idx="1"/>
          </p:nvPr>
        </p:nvSpPr>
        <p:spPr>
          <a:xfrm>
            <a:off x="927550" y="2399663"/>
            <a:ext cx="4040700" cy="1878600"/>
          </a:xfrm>
          <a:prstGeom prst="rect"/>
        </p:spPr>
        <p:txBody>
          <a:bodyPr anchor="t" anchorCtr="0" bIns="91425" lIns="91425" rIns="91425" spcFirstLastPara="1" tIns="91425" wrap="square">
            <a:noAutofit/>
          </a:bodyPr>
          <a:lstStyle>
            <a:lvl1pPr lvl="0" rtl="0">
              <a:lnSpc>
                <a:spcPct val="100000"/>
              </a:lnSpc>
              <a:spcBef>
                <a:spcPts val="0"/>
              </a:spcBef>
              <a:spcAft>
                <a:spcPts val="0"/>
              </a:spcAft>
              <a:buClr>
                <a:schemeClr val="accent1"/>
              </a:buClr>
              <a:buSzPts val="1200"/>
              <a:buFont typeface="Nunito Light"/>
              <a:buChar char="●"/>
            </a:lvl1pPr>
            <a:lvl2pPr algn="ctr" lvl="1" rtl="0">
              <a:lnSpc>
                <a:spcPct val="100000"/>
              </a:lnSpc>
              <a:spcBef>
                <a:spcPts val="0"/>
              </a:spcBef>
              <a:spcAft>
                <a:spcPts val="0"/>
              </a:spcAft>
              <a:buClr>
                <a:srgbClr val="E76A28"/>
              </a:buClr>
              <a:buSzPts val="1200"/>
              <a:buFont typeface="Nunito Light"/>
              <a:buChar char="○"/>
            </a:lvl2pPr>
            <a:lvl3pPr algn="ctr" lvl="2" rtl="0">
              <a:lnSpc>
                <a:spcPct val="100000"/>
              </a:lnSpc>
              <a:spcBef>
                <a:spcPts val="0"/>
              </a:spcBef>
              <a:spcAft>
                <a:spcPts val="0"/>
              </a:spcAft>
              <a:buClr>
                <a:srgbClr val="E76A28"/>
              </a:buClr>
              <a:buSzPts val="1200"/>
              <a:buFont typeface="Nunito Light"/>
              <a:buChar char="■"/>
            </a:lvl3pPr>
            <a:lvl4pPr algn="ctr" lvl="3" rtl="0">
              <a:lnSpc>
                <a:spcPct val="100000"/>
              </a:lnSpc>
              <a:spcBef>
                <a:spcPts val="0"/>
              </a:spcBef>
              <a:spcAft>
                <a:spcPts val="0"/>
              </a:spcAft>
              <a:buClr>
                <a:srgbClr val="E76A28"/>
              </a:buClr>
              <a:buSzPts val="1200"/>
              <a:buFont typeface="Nunito Light"/>
              <a:buChar char="●"/>
            </a:lvl4pPr>
            <a:lvl5pPr algn="ctr" lvl="4" rtl="0">
              <a:lnSpc>
                <a:spcPct val="100000"/>
              </a:lnSpc>
              <a:spcBef>
                <a:spcPts val="0"/>
              </a:spcBef>
              <a:spcAft>
                <a:spcPts val="0"/>
              </a:spcAft>
              <a:buClr>
                <a:srgbClr val="E76A28"/>
              </a:buClr>
              <a:buSzPts val="1200"/>
              <a:buFont typeface="Nunito Light"/>
              <a:buChar char="○"/>
            </a:lvl5pPr>
            <a:lvl6pPr algn="ctr" lvl="5" rtl="0">
              <a:lnSpc>
                <a:spcPct val="100000"/>
              </a:lnSpc>
              <a:spcBef>
                <a:spcPts val="0"/>
              </a:spcBef>
              <a:spcAft>
                <a:spcPts val="0"/>
              </a:spcAft>
              <a:buClr>
                <a:srgbClr val="999999"/>
              </a:buClr>
              <a:buSzPts val="1200"/>
              <a:buFont typeface="Nunito Light"/>
              <a:buChar char="■"/>
            </a:lvl6pPr>
            <a:lvl7pPr algn="ctr" lvl="6" rtl="0">
              <a:lnSpc>
                <a:spcPct val="100000"/>
              </a:lnSpc>
              <a:spcBef>
                <a:spcPts val="0"/>
              </a:spcBef>
              <a:spcAft>
                <a:spcPts val="0"/>
              </a:spcAft>
              <a:buClr>
                <a:srgbClr val="999999"/>
              </a:buClr>
              <a:buSzPts val="1200"/>
              <a:buFont typeface="Nunito Light"/>
              <a:buChar char="●"/>
            </a:lvl7pPr>
            <a:lvl8pPr algn="ctr" lvl="7" rtl="0">
              <a:lnSpc>
                <a:spcPct val="100000"/>
              </a:lnSpc>
              <a:spcBef>
                <a:spcPts val="0"/>
              </a:spcBef>
              <a:spcAft>
                <a:spcPts val="0"/>
              </a:spcAft>
              <a:buClr>
                <a:srgbClr val="999999"/>
              </a:buClr>
              <a:buSzPts val="1200"/>
              <a:buFont typeface="Nunito Light"/>
              <a:buChar char="○"/>
            </a:lvl8pPr>
            <a:lvl9pPr algn="ctr" lvl="8" rtl="0">
              <a:lnSpc>
                <a:spcPct val="100000"/>
              </a:lnSpc>
              <a:spcBef>
                <a:spcPts val="0"/>
              </a:spcBef>
              <a:spcAft>
                <a:spcPts val="0"/>
              </a:spcAft>
              <a:buClr>
                <a:srgbClr val="999999"/>
              </a:buClr>
              <a:buSzPts val="1200"/>
              <a:buFont typeface="Nunito Light"/>
              <a:buChar char="■"/>
            </a:lvl9pPr>
          </a:lstStyle>
          <a:p/>
        </p:txBody>
      </p:sp>
      <p:sp>
        <p:nvSpPr>
          <p:cNvPr id="1048587" name="Google Shape;580;p7"/>
          <p:cNvSpPr>
            <a:spLocks noGrp="1"/>
          </p:cNvSpPr>
          <p:nvPr>
            <p:ph type="pic" idx="2"/>
          </p:nvPr>
        </p:nvSpPr>
        <p:spPr>
          <a:xfrm>
            <a:off x="5491425" y="521075"/>
            <a:ext cx="3244200" cy="4104300"/>
          </a:xfrm>
          <a:prstGeom prst="rect"/>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96" name="Shape 581"/>
        <p:cNvGrpSpPr/>
        <p:nvPr/>
      </p:nvGrpSpPr>
      <p:grpSpPr>
        <a:xfrm>
          <a:off x="0" y="0"/>
          <a:ext cx="0" cy="0"/>
          <a:chOff x="0" y="0"/>
          <a:chExt cx="0" cy="0"/>
        </a:xfrm>
      </p:grpSpPr>
      <p:sp>
        <p:nvSpPr>
          <p:cNvPr id="1048729" name="Google Shape;582;p8"/>
          <p:cNvSpPr txBox="1">
            <a:spLocks noGrp="1"/>
          </p:cNvSpPr>
          <p:nvPr>
            <p:ph type="title"/>
          </p:nvPr>
        </p:nvSpPr>
        <p:spPr>
          <a:xfrm>
            <a:off x="2945525" y="1740450"/>
            <a:ext cx="5485200" cy="1662600"/>
          </a:xfrm>
          <a:prstGeom prst="rect"/>
        </p:spPr>
        <p:txBody>
          <a:bodyPr anchor="ctr" anchorCtr="0" bIns="91425" lIns="91425" rIns="91425" spcFirstLastPara="1" tIns="91425" wrap="square">
            <a:noAutofit/>
          </a:bodyPr>
          <a:lstStyle>
            <a:lvl1pPr lvl="0">
              <a:lnSpc>
                <a:spcPct val="80000"/>
              </a:lnSpc>
              <a:spcBef>
                <a:spcPts val="0"/>
              </a:spcBef>
              <a:spcAft>
                <a:spcPts val="0"/>
              </a:spcAft>
              <a:buSzPts val="5000"/>
              <a:buNone/>
              <a:defRPr sz="5000"/>
            </a:lvl1pPr>
            <a:lvl2pPr lvl="1">
              <a:spcBef>
                <a:spcPts val="0"/>
              </a:spcBef>
              <a:spcAft>
                <a:spcPts val="0"/>
              </a:spcAft>
              <a:buSzPts val="5000"/>
              <a:buNone/>
              <a:defRPr sz="5000"/>
            </a:lvl2pPr>
            <a:lvl3pPr lvl="2">
              <a:spcBef>
                <a:spcPts val="0"/>
              </a:spcBef>
              <a:spcAft>
                <a:spcPts val="0"/>
              </a:spcAft>
              <a:buSzPts val="5000"/>
              <a:buNone/>
              <a:defRPr sz="5000"/>
            </a:lvl3pPr>
            <a:lvl4pPr lvl="3">
              <a:spcBef>
                <a:spcPts val="0"/>
              </a:spcBef>
              <a:spcAft>
                <a:spcPts val="0"/>
              </a:spcAft>
              <a:buSzPts val="5000"/>
              <a:buNone/>
              <a:defRPr sz="5000"/>
            </a:lvl4pPr>
            <a:lvl5pPr lvl="4">
              <a:spcBef>
                <a:spcPts val="0"/>
              </a:spcBef>
              <a:spcAft>
                <a:spcPts val="0"/>
              </a:spcAft>
              <a:buSzPts val="5000"/>
              <a:buNone/>
              <a:defRPr sz="5000"/>
            </a:lvl5pPr>
            <a:lvl6pPr lvl="5">
              <a:spcBef>
                <a:spcPts val="0"/>
              </a:spcBef>
              <a:spcAft>
                <a:spcPts val="0"/>
              </a:spcAft>
              <a:buSzPts val="5000"/>
              <a:buNone/>
              <a:defRPr sz="5000"/>
            </a:lvl6pPr>
            <a:lvl7pPr lvl="6">
              <a:spcBef>
                <a:spcPts val="0"/>
              </a:spcBef>
              <a:spcAft>
                <a:spcPts val="0"/>
              </a:spcAft>
              <a:buSzPts val="5000"/>
              <a:buNone/>
              <a:defRPr sz="5000"/>
            </a:lvl7pPr>
            <a:lvl8pPr lvl="7">
              <a:spcBef>
                <a:spcPts val="0"/>
              </a:spcBef>
              <a:spcAft>
                <a:spcPts val="0"/>
              </a:spcAft>
              <a:buSzPts val="5000"/>
              <a:buNone/>
              <a:defRPr sz="5000"/>
            </a:lvl8pPr>
            <a:lvl9pPr lvl="8">
              <a:spcBef>
                <a:spcPts val="0"/>
              </a:spcBef>
              <a:spcAft>
                <a:spcPts val="0"/>
              </a:spcAft>
              <a:buSzPts val="5000"/>
              <a:buNone/>
              <a:defRPr sz="5000"/>
            </a:lvl9pPr>
          </a:lstStyle>
          <a:p/>
        </p:txBody>
      </p:sp>
      <p:grpSp>
        <p:nvGrpSpPr>
          <p:cNvPr id="97" name="Google Shape;583;p8"/>
          <p:cNvGrpSpPr/>
          <p:nvPr/>
        </p:nvGrpSpPr>
        <p:grpSpPr>
          <a:xfrm>
            <a:off x="8307179" y="137398"/>
            <a:ext cx="760653" cy="810305"/>
            <a:chOff x="8307179" y="137398"/>
            <a:chExt cx="760653" cy="810305"/>
          </a:xfrm>
        </p:grpSpPr>
        <p:grpSp>
          <p:nvGrpSpPr>
            <p:cNvPr id="98" name="Google Shape;584;p8"/>
            <p:cNvGrpSpPr/>
            <p:nvPr/>
          </p:nvGrpSpPr>
          <p:grpSpPr>
            <a:xfrm>
              <a:off x="8307179" y="137398"/>
              <a:ext cx="585048" cy="584953"/>
              <a:chOff x="8269423" y="174900"/>
              <a:chExt cx="619426" cy="619325"/>
            </a:xfrm>
          </p:grpSpPr>
          <p:sp>
            <p:nvSpPr>
              <p:cNvPr id="1048730" name="Google Shape;585;p8"/>
              <p:cNvSpPr/>
              <p:nvPr/>
            </p:nvSpPr>
            <p:spPr>
              <a:xfrm flipH="1">
                <a:off x="8269423" y="174900"/>
                <a:ext cx="619426" cy="619325"/>
              </a:xfrm>
              <a:custGeom>
                <a:avLst/>
                <a:ahLst/>
                <a:rect l="l" t="t" r="r" b="b"/>
                <a:pathLst>
                  <a:path w="5393" h="5392" extrusionOk="0">
                    <a:moveTo>
                      <a:pt x="4603" y="789"/>
                    </a:moveTo>
                    <a:cubicBezTo>
                      <a:pt x="4938" y="1124"/>
                      <a:pt x="5178" y="1541"/>
                      <a:pt x="5301" y="1998"/>
                    </a:cubicBezTo>
                    <a:cubicBezTo>
                      <a:pt x="5423" y="2455"/>
                      <a:pt x="5423" y="2936"/>
                      <a:pt x="5301" y="3393"/>
                    </a:cubicBezTo>
                    <a:cubicBezTo>
                      <a:pt x="5178" y="3850"/>
                      <a:pt x="4938" y="4267"/>
                      <a:pt x="4603" y="4602"/>
                    </a:cubicBezTo>
                    <a:cubicBezTo>
                      <a:pt x="4268" y="4937"/>
                      <a:pt x="3851" y="5178"/>
                      <a:pt x="3394" y="5300"/>
                    </a:cubicBezTo>
                    <a:cubicBezTo>
                      <a:pt x="2937" y="5423"/>
                      <a:pt x="2456" y="5423"/>
                      <a:pt x="1999" y="5300"/>
                    </a:cubicBezTo>
                    <a:cubicBezTo>
                      <a:pt x="1541" y="5178"/>
                      <a:pt x="1125" y="4937"/>
                      <a:pt x="790" y="4602"/>
                    </a:cubicBezTo>
                    <a:cubicBezTo>
                      <a:pt x="455" y="4267"/>
                      <a:pt x="215" y="3850"/>
                      <a:pt x="92" y="3393"/>
                    </a:cubicBezTo>
                    <a:cubicBezTo>
                      <a:pt x="-30" y="2936"/>
                      <a:pt x="-30" y="2455"/>
                      <a:pt x="92" y="1998"/>
                    </a:cubicBezTo>
                    <a:cubicBezTo>
                      <a:pt x="215" y="1541"/>
                      <a:pt x="455" y="1124"/>
                      <a:pt x="790" y="789"/>
                    </a:cubicBezTo>
                    <a:cubicBezTo>
                      <a:pt x="1125" y="454"/>
                      <a:pt x="1541" y="214"/>
                      <a:pt x="1999" y="91"/>
                    </a:cubicBezTo>
                    <a:cubicBezTo>
                      <a:pt x="2456" y="-31"/>
                      <a:pt x="2937" y="-31"/>
                      <a:pt x="3394" y="91"/>
                    </a:cubicBezTo>
                    <a:cubicBezTo>
                      <a:pt x="3851" y="214"/>
                      <a:pt x="4268" y="454"/>
                      <a:pt x="4603" y="789"/>
                    </a:cubicBezTo>
                    <a:close/>
                  </a:path>
                </a:pathLst>
              </a:custGeom>
              <a:solidFill>
                <a:schemeClr val="accent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31" name="Google Shape;586;p8"/>
              <p:cNvSpPr/>
              <p:nvPr/>
            </p:nvSpPr>
            <p:spPr>
              <a:xfrm flipH="1">
                <a:off x="8301469" y="206946"/>
                <a:ext cx="555451" cy="555233"/>
              </a:xfrm>
              <a:custGeom>
                <a:avLst/>
                <a:ahLst/>
                <a:rect l="l" t="t" r="r" b="b"/>
                <a:pathLst>
                  <a:path w="4836" h="4834" extrusionOk="0">
                    <a:moveTo>
                      <a:pt x="4128" y="707"/>
                    </a:moveTo>
                    <a:cubicBezTo>
                      <a:pt x="4428" y="1007"/>
                      <a:pt x="4644" y="1381"/>
                      <a:pt x="4754" y="1791"/>
                    </a:cubicBezTo>
                    <a:cubicBezTo>
                      <a:pt x="4864" y="2201"/>
                      <a:pt x="4864" y="2632"/>
                      <a:pt x="4754" y="3042"/>
                    </a:cubicBezTo>
                    <a:cubicBezTo>
                      <a:pt x="4644" y="3452"/>
                      <a:pt x="4428" y="3826"/>
                      <a:pt x="4128" y="4126"/>
                    </a:cubicBezTo>
                    <a:cubicBezTo>
                      <a:pt x="3828" y="4426"/>
                      <a:pt x="3454" y="4643"/>
                      <a:pt x="3044" y="4752"/>
                    </a:cubicBezTo>
                    <a:cubicBezTo>
                      <a:pt x="2634" y="4862"/>
                      <a:pt x="2203" y="4862"/>
                      <a:pt x="1793" y="4752"/>
                    </a:cubicBezTo>
                    <a:cubicBezTo>
                      <a:pt x="1383" y="4643"/>
                      <a:pt x="1009" y="4426"/>
                      <a:pt x="709" y="4126"/>
                    </a:cubicBezTo>
                    <a:cubicBezTo>
                      <a:pt x="409" y="3826"/>
                      <a:pt x="193" y="3452"/>
                      <a:pt x="83" y="3042"/>
                    </a:cubicBezTo>
                    <a:cubicBezTo>
                      <a:pt x="-27" y="2632"/>
                      <a:pt x="-27" y="2201"/>
                      <a:pt x="83" y="1791"/>
                    </a:cubicBezTo>
                    <a:cubicBezTo>
                      <a:pt x="193" y="1381"/>
                      <a:pt x="409" y="1007"/>
                      <a:pt x="709" y="707"/>
                    </a:cubicBezTo>
                    <a:cubicBezTo>
                      <a:pt x="1009" y="407"/>
                      <a:pt x="1383" y="191"/>
                      <a:pt x="1793" y="81"/>
                    </a:cubicBezTo>
                    <a:cubicBezTo>
                      <a:pt x="2203" y="-28"/>
                      <a:pt x="2634" y="-28"/>
                      <a:pt x="3044" y="81"/>
                    </a:cubicBezTo>
                    <a:cubicBezTo>
                      <a:pt x="3454" y="191"/>
                      <a:pt x="3828" y="407"/>
                      <a:pt x="4128" y="707"/>
                    </a:cubicBezTo>
                    <a:close/>
                  </a:path>
                </a:pathLst>
              </a:custGeom>
              <a:solidFill>
                <a:schemeClr val="l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32" name="Google Shape;587;p8"/>
              <p:cNvSpPr/>
              <p:nvPr/>
            </p:nvSpPr>
            <p:spPr>
              <a:xfrm flipH="1">
                <a:off x="8611469" y="615844"/>
                <a:ext cx="25613" cy="13324"/>
              </a:xfrm>
              <a:custGeom>
                <a:avLst/>
                <a:ahLst/>
                <a:rect l="l" t="t" r="r" b="b"/>
                <a:pathLst>
                  <a:path w="223" h="116" extrusionOk="0">
                    <a:moveTo>
                      <a:pt x="207" y="116"/>
                    </a:moveTo>
                    <a:lnTo>
                      <a:pt x="0" y="49"/>
                    </a:lnTo>
                    <a:lnTo>
                      <a:pt x="16" y="0"/>
                    </a:lnTo>
                    <a:lnTo>
                      <a:pt x="223" y="67"/>
                    </a:lnTo>
                    <a:lnTo>
                      <a:pt x="207" y="116"/>
                    </a:lnTo>
                    <a:close/>
                  </a:path>
                </a:pathLst>
              </a:custGeom>
              <a:solidFill>
                <a:srgbClr val="FDCD5E"/>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33" name="Google Shape;588;p8"/>
              <p:cNvSpPr/>
              <p:nvPr/>
            </p:nvSpPr>
            <p:spPr>
              <a:xfrm flipH="1">
                <a:off x="8593895" y="608148"/>
                <a:ext cx="50422" cy="16770"/>
              </a:xfrm>
              <a:custGeom>
                <a:avLst/>
                <a:ahLst/>
                <a:rect l="l" t="t" r="r" b="b"/>
                <a:pathLst>
                  <a:path w="439" h="146" extrusionOk="0">
                    <a:moveTo>
                      <a:pt x="88" y="41"/>
                    </a:moveTo>
                    <a:cubicBezTo>
                      <a:pt x="57" y="28"/>
                      <a:pt x="28" y="15"/>
                      <a:pt x="0" y="0"/>
                    </a:cubicBezTo>
                    <a:lnTo>
                      <a:pt x="439" y="142"/>
                    </a:lnTo>
                    <a:cubicBezTo>
                      <a:pt x="392" y="135"/>
                      <a:pt x="343" y="125"/>
                      <a:pt x="293" y="111"/>
                    </a:cubicBezTo>
                    <a:lnTo>
                      <a:pt x="282" y="146"/>
                    </a:lnTo>
                    <a:lnTo>
                      <a:pt x="75" y="79"/>
                    </a:lnTo>
                    <a:lnTo>
                      <a:pt x="88" y="41"/>
                    </a:lnTo>
                    <a:close/>
                  </a:path>
                </a:pathLst>
              </a:custGeom>
              <a:solidFill>
                <a:srgbClr val="FDCB5D"/>
              </a:solidFill>
              <a:ln>
                <a:noFill/>
              </a:ln>
            </p:spPr>
            <p:txBody>
              <a:bodyPr anchor="ctr" anchorCtr="1" bIns="7550" lIns="90000" rIns="90000" spcFirstLastPara="1" tIns="755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34" name="Google Shape;589;p8"/>
              <p:cNvSpPr/>
              <p:nvPr/>
            </p:nvSpPr>
            <p:spPr>
              <a:xfrm flipH="1">
                <a:off x="8583099" y="602635"/>
                <a:ext cx="71212" cy="22972"/>
              </a:xfrm>
              <a:custGeom>
                <a:avLst/>
                <a:ahLst/>
                <a:rect l="l" t="t" r="r" b="b"/>
                <a:pathLst>
                  <a:path w="620" h="200" extrusionOk="0">
                    <a:moveTo>
                      <a:pt x="175" y="89"/>
                    </a:moveTo>
                    <a:cubicBezTo>
                      <a:pt x="112" y="63"/>
                      <a:pt x="54" y="33"/>
                      <a:pt x="0" y="0"/>
                    </a:cubicBezTo>
                    <a:lnTo>
                      <a:pt x="620" y="200"/>
                    </a:lnTo>
                    <a:cubicBezTo>
                      <a:pt x="544" y="195"/>
                      <a:pt x="464" y="182"/>
                      <a:pt x="380" y="159"/>
                    </a:cubicBezTo>
                    <a:lnTo>
                      <a:pt x="375" y="175"/>
                    </a:lnTo>
                    <a:lnTo>
                      <a:pt x="168" y="109"/>
                    </a:lnTo>
                    <a:lnTo>
                      <a:pt x="175" y="89"/>
                    </a:lnTo>
                    <a:close/>
                  </a:path>
                </a:pathLst>
              </a:custGeom>
              <a:solidFill>
                <a:srgbClr val="FDCB5C"/>
              </a:solidFill>
              <a:ln>
                <a:noFill/>
              </a:ln>
            </p:spPr>
            <p:txBody>
              <a:bodyPr anchor="ctr" anchorCtr="1" bIns="27000" lIns="90000" rIns="90000" spcFirstLastPara="1" tIns="27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35" name="Google Shape;590;p8"/>
              <p:cNvSpPr/>
              <p:nvPr/>
            </p:nvSpPr>
            <p:spPr>
              <a:xfrm flipH="1">
                <a:off x="8574829" y="597926"/>
                <a:ext cx="86832" cy="28026"/>
              </a:xfrm>
              <a:custGeom>
                <a:avLst/>
                <a:ahLst/>
                <a:rect l="l" t="t" r="r" b="b"/>
                <a:pathLst>
                  <a:path w="756" h="244" extrusionOk="0">
                    <a:moveTo>
                      <a:pt x="239" y="130"/>
                    </a:moveTo>
                    <a:cubicBezTo>
                      <a:pt x="151" y="93"/>
                      <a:pt x="71" y="49"/>
                      <a:pt x="0" y="0"/>
                    </a:cubicBezTo>
                    <a:lnTo>
                      <a:pt x="756" y="244"/>
                    </a:lnTo>
                    <a:cubicBezTo>
                      <a:pt x="670" y="244"/>
                      <a:pt x="578" y="233"/>
                      <a:pt x="480" y="209"/>
                    </a:cubicBezTo>
                    <a:lnTo>
                      <a:pt x="238" y="131"/>
                    </a:lnTo>
                    <a:lnTo>
                      <a:pt x="239" y="130"/>
                    </a:lnTo>
                    <a:close/>
                  </a:path>
                </a:pathLst>
              </a:custGeom>
              <a:solidFill>
                <a:srgbClr val="FDCA5B"/>
              </a:solidFill>
              <a:ln>
                <a:noFill/>
              </a:ln>
            </p:spPr>
            <p:txBody>
              <a:bodyPr anchor="ctr" anchorCtr="1" bIns="42825" lIns="90000" rIns="90000" spcFirstLastPara="1" tIns="42825"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36" name="Google Shape;591;p8"/>
              <p:cNvSpPr/>
              <p:nvPr/>
            </p:nvSpPr>
            <p:spPr>
              <a:xfrm flipH="1">
                <a:off x="8568167" y="593791"/>
                <a:ext cx="99122" cy="32161"/>
              </a:xfrm>
              <a:custGeom>
                <a:avLst/>
                <a:ahLst/>
                <a:rect l="l" t="t" r="r" b="b"/>
                <a:pathLst>
                  <a:path w="863" h="280" extrusionOk="0">
                    <a:moveTo>
                      <a:pt x="0" y="0"/>
                    </a:moveTo>
                    <a:lnTo>
                      <a:pt x="863" y="278"/>
                    </a:lnTo>
                    <a:cubicBezTo>
                      <a:pt x="803" y="282"/>
                      <a:pt x="740" y="280"/>
                      <a:pt x="675" y="272"/>
                    </a:cubicBezTo>
                    <a:lnTo>
                      <a:pt x="166" y="108"/>
                    </a:lnTo>
                    <a:cubicBezTo>
                      <a:pt x="106" y="75"/>
                      <a:pt x="50" y="39"/>
                      <a:pt x="0" y="0"/>
                    </a:cubicBezTo>
                    <a:close/>
                  </a:path>
                </a:pathLst>
              </a:custGeom>
              <a:solidFill>
                <a:srgbClr val="FDC95A"/>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37" name="Google Shape;592;p8"/>
              <p:cNvSpPr/>
              <p:nvPr/>
            </p:nvSpPr>
            <p:spPr>
              <a:xfrm flipH="1">
                <a:off x="8562654" y="589886"/>
                <a:ext cx="109229" cy="36066"/>
              </a:xfrm>
              <a:custGeom>
                <a:avLst/>
                <a:ahLst/>
                <a:rect l="l" t="t" r="r" b="b"/>
                <a:pathLst>
                  <a:path w="951" h="314" extrusionOk="0">
                    <a:moveTo>
                      <a:pt x="0" y="0"/>
                    </a:moveTo>
                    <a:lnTo>
                      <a:pt x="951" y="307"/>
                    </a:lnTo>
                    <a:cubicBezTo>
                      <a:pt x="903" y="313"/>
                      <a:pt x="853" y="315"/>
                      <a:pt x="801" y="313"/>
                    </a:cubicBezTo>
                    <a:lnTo>
                      <a:pt x="127" y="95"/>
                    </a:lnTo>
                    <a:cubicBezTo>
                      <a:pt x="81" y="66"/>
                      <a:pt x="39" y="34"/>
                      <a:pt x="0" y="0"/>
                    </a:cubicBezTo>
                    <a:close/>
                  </a:path>
                </a:pathLst>
              </a:custGeom>
              <a:solidFill>
                <a:srgbClr val="FDC959"/>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38" name="Google Shape;593;p8"/>
              <p:cNvSpPr/>
              <p:nvPr/>
            </p:nvSpPr>
            <p:spPr>
              <a:xfrm flipH="1">
                <a:off x="8557486" y="586325"/>
                <a:ext cx="118303" cy="39512"/>
              </a:xfrm>
              <a:custGeom>
                <a:avLst/>
                <a:ahLst/>
                <a:rect l="l" t="t" r="r" b="b"/>
                <a:pathLst>
                  <a:path w="1030" h="344" extrusionOk="0">
                    <a:moveTo>
                      <a:pt x="0" y="0"/>
                    </a:moveTo>
                    <a:lnTo>
                      <a:pt x="1030" y="332"/>
                    </a:lnTo>
                    <a:cubicBezTo>
                      <a:pt x="988" y="339"/>
                      <a:pt x="944" y="343"/>
                      <a:pt x="898" y="344"/>
                    </a:cubicBezTo>
                    <a:lnTo>
                      <a:pt x="106" y="89"/>
                    </a:lnTo>
                    <a:cubicBezTo>
                      <a:pt x="68" y="61"/>
                      <a:pt x="32" y="32"/>
                      <a:pt x="0" y="0"/>
                    </a:cubicBezTo>
                    <a:close/>
                  </a:path>
                </a:pathLst>
              </a:custGeom>
              <a:solidFill>
                <a:srgbClr val="FDC859"/>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39" name="Google Shape;594;p8"/>
              <p:cNvSpPr/>
              <p:nvPr/>
            </p:nvSpPr>
            <p:spPr>
              <a:xfrm flipH="1">
                <a:off x="8553121" y="582879"/>
                <a:ext cx="125999" cy="42613"/>
              </a:xfrm>
              <a:custGeom>
                <a:avLst/>
                <a:ahLst/>
                <a:rect l="l" t="t" r="r" b="b"/>
                <a:pathLst>
                  <a:path w="1097" h="371" extrusionOk="0">
                    <a:moveTo>
                      <a:pt x="0" y="0"/>
                    </a:moveTo>
                    <a:lnTo>
                      <a:pt x="1097" y="354"/>
                    </a:lnTo>
                    <a:cubicBezTo>
                      <a:pt x="1061" y="362"/>
                      <a:pt x="1023" y="368"/>
                      <a:pt x="983" y="371"/>
                    </a:cubicBezTo>
                    <a:lnTo>
                      <a:pt x="88" y="83"/>
                    </a:lnTo>
                    <a:cubicBezTo>
                      <a:pt x="56" y="56"/>
                      <a:pt x="27" y="29"/>
                      <a:pt x="0" y="0"/>
                    </a:cubicBezTo>
                    <a:close/>
                  </a:path>
                </a:pathLst>
              </a:custGeom>
              <a:solidFill>
                <a:srgbClr val="FDC7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40" name="Google Shape;595;p8"/>
              <p:cNvSpPr/>
              <p:nvPr/>
            </p:nvSpPr>
            <p:spPr>
              <a:xfrm flipH="1">
                <a:off x="8548871" y="579663"/>
                <a:ext cx="133235" cy="45255"/>
              </a:xfrm>
              <a:custGeom>
                <a:avLst/>
                <a:ahLst/>
                <a:rect l="l" t="t" r="r" b="b"/>
                <a:pathLst>
                  <a:path w="1160" h="394" extrusionOk="0">
                    <a:moveTo>
                      <a:pt x="0" y="0"/>
                    </a:moveTo>
                    <a:lnTo>
                      <a:pt x="1160" y="373"/>
                    </a:lnTo>
                    <a:cubicBezTo>
                      <a:pt x="1126" y="382"/>
                      <a:pt x="1091" y="389"/>
                      <a:pt x="1055" y="394"/>
                    </a:cubicBezTo>
                    <a:lnTo>
                      <a:pt x="77" y="79"/>
                    </a:lnTo>
                    <a:cubicBezTo>
                      <a:pt x="49" y="54"/>
                      <a:pt x="24" y="27"/>
                      <a:pt x="0" y="0"/>
                    </a:cubicBezTo>
                    <a:close/>
                  </a:path>
                </a:pathLst>
              </a:custGeom>
              <a:solidFill>
                <a:srgbClr val="FDC757"/>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41" name="Google Shape;596;p8"/>
              <p:cNvSpPr/>
              <p:nvPr/>
            </p:nvSpPr>
            <p:spPr>
              <a:xfrm flipH="1">
                <a:off x="8545196" y="576447"/>
                <a:ext cx="139552" cy="47667"/>
              </a:xfrm>
              <a:custGeom>
                <a:avLst/>
                <a:ahLst/>
                <a:rect l="l" t="t" r="r" b="b"/>
                <a:pathLst>
                  <a:path w="1215" h="415" extrusionOk="0">
                    <a:moveTo>
                      <a:pt x="0" y="0"/>
                    </a:moveTo>
                    <a:lnTo>
                      <a:pt x="1215" y="391"/>
                    </a:lnTo>
                    <a:cubicBezTo>
                      <a:pt x="1185" y="401"/>
                      <a:pt x="1154" y="409"/>
                      <a:pt x="1121" y="415"/>
                    </a:cubicBezTo>
                    <a:lnTo>
                      <a:pt x="67" y="75"/>
                    </a:lnTo>
                    <a:cubicBezTo>
                      <a:pt x="43" y="51"/>
                      <a:pt x="21" y="26"/>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42" name="Google Shape;597;p8"/>
              <p:cNvSpPr/>
              <p:nvPr/>
            </p:nvSpPr>
            <p:spPr>
              <a:xfrm flipH="1">
                <a:off x="8541635" y="573231"/>
                <a:ext cx="145410" cy="49964"/>
              </a:xfrm>
              <a:custGeom>
                <a:avLst/>
                <a:ahLst/>
                <a:rect l="l" t="t" r="r" b="b"/>
                <a:pathLst>
                  <a:path w="1266" h="435" extrusionOk="0">
                    <a:moveTo>
                      <a:pt x="0" y="0"/>
                    </a:moveTo>
                    <a:lnTo>
                      <a:pt x="1266" y="409"/>
                    </a:lnTo>
                    <a:cubicBezTo>
                      <a:pt x="1239" y="419"/>
                      <a:pt x="1210" y="428"/>
                      <a:pt x="1180" y="435"/>
                    </a:cubicBezTo>
                    <a:lnTo>
                      <a:pt x="59" y="74"/>
                    </a:lnTo>
                    <a:cubicBezTo>
                      <a:pt x="38" y="50"/>
                      <a:pt x="18" y="26"/>
                      <a:pt x="0" y="0"/>
                    </a:cubicBez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43" name="Google Shape;598;p8"/>
              <p:cNvSpPr/>
              <p:nvPr/>
            </p:nvSpPr>
            <p:spPr>
              <a:xfrm flipH="1">
                <a:off x="8538419" y="570360"/>
                <a:ext cx="150578" cy="51802"/>
              </a:xfrm>
              <a:custGeom>
                <a:avLst/>
                <a:ahLst/>
                <a:rect l="l" t="t" r="r" b="b"/>
                <a:pathLst>
                  <a:path w="1311" h="451" extrusionOk="0">
                    <a:moveTo>
                      <a:pt x="0" y="0"/>
                    </a:moveTo>
                    <a:lnTo>
                      <a:pt x="1311" y="423"/>
                    </a:lnTo>
                    <a:cubicBezTo>
                      <a:pt x="1286" y="434"/>
                      <a:pt x="1259" y="443"/>
                      <a:pt x="1231" y="451"/>
                    </a:cubicBezTo>
                    <a:lnTo>
                      <a:pt x="51" y="70"/>
                    </a:lnTo>
                    <a:cubicBezTo>
                      <a:pt x="33" y="47"/>
                      <a:pt x="15" y="24"/>
                      <a:pt x="0" y="0"/>
                    </a:cubicBez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44" name="Google Shape;599;p8"/>
              <p:cNvSpPr/>
              <p:nvPr/>
            </p:nvSpPr>
            <p:spPr>
              <a:xfrm flipH="1">
                <a:off x="8535203" y="567374"/>
                <a:ext cx="155632" cy="53640"/>
              </a:xfrm>
              <a:custGeom>
                <a:avLst/>
                <a:ahLst/>
                <a:rect l="l" t="t" r="r" b="b"/>
                <a:pathLst>
                  <a:path w="1355" h="467" extrusionOk="0">
                    <a:moveTo>
                      <a:pt x="0" y="0"/>
                    </a:moveTo>
                    <a:lnTo>
                      <a:pt x="1355" y="437"/>
                    </a:lnTo>
                    <a:cubicBezTo>
                      <a:pt x="1331" y="448"/>
                      <a:pt x="1306" y="458"/>
                      <a:pt x="1280" y="467"/>
                    </a:cubicBezTo>
                    <a:lnTo>
                      <a:pt x="47" y="70"/>
                    </a:lnTo>
                    <a:cubicBezTo>
                      <a:pt x="29" y="47"/>
                      <a:pt x="14" y="24"/>
                      <a:pt x="0" y="0"/>
                    </a:cubicBezTo>
                    <a:close/>
                  </a:path>
                </a:pathLst>
              </a:custGeom>
              <a:solidFill>
                <a:srgbClr val="FDC454"/>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45" name="Google Shape;600;p8"/>
              <p:cNvSpPr/>
              <p:nvPr/>
            </p:nvSpPr>
            <p:spPr>
              <a:xfrm flipH="1">
                <a:off x="8532447" y="564502"/>
                <a:ext cx="159996" cy="55248"/>
              </a:xfrm>
              <a:custGeom>
                <a:avLst/>
                <a:ahLst/>
                <a:rect l="l" t="t" r="r" b="b"/>
                <a:pathLst>
                  <a:path w="1393" h="481" extrusionOk="0">
                    <a:moveTo>
                      <a:pt x="0" y="0"/>
                    </a:moveTo>
                    <a:lnTo>
                      <a:pt x="1393" y="450"/>
                    </a:lnTo>
                    <a:cubicBezTo>
                      <a:pt x="1371" y="461"/>
                      <a:pt x="1347" y="472"/>
                      <a:pt x="1323" y="481"/>
                    </a:cubicBezTo>
                    <a:lnTo>
                      <a:pt x="41" y="68"/>
                    </a:lnTo>
                    <a:cubicBezTo>
                      <a:pt x="26" y="46"/>
                      <a:pt x="12" y="23"/>
                      <a:pt x="0" y="0"/>
                    </a:cubicBezTo>
                    <a:close/>
                  </a:path>
                </a:pathLst>
              </a:custGeom>
              <a:solidFill>
                <a:srgbClr val="FDC3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46" name="Google Shape;601;p8"/>
              <p:cNvSpPr/>
              <p:nvPr/>
            </p:nvSpPr>
            <p:spPr>
              <a:xfrm flipH="1">
                <a:off x="8529690" y="561631"/>
                <a:ext cx="164131" cy="56741"/>
              </a:xfrm>
              <a:custGeom>
                <a:avLst/>
                <a:ahLst/>
                <a:rect l="l" t="t" r="r" b="b"/>
                <a:pathLst>
                  <a:path w="1429" h="494" extrusionOk="0">
                    <a:moveTo>
                      <a:pt x="0" y="0"/>
                    </a:moveTo>
                    <a:lnTo>
                      <a:pt x="1429" y="461"/>
                    </a:lnTo>
                    <a:cubicBezTo>
                      <a:pt x="1408" y="473"/>
                      <a:pt x="1386" y="484"/>
                      <a:pt x="1363" y="494"/>
                    </a:cubicBezTo>
                    <a:lnTo>
                      <a:pt x="36" y="67"/>
                    </a:lnTo>
                    <a:cubicBezTo>
                      <a:pt x="23" y="45"/>
                      <a:pt x="10" y="23"/>
                      <a:pt x="0" y="0"/>
                    </a:cubicBezTo>
                    <a:close/>
                  </a:path>
                </a:pathLst>
              </a:custGeom>
              <a:solidFill>
                <a:srgbClr val="FDC35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47" name="Google Shape;602;p8"/>
              <p:cNvSpPr/>
              <p:nvPr/>
            </p:nvSpPr>
            <p:spPr>
              <a:xfrm flipH="1">
                <a:off x="8527048" y="558989"/>
                <a:ext cx="168037" cy="58119"/>
              </a:xfrm>
              <a:custGeom>
                <a:avLst/>
                <a:ahLst/>
                <a:rect l="l" t="t" r="r" b="b"/>
                <a:pathLst>
                  <a:path w="1463" h="506" extrusionOk="0">
                    <a:moveTo>
                      <a:pt x="0" y="0"/>
                    </a:moveTo>
                    <a:lnTo>
                      <a:pt x="1463" y="471"/>
                    </a:lnTo>
                    <a:cubicBezTo>
                      <a:pt x="1443" y="483"/>
                      <a:pt x="1422" y="495"/>
                      <a:pt x="1400" y="506"/>
                    </a:cubicBezTo>
                    <a:lnTo>
                      <a:pt x="32" y="64"/>
                    </a:lnTo>
                    <a:cubicBezTo>
                      <a:pt x="20" y="43"/>
                      <a:pt x="9" y="22"/>
                      <a:pt x="0" y="0"/>
                    </a:cubicBezTo>
                    <a:close/>
                  </a:path>
                </a:pathLst>
              </a:custGeom>
              <a:solidFill>
                <a:srgbClr val="FDC25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48" name="Google Shape;603;p8"/>
              <p:cNvSpPr/>
              <p:nvPr/>
            </p:nvSpPr>
            <p:spPr>
              <a:xfrm flipH="1">
                <a:off x="8524636" y="556232"/>
                <a:ext cx="171597" cy="59383"/>
              </a:xfrm>
              <a:custGeom>
                <a:avLst/>
                <a:ahLst/>
                <a:rect l="l" t="t" r="r" b="b"/>
                <a:pathLst>
                  <a:path w="1494" h="517" extrusionOk="0">
                    <a:moveTo>
                      <a:pt x="0" y="0"/>
                    </a:moveTo>
                    <a:lnTo>
                      <a:pt x="1494" y="482"/>
                    </a:lnTo>
                    <a:cubicBezTo>
                      <a:pt x="1475" y="494"/>
                      <a:pt x="1455" y="506"/>
                      <a:pt x="1435" y="517"/>
                    </a:cubicBezTo>
                    <a:lnTo>
                      <a:pt x="28" y="63"/>
                    </a:lnTo>
                    <a:cubicBezTo>
                      <a:pt x="18" y="42"/>
                      <a:pt x="8" y="21"/>
                      <a:pt x="0" y="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49" name="Google Shape;604;p8"/>
              <p:cNvSpPr/>
              <p:nvPr/>
            </p:nvSpPr>
            <p:spPr>
              <a:xfrm flipH="1">
                <a:off x="8522339" y="553590"/>
                <a:ext cx="174813" cy="60531"/>
              </a:xfrm>
              <a:custGeom>
                <a:avLst/>
                <a:ahLst/>
                <a:rect l="l" t="t" r="r" b="b"/>
                <a:pathLst>
                  <a:path w="1522" h="527" extrusionOk="0">
                    <a:moveTo>
                      <a:pt x="0" y="0"/>
                    </a:moveTo>
                    <a:lnTo>
                      <a:pt x="1522" y="490"/>
                    </a:lnTo>
                    <a:cubicBezTo>
                      <a:pt x="1504" y="503"/>
                      <a:pt x="1485" y="516"/>
                      <a:pt x="1466" y="527"/>
                    </a:cubicBezTo>
                    <a:lnTo>
                      <a:pt x="25" y="62"/>
                    </a:lnTo>
                    <a:cubicBezTo>
                      <a:pt x="15" y="42"/>
                      <a:pt x="7" y="21"/>
                      <a:pt x="0" y="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50" name="Google Shape;605;p8"/>
              <p:cNvSpPr/>
              <p:nvPr/>
            </p:nvSpPr>
            <p:spPr>
              <a:xfrm flipH="1">
                <a:off x="8520272" y="550949"/>
                <a:ext cx="177799" cy="61565"/>
              </a:xfrm>
              <a:custGeom>
                <a:avLst/>
                <a:ahLst/>
                <a:rect l="l" t="t" r="r" b="b"/>
                <a:pathLst>
                  <a:path w="1548" h="536" extrusionOk="0">
                    <a:moveTo>
                      <a:pt x="0" y="0"/>
                    </a:moveTo>
                    <a:lnTo>
                      <a:pt x="1548" y="499"/>
                    </a:lnTo>
                    <a:cubicBezTo>
                      <a:pt x="1532" y="512"/>
                      <a:pt x="1514" y="525"/>
                      <a:pt x="1496" y="536"/>
                    </a:cubicBezTo>
                    <a:lnTo>
                      <a:pt x="22" y="61"/>
                    </a:lnTo>
                    <a:cubicBezTo>
                      <a:pt x="14" y="41"/>
                      <a:pt x="7" y="21"/>
                      <a:pt x="0" y="0"/>
                    </a:cubicBezTo>
                    <a:close/>
                  </a:path>
                </a:pathLst>
              </a:custGeom>
              <a:solidFill>
                <a:srgbClr val="FDC04F"/>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51" name="Google Shape;606;p8"/>
              <p:cNvSpPr/>
              <p:nvPr/>
            </p:nvSpPr>
            <p:spPr>
              <a:xfrm flipH="1">
                <a:off x="8518089" y="548422"/>
                <a:ext cx="180671" cy="62484"/>
              </a:xfrm>
              <a:custGeom>
                <a:avLst/>
                <a:ahLst/>
                <a:rect l="l" t="t" r="r" b="b"/>
                <a:pathLst>
                  <a:path w="1573" h="544" extrusionOk="0">
                    <a:moveTo>
                      <a:pt x="0" y="0"/>
                    </a:moveTo>
                    <a:lnTo>
                      <a:pt x="1573" y="506"/>
                    </a:lnTo>
                    <a:cubicBezTo>
                      <a:pt x="1557" y="520"/>
                      <a:pt x="1540" y="532"/>
                      <a:pt x="1523" y="544"/>
                    </a:cubicBezTo>
                    <a:lnTo>
                      <a:pt x="19" y="60"/>
                    </a:lnTo>
                    <a:cubicBezTo>
                      <a:pt x="12" y="40"/>
                      <a:pt x="5" y="20"/>
                      <a:pt x="0" y="0"/>
                    </a:cubicBezTo>
                    <a:close/>
                  </a:path>
                </a:pathLst>
              </a:custGeom>
              <a:solidFill>
                <a:srgbClr val="FDBF4E"/>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52" name="Google Shape;607;p8"/>
              <p:cNvSpPr/>
              <p:nvPr/>
            </p:nvSpPr>
            <p:spPr>
              <a:xfrm flipH="1">
                <a:off x="8516252" y="545780"/>
                <a:ext cx="183083" cy="63632"/>
              </a:xfrm>
              <a:custGeom>
                <a:avLst/>
                <a:ahLst/>
                <a:rect l="l" t="t" r="r" b="b"/>
                <a:pathLst>
                  <a:path w="1594" h="554" extrusionOk="0">
                    <a:moveTo>
                      <a:pt x="0" y="0"/>
                    </a:moveTo>
                    <a:lnTo>
                      <a:pt x="1594" y="515"/>
                    </a:lnTo>
                    <a:cubicBezTo>
                      <a:pt x="1579" y="528"/>
                      <a:pt x="1564" y="541"/>
                      <a:pt x="1547" y="554"/>
                    </a:cubicBezTo>
                    <a:lnTo>
                      <a:pt x="16" y="60"/>
                    </a:lnTo>
                    <a:cubicBezTo>
                      <a:pt x="10" y="40"/>
                      <a:pt x="4" y="20"/>
                      <a:pt x="0" y="0"/>
                    </a:cubicBezTo>
                    <a:close/>
                  </a:path>
                </a:pathLst>
              </a:custGeom>
              <a:solidFill>
                <a:srgbClr val="FDBF4D"/>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53" name="Google Shape;608;p8"/>
              <p:cNvSpPr/>
              <p:nvPr/>
            </p:nvSpPr>
            <p:spPr>
              <a:xfrm flipH="1">
                <a:off x="8514299" y="543253"/>
                <a:ext cx="185610" cy="64436"/>
              </a:xfrm>
              <a:custGeom>
                <a:avLst/>
                <a:ahLst/>
                <a:rect l="l" t="t" r="r" b="b"/>
                <a:pathLst>
                  <a:path w="1616" h="561" extrusionOk="0">
                    <a:moveTo>
                      <a:pt x="0" y="0"/>
                    </a:moveTo>
                    <a:lnTo>
                      <a:pt x="1616" y="521"/>
                    </a:lnTo>
                    <a:cubicBezTo>
                      <a:pt x="1602" y="535"/>
                      <a:pt x="1587" y="548"/>
                      <a:pt x="1571" y="561"/>
                    </a:cubicBezTo>
                    <a:lnTo>
                      <a:pt x="14" y="59"/>
                    </a:lnTo>
                    <a:cubicBezTo>
                      <a:pt x="8" y="40"/>
                      <a:pt x="4" y="20"/>
                      <a:pt x="0" y="0"/>
                    </a:cubicBezTo>
                    <a:close/>
                  </a:path>
                </a:pathLst>
              </a:custGeom>
              <a:solidFill>
                <a:srgbClr val="FDBE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54" name="Google Shape;609;p8"/>
              <p:cNvSpPr/>
              <p:nvPr/>
            </p:nvSpPr>
            <p:spPr>
              <a:xfrm flipH="1">
                <a:off x="8512576" y="540841"/>
                <a:ext cx="187792" cy="65126"/>
              </a:xfrm>
              <a:custGeom>
                <a:avLst/>
                <a:ahLst/>
                <a:rect l="l" t="t" r="r" b="b"/>
                <a:pathLst>
                  <a:path w="1635" h="567" extrusionOk="0">
                    <a:moveTo>
                      <a:pt x="0" y="0"/>
                    </a:moveTo>
                    <a:lnTo>
                      <a:pt x="1635" y="527"/>
                    </a:lnTo>
                    <a:cubicBezTo>
                      <a:pt x="1622" y="541"/>
                      <a:pt x="1607" y="555"/>
                      <a:pt x="1592" y="567"/>
                    </a:cubicBezTo>
                    <a:lnTo>
                      <a:pt x="12" y="58"/>
                    </a:lnTo>
                    <a:cubicBezTo>
                      <a:pt x="7" y="39"/>
                      <a:pt x="3" y="19"/>
                      <a:pt x="0" y="0"/>
                    </a:cubicBezTo>
                    <a:close/>
                  </a:path>
                </a:pathLst>
              </a:custGeom>
              <a:solidFill>
                <a:srgbClr val="FDBD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55" name="Google Shape;610;p8"/>
              <p:cNvSpPr/>
              <p:nvPr/>
            </p:nvSpPr>
            <p:spPr>
              <a:xfrm flipH="1">
                <a:off x="8510853" y="538314"/>
                <a:ext cx="189859" cy="65930"/>
              </a:xfrm>
              <a:custGeom>
                <a:avLst/>
                <a:ahLst/>
                <a:rect l="l" t="t" r="r" b="b"/>
                <a:pathLst>
                  <a:path w="1653" h="574" extrusionOk="0">
                    <a:moveTo>
                      <a:pt x="0" y="0"/>
                    </a:moveTo>
                    <a:lnTo>
                      <a:pt x="1653" y="533"/>
                    </a:lnTo>
                    <a:cubicBezTo>
                      <a:pt x="1640" y="547"/>
                      <a:pt x="1627" y="561"/>
                      <a:pt x="1613" y="574"/>
                    </a:cubicBezTo>
                    <a:lnTo>
                      <a:pt x="10" y="58"/>
                    </a:lnTo>
                    <a:cubicBezTo>
                      <a:pt x="6" y="39"/>
                      <a:pt x="3" y="19"/>
                      <a:pt x="0" y="0"/>
                    </a:cubicBezTo>
                    <a:close/>
                  </a:path>
                </a:pathLst>
              </a:custGeom>
              <a:solidFill>
                <a:srgbClr val="FDBD4B"/>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56" name="Google Shape;611;p8"/>
              <p:cNvSpPr/>
              <p:nvPr/>
            </p:nvSpPr>
            <p:spPr>
              <a:xfrm flipH="1">
                <a:off x="8507523" y="533145"/>
                <a:ext cx="193535" cy="69375"/>
              </a:xfrm>
              <a:custGeom>
                <a:avLst/>
                <a:ahLst/>
                <a:rect l="l" t="t" r="r" b="b"/>
                <a:pathLst>
                  <a:path w="1685" h="604" extrusionOk="0">
                    <a:moveTo>
                      <a:pt x="0" y="0"/>
                    </a:moveTo>
                    <a:lnTo>
                      <a:pt x="675" y="218"/>
                    </a:lnTo>
                    <a:cubicBezTo>
                      <a:pt x="689" y="233"/>
                      <a:pt x="705" y="246"/>
                      <a:pt x="722" y="259"/>
                    </a:cubicBezTo>
                    <a:lnTo>
                      <a:pt x="730" y="236"/>
                    </a:lnTo>
                    <a:lnTo>
                      <a:pt x="936" y="302"/>
                    </a:lnTo>
                    <a:lnTo>
                      <a:pt x="925" y="335"/>
                    </a:lnTo>
                    <a:cubicBezTo>
                      <a:pt x="963" y="340"/>
                      <a:pt x="998" y="340"/>
                      <a:pt x="1031" y="333"/>
                    </a:cubicBezTo>
                    <a:lnTo>
                      <a:pt x="1685" y="544"/>
                    </a:lnTo>
                    <a:cubicBezTo>
                      <a:pt x="1668" y="565"/>
                      <a:pt x="1650" y="585"/>
                      <a:pt x="1631" y="604"/>
                    </a:cubicBezTo>
                    <a:lnTo>
                      <a:pt x="9" y="81"/>
                    </a:lnTo>
                    <a:cubicBezTo>
                      <a:pt x="4" y="54"/>
                      <a:pt x="1" y="28"/>
                      <a:pt x="0" y="0"/>
                    </a:cubicBezTo>
                    <a:close/>
                  </a:path>
                </a:pathLst>
              </a:custGeom>
              <a:solidFill>
                <a:srgbClr val="FDBC4A"/>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57" name="Google Shape;612;p8"/>
              <p:cNvSpPr/>
              <p:nvPr/>
            </p:nvSpPr>
            <p:spPr>
              <a:xfrm flipH="1">
                <a:off x="8504651" y="528321"/>
                <a:ext cx="196521" cy="70409"/>
              </a:xfrm>
              <a:custGeom>
                <a:avLst/>
                <a:ahLst/>
                <a:rect l="l" t="t" r="r" b="b"/>
                <a:pathLst>
                  <a:path w="1711" h="613" extrusionOk="0">
                    <a:moveTo>
                      <a:pt x="0" y="0"/>
                    </a:moveTo>
                    <a:lnTo>
                      <a:pt x="637" y="205"/>
                    </a:lnTo>
                    <a:cubicBezTo>
                      <a:pt x="656" y="242"/>
                      <a:pt x="685" y="274"/>
                      <a:pt x="723" y="301"/>
                    </a:cubicBezTo>
                    <a:lnTo>
                      <a:pt x="743" y="239"/>
                    </a:lnTo>
                    <a:lnTo>
                      <a:pt x="949" y="306"/>
                    </a:lnTo>
                    <a:lnTo>
                      <a:pt x="927" y="375"/>
                    </a:lnTo>
                    <a:lnTo>
                      <a:pt x="4" y="77"/>
                    </a:lnTo>
                    <a:cubicBezTo>
                      <a:pt x="1" y="52"/>
                      <a:pt x="0" y="26"/>
                      <a:pt x="0" y="0"/>
                    </a:cubicBezTo>
                    <a:moveTo>
                      <a:pt x="1663" y="613"/>
                    </a:moveTo>
                    <a:lnTo>
                      <a:pt x="936" y="378"/>
                    </a:lnTo>
                    <a:cubicBezTo>
                      <a:pt x="996" y="385"/>
                      <a:pt x="1051" y="376"/>
                      <a:pt x="1096" y="353"/>
                    </a:cubicBezTo>
                    <a:lnTo>
                      <a:pt x="1711" y="551"/>
                    </a:lnTo>
                    <a:cubicBezTo>
                      <a:pt x="1696" y="573"/>
                      <a:pt x="1680" y="593"/>
                      <a:pt x="1663" y="613"/>
                    </a:cubicBezTo>
                    <a:close/>
                  </a:path>
                </a:pathLst>
              </a:custGeom>
              <a:solidFill>
                <a:srgbClr val="FDBD4B"/>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58" name="Google Shape;613;p8"/>
              <p:cNvSpPr/>
              <p:nvPr/>
            </p:nvSpPr>
            <p:spPr>
              <a:xfrm flipH="1">
                <a:off x="8502124" y="523497"/>
                <a:ext cx="199048" cy="71328"/>
              </a:xfrm>
              <a:custGeom>
                <a:avLst/>
                <a:ahLst/>
                <a:rect l="l" t="t" r="r" b="b"/>
                <a:pathLst>
                  <a:path w="1733" h="621" extrusionOk="0">
                    <a:moveTo>
                      <a:pt x="2" y="0"/>
                    </a:moveTo>
                    <a:lnTo>
                      <a:pt x="617" y="198"/>
                    </a:lnTo>
                    <a:cubicBezTo>
                      <a:pt x="626" y="232"/>
                      <a:pt x="643" y="263"/>
                      <a:pt x="666" y="290"/>
                    </a:cubicBezTo>
                    <a:lnTo>
                      <a:pt x="0" y="76"/>
                    </a:lnTo>
                    <a:cubicBezTo>
                      <a:pt x="0" y="51"/>
                      <a:pt x="0" y="25"/>
                      <a:pt x="2" y="0"/>
                    </a:cubicBezTo>
                    <a:moveTo>
                      <a:pt x="756" y="242"/>
                    </a:moveTo>
                    <a:lnTo>
                      <a:pt x="962" y="309"/>
                    </a:lnTo>
                    <a:lnTo>
                      <a:pt x="939" y="378"/>
                    </a:lnTo>
                    <a:lnTo>
                      <a:pt x="733" y="312"/>
                    </a:lnTo>
                    <a:lnTo>
                      <a:pt x="756" y="242"/>
                    </a:lnTo>
                    <a:moveTo>
                      <a:pt x="1691" y="621"/>
                    </a:moveTo>
                    <a:lnTo>
                      <a:pt x="1048" y="413"/>
                    </a:lnTo>
                    <a:cubicBezTo>
                      <a:pt x="1082" y="404"/>
                      <a:pt x="1113" y="388"/>
                      <a:pt x="1139" y="366"/>
                    </a:cubicBezTo>
                    <a:lnTo>
                      <a:pt x="1733" y="557"/>
                    </a:lnTo>
                    <a:cubicBezTo>
                      <a:pt x="1721" y="579"/>
                      <a:pt x="1706" y="601"/>
                      <a:pt x="1691" y="621"/>
                    </a:cubicBezTo>
                    <a:close/>
                  </a:path>
                </a:pathLst>
              </a:custGeom>
              <a:solidFill>
                <a:srgbClr val="FDBD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59" name="Google Shape;614;p8"/>
              <p:cNvSpPr/>
              <p:nvPr/>
            </p:nvSpPr>
            <p:spPr>
              <a:xfrm flipH="1">
                <a:off x="8499827" y="518673"/>
                <a:ext cx="201345" cy="72132"/>
              </a:xfrm>
              <a:custGeom>
                <a:avLst/>
                <a:ahLst/>
                <a:rect l="l" t="t" r="r" b="b"/>
                <a:pathLst>
                  <a:path w="1753" h="628" extrusionOk="0">
                    <a:moveTo>
                      <a:pt x="6" y="0"/>
                    </a:moveTo>
                    <a:lnTo>
                      <a:pt x="608" y="194"/>
                    </a:lnTo>
                    <a:cubicBezTo>
                      <a:pt x="611" y="224"/>
                      <a:pt x="619" y="252"/>
                      <a:pt x="631" y="278"/>
                    </a:cubicBezTo>
                    <a:lnTo>
                      <a:pt x="0" y="74"/>
                    </a:lnTo>
                    <a:cubicBezTo>
                      <a:pt x="1" y="50"/>
                      <a:pt x="3" y="25"/>
                      <a:pt x="6" y="0"/>
                    </a:cubicBezTo>
                    <a:moveTo>
                      <a:pt x="768" y="246"/>
                    </a:moveTo>
                    <a:lnTo>
                      <a:pt x="974" y="312"/>
                    </a:lnTo>
                    <a:lnTo>
                      <a:pt x="952" y="381"/>
                    </a:lnTo>
                    <a:lnTo>
                      <a:pt x="746" y="315"/>
                    </a:lnTo>
                    <a:lnTo>
                      <a:pt x="768" y="246"/>
                    </a:lnTo>
                    <a:moveTo>
                      <a:pt x="1716" y="628"/>
                    </a:moveTo>
                    <a:lnTo>
                      <a:pt x="1106" y="431"/>
                    </a:lnTo>
                    <a:cubicBezTo>
                      <a:pt x="1131" y="417"/>
                      <a:pt x="1152" y="398"/>
                      <a:pt x="1170" y="376"/>
                    </a:cubicBezTo>
                    <a:lnTo>
                      <a:pt x="1753" y="564"/>
                    </a:lnTo>
                    <a:cubicBezTo>
                      <a:pt x="1742" y="586"/>
                      <a:pt x="1729" y="607"/>
                      <a:pt x="1716" y="628"/>
                    </a:cubicBezTo>
                    <a:close/>
                  </a:path>
                </a:pathLst>
              </a:custGeom>
              <a:solidFill>
                <a:srgbClr val="FDBE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60" name="Google Shape;615;p8"/>
              <p:cNvSpPr/>
              <p:nvPr/>
            </p:nvSpPr>
            <p:spPr>
              <a:xfrm flipH="1">
                <a:off x="8497875" y="513964"/>
                <a:ext cx="202953" cy="72706"/>
              </a:xfrm>
              <a:custGeom>
                <a:avLst/>
                <a:ahLst/>
                <a:rect l="l" t="t" r="r" b="b"/>
                <a:pathLst>
                  <a:path w="1767" h="633" extrusionOk="0">
                    <a:moveTo>
                      <a:pt x="10" y="0"/>
                    </a:moveTo>
                    <a:lnTo>
                      <a:pt x="604" y="192"/>
                    </a:lnTo>
                    <a:cubicBezTo>
                      <a:pt x="603" y="220"/>
                      <a:pt x="605" y="246"/>
                      <a:pt x="611" y="271"/>
                    </a:cubicBezTo>
                    <a:lnTo>
                      <a:pt x="0" y="74"/>
                    </a:lnTo>
                    <a:cubicBezTo>
                      <a:pt x="2" y="50"/>
                      <a:pt x="5" y="25"/>
                      <a:pt x="10" y="0"/>
                    </a:cubicBezTo>
                    <a:moveTo>
                      <a:pt x="778" y="248"/>
                    </a:moveTo>
                    <a:lnTo>
                      <a:pt x="984" y="314"/>
                    </a:lnTo>
                    <a:lnTo>
                      <a:pt x="961" y="384"/>
                    </a:lnTo>
                    <a:lnTo>
                      <a:pt x="755" y="318"/>
                    </a:lnTo>
                    <a:lnTo>
                      <a:pt x="778" y="248"/>
                    </a:lnTo>
                    <a:moveTo>
                      <a:pt x="1735" y="633"/>
                    </a:moveTo>
                    <a:lnTo>
                      <a:pt x="1143" y="443"/>
                    </a:lnTo>
                    <a:cubicBezTo>
                      <a:pt x="1162" y="425"/>
                      <a:pt x="1178" y="405"/>
                      <a:pt x="1190" y="381"/>
                    </a:cubicBezTo>
                    <a:lnTo>
                      <a:pt x="1767" y="567"/>
                    </a:lnTo>
                    <a:cubicBezTo>
                      <a:pt x="1758" y="590"/>
                      <a:pt x="1747" y="612"/>
                      <a:pt x="1735" y="633"/>
                    </a:cubicBezTo>
                    <a:close/>
                  </a:path>
                </a:pathLst>
              </a:custGeom>
              <a:solidFill>
                <a:srgbClr val="FDBF4D"/>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61" name="Google Shape;616;p8"/>
              <p:cNvSpPr/>
              <p:nvPr/>
            </p:nvSpPr>
            <p:spPr>
              <a:xfrm flipH="1">
                <a:off x="8496152" y="509370"/>
                <a:ext cx="204217" cy="73051"/>
              </a:xfrm>
              <a:custGeom>
                <a:avLst/>
                <a:ahLst/>
                <a:rect l="l" t="t" r="r" b="b"/>
                <a:pathLst>
                  <a:path w="1778" h="636" extrusionOk="0">
                    <a:moveTo>
                      <a:pt x="14" y="0"/>
                    </a:moveTo>
                    <a:lnTo>
                      <a:pt x="603" y="190"/>
                    </a:lnTo>
                    <a:cubicBezTo>
                      <a:pt x="599" y="217"/>
                      <a:pt x="598" y="242"/>
                      <a:pt x="600" y="266"/>
                    </a:cubicBezTo>
                    <a:lnTo>
                      <a:pt x="0" y="73"/>
                    </a:lnTo>
                    <a:cubicBezTo>
                      <a:pt x="4" y="49"/>
                      <a:pt x="8" y="25"/>
                      <a:pt x="14" y="0"/>
                    </a:cubicBezTo>
                    <a:moveTo>
                      <a:pt x="786" y="249"/>
                    </a:moveTo>
                    <a:lnTo>
                      <a:pt x="992" y="316"/>
                    </a:lnTo>
                    <a:lnTo>
                      <a:pt x="970" y="385"/>
                    </a:lnTo>
                    <a:lnTo>
                      <a:pt x="764" y="318"/>
                    </a:lnTo>
                    <a:lnTo>
                      <a:pt x="786" y="249"/>
                    </a:lnTo>
                    <a:moveTo>
                      <a:pt x="1750" y="636"/>
                    </a:moveTo>
                    <a:lnTo>
                      <a:pt x="1169" y="449"/>
                    </a:lnTo>
                    <a:cubicBezTo>
                      <a:pt x="1183" y="430"/>
                      <a:pt x="1194" y="408"/>
                      <a:pt x="1202" y="383"/>
                    </a:cubicBezTo>
                    <a:lnTo>
                      <a:pt x="1778" y="569"/>
                    </a:lnTo>
                    <a:cubicBezTo>
                      <a:pt x="1770" y="592"/>
                      <a:pt x="1761" y="614"/>
                      <a:pt x="1750" y="636"/>
                    </a:cubicBezTo>
                    <a:close/>
                  </a:path>
                </a:pathLst>
              </a:custGeom>
              <a:solidFill>
                <a:srgbClr val="FDBF4E"/>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62" name="Google Shape;617;p8"/>
              <p:cNvSpPr/>
              <p:nvPr/>
            </p:nvSpPr>
            <p:spPr>
              <a:xfrm flipH="1">
                <a:off x="8493395" y="505694"/>
                <a:ext cx="205135" cy="68112"/>
              </a:xfrm>
              <a:custGeom>
                <a:avLst/>
                <a:ahLst/>
                <a:rect l="l" t="t" r="r" b="b"/>
                <a:pathLst>
                  <a:path w="1786" h="593" extrusionOk="0">
                    <a:moveTo>
                      <a:pt x="7" y="0"/>
                    </a:moveTo>
                    <a:lnTo>
                      <a:pt x="593" y="190"/>
                    </a:lnTo>
                    <a:cubicBezTo>
                      <a:pt x="591" y="198"/>
                      <a:pt x="590" y="206"/>
                      <a:pt x="589" y="213"/>
                    </a:cubicBezTo>
                    <a:lnTo>
                      <a:pt x="0" y="24"/>
                    </a:lnTo>
                    <a:cubicBezTo>
                      <a:pt x="2" y="16"/>
                      <a:pt x="4" y="8"/>
                      <a:pt x="7" y="0"/>
                    </a:cubicBezTo>
                    <a:moveTo>
                      <a:pt x="795" y="204"/>
                    </a:moveTo>
                    <a:lnTo>
                      <a:pt x="1001" y="270"/>
                    </a:lnTo>
                    <a:lnTo>
                      <a:pt x="979" y="339"/>
                    </a:lnTo>
                    <a:lnTo>
                      <a:pt x="773" y="273"/>
                    </a:lnTo>
                    <a:lnTo>
                      <a:pt x="795" y="204"/>
                    </a:lnTo>
                    <a:moveTo>
                      <a:pt x="1770" y="580"/>
                    </a:moveTo>
                    <a:cubicBezTo>
                      <a:pt x="1768" y="584"/>
                      <a:pt x="1767" y="589"/>
                      <a:pt x="1765" y="593"/>
                    </a:cubicBezTo>
                    <a:lnTo>
                      <a:pt x="1188" y="407"/>
                    </a:lnTo>
                    <a:cubicBezTo>
                      <a:pt x="1196" y="381"/>
                      <a:pt x="1199" y="357"/>
                      <a:pt x="1197" y="333"/>
                    </a:cubicBezTo>
                    <a:lnTo>
                      <a:pt x="1786" y="523"/>
                    </a:lnTo>
                    <a:cubicBezTo>
                      <a:pt x="1781" y="541"/>
                      <a:pt x="1776" y="560"/>
                      <a:pt x="1770" y="580"/>
                    </a:cubicBezTo>
                    <a:close/>
                  </a:path>
                </a:pathLst>
              </a:custGeom>
              <a:solidFill>
                <a:srgbClr val="FDC04F"/>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63" name="Google Shape;618;p8"/>
              <p:cNvSpPr/>
              <p:nvPr/>
            </p:nvSpPr>
            <p:spPr>
              <a:xfrm flipH="1">
                <a:off x="8492361" y="524531"/>
                <a:ext cx="116006" cy="44795"/>
              </a:xfrm>
              <a:custGeom>
                <a:avLst/>
                <a:ahLst/>
                <a:rect l="l" t="t" r="r" b="b"/>
                <a:pathLst>
                  <a:path w="1010" h="390" extrusionOk="0">
                    <a:moveTo>
                      <a:pt x="23" y="0"/>
                    </a:moveTo>
                    <a:lnTo>
                      <a:pt x="229" y="67"/>
                    </a:lnTo>
                    <a:lnTo>
                      <a:pt x="207" y="136"/>
                    </a:lnTo>
                    <a:lnTo>
                      <a:pt x="0" y="70"/>
                    </a:lnTo>
                    <a:lnTo>
                      <a:pt x="23" y="0"/>
                    </a:lnTo>
                    <a:moveTo>
                      <a:pt x="992" y="390"/>
                    </a:moveTo>
                    <a:lnTo>
                      <a:pt x="411" y="203"/>
                    </a:lnTo>
                    <a:cubicBezTo>
                      <a:pt x="414" y="175"/>
                      <a:pt x="411" y="148"/>
                      <a:pt x="403" y="123"/>
                    </a:cubicBezTo>
                    <a:lnTo>
                      <a:pt x="1010" y="318"/>
                    </a:lnTo>
                    <a:cubicBezTo>
                      <a:pt x="1005" y="341"/>
                      <a:pt x="1000" y="365"/>
                      <a:pt x="992" y="39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64" name="Google Shape;619;p8"/>
              <p:cNvSpPr/>
              <p:nvPr/>
            </p:nvSpPr>
            <p:spPr>
              <a:xfrm flipH="1">
                <a:off x="8491672" y="520166"/>
                <a:ext cx="115202" cy="44566"/>
              </a:xfrm>
              <a:custGeom>
                <a:avLst/>
                <a:ahLst/>
                <a:rect l="l" t="t" r="r" b="b"/>
                <a:pathLst>
                  <a:path w="1003" h="388" extrusionOk="0">
                    <a:moveTo>
                      <a:pt x="22" y="0"/>
                    </a:moveTo>
                    <a:lnTo>
                      <a:pt x="228" y="67"/>
                    </a:lnTo>
                    <a:lnTo>
                      <a:pt x="206" y="135"/>
                    </a:lnTo>
                    <a:lnTo>
                      <a:pt x="0" y="69"/>
                    </a:lnTo>
                    <a:lnTo>
                      <a:pt x="22" y="0"/>
                    </a:lnTo>
                    <a:moveTo>
                      <a:pt x="990" y="388"/>
                    </a:moveTo>
                    <a:lnTo>
                      <a:pt x="398" y="197"/>
                    </a:lnTo>
                    <a:cubicBezTo>
                      <a:pt x="394" y="167"/>
                      <a:pt x="383" y="139"/>
                      <a:pt x="366" y="111"/>
                    </a:cubicBezTo>
                    <a:lnTo>
                      <a:pt x="1003" y="316"/>
                    </a:lnTo>
                    <a:cubicBezTo>
                      <a:pt x="1000" y="340"/>
                      <a:pt x="996" y="364"/>
                      <a:pt x="990" y="388"/>
                    </a:cubicBezTo>
                    <a:close/>
                  </a:path>
                </a:pathLst>
              </a:custGeom>
              <a:solidFill>
                <a:srgbClr val="FDC25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65" name="Google Shape;620;p8"/>
              <p:cNvSpPr/>
              <p:nvPr/>
            </p:nvSpPr>
            <p:spPr>
              <a:xfrm flipH="1">
                <a:off x="8491098" y="511207"/>
                <a:ext cx="112905" cy="44221"/>
              </a:xfrm>
              <a:custGeom>
                <a:avLst/>
                <a:ahLst/>
                <a:rect l="l" t="t" r="r" b="b"/>
                <a:pathLst>
                  <a:path w="983" h="385" extrusionOk="0">
                    <a:moveTo>
                      <a:pt x="22" y="0"/>
                    </a:moveTo>
                    <a:lnTo>
                      <a:pt x="983" y="310"/>
                    </a:lnTo>
                    <a:cubicBezTo>
                      <a:pt x="983" y="334"/>
                      <a:pt x="982" y="359"/>
                      <a:pt x="979" y="385"/>
                    </a:cubicBezTo>
                    <a:lnTo>
                      <a:pt x="333" y="177"/>
                    </a:lnTo>
                    <a:cubicBezTo>
                      <a:pt x="308" y="139"/>
                      <a:pt x="271" y="104"/>
                      <a:pt x="228" y="69"/>
                    </a:cubicBezTo>
                    <a:lnTo>
                      <a:pt x="206" y="136"/>
                    </a:lnTo>
                    <a:lnTo>
                      <a:pt x="0" y="69"/>
                    </a:lnTo>
                    <a:lnTo>
                      <a:pt x="22" y="0"/>
                    </a:lnTo>
                    <a:close/>
                  </a:path>
                </a:pathLst>
              </a:custGeom>
              <a:solidFill>
                <a:srgbClr val="FDC3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66" name="Google Shape;621;p8"/>
              <p:cNvSpPr/>
              <p:nvPr/>
            </p:nvSpPr>
            <p:spPr>
              <a:xfrm flipH="1">
                <a:off x="8491098" y="506728"/>
                <a:ext cx="111527" cy="43991"/>
              </a:xfrm>
              <a:custGeom>
                <a:avLst/>
                <a:ahLst/>
                <a:rect l="l" t="t" r="r" b="b"/>
                <a:pathLst>
                  <a:path w="971" h="383" extrusionOk="0">
                    <a:moveTo>
                      <a:pt x="23" y="0"/>
                    </a:moveTo>
                    <a:lnTo>
                      <a:pt x="968" y="305"/>
                    </a:lnTo>
                    <a:cubicBezTo>
                      <a:pt x="971" y="330"/>
                      <a:pt x="971" y="356"/>
                      <a:pt x="970" y="383"/>
                    </a:cubicBezTo>
                    <a:lnTo>
                      <a:pt x="272" y="158"/>
                    </a:lnTo>
                    <a:cubicBezTo>
                      <a:pt x="255" y="141"/>
                      <a:pt x="236" y="124"/>
                      <a:pt x="216" y="108"/>
                    </a:cubicBezTo>
                    <a:lnTo>
                      <a:pt x="206" y="136"/>
                    </a:lnTo>
                    <a:lnTo>
                      <a:pt x="0" y="70"/>
                    </a:lnTo>
                    <a:lnTo>
                      <a:pt x="23" y="0"/>
                    </a:lnTo>
                    <a:close/>
                  </a:path>
                </a:pathLst>
              </a:custGeom>
              <a:solidFill>
                <a:srgbClr val="FDC4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67" name="Google Shape;622;p8"/>
              <p:cNvSpPr/>
              <p:nvPr/>
            </p:nvSpPr>
            <p:spPr>
              <a:xfrm flipH="1">
                <a:off x="8491213" y="499607"/>
                <a:ext cx="115662" cy="46174"/>
              </a:xfrm>
              <a:custGeom>
                <a:avLst/>
                <a:ahLst/>
                <a:rect l="l" t="t" r="r" b="b"/>
                <a:pathLst>
                  <a:path w="1007" h="402" extrusionOk="0">
                    <a:moveTo>
                      <a:pt x="66" y="42"/>
                    </a:moveTo>
                    <a:cubicBezTo>
                      <a:pt x="45" y="28"/>
                      <a:pt x="22" y="14"/>
                      <a:pt x="0" y="0"/>
                    </a:cubicBezTo>
                    <a:lnTo>
                      <a:pt x="999" y="322"/>
                    </a:lnTo>
                    <a:cubicBezTo>
                      <a:pt x="1004" y="348"/>
                      <a:pt x="1007" y="374"/>
                      <a:pt x="1007" y="402"/>
                    </a:cubicBezTo>
                    <a:lnTo>
                      <a:pt x="50" y="93"/>
                    </a:lnTo>
                    <a:lnTo>
                      <a:pt x="66" y="42"/>
                    </a:lnTo>
                    <a:close/>
                  </a:path>
                </a:pathLst>
              </a:custGeom>
              <a:solidFill>
                <a:srgbClr val="FDC454"/>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68" name="Google Shape;623;p8"/>
              <p:cNvSpPr/>
              <p:nvPr/>
            </p:nvSpPr>
            <p:spPr>
              <a:xfrm flipH="1">
                <a:off x="8491557" y="490073"/>
                <a:ext cx="129674" cy="50653"/>
              </a:xfrm>
              <a:custGeom>
                <a:avLst/>
                <a:ahLst/>
                <a:rect l="l" t="t" r="r" b="b"/>
                <a:pathLst>
                  <a:path w="1129" h="441" extrusionOk="0">
                    <a:moveTo>
                      <a:pt x="191" y="125"/>
                    </a:moveTo>
                    <a:cubicBezTo>
                      <a:pt x="129" y="85"/>
                      <a:pt x="63" y="44"/>
                      <a:pt x="0" y="0"/>
                    </a:cubicBezTo>
                    <a:lnTo>
                      <a:pt x="1114" y="359"/>
                    </a:lnTo>
                    <a:cubicBezTo>
                      <a:pt x="1121" y="385"/>
                      <a:pt x="1126" y="412"/>
                      <a:pt x="1129" y="441"/>
                    </a:cubicBezTo>
                    <a:lnTo>
                      <a:pt x="187" y="137"/>
                    </a:lnTo>
                    <a:lnTo>
                      <a:pt x="191" y="125"/>
                    </a:ln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69" name="Google Shape;624;p8"/>
              <p:cNvSpPr/>
              <p:nvPr/>
            </p:nvSpPr>
            <p:spPr>
              <a:xfrm flipH="1">
                <a:off x="8492361" y="481229"/>
                <a:ext cx="140815" cy="54329"/>
              </a:xfrm>
              <a:custGeom>
                <a:avLst/>
                <a:ahLst/>
                <a:rect l="l" t="t" r="r" b="b"/>
                <a:pathLst>
                  <a:path w="1226" h="473" extrusionOk="0">
                    <a:moveTo>
                      <a:pt x="0" y="0"/>
                    </a:moveTo>
                    <a:lnTo>
                      <a:pt x="1202" y="387"/>
                    </a:lnTo>
                    <a:cubicBezTo>
                      <a:pt x="1212" y="414"/>
                      <a:pt x="1221" y="443"/>
                      <a:pt x="1226" y="473"/>
                    </a:cubicBezTo>
                    <a:lnTo>
                      <a:pt x="201" y="142"/>
                    </a:lnTo>
                    <a:cubicBezTo>
                      <a:pt x="133" y="98"/>
                      <a:pt x="64" y="51"/>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70" name="Google Shape;625;p8"/>
              <p:cNvSpPr/>
              <p:nvPr/>
            </p:nvSpPr>
            <p:spPr>
              <a:xfrm flipH="1">
                <a:off x="8493625" y="473419"/>
                <a:ext cx="148626" cy="56741"/>
              </a:xfrm>
              <a:custGeom>
                <a:avLst/>
                <a:ahLst/>
                <a:rect l="l" t="t" r="r" b="b"/>
                <a:pathLst>
                  <a:path w="1294" h="494" extrusionOk="0">
                    <a:moveTo>
                      <a:pt x="0" y="0"/>
                    </a:moveTo>
                    <a:lnTo>
                      <a:pt x="1259" y="406"/>
                    </a:lnTo>
                    <a:cubicBezTo>
                      <a:pt x="1273" y="434"/>
                      <a:pt x="1285" y="463"/>
                      <a:pt x="1294" y="494"/>
                    </a:cubicBezTo>
                    <a:lnTo>
                      <a:pt x="157" y="127"/>
                    </a:lnTo>
                    <a:cubicBezTo>
                      <a:pt x="102" y="88"/>
                      <a:pt x="48" y="46"/>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71" name="Google Shape;626;p8"/>
              <p:cNvSpPr/>
              <p:nvPr/>
            </p:nvSpPr>
            <p:spPr>
              <a:xfrm flipH="1">
                <a:off x="8495577" y="466183"/>
                <a:ext cx="153679" cy="58349"/>
              </a:xfrm>
              <a:custGeom>
                <a:avLst/>
                <a:ahLst/>
                <a:rect l="l" t="t" r="r" b="b"/>
                <a:pathLst>
                  <a:path w="1338" h="508" extrusionOk="0">
                    <a:moveTo>
                      <a:pt x="0" y="0"/>
                    </a:moveTo>
                    <a:lnTo>
                      <a:pt x="1290" y="417"/>
                    </a:lnTo>
                    <a:cubicBezTo>
                      <a:pt x="1309" y="446"/>
                      <a:pt x="1325" y="476"/>
                      <a:pt x="1338" y="508"/>
                    </a:cubicBezTo>
                    <a:lnTo>
                      <a:pt x="122" y="117"/>
                    </a:lnTo>
                    <a:cubicBezTo>
                      <a:pt x="78" y="81"/>
                      <a:pt x="37" y="42"/>
                      <a:pt x="0" y="0"/>
                    </a:cubicBezTo>
                    <a:close/>
                  </a:path>
                </a:pathLst>
              </a:custGeom>
              <a:solidFill>
                <a:srgbClr val="FDC757"/>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72" name="Google Shape;627;p8"/>
              <p:cNvSpPr/>
              <p:nvPr/>
            </p:nvSpPr>
            <p:spPr>
              <a:xfrm flipH="1">
                <a:off x="8498334" y="459636"/>
                <a:ext cx="156206" cy="59153"/>
              </a:xfrm>
              <a:custGeom>
                <a:avLst/>
                <a:ahLst/>
                <a:rect l="l" t="t" r="r" b="b"/>
                <a:pathLst>
                  <a:path w="1360" h="515" extrusionOk="0">
                    <a:moveTo>
                      <a:pt x="0" y="0"/>
                    </a:moveTo>
                    <a:lnTo>
                      <a:pt x="1297" y="418"/>
                    </a:lnTo>
                    <a:cubicBezTo>
                      <a:pt x="1321" y="449"/>
                      <a:pt x="1342" y="481"/>
                      <a:pt x="1360" y="515"/>
                    </a:cubicBezTo>
                    <a:lnTo>
                      <a:pt x="93" y="106"/>
                    </a:lnTo>
                    <a:cubicBezTo>
                      <a:pt x="59" y="73"/>
                      <a:pt x="27" y="38"/>
                      <a:pt x="0" y="0"/>
                    </a:cubicBezTo>
                    <a:close/>
                  </a:path>
                </a:pathLst>
              </a:custGeom>
              <a:solidFill>
                <a:srgbClr val="FDC8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73" name="Google Shape;628;p8"/>
              <p:cNvSpPr/>
              <p:nvPr/>
            </p:nvSpPr>
            <p:spPr>
              <a:xfrm flipH="1">
                <a:off x="8332480" y="237843"/>
                <a:ext cx="493428" cy="493324"/>
              </a:xfrm>
              <a:custGeom>
                <a:avLst/>
                <a:ahLst/>
                <a:rect l="l" t="t" r="r" b="b"/>
                <a:pathLst>
                  <a:path w="4296" h="4295" extrusionOk="0">
                    <a:moveTo>
                      <a:pt x="3667" y="629"/>
                    </a:moveTo>
                    <a:cubicBezTo>
                      <a:pt x="3934" y="895"/>
                      <a:pt x="4125" y="1228"/>
                      <a:pt x="4223" y="1592"/>
                    </a:cubicBezTo>
                    <a:cubicBezTo>
                      <a:pt x="4320" y="1957"/>
                      <a:pt x="4320" y="2339"/>
                      <a:pt x="4223" y="2703"/>
                    </a:cubicBezTo>
                    <a:cubicBezTo>
                      <a:pt x="4125" y="3068"/>
                      <a:pt x="3933" y="3400"/>
                      <a:pt x="3667" y="3666"/>
                    </a:cubicBezTo>
                    <a:cubicBezTo>
                      <a:pt x="3400" y="3933"/>
                      <a:pt x="3068" y="4125"/>
                      <a:pt x="2704" y="4222"/>
                    </a:cubicBezTo>
                    <a:cubicBezTo>
                      <a:pt x="2339" y="4320"/>
                      <a:pt x="1956" y="4320"/>
                      <a:pt x="1592" y="4222"/>
                    </a:cubicBezTo>
                    <a:cubicBezTo>
                      <a:pt x="1227" y="4125"/>
                      <a:pt x="895" y="3933"/>
                      <a:pt x="629" y="3666"/>
                    </a:cubicBezTo>
                    <a:cubicBezTo>
                      <a:pt x="362" y="3400"/>
                      <a:pt x="171" y="3068"/>
                      <a:pt x="74" y="2703"/>
                    </a:cubicBezTo>
                    <a:cubicBezTo>
                      <a:pt x="-24" y="2339"/>
                      <a:pt x="-24" y="1956"/>
                      <a:pt x="74" y="1592"/>
                    </a:cubicBezTo>
                    <a:cubicBezTo>
                      <a:pt x="171" y="1227"/>
                      <a:pt x="362" y="896"/>
                      <a:pt x="629" y="629"/>
                    </a:cubicBezTo>
                    <a:cubicBezTo>
                      <a:pt x="895" y="363"/>
                      <a:pt x="1228" y="170"/>
                      <a:pt x="1592" y="73"/>
                    </a:cubicBezTo>
                    <a:cubicBezTo>
                      <a:pt x="1957" y="-25"/>
                      <a:pt x="2340" y="-25"/>
                      <a:pt x="2704" y="73"/>
                    </a:cubicBezTo>
                    <a:cubicBezTo>
                      <a:pt x="3069" y="170"/>
                      <a:pt x="3401" y="362"/>
                      <a:pt x="3667" y="629"/>
                    </a:cubicBezTo>
                    <a:close/>
                  </a:path>
                </a:pathLst>
              </a:custGeom>
              <a:solidFill>
                <a:schemeClr val="dk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74" name="Google Shape;629;p8"/>
              <p:cNvSpPr txBox="1"/>
              <p:nvPr/>
            </p:nvSpPr>
            <p:spPr>
              <a:xfrm>
                <a:off x="8316399" y="231845"/>
                <a:ext cx="517500" cy="517500"/>
              </a:xfrm>
              <a:prstGeom prst="rect"/>
              <a:noFill/>
              <a:ln>
                <a:noFill/>
              </a:ln>
            </p:spPr>
            <p:txBody>
              <a:bodyPr anchor="ctr" anchorCtr="0" bIns="0" lIns="0" rIns="0" spcFirstLastPara="1" tIns="0" wrap="square">
                <a:noAutofit/>
              </a:bodyPr>
              <a:p>
                <a:pPr algn="ctr" indent="0" lvl="0" marL="0" marR="0" rtl="0">
                  <a:spcBef>
                    <a:spcPts val="0"/>
                  </a:spcBef>
                  <a:spcAft>
                    <a:spcPts val="0"/>
                  </a:spcAft>
                  <a:buNone/>
                </a:pPr>
                <a:r>
                  <a:rPr sz="2500" lang="en" strike="noStrike">
                    <a:solidFill>
                      <a:schemeClr val="accent2"/>
                    </a:solidFill>
                    <a:latin typeface="Be Vietnam Pro SemiBold"/>
                    <a:ea typeface="Be Vietnam Pro SemiBold"/>
                    <a:cs typeface="Be Vietnam Pro SemiBold"/>
                    <a:sym typeface="Be Vietnam Pro SemiBold"/>
                  </a:rPr>
                  <a:t>$</a:t>
                </a:r>
                <a:endParaRPr sz="2500" strike="noStrike">
                  <a:solidFill>
                    <a:schemeClr val="accent2"/>
                  </a:solidFill>
                  <a:latin typeface="Be Vietnam Pro SemiBold"/>
                  <a:ea typeface="Be Vietnam Pro SemiBold"/>
                  <a:cs typeface="Be Vietnam Pro SemiBold"/>
                  <a:sym typeface="Be Vietnam Pro SemiBold"/>
                </a:endParaRPr>
              </a:p>
            </p:txBody>
          </p:sp>
        </p:grpSp>
        <p:grpSp>
          <p:nvGrpSpPr>
            <p:cNvPr id="99" name="Google Shape;630;p8"/>
            <p:cNvGrpSpPr/>
            <p:nvPr/>
          </p:nvGrpSpPr>
          <p:grpSpPr>
            <a:xfrm>
              <a:off x="8635101" y="515042"/>
              <a:ext cx="432731" cy="432661"/>
              <a:chOff x="8269423" y="174900"/>
              <a:chExt cx="619426" cy="619325"/>
            </a:xfrm>
          </p:grpSpPr>
          <p:sp>
            <p:nvSpPr>
              <p:cNvPr id="1048775" name="Google Shape;631;p8"/>
              <p:cNvSpPr/>
              <p:nvPr/>
            </p:nvSpPr>
            <p:spPr>
              <a:xfrm flipH="1">
                <a:off x="8269423" y="174900"/>
                <a:ext cx="619426" cy="619325"/>
              </a:xfrm>
              <a:custGeom>
                <a:avLst/>
                <a:ahLst/>
                <a:rect l="l" t="t" r="r" b="b"/>
                <a:pathLst>
                  <a:path w="5393" h="5392" extrusionOk="0">
                    <a:moveTo>
                      <a:pt x="4603" y="789"/>
                    </a:moveTo>
                    <a:cubicBezTo>
                      <a:pt x="4938" y="1124"/>
                      <a:pt x="5178" y="1541"/>
                      <a:pt x="5301" y="1998"/>
                    </a:cubicBezTo>
                    <a:cubicBezTo>
                      <a:pt x="5423" y="2455"/>
                      <a:pt x="5423" y="2936"/>
                      <a:pt x="5301" y="3393"/>
                    </a:cubicBezTo>
                    <a:cubicBezTo>
                      <a:pt x="5178" y="3850"/>
                      <a:pt x="4938" y="4267"/>
                      <a:pt x="4603" y="4602"/>
                    </a:cubicBezTo>
                    <a:cubicBezTo>
                      <a:pt x="4268" y="4937"/>
                      <a:pt x="3851" y="5178"/>
                      <a:pt x="3394" y="5300"/>
                    </a:cubicBezTo>
                    <a:cubicBezTo>
                      <a:pt x="2937" y="5423"/>
                      <a:pt x="2456" y="5423"/>
                      <a:pt x="1999" y="5300"/>
                    </a:cubicBezTo>
                    <a:cubicBezTo>
                      <a:pt x="1541" y="5178"/>
                      <a:pt x="1125" y="4937"/>
                      <a:pt x="790" y="4602"/>
                    </a:cubicBezTo>
                    <a:cubicBezTo>
                      <a:pt x="455" y="4267"/>
                      <a:pt x="215" y="3850"/>
                      <a:pt x="92" y="3393"/>
                    </a:cubicBezTo>
                    <a:cubicBezTo>
                      <a:pt x="-30" y="2936"/>
                      <a:pt x="-30" y="2455"/>
                      <a:pt x="92" y="1998"/>
                    </a:cubicBezTo>
                    <a:cubicBezTo>
                      <a:pt x="215" y="1541"/>
                      <a:pt x="455" y="1124"/>
                      <a:pt x="790" y="789"/>
                    </a:cubicBezTo>
                    <a:cubicBezTo>
                      <a:pt x="1125" y="454"/>
                      <a:pt x="1541" y="214"/>
                      <a:pt x="1999" y="91"/>
                    </a:cubicBezTo>
                    <a:cubicBezTo>
                      <a:pt x="2456" y="-31"/>
                      <a:pt x="2937" y="-31"/>
                      <a:pt x="3394" y="91"/>
                    </a:cubicBezTo>
                    <a:cubicBezTo>
                      <a:pt x="3851" y="214"/>
                      <a:pt x="4268" y="454"/>
                      <a:pt x="4603" y="789"/>
                    </a:cubicBezTo>
                    <a:close/>
                  </a:path>
                </a:pathLst>
              </a:custGeom>
              <a:solidFill>
                <a:schemeClr val="accent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76" name="Google Shape;632;p8"/>
              <p:cNvSpPr/>
              <p:nvPr/>
            </p:nvSpPr>
            <p:spPr>
              <a:xfrm flipH="1">
                <a:off x="8301469" y="206946"/>
                <a:ext cx="555451" cy="555233"/>
              </a:xfrm>
              <a:custGeom>
                <a:avLst/>
                <a:ahLst/>
                <a:rect l="l" t="t" r="r" b="b"/>
                <a:pathLst>
                  <a:path w="4836" h="4834" extrusionOk="0">
                    <a:moveTo>
                      <a:pt x="4128" y="707"/>
                    </a:moveTo>
                    <a:cubicBezTo>
                      <a:pt x="4428" y="1007"/>
                      <a:pt x="4644" y="1381"/>
                      <a:pt x="4754" y="1791"/>
                    </a:cubicBezTo>
                    <a:cubicBezTo>
                      <a:pt x="4864" y="2201"/>
                      <a:pt x="4864" y="2632"/>
                      <a:pt x="4754" y="3042"/>
                    </a:cubicBezTo>
                    <a:cubicBezTo>
                      <a:pt x="4644" y="3452"/>
                      <a:pt x="4428" y="3826"/>
                      <a:pt x="4128" y="4126"/>
                    </a:cubicBezTo>
                    <a:cubicBezTo>
                      <a:pt x="3828" y="4426"/>
                      <a:pt x="3454" y="4643"/>
                      <a:pt x="3044" y="4752"/>
                    </a:cubicBezTo>
                    <a:cubicBezTo>
                      <a:pt x="2634" y="4862"/>
                      <a:pt x="2203" y="4862"/>
                      <a:pt x="1793" y="4752"/>
                    </a:cubicBezTo>
                    <a:cubicBezTo>
                      <a:pt x="1383" y="4643"/>
                      <a:pt x="1009" y="4426"/>
                      <a:pt x="709" y="4126"/>
                    </a:cubicBezTo>
                    <a:cubicBezTo>
                      <a:pt x="409" y="3826"/>
                      <a:pt x="193" y="3452"/>
                      <a:pt x="83" y="3042"/>
                    </a:cubicBezTo>
                    <a:cubicBezTo>
                      <a:pt x="-27" y="2632"/>
                      <a:pt x="-27" y="2201"/>
                      <a:pt x="83" y="1791"/>
                    </a:cubicBezTo>
                    <a:cubicBezTo>
                      <a:pt x="193" y="1381"/>
                      <a:pt x="409" y="1007"/>
                      <a:pt x="709" y="707"/>
                    </a:cubicBezTo>
                    <a:cubicBezTo>
                      <a:pt x="1009" y="407"/>
                      <a:pt x="1383" y="191"/>
                      <a:pt x="1793" y="81"/>
                    </a:cubicBezTo>
                    <a:cubicBezTo>
                      <a:pt x="2203" y="-28"/>
                      <a:pt x="2634" y="-28"/>
                      <a:pt x="3044" y="81"/>
                    </a:cubicBezTo>
                    <a:cubicBezTo>
                      <a:pt x="3454" y="191"/>
                      <a:pt x="3828" y="407"/>
                      <a:pt x="4128" y="707"/>
                    </a:cubicBezTo>
                    <a:close/>
                  </a:path>
                </a:pathLst>
              </a:custGeom>
              <a:solidFill>
                <a:schemeClr val="l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77" name="Google Shape;633;p8"/>
              <p:cNvSpPr/>
              <p:nvPr/>
            </p:nvSpPr>
            <p:spPr>
              <a:xfrm flipH="1">
                <a:off x="8611469" y="615844"/>
                <a:ext cx="25613" cy="13324"/>
              </a:xfrm>
              <a:custGeom>
                <a:avLst/>
                <a:ahLst/>
                <a:rect l="l" t="t" r="r" b="b"/>
                <a:pathLst>
                  <a:path w="223" h="116" extrusionOk="0">
                    <a:moveTo>
                      <a:pt x="207" y="116"/>
                    </a:moveTo>
                    <a:lnTo>
                      <a:pt x="0" y="49"/>
                    </a:lnTo>
                    <a:lnTo>
                      <a:pt x="16" y="0"/>
                    </a:lnTo>
                    <a:lnTo>
                      <a:pt x="223" y="67"/>
                    </a:lnTo>
                    <a:lnTo>
                      <a:pt x="207" y="116"/>
                    </a:lnTo>
                    <a:close/>
                  </a:path>
                </a:pathLst>
              </a:custGeom>
              <a:solidFill>
                <a:srgbClr val="FDCD5E"/>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78" name="Google Shape;634;p8"/>
              <p:cNvSpPr/>
              <p:nvPr/>
            </p:nvSpPr>
            <p:spPr>
              <a:xfrm flipH="1">
                <a:off x="8593895" y="608148"/>
                <a:ext cx="50422" cy="16770"/>
              </a:xfrm>
              <a:custGeom>
                <a:avLst/>
                <a:ahLst/>
                <a:rect l="l" t="t" r="r" b="b"/>
                <a:pathLst>
                  <a:path w="439" h="146" extrusionOk="0">
                    <a:moveTo>
                      <a:pt x="88" y="41"/>
                    </a:moveTo>
                    <a:cubicBezTo>
                      <a:pt x="57" y="28"/>
                      <a:pt x="28" y="15"/>
                      <a:pt x="0" y="0"/>
                    </a:cubicBezTo>
                    <a:lnTo>
                      <a:pt x="439" y="142"/>
                    </a:lnTo>
                    <a:cubicBezTo>
                      <a:pt x="392" y="135"/>
                      <a:pt x="343" y="125"/>
                      <a:pt x="293" y="111"/>
                    </a:cubicBezTo>
                    <a:lnTo>
                      <a:pt x="282" y="146"/>
                    </a:lnTo>
                    <a:lnTo>
                      <a:pt x="75" y="79"/>
                    </a:lnTo>
                    <a:lnTo>
                      <a:pt x="88" y="41"/>
                    </a:lnTo>
                    <a:close/>
                  </a:path>
                </a:pathLst>
              </a:custGeom>
              <a:solidFill>
                <a:srgbClr val="FDCB5D"/>
              </a:solidFill>
              <a:ln>
                <a:noFill/>
              </a:ln>
            </p:spPr>
            <p:txBody>
              <a:bodyPr anchor="ctr" anchorCtr="1" bIns="7550" lIns="90000" rIns="90000" spcFirstLastPara="1" tIns="755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79" name="Google Shape;635;p8"/>
              <p:cNvSpPr/>
              <p:nvPr/>
            </p:nvSpPr>
            <p:spPr>
              <a:xfrm flipH="1">
                <a:off x="8583099" y="602635"/>
                <a:ext cx="71212" cy="22972"/>
              </a:xfrm>
              <a:custGeom>
                <a:avLst/>
                <a:ahLst/>
                <a:rect l="l" t="t" r="r" b="b"/>
                <a:pathLst>
                  <a:path w="620" h="200" extrusionOk="0">
                    <a:moveTo>
                      <a:pt x="175" y="89"/>
                    </a:moveTo>
                    <a:cubicBezTo>
                      <a:pt x="112" y="63"/>
                      <a:pt x="54" y="33"/>
                      <a:pt x="0" y="0"/>
                    </a:cubicBezTo>
                    <a:lnTo>
                      <a:pt x="620" y="200"/>
                    </a:lnTo>
                    <a:cubicBezTo>
                      <a:pt x="544" y="195"/>
                      <a:pt x="464" y="182"/>
                      <a:pt x="380" y="159"/>
                    </a:cubicBezTo>
                    <a:lnTo>
                      <a:pt x="375" y="175"/>
                    </a:lnTo>
                    <a:lnTo>
                      <a:pt x="168" y="109"/>
                    </a:lnTo>
                    <a:lnTo>
                      <a:pt x="175" y="89"/>
                    </a:lnTo>
                    <a:close/>
                  </a:path>
                </a:pathLst>
              </a:custGeom>
              <a:solidFill>
                <a:srgbClr val="FDCB5C"/>
              </a:solidFill>
              <a:ln>
                <a:noFill/>
              </a:ln>
            </p:spPr>
            <p:txBody>
              <a:bodyPr anchor="ctr" anchorCtr="1" bIns="27000" lIns="90000" rIns="90000" spcFirstLastPara="1" tIns="27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80" name="Google Shape;636;p8"/>
              <p:cNvSpPr/>
              <p:nvPr/>
            </p:nvSpPr>
            <p:spPr>
              <a:xfrm flipH="1">
                <a:off x="8574829" y="597926"/>
                <a:ext cx="86832" cy="28026"/>
              </a:xfrm>
              <a:custGeom>
                <a:avLst/>
                <a:ahLst/>
                <a:rect l="l" t="t" r="r" b="b"/>
                <a:pathLst>
                  <a:path w="756" h="244" extrusionOk="0">
                    <a:moveTo>
                      <a:pt x="239" y="130"/>
                    </a:moveTo>
                    <a:cubicBezTo>
                      <a:pt x="151" y="93"/>
                      <a:pt x="71" y="49"/>
                      <a:pt x="0" y="0"/>
                    </a:cubicBezTo>
                    <a:lnTo>
                      <a:pt x="756" y="244"/>
                    </a:lnTo>
                    <a:cubicBezTo>
                      <a:pt x="670" y="244"/>
                      <a:pt x="578" y="233"/>
                      <a:pt x="480" y="209"/>
                    </a:cubicBezTo>
                    <a:lnTo>
                      <a:pt x="238" y="131"/>
                    </a:lnTo>
                    <a:lnTo>
                      <a:pt x="239" y="130"/>
                    </a:lnTo>
                    <a:close/>
                  </a:path>
                </a:pathLst>
              </a:custGeom>
              <a:solidFill>
                <a:srgbClr val="FDCA5B"/>
              </a:solidFill>
              <a:ln>
                <a:noFill/>
              </a:ln>
            </p:spPr>
            <p:txBody>
              <a:bodyPr anchor="ctr" anchorCtr="1" bIns="42825" lIns="90000" rIns="90000" spcFirstLastPara="1" tIns="42825"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81" name="Google Shape;637;p8"/>
              <p:cNvSpPr/>
              <p:nvPr/>
            </p:nvSpPr>
            <p:spPr>
              <a:xfrm flipH="1">
                <a:off x="8568167" y="593791"/>
                <a:ext cx="99122" cy="32161"/>
              </a:xfrm>
              <a:custGeom>
                <a:avLst/>
                <a:ahLst/>
                <a:rect l="l" t="t" r="r" b="b"/>
                <a:pathLst>
                  <a:path w="863" h="280" extrusionOk="0">
                    <a:moveTo>
                      <a:pt x="0" y="0"/>
                    </a:moveTo>
                    <a:lnTo>
                      <a:pt x="863" y="278"/>
                    </a:lnTo>
                    <a:cubicBezTo>
                      <a:pt x="803" y="282"/>
                      <a:pt x="740" y="280"/>
                      <a:pt x="675" y="272"/>
                    </a:cubicBezTo>
                    <a:lnTo>
                      <a:pt x="166" y="108"/>
                    </a:lnTo>
                    <a:cubicBezTo>
                      <a:pt x="106" y="75"/>
                      <a:pt x="50" y="39"/>
                      <a:pt x="0" y="0"/>
                    </a:cubicBezTo>
                    <a:close/>
                  </a:path>
                </a:pathLst>
              </a:custGeom>
              <a:solidFill>
                <a:srgbClr val="FDC95A"/>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82" name="Google Shape;638;p8"/>
              <p:cNvSpPr/>
              <p:nvPr/>
            </p:nvSpPr>
            <p:spPr>
              <a:xfrm flipH="1">
                <a:off x="8562654" y="589886"/>
                <a:ext cx="109229" cy="36066"/>
              </a:xfrm>
              <a:custGeom>
                <a:avLst/>
                <a:ahLst/>
                <a:rect l="l" t="t" r="r" b="b"/>
                <a:pathLst>
                  <a:path w="951" h="314" extrusionOk="0">
                    <a:moveTo>
                      <a:pt x="0" y="0"/>
                    </a:moveTo>
                    <a:lnTo>
                      <a:pt x="951" y="307"/>
                    </a:lnTo>
                    <a:cubicBezTo>
                      <a:pt x="903" y="313"/>
                      <a:pt x="853" y="315"/>
                      <a:pt x="801" y="313"/>
                    </a:cubicBezTo>
                    <a:lnTo>
                      <a:pt x="127" y="95"/>
                    </a:lnTo>
                    <a:cubicBezTo>
                      <a:pt x="81" y="66"/>
                      <a:pt x="39" y="34"/>
                      <a:pt x="0" y="0"/>
                    </a:cubicBezTo>
                    <a:close/>
                  </a:path>
                </a:pathLst>
              </a:custGeom>
              <a:solidFill>
                <a:srgbClr val="FDC959"/>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83" name="Google Shape;639;p8"/>
              <p:cNvSpPr/>
              <p:nvPr/>
            </p:nvSpPr>
            <p:spPr>
              <a:xfrm flipH="1">
                <a:off x="8557486" y="586325"/>
                <a:ext cx="118303" cy="39512"/>
              </a:xfrm>
              <a:custGeom>
                <a:avLst/>
                <a:ahLst/>
                <a:rect l="l" t="t" r="r" b="b"/>
                <a:pathLst>
                  <a:path w="1030" h="344" extrusionOk="0">
                    <a:moveTo>
                      <a:pt x="0" y="0"/>
                    </a:moveTo>
                    <a:lnTo>
                      <a:pt x="1030" y="332"/>
                    </a:lnTo>
                    <a:cubicBezTo>
                      <a:pt x="988" y="339"/>
                      <a:pt x="944" y="343"/>
                      <a:pt x="898" y="344"/>
                    </a:cubicBezTo>
                    <a:lnTo>
                      <a:pt x="106" y="89"/>
                    </a:lnTo>
                    <a:cubicBezTo>
                      <a:pt x="68" y="61"/>
                      <a:pt x="32" y="32"/>
                      <a:pt x="0" y="0"/>
                    </a:cubicBezTo>
                    <a:close/>
                  </a:path>
                </a:pathLst>
              </a:custGeom>
              <a:solidFill>
                <a:srgbClr val="FDC859"/>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84" name="Google Shape;640;p8"/>
              <p:cNvSpPr/>
              <p:nvPr/>
            </p:nvSpPr>
            <p:spPr>
              <a:xfrm flipH="1">
                <a:off x="8553121" y="582879"/>
                <a:ext cx="125999" cy="42613"/>
              </a:xfrm>
              <a:custGeom>
                <a:avLst/>
                <a:ahLst/>
                <a:rect l="l" t="t" r="r" b="b"/>
                <a:pathLst>
                  <a:path w="1097" h="371" extrusionOk="0">
                    <a:moveTo>
                      <a:pt x="0" y="0"/>
                    </a:moveTo>
                    <a:lnTo>
                      <a:pt x="1097" y="354"/>
                    </a:lnTo>
                    <a:cubicBezTo>
                      <a:pt x="1061" y="362"/>
                      <a:pt x="1023" y="368"/>
                      <a:pt x="983" y="371"/>
                    </a:cubicBezTo>
                    <a:lnTo>
                      <a:pt x="88" y="83"/>
                    </a:lnTo>
                    <a:cubicBezTo>
                      <a:pt x="56" y="56"/>
                      <a:pt x="27" y="29"/>
                      <a:pt x="0" y="0"/>
                    </a:cubicBezTo>
                    <a:close/>
                  </a:path>
                </a:pathLst>
              </a:custGeom>
              <a:solidFill>
                <a:srgbClr val="FDC7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85" name="Google Shape;641;p8"/>
              <p:cNvSpPr/>
              <p:nvPr/>
            </p:nvSpPr>
            <p:spPr>
              <a:xfrm flipH="1">
                <a:off x="8548871" y="579663"/>
                <a:ext cx="133235" cy="45255"/>
              </a:xfrm>
              <a:custGeom>
                <a:avLst/>
                <a:ahLst/>
                <a:rect l="l" t="t" r="r" b="b"/>
                <a:pathLst>
                  <a:path w="1160" h="394" extrusionOk="0">
                    <a:moveTo>
                      <a:pt x="0" y="0"/>
                    </a:moveTo>
                    <a:lnTo>
                      <a:pt x="1160" y="373"/>
                    </a:lnTo>
                    <a:cubicBezTo>
                      <a:pt x="1126" y="382"/>
                      <a:pt x="1091" y="389"/>
                      <a:pt x="1055" y="394"/>
                    </a:cubicBezTo>
                    <a:lnTo>
                      <a:pt x="77" y="79"/>
                    </a:lnTo>
                    <a:cubicBezTo>
                      <a:pt x="49" y="54"/>
                      <a:pt x="24" y="27"/>
                      <a:pt x="0" y="0"/>
                    </a:cubicBezTo>
                    <a:close/>
                  </a:path>
                </a:pathLst>
              </a:custGeom>
              <a:solidFill>
                <a:srgbClr val="FDC757"/>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86" name="Google Shape;642;p8"/>
              <p:cNvSpPr/>
              <p:nvPr/>
            </p:nvSpPr>
            <p:spPr>
              <a:xfrm flipH="1">
                <a:off x="8545196" y="576447"/>
                <a:ext cx="139552" cy="47667"/>
              </a:xfrm>
              <a:custGeom>
                <a:avLst/>
                <a:ahLst/>
                <a:rect l="l" t="t" r="r" b="b"/>
                <a:pathLst>
                  <a:path w="1215" h="415" extrusionOk="0">
                    <a:moveTo>
                      <a:pt x="0" y="0"/>
                    </a:moveTo>
                    <a:lnTo>
                      <a:pt x="1215" y="391"/>
                    </a:lnTo>
                    <a:cubicBezTo>
                      <a:pt x="1185" y="401"/>
                      <a:pt x="1154" y="409"/>
                      <a:pt x="1121" y="415"/>
                    </a:cubicBezTo>
                    <a:lnTo>
                      <a:pt x="67" y="75"/>
                    </a:lnTo>
                    <a:cubicBezTo>
                      <a:pt x="43" y="51"/>
                      <a:pt x="21" y="26"/>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87" name="Google Shape;643;p8"/>
              <p:cNvSpPr/>
              <p:nvPr/>
            </p:nvSpPr>
            <p:spPr>
              <a:xfrm flipH="1">
                <a:off x="8541635" y="573231"/>
                <a:ext cx="145410" cy="49964"/>
              </a:xfrm>
              <a:custGeom>
                <a:avLst/>
                <a:ahLst/>
                <a:rect l="l" t="t" r="r" b="b"/>
                <a:pathLst>
                  <a:path w="1266" h="435" extrusionOk="0">
                    <a:moveTo>
                      <a:pt x="0" y="0"/>
                    </a:moveTo>
                    <a:lnTo>
                      <a:pt x="1266" y="409"/>
                    </a:lnTo>
                    <a:cubicBezTo>
                      <a:pt x="1239" y="419"/>
                      <a:pt x="1210" y="428"/>
                      <a:pt x="1180" y="435"/>
                    </a:cubicBezTo>
                    <a:lnTo>
                      <a:pt x="59" y="74"/>
                    </a:lnTo>
                    <a:cubicBezTo>
                      <a:pt x="38" y="50"/>
                      <a:pt x="18" y="26"/>
                      <a:pt x="0" y="0"/>
                    </a:cubicBez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88" name="Google Shape;644;p8"/>
              <p:cNvSpPr/>
              <p:nvPr/>
            </p:nvSpPr>
            <p:spPr>
              <a:xfrm flipH="1">
                <a:off x="8538419" y="570360"/>
                <a:ext cx="150578" cy="51802"/>
              </a:xfrm>
              <a:custGeom>
                <a:avLst/>
                <a:ahLst/>
                <a:rect l="l" t="t" r="r" b="b"/>
                <a:pathLst>
                  <a:path w="1311" h="451" extrusionOk="0">
                    <a:moveTo>
                      <a:pt x="0" y="0"/>
                    </a:moveTo>
                    <a:lnTo>
                      <a:pt x="1311" y="423"/>
                    </a:lnTo>
                    <a:cubicBezTo>
                      <a:pt x="1286" y="434"/>
                      <a:pt x="1259" y="443"/>
                      <a:pt x="1231" y="451"/>
                    </a:cubicBezTo>
                    <a:lnTo>
                      <a:pt x="51" y="70"/>
                    </a:lnTo>
                    <a:cubicBezTo>
                      <a:pt x="33" y="47"/>
                      <a:pt x="15" y="24"/>
                      <a:pt x="0" y="0"/>
                    </a:cubicBez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89" name="Google Shape;645;p8"/>
              <p:cNvSpPr/>
              <p:nvPr/>
            </p:nvSpPr>
            <p:spPr>
              <a:xfrm flipH="1">
                <a:off x="8535203" y="567374"/>
                <a:ext cx="155632" cy="53640"/>
              </a:xfrm>
              <a:custGeom>
                <a:avLst/>
                <a:ahLst/>
                <a:rect l="l" t="t" r="r" b="b"/>
                <a:pathLst>
                  <a:path w="1355" h="467" extrusionOk="0">
                    <a:moveTo>
                      <a:pt x="0" y="0"/>
                    </a:moveTo>
                    <a:lnTo>
                      <a:pt x="1355" y="437"/>
                    </a:lnTo>
                    <a:cubicBezTo>
                      <a:pt x="1331" y="448"/>
                      <a:pt x="1306" y="458"/>
                      <a:pt x="1280" y="467"/>
                    </a:cubicBezTo>
                    <a:lnTo>
                      <a:pt x="47" y="70"/>
                    </a:lnTo>
                    <a:cubicBezTo>
                      <a:pt x="29" y="47"/>
                      <a:pt x="14" y="24"/>
                      <a:pt x="0" y="0"/>
                    </a:cubicBezTo>
                    <a:close/>
                  </a:path>
                </a:pathLst>
              </a:custGeom>
              <a:solidFill>
                <a:srgbClr val="FDC454"/>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90" name="Google Shape;646;p8"/>
              <p:cNvSpPr/>
              <p:nvPr/>
            </p:nvSpPr>
            <p:spPr>
              <a:xfrm flipH="1">
                <a:off x="8532447" y="564502"/>
                <a:ext cx="159996" cy="55248"/>
              </a:xfrm>
              <a:custGeom>
                <a:avLst/>
                <a:ahLst/>
                <a:rect l="l" t="t" r="r" b="b"/>
                <a:pathLst>
                  <a:path w="1393" h="481" extrusionOk="0">
                    <a:moveTo>
                      <a:pt x="0" y="0"/>
                    </a:moveTo>
                    <a:lnTo>
                      <a:pt x="1393" y="450"/>
                    </a:lnTo>
                    <a:cubicBezTo>
                      <a:pt x="1371" y="461"/>
                      <a:pt x="1347" y="472"/>
                      <a:pt x="1323" y="481"/>
                    </a:cubicBezTo>
                    <a:lnTo>
                      <a:pt x="41" y="68"/>
                    </a:lnTo>
                    <a:cubicBezTo>
                      <a:pt x="26" y="46"/>
                      <a:pt x="12" y="23"/>
                      <a:pt x="0" y="0"/>
                    </a:cubicBezTo>
                    <a:close/>
                  </a:path>
                </a:pathLst>
              </a:custGeom>
              <a:solidFill>
                <a:srgbClr val="FDC3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91" name="Google Shape;647;p8"/>
              <p:cNvSpPr/>
              <p:nvPr/>
            </p:nvSpPr>
            <p:spPr>
              <a:xfrm flipH="1">
                <a:off x="8529690" y="561631"/>
                <a:ext cx="164131" cy="56741"/>
              </a:xfrm>
              <a:custGeom>
                <a:avLst/>
                <a:ahLst/>
                <a:rect l="l" t="t" r="r" b="b"/>
                <a:pathLst>
                  <a:path w="1429" h="494" extrusionOk="0">
                    <a:moveTo>
                      <a:pt x="0" y="0"/>
                    </a:moveTo>
                    <a:lnTo>
                      <a:pt x="1429" y="461"/>
                    </a:lnTo>
                    <a:cubicBezTo>
                      <a:pt x="1408" y="473"/>
                      <a:pt x="1386" y="484"/>
                      <a:pt x="1363" y="494"/>
                    </a:cubicBezTo>
                    <a:lnTo>
                      <a:pt x="36" y="67"/>
                    </a:lnTo>
                    <a:cubicBezTo>
                      <a:pt x="23" y="45"/>
                      <a:pt x="10" y="23"/>
                      <a:pt x="0" y="0"/>
                    </a:cubicBezTo>
                    <a:close/>
                  </a:path>
                </a:pathLst>
              </a:custGeom>
              <a:solidFill>
                <a:srgbClr val="FDC35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92" name="Google Shape;648;p8"/>
              <p:cNvSpPr/>
              <p:nvPr/>
            </p:nvSpPr>
            <p:spPr>
              <a:xfrm flipH="1">
                <a:off x="8527048" y="558989"/>
                <a:ext cx="168037" cy="58119"/>
              </a:xfrm>
              <a:custGeom>
                <a:avLst/>
                <a:ahLst/>
                <a:rect l="l" t="t" r="r" b="b"/>
                <a:pathLst>
                  <a:path w="1463" h="506" extrusionOk="0">
                    <a:moveTo>
                      <a:pt x="0" y="0"/>
                    </a:moveTo>
                    <a:lnTo>
                      <a:pt x="1463" y="471"/>
                    </a:lnTo>
                    <a:cubicBezTo>
                      <a:pt x="1443" y="483"/>
                      <a:pt x="1422" y="495"/>
                      <a:pt x="1400" y="506"/>
                    </a:cubicBezTo>
                    <a:lnTo>
                      <a:pt x="32" y="64"/>
                    </a:lnTo>
                    <a:cubicBezTo>
                      <a:pt x="20" y="43"/>
                      <a:pt x="9" y="22"/>
                      <a:pt x="0" y="0"/>
                    </a:cubicBezTo>
                    <a:close/>
                  </a:path>
                </a:pathLst>
              </a:custGeom>
              <a:solidFill>
                <a:srgbClr val="FDC25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93" name="Google Shape;649;p8"/>
              <p:cNvSpPr/>
              <p:nvPr/>
            </p:nvSpPr>
            <p:spPr>
              <a:xfrm flipH="1">
                <a:off x="8524636" y="556232"/>
                <a:ext cx="171597" cy="59383"/>
              </a:xfrm>
              <a:custGeom>
                <a:avLst/>
                <a:ahLst/>
                <a:rect l="l" t="t" r="r" b="b"/>
                <a:pathLst>
                  <a:path w="1494" h="517" extrusionOk="0">
                    <a:moveTo>
                      <a:pt x="0" y="0"/>
                    </a:moveTo>
                    <a:lnTo>
                      <a:pt x="1494" y="482"/>
                    </a:lnTo>
                    <a:cubicBezTo>
                      <a:pt x="1475" y="494"/>
                      <a:pt x="1455" y="506"/>
                      <a:pt x="1435" y="517"/>
                    </a:cubicBezTo>
                    <a:lnTo>
                      <a:pt x="28" y="63"/>
                    </a:lnTo>
                    <a:cubicBezTo>
                      <a:pt x="18" y="42"/>
                      <a:pt x="8" y="21"/>
                      <a:pt x="0" y="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94" name="Google Shape;650;p8"/>
              <p:cNvSpPr/>
              <p:nvPr/>
            </p:nvSpPr>
            <p:spPr>
              <a:xfrm flipH="1">
                <a:off x="8522339" y="553590"/>
                <a:ext cx="174813" cy="60531"/>
              </a:xfrm>
              <a:custGeom>
                <a:avLst/>
                <a:ahLst/>
                <a:rect l="l" t="t" r="r" b="b"/>
                <a:pathLst>
                  <a:path w="1522" h="527" extrusionOk="0">
                    <a:moveTo>
                      <a:pt x="0" y="0"/>
                    </a:moveTo>
                    <a:lnTo>
                      <a:pt x="1522" y="490"/>
                    </a:lnTo>
                    <a:cubicBezTo>
                      <a:pt x="1504" y="503"/>
                      <a:pt x="1485" y="516"/>
                      <a:pt x="1466" y="527"/>
                    </a:cubicBezTo>
                    <a:lnTo>
                      <a:pt x="25" y="62"/>
                    </a:lnTo>
                    <a:cubicBezTo>
                      <a:pt x="15" y="42"/>
                      <a:pt x="7" y="21"/>
                      <a:pt x="0" y="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95" name="Google Shape;651;p8"/>
              <p:cNvSpPr/>
              <p:nvPr/>
            </p:nvSpPr>
            <p:spPr>
              <a:xfrm flipH="1">
                <a:off x="8520272" y="550949"/>
                <a:ext cx="177799" cy="61565"/>
              </a:xfrm>
              <a:custGeom>
                <a:avLst/>
                <a:ahLst/>
                <a:rect l="l" t="t" r="r" b="b"/>
                <a:pathLst>
                  <a:path w="1548" h="536" extrusionOk="0">
                    <a:moveTo>
                      <a:pt x="0" y="0"/>
                    </a:moveTo>
                    <a:lnTo>
                      <a:pt x="1548" y="499"/>
                    </a:lnTo>
                    <a:cubicBezTo>
                      <a:pt x="1532" y="512"/>
                      <a:pt x="1514" y="525"/>
                      <a:pt x="1496" y="536"/>
                    </a:cubicBezTo>
                    <a:lnTo>
                      <a:pt x="22" y="61"/>
                    </a:lnTo>
                    <a:cubicBezTo>
                      <a:pt x="14" y="41"/>
                      <a:pt x="7" y="21"/>
                      <a:pt x="0" y="0"/>
                    </a:cubicBezTo>
                    <a:close/>
                  </a:path>
                </a:pathLst>
              </a:custGeom>
              <a:solidFill>
                <a:srgbClr val="FDC04F"/>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96" name="Google Shape;652;p8"/>
              <p:cNvSpPr/>
              <p:nvPr/>
            </p:nvSpPr>
            <p:spPr>
              <a:xfrm flipH="1">
                <a:off x="8518089" y="548422"/>
                <a:ext cx="180671" cy="62484"/>
              </a:xfrm>
              <a:custGeom>
                <a:avLst/>
                <a:ahLst/>
                <a:rect l="l" t="t" r="r" b="b"/>
                <a:pathLst>
                  <a:path w="1573" h="544" extrusionOk="0">
                    <a:moveTo>
                      <a:pt x="0" y="0"/>
                    </a:moveTo>
                    <a:lnTo>
                      <a:pt x="1573" y="506"/>
                    </a:lnTo>
                    <a:cubicBezTo>
                      <a:pt x="1557" y="520"/>
                      <a:pt x="1540" y="532"/>
                      <a:pt x="1523" y="544"/>
                    </a:cubicBezTo>
                    <a:lnTo>
                      <a:pt x="19" y="60"/>
                    </a:lnTo>
                    <a:cubicBezTo>
                      <a:pt x="12" y="40"/>
                      <a:pt x="5" y="20"/>
                      <a:pt x="0" y="0"/>
                    </a:cubicBezTo>
                    <a:close/>
                  </a:path>
                </a:pathLst>
              </a:custGeom>
              <a:solidFill>
                <a:srgbClr val="FDBF4E"/>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97" name="Google Shape;653;p8"/>
              <p:cNvSpPr/>
              <p:nvPr/>
            </p:nvSpPr>
            <p:spPr>
              <a:xfrm flipH="1">
                <a:off x="8516252" y="545780"/>
                <a:ext cx="183083" cy="63632"/>
              </a:xfrm>
              <a:custGeom>
                <a:avLst/>
                <a:ahLst/>
                <a:rect l="l" t="t" r="r" b="b"/>
                <a:pathLst>
                  <a:path w="1594" h="554" extrusionOk="0">
                    <a:moveTo>
                      <a:pt x="0" y="0"/>
                    </a:moveTo>
                    <a:lnTo>
                      <a:pt x="1594" y="515"/>
                    </a:lnTo>
                    <a:cubicBezTo>
                      <a:pt x="1579" y="528"/>
                      <a:pt x="1564" y="541"/>
                      <a:pt x="1547" y="554"/>
                    </a:cubicBezTo>
                    <a:lnTo>
                      <a:pt x="16" y="60"/>
                    </a:lnTo>
                    <a:cubicBezTo>
                      <a:pt x="10" y="40"/>
                      <a:pt x="4" y="20"/>
                      <a:pt x="0" y="0"/>
                    </a:cubicBezTo>
                    <a:close/>
                  </a:path>
                </a:pathLst>
              </a:custGeom>
              <a:solidFill>
                <a:srgbClr val="FDBF4D"/>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98" name="Google Shape;654;p8"/>
              <p:cNvSpPr/>
              <p:nvPr/>
            </p:nvSpPr>
            <p:spPr>
              <a:xfrm flipH="1">
                <a:off x="8514299" y="543253"/>
                <a:ext cx="185610" cy="64436"/>
              </a:xfrm>
              <a:custGeom>
                <a:avLst/>
                <a:ahLst/>
                <a:rect l="l" t="t" r="r" b="b"/>
                <a:pathLst>
                  <a:path w="1616" h="561" extrusionOk="0">
                    <a:moveTo>
                      <a:pt x="0" y="0"/>
                    </a:moveTo>
                    <a:lnTo>
                      <a:pt x="1616" y="521"/>
                    </a:lnTo>
                    <a:cubicBezTo>
                      <a:pt x="1602" y="535"/>
                      <a:pt x="1587" y="548"/>
                      <a:pt x="1571" y="561"/>
                    </a:cubicBezTo>
                    <a:lnTo>
                      <a:pt x="14" y="59"/>
                    </a:lnTo>
                    <a:cubicBezTo>
                      <a:pt x="8" y="40"/>
                      <a:pt x="4" y="20"/>
                      <a:pt x="0" y="0"/>
                    </a:cubicBezTo>
                    <a:close/>
                  </a:path>
                </a:pathLst>
              </a:custGeom>
              <a:solidFill>
                <a:srgbClr val="FDBE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99" name="Google Shape;655;p8"/>
              <p:cNvSpPr/>
              <p:nvPr/>
            </p:nvSpPr>
            <p:spPr>
              <a:xfrm flipH="1">
                <a:off x="8512576" y="540841"/>
                <a:ext cx="187792" cy="65126"/>
              </a:xfrm>
              <a:custGeom>
                <a:avLst/>
                <a:ahLst/>
                <a:rect l="l" t="t" r="r" b="b"/>
                <a:pathLst>
                  <a:path w="1635" h="567" extrusionOk="0">
                    <a:moveTo>
                      <a:pt x="0" y="0"/>
                    </a:moveTo>
                    <a:lnTo>
                      <a:pt x="1635" y="527"/>
                    </a:lnTo>
                    <a:cubicBezTo>
                      <a:pt x="1622" y="541"/>
                      <a:pt x="1607" y="555"/>
                      <a:pt x="1592" y="567"/>
                    </a:cubicBezTo>
                    <a:lnTo>
                      <a:pt x="12" y="58"/>
                    </a:lnTo>
                    <a:cubicBezTo>
                      <a:pt x="7" y="39"/>
                      <a:pt x="3" y="19"/>
                      <a:pt x="0" y="0"/>
                    </a:cubicBezTo>
                    <a:close/>
                  </a:path>
                </a:pathLst>
              </a:custGeom>
              <a:solidFill>
                <a:srgbClr val="FDBD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00" name="Google Shape;656;p8"/>
              <p:cNvSpPr/>
              <p:nvPr/>
            </p:nvSpPr>
            <p:spPr>
              <a:xfrm flipH="1">
                <a:off x="8510853" y="538314"/>
                <a:ext cx="189859" cy="65930"/>
              </a:xfrm>
              <a:custGeom>
                <a:avLst/>
                <a:ahLst/>
                <a:rect l="l" t="t" r="r" b="b"/>
                <a:pathLst>
                  <a:path w="1653" h="574" extrusionOk="0">
                    <a:moveTo>
                      <a:pt x="0" y="0"/>
                    </a:moveTo>
                    <a:lnTo>
                      <a:pt x="1653" y="533"/>
                    </a:lnTo>
                    <a:cubicBezTo>
                      <a:pt x="1640" y="547"/>
                      <a:pt x="1627" y="561"/>
                      <a:pt x="1613" y="574"/>
                    </a:cubicBezTo>
                    <a:lnTo>
                      <a:pt x="10" y="58"/>
                    </a:lnTo>
                    <a:cubicBezTo>
                      <a:pt x="6" y="39"/>
                      <a:pt x="3" y="19"/>
                      <a:pt x="0" y="0"/>
                    </a:cubicBezTo>
                    <a:close/>
                  </a:path>
                </a:pathLst>
              </a:custGeom>
              <a:solidFill>
                <a:srgbClr val="FDBD4B"/>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01" name="Google Shape;657;p8"/>
              <p:cNvSpPr/>
              <p:nvPr/>
            </p:nvSpPr>
            <p:spPr>
              <a:xfrm flipH="1">
                <a:off x="8507523" y="533145"/>
                <a:ext cx="193535" cy="69375"/>
              </a:xfrm>
              <a:custGeom>
                <a:avLst/>
                <a:ahLst/>
                <a:rect l="l" t="t" r="r" b="b"/>
                <a:pathLst>
                  <a:path w="1685" h="604" extrusionOk="0">
                    <a:moveTo>
                      <a:pt x="0" y="0"/>
                    </a:moveTo>
                    <a:lnTo>
                      <a:pt x="675" y="218"/>
                    </a:lnTo>
                    <a:cubicBezTo>
                      <a:pt x="689" y="233"/>
                      <a:pt x="705" y="246"/>
                      <a:pt x="722" y="259"/>
                    </a:cubicBezTo>
                    <a:lnTo>
                      <a:pt x="730" y="236"/>
                    </a:lnTo>
                    <a:lnTo>
                      <a:pt x="936" y="302"/>
                    </a:lnTo>
                    <a:lnTo>
                      <a:pt x="925" y="335"/>
                    </a:lnTo>
                    <a:cubicBezTo>
                      <a:pt x="963" y="340"/>
                      <a:pt x="998" y="340"/>
                      <a:pt x="1031" y="333"/>
                    </a:cubicBezTo>
                    <a:lnTo>
                      <a:pt x="1685" y="544"/>
                    </a:lnTo>
                    <a:cubicBezTo>
                      <a:pt x="1668" y="565"/>
                      <a:pt x="1650" y="585"/>
                      <a:pt x="1631" y="604"/>
                    </a:cubicBezTo>
                    <a:lnTo>
                      <a:pt x="9" y="81"/>
                    </a:lnTo>
                    <a:cubicBezTo>
                      <a:pt x="4" y="54"/>
                      <a:pt x="1" y="28"/>
                      <a:pt x="0" y="0"/>
                    </a:cubicBezTo>
                    <a:close/>
                  </a:path>
                </a:pathLst>
              </a:custGeom>
              <a:solidFill>
                <a:srgbClr val="FDBC4A"/>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02" name="Google Shape;658;p8"/>
              <p:cNvSpPr/>
              <p:nvPr/>
            </p:nvSpPr>
            <p:spPr>
              <a:xfrm flipH="1">
                <a:off x="8504651" y="528321"/>
                <a:ext cx="196521" cy="70409"/>
              </a:xfrm>
              <a:custGeom>
                <a:avLst/>
                <a:ahLst/>
                <a:rect l="l" t="t" r="r" b="b"/>
                <a:pathLst>
                  <a:path w="1711" h="613" extrusionOk="0">
                    <a:moveTo>
                      <a:pt x="0" y="0"/>
                    </a:moveTo>
                    <a:lnTo>
                      <a:pt x="637" y="205"/>
                    </a:lnTo>
                    <a:cubicBezTo>
                      <a:pt x="656" y="242"/>
                      <a:pt x="685" y="274"/>
                      <a:pt x="723" y="301"/>
                    </a:cubicBezTo>
                    <a:lnTo>
                      <a:pt x="743" y="239"/>
                    </a:lnTo>
                    <a:lnTo>
                      <a:pt x="949" y="306"/>
                    </a:lnTo>
                    <a:lnTo>
                      <a:pt x="927" y="375"/>
                    </a:lnTo>
                    <a:lnTo>
                      <a:pt x="4" y="77"/>
                    </a:lnTo>
                    <a:cubicBezTo>
                      <a:pt x="1" y="52"/>
                      <a:pt x="0" y="26"/>
                      <a:pt x="0" y="0"/>
                    </a:cubicBezTo>
                    <a:moveTo>
                      <a:pt x="1663" y="613"/>
                    </a:moveTo>
                    <a:lnTo>
                      <a:pt x="936" y="378"/>
                    </a:lnTo>
                    <a:cubicBezTo>
                      <a:pt x="996" y="385"/>
                      <a:pt x="1051" y="376"/>
                      <a:pt x="1096" y="353"/>
                    </a:cubicBezTo>
                    <a:lnTo>
                      <a:pt x="1711" y="551"/>
                    </a:lnTo>
                    <a:cubicBezTo>
                      <a:pt x="1696" y="573"/>
                      <a:pt x="1680" y="593"/>
                      <a:pt x="1663" y="613"/>
                    </a:cubicBezTo>
                    <a:close/>
                  </a:path>
                </a:pathLst>
              </a:custGeom>
              <a:solidFill>
                <a:srgbClr val="FDBD4B"/>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03" name="Google Shape;659;p8"/>
              <p:cNvSpPr/>
              <p:nvPr/>
            </p:nvSpPr>
            <p:spPr>
              <a:xfrm flipH="1">
                <a:off x="8502124" y="523497"/>
                <a:ext cx="199048" cy="71328"/>
              </a:xfrm>
              <a:custGeom>
                <a:avLst/>
                <a:ahLst/>
                <a:rect l="l" t="t" r="r" b="b"/>
                <a:pathLst>
                  <a:path w="1733" h="621" extrusionOk="0">
                    <a:moveTo>
                      <a:pt x="2" y="0"/>
                    </a:moveTo>
                    <a:lnTo>
                      <a:pt x="617" y="198"/>
                    </a:lnTo>
                    <a:cubicBezTo>
                      <a:pt x="626" y="232"/>
                      <a:pt x="643" y="263"/>
                      <a:pt x="666" y="290"/>
                    </a:cubicBezTo>
                    <a:lnTo>
                      <a:pt x="0" y="76"/>
                    </a:lnTo>
                    <a:cubicBezTo>
                      <a:pt x="0" y="51"/>
                      <a:pt x="0" y="25"/>
                      <a:pt x="2" y="0"/>
                    </a:cubicBezTo>
                    <a:moveTo>
                      <a:pt x="756" y="242"/>
                    </a:moveTo>
                    <a:lnTo>
                      <a:pt x="962" y="309"/>
                    </a:lnTo>
                    <a:lnTo>
                      <a:pt x="939" y="378"/>
                    </a:lnTo>
                    <a:lnTo>
                      <a:pt x="733" y="312"/>
                    </a:lnTo>
                    <a:lnTo>
                      <a:pt x="756" y="242"/>
                    </a:lnTo>
                    <a:moveTo>
                      <a:pt x="1691" y="621"/>
                    </a:moveTo>
                    <a:lnTo>
                      <a:pt x="1048" y="413"/>
                    </a:lnTo>
                    <a:cubicBezTo>
                      <a:pt x="1082" y="404"/>
                      <a:pt x="1113" y="388"/>
                      <a:pt x="1139" y="366"/>
                    </a:cubicBezTo>
                    <a:lnTo>
                      <a:pt x="1733" y="557"/>
                    </a:lnTo>
                    <a:cubicBezTo>
                      <a:pt x="1721" y="579"/>
                      <a:pt x="1706" y="601"/>
                      <a:pt x="1691" y="621"/>
                    </a:cubicBezTo>
                    <a:close/>
                  </a:path>
                </a:pathLst>
              </a:custGeom>
              <a:solidFill>
                <a:srgbClr val="FDBD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04" name="Google Shape;660;p8"/>
              <p:cNvSpPr/>
              <p:nvPr/>
            </p:nvSpPr>
            <p:spPr>
              <a:xfrm flipH="1">
                <a:off x="8499827" y="518673"/>
                <a:ext cx="201345" cy="72132"/>
              </a:xfrm>
              <a:custGeom>
                <a:avLst/>
                <a:ahLst/>
                <a:rect l="l" t="t" r="r" b="b"/>
                <a:pathLst>
                  <a:path w="1753" h="628" extrusionOk="0">
                    <a:moveTo>
                      <a:pt x="6" y="0"/>
                    </a:moveTo>
                    <a:lnTo>
                      <a:pt x="608" y="194"/>
                    </a:lnTo>
                    <a:cubicBezTo>
                      <a:pt x="611" y="224"/>
                      <a:pt x="619" y="252"/>
                      <a:pt x="631" y="278"/>
                    </a:cubicBezTo>
                    <a:lnTo>
                      <a:pt x="0" y="74"/>
                    </a:lnTo>
                    <a:cubicBezTo>
                      <a:pt x="1" y="50"/>
                      <a:pt x="3" y="25"/>
                      <a:pt x="6" y="0"/>
                    </a:cubicBezTo>
                    <a:moveTo>
                      <a:pt x="768" y="246"/>
                    </a:moveTo>
                    <a:lnTo>
                      <a:pt x="974" y="312"/>
                    </a:lnTo>
                    <a:lnTo>
                      <a:pt x="952" y="381"/>
                    </a:lnTo>
                    <a:lnTo>
                      <a:pt x="746" y="315"/>
                    </a:lnTo>
                    <a:lnTo>
                      <a:pt x="768" y="246"/>
                    </a:lnTo>
                    <a:moveTo>
                      <a:pt x="1716" y="628"/>
                    </a:moveTo>
                    <a:lnTo>
                      <a:pt x="1106" y="431"/>
                    </a:lnTo>
                    <a:cubicBezTo>
                      <a:pt x="1131" y="417"/>
                      <a:pt x="1152" y="398"/>
                      <a:pt x="1170" y="376"/>
                    </a:cubicBezTo>
                    <a:lnTo>
                      <a:pt x="1753" y="564"/>
                    </a:lnTo>
                    <a:cubicBezTo>
                      <a:pt x="1742" y="586"/>
                      <a:pt x="1729" y="607"/>
                      <a:pt x="1716" y="628"/>
                    </a:cubicBezTo>
                    <a:close/>
                  </a:path>
                </a:pathLst>
              </a:custGeom>
              <a:solidFill>
                <a:srgbClr val="FDBE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05" name="Google Shape;661;p8"/>
              <p:cNvSpPr/>
              <p:nvPr/>
            </p:nvSpPr>
            <p:spPr>
              <a:xfrm flipH="1">
                <a:off x="8497875" y="513964"/>
                <a:ext cx="202953" cy="72706"/>
              </a:xfrm>
              <a:custGeom>
                <a:avLst/>
                <a:ahLst/>
                <a:rect l="l" t="t" r="r" b="b"/>
                <a:pathLst>
                  <a:path w="1767" h="633" extrusionOk="0">
                    <a:moveTo>
                      <a:pt x="10" y="0"/>
                    </a:moveTo>
                    <a:lnTo>
                      <a:pt x="604" y="192"/>
                    </a:lnTo>
                    <a:cubicBezTo>
                      <a:pt x="603" y="220"/>
                      <a:pt x="605" y="246"/>
                      <a:pt x="611" y="271"/>
                    </a:cubicBezTo>
                    <a:lnTo>
                      <a:pt x="0" y="74"/>
                    </a:lnTo>
                    <a:cubicBezTo>
                      <a:pt x="2" y="50"/>
                      <a:pt x="5" y="25"/>
                      <a:pt x="10" y="0"/>
                    </a:cubicBezTo>
                    <a:moveTo>
                      <a:pt x="778" y="248"/>
                    </a:moveTo>
                    <a:lnTo>
                      <a:pt x="984" y="314"/>
                    </a:lnTo>
                    <a:lnTo>
                      <a:pt x="961" y="384"/>
                    </a:lnTo>
                    <a:lnTo>
                      <a:pt x="755" y="318"/>
                    </a:lnTo>
                    <a:lnTo>
                      <a:pt x="778" y="248"/>
                    </a:lnTo>
                    <a:moveTo>
                      <a:pt x="1735" y="633"/>
                    </a:moveTo>
                    <a:lnTo>
                      <a:pt x="1143" y="443"/>
                    </a:lnTo>
                    <a:cubicBezTo>
                      <a:pt x="1162" y="425"/>
                      <a:pt x="1178" y="405"/>
                      <a:pt x="1190" y="381"/>
                    </a:cubicBezTo>
                    <a:lnTo>
                      <a:pt x="1767" y="567"/>
                    </a:lnTo>
                    <a:cubicBezTo>
                      <a:pt x="1758" y="590"/>
                      <a:pt x="1747" y="612"/>
                      <a:pt x="1735" y="633"/>
                    </a:cubicBezTo>
                    <a:close/>
                  </a:path>
                </a:pathLst>
              </a:custGeom>
              <a:solidFill>
                <a:srgbClr val="FDBF4D"/>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06" name="Google Shape;662;p8"/>
              <p:cNvSpPr/>
              <p:nvPr/>
            </p:nvSpPr>
            <p:spPr>
              <a:xfrm flipH="1">
                <a:off x="8496152" y="509370"/>
                <a:ext cx="204217" cy="73051"/>
              </a:xfrm>
              <a:custGeom>
                <a:avLst/>
                <a:ahLst/>
                <a:rect l="l" t="t" r="r" b="b"/>
                <a:pathLst>
                  <a:path w="1778" h="636" extrusionOk="0">
                    <a:moveTo>
                      <a:pt x="14" y="0"/>
                    </a:moveTo>
                    <a:lnTo>
                      <a:pt x="603" y="190"/>
                    </a:lnTo>
                    <a:cubicBezTo>
                      <a:pt x="599" y="217"/>
                      <a:pt x="598" y="242"/>
                      <a:pt x="600" y="266"/>
                    </a:cubicBezTo>
                    <a:lnTo>
                      <a:pt x="0" y="73"/>
                    </a:lnTo>
                    <a:cubicBezTo>
                      <a:pt x="4" y="49"/>
                      <a:pt x="8" y="25"/>
                      <a:pt x="14" y="0"/>
                    </a:cubicBezTo>
                    <a:moveTo>
                      <a:pt x="786" y="249"/>
                    </a:moveTo>
                    <a:lnTo>
                      <a:pt x="992" y="316"/>
                    </a:lnTo>
                    <a:lnTo>
                      <a:pt x="970" y="385"/>
                    </a:lnTo>
                    <a:lnTo>
                      <a:pt x="764" y="318"/>
                    </a:lnTo>
                    <a:lnTo>
                      <a:pt x="786" y="249"/>
                    </a:lnTo>
                    <a:moveTo>
                      <a:pt x="1750" y="636"/>
                    </a:moveTo>
                    <a:lnTo>
                      <a:pt x="1169" y="449"/>
                    </a:lnTo>
                    <a:cubicBezTo>
                      <a:pt x="1183" y="430"/>
                      <a:pt x="1194" y="408"/>
                      <a:pt x="1202" y="383"/>
                    </a:cubicBezTo>
                    <a:lnTo>
                      <a:pt x="1778" y="569"/>
                    </a:lnTo>
                    <a:cubicBezTo>
                      <a:pt x="1770" y="592"/>
                      <a:pt x="1761" y="614"/>
                      <a:pt x="1750" y="636"/>
                    </a:cubicBezTo>
                    <a:close/>
                  </a:path>
                </a:pathLst>
              </a:custGeom>
              <a:solidFill>
                <a:srgbClr val="FDBF4E"/>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07" name="Google Shape;663;p8"/>
              <p:cNvSpPr/>
              <p:nvPr/>
            </p:nvSpPr>
            <p:spPr>
              <a:xfrm flipH="1">
                <a:off x="8493395" y="505694"/>
                <a:ext cx="205135" cy="68112"/>
              </a:xfrm>
              <a:custGeom>
                <a:avLst/>
                <a:ahLst/>
                <a:rect l="l" t="t" r="r" b="b"/>
                <a:pathLst>
                  <a:path w="1786" h="593" extrusionOk="0">
                    <a:moveTo>
                      <a:pt x="7" y="0"/>
                    </a:moveTo>
                    <a:lnTo>
                      <a:pt x="593" y="190"/>
                    </a:lnTo>
                    <a:cubicBezTo>
                      <a:pt x="591" y="198"/>
                      <a:pt x="590" y="206"/>
                      <a:pt x="589" y="213"/>
                    </a:cubicBezTo>
                    <a:lnTo>
                      <a:pt x="0" y="24"/>
                    </a:lnTo>
                    <a:cubicBezTo>
                      <a:pt x="2" y="16"/>
                      <a:pt x="4" y="8"/>
                      <a:pt x="7" y="0"/>
                    </a:cubicBezTo>
                    <a:moveTo>
                      <a:pt x="795" y="204"/>
                    </a:moveTo>
                    <a:lnTo>
                      <a:pt x="1001" y="270"/>
                    </a:lnTo>
                    <a:lnTo>
                      <a:pt x="979" y="339"/>
                    </a:lnTo>
                    <a:lnTo>
                      <a:pt x="773" y="273"/>
                    </a:lnTo>
                    <a:lnTo>
                      <a:pt x="795" y="204"/>
                    </a:lnTo>
                    <a:moveTo>
                      <a:pt x="1770" y="580"/>
                    </a:moveTo>
                    <a:cubicBezTo>
                      <a:pt x="1768" y="584"/>
                      <a:pt x="1767" y="589"/>
                      <a:pt x="1765" y="593"/>
                    </a:cubicBezTo>
                    <a:lnTo>
                      <a:pt x="1188" y="407"/>
                    </a:lnTo>
                    <a:cubicBezTo>
                      <a:pt x="1196" y="381"/>
                      <a:pt x="1199" y="357"/>
                      <a:pt x="1197" y="333"/>
                    </a:cubicBezTo>
                    <a:lnTo>
                      <a:pt x="1786" y="523"/>
                    </a:lnTo>
                    <a:cubicBezTo>
                      <a:pt x="1781" y="541"/>
                      <a:pt x="1776" y="560"/>
                      <a:pt x="1770" y="580"/>
                    </a:cubicBezTo>
                    <a:close/>
                  </a:path>
                </a:pathLst>
              </a:custGeom>
              <a:solidFill>
                <a:srgbClr val="FDC04F"/>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08" name="Google Shape;664;p8"/>
              <p:cNvSpPr/>
              <p:nvPr/>
            </p:nvSpPr>
            <p:spPr>
              <a:xfrm flipH="1">
                <a:off x="8492361" y="524531"/>
                <a:ext cx="116006" cy="44795"/>
              </a:xfrm>
              <a:custGeom>
                <a:avLst/>
                <a:ahLst/>
                <a:rect l="l" t="t" r="r" b="b"/>
                <a:pathLst>
                  <a:path w="1010" h="390" extrusionOk="0">
                    <a:moveTo>
                      <a:pt x="23" y="0"/>
                    </a:moveTo>
                    <a:lnTo>
                      <a:pt x="229" y="67"/>
                    </a:lnTo>
                    <a:lnTo>
                      <a:pt x="207" y="136"/>
                    </a:lnTo>
                    <a:lnTo>
                      <a:pt x="0" y="70"/>
                    </a:lnTo>
                    <a:lnTo>
                      <a:pt x="23" y="0"/>
                    </a:lnTo>
                    <a:moveTo>
                      <a:pt x="992" y="390"/>
                    </a:moveTo>
                    <a:lnTo>
                      <a:pt x="411" y="203"/>
                    </a:lnTo>
                    <a:cubicBezTo>
                      <a:pt x="414" y="175"/>
                      <a:pt x="411" y="148"/>
                      <a:pt x="403" y="123"/>
                    </a:cubicBezTo>
                    <a:lnTo>
                      <a:pt x="1010" y="318"/>
                    </a:lnTo>
                    <a:cubicBezTo>
                      <a:pt x="1005" y="341"/>
                      <a:pt x="1000" y="365"/>
                      <a:pt x="992" y="39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09" name="Google Shape;665;p8"/>
              <p:cNvSpPr/>
              <p:nvPr/>
            </p:nvSpPr>
            <p:spPr>
              <a:xfrm flipH="1">
                <a:off x="8491672" y="520166"/>
                <a:ext cx="115202" cy="44566"/>
              </a:xfrm>
              <a:custGeom>
                <a:avLst/>
                <a:ahLst/>
                <a:rect l="l" t="t" r="r" b="b"/>
                <a:pathLst>
                  <a:path w="1003" h="388" extrusionOk="0">
                    <a:moveTo>
                      <a:pt x="22" y="0"/>
                    </a:moveTo>
                    <a:lnTo>
                      <a:pt x="228" y="67"/>
                    </a:lnTo>
                    <a:lnTo>
                      <a:pt x="206" y="135"/>
                    </a:lnTo>
                    <a:lnTo>
                      <a:pt x="0" y="69"/>
                    </a:lnTo>
                    <a:lnTo>
                      <a:pt x="22" y="0"/>
                    </a:lnTo>
                    <a:moveTo>
                      <a:pt x="990" y="388"/>
                    </a:moveTo>
                    <a:lnTo>
                      <a:pt x="398" y="197"/>
                    </a:lnTo>
                    <a:cubicBezTo>
                      <a:pt x="394" y="167"/>
                      <a:pt x="383" y="139"/>
                      <a:pt x="366" y="111"/>
                    </a:cubicBezTo>
                    <a:lnTo>
                      <a:pt x="1003" y="316"/>
                    </a:lnTo>
                    <a:cubicBezTo>
                      <a:pt x="1000" y="340"/>
                      <a:pt x="996" y="364"/>
                      <a:pt x="990" y="388"/>
                    </a:cubicBezTo>
                    <a:close/>
                  </a:path>
                </a:pathLst>
              </a:custGeom>
              <a:solidFill>
                <a:srgbClr val="FDC25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10" name="Google Shape;666;p8"/>
              <p:cNvSpPr/>
              <p:nvPr/>
            </p:nvSpPr>
            <p:spPr>
              <a:xfrm flipH="1">
                <a:off x="8491098" y="511207"/>
                <a:ext cx="112905" cy="44221"/>
              </a:xfrm>
              <a:custGeom>
                <a:avLst/>
                <a:ahLst/>
                <a:rect l="l" t="t" r="r" b="b"/>
                <a:pathLst>
                  <a:path w="983" h="385" extrusionOk="0">
                    <a:moveTo>
                      <a:pt x="22" y="0"/>
                    </a:moveTo>
                    <a:lnTo>
                      <a:pt x="983" y="310"/>
                    </a:lnTo>
                    <a:cubicBezTo>
                      <a:pt x="983" y="334"/>
                      <a:pt x="982" y="359"/>
                      <a:pt x="979" y="385"/>
                    </a:cubicBezTo>
                    <a:lnTo>
                      <a:pt x="333" y="177"/>
                    </a:lnTo>
                    <a:cubicBezTo>
                      <a:pt x="308" y="139"/>
                      <a:pt x="271" y="104"/>
                      <a:pt x="228" y="69"/>
                    </a:cubicBezTo>
                    <a:lnTo>
                      <a:pt x="206" y="136"/>
                    </a:lnTo>
                    <a:lnTo>
                      <a:pt x="0" y="69"/>
                    </a:lnTo>
                    <a:lnTo>
                      <a:pt x="22" y="0"/>
                    </a:lnTo>
                    <a:close/>
                  </a:path>
                </a:pathLst>
              </a:custGeom>
              <a:solidFill>
                <a:srgbClr val="FDC3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11" name="Google Shape;667;p8"/>
              <p:cNvSpPr/>
              <p:nvPr/>
            </p:nvSpPr>
            <p:spPr>
              <a:xfrm flipH="1">
                <a:off x="8491098" y="506728"/>
                <a:ext cx="111527" cy="43991"/>
              </a:xfrm>
              <a:custGeom>
                <a:avLst/>
                <a:ahLst/>
                <a:rect l="l" t="t" r="r" b="b"/>
                <a:pathLst>
                  <a:path w="971" h="383" extrusionOk="0">
                    <a:moveTo>
                      <a:pt x="23" y="0"/>
                    </a:moveTo>
                    <a:lnTo>
                      <a:pt x="968" y="305"/>
                    </a:lnTo>
                    <a:cubicBezTo>
                      <a:pt x="971" y="330"/>
                      <a:pt x="971" y="356"/>
                      <a:pt x="970" y="383"/>
                    </a:cubicBezTo>
                    <a:lnTo>
                      <a:pt x="272" y="158"/>
                    </a:lnTo>
                    <a:cubicBezTo>
                      <a:pt x="255" y="141"/>
                      <a:pt x="236" y="124"/>
                      <a:pt x="216" y="108"/>
                    </a:cubicBezTo>
                    <a:lnTo>
                      <a:pt x="206" y="136"/>
                    </a:lnTo>
                    <a:lnTo>
                      <a:pt x="0" y="70"/>
                    </a:lnTo>
                    <a:lnTo>
                      <a:pt x="23" y="0"/>
                    </a:lnTo>
                    <a:close/>
                  </a:path>
                </a:pathLst>
              </a:custGeom>
              <a:solidFill>
                <a:srgbClr val="FDC4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12" name="Google Shape;668;p8"/>
              <p:cNvSpPr/>
              <p:nvPr/>
            </p:nvSpPr>
            <p:spPr>
              <a:xfrm flipH="1">
                <a:off x="8491213" y="499607"/>
                <a:ext cx="115662" cy="46174"/>
              </a:xfrm>
              <a:custGeom>
                <a:avLst/>
                <a:ahLst/>
                <a:rect l="l" t="t" r="r" b="b"/>
                <a:pathLst>
                  <a:path w="1007" h="402" extrusionOk="0">
                    <a:moveTo>
                      <a:pt x="66" y="42"/>
                    </a:moveTo>
                    <a:cubicBezTo>
                      <a:pt x="45" y="28"/>
                      <a:pt x="22" y="14"/>
                      <a:pt x="0" y="0"/>
                    </a:cubicBezTo>
                    <a:lnTo>
                      <a:pt x="999" y="322"/>
                    </a:lnTo>
                    <a:cubicBezTo>
                      <a:pt x="1004" y="348"/>
                      <a:pt x="1007" y="374"/>
                      <a:pt x="1007" y="402"/>
                    </a:cubicBezTo>
                    <a:lnTo>
                      <a:pt x="50" y="93"/>
                    </a:lnTo>
                    <a:lnTo>
                      <a:pt x="66" y="42"/>
                    </a:lnTo>
                    <a:close/>
                  </a:path>
                </a:pathLst>
              </a:custGeom>
              <a:solidFill>
                <a:srgbClr val="FDC454"/>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13" name="Google Shape;669;p8"/>
              <p:cNvSpPr/>
              <p:nvPr/>
            </p:nvSpPr>
            <p:spPr>
              <a:xfrm flipH="1">
                <a:off x="8491557" y="490073"/>
                <a:ext cx="129674" cy="50653"/>
              </a:xfrm>
              <a:custGeom>
                <a:avLst/>
                <a:ahLst/>
                <a:rect l="l" t="t" r="r" b="b"/>
                <a:pathLst>
                  <a:path w="1129" h="441" extrusionOk="0">
                    <a:moveTo>
                      <a:pt x="191" y="125"/>
                    </a:moveTo>
                    <a:cubicBezTo>
                      <a:pt x="129" y="85"/>
                      <a:pt x="63" y="44"/>
                      <a:pt x="0" y="0"/>
                    </a:cubicBezTo>
                    <a:lnTo>
                      <a:pt x="1114" y="359"/>
                    </a:lnTo>
                    <a:cubicBezTo>
                      <a:pt x="1121" y="385"/>
                      <a:pt x="1126" y="412"/>
                      <a:pt x="1129" y="441"/>
                    </a:cubicBezTo>
                    <a:lnTo>
                      <a:pt x="187" y="137"/>
                    </a:lnTo>
                    <a:lnTo>
                      <a:pt x="191" y="125"/>
                    </a:ln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14" name="Google Shape;670;p8"/>
              <p:cNvSpPr/>
              <p:nvPr/>
            </p:nvSpPr>
            <p:spPr>
              <a:xfrm flipH="1">
                <a:off x="8492361" y="481229"/>
                <a:ext cx="140815" cy="54329"/>
              </a:xfrm>
              <a:custGeom>
                <a:avLst/>
                <a:ahLst/>
                <a:rect l="l" t="t" r="r" b="b"/>
                <a:pathLst>
                  <a:path w="1226" h="473" extrusionOk="0">
                    <a:moveTo>
                      <a:pt x="0" y="0"/>
                    </a:moveTo>
                    <a:lnTo>
                      <a:pt x="1202" y="387"/>
                    </a:lnTo>
                    <a:cubicBezTo>
                      <a:pt x="1212" y="414"/>
                      <a:pt x="1221" y="443"/>
                      <a:pt x="1226" y="473"/>
                    </a:cubicBezTo>
                    <a:lnTo>
                      <a:pt x="201" y="142"/>
                    </a:lnTo>
                    <a:cubicBezTo>
                      <a:pt x="133" y="98"/>
                      <a:pt x="64" y="51"/>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15" name="Google Shape;671;p8"/>
              <p:cNvSpPr/>
              <p:nvPr/>
            </p:nvSpPr>
            <p:spPr>
              <a:xfrm flipH="1">
                <a:off x="8493625" y="473419"/>
                <a:ext cx="148626" cy="56741"/>
              </a:xfrm>
              <a:custGeom>
                <a:avLst/>
                <a:ahLst/>
                <a:rect l="l" t="t" r="r" b="b"/>
                <a:pathLst>
                  <a:path w="1294" h="494" extrusionOk="0">
                    <a:moveTo>
                      <a:pt x="0" y="0"/>
                    </a:moveTo>
                    <a:lnTo>
                      <a:pt x="1259" y="406"/>
                    </a:lnTo>
                    <a:cubicBezTo>
                      <a:pt x="1273" y="434"/>
                      <a:pt x="1285" y="463"/>
                      <a:pt x="1294" y="494"/>
                    </a:cubicBezTo>
                    <a:lnTo>
                      <a:pt x="157" y="127"/>
                    </a:lnTo>
                    <a:cubicBezTo>
                      <a:pt x="102" y="88"/>
                      <a:pt x="48" y="46"/>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16" name="Google Shape;672;p8"/>
              <p:cNvSpPr/>
              <p:nvPr/>
            </p:nvSpPr>
            <p:spPr>
              <a:xfrm flipH="1">
                <a:off x="8495577" y="466183"/>
                <a:ext cx="153679" cy="58349"/>
              </a:xfrm>
              <a:custGeom>
                <a:avLst/>
                <a:ahLst/>
                <a:rect l="l" t="t" r="r" b="b"/>
                <a:pathLst>
                  <a:path w="1338" h="508" extrusionOk="0">
                    <a:moveTo>
                      <a:pt x="0" y="0"/>
                    </a:moveTo>
                    <a:lnTo>
                      <a:pt x="1290" y="417"/>
                    </a:lnTo>
                    <a:cubicBezTo>
                      <a:pt x="1309" y="446"/>
                      <a:pt x="1325" y="476"/>
                      <a:pt x="1338" y="508"/>
                    </a:cubicBezTo>
                    <a:lnTo>
                      <a:pt x="122" y="117"/>
                    </a:lnTo>
                    <a:cubicBezTo>
                      <a:pt x="78" y="81"/>
                      <a:pt x="37" y="42"/>
                      <a:pt x="0" y="0"/>
                    </a:cubicBezTo>
                    <a:close/>
                  </a:path>
                </a:pathLst>
              </a:custGeom>
              <a:solidFill>
                <a:srgbClr val="FDC757"/>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17" name="Google Shape;673;p8"/>
              <p:cNvSpPr/>
              <p:nvPr/>
            </p:nvSpPr>
            <p:spPr>
              <a:xfrm flipH="1">
                <a:off x="8498334" y="459636"/>
                <a:ext cx="156206" cy="59153"/>
              </a:xfrm>
              <a:custGeom>
                <a:avLst/>
                <a:ahLst/>
                <a:rect l="l" t="t" r="r" b="b"/>
                <a:pathLst>
                  <a:path w="1360" h="515" extrusionOk="0">
                    <a:moveTo>
                      <a:pt x="0" y="0"/>
                    </a:moveTo>
                    <a:lnTo>
                      <a:pt x="1297" y="418"/>
                    </a:lnTo>
                    <a:cubicBezTo>
                      <a:pt x="1321" y="449"/>
                      <a:pt x="1342" y="481"/>
                      <a:pt x="1360" y="515"/>
                    </a:cubicBezTo>
                    <a:lnTo>
                      <a:pt x="93" y="106"/>
                    </a:lnTo>
                    <a:cubicBezTo>
                      <a:pt x="59" y="73"/>
                      <a:pt x="27" y="38"/>
                      <a:pt x="0" y="0"/>
                    </a:cubicBezTo>
                    <a:close/>
                  </a:path>
                </a:pathLst>
              </a:custGeom>
              <a:solidFill>
                <a:srgbClr val="FDC8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18" name="Google Shape;674;p8"/>
              <p:cNvSpPr/>
              <p:nvPr/>
            </p:nvSpPr>
            <p:spPr>
              <a:xfrm flipH="1">
                <a:off x="8332480" y="237843"/>
                <a:ext cx="493428" cy="493324"/>
              </a:xfrm>
              <a:custGeom>
                <a:avLst/>
                <a:ahLst/>
                <a:rect l="l" t="t" r="r" b="b"/>
                <a:pathLst>
                  <a:path w="4296" h="4295" extrusionOk="0">
                    <a:moveTo>
                      <a:pt x="3667" y="629"/>
                    </a:moveTo>
                    <a:cubicBezTo>
                      <a:pt x="3934" y="895"/>
                      <a:pt x="4125" y="1228"/>
                      <a:pt x="4223" y="1592"/>
                    </a:cubicBezTo>
                    <a:cubicBezTo>
                      <a:pt x="4320" y="1957"/>
                      <a:pt x="4320" y="2339"/>
                      <a:pt x="4223" y="2703"/>
                    </a:cubicBezTo>
                    <a:cubicBezTo>
                      <a:pt x="4125" y="3068"/>
                      <a:pt x="3933" y="3400"/>
                      <a:pt x="3667" y="3666"/>
                    </a:cubicBezTo>
                    <a:cubicBezTo>
                      <a:pt x="3400" y="3933"/>
                      <a:pt x="3068" y="4125"/>
                      <a:pt x="2704" y="4222"/>
                    </a:cubicBezTo>
                    <a:cubicBezTo>
                      <a:pt x="2339" y="4320"/>
                      <a:pt x="1956" y="4320"/>
                      <a:pt x="1592" y="4222"/>
                    </a:cubicBezTo>
                    <a:cubicBezTo>
                      <a:pt x="1227" y="4125"/>
                      <a:pt x="895" y="3933"/>
                      <a:pt x="629" y="3666"/>
                    </a:cubicBezTo>
                    <a:cubicBezTo>
                      <a:pt x="362" y="3400"/>
                      <a:pt x="171" y="3068"/>
                      <a:pt x="74" y="2703"/>
                    </a:cubicBezTo>
                    <a:cubicBezTo>
                      <a:pt x="-24" y="2339"/>
                      <a:pt x="-24" y="1956"/>
                      <a:pt x="74" y="1592"/>
                    </a:cubicBezTo>
                    <a:cubicBezTo>
                      <a:pt x="171" y="1227"/>
                      <a:pt x="362" y="896"/>
                      <a:pt x="629" y="629"/>
                    </a:cubicBezTo>
                    <a:cubicBezTo>
                      <a:pt x="895" y="363"/>
                      <a:pt x="1228" y="170"/>
                      <a:pt x="1592" y="73"/>
                    </a:cubicBezTo>
                    <a:cubicBezTo>
                      <a:pt x="1957" y="-25"/>
                      <a:pt x="2340" y="-25"/>
                      <a:pt x="2704" y="73"/>
                    </a:cubicBezTo>
                    <a:cubicBezTo>
                      <a:pt x="3069" y="170"/>
                      <a:pt x="3401" y="362"/>
                      <a:pt x="3667" y="629"/>
                    </a:cubicBezTo>
                    <a:close/>
                  </a:path>
                </a:pathLst>
              </a:custGeom>
              <a:solidFill>
                <a:schemeClr val="dk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19" name="Google Shape;675;p8"/>
              <p:cNvSpPr txBox="1"/>
              <p:nvPr/>
            </p:nvSpPr>
            <p:spPr>
              <a:xfrm>
                <a:off x="8316399" y="231845"/>
                <a:ext cx="517500" cy="517500"/>
              </a:xfrm>
              <a:prstGeom prst="rect"/>
              <a:noFill/>
              <a:ln>
                <a:noFill/>
              </a:ln>
            </p:spPr>
            <p:txBody>
              <a:bodyPr anchor="ctr" anchorCtr="0" bIns="0" lIns="0" rIns="0" spcFirstLastPara="1" tIns="0" wrap="square">
                <a:noAutofit/>
              </a:bodyPr>
              <a:p>
                <a:pPr algn="ctr" indent="0" lvl="0" marL="0" marR="0" rtl="0">
                  <a:spcBef>
                    <a:spcPts val="0"/>
                  </a:spcBef>
                  <a:spcAft>
                    <a:spcPts val="0"/>
                  </a:spcAft>
                  <a:buNone/>
                </a:pPr>
                <a:r>
                  <a:rPr sz="2000" lang="en" strike="noStrike">
                    <a:solidFill>
                      <a:schemeClr val="accent2"/>
                    </a:solidFill>
                    <a:latin typeface="Be Vietnam Pro SemiBold"/>
                    <a:ea typeface="Be Vietnam Pro SemiBold"/>
                    <a:cs typeface="Be Vietnam Pro SemiBold"/>
                    <a:sym typeface="Be Vietnam Pro SemiBold"/>
                  </a:rPr>
                  <a:t>$</a:t>
                </a:r>
                <a:endParaRPr sz="2000" strike="noStrike">
                  <a:solidFill>
                    <a:schemeClr val="accent2"/>
                  </a:solidFill>
                  <a:latin typeface="Be Vietnam Pro SemiBold"/>
                  <a:ea typeface="Be Vietnam Pro SemiBold"/>
                  <a:cs typeface="Be Vietnam Pro SemiBold"/>
                  <a:sym typeface="Be Vietnam Pro SemiBold"/>
                </a:endParaRPr>
              </a:p>
            </p:txBody>
          </p:sp>
        </p:grpSp>
      </p:grpSp>
      <p:sp>
        <p:nvSpPr>
          <p:cNvPr id="1048820" name="Google Shape;676;p8"/>
          <p:cNvSpPr/>
          <p:nvPr/>
        </p:nvSpPr>
        <p:spPr>
          <a:xfrm>
            <a:off x="0" y="4911025"/>
            <a:ext cx="9144000" cy="232500"/>
          </a:xfrm>
          <a:prstGeom prst="rect"/>
          <a:solidFill>
            <a:schemeClr val="dk2"/>
          </a:solidFill>
          <a:ln>
            <a:noFill/>
          </a:ln>
        </p:spPr>
        <p:txBody>
          <a:bodyPr anchor="ctr" anchorCtr="0" bIns="91425" lIns="91425" rIns="91425" spcFirstLastPara="1" tIns="91425" wrap="square">
            <a:noAutofit/>
          </a:bodyPr>
          <a:p>
            <a:pPr algn="ctr" indent="0" lvl="0" marL="0" rtl="0">
              <a:spcBef>
                <a:spcPts val="0"/>
              </a:spcBef>
              <a:spcAft>
                <a:spcPts val="0"/>
              </a:spcAft>
              <a:buNone/>
            </a:pPr>
            <a:endParaRPr>
              <a:latin typeface="Inter"/>
              <a:ea typeface="Inter"/>
              <a:cs typeface="Inter"/>
              <a:sym typeface="Inter"/>
            </a:endParaRPr>
          </a:p>
        </p:txBody>
      </p:sp>
      <p:grpSp>
        <p:nvGrpSpPr>
          <p:cNvPr id="100" name="Google Shape;677;p8"/>
          <p:cNvGrpSpPr/>
          <p:nvPr/>
        </p:nvGrpSpPr>
        <p:grpSpPr>
          <a:xfrm>
            <a:off x="-4" y="-200"/>
            <a:ext cx="1754811" cy="5150701"/>
            <a:chOff x="-4" y="-200"/>
            <a:chExt cx="1754811" cy="5150701"/>
          </a:xfrm>
        </p:grpSpPr>
        <p:grpSp>
          <p:nvGrpSpPr>
            <p:cNvPr id="101" name="Google Shape;678;p8"/>
            <p:cNvGrpSpPr/>
            <p:nvPr/>
          </p:nvGrpSpPr>
          <p:grpSpPr>
            <a:xfrm>
              <a:off x="292641" y="-200"/>
              <a:ext cx="1462167" cy="5150701"/>
              <a:chOff x="1387483" y="0"/>
              <a:chExt cx="1462167" cy="5143500"/>
            </a:xfrm>
          </p:grpSpPr>
          <p:cxnSp>
            <p:nvCxnSpPr>
              <p:cNvPr id="3145781" name="Google Shape;679;p8"/>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782" name="Google Shape;680;p8"/>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783" name="Google Shape;681;p8"/>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784" name="Google Shape;682;p8"/>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cxnSp>
            <p:nvCxnSpPr>
              <p:cNvPr id="3145785" name="Google Shape;683;p8"/>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cxnSp>
            <p:nvCxnSpPr>
              <p:cNvPr id="3145786" name="Google Shape;684;p8"/>
              <p:cNvCxnSpPr>
                <a:cxnSpLocks/>
              </p:cNvCxnSpPr>
              <p:nvPr/>
            </p:nvCxnSpPr>
            <p:spPr>
              <a:xfrm>
                <a:off x="2849650" y="0"/>
                <a:ext cx="0" cy="5143500"/>
              </a:xfrm>
              <a:prstGeom prst="straightConnector1"/>
              <a:noFill/>
              <a:ln w="9525" cap="flat" cmpd="sng">
                <a:solidFill>
                  <a:schemeClr val="accent5"/>
                </a:solidFill>
                <a:prstDash val="solid"/>
                <a:round/>
                <a:headEnd type="none" w="med" len="med"/>
                <a:tailEnd type="none" w="med" len="med"/>
              </a:ln>
            </p:spPr>
          </p:cxnSp>
        </p:grpSp>
        <p:grpSp>
          <p:nvGrpSpPr>
            <p:cNvPr id="102" name="Google Shape;685;p8"/>
            <p:cNvGrpSpPr/>
            <p:nvPr/>
          </p:nvGrpSpPr>
          <p:grpSpPr>
            <a:xfrm>
              <a:off x="-4" y="232081"/>
              <a:ext cx="1754448" cy="4678945"/>
              <a:chOff x="-4" y="232081"/>
              <a:chExt cx="1754448" cy="4678945"/>
            </a:xfrm>
          </p:grpSpPr>
          <p:grpSp>
            <p:nvGrpSpPr>
              <p:cNvPr id="103" name="Google Shape;686;p8"/>
              <p:cNvGrpSpPr/>
              <p:nvPr/>
            </p:nvGrpSpPr>
            <p:grpSpPr>
              <a:xfrm rot="-5400000">
                <a:off x="-146297" y="670807"/>
                <a:ext cx="2047033" cy="1754448"/>
                <a:chOff x="217750" y="0"/>
                <a:chExt cx="2047033" cy="5143500"/>
              </a:xfrm>
            </p:grpSpPr>
            <p:cxnSp>
              <p:nvCxnSpPr>
                <p:cNvPr id="3145787" name="Google Shape;687;p8"/>
                <p:cNvCxnSpPr>
                  <a:cxnSpLocks/>
                </p:cNvCxnSpPr>
                <p:nvPr/>
              </p:nvCxnSpPr>
              <p:spPr>
                <a:xfrm>
                  <a:off x="217750" y="0"/>
                  <a:ext cx="0" cy="5143500"/>
                </a:xfrm>
                <a:prstGeom prst="straightConnector1"/>
                <a:noFill/>
                <a:ln w="9525" cap="flat" cmpd="sng">
                  <a:solidFill>
                    <a:schemeClr val="accent5"/>
                  </a:solidFill>
                  <a:prstDash val="solid"/>
                  <a:round/>
                  <a:headEnd type="none" w="med" len="med"/>
                  <a:tailEnd type="none" w="med" len="med"/>
                </a:ln>
              </p:spPr>
            </p:cxnSp>
            <p:cxnSp>
              <p:nvCxnSpPr>
                <p:cNvPr id="3145788" name="Google Shape;688;p8"/>
                <p:cNvCxnSpPr>
                  <a:cxnSpLocks/>
                </p:cNvCxnSpPr>
                <p:nvPr/>
              </p:nvCxnSpPr>
              <p:spPr>
                <a:xfrm>
                  <a:off x="510183" y="0"/>
                  <a:ext cx="0" cy="5143500"/>
                </a:xfrm>
                <a:prstGeom prst="straightConnector1"/>
                <a:noFill/>
                <a:ln w="9525" cap="flat" cmpd="sng">
                  <a:solidFill>
                    <a:schemeClr val="accent5"/>
                  </a:solidFill>
                  <a:prstDash val="solid"/>
                  <a:round/>
                  <a:headEnd type="none" w="med" len="med"/>
                  <a:tailEnd type="none" w="med" len="med"/>
                </a:ln>
              </p:spPr>
            </p:cxnSp>
            <p:cxnSp>
              <p:nvCxnSpPr>
                <p:cNvPr id="3145789" name="Google Shape;689;p8"/>
                <p:cNvCxnSpPr>
                  <a:cxnSpLocks/>
                </p:cNvCxnSpPr>
                <p:nvPr/>
              </p:nvCxnSpPr>
              <p:spPr>
                <a:xfrm>
                  <a:off x="802617" y="0"/>
                  <a:ext cx="0" cy="5143500"/>
                </a:xfrm>
                <a:prstGeom prst="straightConnector1"/>
                <a:noFill/>
                <a:ln w="9525" cap="flat" cmpd="sng">
                  <a:solidFill>
                    <a:schemeClr val="accent5"/>
                  </a:solidFill>
                  <a:prstDash val="solid"/>
                  <a:round/>
                  <a:headEnd type="none" w="med" len="med"/>
                  <a:tailEnd type="none" w="med" len="med"/>
                </a:ln>
              </p:spPr>
            </p:cxnSp>
            <p:cxnSp>
              <p:nvCxnSpPr>
                <p:cNvPr id="3145790" name="Google Shape;690;p8"/>
                <p:cNvCxnSpPr>
                  <a:cxnSpLocks/>
                </p:cNvCxnSpPr>
                <p:nvPr/>
              </p:nvCxnSpPr>
              <p:spPr>
                <a:xfrm>
                  <a:off x="1095050" y="0"/>
                  <a:ext cx="0" cy="5143500"/>
                </a:xfrm>
                <a:prstGeom prst="straightConnector1"/>
                <a:noFill/>
                <a:ln w="9525" cap="flat" cmpd="sng">
                  <a:solidFill>
                    <a:schemeClr val="accent5"/>
                  </a:solidFill>
                  <a:prstDash val="solid"/>
                  <a:round/>
                  <a:headEnd type="none" w="med" len="med"/>
                  <a:tailEnd type="none" w="med" len="med"/>
                </a:ln>
              </p:spPr>
            </p:cxnSp>
            <p:cxnSp>
              <p:nvCxnSpPr>
                <p:cNvPr id="3145791" name="Google Shape;691;p8"/>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792" name="Google Shape;692;p8"/>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793" name="Google Shape;693;p8"/>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794" name="Google Shape;694;p8"/>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grpSp>
          <p:grpSp>
            <p:nvGrpSpPr>
              <p:cNvPr id="104" name="Google Shape;695;p8"/>
              <p:cNvGrpSpPr/>
              <p:nvPr/>
            </p:nvGrpSpPr>
            <p:grpSpPr>
              <a:xfrm rot="-5400000">
                <a:off x="-146297" y="3010285"/>
                <a:ext cx="2047033" cy="1754448"/>
                <a:chOff x="217750" y="0"/>
                <a:chExt cx="2047033" cy="5143500"/>
              </a:xfrm>
            </p:grpSpPr>
            <p:cxnSp>
              <p:nvCxnSpPr>
                <p:cNvPr id="3145795" name="Google Shape;696;p8"/>
                <p:cNvCxnSpPr>
                  <a:cxnSpLocks/>
                </p:cNvCxnSpPr>
                <p:nvPr/>
              </p:nvCxnSpPr>
              <p:spPr>
                <a:xfrm>
                  <a:off x="217750" y="0"/>
                  <a:ext cx="0" cy="5143500"/>
                </a:xfrm>
                <a:prstGeom prst="straightConnector1"/>
                <a:noFill/>
                <a:ln w="9525" cap="flat" cmpd="sng">
                  <a:solidFill>
                    <a:schemeClr val="accent5"/>
                  </a:solidFill>
                  <a:prstDash val="solid"/>
                  <a:round/>
                  <a:headEnd type="none" w="med" len="med"/>
                  <a:tailEnd type="none" w="med" len="med"/>
                </a:ln>
              </p:spPr>
            </p:cxnSp>
            <p:cxnSp>
              <p:nvCxnSpPr>
                <p:cNvPr id="3145796" name="Google Shape;697;p8"/>
                <p:cNvCxnSpPr>
                  <a:cxnSpLocks/>
                </p:cNvCxnSpPr>
                <p:nvPr/>
              </p:nvCxnSpPr>
              <p:spPr>
                <a:xfrm>
                  <a:off x="510183" y="0"/>
                  <a:ext cx="0" cy="5143500"/>
                </a:xfrm>
                <a:prstGeom prst="straightConnector1"/>
                <a:noFill/>
                <a:ln w="9525" cap="flat" cmpd="sng">
                  <a:solidFill>
                    <a:schemeClr val="accent5"/>
                  </a:solidFill>
                  <a:prstDash val="solid"/>
                  <a:round/>
                  <a:headEnd type="none" w="med" len="med"/>
                  <a:tailEnd type="none" w="med" len="med"/>
                </a:ln>
              </p:spPr>
            </p:cxnSp>
            <p:cxnSp>
              <p:nvCxnSpPr>
                <p:cNvPr id="3145797" name="Google Shape;698;p8"/>
                <p:cNvCxnSpPr>
                  <a:cxnSpLocks/>
                </p:cNvCxnSpPr>
                <p:nvPr/>
              </p:nvCxnSpPr>
              <p:spPr>
                <a:xfrm>
                  <a:off x="802617" y="0"/>
                  <a:ext cx="0" cy="5143500"/>
                </a:xfrm>
                <a:prstGeom prst="straightConnector1"/>
                <a:noFill/>
                <a:ln w="9525" cap="flat" cmpd="sng">
                  <a:solidFill>
                    <a:schemeClr val="accent5"/>
                  </a:solidFill>
                  <a:prstDash val="solid"/>
                  <a:round/>
                  <a:headEnd type="none" w="med" len="med"/>
                  <a:tailEnd type="none" w="med" len="med"/>
                </a:ln>
              </p:spPr>
            </p:cxnSp>
            <p:cxnSp>
              <p:nvCxnSpPr>
                <p:cNvPr id="3145798" name="Google Shape;699;p8"/>
                <p:cNvCxnSpPr>
                  <a:cxnSpLocks/>
                </p:cNvCxnSpPr>
                <p:nvPr/>
              </p:nvCxnSpPr>
              <p:spPr>
                <a:xfrm>
                  <a:off x="1095050" y="0"/>
                  <a:ext cx="0" cy="5143500"/>
                </a:xfrm>
                <a:prstGeom prst="straightConnector1"/>
                <a:noFill/>
                <a:ln w="9525" cap="flat" cmpd="sng">
                  <a:solidFill>
                    <a:schemeClr val="accent5"/>
                  </a:solidFill>
                  <a:prstDash val="solid"/>
                  <a:round/>
                  <a:headEnd type="none" w="med" len="med"/>
                  <a:tailEnd type="none" w="med" len="med"/>
                </a:ln>
              </p:spPr>
            </p:cxnSp>
            <p:cxnSp>
              <p:nvCxnSpPr>
                <p:cNvPr id="3145799" name="Google Shape;700;p8"/>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800" name="Google Shape;701;p8"/>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801" name="Google Shape;702;p8"/>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802" name="Google Shape;703;p8"/>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grpSp>
          <p:cxnSp>
            <p:nvCxnSpPr>
              <p:cNvPr id="3145803" name="Google Shape;704;p8"/>
              <p:cNvCxnSpPr>
                <a:cxnSpLocks/>
              </p:cNvCxnSpPr>
              <p:nvPr/>
            </p:nvCxnSpPr>
            <p:spPr>
              <a:xfrm rot="10800000">
                <a:off x="877196" y="-645119"/>
                <a:ext cx="0" cy="1754400"/>
              </a:xfrm>
              <a:prstGeom prst="straightConnector1"/>
              <a:noFill/>
              <a:ln w="9525" cap="flat" cmpd="sng">
                <a:solidFill>
                  <a:schemeClr val="accent5"/>
                </a:solidFill>
                <a:prstDash val="solid"/>
                <a:round/>
                <a:headEnd type="none" w="med" len="med"/>
                <a:tailEnd type="none" w="med" len="med"/>
              </a:ln>
            </p:spPr>
          </p:cxnSp>
        </p:gr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05" name="Shape 705"/>
        <p:cNvGrpSpPr/>
        <p:nvPr/>
      </p:nvGrpSpPr>
      <p:grpSpPr>
        <a:xfrm>
          <a:off x="0" y="0"/>
          <a:ext cx="0" cy="0"/>
          <a:chOff x="0" y="0"/>
          <a:chExt cx="0" cy="0"/>
        </a:xfrm>
      </p:grpSpPr>
      <p:sp>
        <p:nvSpPr>
          <p:cNvPr id="1048821" name="Google Shape;706;p9"/>
          <p:cNvSpPr txBox="1">
            <a:spLocks noGrp="1"/>
          </p:cNvSpPr>
          <p:nvPr>
            <p:ph type="title"/>
          </p:nvPr>
        </p:nvSpPr>
        <p:spPr>
          <a:xfrm>
            <a:off x="1066125" y="1445250"/>
            <a:ext cx="5650500" cy="1964400"/>
          </a:xfrm>
          <a:prstGeom prst="rect"/>
        </p:spPr>
        <p:txBody>
          <a:bodyPr anchor="b" anchorCtr="0" bIns="91425" lIns="91425" rIns="91425" spcFirstLastPara="1" tIns="91425" wrap="square">
            <a:noAutofit/>
          </a:bodyPr>
          <a:lstStyle>
            <a:lvl1pPr lvl="0" rtl="0">
              <a:spcBef>
                <a:spcPts val="0"/>
              </a:spcBef>
              <a:spcAft>
                <a:spcPts val="0"/>
              </a:spcAft>
              <a:buSzPts val="5000"/>
              <a:buNone/>
              <a:defRPr sz="5000"/>
            </a:lvl1pPr>
            <a:lvl2pPr lvl="1" rtl="0">
              <a:spcBef>
                <a:spcPts val="0"/>
              </a:spcBef>
              <a:spcAft>
                <a:spcPts val="0"/>
              </a:spcAft>
              <a:buSzPts val="5000"/>
              <a:buNone/>
              <a:defRPr sz="5000"/>
            </a:lvl2pPr>
            <a:lvl3pPr lvl="2" rtl="0">
              <a:spcBef>
                <a:spcPts val="0"/>
              </a:spcBef>
              <a:spcAft>
                <a:spcPts val="0"/>
              </a:spcAft>
              <a:buSzPts val="5000"/>
              <a:buNone/>
              <a:defRPr sz="5000"/>
            </a:lvl3pPr>
            <a:lvl4pPr lvl="3" rtl="0">
              <a:spcBef>
                <a:spcPts val="0"/>
              </a:spcBef>
              <a:spcAft>
                <a:spcPts val="0"/>
              </a:spcAft>
              <a:buSzPts val="5000"/>
              <a:buNone/>
              <a:defRPr sz="5000"/>
            </a:lvl4pPr>
            <a:lvl5pPr lvl="4" rtl="0">
              <a:spcBef>
                <a:spcPts val="0"/>
              </a:spcBef>
              <a:spcAft>
                <a:spcPts val="0"/>
              </a:spcAft>
              <a:buSzPts val="5000"/>
              <a:buNone/>
              <a:defRPr sz="5000"/>
            </a:lvl5pPr>
            <a:lvl6pPr lvl="5" rtl="0">
              <a:spcBef>
                <a:spcPts val="0"/>
              </a:spcBef>
              <a:spcAft>
                <a:spcPts val="0"/>
              </a:spcAft>
              <a:buSzPts val="5000"/>
              <a:buNone/>
              <a:defRPr sz="5000"/>
            </a:lvl6pPr>
            <a:lvl7pPr lvl="6" rtl="0">
              <a:spcBef>
                <a:spcPts val="0"/>
              </a:spcBef>
              <a:spcAft>
                <a:spcPts val="0"/>
              </a:spcAft>
              <a:buSzPts val="5000"/>
              <a:buNone/>
              <a:defRPr sz="5000"/>
            </a:lvl7pPr>
            <a:lvl8pPr lvl="7" rtl="0">
              <a:spcBef>
                <a:spcPts val="0"/>
              </a:spcBef>
              <a:spcAft>
                <a:spcPts val="0"/>
              </a:spcAft>
              <a:buSzPts val="5000"/>
              <a:buNone/>
              <a:defRPr sz="5000"/>
            </a:lvl8pPr>
            <a:lvl9pPr lvl="8" rtl="0">
              <a:spcBef>
                <a:spcPts val="0"/>
              </a:spcBef>
              <a:spcAft>
                <a:spcPts val="0"/>
              </a:spcAft>
              <a:buSzPts val="5000"/>
              <a:buNone/>
              <a:defRPr sz="5000"/>
            </a:lvl9pPr>
          </a:lstStyle>
          <a:p/>
        </p:txBody>
      </p:sp>
      <p:sp>
        <p:nvSpPr>
          <p:cNvPr id="1048822" name="Google Shape;707;p9"/>
          <p:cNvSpPr txBox="1">
            <a:spLocks noGrp="1"/>
          </p:cNvSpPr>
          <p:nvPr>
            <p:ph type="subTitle" idx="1"/>
          </p:nvPr>
        </p:nvSpPr>
        <p:spPr>
          <a:xfrm>
            <a:off x="1193825" y="3409650"/>
            <a:ext cx="3336000" cy="288600"/>
          </a:xfrm>
          <a:prstGeom prst="rect"/>
          <a:solidFill>
            <a:schemeClr val="accent5"/>
          </a:solidFill>
        </p:spPr>
        <p:txBody>
          <a:bodyPr anchor="ctr" anchorCtr="0" bIns="91425" lIns="91425" rIns="91425" spcFirstLastPara="1" tIns="91425" wrap="square">
            <a:noAutofit/>
          </a:bodyPr>
          <a:lstStyle>
            <a:lvl1pPr lvl="0" rtl="0">
              <a:lnSpc>
                <a:spcPct val="100000"/>
              </a:lnSpc>
              <a:spcBef>
                <a:spcPts val="0"/>
              </a:spcBef>
              <a:spcAft>
                <a:spcPts val="0"/>
              </a:spcAft>
              <a:buSzPts val="1200"/>
              <a:buNone/>
              <a:defRPr sz="1400"/>
            </a:lvl1pPr>
            <a:lvl2pPr lvl="1" rtl="0">
              <a:lnSpc>
                <a:spcPct val="100000"/>
              </a:lnSpc>
              <a:spcBef>
                <a:spcPts val="0"/>
              </a:spcBef>
              <a:spcAft>
                <a:spcPts val="0"/>
              </a:spcAft>
              <a:buSzPts val="1800"/>
              <a:buNone/>
              <a:defRPr sz="1800"/>
            </a:lvl2pPr>
            <a:lvl3pPr lvl="2" rtl="0">
              <a:lnSpc>
                <a:spcPct val="100000"/>
              </a:lnSpc>
              <a:spcBef>
                <a:spcPts val="0"/>
              </a:spcBef>
              <a:spcAft>
                <a:spcPts val="0"/>
              </a:spcAft>
              <a:buSzPts val="1800"/>
              <a:buNone/>
              <a:defRPr sz="1800"/>
            </a:lvl3pPr>
            <a:lvl4pPr lvl="3" rtl="0">
              <a:lnSpc>
                <a:spcPct val="100000"/>
              </a:lnSpc>
              <a:spcBef>
                <a:spcPts val="0"/>
              </a:spcBef>
              <a:spcAft>
                <a:spcPts val="0"/>
              </a:spcAft>
              <a:buSzPts val="1800"/>
              <a:buNone/>
              <a:defRPr sz="1800"/>
            </a:lvl4pPr>
            <a:lvl5pPr lvl="4" rtl="0">
              <a:lnSpc>
                <a:spcPct val="100000"/>
              </a:lnSpc>
              <a:spcBef>
                <a:spcPts val="0"/>
              </a:spcBef>
              <a:spcAft>
                <a:spcPts val="0"/>
              </a:spcAft>
              <a:buSzPts val="1800"/>
              <a:buNone/>
              <a:defRPr sz="1800"/>
            </a:lvl5pPr>
            <a:lvl6pPr lvl="5" rtl="0">
              <a:lnSpc>
                <a:spcPct val="100000"/>
              </a:lnSpc>
              <a:spcBef>
                <a:spcPts val="0"/>
              </a:spcBef>
              <a:spcAft>
                <a:spcPts val="0"/>
              </a:spcAft>
              <a:buSzPts val="1800"/>
              <a:buNone/>
              <a:defRPr sz="1800"/>
            </a:lvl6pPr>
            <a:lvl7pPr lvl="6" rtl="0">
              <a:lnSpc>
                <a:spcPct val="100000"/>
              </a:lnSpc>
              <a:spcBef>
                <a:spcPts val="0"/>
              </a:spcBef>
              <a:spcAft>
                <a:spcPts val="0"/>
              </a:spcAft>
              <a:buSzPts val="1800"/>
              <a:buNone/>
              <a:defRPr sz="1800"/>
            </a:lvl7pPr>
            <a:lvl8pPr lvl="7" rtl="0">
              <a:lnSpc>
                <a:spcPct val="100000"/>
              </a:lnSpc>
              <a:spcBef>
                <a:spcPts val="0"/>
              </a:spcBef>
              <a:spcAft>
                <a:spcPts val="0"/>
              </a:spcAft>
              <a:buSzPts val="1800"/>
              <a:buNone/>
              <a:defRPr sz="1800"/>
            </a:lvl8pPr>
            <a:lvl9pPr lvl="8" rtl="0">
              <a:lnSpc>
                <a:spcPct val="100000"/>
              </a:lnSpc>
              <a:spcBef>
                <a:spcPts val="0"/>
              </a:spcBef>
              <a:spcAft>
                <a:spcPts val="0"/>
              </a:spcAft>
              <a:buSzPts val="1800"/>
              <a:buNone/>
              <a:defRPr sz="1800"/>
            </a:lvl9pPr>
          </a:lstStyle>
          <a:p/>
        </p:txBody>
      </p:sp>
      <p:sp>
        <p:nvSpPr>
          <p:cNvPr id="1048823" name="Google Shape;708;p9"/>
          <p:cNvSpPr/>
          <p:nvPr/>
        </p:nvSpPr>
        <p:spPr>
          <a:xfrm>
            <a:off x="0" y="4911025"/>
            <a:ext cx="9144000" cy="232500"/>
          </a:xfrm>
          <a:prstGeom prst="rect"/>
          <a:solidFill>
            <a:schemeClr val="dk2"/>
          </a:solidFill>
          <a:ln>
            <a:noFill/>
          </a:ln>
        </p:spPr>
        <p:txBody>
          <a:bodyPr anchor="ctr" anchorCtr="0" bIns="91425" lIns="91425" rIns="91425" spcFirstLastPara="1" tIns="91425" wrap="square">
            <a:noAutofit/>
          </a:bodyPr>
          <a:p>
            <a:pPr algn="ctr" indent="0" lvl="0" marL="0" rtl="0">
              <a:spcBef>
                <a:spcPts val="0"/>
              </a:spcBef>
              <a:spcAft>
                <a:spcPts val="0"/>
              </a:spcAft>
              <a:buNone/>
            </a:pPr>
            <a:endParaRPr>
              <a:latin typeface="Inter"/>
              <a:ea typeface="Inter"/>
              <a:cs typeface="Inter"/>
              <a:sym typeface="Inter"/>
            </a:endParaRPr>
          </a:p>
        </p:txBody>
      </p:sp>
      <p:grpSp>
        <p:nvGrpSpPr>
          <p:cNvPr id="106" name="Google Shape;709;p9"/>
          <p:cNvGrpSpPr/>
          <p:nvPr/>
        </p:nvGrpSpPr>
        <p:grpSpPr>
          <a:xfrm flipH="1">
            <a:off x="7387571" y="-200"/>
            <a:ext cx="1754811" cy="5150701"/>
            <a:chOff x="-4" y="-200"/>
            <a:chExt cx="1754811" cy="5150701"/>
          </a:xfrm>
        </p:grpSpPr>
        <p:grpSp>
          <p:nvGrpSpPr>
            <p:cNvPr id="107" name="Google Shape;710;p9"/>
            <p:cNvGrpSpPr/>
            <p:nvPr/>
          </p:nvGrpSpPr>
          <p:grpSpPr>
            <a:xfrm>
              <a:off x="292641" y="-200"/>
              <a:ext cx="1462167" cy="5150701"/>
              <a:chOff x="1387483" y="0"/>
              <a:chExt cx="1462167" cy="5143500"/>
            </a:xfrm>
          </p:grpSpPr>
          <p:cxnSp>
            <p:nvCxnSpPr>
              <p:cNvPr id="3145804" name="Google Shape;711;p9"/>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805" name="Google Shape;712;p9"/>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806" name="Google Shape;713;p9"/>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807" name="Google Shape;714;p9"/>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cxnSp>
            <p:nvCxnSpPr>
              <p:cNvPr id="3145808" name="Google Shape;715;p9"/>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cxnSp>
            <p:nvCxnSpPr>
              <p:cNvPr id="3145809" name="Google Shape;716;p9"/>
              <p:cNvCxnSpPr>
                <a:cxnSpLocks/>
              </p:cNvCxnSpPr>
              <p:nvPr/>
            </p:nvCxnSpPr>
            <p:spPr>
              <a:xfrm>
                <a:off x="2849650" y="0"/>
                <a:ext cx="0" cy="5143500"/>
              </a:xfrm>
              <a:prstGeom prst="straightConnector1"/>
              <a:noFill/>
              <a:ln w="9525" cap="flat" cmpd="sng">
                <a:solidFill>
                  <a:schemeClr val="accent5"/>
                </a:solidFill>
                <a:prstDash val="solid"/>
                <a:round/>
                <a:headEnd type="none" w="med" len="med"/>
                <a:tailEnd type="none" w="med" len="med"/>
              </a:ln>
            </p:spPr>
          </p:cxnSp>
        </p:grpSp>
        <p:grpSp>
          <p:nvGrpSpPr>
            <p:cNvPr id="108" name="Google Shape;717;p9"/>
            <p:cNvGrpSpPr/>
            <p:nvPr/>
          </p:nvGrpSpPr>
          <p:grpSpPr>
            <a:xfrm>
              <a:off x="-4" y="232081"/>
              <a:ext cx="1754448" cy="4678945"/>
              <a:chOff x="-4" y="232081"/>
              <a:chExt cx="1754448" cy="4678945"/>
            </a:xfrm>
          </p:grpSpPr>
          <p:grpSp>
            <p:nvGrpSpPr>
              <p:cNvPr id="109" name="Google Shape;718;p9"/>
              <p:cNvGrpSpPr/>
              <p:nvPr/>
            </p:nvGrpSpPr>
            <p:grpSpPr>
              <a:xfrm rot="-5400000">
                <a:off x="-146297" y="670807"/>
                <a:ext cx="2047033" cy="1754448"/>
                <a:chOff x="217750" y="0"/>
                <a:chExt cx="2047033" cy="5143500"/>
              </a:xfrm>
            </p:grpSpPr>
            <p:cxnSp>
              <p:nvCxnSpPr>
                <p:cNvPr id="3145810" name="Google Shape;719;p9"/>
                <p:cNvCxnSpPr>
                  <a:cxnSpLocks/>
                </p:cNvCxnSpPr>
                <p:nvPr/>
              </p:nvCxnSpPr>
              <p:spPr>
                <a:xfrm>
                  <a:off x="217750" y="0"/>
                  <a:ext cx="0" cy="5143500"/>
                </a:xfrm>
                <a:prstGeom prst="straightConnector1"/>
                <a:noFill/>
                <a:ln w="9525" cap="flat" cmpd="sng">
                  <a:solidFill>
                    <a:schemeClr val="accent5"/>
                  </a:solidFill>
                  <a:prstDash val="solid"/>
                  <a:round/>
                  <a:headEnd type="none" w="med" len="med"/>
                  <a:tailEnd type="none" w="med" len="med"/>
                </a:ln>
              </p:spPr>
            </p:cxnSp>
            <p:cxnSp>
              <p:nvCxnSpPr>
                <p:cNvPr id="3145811" name="Google Shape;720;p9"/>
                <p:cNvCxnSpPr>
                  <a:cxnSpLocks/>
                </p:cNvCxnSpPr>
                <p:nvPr/>
              </p:nvCxnSpPr>
              <p:spPr>
                <a:xfrm>
                  <a:off x="510183" y="0"/>
                  <a:ext cx="0" cy="5143500"/>
                </a:xfrm>
                <a:prstGeom prst="straightConnector1"/>
                <a:noFill/>
                <a:ln w="9525" cap="flat" cmpd="sng">
                  <a:solidFill>
                    <a:schemeClr val="accent5"/>
                  </a:solidFill>
                  <a:prstDash val="solid"/>
                  <a:round/>
                  <a:headEnd type="none" w="med" len="med"/>
                  <a:tailEnd type="none" w="med" len="med"/>
                </a:ln>
              </p:spPr>
            </p:cxnSp>
            <p:cxnSp>
              <p:nvCxnSpPr>
                <p:cNvPr id="3145812" name="Google Shape;721;p9"/>
                <p:cNvCxnSpPr>
                  <a:cxnSpLocks/>
                </p:cNvCxnSpPr>
                <p:nvPr/>
              </p:nvCxnSpPr>
              <p:spPr>
                <a:xfrm>
                  <a:off x="802617" y="0"/>
                  <a:ext cx="0" cy="5143500"/>
                </a:xfrm>
                <a:prstGeom prst="straightConnector1"/>
                <a:noFill/>
                <a:ln w="9525" cap="flat" cmpd="sng">
                  <a:solidFill>
                    <a:schemeClr val="accent5"/>
                  </a:solidFill>
                  <a:prstDash val="solid"/>
                  <a:round/>
                  <a:headEnd type="none" w="med" len="med"/>
                  <a:tailEnd type="none" w="med" len="med"/>
                </a:ln>
              </p:spPr>
            </p:cxnSp>
            <p:cxnSp>
              <p:nvCxnSpPr>
                <p:cNvPr id="3145813" name="Google Shape;722;p9"/>
                <p:cNvCxnSpPr>
                  <a:cxnSpLocks/>
                </p:cNvCxnSpPr>
                <p:nvPr/>
              </p:nvCxnSpPr>
              <p:spPr>
                <a:xfrm>
                  <a:off x="1095050" y="0"/>
                  <a:ext cx="0" cy="5143500"/>
                </a:xfrm>
                <a:prstGeom prst="straightConnector1"/>
                <a:noFill/>
                <a:ln w="9525" cap="flat" cmpd="sng">
                  <a:solidFill>
                    <a:schemeClr val="accent5"/>
                  </a:solidFill>
                  <a:prstDash val="solid"/>
                  <a:round/>
                  <a:headEnd type="none" w="med" len="med"/>
                  <a:tailEnd type="none" w="med" len="med"/>
                </a:ln>
              </p:spPr>
            </p:cxnSp>
            <p:cxnSp>
              <p:nvCxnSpPr>
                <p:cNvPr id="3145814" name="Google Shape;723;p9"/>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815" name="Google Shape;724;p9"/>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816" name="Google Shape;725;p9"/>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817" name="Google Shape;726;p9"/>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grpSp>
          <p:grpSp>
            <p:nvGrpSpPr>
              <p:cNvPr id="110" name="Google Shape;727;p9"/>
              <p:cNvGrpSpPr/>
              <p:nvPr/>
            </p:nvGrpSpPr>
            <p:grpSpPr>
              <a:xfrm rot="-5400000">
                <a:off x="-146297" y="3010285"/>
                <a:ext cx="2047033" cy="1754448"/>
                <a:chOff x="217750" y="0"/>
                <a:chExt cx="2047033" cy="5143500"/>
              </a:xfrm>
            </p:grpSpPr>
            <p:cxnSp>
              <p:nvCxnSpPr>
                <p:cNvPr id="3145818" name="Google Shape;728;p9"/>
                <p:cNvCxnSpPr>
                  <a:cxnSpLocks/>
                </p:cNvCxnSpPr>
                <p:nvPr/>
              </p:nvCxnSpPr>
              <p:spPr>
                <a:xfrm>
                  <a:off x="217750" y="0"/>
                  <a:ext cx="0" cy="5143500"/>
                </a:xfrm>
                <a:prstGeom prst="straightConnector1"/>
                <a:noFill/>
                <a:ln w="9525" cap="flat" cmpd="sng">
                  <a:solidFill>
                    <a:schemeClr val="accent5"/>
                  </a:solidFill>
                  <a:prstDash val="solid"/>
                  <a:round/>
                  <a:headEnd type="none" w="med" len="med"/>
                  <a:tailEnd type="none" w="med" len="med"/>
                </a:ln>
              </p:spPr>
            </p:cxnSp>
            <p:cxnSp>
              <p:nvCxnSpPr>
                <p:cNvPr id="3145819" name="Google Shape;729;p9"/>
                <p:cNvCxnSpPr>
                  <a:cxnSpLocks/>
                </p:cNvCxnSpPr>
                <p:nvPr/>
              </p:nvCxnSpPr>
              <p:spPr>
                <a:xfrm>
                  <a:off x="510183" y="0"/>
                  <a:ext cx="0" cy="5143500"/>
                </a:xfrm>
                <a:prstGeom prst="straightConnector1"/>
                <a:noFill/>
                <a:ln w="9525" cap="flat" cmpd="sng">
                  <a:solidFill>
                    <a:schemeClr val="accent5"/>
                  </a:solidFill>
                  <a:prstDash val="solid"/>
                  <a:round/>
                  <a:headEnd type="none" w="med" len="med"/>
                  <a:tailEnd type="none" w="med" len="med"/>
                </a:ln>
              </p:spPr>
            </p:cxnSp>
            <p:cxnSp>
              <p:nvCxnSpPr>
                <p:cNvPr id="3145820" name="Google Shape;730;p9"/>
                <p:cNvCxnSpPr>
                  <a:cxnSpLocks/>
                </p:cNvCxnSpPr>
                <p:nvPr/>
              </p:nvCxnSpPr>
              <p:spPr>
                <a:xfrm>
                  <a:off x="802617" y="0"/>
                  <a:ext cx="0" cy="5143500"/>
                </a:xfrm>
                <a:prstGeom prst="straightConnector1"/>
                <a:noFill/>
                <a:ln w="9525" cap="flat" cmpd="sng">
                  <a:solidFill>
                    <a:schemeClr val="accent5"/>
                  </a:solidFill>
                  <a:prstDash val="solid"/>
                  <a:round/>
                  <a:headEnd type="none" w="med" len="med"/>
                  <a:tailEnd type="none" w="med" len="med"/>
                </a:ln>
              </p:spPr>
            </p:cxnSp>
            <p:cxnSp>
              <p:nvCxnSpPr>
                <p:cNvPr id="3145821" name="Google Shape;731;p9"/>
                <p:cNvCxnSpPr>
                  <a:cxnSpLocks/>
                </p:cNvCxnSpPr>
                <p:nvPr/>
              </p:nvCxnSpPr>
              <p:spPr>
                <a:xfrm>
                  <a:off x="1095050" y="0"/>
                  <a:ext cx="0" cy="5143500"/>
                </a:xfrm>
                <a:prstGeom prst="straightConnector1"/>
                <a:noFill/>
                <a:ln w="9525" cap="flat" cmpd="sng">
                  <a:solidFill>
                    <a:schemeClr val="accent5"/>
                  </a:solidFill>
                  <a:prstDash val="solid"/>
                  <a:round/>
                  <a:headEnd type="none" w="med" len="med"/>
                  <a:tailEnd type="none" w="med" len="med"/>
                </a:ln>
              </p:spPr>
            </p:cxnSp>
            <p:cxnSp>
              <p:nvCxnSpPr>
                <p:cNvPr id="3145822" name="Google Shape;732;p9"/>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823" name="Google Shape;733;p9"/>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824" name="Google Shape;734;p9"/>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825" name="Google Shape;735;p9"/>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grpSp>
          <p:cxnSp>
            <p:nvCxnSpPr>
              <p:cNvPr id="3145826" name="Google Shape;736;p9"/>
              <p:cNvCxnSpPr>
                <a:cxnSpLocks/>
              </p:cNvCxnSpPr>
              <p:nvPr/>
            </p:nvCxnSpPr>
            <p:spPr>
              <a:xfrm rot="10800000">
                <a:off x="877196" y="-645119"/>
                <a:ext cx="0" cy="1754400"/>
              </a:xfrm>
              <a:prstGeom prst="straightConnector1"/>
              <a:noFill/>
              <a:ln w="9525" cap="flat" cmpd="sng">
                <a:solidFill>
                  <a:schemeClr val="accent5"/>
                </a:solidFill>
                <a:prstDash val="solid"/>
                <a:round/>
                <a:headEnd type="none" w="med" len="med"/>
                <a:tailEnd type="none" w="med" len="med"/>
              </a:ln>
            </p:spPr>
          </p:cxnSp>
        </p:gr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11" name="Shape 737"/>
        <p:cNvGrpSpPr/>
        <p:nvPr/>
      </p:nvGrpSpPr>
      <p:grpSpPr>
        <a:xfrm>
          <a:off x="0" y="0"/>
          <a:ext cx="0" cy="0"/>
          <a:chOff x="0" y="0"/>
          <a:chExt cx="0" cy="0"/>
        </a:xfrm>
      </p:grpSpPr>
      <p:sp>
        <p:nvSpPr>
          <p:cNvPr id="1048824" name="Google Shape;738;p10"/>
          <p:cNvSpPr>
            <a:spLocks noGrp="1"/>
          </p:cNvSpPr>
          <p:nvPr>
            <p:ph type="pic" idx="2"/>
          </p:nvPr>
        </p:nvSpPr>
        <p:spPr>
          <a:xfrm>
            <a:off x="225" y="0"/>
            <a:ext cx="9144000" cy="5143500"/>
          </a:xfrm>
          <a:prstGeom prst="rect"/>
          <a:noFill/>
          <a:ln>
            <a:noFill/>
          </a:ln>
        </p:spPr>
      </p:sp>
      <p:sp>
        <p:nvSpPr>
          <p:cNvPr id="1048825" name="Google Shape;739;p10"/>
          <p:cNvSpPr txBox="1">
            <a:spLocks noGrp="1"/>
          </p:cNvSpPr>
          <p:nvPr>
            <p:ph type="title"/>
          </p:nvPr>
        </p:nvSpPr>
        <p:spPr>
          <a:xfrm>
            <a:off x="1445475" y="4014450"/>
            <a:ext cx="6253200" cy="572700"/>
          </a:xfrm>
          <a:prstGeom prst="rect"/>
          <a:solidFill>
            <a:schemeClr val="lt1"/>
          </a:solidFill>
        </p:spPr>
        <p:txBody>
          <a:bodyPr anchor="ctr" anchorCtr="0" bIns="91425" lIns="91425" rIns="91425" spcFirstLastPara="1" tIns="91425" wrap="square">
            <a:noAutofit/>
          </a:bodyPr>
          <a:lstStyle>
            <a:lvl1pPr algn="ctr" lvl="0" rtl="0">
              <a:spcBef>
                <a:spcPts val="0"/>
              </a:spcBef>
              <a:spcAft>
                <a:spcPts val="0"/>
              </a:spcAft>
              <a:buSzPts val="2800"/>
              <a:buNone/>
              <a:defRPr sz="2800"/>
            </a:lvl1pPr>
            <a:lvl2pPr algn="ctr" lvl="1" rtl="0">
              <a:spcBef>
                <a:spcPts val="0"/>
              </a:spcBef>
              <a:spcAft>
                <a:spcPts val="0"/>
              </a:spcAft>
              <a:buSzPts val="2800"/>
              <a:buNone/>
              <a:defRPr sz="2800"/>
            </a:lvl2pPr>
            <a:lvl3pPr algn="ctr" lvl="2" rtl="0">
              <a:spcBef>
                <a:spcPts val="0"/>
              </a:spcBef>
              <a:spcAft>
                <a:spcPts val="0"/>
              </a:spcAft>
              <a:buSzPts val="2800"/>
              <a:buNone/>
              <a:defRPr sz="2800"/>
            </a:lvl3pPr>
            <a:lvl4pPr algn="ctr" lvl="3" rtl="0">
              <a:spcBef>
                <a:spcPts val="0"/>
              </a:spcBef>
              <a:spcAft>
                <a:spcPts val="0"/>
              </a:spcAft>
              <a:buSzPts val="2800"/>
              <a:buNone/>
              <a:defRPr sz="2800"/>
            </a:lvl4pPr>
            <a:lvl5pPr algn="ctr" lvl="4" rtl="0">
              <a:spcBef>
                <a:spcPts val="0"/>
              </a:spcBef>
              <a:spcAft>
                <a:spcPts val="0"/>
              </a:spcAft>
              <a:buSzPts val="2800"/>
              <a:buNone/>
              <a:defRPr sz="2800"/>
            </a:lvl5pPr>
            <a:lvl6pPr algn="ctr" lvl="5" rtl="0">
              <a:spcBef>
                <a:spcPts val="0"/>
              </a:spcBef>
              <a:spcAft>
                <a:spcPts val="0"/>
              </a:spcAft>
              <a:buSzPts val="2800"/>
              <a:buNone/>
              <a:defRPr sz="2800"/>
            </a:lvl6pPr>
            <a:lvl7pPr algn="ctr" lvl="6" rtl="0">
              <a:spcBef>
                <a:spcPts val="0"/>
              </a:spcBef>
              <a:spcAft>
                <a:spcPts val="0"/>
              </a:spcAft>
              <a:buSzPts val="2800"/>
              <a:buNone/>
              <a:defRPr sz="2800"/>
            </a:lvl7pPr>
            <a:lvl8pPr algn="ctr" lvl="7" rtl="0">
              <a:spcBef>
                <a:spcPts val="0"/>
              </a:spcBef>
              <a:spcAft>
                <a:spcPts val="0"/>
              </a:spcAft>
              <a:buSzPts val="2800"/>
              <a:buNone/>
              <a:defRPr sz="2800"/>
            </a:lvl8pPr>
            <a:lvl9pPr algn="ctr" lvl="8" rtl="0">
              <a:spcBef>
                <a:spcPts val="0"/>
              </a:spcBef>
              <a:spcAft>
                <a:spcPts val="0"/>
              </a:spcAft>
              <a:buSzPts val="2800"/>
              <a:buNone/>
              <a:defRPr sz="280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5"/>
        </a:solidFill>
        <a:effectLst/>
      </p:bgPr>
    </p:bg>
    <p:spTree>
      <p:nvGrpSpPr>
        <p:cNvPr id="112" name="Shape 772"/>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p:cSld name="CUSTOM_9">
    <p:spTree>
      <p:nvGrpSpPr>
        <p:cNvPr id="79" name="Shape 1311"/>
        <p:cNvGrpSpPr/>
        <p:nvPr/>
      </p:nvGrpSpPr>
      <p:grpSpPr>
        <a:xfrm>
          <a:off x="0" y="0"/>
          <a:ext cx="0" cy="0"/>
          <a:chOff x="0" y="0"/>
          <a:chExt cx="0" cy="0"/>
        </a:xfrm>
      </p:grpSpPr>
      <p:sp>
        <p:nvSpPr>
          <p:cNvPr id="1048646" name="Google Shape;1312;p23"/>
          <p:cNvSpPr/>
          <p:nvPr/>
        </p:nvSpPr>
        <p:spPr>
          <a:xfrm>
            <a:off x="0" y="4911025"/>
            <a:ext cx="9144000" cy="232500"/>
          </a:xfrm>
          <a:prstGeom prst="rect"/>
          <a:solidFill>
            <a:schemeClr val="dk2"/>
          </a:solidFill>
          <a:ln>
            <a:noFill/>
          </a:ln>
        </p:spPr>
        <p:txBody>
          <a:bodyPr anchor="ctr" anchorCtr="0" bIns="91425" lIns="91425" rIns="91425" spcFirstLastPara="1" tIns="91425" wrap="square">
            <a:noAutofit/>
          </a:bodyPr>
          <a:p>
            <a:pPr algn="ctr" indent="0" lvl="0" marL="0" rtl="0">
              <a:spcBef>
                <a:spcPts val="0"/>
              </a:spcBef>
              <a:spcAft>
                <a:spcPts val="0"/>
              </a:spcAft>
              <a:buNone/>
            </a:pPr>
            <a:endParaRPr>
              <a:latin typeface="Inter"/>
              <a:ea typeface="Inter"/>
              <a:cs typeface="Inter"/>
              <a:sym typeface="Inter"/>
            </a:endParaRPr>
          </a:p>
        </p:txBody>
      </p:sp>
      <p:grpSp>
        <p:nvGrpSpPr>
          <p:cNvPr id="80" name="Google Shape;1313;p23"/>
          <p:cNvGrpSpPr/>
          <p:nvPr/>
        </p:nvGrpSpPr>
        <p:grpSpPr>
          <a:xfrm>
            <a:off x="25" y="4618550"/>
            <a:ext cx="9144629" cy="532352"/>
            <a:chOff x="25" y="4618550"/>
            <a:chExt cx="9144629" cy="532352"/>
          </a:xfrm>
        </p:grpSpPr>
        <p:grpSp>
          <p:nvGrpSpPr>
            <p:cNvPr id="81" name="Google Shape;1314;p23"/>
            <p:cNvGrpSpPr/>
            <p:nvPr/>
          </p:nvGrpSpPr>
          <p:grpSpPr>
            <a:xfrm rot="-5400000">
              <a:off x="4426108" y="192467"/>
              <a:ext cx="292463" cy="9144629"/>
              <a:chOff x="217750" y="0"/>
              <a:chExt cx="292433" cy="5143500"/>
            </a:xfrm>
          </p:grpSpPr>
          <p:cxnSp>
            <p:nvCxnSpPr>
              <p:cNvPr id="3145747" name="Google Shape;1315;p23"/>
              <p:cNvCxnSpPr>
                <a:cxnSpLocks/>
              </p:cNvCxnSpPr>
              <p:nvPr/>
            </p:nvCxnSpPr>
            <p:spPr>
              <a:xfrm>
                <a:off x="217750" y="0"/>
                <a:ext cx="0" cy="5143500"/>
              </a:xfrm>
              <a:prstGeom prst="straightConnector1"/>
              <a:noFill/>
              <a:ln w="9525" cap="flat" cmpd="sng">
                <a:solidFill>
                  <a:schemeClr val="accent5"/>
                </a:solidFill>
                <a:prstDash val="solid"/>
                <a:round/>
                <a:headEnd type="none" w="med" len="med"/>
                <a:tailEnd type="none" w="med" len="med"/>
              </a:ln>
            </p:spPr>
          </p:cxnSp>
          <p:cxnSp>
            <p:nvCxnSpPr>
              <p:cNvPr id="3145748" name="Google Shape;1316;p23"/>
              <p:cNvCxnSpPr>
                <a:cxnSpLocks/>
              </p:cNvCxnSpPr>
              <p:nvPr/>
            </p:nvCxnSpPr>
            <p:spPr>
              <a:xfrm>
                <a:off x="510183" y="0"/>
                <a:ext cx="0" cy="5143500"/>
              </a:xfrm>
              <a:prstGeom prst="straightConnector1"/>
              <a:noFill/>
              <a:ln w="9525" cap="flat" cmpd="sng">
                <a:solidFill>
                  <a:schemeClr val="accent5"/>
                </a:solidFill>
                <a:prstDash val="solid"/>
                <a:round/>
                <a:headEnd type="none" w="med" len="med"/>
                <a:tailEnd type="none" w="med" len="med"/>
              </a:ln>
            </p:spPr>
          </p:cxnSp>
        </p:grpSp>
        <p:grpSp>
          <p:nvGrpSpPr>
            <p:cNvPr id="82" name="Google Shape;1317;p23"/>
            <p:cNvGrpSpPr/>
            <p:nvPr/>
          </p:nvGrpSpPr>
          <p:grpSpPr>
            <a:xfrm>
              <a:off x="292691" y="4618550"/>
              <a:ext cx="2924317" cy="532352"/>
              <a:chOff x="292691" y="4618550"/>
              <a:chExt cx="2924317" cy="532352"/>
            </a:xfrm>
          </p:grpSpPr>
          <p:grpSp>
            <p:nvGrpSpPr>
              <p:cNvPr id="83" name="Google Shape;1318;p23"/>
              <p:cNvGrpSpPr/>
              <p:nvPr/>
            </p:nvGrpSpPr>
            <p:grpSpPr>
              <a:xfrm>
                <a:off x="292691" y="4618550"/>
                <a:ext cx="1169733" cy="532352"/>
                <a:chOff x="1387483" y="0"/>
                <a:chExt cx="1169733" cy="5143500"/>
              </a:xfrm>
            </p:grpSpPr>
            <p:cxnSp>
              <p:nvCxnSpPr>
                <p:cNvPr id="3145749" name="Google Shape;1319;p23"/>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750" name="Google Shape;1320;p23"/>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751" name="Google Shape;1321;p23"/>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752" name="Google Shape;1322;p23"/>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cxnSp>
              <p:nvCxnSpPr>
                <p:cNvPr id="3145753" name="Google Shape;1323;p23"/>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grpSp>
          <p:grpSp>
            <p:nvGrpSpPr>
              <p:cNvPr id="84" name="Google Shape;1324;p23"/>
              <p:cNvGrpSpPr/>
              <p:nvPr/>
            </p:nvGrpSpPr>
            <p:grpSpPr>
              <a:xfrm>
                <a:off x="1754841" y="4618550"/>
                <a:ext cx="1462167" cy="532352"/>
                <a:chOff x="1387483" y="0"/>
                <a:chExt cx="1462167" cy="5143500"/>
              </a:xfrm>
            </p:grpSpPr>
            <p:cxnSp>
              <p:nvCxnSpPr>
                <p:cNvPr id="3145754" name="Google Shape;1325;p23"/>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755" name="Google Shape;1326;p23"/>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756" name="Google Shape;1327;p23"/>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757" name="Google Shape;1328;p23"/>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cxnSp>
              <p:nvCxnSpPr>
                <p:cNvPr id="3145758" name="Google Shape;1329;p23"/>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cxnSp>
              <p:nvCxnSpPr>
                <p:cNvPr id="3145759" name="Google Shape;1330;p23"/>
                <p:cNvCxnSpPr>
                  <a:cxnSpLocks/>
                </p:cNvCxnSpPr>
                <p:nvPr/>
              </p:nvCxnSpPr>
              <p:spPr>
                <a:xfrm>
                  <a:off x="2849650" y="0"/>
                  <a:ext cx="0" cy="5143500"/>
                </a:xfrm>
                <a:prstGeom prst="straightConnector1"/>
                <a:noFill/>
                <a:ln w="9525" cap="flat" cmpd="sng">
                  <a:solidFill>
                    <a:schemeClr val="accent5"/>
                  </a:solidFill>
                  <a:prstDash val="solid"/>
                  <a:round/>
                  <a:headEnd type="none" w="med" len="med"/>
                  <a:tailEnd type="none" w="med" len="med"/>
                </a:ln>
              </p:spPr>
            </p:cxnSp>
          </p:grpSp>
        </p:grpSp>
        <p:grpSp>
          <p:nvGrpSpPr>
            <p:cNvPr id="85" name="Google Shape;1331;p23"/>
            <p:cNvGrpSpPr/>
            <p:nvPr/>
          </p:nvGrpSpPr>
          <p:grpSpPr>
            <a:xfrm>
              <a:off x="3509424" y="4618550"/>
              <a:ext cx="2631883" cy="532352"/>
              <a:chOff x="585124" y="4618550"/>
              <a:chExt cx="2631883" cy="532352"/>
            </a:xfrm>
          </p:grpSpPr>
          <p:grpSp>
            <p:nvGrpSpPr>
              <p:cNvPr id="86" name="Google Shape;1332;p23"/>
              <p:cNvGrpSpPr/>
              <p:nvPr/>
            </p:nvGrpSpPr>
            <p:grpSpPr>
              <a:xfrm>
                <a:off x="585124" y="4618550"/>
                <a:ext cx="877300" cy="532352"/>
                <a:chOff x="1679917" y="0"/>
                <a:chExt cx="877300" cy="5143500"/>
              </a:xfrm>
            </p:grpSpPr>
            <p:cxnSp>
              <p:nvCxnSpPr>
                <p:cNvPr id="3145760" name="Google Shape;1333;p23"/>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761" name="Google Shape;1334;p23"/>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762" name="Google Shape;1335;p23"/>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cxnSp>
              <p:nvCxnSpPr>
                <p:cNvPr id="3145763" name="Google Shape;1336;p23"/>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grpSp>
          <p:grpSp>
            <p:nvGrpSpPr>
              <p:cNvPr id="87" name="Google Shape;1337;p23"/>
              <p:cNvGrpSpPr/>
              <p:nvPr/>
            </p:nvGrpSpPr>
            <p:grpSpPr>
              <a:xfrm>
                <a:off x="1754841" y="4618550"/>
                <a:ext cx="1462167" cy="532352"/>
                <a:chOff x="1387483" y="0"/>
                <a:chExt cx="1462167" cy="5143500"/>
              </a:xfrm>
            </p:grpSpPr>
            <p:cxnSp>
              <p:nvCxnSpPr>
                <p:cNvPr id="3145764" name="Google Shape;1338;p23"/>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765" name="Google Shape;1339;p23"/>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766" name="Google Shape;1340;p23"/>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767" name="Google Shape;1341;p23"/>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cxnSp>
              <p:nvCxnSpPr>
                <p:cNvPr id="3145768" name="Google Shape;1342;p23"/>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cxnSp>
              <p:nvCxnSpPr>
                <p:cNvPr id="3145769" name="Google Shape;1343;p23"/>
                <p:cNvCxnSpPr>
                  <a:cxnSpLocks/>
                </p:cNvCxnSpPr>
                <p:nvPr/>
              </p:nvCxnSpPr>
              <p:spPr>
                <a:xfrm>
                  <a:off x="2849650" y="0"/>
                  <a:ext cx="0" cy="5143500"/>
                </a:xfrm>
                <a:prstGeom prst="straightConnector1"/>
                <a:noFill/>
                <a:ln w="9525" cap="flat" cmpd="sng">
                  <a:solidFill>
                    <a:schemeClr val="accent5"/>
                  </a:solidFill>
                  <a:prstDash val="solid"/>
                  <a:round/>
                  <a:headEnd type="none" w="med" len="med"/>
                  <a:tailEnd type="none" w="med" len="med"/>
                </a:ln>
              </p:spPr>
            </p:cxnSp>
          </p:grpSp>
        </p:grpSp>
        <p:grpSp>
          <p:nvGrpSpPr>
            <p:cNvPr id="88" name="Google Shape;1344;p23"/>
            <p:cNvGrpSpPr/>
            <p:nvPr/>
          </p:nvGrpSpPr>
          <p:grpSpPr>
            <a:xfrm>
              <a:off x="6433732" y="4618550"/>
              <a:ext cx="2339450" cy="532352"/>
              <a:chOff x="877557" y="4618550"/>
              <a:chExt cx="2339450" cy="532352"/>
            </a:xfrm>
          </p:grpSpPr>
          <p:grpSp>
            <p:nvGrpSpPr>
              <p:cNvPr id="89" name="Google Shape;1345;p23"/>
              <p:cNvGrpSpPr/>
              <p:nvPr/>
            </p:nvGrpSpPr>
            <p:grpSpPr>
              <a:xfrm>
                <a:off x="877557" y="4618550"/>
                <a:ext cx="584867" cy="532352"/>
                <a:chOff x="1972350" y="0"/>
                <a:chExt cx="584867" cy="5143500"/>
              </a:xfrm>
            </p:grpSpPr>
            <p:cxnSp>
              <p:nvCxnSpPr>
                <p:cNvPr id="3145770" name="Google Shape;1346;p23"/>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771" name="Google Shape;1347;p23"/>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cxnSp>
              <p:nvCxnSpPr>
                <p:cNvPr id="3145772" name="Google Shape;1348;p23"/>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grpSp>
          <p:grpSp>
            <p:nvGrpSpPr>
              <p:cNvPr id="90" name="Google Shape;1349;p23"/>
              <p:cNvGrpSpPr/>
              <p:nvPr/>
            </p:nvGrpSpPr>
            <p:grpSpPr>
              <a:xfrm>
                <a:off x="1754841" y="4618550"/>
                <a:ext cx="1462167" cy="532352"/>
                <a:chOff x="1387483" y="0"/>
                <a:chExt cx="1462167" cy="5143500"/>
              </a:xfrm>
            </p:grpSpPr>
            <p:cxnSp>
              <p:nvCxnSpPr>
                <p:cNvPr id="3145773" name="Google Shape;1350;p23"/>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774" name="Google Shape;1351;p23"/>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775" name="Google Shape;1352;p23"/>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776" name="Google Shape;1353;p23"/>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cxnSp>
              <p:nvCxnSpPr>
                <p:cNvPr id="3145777" name="Google Shape;1354;p23"/>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cxnSp>
              <p:nvCxnSpPr>
                <p:cNvPr id="3145778" name="Google Shape;1355;p23"/>
                <p:cNvCxnSpPr>
                  <a:cxnSpLocks/>
                </p:cNvCxnSpPr>
                <p:nvPr/>
              </p:nvCxnSpPr>
              <p:spPr>
                <a:xfrm>
                  <a:off x="2849650" y="0"/>
                  <a:ext cx="0" cy="5143500"/>
                </a:xfrm>
                <a:prstGeom prst="straightConnector1"/>
                <a:noFill/>
                <a:ln w="9525" cap="flat" cmpd="sng">
                  <a:solidFill>
                    <a:schemeClr val="accent5"/>
                  </a:solidFill>
                  <a:prstDash val="solid"/>
                  <a:round/>
                  <a:headEnd type="none" w="med" len="med"/>
                  <a:tailEnd type="none" w="med" len="med"/>
                </a:ln>
              </p:spPr>
            </p:cxnSp>
          </p:grpSp>
        </p:grpSp>
        <p:grpSp>
          <p:nvGrpSpPr>
            <p:cNvPr id="91" name="Google Shape;1356;p23"/>
            <p:cNvGrpSpPr/>
            <p:nvPr/>
          </p:nvGrpSpPr>
          <p:grpSpPr>
            <a:xfrm>
              <a:off x="8773182" y="4618550"/>
              <a:ext cx="292433" cy="532352"/>
              <a:chOff x="1972350" y="0"/>
              <a:chExt cx="292433" cy="5143500"/>
            </a:xfrm>
          </p:grpSpPr>
          <p:cxnSp>
            <p:nvCxnSpPr>
              <p:cNvPr id="3145779" name="Google Shape;1357;p23"/>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780" name="Google Shape;1358;p23"/>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grpSp>
      </p:grpSp>
      <p:grpSp>
        <p:nvGrpSpPr>
          <p:cNvPr id="92" name="Google Shape;1359;p23"/>
          <p:cNvGrpSpPr/>
          <p:nvPr/>
        </p:nvGrpSpPr>
        <p:grpSpPr>
          <a:xfrm>
            <a:off x="100867" y="123169"/>
            <a:ext cx="9153546" cy="4702777"/>
            <a:chOff x="100867" y="199369"/>
            <a:chExt cx="9153546" cy="4702777"/>
          </a:xfrm>
        </p:grpSpPr>
        <p:grpSp>
          <p:nvGrpSpPr>
            <p:cNvPr id="93" name="Google Shape;1360;p23"/>
            <p:cNvGrpSpPr/>
            <p:nvPr/>
          </p:nvGrpSpPr>
          <p:grpSpPr>
            <a:xfrm>
              <a:off x="100867" y="199369"/>
              <a:ext cx="466707" cy="693575"/>
              <a:chOff x="5450121" y="3289279"/>
              <a:chExt cx="919800" cy="1366920"/>
            </a:xfrm>
          </p:grpSpPr>
          <p:sp>
            <p:nvSpPr>
              <p:cNvPr id="1048647" name="Google Shape;1361;p23"/>
              <p:cNvSpPr/>
              <p:nvPr/>
            </p:nvSpPr>
            <p:spPr>
              <a:xfrm>
                <a:off x="5652801" y="3289279"/>
                <a:ext cx="320040" cy="754920"/>
              </a:xfrm>
              <a:custGeom>
                <a:avLst/>
                <a:ahLst/>
                <a:rect l="l" t="t" r="r" b="b"/>
                <a:pathLst>
                  <a:path w="889" h="2097" extrusionOk="0">
                    <a:moveTo>
                      <a:pt x="889" y="444"/>
                    </a:moveTo>
                    <a:lnTo>
                      <a:pt x="444" y="0"/>
                    </a:lnTo>
                    <a:lnTo>
                      <a:pt x="0" y="444"/>
                    </a:lnTo>
                    <a:lnTo>
                      <a:pt x="164" y="444"/>
                    </a:lnTo>
                    <a:lnTo>
                      <a:pt x="164" y="2097"/>
                    </a:lnTo>
                    <a:lnTo>
                      <a:pt x="724" y="2097"/>
                    </a:lnTo>
                    <a:lnTo>
                      <a:pt x="724" y="444"/>
                    </a:lnTo>
                    <a:lnTo>
                      <a:pt x="889" y="444"/>
                    </a:lnTo>
                    <a:close/>
                  </a:path>
                </a:pathLst>
              </a:custGeom>
              <a:solidFill>
                <a:schemeClr val="accent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48" name="Google Shape;1362;p23"/>
              <p:cNvSpPr/>
              <p:nvPr/>
            </p:nvSpPr>
            <p:spPr>
              <a:xfrm>
                <a:off x="5450121" y="4149319"/>
                <a:ext cx="919800" cy="86040"/>
              </a:xfrm>
              <a:custGeom>
                <a:avLst/>
                <a:ahLst/>
                <a:rect l="l" t="t" r="r" b="b"/>
                <a:pathLst>
                  <a:path w="2555" h="239" extrusionOk="0">
                    <a:moveTo>
                      <a:pt x="0" y="0"/>
                    </a:moveTo>
                    <a:lnTo>
                      <a:pt x="2555" y="0"/>
                    </a:lnTo>
                    <a:lnTo>
                      <a:pt x="2555" y="239"/>
                    </a:lnTo>
                    <a:lnTo>
                      <a:pt x="0" y="239"/>
                    </a:lnTo>
                    <a:lnTo>
                      <a:pt x="0" y="0"/>
                    </a:lnTo>
                    <a:close/>
                  </a:path>
                </a:pathLst>
              </a:custGeom>
              <a:solidFill>
                <a:schemeClr val="accent3"/>
              </a:solidFill>
              <a:ln>
                <a:noFill/>
              </a:ln>
            </p:spPr>
            <p:txBody>
              <a:bodyPr anchor="ctr" anchorCtr="1" bIns="41025" lIns="90000" rIns="90000" spcFirstLastPara="1" tIns="41025"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49" name="Google Shape;1363;p23"/>
              <p:cNvSpPr/>
              <p:nvPr/>
            </p:nvSpPr>
            <p:spPr>
              <a:xfrm>
                <a:off x="5450121" y="4289719"/>
                <a:ext cx="919800" cy="85680"/>
              </a:xfrm>
              <a:custGeom>
                <a:avLst/>
                <a:ahLst/>
                <a:rect l="l" t="t" r="r" b="b"/>
                <a:pathLst>
                  <a:path w="2555" h="238" extrusionOk="0">
                    <a:moveTo>
                      <a:pt x="0" y="0"/>
                    </a:moveTo>
                    <a:lnTo>
                      <a:pt x="2555" y="0"/>
                    </a:lnTo>
                    <a:lnTo>
                      <a:pt x="2555" y="238"/>
                    </a:lnTo>
                    <a:lnTo>
                      <a:pt x="0" y="238"/>
                    </a:lnTo>
                    <a:lnTo>
                      <a:pt x="0" y="0"/>
                    </a:lnTo>
                    <a:close/>
                  </a:path>
                </a:pathLst>
              </a:custGeom>
              <a:solidFill>
                <a:schemeClr val="accent3"/>
              </a:solidFill>
              <a:ln>
                <a:noFill/>
              </a:ln>
            </p:spPr>
            <p:txBody>
              <a:bodyPr anchor="ctr" anchorCtr="1" bIns="40675" lIns="90000" rIns="90000" spcFirstLastPara="1" tIns="40675"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50" name="Google Shape;1364;p23"/>
              <p:cNvSpPr/>
              <p:nvPr/>
            </p:nvSpPr>
            <p:spPr>
              <a:xfrm>
                <a:off x="5450121" y="4430119"/>
                <a:ext cx="919800" cy="85680"/>
              </a:xfrm>
              <a:custGeom>
                <a:avLst/>
                <a:ahLst/>
                <a:rect l="l" t="t" r="r" b="b"/>
                <a:pathLst>
                  <a:path w="2555" h="238" extrusionOk="0">
                    <a:moveTo>
                      <a:pt x="0" y="0"/>
                    </a:moveTo>
                    <a:lnTo>
                      <a:pt x="2555" y="0"/>
                    </a:lnTo>
                    <a:lnTo>
                      <a:pt x="2555" y="238"/>
                    </a:lnTo>
                    <a:lnTo>
                      <a:pt x="0" y="238"/>
                    </a:lnTo>
                    <a:lnTo>
                      <a:pt x="0" y="0"/>
                    </a:lnTo>
                    <a:close/>
                  </a:path>
                </a:pathLst>
              </a:custGeom>
              <a:solidFill>
                <a:schemeClr val="accent3"/>
              </a:solidFill>
              <a:ln>
                <a:noFill/>
              </a:ln>
            </p:spPr>
            <p:txBody>
              <a:bodyPr anchor="ctr" anchorCtr="1" bIns="40675" lIns="90000" rIns="90000" spcFirstLastPara="1" tIns="40675"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51" name="Google Shape;1365;p23"/>
              <p:cNvSpPr/>
              <p:nvPr/>
            </p:nvSpPr>
            <p:spPr>
              <a:xfrm>
                <a:off x="5450121" y="4570519"/>
                <a:ext cx="467640" cy="85680"/>
              </a:xfrm>
              <a:custGeom>
                <a:avLst/>
                <a:ahLst/>
                <a:rect l="l" t="t" r="r" b="b"/>
                <a:pathLst>
                  <a:path w="1299" h="238" extrusionOk="0">
                    <a:moveTo>
                      <a:pt x="0" y="0"/>
                    </a:moveTo>
                    <a:lnTo>
                      <a:pt x="1299" y="0"/>
                    </a:lnTo>
                    <a:lnTo>
                      <a:pt x="1299" y="238"/>
                    </a:lnTo>
                    <a:lnTo>
                      <a:pt x="0" y="238"/>
                    </a:lnTo>
                    <a:lnTo>
                      <a:pt x="0" y="0"/>
                    </a:lnTo>
                    <a:close/>
                  </a:path>
                </a:pathLst>
              </a:custGeom>
              <a:solidFill>
                <a:schemeClr val="accent3"/>
              </a:solidFill>
              <a:ln>
                <a:noFill/>
              </a:ln>
            </p:spPr>
            <p:txBody>
              <a:bodyPr anchor="ctr" anchorCtr="1" bIns="40675" lIns="90000" rIns="90000" spcFirstLastPara="1" tIns="40675"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grpSp>
        <p:sp>
          <p:nvSpPr>
            <p:cNvPr id="1048652" name="Google Shape;1366;p23"/>
            <p:cNvSpPr/>
            <p:nvPr/>
          </p:nvSpPr>
          <p:spPr>
            <a:xfrm flipH="1">
              <a:off x="8430782" y="4867324"/>
              <a:ext cx="823631" cy="34823"/>
            </a:xfrm>
            <a:custGeom>
              <a:avLst/>
              <a:ahLst/>
              <a:rect l="l" t="t" r="r" b="b"/>
              <a:pathLst>
                <a:path w="5369" h="227" extrusionOk="0">
                  <a:moveTo>
                    <a:pt x="5369" y="114"/>
                  </a:moveTo>
                  <a:cubicBezTo>
                    <a:pt x="5369" y="134"/>
                    <a:pt x="5245" y="154"/>
                    <a:pt x="5010" y="171"/>
                  </a:cubicBezTo>
                  <a:cubicBezTo>
                    <a:pt x="4774" y="189"/>
                    <a:pt x="4435" y="202"/>
                    <a:pt x="4027" y="212"/>
                  </a:cubicBezTo>
                  <a:cubicBezTo>
                    <a:pt x="3619" y="222"/>
                    <a:pt x="3155" y="227"/>
                    <a:pt x="2684" y="227"/>
                  </a:cubicBezTo>
                  <a:cubicBezTo>
                    <a:pt x="2212" y="227"/>
                    <a:pt x="1750" y="222"/>
                    <a:pt x="1342" y="212"/>
                  </a:cubicBezTo>
                  <a:cubicBezTo>
                    <a:pt x="934" y="202"/>
                    <a:pt x="594" y="189"/>
                    <a:pt x="359" y="171"/>
                  </a:cubicBezTo>
                  <a:cubicBezTo>
                    <a:pt x="123" y="154"/>
                    <a:pt x="0" y="134"/>
                    <a:pt x="0" y="114"/>
                  </a:cubicBezTo>
                  <a:cubicBezTo>
                    <a:pt x="0" y="94"/>
                    <a:pt x="124" y="74"/>
                    <a:pt x="359" y="57"/>
                  </a:cubicBezTo>
                  <a:cubicBezTo>
                    <a:pt x="595" y="40"/>
                    <a:pt x="934" y="25"/>
                    <a:pt x="1342" y="15"/>
                  </a:cubicBezTo>
                  <a:cubicBezTo>
                    <a:pt x="1750" y="5"/>
                    <a:pt x="2213" y="0"/>
                    <a:pt x="2684" y="0"/>
                  </a:cubicBezTo>
                  <a:cubicBezTo>
                    <a:pt x="3156" y="0"/>
                    <a:pt x="3619" y="5"/>
                    <a:pt x="4027" y="15"/>
                  </a:cubicBezTo>
                  <a:cubicBezTo>
                    <a:pt x="4435" y="25"/>
                    <a:pt x="4774" y="40"/>
                    <a:pt x="5010" y="57"/>
                  </a:cubicBezTo>
                  <a:cubicBezTo>
                    <a:pt x="5245" y="74"/>
                    <a:pt x="5369" y="94"/>
                    <a:pt x="5369" y="114"/>
                  </a:cubicBezTo>
                  <a:close/>
                </a:path>
              </a:pathLst>
            </a:custGeom>
            <a:solidFill>
              <a:srgbClr val="61795F">
                <a:alpha val="27219"/>
              </a:srgbClr>
            </a:solidFill>
            <a:ln>
              <a:noFill/>
            </a:ln>
          </p:spPr>
          <p:txBody>
            <a:bodyPr anchor="ctr" anchorCtr="1" bIns="36700" lIns="90000" rIns="90000" spcFirstLastPara="1" tIns="367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grpSp>
          <p:nvGrpSpPr>
            <p:cNvPr id="94" name="Google Shape;1367;p23"/>
            <p:cNvGrpSpPr/>
            <p:nvPr/>
          </p:nvGrpSpPr>
          <p:grpSpPr>
            <a:xfrm>
              <a:off x="7681704" y="3962131"/>
              <a:ext cx="1336163" cy="912988"/>
              <a:chOff x="1641665" y="2480629"/>
              <a:chExt cx="2989178" cy="2042479"/>
            </a:xfrm>
          </p:grpSpPr>
          <p:sp>
            <p:nvSpPr>
              <p:cNvPr id="1048653" name="Google Shape;1368;p23"/>
              <p:cNvSpPr/>
              <p:nvPr/>
            </p:nvSpPr>
            <p:spPr>
              <a:xfrm flipH="1">
                <a:off x="1642008" y="4301585"/>
                <a:ext cx="1842574" cy="77904"/>
              </a:xfrm>
              <a:custGeom>
                <a:avLst/>
                <a:ahLst/>
                <a:rect l="l" t="t" r="r" b="b"/>
                <a:pathLst>
                  <a:path w="5369" h="227" extrusionOk="0">
                    <a:moveTo>
                      <a:pt x="5369" y="114"/>
                    </a:moveTo>
                    <a:cubicBezTo>
                      <a:pt x="5369" y="134"/>
                      <a:pt x="5245" y="154"/>
                      <a:pt x="5010" y="171"/>
                    </a:cubicBezTo>
                    <a:cubicBezTo>
                      <a:pt x="4774" y="189"/>
                      <a:pt x="4435" y="202"/>
                      <a:pt x="4027" y="212"/>
                    </a:cubicBezTo>
                    <a:cubicBezTo>
                      <a:pt x="3619" y="222"/>
                      <a:pt x="3155" y="227"/>
                      <a:pt x="2684" y="227"/>
                    </a:cubicBezTo>
                    <a:cubicBezTo>
                      <a:pt x="2212" y="227"/>
                      <a:pt x="1750" y="222"/>
                      <a:pt x="1342" y="212"/>
                    </a:cubicBezTo>
                    <a:cubicBezTo>
                      <a:pt x="934" y="202"/>
                      <a:pt x="594" y="189"/>
                      <a:pt x="359" y="171"/>
                    </a:cubicBezTo>
                    <a:cubicBezTo>
                      <a:pt x="123" y="154"/>
                      <a:pt x="0" y="134"/>
                      <a:pt x="0" y="114"/>
                    </a:cubicBezTo>
                    <a:cubicBezTo>
                      <a:pt x="0" y="94"/>
                      <a:pt x="124" y="74"/>
                      <a:pt x="359" y="57"/>
                    </a:cubicBezTo>
                    <a:cubicBezTo>
                      <a:pt x="595" y="40"/>
                      <a:pt x="934" y="25"/>
                      <a:pt x="1342" y="15"/>
                    </a:cubicBezTo>
                    <a:cubicBezTo>
                      <a:pt x="1750" y="5"/>
                      <a:pt x="2213" y="0"/>
                      <a:pt x="2684" y="0"/>
                    </a:cubicBezTo>
                    <a:cubicBezTo>
                      <a:pt x="3156" y="0"/>
                      <a:pt x="3619" y="5"/>
                      <a:pt x="4027" y="15"/>
                    </a:cubicBezTo>
                    <a:cubicBezTo>
                      <a:pt x="4435" y="25"/>
                      <a:pt x="4774" y="40"/>
                      <a:pt x="5010" y="57"/>
                    </a:cubicBezTo>
                    <a:cubicBezTo>
                      <a:pt x="5245" y="74"/>
                      <a:pt x="5369" y="94"/>
                      <a:pt x="5369" y="114"/>
                    </a:cubicBezTo>
                    <a:close/>
                  </a:path>
                </a:pathLst>
              </a:custGeom>
              <a:solidFill>
                <a:srgbClr val="61795F">
                  <a:alpha val="27219"/>
                </a:srgbClr>
              </a:solidFill>
              <a:ln>
                <a:noFill/>
              </a:ln>
            </p:spPr>
            <p:txBody>
              <a:bodyPr anchor="ctr" anchorCtr="1" bIns="36700" lIns="90000" rIns="90000" spcFirstLastPara="1" tIns="367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54" name="Google Shape;1369;p23"/>
              <p:cNvSpPr/>
              <p:nvPr/>
            </p:nvSpPr>
            <p:spPr>
              <a:xfrm flipH="1">
                <a:off x="1641665" y="2480629"/>
                <a:ext cx="1850810" cy="1850467"/>
              </a:xfrm>
              <a:custGeom>
                <a:avLst/>
                <a:ahLst/>
                <a:rect l="l" t="t" r="r" b="b"/>
                <a:pathLst>
                  <a:path w="5393" h="5392" extrusionOk="0">
                    <a:moveTo>
                      <a:pt x="4603" y="789"/>
                    </a:moveTo>
                    <a:cubicBezTo>
                      <a:pt x="4938" y="1124"/>
                      <a:pt x="5178" y="1541"/>
                      <a:pt x="5301" y="1998"/>
                    </a:cubicBezTo>
                    <a:cubicBezTo>
                      <a:pt x="5423" y="2455"/>
                      <a:pt x="5423" y="2936"/>
                      <a:pt x="5301" y="3393"/>
                    </a:cubicBezTo>
                    <a:cubicBezTo>
                      <a:pt x="5178" y="3850"/>
                      <a:pt x="4938" y="4267"/>
                      <a:pt x="4603" y="4602"/>
                    </a:cubicBezTo>
                    <a:cubicBezTo>
                      <a:pt x="4268" y="4937"/>
                      <a:pt x="3851" y="5178"/>
                      <a:pt x="3394" y="5300"/>
                    </a:cubicBezTo>
                    <a:cubicBezTo>
                      <a:pt x="2937" y="5423"/>
                      <a:pt x="2456" y="5423"/>
                      <a:pt x="1999" y="5300"/>
                    </a:cubicBezTo>
                    <a:cubicBezTo>
                      <a:pt x="1541" y="5178"/>
                      <a:pt x="1125" y="4937"/>
                      <a:pt x="790" y="4602"/>
                    </a:cubicBezTo>
                    <a:cubicBezTo>
                      <a:pt x="455" y="4267"/>
                      <a:pt x="215" y="3850"/>
                      <a:pt x="92" y="3393"/>
                    </a:cubicBezTo>
                    <a:cubicBezTo>
                      <a:pt x="-30" y="2936"/>
                      <a:pt x="-30" y="2455"/>
                      <a:pt x="92" y="1998"/>
                    </a:cubicBezTo>
                    <a:cubicBezTo>
                      <a:pt x="215" y="1541"/>
                      <a:pt x="455" y="1124"/>
                      <a:pt x="790" y="789"/>
                    </a:cubicBezTo>
                    <a:cubicBezTo>
                      <a:pt x="1125" y="454"/>
                      <a:pt x="1541" y="214"/>
                      <a:pt x="1999" y="91"/>
                    </a:cubicBezTo>
                    <a:cubicBezTo>
                      <a:pt x="2456" y="-31"/>
                      <a:pt x="2937" y="-31"/>
                      <a:pt x="3394" y="91"/>
                    </a:cubicBezTo>
                    <a:cubicBezTo>
                      <a:pt x="3851" y="214"/>
                      <a:pt x="4268" y="454"/>
                      <a:pt x="4603" y="789"/>
                    </a:cubicBezTo>
                    <a:close/>
                  </a:path>
                </a:pathLst>
              </a:custGeom>
              <a:solidFill>
                <a:schemeClr val="accent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55" name="Google Shape;1370;p23"/>
              <p:cNvSpPr/>
              <p:nvPr/>
            </p:nvSpPr>
            <p:spPr>
              <a:xfrm flipH="1">
                <a:off x="1737414" y="2576379"/>
                <a:ext cx="1659655" cy="1658968"/>
              </a:xfrm>
              <a:custGeom>
                <a:avLst/>
                <a:ahLst/>
                <a:rect l="l" t="t" r="r" b="b"/>
                <a:pathLst>
                  <a:path w="4836" h="4834" extrusionOk="0">
                    <a:moveTo>
                      <a:pt x="4128" y="707"/>
                    </a:moveTo>
                    <a:cubicBezTo>
                      <a:pt x="4428" y="1007"/>
                      <a:pt x="4644" y="1381"/>
                      <a:pt x="4754" y="1791"/>
                    </a:cubicBezTo>
                    <a:cubicBezTo>
                      <a:pt x="4864" y="2201"/>
                      <a:pt x="4864" y="2632"/>
                      <a:pt x="4754" y="3042"/>
                    </a:cubicBezTo>
                    <a:cubicBezTo>
                      <a:pt x="4644" y="3452"/>
                      <a:pt x="4428" y="3826"/>
                      <a:pt x="4128" y="4126"/>
                    </a:cubicBezTo>
                    <a:cubicBezTo>
                      <a:pt x="3828" y="4426"/>
                      <a:pt x="3454" y="4643"/>
                      <a:pt x="3044" y="4752"/>
                    </a:cubicBezTo>
                    <a:cubicBezTo>
                      <a:pt x="2634" y="4862"/>
                      <a:pt x="2203" y="4862"/>
                      <a:pt x="1793" y="4752"/>
                    </a:cubicBezTo>
                    <a:cubicBezTo>
                      <a:pt x="1383" y="4643"/>
                      <a:pt x="1009" y="4426"/>
                      <a:pt x="709" y="4126"/>
                    </a:cubicBezTo>
                    <a:cubicBezTo>
                      <a:pt x="409" y="3826"/>
                      <a:pt x="193" y="3452"/>
                      <a:pt x="83" y="3042"/>
                    </a:cubicBezTo>
                    <a:cubicBezTo>
                      <a:pt x="-27" y="2632"/>
                      <a:pt x="-27" y="2201"/>
                      <a:pt x="83" y="1791"/>
                    </a:cubicBezTo>
                    <a:cubicBezTo>
                      <a:pt x="193" y="1381"/>
                      <a:pt x="409" y="1007"/>
                      <a:pt x="709" y="707"/>
                    </a:cubicBezTo>
                    <a:cubicBezTo>
                      <a:pt x="1009" y="407"/>
                      <a:pt x="1383" y="191"/>
                      <a:pt x="1793" y="81"/>
                    </a:cubicBezTo>
                    <a:cubicBezTo>
                      <a:pt x="2203" y="-28"/>
                      <a:pt x="2634" y="-28"/>
                      <a:pt x="3044" y="81"/>
                    </a:cubicBezTo>
                    <a:cubicBezTo>
                      <a:pt x="3454" y="191"/>
                      <a:pt x="3828" y="407"/>
                      <a:pt x="4128" y="707"/>
                    </a:cubicBezTo>
                    <a:close/>
                  </a:path>
                </a:pathLst>
              </a:custGeom>
              <a:solidFill>
                <a:schemeClr val="l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56" name="Google Shape;1371;p23"/>
              <p:cNvSpPr/>
              <p:nvPr/>
            </p:nvSpPr>
            <p:spPr>
              <a:xfrm flipH="1">
                <a:off x="2688386" y="3874659"/>
                <a:ext cx="72413" cy="28141"/>
              </a:xfrm>
              <a:custGeom>
                <a:avLst/>
                <a:ahLst/>
                <a:rect l="l" t="t" r="r" b="b"/>
                <a:pathLst>
                  <a:path w="211" h="82" extrusionOk="0">
                    <a:moveTo>
                      <a:pt x="206" y="82"/>
                    </a:moveTo>
                    <a:lnTo>
                      <a:pt x="0" y="15"/>
                    </a:lnTo>
                    <a:lnTo>
                      <a:pt x="5" y="0"/>
                    </a:lnTo>
                    <a:lnTo>
                      <a:pt x="211" y="66"/>
                    </a:lnTo>
                    <a:lnTo>
                      <a:pt x="206" y="82"/>
                    </a:lnTo>
                    <a:close/>
                  </a:path>
                </a:pathLst>
              </a:custGeom>
              <a:solidFill>
                <a:srgbClr val="FDD568"/>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57" name="Google Shape;1372;p23"/>
              <p:cNvSpPr/>
              <p:nvPr/>
            </p:nvSpPr>
            <p:spPr>
              <a:xfrm flipH="1">
                <a:off x="2686327" y="3868139"/>
                <a:ext cx="74472" cy="34662"/>
              </a:xfrm>
              <a:custGeom>
                <a:avLst/>
                <a:ahLst/>
                <a:rect l="l" t="t" r="r" b="b"/>
                <a:pathLst>
                  <a:path w="217" h="101" extrusionOk="0">
                    <a:moveTo>
                      <a:pt x="206" y="101"/>
                    </a:moveTo>
                    <a:lnTo>
                      <a:pt x="0" y="34"/>
                    </a:lnTo>
                    <a:lnTo>
                      <a:pt x="11" y="0"/>
                    </a:lnTo>
                    <a:lnTo>
                      <a:pt x="217" y="67"/>
                    </a:lnTo>
                    <a:lnTo>
                      <a:pt x="206" y="101"/>
                    </a:lnTo>
                    <a:close/>
                  </a:path>
                </a:pathLst>
              </a:custGeom>
              <a:solidFill>
                <a:srgbClr val="FDD467"/>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58" name="Google Shape;1373;p23"/>
              <p:cNvSpPr/>
              <p:nvPr/>
            </p:nvSpPr>
            <p:spPr>
              <a:xfrm flipH="1">
                <a:off x="2684268" y="3861961"/>
                <a:ext cx="76188" cy="39467"/>
              </a:xfrm>
              <a:custGeom>
                <a:avLst/>
                <a:ahLst/>
                <a:rect l="l" t="t" r="r" b="b"/>
                <a:pathLst>
                  <a:path w="222" h="115" extrusionOk="0">
                    <a:moveTo>
                      <a:pt x="206" y="115"/>
                    </a:moveTo>
                    <a:lnTo>
                      <a:pt x="0" y="49"/>
                    </a:lnTo>
                    <a:lnTo>
                      <a:pt x="16" y="0"/>
                    </a:lnTo>
                    <a:lnTo>
                      <a:pt x="222" y="66"/>
                    </a:lnTo>
                    <a:lnTo>
                      <a:pt x="206" y="115"/>
                    </a:lnTo>
                    <a:close/>
                  </a:path>
                </a:pathLst>
              </a:custGeom>
              <a:solidFill>
                <a:srgbClr val="FDD366"/>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59" name="Google Shape;1374;p23"/>
              <p:cNvSpPr/>
              <p:nvPr/>
            </p:nvSpPr>
            <p:spPr>
              <a:xfrm flipH="1">
                <a:off x="2682209" y="3855441"/>
                <a:ext cx="76188" cy="39810"/>
              </a:xfrm>
              <a:custGeom>
                <a:avLst/>
                <a:ahLst/>
                <a:rect l="l" t="t" r="r" b="b"/>
                <a:pathLst>
                  <a:path w="222" h="116" extrusionOk="0">
                    <a:moveTo>
                      <a:pt x="206" y="116"/>
                    </a:moveTo>
                    <a:lnTo>
                      <a:pt x="0" y="49"/>
                    </a:lnTo>
                    <a:lnTo>
                      <a:pt x="16" y="0"/>
                    </a:lnTo>
                    <a:lnTo>
                      <a:pt x="222" y="66"/>
                    </a:lnTo>
                    <a:lnTo>
                      <a:pt x="206" y="116"/>
                    </a:lnTo>
                    <a:close/>
                  </a:path>
                </a:pathLst>
              </a:custGeom>
              <a:solidFill>
                <a:srgbClr val="FDD366"/>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60" name="Google Shape;1375;p23"/>
              <p:cNvSpPr/>
              <p:nvPr/>
            </p:nvSpPr>
            <p:spPr>
              <a:xfrm flipH="1">
                <a:off x="2680149" y="3849263"/>
                <a:ext cx="76188" cy="39467"/>
              </a:xfrm>
              <a:custGeom>
                <a:avLst/>
                <a:ahLst/>
                <a:rect l="l" t="t" r="r" b="b"/>
                <a:pathLst>
                  <a:path w="222" h="115" extrusionOk="0">
                    <a:moveTo>
                      <a:pt x="206" y="115"/>
                    </a:moveTo>
                    <a:lnTo>
                      <a:pt x="0" y="49"/>
                    </a:lnTo>
                    <a:lnTo>
                      <a:pt x="15" y="0"/>
                    </a:lnTo>
                    <a:lnTo>
                      <a:pt x="222" y="66"/>
                    </a:lnTo>
                    <a:lnTo>
                      <a:pt x="206" y="115"/>
                    </a:lnTo>
                    <a:close/>
                  </a:path>
                </a:pathLst>
              </a:custGeom>
              <a:solidFill>
                <a:srgbClr val="FDD265"/>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61" name="Google Shape;1376;p23"/>
              <p:cNvSpPr/>
              <p:nvPr/>
            </p:nvSpPr>
            <p:spPr>
              <a:xfrm flipH="1">
                <a:off x="2678090" y="3842743"/>
                <a:ext cx="76188" cy="39810"/>
              </a:xfrm>
              <a:custGeom>
                <a:avLst/>
                <a:ahLst/>
                <a:rect l="l" t="t" r="r" b="b"/>
                <a:pathLst>
                  <a:path w="222" h="116" extrusionOk="0">
                    <a:moveTo>
                      <a:pt x="206" y="116"/>
                    </a:moveTo>
                    <a:lnTo>
                      <a:pt x="0" y="49"/>
                    </a:lnTo>
                    <a:lnTo>
                      <a:pt x="16" y="0"/>
                    </a:lnTo>
                    <a:lnTo>
                      <a:pt x="222" y="66"/>
                    </a:lnTo>
                    <a:lnTo>
                      <a:pt x="206" y="116"/>
                    </a:lnTo>
                    <a:close/>
                  </a:path>
                </a:pathLst>
              </a:custGeom>
              <a:solidFill>
                <a:srgbClr val="FDD164"/>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62" name="Google Shape;1377;p23"/>
              <p:cNvSpPr/>
              <p:nvPr/>
            </p:nvSpPr>
            <p:spPr>
              <a:xfrm flipH="1">
                <a:off x="2676031" y="3836565"/>
                <a:ext cx="76188" cy="39467"/>
              </a:xfrm>
              <a:custGeom>
                <a:avLst/>
                <a:ahLst/>
                <a:rect l="l" t="t" r="r" b="b"/>
                <a:pathLst>
                  <a:path w="222" h="115" extrusionOk="0">
                    <a:moveTo>
                      <a:pt x="206" y="115"/>
                    </a:moveTo>
                    <a:lnTo>
                      <a:pt x="0" y="49"/>
                    </a:lnTo>
                    <a:lnTo>
                      <a:pt x="15" y="0"/>
                    </a:lnTo>
                    <a:lnTo>
                      <a:pt x="222" y="66"/>
                    </a:lnTo>
                    <a:lnTo>
                      <a:pt x="206" y="115"/>
                    </a:lnTo>
                    <a:close/>
                  </a:path>
                </a:pathLst>
              </a:custGeom>
              <a:solidFill>
                <a:srgbClr val="FDD163"/>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63" name="Google Shape;1378;p23"/>
              <p:cNvSpPr/>
              <p:nvPr/>
            </p:nvSpPr>
            <p:spPr>
              <a:xfrm flipH="1">
                <a:off x="2673972" y="3830045"/>
                <a:ext cx="76188" cy="39810"/>
              </a:xfrm>
              <a:custGeom>
                <a:avLst/>
                <a:ahLst/>
                <a:rect l="l" t="t" r="r" b="b"/>
                <a:pathLst>
                  <a:path w="222" h="116" extrusionOk="0">
                    <a:moveTo>
                      <a:pt x="206" y="116"/>
                    </a:moveTo>
                    <a:lnTo>
                      <a:pt x="0" y="49"/>
                    </a:lnTo>
                    <a:lnTo>
                      <a:pt x="15" y="0"/>
                    </a:lnTo>
                    <a:lnTo>
                      <a:pt x="222" y="66"/>
                    </a:lnTo>
                    <a:lnTo>
                      <a:pt x="206" y="116"/>
                    </a:lnTo>
                    <a:close/>
                  </a:path>
                </a:pathLst>
              </a:custGeom>
              <a:solidFill>
                <a:srgbClr val="FDD062"/>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64" name="Google Shape;1379;p23"/>
              <p:cNvSpPr/>
              <p:nvPr/>
            </p:nvSpPr>
            <p:spPr>
              <a:xfrm flipH="1">
                <a:off x="2671913" y="3823524"/>
                <a:ext cx="76188" cy="39810"/>
              </a:xfrm>
              <a:custGeom>
                <a:avLst/>
                <a:ahLst/>
                <a:rect l="l" t="t" r="r" b="b"/>
                <a:pathLst>
                  <a:path w="222" h="116" extrusionOk="0">
                    <a:moveTo>
                      <a:pt x="206" y="116"/>
                    </a:moveTo>
                    <a:lnTo>
                      <a:pt x="0" y="50"/>
                    </a:lnTo>
                    <a:lnTo>
                      <a:pt x="15" y="0"/>
                    </a:lnTo>
                    <a:lnTo>
                      <a:pt x="222" y="67"/>
                    </a:lnTo>
                    <a:lnTo>
                      <a:pt x="206" y="116"/>
                    </a:lnTo>
                    <a:close/>
                  </a:path>
                </a:pathLst>
              </a:custGeom>
              <a:solidFill>
                <a:srgbClr val="FDCF62"/>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65" name="Google Shape;1380;p23"/>
              <p:cNvSpPr/>
              <p:nvPr/>
            </p:nvSpPr>
            <p:spPr>
              <a:xfrm flipH="1">
                <a:off x="2669854" y="3817347"/>
                <a:ext cx="76188" cy="39467"/>
              </a:xfrm>
              <a:custGeom>
                <a:avLst/>
                <a:ahLst/>
                <a:rect l="l" t="t" r="r" b="b"/>
                <a:pathLst>
                  <a:path w="222" h="115" extrusionOk="0">
                    <a:moveTo>
                      <a:pt x="206" y="115"/>
                    </a:moveTo>
                    <a:lnTo>
                      <a:pt x="0" y="49"/>
                    </a:lnTo>
                    <a:lnTo>
                      <a:pt x="15" y="0"/>
                    </a:lnTo>
                    <a:lnTo>
                      <a:pt x="222" y="66"/>
                    </a:lnTo>
                    <a:lnTo>
                      <a:pt x="206" y="115"/>
                    </a:lnTo>
                    <a:close/>
                  </a:path>
                </a:pathLst>
              </a:custGeom>
              <a:solidFill>
                <a:srgbClr val="FDCF61"/>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66" name="Google Shape;1381;p23"/>
              <p:cNvSpPr/>
              <p:nvPr/>
            </p:nvSpPr>
            <p:spPr>
              <a:xfrm flipH="1">
                <a:off x="2667795" y="3810826"/>
                <a:ext cx="76531" cy="39810"/>
              </a:xfrm>
              <a:custGeom>
                <a:avLst/>
                <a:ahLst/>
                <a:rect l="l" t="t" r="r" b="b"/>
                <a:pathLst>
                  <a:path w="223" h="116" extrusionOk="0">
                    <a:moveTo>
                      <a:pt x="207" y="116"/>
                    </a:moveTo>
                    <a:lnTo>
                      <a:pt x="0" y="50"/>
                    </a:lnTo>
                    <a:lnTo>
                      <a:pt x="16" y="0"/>
                    </a:lnTo>
                    <a:lnTo>
                      <a:pt x="223" y="67"/>
                    </a:lnTo>
                    <a:lnTo>
                      <a:pt x="207" y="116"/>
                    </a:lnTo>
                    <a:close/>
                  </a:path>
                </a:pathLst>
              </a:custGeom>
              <a:solidFill>
                <a:srgbClr val="FDCE60"/>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67" name="Google Shape;1382;p23"/>
              <p:cNvSpPr/>
              <p:nvPr/>
            </p:nvSpPr>
            <p:spPr>
              <a:xfrm flipH="1">
                <a:off x="2665736" y="3804649"/>
                <a:ext cx="76188" cy="39467"/>
              </a:xfrm>
              <a:custGeom>
                <a:avLst/>
                <a:ahLst/>
                <a:rect l="l" t="t" r="r" b="b"/>
                <a:pathLst>
                  <a:path w="222" h="115" extrusionOk="0">
                    <a:moveTo>
                      <a:pt x="206" y="115"/>
                    </a:moveTo>
                    <a:lnTo>
                      <a:pt x="0" y="49"/>
                    </a:lnTo>
                    <a:lnTo>
                      <a:pt x="15" y="0"/>
                    </a:lnTo>
                    <a:lnTo>
                      <a:pt x="222" y="66"/>
                    </a:lnTo>
                    <a:lnTo>
                      <a:pt x="206" y="115"/>
                    </a:lnTo>
                    <a:close/>
                  </a:path>
                </a:pathLst>
              </a:custGeom>
              <a:solidFill>
                <a:srgbClr val="FDCD5F"/>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68" name="Google Shape;1383;p23"/>
              <p:cNvSpPr/>
              <p:nvPr/>
            </p:nvSpPr>
            <p:spPr>
              <a:xfrm flipH="1">
                <a:off x="2663676" y="3798128"/>
                <a:ext cx="76531" cy="39810"/>
              </a:xfrm>
              <a:custGeom>
                <a:avLst/>
                <a:ahLst/>
                <a:rect l="l" t="t" r="r" b="b"/>
                <a:pathLst>
                  <a:path w="223" h="116" extrusionOk="0">
                    <a:moveTo>
                      <a:pt x="207" y="116"/>
                    </a:moveTo>
                    <a:lnTo>
                      <a:pt x="0" y="49"/>
                    </a:lnTo>
                    <a:lnTo>
                      <a:pt x="16" y="0"/>
                    </a:lnTo>
                    <a:lnTo>
                      <a:pt x="223" y="67"/>
                    </a:lnTo>
                    <a:lnTo>
                      <a:pt x="207" y="116"/>
                    </a:lnTo>
                    <a:close/>
                  </a:path>
                </a:pathLst>
              </a:custGeom>
              <a:solidFill>
                <a:srgbClr val="FDCD5E"/>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69" name="Google Shape;1384;p23"/>
              <p:cNvSpPr/>
              <p:nvPr/>
            </p:nvSpPr>
            <p:spPr>
              <a:xfrm flipH="1">
                <a:off x="2611169" y="3775135"/>
                <a:ext cx="150659" cy="50105"/>
              </a:xfrm>
              <a:custGeom>
                <a:avLst/>
                <a:ahLst/>
                <a:rect l="l" t="t" r="r" b="b"/>
                <a:pathLst>
                  <a:path w="439" h="146" extrusionOk="0">
                    <a:moveTo>
                      <a:pt x="88" y="41"/>
                    </a:moveTo>
                    <a:cubicBezTo>
                      <a:pt x="57" y="28"/>
                      <a:pt x="28" y="15"/>
                      <a:pt x="0" y="0"/>
                    </a:cubicBezTo>
                    <a:lnTo>
                      <a:pt x="439" y="142"/>
                    </a:lnTo>
                    <a:cubicBezTo>
                      <a:pt x="392" y="135"/>
                      <a:pt x="343" y="125"/>
                      <a:pt x="293" y="111"/>
                    </a:cubicBezTo>
                    <a:lnTo>
                      <a:pt x="282" y="146"/>
                    </a:lnTo>
                    <a:lnTo>
                      <a:pt x="75" y="79"/>
                    </a:lnTo>
                    <a:lnTo>
                      <a:pt x="88" y="41"/>
                    </a:lnTo>
                    <a:close/>
                  </a:path>
                </a:pathLst>
              </a:custGeom>
              <a:solidFill>
                <a:srgbClr val="FDCB5D"/>
              </a:solidFill>
              <a:ln>
                <a:noFill/>
              </a:ln>
            </p:spPr>
            <p:txBody>
              <a:bodyPr anchor="ctr" anchorCtr="1" bIns="7550" lIns="90000" rIns="90000" spcFirstLastPara="1" tIns="755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70" name="Google Shape;1385;p23"/>
              <p:cNvSpPr/>
              <p:nvPr/>
            </p:nvSpPr>
            <p:spPr>
              <a:xfrm flipH="1">
                <a:off x="2578909" y="3758662"/>
                <a:ext cx="212776" cy="68638"/>
              </a:xfrm>
              <a:custGeom>
                <a:avLst/>
                <a:ahLst/>
                <a:rect l="l" t="t" r="r" b="b"/>
                <a:pathLst>
                  <a:path w="620" h="200" extrusionOk="0">
                    <a:moveTo>
                      <a:pt x="175" y="89"/>
                    </a:moveTo>
                    <a:cubicBezTo>
                      <a:pt x="112" y="63"/>
                      <a:pt x="54" y="33"/>
                      <a:pt x="0" y="0"/>
                    </a:cubicBezTo>
                    <a:lnTo>
                      <a:pt x="620" y="200"/>
                    </a:lnTo>
                    <a:cubicBezTo>
                      <a:pt x="544" y="195"/>
                      <a:pt x="464" y="182"/>
                      <a:pt x="380" y="159"/>
                    </a:cubicBezTo>
                    <a:lnTo>
                      <a:pt x="375" y="175"/>
                    </a:lnTo>
                    <a:lnTo>
                      <a:pt x="168" y="109"/>
                    </a:lnTo>
                    <a:lnTo>
                      <a:pt x="175" y="89"/>
                    </a:lnTo>
                    <a:close/>
                  </a:path>
                </a:pathLst>
              </a:custGeom>
              <a:solidFill>
                <a:srgbClr val="FDCB5C"/>
              </a:solidFill>
              <a:ln>
                <a:noFill/>
              </a:ln>
            </p:spPr>
            <p:txBody>
              <a:bodyPr anchor="ctr" anchorCtr="1" bIns="27000" lIns="90000" rIns="90000" spcFirstLastPara="1" tIns="27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71" name="Google Shape;1386;p23"/>
              <p:cNvSpPr/>
              <p:nvPr/>
            </p:nvSpPr>
            <p:spPr>
              <a:xfrm flipH="1">
                <a:off x="2554200" y="3744591"/>
                <a:ext cx="259450" cy="83738"/>
              </a:xfrm>
              <a:custGeom>
                <a:avLst/>
                <a:ahLst/>
                <a:rect l="l" t="t" r="r" b="b"/>
                <a:pathLst>
                  <a:path w="756" h="244" extrusionOk="0">
                    <a:moveTo>
                      <a:pt x="239" y="130"/>
                    </a:moveTo>
                    <a:cubicBezTo>
                      <a:pt x="151" y="93"/>
                      <a:pt x="71" y="49"/>
                      <a:pt x="0" y="0"/>
                    </a:cubicBezTo>
                    <a:lnTo>
                      <a:pt x="756" y="244"/>
                    </a:lnTo>
                    <a:cubicBezTo>
                      <a:pt x="670" y="244"/>
                      <a:pt x="578" y="233"/>
                      <a:pt x="480" y="209"/>
                    </a:cubicBezTo>
                    <a:lnTo>
                      <a:pt x="238" y="131"/>
                    </a:lnTo>
                    <a:lnTo>
                      <a:pt x="239" y="130"/>
                    </a:lnTo>
                    <a:close/>
                  </a:path>
                </a:pathLst>
              </a:custGeom>
              <a:solidFill>
                <a:srgbClr val="FDCA5B"/>
              </a:solidFill>
              <a:ln>
                <a:noFill/>
              </a:ln>
            </p:spPr>
            <p:txBody>
              <a:bodyPr anchor="ctr" anchorCtr="1" bIns="42825" lIns="90000" rIns="90000" spcFirstLastPara="1" tIns="42825"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72" name="Google Shape;1387;p23"/>
              <p:cNvSpPr/>
              <p:nvPr/>
            </p:nvSpPr>
            <p:spPr>
              <a:xfrm flipH="1">
                <a:off x="2534295" y="3732236"/>
                <a:ext cx="296171" cy="96093"/>
              </a:xfrm>
              <a:custGeom>
                <a:avLst/>
                <a:ahLst/>
                <a:rect l="l" t="t" r="r" b="b"/>
                <a:pathLst>
                  <a:path w="863" h="280" extrusionOk="0">
                    <a:moveTo>
                      <a:pt x="0" y="0"/>
                    </a:moveTo>
                    <a:lnTo>
                      <a:pt x="863" y="278"/>
                    </a:lnTo>
                    <a:cubicBezTo>
                      <a:pt x="803" y="282"/>
                      <a:pt x="740" y="280"/>
                      <a:pt x="675" y="272"/>
                    </a:cubicBezTo>
                    <a:lnTo>
                      <a:pt x="166" y="108"/>
                    </a:lnTo>
                    <a:cubicBezTo>
                      <a:pt x="106" y="75"/>
                      <a:pt x="50" y="39"/>
                      <a:pt x="0" y="0"/>
                    </a:cubicBezTo>
                    <a:close/>
                  </a:path>
                </a:pathLst>
              </a:custGeom>
              <a:solidFill>
                <a:srgbClr val="FDC95A"/>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73" name="Google Shape;1388;p23"/>
              <p:cNvSpPr/>
              <p:nvPr/>
            </p:nvSpPr>
            <p:spPr>
              <a:xfrm flipH="1">
                <a:off x="2517822" y="3720568"/>
                <a:ext cx="326371" cy="107761"/>
              </a:xfrm>
              <a:custGeom>
                <a:avLst/>
                <a:ahLst/>
                <a:rect l="l" t="t" r="r" b="b"/>
                <a:pathLst>
                  <a:path w="951" h="314" extrusionOk="0">
                    <a:moveTo>
                      <a:pt x="0" y="0"/>
                    </a:moveTo>
                    <a:lnTo>
                      <a:pt x="951" y="307"/>
                    </a:lnTo>
                    <a:cubicBezTo>
                      <a:pt x="903" y="313"/>
                      <a:pt x="853" y="315"/>
                      <a:pt x="801" y="313"/>
                    </a:cubicBezTo>
                    <a:lnTo>
                      <a:pt x="127" y="95"/>
                    </a:lnTo>
                    <a:cubicBezTo>
                      <a:pt x="81" y="66"/>
                      <a:pt x="39" y="34"/>
                      <a:pt x="0" y="0"/>
                    </a:cubicBezTo>
                    <a:close/>
                  </a:path>
                </a:pathLst>
              </a:custGeom>
              <a:solidFill>
                <a:srgbClr val="FDC959"/>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74" name="Google Shape;1389;p23"/>
              <p:cNvSpPr/>
              <p:nvPr/>
            </p:nvSpPr>
            <p:spPr>
              <a:xfrm flipH="1">
                <a:off x="2502378" y="3709929"/>
                <a:ext cx="353483" cy="118057"/>
              </a:xfrm>
              <a:custGeom>
                <a:avLst/>
                <a:ahLst/>
                <a:rect l="l" t="t" r="r" b="b"/>
                <a:pathLst>
                  <a:path w="1030" h="344" extrusionOk="0">
                    <a:moveTo>
                      <a:pt x="0" y="0"/>
                    </a:moveTo>
                    <a:lnTo>
                      <a:pt x="1030" y="332"/>
                    </a:lnTo>
                    <a:cubicBezTo>
                      <a:pt x="988" y="339"/>
                      <a:pt x="944" y="343"/>
                      <a:pt x="898" y="344"/>
                    </a:cubicBezTo>
                    <a:lnTo>
                      <a:pt x="106" y="89"/>
                    </a:lnTo>
                    <a:cubicBezTo>
                      <a:pt x="68" y="61"/>
                      <a:pt x="32" y="32"/>
                      <a:pt x="0" y="0"/>
                    </a:cubicBezTo>
                    <a:close/>
                  </a:path>
                </a:pathLst>
              </a:custGeom>
              <a:solidFill>
                <a:srgbClr val="FDC859"/>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75" name="Google Shape;1390;p23"/>
              <p:cNvSpPr/>
              <p:nvPr/>
            </p:nvSpPr>
            <p:spPr>
              <a:xfrm flipH="1">
                <a:off x="2489337" y="3699633"/>
                <a:ext cx="376477" cy="127323"/>
              </a:xfrm>
              <a:custGeom>
                <a:avLst/>
                <a:ahLst/>
                <a:rect l="l" t="t" r="r" b="b"/>
                <a:pathLst>
                  <a:path w="1097" h="371" extrusionOk="0">
                    <a:moveTo>
                      <a:pt x="0" y="0"/>
                    </a:moveTo>
                    <a:lnTo>
                      <a:pt x="1097" y="354"/>
                    </a:lnTo>
                    <a:cubicBezTo>
                      <a:pt x="1061" y="362"/>
                      <a:pt x="1023" y="368"/>
                      <a:pt x="983" y="371"/>
                    </a:cubicBezTo>
                    <a:lnTo>
                      <a:pt x="88" y="83"/>
                    </a:lnTo>
                    <a:cubicBezTo>
                      <a:pt x="56" y="56"/>
                      <a:pt x="27" y="29"/>
                      <a:pt x="0" y="0"/>
                    </a:cubicBezTo>
                    <a:close/>
                  </a:path>
                </a:pathLst>
              </a:custGeom>
              <a:solidFill>
                <a:srgbClr val="FDC7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76" name="Google Shape;1391;p23"/>
              <p:cNvSpPr/>
              <p:nvPr/>
            </p:nvSpPr>
            <p:spPr>
              <a:xfrm flipH="1">
                <a:off x="2476639" y="3690024"/>
                <a:ext cx="398097" cy="135216"/>
              </a:xfrm>
              <a:custGeom>
                <a:avLst/>
                <a:ahLst/>
                <a:rect l="l" t="t" r="r" b="b"/>
                <a:pathLst>
                  <a:path w="1160" h="394" extrusionOk="0">
                    <a:moveTo>
                      <a:pt x="0" y="0"/>
                    </a:moveTo>
                    <a:lnTo>
                      <a:pt x="1160" y="373"/>
                    </a:lnTo>
                    <a:cubicBezTo>
                      <a:pt x="1126" y="382"/>
                      <a:pt x="1091" y="389"/>
                      <a:pt x="1055" y="394"/>
                    </a:cubicBezTo>
                    <a:lnTo>
                      <a:pt x="77" y="79"/>
                    </a:lnTo>
                    <a:cubicBezTo>
                      <a:pt x="49" y="54"/>
                      <a:pt x="24" y="27"/>
                      <a:pt x="0" y="0"/>
                    </a:cubicBezTo>
                    <a:close/>
                  </a:path>
                </a:pathLst>
              </a:custGeom>
              <a:solidFill>
                <a:srgbClr val="FDC757"/>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77" name="Google Shape;1392;p23"/>
              <p:cNvSpPr/>
              <p:nvPr/>
            </p:nvSpPr>
            <p:spPr>
              <a:xfrm flipH="1">
                <a:off x="2465657" y="3680415"/>
                <a:ext cx="416973" cy="142423"/>
              </a:xfrm>
              <a:custGeom>
                <a:avLst/>
                <a:ahLst/>
                <a:rect l="l" t="t" r="r" b="b"/>
                <a:pathLst>
                  <a:path w="1215" h="415" extrusionOk="0">
                    <a:moveTo>
                      <a:pt x="0" y="0"/>
                    </a:moveTo>
                    <a:lnTo>
                      <a:pt x="1215" y="391"/>
                    </a:lnTo>
                    <a:cubicBezTo>
                      <a:pt x="1185" y="401"/>
                      <a:pt x="1154" y="409"/>
                      <a:pt x="1121" y="415"/>
                    </a:cubicBezTo>
                    <a:lnTo>
                      <a:pt x="67" y="75"/>
                    </a:lnTo>
                    <a:cubicBezTo>
                      <a:pt x="43" y="51"/>
                      <a:pt x="21" y="26"/>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78" name="Google Shape;1393;p23"/>
              <p:cNvSpPr/>
              <p:nvPr/>
            </p:nvSpPr>
            <p:spPr>
              <a:xfrm flipH="1">
                <a:off x="2455019" y="3670805"/>
                <a:ext cx="434475" cy="149287"/>
              </a:xfrm>
              <a:custGeom>
                <a:avLst/>
                <a:ahLst/>
                <a:rect l="l" t="t" r="r" b="b"/>
                <a:pathLst>
                  <a:path w="1266" h="435" extrusionOk="0">
                    <a:moveTo>
                      <a:pt x="0" y="0"/>
                    </a:moveTo>
                    <a:lnTo>
                      <a:pt x="1266" y="409"/>
                    </a:lnTo>
                    <a:cubicBezTo>
                      <a:pt x="1239" y="419"/>
                      <a:pt x="1210" y="428"/>
                      <a:pt x="1180" y="435"/>
                    </a:cubicBezTo>
                    <a:lnTo>
                      <a:pt x="59" y="74"/>
                    </a:lnTo>
                    <a:cubicBezTo>
                      <a:pt x="38" y="50"/>
                      <a:pt x="18" y="26"/>
                      <a:pt x="0" y="0"/>
                    </a:cubicBez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79" name="Google Shape;1394;p23"/>
              <p:cNvSpPr/>
              <p:nvPr/>
            </p:nvSpPr>
            <p:spPr>
              <a:xfrm flipH="1">
                <a:off x="2445409" y="3662226"/>
                <a:ext cx="449919" cy="154778"/>
              </a:xfrm>
              <a:custGeom>
                <a:avLst/>
                <a:ahLst/>
                <a:rect l="l" t="t" r="r" b="b"/>
                <a:pathLst>
                  <a:path w="1311" h="451" extrusionOk="0">
                    <a:moveTo>
                      <a:pt x="0" y="0"/>
                    </a:moveTo>
                    <a:lnTo>
                      <a:pt x="1311" y="423"/>
                    </a:lnTo>
                    <a:cubicBezTo>
                      <a:pt x="1286" y="434"/>
                      <a:pt x="1259" y="443"/>
                      <a:pt x="1231" y="451"/>
                    </a:cubicBezTo>
                    <a:lnTo>
                      <a:pt x="51" y="70"/>
                    </a:lnTo>
                    <a:cubicBezTo>
                      <a:pt x="33" y="47"/>
                      <a:pt x="15" y="24"/>
                      <a:pt x="0" y="0"/>
                    </a:cubicBez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80" name="Google Shape;1395;p23"/>
              <p:cNvSpPr/>
              <p:nvPr/>
            </p:nvSpPr>
            <p:spPr>
              <a:xfrm flipH="1">
                <a:off x="2435800" y="3653303"/>
                <a:ext cx="465019" cy="160269"/>
              </a:xfrm>
              <a:custGeom>
                <a:avLst/>
                <a:ahLst/>
                <a:rect l="l" t="t" r="r" b="b"/>
                <a:pathLst>
                  <a:path w="1355" h="467" extrusionOk="0">
                    <a:moveTo>
                      <a:pt x="0" y="0"/>
                    </a:moveTo>
                    <a:lnTo>
                      <a:pt x="1355" y="437"/>
                    </a:lnTo>
                    <a:cubicBezTo>
                      <a:pt x="1331" y="448"/>
                      <a:pt x="1306" y="458"/>
                      <a:pt x="1280" y="467"/>
                    </a:cubicBezTo>
                    <a:lnTo>
                      <a:pt x="47" y="70"/>
                    </a:lnTo>
                    <a:cubicBezTo>
                      <a:pt x="29" y="47"/>
                      <a:pt x="14" y="24"/>
                      <a:pt x="0" y="0"/>
                    </a:cubicBezTo>
                    <a:close/>
                  </a:path>
                </a:pathLst>
              </a:custGeom>
              <a:solidFill>
                <a:srgbClr val="FDC454"/>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81" name="Google Shape;1396;p23"/>
              <p:cNvSpPr/>
              <p:nvPr/>
            </p:nvSpPr>
            <p:spPr>
              <a:xfrm flipH="1">
                <a:off x="2427564" y="3644723"/>
                <a:ext cx="478060" cy="165073"/>
              </a:xfrm>
              <a:custGeom>
                <a:avLst/>
                <a:ahLst/>
                <a:rect l="l" t="t" r="r" b="b"/>
                <a:pathLst>
                  <a:path w="1393" h="481" extrusionOk="0">
                    <a:moveTo>
                      <a:pt x="0" y="0"/>
                    </a:moveTo>
                    <a:lnTo>
                      <a:pt x="1393" y="450"/>
                    </a:lnTo>
                    <a:cubicBezTo>
                      <a:pt x="1371" y="461"/>
                      <a:pt x="1347" y="472"/>
                      <a:pt x="1323" y="481"/>
                    </a:cubicBezTo>
                    <a:lnTo>
                      <a:pt x="41" y="68"/>
                    </a:lnTo>
                    <a:cubicBezTo>
                      <a:pt x="26" y="46"/>
                      <a:pt x="12" y="23"/>
                      <a:pt x="0" y="0"/>
                    </a:cubicBezTo>
                    <a:close/>
                  </a:path>
                </a:pathLst>
              </a:custGeom>
              <a:solidFill>
                <a:srgbClr val="FDC3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82" name="Google Shape;1397;p23"/>
              <p:cNvSpPr/>
              <p:nvPr/>
            </p:nvSpPr>
            <p:spPr>
              <a:xfrm flipH="1">
                <a:off x="2419327" y="3636143"/>
                <a:ext cx="490415" cy="169535"/>
              </a:xfrm>
              <a:custGeom>
                <a:avLst/>
                <a:ahLst/>
                <a:rect l="l" t="t" r="r" b="b"/>
                <a:pathLst>
                  <a:path w="1429" h="494" extrusionOk="0">
                    <a:moveTo>
                      <a:pt x="0" y="0"/>
                    </a:moveTo>
                    <a:lnTo>
                      <a:pt x="1429" y="461"/>
                    </a:lnTo>
                    <a:cubicBezTo>
                      <a:pt x="1408" y="473"/>
                      <a:pt x="1386" y="484"/>
                      <a:pt x="1363" y="494"/>
                    </a:cubicBezTo>
                    <a:lnTo>
                      <a:pt x="36" y="67"/>
                    </a:lnTo>
                    <a:cubicBezTo>
                      <a:pt x="23" y="45"/>
                      <a:pt x="10" y="23"/>
                      <a:pt x="0" y="0"/>
                    </a:cubicBezTo>
                    <a:close/>
                  </a:path>
                </a:pathLst>
              </a:custGeom>
              <a:solidFill>
                <a:srgbClr val="FDC35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83" name="Google Shape;1398;p23"/>
              <p:cNvSpPr/>
              <p:nvPr/>
            </p:nvSpPr>
            <p:spPr>
              <a:xfrm flipH="1">
                <a:off x="2411434" y="3628250"/>
                <a:ext cx="502083" cy="173653"/>
              </a:xfrm>
              <a:custGeom>
                <a:avLst/>
                <a:ahLst/>
                <a:rect l="l" t="t" r="r" b="b"/>
                <a:pathLst>
                  <a:path w="1463" h="506" extrusionOk="0">
                    <a:moveTo>
                      <a:pt x="0" y="0"/>
                    </a:moveTo>
                    <a:lnTo>
                      <a:pt x="1463" y="471"/>
                    </a:lnTo>
                    <a:cubicBezTo>
                      <a:pt x="1443" y="483"/>
                      <a:pt x="1422" y="495"/>
                      <a:pt x="1400" y="506"/>
                    </a:cubicBezTo>
                    <a:lnTo>
                      <a:pt x="32" y="64"/>
                    </a:lnTo>
                    <a:cubicBezTo>
                      <a:pt x="20" y="43"/>
                      <a:pt x="9" y="22"/>
                      <a:pt x="0" y="0"/>
                    </a:cubicBezTo>
                    <a:close/>
                  </a:path>
                </a:pathLst>
              </a:custGeom>
              <a:solidFill>
                <a:srgbClr val="FDC25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84" name="Google Shape;1399;p23"/>
              <p:cNvSpPr/>
              <p:nvPr/>
            </p:nvSpPr>
            <p:spPr>
              <a:xfrm flipH="1">
                <a:off x="2404227" y="3620014"/>
                <a:ext cx="512722" cy="177428"/>
              </a:xfrm>
              <a:custGeom>
                <a:avLst/>
                <a:ahLst/>
                <a:rect l="l" t="t" r="r" b="b"/>
                <a:pathLst>
                  <a:path w="1494" h="517" extrusionOk="0">
                    <a:moveTo>
                      <a:pt x="0" y="0"/>
                    </a:moveTo>
                    <a:lnTo>
                      <a:pt x="1494" y="482"/>
                    </a:lnTo>
                    <a:cubicBezTo>
                      <a:pt x="1475" y="494"/>
                      <a:pt x="1455" y="506"/>
                      <a:pt x="1435" y="517"/>
                    </a:cubicBezTo>
                    <a:lnTo>
                      <a:pt x="28" y="63"/>
                    </a:lnTo>
                    <a:cubicBezTo>
                      <a:pt x="18" y="42"/>
                      <a:pt x="8" y="21"/>
                      <a:pt x="0" y="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85" name="Google Shape;1400;p23"/>
              <p:cNvSpPr/>
              <p:nvPr/>
            </p:nvSpPr>
            <p:spPr>
              <a:xfrm flipH="1">
                <a:off x="2397363" y="3612120"/>
                <a:ext cx="522331" cy="180860"/>
              </a:xfrm>
              <a:custGeom>
                <a:avLst/>
                <a:ahLst/>
                <a:rect l="l" t="t" r="r" b="b"/>
                <a:pathLst>
                  <a:path w="1522" h="527" extrusionOk="0">
                    <a:moveTo>
                      <a:pt x="0" y="0"/>
                    </a:moveTo>
                    <a:lnTo>
                      <a:pt x="1522" y="490"/>
                    </a:lnTo>
                    <a:cubicBezTo>
                      <a:pt x="1504" y="503"/>
                      <a:pt x="1485" y="516"/>
                      <a:pt x="1466" y="527"/>
                    </a:cubicBezTo>
                    <a:lnTo>
                      <a:pt x="25" y="62"/>
                    </a:lnTo>
                    <a:cubicBezTo>
                      <a:pt x="15" y="42"/>
                      <a:pt x="7" y="21"/>
                      <a:pt x="0" y="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86" name="Google Shape;1401;p23"/>
              <p:cNvSpPr/>
              <p:nvPr/>
            </p:nvSpPr>
            <p:spPr>
              <a:xfrm flipH="1">
                <a:off x="2391186" y="3604227"/>
                <a:ext cx="531254" cy="183949"/>
              </a:xfrm>
              <a:custGeom>
                <a:avLst/>
                <a:ahLst/>
                <a:rect l="l" t="t" r="r" b="b"/>
                <a:pathLst>
                  <a:path w="1548" h="536" extrusionOk="0">
                    <a:moveTo>
                      <a:pt x="0" y="0"/>
                    </a:moveTo>
                    <a:lnTo>
                      <a:pt x="1548" y="499"/>
                    </a:lnTo>
                    <a:cubicBezTo>
                      <a:pt x="1532" y="512"/>
                      <a:pt x="1514" y="525"/>
                      <a:pt x="1496" y="536"/>
                    </a:cubicBezTo>
                    <a:lnTo>
                      <a:pt x="22" y="61"/>
                    </a:lnTo>
                    <a:cubicBezTo>
                      <a:pt x="14" y="41"/>
                      <a:pt x="7" y="21"/>
                      <a:pt x="0" y="0"/>
                    </a:cubicBezTo>
                    <a:close/>
                  </a:path>
                </a:pathLst>
              </a:custGeom>
              <a:solidFill>
                <a:srgbClr val="FDC04F"/>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87" name="Google Shape;1402;p23"/>
              <p:cNvSpPr/>
              <p:nvPr/>
            </p:nvSpPr>
            <p:spPr>
              <a:xfrm flipH="1">
                <a:off x="2384665" y="3596677"/>
                <a:ext cx="539834" cy="186694"/>
              </a:xfrm>
              <a:custGeom>
                <a:avLst/>
                <a:ahLst/>
                <a:rect l="l" t="t" r="r" b="b"/>
                <a:pathLst>
                  <a:path w="1573" h="544" extrusionOk="0">
                    <a:moveTo>
                      <a:pt x="0" y="0"/>
                    </a:moveTo>
                    <a:lnTo>
                      <a:pt x="1573" y="506"/>
                    </a:lnTo>
                    <a:cubicBezTo>
                      <a:pt x="1557" y="520"/>
                      <a:pt x="1540" y="532"/>
                      <a:pt x="1523" y="544"/>
                    </a:cubicBezTo>
                    <a:lnTo>
                      <a:pt x="19" y="60"/>
                    </a:lnTo>
                    <a:cubicBezTo>
                      <a:pt x="12" y="40"/>
                      <a:pt x="5" y="20"/>
                      <a:pt x="0" y="0"/>
                    </a:cubicBezTo>
                    <a:close/>
                  </a:path>
                </a:pathLst>
              </a:custGeom>
              <a:solidFill>
                <a:srgbClr val="FDBF4E"/>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88" name="Google Shape;1403;p23"/>
              <p:cNvSpPr/>
              <p:nvPr/>
            </p:nvSpPr>
            <p:spPr>
              <a:xfrm flipH="1">
                <a:off x="2379174" y="3588784"/>
                <a:ext cx="547041" cy="190126"/>
              </a:xfrm>
              <a:custGeom>
                <a:avLst/>
                <a:ahLst/>
                <a:rect l="l" t="t" r="r" b="b"/>
                <a:pathLst>
                  <a:path w="1594" h="554" extrusionOk="0">
                    <a:moveTo>
                      <a:pt x="0" y="0"/>
                    </a:moveTo>
                    <a:lnTo>
                      <a:pt x="1594" y="515"/>
                    </a:lnTo>
                    <a:cubicBezTo>
                      <a:pt x="1579" y="528"/>
                      <a:pt x="1564" y="541"/>
                      <a:pt x="1547" y="554"/>
                    </a:cubicBezTo>
                    <a:lnTo>
                      <a:pt x="16" y="60"/>
                    </a:lnTo>
                    <a:cubicBezTo>
                      <a:pt x="10" y="40"/>
                      <a:pt x="4" y="20"/>
                      <a:pt x="0" y="0"/>
                    </a:cubicBezTo>
                    <a:close/>
                  </a:path>
                </a:pathLst>
              </a:custGeom>
              <a:solidFill>
                <a:srgbClr val="FDBF4D"/>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89" name="Google Shape;1404;p23"/>
              <p:cNvSpPr/>
              <p:nvPr/>
            </p:nvSpPr>
            <p:spPr>
              <a:xfrm flipH="1">
                <a:off x="2373340" y="3581233"/>
                <a:ext cx="554591" cy="192528"/>
              </a:xfrm>
              <a:custGeom>
                <a:avLst/>
                <a:ahLst/>
                <a:rect l="l" t="t" r="r" b="b"/>
                <a:pathLst>
                  <a:path w="1616" h="561" extrusionOk="0">
                    <a:moveTo>
                      <a:pt x="0" y="0"/>
                    </a:moveTo>
                    <a:lnTo>
                      <a:pt x="1616" y="521"/>
                    </a:lnTo>
                    <a:cubicBezTo>
                      <a:pt x="1602" y="535"/>
                      <a:pt x="1587" y="548"/>
                      <a:pt x="1571" y="561"/>
                    </a:cubicBezTo>
                    <a:lnTo>
                      <a:pt x="14" y="59"/>
                    </a:lnTo>
                    <a:cubicBezTo>
                      <a:pt x="8" y="40"/>
                      <a:pt x="4" y="20"/>
                      <a:pt x="0" y="0"/>
                    </a:cubicBezTo>
                    <a:close/>
                  </a:path>
                </a:pathLst>
              </a:custGeom>
              <a:solidFill>
                <a:srgbClr val="FDBE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90" name="Google Shape;1405;p23"/>
              <p:cNvSpPr/>
              <p:nvPr/>
            </p:nvSpPr>
            <p:spPr>
              <a:xfrm flipH="1">
                <a:off x="2368192" y="3574026"/>
                <a:ext cx="561112" cy="194587"/>
              </a:xfrm>
              <a:custGeom>
                <a:avLst/>
                <a:ahLst/>
                <a:rect l="l" t="t" r="r" b="b"/>
                <a:pathLst>
                  <a:path w="1635" h="567" extrusionOk="0">
                    <a:moveTo>
                      <a:pt x="0" y="0"/>
                    </a:moveTo>
                    <a:lnTo>
                      <a:pt x="1635" y="527"/>
                    </a:lnTo>
                    <a:cubicBezTo>
                      <a:pt x="1622" y="541"/>
                      <a:pt x="1607" y="555"/>
                      <a:pt x="1592" y="567"/>
                    </a:cubicBezTo>
                    <a:lnTo>
                      <a:pt x="12" y="58"/>
                    </a:lnTo>
                    <a:cubicBezTo>
                      <a:pt x="7" y="39"/>
                      <a:pt x="3" y="19"/>
                      <a:pt x="0" y="0"/>
                    </a:cubicBezTo>
                    <a:close/>
                  </a:path>
                </a:pathLst>
              </a:custGeom>
              <a:solidFill>
                <a:srgbClr val="FDBD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91" name="Google Shape;1406;p23"/>
              <p:cNvSpPr/>
              <p:nvPr/>
            </p:nvSpPr>
            <p:spPr>
              <a:xfrm flipH="1">
                <a:off x="2363044" y="3566476"/>
                <a:ext cx="567289" cy="196990"/>
              </a:xfrm>
              <a:custGeom>
                <a:avLst/>
                <a:ahLst/>
                <a:rect l="l" t="t" r="r" b="b"/>
                <a:pathLst>
                  <a:path w="1653" h="574" extrusionOk="0">
                    <a:moveTo>
                      <a:pt x="0" y="0"/>
                    </a:moveTo>
                    <a:lnTo>
                      <a:pt x="1653" y="533"/>
                    </a:lnTo>
                    <a:cubicBezTo>
                      <a:pt x="1640" y="547"/>
                      <a:pt x="1627" y="561"/>
                      <a:pt x="1613" y="574"/>
                    </a:cubicBezTo>
                    <a:lnTo>
                      <a:pt x="10" y="58"/>
                    </a:lnTo>
                    <a:cubicBezTo>
                      <a:pt x="6" y="39"/>
                      <a:pt x="3" y="19"/>
                      <a:pt x="0" y="0"/>
                    </a:cubicBezTo>
                    <a:close/>
                  </a:path>
                </a:pathLst>
              </a:custGeom>
              <a:solidFill>
                <a:srgbClr val="FDBD4B"/>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92" name="Google Shape;1407;p23"/>
              <p:cNvSpPr/>
              <p:nvPr/>
            </p:nvSpPr>
            <p:spPr>
              <a:xfrm flipH="1">
                <a:off x="2353092" y="3551033"/>
                <a:ext cx="578271" cy="207285"/>
              </a:xfrm>
              <a:custGeom>
                <a:avLst/>
                <a:ahLst/>
                <a:rect l="l" t="t" r="r" b="b"/>
                <a:pathLst>
                  <a:path w="1685" h="604" extrusionOk="0">
                    <a:moveTo>
                      <a:pt x="0" y="0"/>
                    </a:moveTo>
                    <a:lnTo>
                      <a:pt x="675" y="218"/>
                    </a:lnTo>
                    <a:cubicBezTo>
                      <a:pt x="689" y="233"/>
                      <a:pt x="705" y="246"/>
                      <a:pt x="722" y="259"/>
                    </a:cubicBezTo>
                    <a:lnTo>
                      <a:pt x="730" y="236"/>
                    </a:lnTo>
                    <a:lnTo>
                      <a:pt x="936" y="302"/>
                    </a:lnTo>
                    <a:lnTo>
                      <a:pt x="925" y="335"/>
                    </a:lnTo>
                    <a:cubicBezTo>
                      <a:pt x="963" y="340"/>
                      <a:pt x="998" y="340"/>
                      <a:pt x="1031" y="333"/>
                    </a:cubicBezTo>
                    <a:lnTo>
                      <a:pt x="1685" y="544"/>
                    </a:lnTo>
                    <a:cubicBezTo>
                      <a:pt x="1668" y="565"/>
                      <a:pt x="1650" y="585"/>
                      <a:pt x="1631" y="604"/>
                    </a:cubicBezTo>
                    <a:lnTo>
                      <a:pt x="9" y="81"/>
                    </a:lnTo>
                    <a:cubicBezTo>
                      <a:pt x="4" y="54"/>
                      <a:pt x="1" y="28"/>
                      <a:pt x="0" y="0"/>
                    </a:cubicBezTo>
                    <a:close/>
                  </a:path>
                </a:pathLst>
              </a:custGeom>
              <a:solidFill>
                <a:srgbClr val="FDBC4A"/>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93" name="Google Shape;1408;p23"/>
              <p:cNvSpPr/>
              <p:nvPr/>
            </p:nvSpPr>
            <p:spPr>
              <a:xfrm flipH="1">
                <a:off x="2344512" y="3536619"/>
                <a:ext cx="587194" cy="210374"/>
              </a:xfrm>
              <a:custGeom>
                <a:avLst/>
                <a:ahLst/>
                <a:rect l="l" t="t" r="r" b="b"/>
                <a:pathLst>
                  <a:path w="1711" h="613" extrusionOk="0">
                    <a:moveTo>
                      <a:pt x="0" y="0"/>
                    </a:moveTo>
                    <a:lnTo>
                      <a:pt x="637" y="205"/>
                    </a:lnTo>
                    <a:cubicBezTo>
                      <a:pt x="656" y="242"/>
                      <a:pt x="685" y="274"/>
                      <a:pt x="723" y="301"/>
                    </a:cubicBezTo>
                    <a:lnTo>
                      <a:pt x="743" y="239"/>
                    </a:lnTo>
                    <a:lnTo>
                      <a:pt x="949" y="306"/>
                    </a:lnTo>
                    <a:lnTo>
                      <a:pt x="927" y="375"/>
                    </a:lnTo>
                    <a:lnTo>
                      <a:pt x="4" y="77"/>
                    </a:lnTo>
                    <a:cubicBezTo>
                      <a:pt x="1" y="52"/>
                      <a:pt x="0" y="26"/>
                      <a:pt x="0" y="0"/>
                    </a:cubicBezTo>
                    <a:moveTo>
                      <a:pt x="1663" y="613"/>
                    </a:moveTo>
                    <a:lnTo>
                      <a:pt x="936" y="378"/>
                    </a:lnTo>
                    <a:cubicBezTo>
                      <a:pt x="996" y="385"/>
                      <a:pt x="1051" y="376"/>
                      <a:pt x="1096" y="353"/>
                    </a:cubicBezTo>
                    <a:lnTo>
                      <a:pt x="1711" y="551"/>
                    </a:lnTo>
                    <a:cubicBezTo>
                      <a:pt x="1696" y="573"/>
                      <a:pt x="1680" y="593"/>
                      <a:pt x="1663" y="613"/>
                    </a:cubicBezTo>
                    <a:close/>
                  </a:path>
                </a:pathLst>
              </a:custGeom>
              <a:solidFill>
                <a:srgbClr val="FDBD4B"/>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94" name="Google Shape;1409;p23"/>
              <p:cNvSpPr/>
              <p:nvPr/>
            </p:nvSpPr>
            <p:spPr>
              <a:xfrm flipH="1">
                <a:off x="2336962" y="3522205"/>
                <a:ext cx="594744" cy="213119"/>
              </a:xfrm>
              <a:custGeom>
                <a:avLst/>
                <a:ahLst/>
                <a:rect l="l" t="t" r="r" b="b"/>
                <a:pathLst>
                  <a:path w="1733" h="621" extrusionOk="0">
                    <a:moveTo>
                      <a:pt x="2" y="0"/>
                    </a:moveTo>
                    <a:lnTo>
                      <a:pt x="617" y="198"/>
                    </a:lnTo>
                    <a:cubicBezTo>
                      <a:pt x="626" y="232"/>
                      <a:pt x="643" y="263"/>
                      <a:pt x="666" y="290"/>
                    </a:cubicBezTo>
                    <a:lnTo>
                      <a:pt x="0" y="76"/>
                    </a:lnTo>
                    <a:cubicBezTo>
                      <a:pt x="0" y="51"/>
                      <a:pt x="0" y="25"/>
                      <a:pt x="2" y="0"/>
                    </a:cubicBezTo>
                    <a:moveTo>
                      <a:pt x="756" y="242"/>
                    </a:moveTo>
                    <a:lnTo>
                      <a:pt x="962" y="309"/>
                    </a:lnTo>
                    <a:lnTo>
                      <a:pt x="939" y="378"/>
                    </a:lnTo>
                    <a:lnTo>
                      <a:pt x="733" y="312"/>
                    </a:lnTo>
                    <a:lnTo>
                      <a:pt x="756" y="242"/>
                    </a:lnTo>
                    <a:moveTo>
                      <a:pt x="1691" y="621"/>
                    </a:moveTo>
                    <a:lnTo>
                      <a:pt x="1048" y="413"/>
                    </a:lnTo>
                    <a:cubicBezTo>
                      <a:pt x="1082" y="404"/>
                      <a:pt x="1113" y="388"/>
                      <a:pt x="1139" y="366"/>
                    </a:cubicBezTo>
                    <a:lnTo>
                      <a:pt x="1733" y="557"/>
                    </a:lnTo>
                    <a:cubicBezTo>
                      <a:pt x="1721" y="579"/>
                      <a:pt x="1706" y="601"/>
                      <a:pt x="1691" y="621"/>
                    </a:cubicBezTo>
                    <a:close/>
                  </a:path>
                </a:pathLst>
              </a:custGeom>
              <a:solidFill>
                <a:srgbClr val="FDBD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95" name="Google Shape;1410;p23"/>
              <p:cNvSpPr/>
              <p:nvPr/>
            </p:nvSpPr>
            <p:spPr>
              <a:xfrm flipH="1">
                <a:off x="2330098" y="3507791"/>
                <a:ext cx="601608" cy="215522"/>
              </a:xfrm>
              <a:custGeom>
                <a:avLst/>
                <a:ahLst/>
                <a:rect l="l" t="t" r="r" b="b"/>
                <a:pathLst>
                  <a:path w="1753" h="628" extrusionOk="0">
                    <a:moveTo>
                      <a:pt x="6" y="0"/>
                    </a:moveTo>
                    <a:lnTo>
                      <a:pt x="608" y="194"/>
                    </a:lnTo>
                    <a:cubicBezTo>
                      <a:pt x="611" y="224"/>
                      <a:pt x="619" y="252"/>
                      <a:pt x="631" y="278"/>
                    </a:cubicBezTo>
                    <a:lnTo>
                      <a:pt x="0" y="74"/>
                    </a:lnTo>
                    <a:cubicBezTo>
                      <a:pt x="1" y="50"/>
                      <a:pt x="3" y="25"/>
                      <a:pt x="6" y="0"/>
                    </a:cubicBezTo>
                    <a:moveTo>
                      <a:pt x="768" y="246"/>
                    </a:moveTo>
                    <a:lnTo>
                      <a:pt x="974" y="312"/>
                    </a:lnTo>
                    <a:lnTo>
                      <a:pt x="952" y="381"/>
                    </a:lnTo>
                    <a:lnTo>
                      <a:pt x="746" y="315"/>
                    </a:lnTo>
                    <a:lnTo>
                      <a:pt x="768" y="246"/>
                    </a:lnTo>
                    <a:moveTo>
                      <a:pt x="1716" y="628"/>
                    </a:moveTo>
                    <a:lnTo>
                      <a:pt x="1106" y="431"/>
                    </a:lnTo>
                    <a:cubicBezTo>
                      <a:pt x="1131" y="417"/>
                      <a:pt x="1152" y="398"/>
                      <a:pt x="1170" y="376"/>
                    </a:cubicBezTo>
                    <a:lnTo>
                      <a:pt x="1753" y="564"/>
                    </a:lnTo>
                    <a:cubicBezTo>
                      <a:pt x="1742" y="586"/>
                      <a:pt x="1729" y="607"/>
                      <a:pt x="1716" y="628"/>
                    </a:cubicBezTo>
                    <a:close/>
                  </a:path>
                </a:pathLst>
              </a:custGeom>
              <a:solidFill>
                <a:srgbClr val="FDBE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96" name="Google Shape;1411;p23"/>
              <p:cNvSpPr/>
              <p:nvPr/>
            </p:nvSpPr>
            <p:spPr>
              <a:xfrm flipH="1">
                <a:off x="2324264" y="3493720"/>
                <a:ext cx="606412" cy="217238"/>
              </a:xfrm>
              <a:custGeom>
                <a:avLst/>
                <a:ahLst/>
                <a:rect l="l" t="t" r="r" b="b"/>
                <a:pathLst>
                  <a:path w="1767" h="633" extrusionOk="0">
                    <a:moveTo>
                      <a:pt x="10" y="0"/>
                    </a:moveTo>
                    <a:lnTo>
                      <a:pt x="604" y="192"/>
                    </a:lnTo>
                    <a:cubicBezTo>
                      <a:pt x="603" y="220"/>
                      <a:pt x="605" y="246"/>
                      <a:pt x="611" y="271"/>
                    </a:cubicBezTo>
                    <a:lnTo>
                      <a:pt x="0" y="74"/>
                    </a:lnTo>
                    <a:cubicBezTo>
                      <a:pt x="2" y="50"/>
                      <a:pt x="5" y="25"/>
                      <a:pt x="10" y="0"/>
                    </a:cubicBezTo>
                    <a:moveTo>
                      <a:pt x="778" y="248"/>
                    </a:moveTo>
                    <a:lnTo>
                      <a:pt x="984" y="314"/>
                    </a:lnTo>
                    <a:lnTo>
                      <a:pt x="961" y="384"/>
                    </a:lnTo>
                    <a:lnTo>
                      <a:pt x="755" y="318"/>
                    </a:lnTo>
                    <a:lnTo>
                      <a:pt x="778" y="248"/>
                    </a:lnTo>
                    <a:moveTo>
                      <a:pt x="1735" y="633"/>
                    </a:moveTo>
                    <a:lnTo>
                      <a:pt x="1143" y="443"/>
                    </a:lnTo>
                    <a:cubicBezTo>
                      <a:pt x="1162" y="425"/>
                      <a:pt x="1178" y="405"/>
                      <a:pt x="1190" y="381"/>
                    </a:cubicBezTo>
                    <a:lnTo>
                      <a:pt x="1767" y="567"/>
                    </a:lnTo>
                    <a:cubicBezTo>
                      <a:pt x="1758" y="590"/>
                      <a:pt x="1747" y="612"/>
                      <a:pt x="1735" y="633"/>
                    </a:cubicBezTo>
                    <a:close/>
                  </a:path>
                </a:pathLst>
              </a:custGeom>
              <a:solidFill>
                <a:srgbClr val="FDBF4D"/>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97" name="Google Shape;1412;p23"/>
              <p:cNvSpPr/>
              <p:nvPr/>
            </p:nvSpPr>
            <p:spPr>
              <a:xfrm flipH="1">
                <a:off x="2319116" y="3479993"/>
                <a:ext cx="610187" cy="218267"/>
              </a:xfrm>
              <a:custGeom>
                <a:avLst/>
                <a:ahLst/>
                <a:rect l="l" t="t" r="r" b="b"/>
                <a:pathLst>
                  <a:path w="1778" h="636" extrusionOk="0">
                    <a:moveTo>
                      <a:pt x="14" y="0"/>
                    </a:moveTo>
                    <a:lnTo>
                      <a:pt x="603" y="190"/>
                    </a:lnTo>
                    <a:cubicBezTo>
                      <a:pt x="599" y="217"/>
                      <a:pt x="598" y="242"/>
                      <a:pt x="600" y="266"/>
                    </a:cubicBezTo>
                    <a:lnTo>
                      <a:pt x="0" y="73"/>
                    </a:lnTo>
                    <a:cubicBezTo>
                      <a:pt x="4" y="49"/>
                      <a:pt x="8" y="25"/>
                      <a:pt x="14" y="0"/>
                    </a:cubicBezTo>
                    <a:moveTo>
                      <a:pt x="786" y="249"/>
                    </a:moveTo>
                    <a:lnTo>
                      <a:pt x="992" y="316"/>
                    </a:lnTo>
                    <a:lnTo>
                      <a:pt x="970" y="385"/>
                    </a:lnTo>
                    <a:lnTo>
                      <a:pt x="764" y="318"/>
                    </a:lnTo>
                    <a:lnTo>
                      <a:pt x="786" y="249"/>
                    </a:lnTo>
                    <a:moveTo>
                      <a:pt x="1750" y="636"/>
                    </a:moveTo>
                    <a:lnTo>
                      <a:pt x="1169" y="449"/>
                    </a:lnTo>
                    <a:cubicBezTo>
                      <a:pt x="1183" y="430"/>
                      <a:pt x="1194" y="408"/>
                      <a:pt x="1202" y="383"/>
                    </a:cubicBezTo>
                    <a:lnTo>
                      <a:pt x="1778" y="569"/>
                    </a:lnTo>
                    <a:cubicBezTo>
                      <a:pt x="1770" y="592"/>
                      <a:pt x="1761" y="614"/>
                      <a:pt x="1750" y="636"/>
                    </a:cubicBezTo>
                    <a:close/>
                  </a:path>
                </a:pathLst>
              </a:custGeom>
              <a:solidFill>
                <a:srgbClr val="FDBF4E"/>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98" name="Google Shape;1413;p23"/>
              <p:cNvSpPr/>
              <p:nvPr/>
            </p:nvSpPr>
            <p:spPr>
              <a:xfrm flipH="1">
                <a:off x="2310880" y="3469011"/>
                <a:ext cx="612933" cy="203510"/>
              </a:xfrm>
              <a:custGeom>
                <a:avLst/>
                <a:ahLst/>
                <a:rect l="l" t="t" r="r" b="b"/>
                <a:pathLst>
                  <a:path w="1786" h="593" extrusionOk="0">
                    <a:moveTo>
                      <a:pt x="7" y="0"/>
                    </a:moveTo>
                    <a:lnTo>
                      <a:pt x="593" y="190"/>
                    </a:lnTo>
                    <a:cubicBezTo>
                      <a:pt x="591" y="198"/>
                      <a:pt x="590" y="206"/>
                      <a:pt x="589" y="213"/>
                    </a:cubicBezTo>
                    <a:lnTo>
                      <a:pt x="0" y="24"/>
                    </a:lnTo>
                    <a:cubicBezTo>
                      <a:pt x="2" y="16"/>
                      <a:pt x="4" y="8"/>
                      <a:pt x="7" y="0"/>
                    </a:cubicBezTo>
                    <a:moveTo>
                      <a:pt x="795" y="204"/>
                    </a:moveTo>
                    <a:lnTo>
                      <a:pt x="1001" y="270"/>
                    </a:lnTo>
                    <a:lnTo>
                      <a:pt x="979" y="339"/>
                    </a:lnTo>
                    <a:lnTo>
                      <a:pt x="773" y="273"/>
                    </a:lnTo>
                    <a:lnTo>
                      <a:pt x="795" y="204"/>
                    </a:lnTo>
                    <a:moveTo>
                      <a:pt x="1770" y="580"/>
                    </a:moveTo>
                    <a:cubicBezTo>
                      <a:pt x="1768" y="584"/>
                      <a:pt x="1767" y="589"/>
                      <a:pt x="1765" y="593"/>
                    </a:cubicBezTo>
                    <a:lnTo>
                      <a:pt x="1188" y="407"/>
                    </a:lnTo>
                    <a:cubicBezTo>
                      <a:pt x="1196" y="381"/>
                      <a:pt x="1199" y="357"/>
                      <a:pt x="1197" y="333"/>
                    </a:cubicBezTo>
                    <a:lnTo>
                      <a:pt x="1786" y="523"/>
                    </a:lnTo>
                    <a:cubicBezTo>
                      <a:pt x="1781" y="541"/>
                      <a:pt x="1776" y="560"/>
                      <a:pt x="1770" y="580"/>
                    </a:cubicBezTo>
                    <a:close/>
                  </a:path>
                </a:pathLst>
              </a:custGeom>
              <a:solidFill>
                <a:srgbClr val="FDC04F"/>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699" name="Google Shape;1414;p23"/>
              <p:cNvSpPr/>
              <p:nvPr/>
            </p:nvSpPr>
            <p:spPr>
              <a:xfrm flipH="1">
                <a:off x="2307791" y="3525294"/>
                <a:ext cx="346619" cy="133843"/>
              </a:xfrm>
              <a:custGeom>
                <a:avLst/>
                <a:ahLst/>
                <a:rect l="l" t="t" r="r" b="b"/>
                <a:pathLst>
                  <a:path w="1010" h="390" extrusionOk="0">
                    <a:moveTo>
                      <a:pt x="23" y="0"/>
                    </a:moveTo>
                    <a:lnTo>
                      <a:pt x="229" y="67"/>
                    </a:lnTo>
                    <a:lnTo>
                      <a:pt x="207" y="136"/>
                    </a:lnTo>
                    <a:lnTo>
                      <a:pt x="0" y="70"/>
                    </a:lnTo>
                    <a:lnTo>
                      <a:pt x="23" y="0"/>
                    </a:lnTo>
                    <a:moveTo>
                      <a:pt x="992" y="390"/>
                    </a:moveTo>
                    <a:lnTo>
                      <a:pt x="411" y="203"/>
                    </a:lnTo>
                    <a:cubicBezTo>
                      <a:pt x="414" y="175"/>
                      <a:pt x="411" y="148"/>
                      <a:pt x="403" y="123"/>
                    </a:cubicBezTo>
                    <a:lnTo>
                      <a:pt x="1010" y="318"/>
                    </a:lnTo>
                    <a:cubicBezTo>
                      <a:pt x="1005" y="341"/>
                      <a:pt x="1000" y="365"/>
                      <a:pt x="992" y="39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00" name="Google Shape;1415;p23"/>
              <p:cNvSpPr/>
              <p:nvPr/>
            </p:nvSpPr>
            <p:spPr>
              <a:xfrm flipH="1">
                <a:off x="2305732" y="3512253"/>
                <a:ext cx="344217" cy="133157"/>
              </a:xfrm>
              <a:custGeom>
                <a:avLst/>
                <a:ahLst/>
                <a:rect l="l" t="t" r="r" b="b"/>
                <a:pathLst>
                  <a:path w="1003" h="388" extrusionOk="0">
                    <a:moveTo>
                      <a:pt x="22" y="0"/>
                    </a:moveTo>
                    <a:lnTo>
                      <a:pt x="228" y="67"/>
                    </a:lnTo>
                    <a:lnTo>
                      <a:pt x="206" y="135"/>
                    </a:lnTo>
                    <a:lnTo>
                      <a:pt x="0" y="69"/>
                    </a:lnTo>
                    <a:lnTo>
                      <a:pt x="22" y="0"/>
                    </a:lnTo>
                    <a:moveTo>
                      <a:pt x="990" y="388"/>
                    </a:moveTo>
                    <a:lnTo>
                      <a:pt x="398" y="197"/>
                    </a:lnTo>
                    <a:cubicBezTo>
                      <a:pt x="394" y="167"/>
                      <a:pt x="383" y="139"/>
                      <a:pt x="366" y="111"/>
                    </a:cubicBezTo>
                    <a:lnTo>
                      <a:pt x="1003" y="316"/>
                    </a:lnTo>
                    <a:cubicBezTo>
                      <a:pt x="1000" y="340"/>
                      <a:pt x="996" y="364"/>
                      <a:pt x="990" y="388"/>
                    </a:cubicBezTo>
                    <a:close/>
                  </a:path>
                </a:pathLst>
              </a:custGeom>
              <a:solidFill>
                <a:srgbClr val="FDC25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01" name="Google Shape;1416;p23"/>
              <p:cNvSpPr/>
              <p:nvPr/>
            </p:nvSpPr>
            <p:spPr>
              <a:xfrm flipH="1">
                <a:off x="2304016" y="3485484"/>
                <a:ext cx="337353" cy="132127"/>
              </a:xfrm>
              <a:custGeom>
                <a:avLst/>
                <a:ahLst/>
                <a:rect l="l" t="t" r="r" b="b"/>
                <a:pathLst>
                  <a:path w="983" h="385" extrusionOk="0">
                    <a:moveTo>
                      <a:pt x="22" y="0"/>
                    </a:moveTo>
                    <a:lnTo>
                      <a:pt x="983" y="310"/>
                    </a:lnTo>
                    <a:cubicBezTo>
                      <a:pt x="983" y="334"/>
                      <a:pt x="982" y="359"/>
                      <a:pt x="979" y="385"/>
                    </a:cubicBezTo>
                    <a:lnTo>
                      <a:pt x="333" y="177"/>
                    </a:lnTo>
                    <a:cubicBezTo>
                      <a:pt x="308" y="139"/>
                      <a:pt x="271" y="104"/>
                      <a:pt x="228" y="69"/>
                    </a:cubicBezTo>
                    <a:lnTo>
                      <a:pt x="206" y="136"/>
                    </a:lnTo>
                    <a:lnTo>
                      <a:pt x="0" y="69"/>
                    </a:lnTo>
                    <a:lnTo>
                      <a:pt x="22" y="0"/>
                    </a:lnTo>
                    <a:close/>
                  </a:path>
                </a:pathLst>
              </a:custGeom>
              <a:solidFill>
                <a:srgbClr val="FDC3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02" name="Google Shape;1417;p23"/>
              <p:cNvSpPr/>
              <p:nvPr/>
            </p:nvSpPr>
            <p:spPr>
              <a:xfrm flipH="1">
                <a:off x="2304016" y="3472100"/>
                <a:ext cx="333235" cy="131441"/>
              </a:xfrm>
              <a:custGeom>
                <a:avLst/>
                <a:ahLst/>
                <a:rect l="l" t="t" r="r" b="b"/>
                <a:pathLst>
                  <a:path w="971" h="383" extrusionOk="0">
                    <a:moveTo>
                      <a:pt x="23" y="0"/>
                    </a:moveTo>
                    <a:lnTo>
                      <a:pt x="968" y="305"/>
                    </a:lnTo>
                    <a:cubicBezTo>
                      <a:pt x="971" y="330"/>
                      <a:pt x="971" y="356"/>
                      <a:pt x="970" y="383"/>
                    </a:cubicBezTo>
                    <a:lnTo>
                      <a:pt x="272" y="158"/>
                    </a:lnTo>
                    <a:cubicBezTo>
                      <a:pt x="255" y="141"/>
                      <a:pt x="236" y="124"/>
                      <a:pt x="216" y="108"/>
                    </a:cubicBezTo>
                    <a:lnTo>
                      <a:pt x="206" y="136"/>
                    </a:lnTo>
                    <a:lnTo>
                      <a:pt x="0" y="70"/>
                    </a:lnTo>
                    <a:lnTo>
                      <a:pt x="23" y="0"/>
                    </a:lnTo>
                    <a:close/>
                  </a:path>
                </a:pathLst>
              </a:custGeom>
              <a:solidFill>
                <a:srgbClr val="FDC4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03" name="Google Shape;1418;p23"/>
              <p:cNvSpPr/>
              <p:nvPr/>
            </p:nvSpPr>
            <p:spPr>
              <a:xfrm flipH="1">
                <a:off x="2304359" y="3450822"/>
                <a:ext cx="345590" cy="137961"/>
              </a:xfrm>
              <a:custGeom>
                <a:avLst/>
                <a:ahLst/>
                <a:rect l="l" t="t" r="r" b="b"/>
                <a:pathLst>
                  <a:path w="1007" h="402" extrusionOk="0">
                    <a:moveTo>
                      <a:pt x="66" y="42"/>
                    </a:moveTo>
                    <a:cubicBezTo>
                      <a:pt x="45" y="28"/>
                      <a:pt x="22" y="14"/>
                      <a:pt x="0" y="0"/>
                    </a:cubicBezTo>
                    <a:lnTo>
                      <a:pt x="999" y="322"/>
                    </a:lnTo>
                    <a:cubicBezTo>
                      <a:pt x="1004" y="348"/>
                      <a:pt x="1007" y="374"/>
                      <a:pt x="1007" y="402"/>
                    </a:cubicBezTo>
                    <a:lnTo>
                      <a:pt x="50" y="93"/>
                    </a:lnTo>
                    <a:lnTo>
                      <a:pt x="66" y="42"/>
                    </a:lnTo>
                    <a:close/>
                  </a:path>
                </a:pathLst>
              </a:custGeom>
              <a:solidFill>
                <a:srgbClr val="FDC454"/>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04" name="Google Shape;1419;p23"/>
              <p:cNvSpPr/>
              <p:nvPr/>
            </p:nvSpPr>
            <p:spPr>
              <a:xfrm flipH="1">
                <a:off x="2305389" y="3422337"/>
                <a:ext cx="387459" cy="151346"/>
              </a:xfrm>
              <a:custGeom>
                <a:avLst/>
                <a:ahLst/>
                <a:rect l="l" t="t" r="r" b="b"/>
                <a:pathLst>
                  <a:path w="1129" h="441" extrusionOk="0">
                    <a:moveTo>
                      <a:pt x="191" y="125"/>
                    </a:moveTo>
                    <a:cubicBezTo>
                      <a:pt x="129" y="85"/>
                      <a:pt x="63" y="44"/>
                      <a:pt x="0" y="0"/>
                    </a:cubicBezTo>
                    <a:lnTo>
                      <a:pt x="1114" y="359"/>
                    </a:lnTo>
                    <a:cubicBezTo>
                      <a:pt x="1121" y="385"/>
                      <a:pt x="1126" y="412"/>
                      <a:pt x="1129" y="441"/>
                    </a:cubicBezTo>
                    <a:lnTo>
                      <a:pt x="187" y="137"/>
                    </a:lnTo>
                    <a:lnTo>
                      <a:pt x="191" y="125"/>
                    </a:ln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05" name="Google Shape;1420;p23"/>
              <p:cNvSpPr/>
              <p:nvPr/>
            </p:nvSpPr>
            <p:spPr>
              <a:xfrm flipH="1">
                <a:off x="2307791" y="3395912"/>
                <a:ext cx="420748" cy="162328"/>
              </a:xfrm>
              <a:custGeom>
                <a:avLst/>
                <a:ahLst/>
                <a:rect l="l" t="t" r="r" b="b"/>
                <a:pathLst>
                  <a:path w="1226" h="473" extrusionOk="0">
                    <a:moveTo>
                      <a:pt x="0" y="0"/>
                    </a:moveTo>
                    <a:lnTo>
                      <a:pt x="1202" y="387"/>
                    </a:lnTo>
                    <a:cubicBezTo>
                      <a:pt x="1212" y="414"/>
                      <a:pt x="1221" y="443"/>
                      <a:pt x="1226" y="473"/>
                    </a:cubicBezTo>
                    <a:lnTo>
                      <a:pt x="201" y="142"/>
                    </a:lnTo>
                    <a:cubicBezTo>
                      <a:pt x="133" y="98"/>
                      <a:pt x="64" y="51"/>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06" name="Google Shape;1421;p23"/>
              <p:cNvSpPr/>
              <p:nvPr/>
            </p:nvSpPr>
            <p:spPr>
              <a:xfrm flipH="1">
                <a:off x="2311566" y="3372575"/>
                <a:ext cx="444085" cy="169535"/>
              </a:xfrm>
              <a:custGeom>
                <a:avLst/>
                <a:ahLst/>
                <a:rect l="l" t="t" r="r" b="b"/>
                <a:pathLst>
                  <a:path w="1294" h="494" extrusionOk="0">
                    <a:moveTo>
                      <a:pt x="0" y="0"/>
                    </a:moveTo>
                    <a:lnTo>
                      <a:pt x="1259" y="406"/>
                    </a:lnTo>
                    <a:cubicBezTo>
                      <a:pt x="1273" y="434"/>
                      <a:pt x="1285" y="463"/>
                      <a:pt x="1294" y="494"/>
                    </a:cubicBezTo>
                    <a:lnTo>
                      <a:pt x="157" y="127"/>
                    </a:lnTo>
                    <a:cubicBezTo>
                      <a:pt x="102" y="88"/>
                      <a:pt x="48" y="46"/>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07" name="Google Shape;1422;p23"/>
              <p:cNvSpPr/>
              <p:nvPr/>
            </p:nvSpPr>
            <p:spPr>
              <a:xfrm flipH="1">
                <a:off x="2317400" y="3350954"/>
                <a:ext cx="459185" cy="174339"/>
              </a:xfrm>
              <a:custGeom>
                <a:avLst/>
                <a:ahLst/>
                <a:rect l="l" t="t" r="r" b="b"/>
                <a:pathLst>
                  <a:path w="1338" h="508" extrusionOk="0">
                    <a:moveTo>
                      <a:pt x="0" y="0"/>
                    </a:moveTo>
                    <a:lnTo>
                      <a:pt x="1290" y="417"/>
                    </a:lnTo>
                    <a:cubicBezTo>
                      <a:pt x="1309" y="446"/>
                      <a:pt x="1325" y="476"/>
                      <a:pt x="1338" y="508"/>
                    </a:cubicBezTo>
                    <a:lnTo>
                      <a:pt x="122" y="117"/>
                    </a:lnTo>
                    <a:cubicBezTo>
                      <a:pt x="78" y="81"/>
                      <a:pt x="37" y="42"/>
                      <a:pt x="0" y="0"/>
                    </a:cubicBezTo>
                    <a:close/>
                  </a:path>
                </a:pathLst>
              </a:custGeom>
              <a:solidFill>
                <a:srgbClr val="FDC757"/>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08" name="Google Shape;1423;p23"/>
              <p:cNvSpPr/>
              <p:nvPr/>
            </p:nvSpPr>
            <p:spPr>
              <a:xfrm flipH="1">
                <a:off x="2325637" y="3331393"/>
                <a:ext cx="466735" cy="176742"/>
              </a:xfrm>
              <a:custGeom>
                <a:avLst/>
                <a:ahLst/>
                <a:rect l="l" t="t" r="r" b="b"/>
                <a:pathLst>
                  <a:path w="1360" h="515" extrusionOk="0">
                    <a:moveTo>
                      <a:pt x="0" y="0"/>
                    </a:moveTo>
                    <a:lnTo>
                      <a:pt x="1297" y="418"/>
                    </a:lnTo>
                    <a:cubicBezTo>
                      <a:pt x="1321" y="449"/>
                      <a:pt x="1342" y="481"/>
                      <a:pt x="1360" y="515"/>
                    </a:cubicBezTo>
                    <a:lnTo>
                      <a:pt x="93" y="106"/>
                    </a:lnTo>
                    <a:cubicBezTo>
                      <a:pt x="59" y="73"/>
                      <a:pt x="27" y="38"/>
                      <a:pt x="0" y="0"/>
                    </a:cubicBezTo>
                    <a:close/>
                  </a:path>
                </a:pathLst>
              </a:custGeom>
              <a:solidFill>
                <a:srgbClr val="FDC8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09" name="Google Shape;1424;p23"/>
              <p:cNvSpPr/>
              <p:nvPr/>
            </p:nvSpPr>
            <p:spPr>
              <a:xfrm flipH="1">
                <a:off x="1830075" y="2668697"/>
                <a:ext cx="1474334" cy="1473990"/>
              </a:xfrm>
              <a:custGeom>
                <a:avLst/>
                <a:ahLst/>
                <a:rect l="l" t="t" r="r" b="b"/>
                <a:pathLst>
                  <a:path w="4296" h="4295" extrusionOk="0">
                    <a:moveTo>
                      <a:pt x="3667" y="629"/>
                    </a:moveTo>
                    <a:cubicBezTo>
                      <a:pt x="3934" y="895"/>
                      <a:pt x="4125" y="1228"/>
                      <a:pt x="4223" y="1592"/>
                    </a:cubicBezTo>
                    <a:cubicBezTo>
                      <a:pt x="4320" y="1957"/>
                      <a:pt x="4320" y="2339"/>
                      <a:pt x="4223" y="2703"/>
                    </a:cubicBezTo>
                    <a:cubicBezTo>
                      <a:pt x="4125" y="3068"/>
                      <a:pt x="3933" y="3400"/>
                      <a:pt x="3667" y="3666"/>
                    </a:cubicBezTo>
                    <a:cubicBezTo>
                      <a:pt x="3400" y="3933"/>
                      <a:pt x="3068" y="4125"/>
                      <a:pt x="2704" y="4222"/>
                    </a:cubicBezTo>
                    <a:cubicBezTo>
                      <a:pt x="2339" y="4320"/>
                      <a:pt x="1956" y="4320"/>
                      <a:pt x="1592" y="4222"/>
                    </a:cubicBezTo>
                    <a:cubicBezTo>
                      <a:pt x="1227" y="4125"/>
                      <a:pt x="895" y="3933"/>
                      <a:pt x="629" y="3666"/>
                    </a:cubicBezTo>
                    <a:cubicBezTo>
                      <a:pt x="362" y="3400"/>
                      <a:pt x="171" y="3068"/>
                      <a:pt x="74" y="2703"/>
                    </a:cubicBezTo>
                    <a:cubicBezTo>
                      <a:pt x="-24" y="2339"/>
                      <a:pt x="-24" y="1956"/>
                      <a:pt x="74" y="1592"/>
                    </a:cubicBezTo>
                    <a:cubicBezTo>
                      <a:pt x="171" y="1227"/>
                      <a:pt x="362" y="896"/>
                      <a:pt x="629" y="629"/>
                    </a:cubicBezTo>
                    <a:cubicBezTo>
                      <a:pt x="895" y="363"/>
                      <a:pt x="1228" y="170"/>
                      <a:pt x="1592" y="73"/>
                    </a:cubicBezTo>
                    <a:cubicBezTo>
                      <a:pt x="1957" y="-25"/>
                      <a:pt x="2340" y="-25"/>
                      <a:pt x="2704" y="73"/>
                    </a:cubicBezTo>
                    <a:cubicBezTo>
                      <a:pt x="3069" y="170"/>
                      <a:pt x="3401" y="362"/>
                      <a:pt x="3667" y="629"/>
                    </a:cubicBezTo>
                    <a:close/>
                  </a:path>
                </a:pathLst>
              </a:custGeom>
              <a:solidFill>
                <a:schemeClr val="dk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10" name="Google Shape;1425;p23"/>
              <p:cNvSpPr txBox="1"/>
              <p:nvPr/>
            </p:nvSpPr>
            <p:spPr>
              <a:xfrm>
                <a:off x="1782025" y="2650775"/>
                <a:ext cx="1546500" cy="1546200"/>
              </a:xfrm>
              <a:prstGeom prst="rect"/>
              <a:noFill/>
              <a:ln>
                <a:noFill/>
              </a:ln>
            </p:spPr>
            <p:txBody>
              <a:bodyPr anchor="ctr" anchorCtr="0" bIns="0" lIns="0" rIns="0" spcFirstLastPara="1" tIns="0" wrap="square">
                <a:noAutofit/>
              </a:bodyPr>
              <a:p>
                <a:pPr algn="ctr" indent="0" lvl="0" marL="0" marR="0" rtl="0">
                  <a:spcBef>
                    <a:spcPts val="0"/>
                  </a:spcBef>
                  <a:spcAft>
                    <a:spcPts val="0"/>
                  </a:spcAft>
                  <a:buNone/>
                </a:pPr>
                <a:r>
                  <a:rPr sz="4000" lang="en" strike="noStrike">
                    <a:solidFill>
                      <a:schemeClr val="dk1"/>
                    </a:solidFill>
                    <a:latin typeface="Be Vietnam Pro SemiBold"/>
                    <a:ea typeface="Be Vietnam Pro SemiBold"/>
                    <a:cs typeface="Be Vietnam Pro SemiBold"/>
                    <a:sym typeface="Be Vietnam Pro SemiBold"/>
                  </a:rPr>
                  <a:t>$</a:t>
                </a:r>
                <a:endParaRPr sz="4000" strike="noStrike">
                  <a:solidFill>
                    <a:schemeClr val="dk1"/>
                  </a:solidFill>
                  <a:latin typeface="Be Vietnam Pro SemiBold"/>
                  <a:ea typeface="Be Vietnam Pro SemiBold"/>
                  <a:cs typeface="Be Vietnam Pro SemiBold"/>
                  <a:sym typeface="Be Vietnam Pro SemiBold"/>
                </a:endParaRPr>
              </a:p>
            </p:txBody>
          </p:sp>
          <p:grpSp>
            <p:nvGrpSpPr>
              <p:cNvPr id="95" name="Google Shape;1426;p23"/>
              <p:cNvGrpSpPr/>
              <p:nvPr/>
            </p:nvGrpSpPr>
            <p:grpSpPr>
              <a:xfrm>
                <a:off x="3426940" y="3003815"/>
                <a:ext cx="1203903" cy="1519293"/>
                <a:chOff x="7426940" y="3153878"/>
                <a:chExt cx="1203903" cy="1519293"/>
              </a:xfrm>
            </p:grpSpPr>
            <p:sp>
              <p:nvSpPr>
                <p:cNvPr id="1048711" name="Google Shape;1427;p23"/>
                <p:cNvSpPr/>
                <p:nvPr/>
              </p:nvSpPr>
              <p:spPr>
                <a:xfrm flipH="1">
                  <a:off x="8530632" y="4527659"/>
                  <a:ext cx="75844" cy="78933"/>
                </a:xfrm>
                <a:custGeom>
                  <a:avLst/>
                  <a:ahLst/>
                  <a:rect l="l" t="t" r="r" b="b"/>
                  <a:pathLst>
                    <a:path w="221" h="230" extrusionOk="0">
                      <a:moveTo>
                        <a:pt x="154" y="230"/>
                      </a:moveTo>
                      <a:cubicBezTo>
                        <a:pt x="145" y="205"/>
                        <a:pt x="138" y="182"/>
                        <a:pt x="138" y="182"/>
                      </a:cubicBezTo>
                      <a:lnTo>
                        <a:pt x="221" y="101"/>
                      </a:lnTo>
                      <a:lnTo>
                        <a:pt x="84" y="0"/>
                      </a:lnTo>
                      <a:lnTo>
                        <a:pt x="3" y="92"/>
                      </a:lnTo>
                      <a:cubicBezTo>
                        <a:pt x="3" y="92"/>
                        <a:pt x="2" y="92"/>
                        <a:pt x="0" y="92"/>
                      </a:cubicBezTo>
                      <a:cubicBezTo>
                        <a:pt x="0" y="105"/>
                        <a:pt x="0" y="117"/>
                        <a:pt x="0" y="129"/>
                      </a:cubicBezTo>
                      <a:cubicBezTo>
                        <a:pt x="42" y="171"/>
                        <a:pt x="95" y="213"/>
                        <a:pt x="154" y="230"/>
                      </a:cubicBezTo>
                      <a:close/>
                    </a:path>
                  </a:pathLst>
                </a:custGeom>
                <a:solidFill>
                  <a:schemeClr val="accent2"/>
                </a:solidFill>
                <a:ln>
                  <a:noFill/>
                </a:ln>
              </p:spPr>
              <p:txBody>
                <a:bodyPr anchor="ctr" anchorCtr="1" bIns="37800" lIns="90000" rIns="90000" spcFirstLastPara="1" tIns="378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12" name="Google Shape;1428;p23"/>
                <p:cNvSpPr/>
                <p:nvPr/>
              </p:nvSpPr>
              <p:spPr>
                <a:xfrm flipH="1">
                  <a:off x="8484645" y="4559576"/>
                  <a:ext cx="146198" cy="103643"/>
                </a:xfrm>
                <a:custGeom>
                  <a:avLst/>
                  <a:ahLst/>
                  <a:rect l="l" t="t" r="r" b="b"/>
                  <a:pathLst>
                    <a:path w="426" h="302" extrusionOk="0">
                      <a:moveTo>
                        <a:pt x="400" y="232"/>
                      </a:moveTo>
                      <a:cubicBezTo>
                        <a:pt x="373" y="221"/>
                        <a:pt x="275" y="201"/>
                        <a:pt x="256" y="193"/>
                      </a:cubicBezTo>
                      <a:cubicBezTo>
                        <a:pt x="247" y="188"/>
                        <a:pt x="235" y="162"/>
                        <a:pt x="225" y="137"/>
                      </a:cubicBezTo>
                      <a:cubicBezTo>
                        <a:pt x="166" y="120"/>
                        <a:pt x="113" y="78"/>
                        <a:pt x="71" y="36"/>
                      </a:cubicBezTo>
                      <a:cubicBezTo>
                        <a:pt x="71" y="24"/>
                        <a:pt x="71" y="12"/>
                        <a:pt x="71" y="0"/>
                      </a:cubicBezTo>
                      <a:cubicBezTo>
                        <a:pt x="59" y="3"/>
                        <a:pt x="19" y="17"/>
                        <a:pt x="2" y="76"/>
                      </a:cubicBezTo>
                      <a:cubicBezTo>
                        <a:pt x="-19" y="146"/>
                        <a:pt x="132" y="266"/>
                        <a:pt x="132" y="266"/>
                      </a:cubicBezTo>
                      <a:cubicBezTo>
                        <a:pt x="132" y="266"/>
                        <a:pt x="155" y="297"/>
                        <a:pt x="188" y="300"/>
                      </a:cubicBezTo>
                      <a:cubicBezTo>
                        <a:pt x="221" y="304"/>
                        <a:pt x="426" y="300"/>
                        <a:pt x="426" y="300"/>
                      </a:cubicBezTo>
                      <a:cubicBezTo>
                        <a:pt x="426" y="300"/>
                        <a:pt x="427" y="243"/>
                        <a:pt x="400" y="232"/>
                      </a:cubicBezTo>
                      <a:close/>
                    </a:path>
                  </a:pathLst>
                </a:custGeom>
                <a:solidFill>
                  <a:schemeClr val="dk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FFFFFF"/>
                    </a:solidFill>
                    <a:latin typeface="Arial"/>
                    <a:ea typeface="Arial"/>
                    <a:cs typeface="Arial"/>
                    <a:sym typeface="Arial"/>
                  </a:endParaRPr>
                </a:p>
              </p:txBody>
            </p:sp>
            <p:sp>
              <p:nvSpPr>
                <p:cNvPr id="1048713" name="Google Shape;1429;p23"/>
                <p:cNvSpPr/>
                <p:nvPr/>
              </p:nvSpPr>
              <p:spPr>
                <a:xfrm flipH="1">
                  <a:off x="7780080" y="4595267"/>
                  <a:ext cx="76874" cy="56283"/>
                </a:xfrm>
                <a:custGeom>
                  <a:avLst/>
                  <a:ahLst/>
                  <a:rect l="l" t="t" r="r" b="b"/>
                  <a:pathLst>
                    <a:path w="224" h="164" extrusionOk="0">
                      <a:moveTo>
                        <a:pt x="224" y="69"/>
                      </a:moveTo>
                      <a:cubicBezTo>
                        <a:pt x="223" y="69"/>
                        <a:pt x="222" y="69"/>
                        <a:pt x="221" y="68"/>
                      </a:cubicBezTo>
                      <a:cubicBezTo>
                        <a:pt x="190" y="61"/>
                        <a:pt x="163" y="0"/>
                        <a:pt x="163" y="0"/>
                      </a:cubicBezTo>
                      <a:lnTo>
                        <a:pt x="0" y="57"/>
                      </a:lnTo>
                      <a:lnTo>
                        <a:pt x="18" y="125"/>
                      </a:lnTo>
                      <a:cubicBezTo>
                        <a:pt x="18" y="125"/>
                        <a:pt x="17" y="139"/>
                        <a:pt x="17" y="156"/>
                      </a:cubicBezTo>
                      <a:cubicBezTo>
                        <a:pt x="90" y="180"/>
                        <a:pt x="185" y="146"/>
                        <a:pt x="224" y="69"/>
                      </a:cubicBezTo>
                      <a:close/>
                    </a:path>
                  </a:pathLst>
                </a:custGeom>
                <a:solidFill>
                  <a:schemeClr val="accent2"/>
                </a:solidFill>
                <a:ln>
                  <a:noFill/>
                </a:ln>
              </p:spPr>
              <p:txBody>
                <a:bodyPr anchor="ctr" anchorCtr="1" bIns="14025" lIns="90000" rIns="90000" spcFirstLastPara="1" tIns="14025"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14" name="Google Shape;1430;p23"/>
                <p:cNvSpPr/>
                <p:nvPr/>
              </p:nvSpPr>
              <p:spPr>
                <a:xfrm flipH="1">
                  <a:off x="7697715" y="4615172"/>
                  <a:ext cx="153405" cy="57999"/>
                </a:xfrm>
                <a:custGeom>
                  <a:avLst/>
                  <a:ahLst/>
                  <a:rect l="l" t="t" r="r" b="b"/>
                  <a:pathLst>
                    <a:path w="447" h="169" extrusionOk="0">
                      <a:moveTo>
                        <a:pt x="425" y="0"/>
                      </a:moveTo>
                      <a:cubicBezTo>
                        <a:pt x="405" y="0"/>
                        <a:pt x="243" y="17"/>
                        <a:pt x="207" y="11"/>
                      </a:cubicBezTo>
                      <a:cubicBezTo>
                        <a:pt x="168" y="88"/>
                        <a:pt x="73" y="122"/>
                        <a:pt x="0" y="98"/>
                      </a:cubicBezTo>
                      <a:cubicBezTo>
                        <a:pt x="0" y="117"/>
                        <a:pt x="2" y="140"/>
                        <a:pt x="10" y="154"/>
                      </a:cubicBezTo>
                      <a:cubicBezTo>
                        <a:pt x="25" y="179"/>
                        <a:pt x="165" y="167"/>
                        <a:pt x="212" y="154"/>
                      </a:cubicBezTo>
                      <a:cubicBezTo>
                        <a:pt x="259" y="141"/>
                        <a:pt x="384" y="83"/>
                        <a:pt x="423" y="69"/>
                      </a:cubicBezTo>
                      <a:cubicBezTo>
                        <a:pt x="463" y="54"/>
                        <a:pt x="445" y="0"/>
                        <a:pt x="425" y="0"/>
                      </a:cubicBezTo>
                      <a:close/>
                    </a:path>
                  </a:pathLst>
                </a:custGeom>
                <a:solidFill>
                  <a:schemeClr val="dk1"/>
                </a:solidFill>
                <a:ln>
                  <a:noFill/>
                </a:ln>
              </p:spPr>
              <p:txBody>
                <a:bodyPr anchor="ctr" anchorCtr="1" bIns="15825" lIns="90000" rIns="90000" spcFirstLastPara="1" tIns="15825" wrap="square">
                  <a:noAutofit/>
                </a:bodyPr>
                <a:p>
                  <a:pPr algn="l" indent="0" lvl="0" marL="0" marR="0" rtl="0">
                    <a:spcBef>
                      <a:spcPts val="0"/>
                    </a:spcBef>
                    <a:spcAft>
                      <a:spcPts val="0"/>
                    </a:spcAft>
                    <a:buNone/>
                  </a:pPr>
                  <a:endParaRPr b="0" sz="1800" strike="noStrike">
                    <a:solidFill>
                      <a:srgbClr val="FFFFFF"/>
                    </a:solidFill>
                    <a:latin typeface="Arial"/>
                    <a:ea typeface="Arial"/>
                    <a:cs typeface="Arial"/>
                    <a:sym typeface="Arial"/>
                  </a:endParaRPr>
                </a:p>
              </p:txBody>
            </p:sp>
            <p:sp>
              <p:nvSpPr>
                <p:cNvPr id="1048715" name="Google Shape;1431;p23"/>
                <p:cNvSpPr/>
                <p:nvPr/>
              </p:nvSpPr>
              <p:spPr>
                <a:xfrm flipH="1">
                  <a:off x="7818174" y="3199865"/>
                  <a:ext cx="135216" cy="161298"/>
                </a:xfrm>
                <a:custGeom>
                  <a:avLst/>
                  <a:ahLst/>
                  <a:rect l="l" t="t" r="r" b="b"/>
                  <a:pathLst>
                    <a:path w="394" h="470" extrusionOk="0">
                      <a:moveTo>
                        <a:pt x="53" y="340"/>
                      </a:moveTo>
                      <a:lnTo>
                        <a:pt x="0" y="329"/>
                      </a:lnTo>
                      <a:cubicBezTo>
                        <a:pt x="0" y="329"/>
                        <a:pt x="77" y="253"/>
                        <a:pt x="84" y="216"/>
                      </a:cubicBezTo>
                      <a:cubicBezTo>
                        <a:pt x="91" y="178"/>
                        <a:pt x="135" y="12"/>
                        <a:pt x="135" y="12"/>
                      </a:cubicBezTo>
                      <a:cubicBezTo>
                        <a:pt x="135" y="12"/>
                        <a:pt x="305" y="-18"/>
                        <a:pt x="358" y="16"/>
                      </a:cubicBezTo>
                      <a:cubicBezTo>
                        <a:pt x="411" y="49"/>
                        <a:pt x="395" y="239"/>
                        <a:pt x="378" y="313"/>
                      </a:cubicBezTo>
                      <a:cubicBezTo>
                        <a:pt x="360" y="388"/>
                        <a:pt x="255" y="370"/>
                        <a:pt x="255" y="370"/>
                      </a:cubicBezTo>
                      <a:cubicBezTo>
                        <a:pt x="255" y="370"/>
                        <a:pt x="220" y="400"/>
                        <a:pt x="224" y="458"/>
                      </a:cubicBezTo>
                      <a:cubicBezTo>
                        <a:pt x="227" y="517"/>
                        <a:pt x="53" y="340"/>
                        <a:pt x="53" y="340"/>
                      </a:cubicBezTo>
                      <a:close/>
                    </a:path>
                  </a:pathLst>
                </a:custGeom>
                <a:solidFill>
                  <a:srgbClr val="886E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16" name="Google Shape;1432;p23"/>
                <p:cNvSpPr/>
                <p:nvPr/>
              </p:nvSpPr>
              <p:spPr>
                <a:xfrm flipH="1">
                  <a:off x="7857984" y="3304194"/>
                  <a:ext cx="117713" cy="97465"/>
                </a:xfrm>
                <a:custGeom>
                  <a:avLst/>
                  <a:ahLst/>
                  <a:rect l="l" t="t" r="r" b="b"/>
                  <a:pathLst>
                    <a:path w="343" h="284" extrusionOk="0">
                      <a:moveTo>
                        <a:pt x="0" y="41"/>
                      </a:moveTo>
                      <a:cubicBezTo>
                        <a:pt x="0" y="41"/>
                        <a:pt x="44" y="-1"/>
                        <a:pt x="79" y="0"/>
                      </a:cubicBezTo>
                      <a:cubicBezTo>
                        <a:pt x="114" y="1"/>
                        <a:pt x="287" y="110"/>
                        <a:pt x="305" y="139"/>
                      </a:cubicBezTo>
                      <a:cubicBezTo>
                        <a:pt x="323" y="168"/>
                        <a:pt x="343" y="284"/>
                        <a:pt x="343" y="284"/>
                      </a:cubicBezTo>
                      <a:cubicBezTo>
                        <a:pt x="343" y="284"/>
                        <a:pt x="193" y="106"/>
                        <a:pt x="0" y="41"/>
                      </a:cubicBezTo>
                      <a:close/>
                    </a:path>
                  </a:pathLst>
                </a:custGeom>
                <a:solidFill>
                  <a:schemeClr val="accent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17" name="Google Shape;1433;p23"/>
                <p:cNvSpPr/>
                <p:nvPr/>
              </p:nvSpPr>
              <p:spPr>
                <a:xfrm flipH="1">
                  <a:off x="8058063" y="3884182"/>
                  <a:ext cx="525420" cy="692896"/>
                </a:xfrm>
                <a:custGeom>
                  <a:avLst/>
                  <a:ahLst/>
                  <a:rect l="l" t="t" r="r" b="b"/>
                  <a:pathLst>
                    <a:path w="1531" h="2019" extrusionOk="0">
                      <a:moveTo>
                        <a:pt x="994" y="0"/>
                      </a:moveTo>
                      <a:lnTo>
                        <a:pt x="606" y="1071"/>
                      </a:lnTo>
                      <a:lnTo>
                        <a:pt x="1" y="1856"/>
                      </a:lnTo>
                      <a:cubicBezTo>
                        <a:pt x="-10" y="1936"/>
                        <a:pt x="59" y="1983"/>
                        <a:pt x="154" y="2019"/>
                      </a:cubicBezTo>
                      <a:lnTo>
                        <a:pt x="1003" y="1247"/>
                      </a:lnTo>
                      <a:lnTo>
                        <a:pt x="1531" y="136"/>
                      </a:lnTo>
                      <a:lnTo>
                        <a:pt x="994" y="0"/>
                      </a:lnTo>
                      <a:close/>
                    </a:path>
                  </a:pathLst>
                </a:custGeom>
                <a:solidFill>
                  <a:schemeClr val="accent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FFFFFF"/>
                    </a:solidFill>
                    <a:latin typeface="Arial"/>
                    <a:ea typeface="Arial"/>
                    <a:cs typeface="Arial"/>
                    <a:sym typeface="Arial"/>
                  </a:endParaRPr>
                </a:p>
              </p:txBody>
            </p:sp>
            <p:sp>
              <p:nvSpPr>
                <p:cNvPr id="1048718" name="Google Shape;1434;p23"/>
                <p:cNvSpPr/>
                <p:nvPr/>
              </p:nvSpPr>
              <p:spPr>
                <a:xfrm flipH="1">
                  <a:off x="7791406" y="3771959"/>
                  <a:ext cx="460214" cy="848360"/>
                </a:xfrm>
                <a:custGeom>
                  <a:avLst/>
                  <a:ahLst/>
                  <a:rect l="l" t="t" r="r" b="b"/>
                  <a:pathLst>
                    <a:path w="1341" h="2472" extrusionOk="0">
                      <a:moveTo>
                        <a:pt x="81" y="0"/>
                      </a:moveTo>
                      <a:cubicBezTo>
                        <a:pt x="81" y="0"/>
                        <a:pt x="16" y="142"/>
                        <a:pt x="2" y="266"/>
                      </a:cubicBezTo>
                      <a:cubicBezTo>
                        <a:pt x="-2" y="297"/>
                        <a:pt x="2" y="330"/>
                        <a:pt x="8" y="363"/>
                      </a:cubicBezTo>
                      <a:cubicBezTo>
                        <a:pt x="30" y="466"/>
                        <a:pt x="86" y="559"/>
                        <a:pt x="164" y="630"/>
                      </a:cubicBezTo>
                      <a:lnTo>
                        <a:pt x="221" y="683"/>
                      </a:lnTo>
                      <a:lnTo>
                        <a:pt x="752" y="1493"/>
                      </a:lnTo>
                      <a:lnTo>
                        <a:pt x="1096" y="2457"/>
                      </a:lnTo>
                      <a:cubicBezTo>
                        <a:pt x="1107" y="2501"/>
                        <a:pt x="1352" y="2439"/>
                        <a:pt x="1341" y="2395"/>
                      </a:cubicBezTo>
                      <a:cubicBezTo>
                        <a:pt x="1341" y="2395"/>
                        <a:pt x="1149" y="1543"/>
                        <a:pt x="1085" y="1335"/>
                      </a:cubicBezTo>
                      <a:cubicBezTo>
                        <a:pt x="1020" y="1128"/>
                        <a:pt x="709" y="432"/>
                        <a:pt x="709" y="432"/>
                      </a:cubicBezTo>
                      <a:lnTo>
                        <a:pt x="689" y="292"/>
                      </a:lnTo>
                      <a:lnTo>
                        <a:pt x="81" y="0"/>
                      </a:lnTo>
                      <a:close/>
                    </a:path>
                  </a:pathLst>
                </a:custGeom>
                <a:solidFill>
                  <a:schemeClr val="accent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19" name="Google Shape;1435;p23"/>
                <p:cNvSpPr/>
                <p:nvPr/>
              </p:nvSpPr>
              <p:spPr>
                <a:xfrm flipH="1">
                  <a:off x="8012419" y="3825840"/>
                  <a:ext cx="231995" cy="96436"/>
                </a:xfrm>
                <a:custGeom>
                  <a:avLst/>
                  <a:ahLst/>
                  <a:rect l="l" t="t" r="r" b="b"/>
                  <a:pathLst>
                    <a:path w="676" h="281" extrusionOk="0">
                      <a:moveTo>
                        <a:pt x="0" y="0"/>
                      </a:moveTo>
                      <a:cubicBezTo>
                        <a:pt x="0" y="0"/>
                        <a:pt x="89" y="154"/>
                        <a:pt x="294" y="220"/>
                      </a:cubicBezTo>
                      <a:cubicBezTo>
                        <a:pt x="499" y="286"/>
                        <a:pt x="676" y="281"/>
                        <a:pt x="676" y="281"/>
                      </a:cubicBezTo>
                      <a:lnTo>
                        <a:pt x="665" y="198"/>
                      </a:lnTo>
                      <a:lnTo>
                        <a:pt x="0" y="0"/>
                      </a:lnTo>
                      <a:close/>
                    </a:path>
                  </a:pathLst>
                </a:custGeom>
                <a:solidFill>
                  <a:schemeClr val="accent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FFFFFF"/>
                    </a:solidFill>
                    <a:latin typeface="Arial"/>
                    <a:ea typeface="Arial"/>
                    <a:cs typeface="Arial"/>
                    <a:sym typeface="Arial"/>
                  </a:endParaRPr>
                </a:p>
              </p:txBody>
            </p:sp>
            <p:sp>
              <p:nvSpPr>
                <p:cNvPr id="1048720" name="Google Shape;1436;p23"/>
                <p:cNvSpPr/>
                <p:nvPr/>
              </p:nvSpPr>
              <p:spPr>
                <a:xfrm flipH="1">
                  <a:off x="7843227" y="3315176"/>
                  <a:ext cx="423837" cy="594058"/>
                </a:xfrm>
                <a:custGeom>
                  <a:avLst/>
                  <a:ahLst/>
                  <a:rect l="l" t="t" r="r" b="b"/>
                  <a:pathLst>
                    <a:path w="1235" h="1731" extrusionOk="0">
                      <a:moveTo>
                        <a:pt x="842" y="0"/>
                      </a:moveTo>
                      <a:cubicBezTo>
                        <a:pt x="840" y="1"/>
                        <a:pt x="839" y="1"/>
                        <a:pt x="838" y="2"/>
                      </a:cubicBezTo>
                      <a:cubicBezTo>
                        <a:pt x="667" y="71"/>
                        <a:pt x="539" y="216"/>
                        <a:pt x="485" y="392"/>
                      </a:cubicBezTo>
                      <a:cubicBezTo>
                        <a:pt x="426" y="583"/>
                        <a:pt x="358" y="825"/>
                        <a:pt x="358" y="825"/>
                      </a:cubicBezTo>
                      <a:lnTo>
                        <a:pt x="0" y="1441"/>
                      </a:lnTo>
                      <a:cubicBezTo>
                        <a:pt x="0" y="1441"/>
                        <a:pt x="430" y="1786"/>
                        <a:pt x="793" y="1723"/>
                      </a:cubicBezTo>
                      <a:cubicBezTo>
                        <a:pt x="857" y="1552"/>
                        <a:pt x="1027" y="1010"/>
                        <a:pt x="1027" y="1010"/>
                      </a:cubicBezTo>
                      <a:cubicBezTo>
                        <a:pt x="1027" y="1010"/>
                        <a:pt x="1273" y="722"/>
                        <a:pt x="1230" y="344"/>
                      </a:cubicBezTo>
                      <a:cubicBezTo>
                        <a:pt x="1220" y="259"/>
                        <a:pt x="1153" y="181"/>
                        <a:pt x="1098" y="122"/>
                      </a:cubicBezTo>
                      <a:cubicBezTo>
                        <a:pt x="991" y="8"/>
                        <a:pt x="842" y="0"/>
                        <a:pt x="842" y="0"/>
                      </a:cubicBezTo>
                      <a:close/>
                    </a:path>
                  </a:pathLst>
                </a:custGeom>
                <a:solidFill>
                  <a:schemeClr val="accen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21" name="Google Shape;1437;p23"/>
                <p:cNvSpPr/>
                <p:nvPr/>
              </p:nvSpPr>
              <p:spPr>
                <a:xfrm flipH="1">
                  <a:off x="7987709" y="3523148"/>
                  <a:ext cx="146198" cy="329460"/>
                </a:xfrm>
                <a:custGeom>
                  <a:avLst/>
                  <a:ahLst/>
                  <a:rect l="l" t="t" r="r" b="b"/>
                  <a:pathLst>
                    <a:path w="426" h="960" extrusionOk="0">
                      <a:moveTo>
                        <a:pt x="4" y="960"/>
                      </a:moveTo>
                      <a:cubicBezTo>
                        <a:pt x="3" y="960"/>
                        <a:pt x="3" y="960"/>
                        <a:pt x="2" y="960"/>
                      </a:cubicBezTo>
                      <a:cubicBezTo>
                        <a:pt x="0" y="959"/>
                        <a:pt x="-1" y="956"/>
                        <a:pt x="0" y="954"/>
                      </a:cubicBezTo>
                      <a:lnTo>
                        <a:pt x="321" y="316"/>
                      </a:lnTo>
                      <a:lnTo>
                        <a:pt x="417" y="3"/>
                      </a:lnTo>
                      <a:cubicBezTo>
                        <a:pt x="418" y="0"/>
                        <a:pt x="421" y="-1"/>
                        <a:pt x="423" y="0"/>
                      </a:cubicBezTo>
                      <a:cubicBezTo>
                        <a:pt x="425" y="0"/>
                        <a:pt x="427" y="3"/>
                        <a:pt x="426" y="5"/>
                      </a:cubicBezTo>
                      <a:lnTo>
                        <a:pt x="329" y="320"/>
                      </a:lnTo>
                      <a:lnTo>
                        <a:pt x="8" y="958"/>
                      </a:lnTo>
                      <a:cubicBezTo>
                        <a:pt x="7" y="959"/>
                        <a:pt x="6" y="960"/>
                        <a:pt x="4" y="960"/>
                      </a:cubicBezTo>
                      <a:close/>
                    </a:path>
                  </a:pathLst>
                </a:custGeom>
                <a:solidFill>
                  <a:schemeClr val="accen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22" name="Google Shape;1438;p23"/>
                <p:cNvSpPr/>
                <p:nvPr/>
              </p:nvSpPr>
              <p:spPr>
                <a:xfrm flipH="1">
                  <a:off x="7989082" y="3620957"/>
                  <a:ext cx="52851" cy="19218"/>
                </a:xfrm>
                <a:custGeom>
                  <a:avLst/>
                  <a:ahLst/>
                  <a:rect l="l" t="t" r="r" b="b"/>
                  <a:pathLst>
                    <a:path w="154" h="56" extrusionOk="0">
                      <a:moveTo>
                        <a:pt x="149" y="56"/>
                      </a:moveTo>
                      <a:lnTo>
                        <a:pt x="149" y="56"/>
                      </a:lnTo>
                      <a:cubicBezTo>
                        <a:pt x="67" y="49"/>
                        <a:pt x="5" y="10"/>
                        <a:pt x="2" y="8"/>
                      </a:cubicBezTo>
                      <a:cubicBezTo>
                        <a:pt x="0" y="7"/>
                        <a:pt x="-1" y="4"/>
                        <a:pt x="1" y="2"/>
                      </a:cubicBezTo>
                      <a:cubicBezTo>
                        <a:pt x="2" y="0"/>
                        <a:pt x="5" y="-1"/>
                        <a:pt x="7" y="1"/>
                      </a:cubicBezTo>
                      <a:cubicBezTo>
                        <a:pt x="8" y="1"/>
                        <a:pt x="70" y="40"/>
                        <a:pt x="150" y="47"/>
                      </a:cubicBezTo>
                      <a:cubicBezTo>
                        <a:pt x="152" y="47"/>
                        <a:pt x="154" y="49"/>
                        <a:pt x="154" y="52"/>
                      </a:cubicBezTo>
                      <a:cubicBezTo>
                        <a:pt x="154" y="54"/>
                        <a:pt x="152" y="56"/>
                        <a:pt x="149" y="56"/>
                      </a:cubicBezTo>
                      <a:close/>
                    </a:path>
                  </a:pathLst>
                </a:custGeom>
                <a:solidFill>
                  <a:schemeClr val="accent2"/>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23" name="Google Shape;1439;p23"/>
                <p:cNvSpPr/>
                <p:nvPr/>
              </p:nvSpPr>
              <p:spPr>
                <a:xfrm flipH="1">
                  <a:off x="7800328" y="3153878"/>
                  <a:ext cx="147227" cy="127323"/>
                </a:xfrm>
                <a:custGeom>
                  <a:avLst/>
                  <a:ahLst/>
                  <a:rect l="l" t="t" r="r" b="b"/>
                  <a:pathLst>
                    <a:path w="429" h="371" extrusionOk="0">
                      <a:moveTo>
                        <a:pt x="6" y="133"/>
                      </a:moveTo>
                      <a:cubicBezTo>
                        <a:pt x="6" y="133"/>
                        <a:pt x="-6" y="214"/>
                        <a:pt x="4" y="257"/>
                      </a:cubicBezTo>
                      <a:cubicBezTo>
                        <a:pt x="14" y="301"/>
                        <a:pt x="62" y="366"/>
                        <a:pt x="62" y="366"/>
                      </a:cubicBezTo>
                      <a:lnTo>
                        <a:pt x="103" y="371"/>
                      </a:lnTo>
                      <a:cubicBezTo>
                        <a:pt x="103" y="371"/>
                        <a:pt x="158" y="229"/>
                        <a:pt x="197" y="233"/>
                      </a:cubicBezTo>
                      <a:cubicBezTo>
                        <a:pt x="236" y="237"/>
                        <a:pt x="236" y="303"/>
                        <a:pt x="236" y="303"/>
                      </a:cubicBezTo>
                      <a:lnTo>
                        <a:pt x="234" y="320"/>
                      </a:lnTo>
                      <a:lnTo>
                        <a:pt x="261" y="320"/>
                      </a:lnTo>
                      <a:cubicBezTo>
                        <a:pt x="261" y="320"/>
                        <a:pt x="261" y="262"/>
                        <a:pt x="286" y="240"/>
                      </a:cubicBezTo>
                      <a:cubicBezTo>
                        <a:pt x="311" y="218"/>
                        <a:pt x="352" y="205"/>
                        <a:pt x="367" y="199"/>
                      </a:cubicBezTo>
                      <a:cubicBezTo>
                        <a:pt x="419" y="179"/>
                        <a:pt x="423" y="148"/>
                        <a:pt x="423" y="148"/>
                      </a:cubicBezTo>
                      <a:cubicBezTo>
                        <a:pt x="423" y="148"/>
                        <a:pt x="435" y="95"/>
                        <a:pt x="425" y="48"/>
                      </a:cubicBezTo>
                      <a:cubicBezTo>
                        <a:pt x="415" y="0"/>
                        <a:pt x="348" y="-17"/>
                        <a:pt x="280" y="19"/>
                      </a:cubicBezTo>
                      <a:cubicBezTo>
                        <a:pt x="248" y="36"/>
                        <a:pt x="190" y="41"/>
                        <a:pt x="157" y="49"/>
                      </a:cubicBezTo>
                      <a:cubicBezTo>
                        <a:pt x="124" y="58"/>
                        <a:pt x="32" y="29"/>
                        <a:pt x="6" y="133"/>
                      </a:cubicBezTo>
                      <a:close/>
                    </a:path>
                  </a:pathLst>
                </a:custGeom>
                <a:solidFill>
                  <a:schemeClr val="dk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FFFFFF"/>
                    </a:solidFill>
                    <a:latin typeface="Arial"/>
                    <a:ea typeface="Arial"/>
                    <a:cs typeface="Arial"/>
                    <a:sym typeface="Arial"/>
                  </a:endParaRPr>
                </a:p>
              </p:txBody>
            </p:sp>
            <p:sp>
              <p:nvSpPr>
                <p:cNvPr id="1048724" name="Google Shape;1440;p23"/>
                <p:cNvSpPr/>
                <p:nvPr/>
              </p:nvSpPr>
              <p:spPr>
                <a:xfrm flipH="1">
                  <a:off x="7426940" y="3471327"/>
                  <a:ext cx="118743" cy="99868"/>
                </a:xfrm>
                <a:custGeom>
                  <a:avLst/>
                  <a:ahLst/>
                  <a:rect l="l" t="t" r="r" b="b"/>
                  <a:pathLst>
                    <a:path w="346" h="291" extrusionOk="0">
                      <a:moveTo>
                        <a:pt x="4" y="169"/>
                      </a:moveTo>
                      <a:lnTo>
                        <a:pt x="88" y="152"/>
                      </a:lnTo>
                      <a:cubicBezTo>
                        <a:pt x="88" y="152"/>
                        <a:pt x="141" y="71"/>
                        <a:pt x="164" y="49"/>
                      </a:cubicBezTo>
                      <a:cubicBezTo>
                        <a:pt x="187" y="27"/>
                        <a:pt x="242" y="27"/>
                        <a:pt x="281" y="17"/>
                      </a:cubicBezTo>
                      <a:cubicBezTo>
                        <a:pt x="320" y="7"/>
                        <a:pt x="337" y="-8"/>
                        <a:pt x="346" y="6"/>
                      </a:cubicBezTo>
                      <a:cubicBezTo>
                        <a:pt x="354" y="21"/>
                        <a:pt x="274" y="67"/>
                        <a:pt x="266" y="77"/>
                      </a:cubicBezTo>
                      <a:cubicBezTo>
                        <a:pt x="258" y="87"/>
                        <a:pt x="215" y="176"/>
                        <a:pt x="176" y="211"/>
                      </a:cubicBezTo>
                      <a:cubicBezTo>
                        <a:pt x="137" y="246"/>
                        <a:pt x="0" y="291"/>
                        <a:pt x="0" y="291"/>
                      </a:cubicBezTo>
                      <a:lnTo>
                        <a:pt x="4" y="169"/>
                      </a:lnTo>
                      <a:close/>
                    </a:path>
                  </a:pathLst>
                </a:custGeom>
                <a:solidFill>
                  <a:srgbClr val="886E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25" name="Google Shape;1441;p23"/>
                <p:cNvSpPr/>
                <p:nvPr/>
              </p:nvSpPr>
              <p:spPr>
                <a:xfrm flipH="1">
                  <a:off x="7532299" y="3396168"/>
                  <a:ext cx="460214" cy="193215"/>
                </a:xfrm>
                <a:custGeom>
                  <a:avLst/>
                  <a:ahLst/>
                  <a:rect l="l" t="t" r="r" b="b"/>
                  <a:pathLst>
                    <a:path w="1341" h="563" extrusionOk="0">
                      <a:moveTo>
                        <a:pt x="116" y="404"/>
                      </a:moveTo>
                      <a:cubicBezTo>
                        <a:pt x="116" y="404"/>
                        <a:pt x="562" y="524"/>
                        <a:pt x="685" y="554"/>
                      </a:cubicBezTo>
                      <a:cubicBezTo>
                        <a:pt x="808" y="585"/>
                        <a:pt x="1337" y="525"/>
                        <a:pt x="1337" y="525"/>
                      </a:cubicBezTo>
                      <a:cubicBezTo>
                        <a:pt x="1346" y="458"/>
                        <a:pt x="1340" y="399"/>
                        <a:pt x="1302" y="354"/>
                      </a:cubicBezTo>
                      <a:cubicBezTo>
                        <a:pt x="1302" y="354"/>
                        <a:pt x="873" y="297"/>
                        <a:pt x="801" y="290"/>
                      </a:cubicBezTo>
                      <a:cubicBezTo>
                        <a:pt x="729" y="284"/>
                        <a:pt x="297" y="12"/>
                        <a:pt x="297" y="12"/>
                      </a:cubicBezTo>
                      <a:cubicBezTo>
                        <a:pt x="297" y="12"/>
                        <a:pt x="127" y="-50"/>
                        <a:pt x="29" y="105"/>
                      </a:cubicBezTo>
                      <a:cubicBezTo>
                        <a:pt x="-69" y="260"/>
                        <a:pt x="116" y="404"/>
                        <a:pt x="116" y="404"/>
                      </a:cubicBezTo>
                      <a:close/>
                    </a:path>
                  </a:pathLst>
                </a:custGeom>
                <a:solidFill>
                  <a:schemeClr val="accen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FFFFFF"/>
                    </a:solidFill>
                    <a:latin typeface="Arial"/>
                    <a:ea typeface="Arial"/>
                    <a:cs typeface="Arial"/>
                    <a:sym typeface="Arial"/>
                  </a:endParaRPr>
                </a:p>
              </p:txBody>
            </p:sp>
            <p:sp>
              <p:nvSpPr>
                <p:cNvPr id="1048726" name="Google Shape;1442;p23"/>
                <p:cNvSpPr/>
                <p:nvPr/>
              </p:nvSpPr>
              <p:spPr>
                <a:xfrm flipH="1">
                  <a:off x="7431745" y="3421907"/>
                  <a:ext cx="111879" cy="110163"/>
                </a:xfrm>
                <a:custGeom>
                  <a:avLst/>
                  <a:ahLst/>
                  <a:rect l="l" t="t" r="r" b="b"/>
                  <a:pathLst>
                    <a:path w="326" h="321" extrusionOk="0">
                      <a:moveTo>
                        <a:pt x="0" y="199"/>
                      </a:moveTo>
                      <a:lnTo>
                        <a:pt x="82" y="174"/>
                      </a:lnTo>
                      <a:cubicBezTo>
                        <a:pt x="82" y="174"/>
                        <a:pt x="128" y="89"/>
                        <a:pt x="149" y="64"/>
                      </a:cubicBezTo>
                      <a:cubicBezTo>
                        <a:pt x="169" y="40"/>
                        <a:pt x="224" y="36"/>
                        <a:pt x="262" y="22"/>
                      </a:cubicBezTo>
                      <a:cubicBezTo>
                        <a:pt x="299" y="8"/>
                        <a:pt x="315" y="-8"/>
                        <a:pt x="325" y="5"/>
                      </a:cubicBezTo>
                      <a:cubicBezTo>
                        <a:pt x="335" y="19"/>
                        <a:pt x="259" y="73"/>
                        <a:pt x="252" y="83"/>
                      </a:cubicBezTo>
                      <a:cubicBezTo>
                        <a:pt x="244" y="94"/>
                        <a:pt x="210" y="187"/>
                        <a:pt x="175" y="225"/>
                      </a:cubicBezTo>
                      <a:cubicBezTo>
                        <a:pt x="139" y="263"/>
                        <a:pt x="7" y="321"/>
                        <a:pt x="7" y="321"/>
                      </a:cubicBezTo>
                      <a:lnTo>
                        <a:pt x="0" y="199"/>
                      </a:lnTo>
                      <a:close/>
                    </a:path>
                  </a:pathLst>
                </a:custGeom>
                <a:solidFill>
                  <a:srgbClr val="886E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27" name="Google Shape;1443;p23"/>
                <p:cNvSpPr/>
                <p:nvPr/>
              </p:nvSpPr>
              <p:spPr>
                <a:xfrm flipH="1">
                  <a:off x="7500726" y="3392393"/>
                  <a:ext cx="491101" cy="184635"/>
                </a:xfrm>
                <a:custGeom>
                  <a:avLst/>
                  <a:ahLst/>
                  <a:rect l="l" t="t" r="r" b="b"/>
                  <a:pathLst>
                    <a:path w="1431" h="538" extrusionOk="0">
                      <a:moveTo>
                        <a:pt x="143" y="433"/>
                      </a:moveTo>
                      <a:cubicBezTo>
                        <a:pt x="143" y="433"/>
                        <a:pt x="622" y="516"/>
                        <a:pt x="754" y="536"/>
                      </a:cubicBezTo>
                      <a:cubicBezTo>
                        <a:pt x="886" y="556"/>
                        <a:pt x="1430" y="420"/>
                        <a:pt x="1430" y="420"/>
                      </a:cubicBezTo>
                      <a:cubicBezTo>
                        <a:pt x="1434" y="348"/>
                        <a:pt x="1421" y="286"/>
                        <a:pt x="1377" y="243"/>
                      </a:cubicBezTo>
                      <a:cubicBezTo>
                        <a:pt x="1377" y="243"/>
                        <a:pt x="926" y="249"/>
                        <a:pt x="850" y="249"/>
                      </a:cubicBezTo>
                      <a:cubicBezTo>
                        <a:pt x="774" y="249"/>
                        <a:pt x="295" y="6"/>
                        <a:pt x="295" y="6"/>
                      </a:cubicBezTo>
                      <a:cubicBezTo>
                        <a:pt x="295" y="6"/>
                        <a:pt x="110" y="-43"/>
                        <a:pt x="22" y="129"/>
                      </a:cubicBezTo>
                      <a:cubicBezTo>
                        <a:pt x="-66" y="301"/>
                        <a:pt x="143" y="433"/>
                        <a:pt x="143" y="433"/>
                      </a:cubicBezTo>
                      <a:close/>
                    </a:path>
                  </a:pathLst>
                </a:custGeom>
                <a:solidFill>
                  <a:schemeClr val="accen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728" name="Google Shape;1444;p23"/>
                <p:cNvSpPr/>
                <p:nvPr/>
              </p:nvSpPr>
              <p:spPr>
                <a:xfrm flipH="1">
                  <a:off x="7892646" y="3365281"/>
                  <a:ext cx="107074" cy="149630"/>
                </a:xfrm>
                <a:custGeom>
                  <a:avLst/>
                  <a:ahLst/>
                  <a:rect l="l" t="t" r="r" b="b"/>
                  <a:pathLst>
                    <a:path w="312" h="436" extrusionOk="0">
                      <a:moveTo>
                        <a:pt x="129" y="436"/>
                      </a:moveTo>
                      <a:cubicBezTo>
                        <a:pt x="128" y="436"/>
                        <a:pt x="127" y="435"/>
                        <a:pt x="127" y="435"/>
                      </a:cubicBezTo>
                      <a:cubicBezTo>
                        <a:pt x="59" y="397"/>
                        <a:pt x="9" y="319"/>
                        <a:pt x="1" y="236"/>
                      </a:cubicBezTo>
                      <a:cubicBezTo>
                        <a:pt x="-6" y="164"/>
                        <a:pt x="19" y="100"/>
                        <a:pt x="70" y="56"/>
                      </a:cubicBezTo>
                      <a:cubicBezTo>
                        <a:pt x="195" y="-52"/>
                        <a:pt x="309" y="28"/>
                        <a:pt x="310" y="28"/>
                      </a:cubicBezTo>
                      <a:cubicBezTo>
                        <a:pt x="312" y="30"/>
                        <a:pt x="312" y="33"/>
                        <a:pt x="311" y="34"/>
                      </a:cubicBezTo>
                      <a:cubicBezTo>
                        <a:pt x="309" y="36"/>
                        <a:pt x="307" y="37"/>
                        <a:pt x="305" y="36"/>
                      </a:cubicBezTo>
                      <a:cubicBezTo>
                        <a:pt x="301" y="32"/>
                        <a:pt x="196" y="-41"/>
                        <a:pt x="76" y="62"/>
                      </a:cubicBezTo>
                      <a:cubicBezTo>
                        <a:pt x="27" y="105"/>
                        <a:pt x="3" y="166"/>
                        <a:pt x="10" y="236"/>
                      </a:cubicBezTo>
                      <a:cubicBezTo>
                        <a:pt x="18" y="315"/>
                        <a:pt x="65" y="390"/>
                        <a:pt x="131" y="427"/>
                      </a:cubicBezTo>
                      <a:cubicBezTo>
                        <a:pt x="133" y="429"/>
                        <a:pt x="134" y="431"/>
                        <a:pt x="133" y="433"/>
                      </a:cubicBezTo>
                      <a:cubicBezTo>
                        <a:pt x="132" y="435"/>
                        <a:pt x="130" y="436"/>
                        <a:pt x="129" y="436"/>
                      </a:cubicBezTo>
                      <a:close/>
                    </a:path>
                  </a:pathLst>
                </a:custGeom>
                <a:solidFill>
                  <a:schemeClr val="accen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grpSp>
        </p:gr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1">
  <p:cSld name="CUSTOM_9_1">
    <p:spTree>
      <p:nvGrpSpPr>
        <p:cNvPr id="113" name="Shape 1445"/>
        <p:cNvGrpSpPr/>
        <p:nvPr/>
      </p:nvGrpSpPr>
      <p:grpSpPr>
        <a:xfrm>
          <a:off x="0" y="0"/>
          <a:ext cx="0" cy="0"/>
          <a:chOff x="0" y="0"/>
          <a:chExt cx="0" cy="0"/>
        </a:xfrm>
      </p:grpSpPr>
      <p:sp>
        <p:nvSpPr>
          <p:cNvPr id="1048826" name="Google Shape;1446;p24"/>
          <p:cNvSpPr/>
          <p:nvPr/>
        </p:nvSpPr>
        <p:spPr>
          <a:xfrm>
            <a:off x="0" y="4911025"/>
            <a:ext cx="9144000" cy="232500"/>
          </a:xfrm>
          <a:prstGeom prst="rect"/>
          <a:solidFill>
            <a:schemeClr val="dk2"/>
          </a:solidFill>
          <a:ln>
            <a:noFill/>
          </a:ln>
        </p:spPr>
        <p:txBody>
          <a:bodyPr anchor="ctr" anchorCtr="0" bIns="91425" lIns="91425" rIns="91425" spcFirstLastPara="1" tIns="91425" wrap="square">
            <a:noAutofit/>
          </a:bodyPr>
          <a:p>
            <a:pPr algn="ctr" indent="0" lvl="0" marL="0" rtl="0">
              <a:spcBef>
                <a:spcPts val="0"/>
              </a:spcBef>
              <a:spcAft>
                <a:spcPts val="0"/>
              </a:spcAft>
              <a:buNone/>
            </a:pPr>
            <a:endParaRPr>
              <a:latin typeface="Inter"/>
              <a:ea typeface="Inter"/>
              <a:cs typeface="Inter"/>
              <a:sym typeface="Inter"/>
            </a:endParaRPr>
          </a:p>
        </p:txBody>
      </p:sp>
      <p:grpSp>
        <p:nvGrpSpPr>
          <p:cNvPr id="114" name="Google Shape;1447;p24"/>
          <p:cNvGrpSpPr/>
          <p:nvPr/>
        </p:nvGrpSpPr>
        <p:grpSpPr>
          <a:xfrm flipH="1">
            <a:off x="8559067" y="232075"/>
            <a:ext cx="584933" cy="4678945"/>
            <a:chOff x="2338692" y="232081"/>
            <a:chExt cx="584816" cy="4678945"/>
          </a:xfrm>
        </p:grpSpPr>
        <p:grpSp>
          <p:nvGrpSpPr>
            <p:cNvPr id="115" name="Google Shape;1448;p24"/>
            <p:cNvGrpSpPr/>
            <p:nvPr/>
          </p:nvGrpSpPr>
          <p:grpSpPr>
            <a:xfrm rot="-5400000">
              <a:off x="1461367" y="1109406"/>
              <a:ext cx="2339467" cy="584816"/>
              <a:chOff x="217750" y="0"/>
              <a:chExt cx="2339467" cy="5143500"/>
            </a:xfrm>
          </p:grpSpPr>
          <p:cxnSp>
            <p:nvCxnSpPr>
              <p:cNvPr id="3145827" name="Google Shape;1449;p24"/>
              <p:cNvCxnSpPr>
                <a:cxnSpLocks/>
              </p:cNvCxnSpPr>
              <p:nvPr/>
            </p:nvCxnSpPr>
            <p:spPr>
              <a:xfrm>
                <a:off x="217750" y="0"/>
                <a:ext cx="0" cy="5143500"/>
              </a:xfrm>
              <a:prstGeom prst="straightConnector1"/>
              <a:noFill/>
              <a:ln w="9525" cap="flat" cmpd="sng">
                <a:solidFill>
                  <a:schemeClr val="accent5"/>
                </a:solidFill>
                <a:prstDash val="solid"/>
                <a:round/>
                <a:headEnd type="none" w="med" len="med"/>
                <a:tailEnd type="none" w="med" len="med"/>
              </a:ln>
            </p:spPr>
          </p:cxnSp>
          <p:cxnSp>
            <p:nvCxnSpPr>
              <p:cNvPr id="3145828" name="Google Shape;1450;p24"/>
              <p:cNvCxnSpPr>
                <a:cxnSpLocks/>
              </p:cNvCxnSpPr>
              <p:nvPr/>
            </p:nvCxnSpPr>
            <p:spPr>
              <a:xfrm>
                <a:off x="510183" y="0"/>
                <a:ext cx="0" cy="5143500"/>
              </a:xfrm>
              <a:prstGeom prst="straightConnector1"/>
              <a:noFill/>
              <a:ln w="9525" cap="flat" cmpd="sng">
                <a:solidFill>
                  <a:schemeClr val="accent5"/>
                </a:solidFill>
                <a:prstDash val="solid"/>
                <a:round/>
                <a:headEnd type="none" w="med" len="med"/>
                <a:tailEnd type="none" w="med" len="med"/>
              </a:ln>
            </p:spPr>
          </p:cxnSp>
          <p:cxnSp>
            <p:nvCxnSpPr>
              <p:cNvPr id="3145829" name="Google Shape;1451;p24"/>
              <p:cNvCxnSpPr>
                <a:cxnSpLocks/>
              </p:cNvCxnSpPr>
              <p:nvPr/>
            </p:nvCxnSpPr>
            <p:spPr>
              <a:xfrm>
                <a:off x="802617" y="0"/>
                <a:ext cx="0" cy="5143500"/>
              </a:xfrm>
              <a:prstGeom prst="straightConnector1"/>
              <a:noFill/>
              <a:ln w="9525" cap="flat" cmpd="sng">
                <a:solidFill>
                  <a:schemeClr val="accent5"/>
                </a:solidFill>
                <a:prstDash val="solid"/>
                <a:round/>
                <a:headEnd type="none" w="med" len="med"/>
                <a:tailEnd type="none" w="med" len="med"/>
              </a:ln>
            </p:spPr>
          </p:cxnSp>
          <p:cxnSp>
            <p:nvCxnSpPr>
              <p:cNvPr id="3145830" name="Google Shape;1452;p24"/>
              <p:cNvCxnSpPr>
                <a:cxnSpLocks/>
              </p:cNvCxnSpPr>
              <p:nvPr/>
            </p:nvCxnSpPr>
            <p:spPr>
              <a:xfrm>
                <a:off x="1095050" y="0"/>
                <a:ext cx="0" cy="5143500"/>
              </a:xfrm>
              <a:prstGeom prst="straightConnector1"/>
              <a:noFill/>
              <a:ln w="9525" cap="flat" cmpd="sng">
                <a:solidFill>
                  <a:schemeClr val="accent5"/>
                </a:solidFill>
                <a:prstDash val="solid"/>
                <a:round/>
                <a:headEnd type="none" w="med" len="med"/>
                <a:tailEnd type="none" w="med" len="med"/>
              </a:ln>
            </p:spPr>
          </p:cxnSp>
          <p:cxnSp>
            <p:nvCxnSpPr>
              <p:cNvPr id="3145831" name="Google Shape;1453;p24"/>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832" name="Google Shape;1454;p24"/>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833" name="Google Shape;1455;p24"/>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834" name="Google Shape;1456;p24"/>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cxnSp>
            <p:nvCxnSpPr>
              <p:cNvPr id="3145835" name="Google Shape;1457;p24"/>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grpSp>
        <p:grpSp>
          <p:nvGrpSpPr>
            <p:cNvPr id="116" name="Google Shape;1458;p24"/>
            <p:cNvGrpSpPr/>
            <p:nvPr/>
          </p:nvGrpSpPr>
          <p:grpSpPr>
            <a:xfrm rot="-5400000">
              <a:off x="1607583" y="3595101"/>
              <a:ext cx="2047033" cy="584816"/>
              <a:chOff x="217750" y="0"/>
              <a:chExt cx="2047033" cy="5143500"/>
            </a:xfrm>
          </p:grpSpPr>
          <p:cxnSp>
            <p:nvCxnSpPr>
              <p:cNvPr id="3145836" name="Google Shape;1459;p24"/>
              <p:cNvCxnSpPr>
                <a:cxnSpLocks/>
              </p:cNvCxnSpPr>
              <p:nvPr/>
            </p:nvCxnSpPr>
            <p:spPr>
              <a:xfrm>
                <a:off x="217750" y="0"/>
                <a:ext cx="0" cy="5143500"/>
              </a:xfrm>
              <a:prstGeom prst="straightConnector1"/>
              <a:noFill/>
              <a:ln w="9525" cap="flat" cmpd="sng">
                <a:solidFill>
                  <a:schemeClr val="accent5"/>
                </a:solidFill>
                <a:prstDash val="solid"/>
                <a:round/>
                <a:headEnd type="none" w="med" len="med"/>
                <a:tailEnd type="none" w="med" len="med"/>
              </a:ln>
            </p:spPr>
          </p:cxnSp>
          <p:cxnSp>
            <p:nvCxnSpPr>
              <p:cNvPr id="3145837" name="Google Shape;1460;p24"/>
              <p:cNvCxnSpPr>
                <a:cxnSpLocks/>
              </p:cNvCxnSpPr>
              <p:nvPr/>
            </p:nvCxnSpPr>
            <p:spPr>
              <a:xfrm>
                <a:off x="510183" y="0"/>
                <a:ext cx="0" cy="5143500"/>
              </a:xfrm>
              <a:prstGeom prst="straightConnector1"/>
              <a:noFill/>
              <a:ln w="9525" cap="flat" cmpd="sng">
                <a:solidFill>
                  <a:schemeClr val="accent5"/>
                </a:solidFill>
                <a:prstDash val="solid"/>
                <a:round/>
                <a:headEnd type="none" w="med" len="med"/>
                <a:tailEnd type="none" w="med" len="med"/>
              </a:ln>
            </p:spPr>
          </p:cxnSp>
          <p:cxnSp>
            <p:nvCxnSpPr>
              <p:cNvPr id="3145838" name="Google Shape;1461;p24"/>
              <p:cNvCxnSpPr>
                <a:cxnSpLocks/>
              </p:cNvCxnSpPr>
              <p:nvPr/>
            </p:nvCxnSpPr>
            <p:spPr>
              <a:xfrm>
                <a:off x="802617" y="0"/>
                <a:ext cx="0" cy="5143500"/>
              </a:xfrm>
              <a:prstGeom prst="straightConnector1"/>
              <a:noFill/>
              <a:ln w="9525" cap="flat" cmpd="sng">
                <a:solidFill>
                  <a:schemeClr val="accent5"/>
                </a:solidFill>
                <a:prstDash val="solid"/>
                <a:round/>
                <a:headEnd type="none" w="med" len="med"/>
                <a:tailEnd type="none" w="med" len="med"/>
              </a:ln>
            </p:spPr>
          </p:cxnSp>
          <p:cxnSp>
            <p:nvCxnSpPr>
              <p:cNvPr id="3145839" name="Google Shape;1462;p24"/>
              <p:cNvCxnSpPr>
                <a:cxnSpLocks/>
              </p:cNvCxnSpPr>
              <p:nvPr/>
            </p:nvCxnSpPr>
            <p:spPr>
              <a:xfrm>
                <a:off x="1095050" y="0"/>
                <a:ext cx="0" cy="5143500"/>
              </a:xfrm>
              <a:prstGeom prst="straightConnector1"/>
              <a:noFill/>
              <a:ln w="9525" cap="flat" cmpd="sng">
                <a:solidFill>
                  <a:schemeClr val="accent5"/>
                </a:solidFill>
                <a:prstDash val="solid"/>
                <a:round/>
                <a:headEnd type="none" w="med" len="med"/>
                <a:tailEnd type="none" w="med" len="med"/>
              </a:ln>
            </p:spPr>
          </p:cxnSp>
          <p:cxnSp>
            <p:nvCxnSpPr>
              <p:cNvPr id="3145840" name="Google Shape;1463;p24"/>
              <p:cNvCxnSpPr>
                <a:cxnSpLocks/>
              </p:cNvCxnSpPr>
              <p:nvPr/>
            </p:nvCxnSpPr>
            <p:spPr>
              <a:xfrm>
                <a:off x="1387483" y="0"/>
                <a:ext cx="0" cy="5143500"/>
              </a:xfrm>
              <a:prstGeom prst="straightConnector1"/>
              <a:noFill/>
              <a:ln w="9525" cap="flat" cmpd="sng">
                <a:solidFill>
                  <a:schemeClr val="accent5"/>
                </a:solidFill>
                <a:prstDash val="solid"/>
                <a:round/>
                <a:headEnd type="none" w="med" len="med"/>
                <a:tailEnd type="none" w="med" len="med"/>
              </a:ln>
            </p:spPr>
          </p:cxnSp>
          <p:cxnSp>
            <p:nvCxnSpPr>
              <p:cNvPr id="3145841" name="Google Shape;1464;p24"/>
              <p:cNvCxnSpPr>
                <a:cxnSpLocks/>
              </p:cNvCxnSpPr>
              <p:nvPr/>
            </p:nvCxnSpPr>
            <p:spPr>
              <a:xfrm>
                <a:off x="1972350" y="0"/>
                <a:ext cx="0" cy="5143500"/>
              </a:xfrm>
              <a:prstGeom prst="straightConnector1"/>
              <a:noFill/>
              <a:ln w="9525" cap="flat" cmpd="sng">
                <a:solidFill>
                  <a:schemeClr val="accent5"/>
                </a:solidFill>
                <a:prstDash val="solid"/>
                <a:round/>
                <a:headEnd type="none" w="med" len="med"/>
                <a:tailEnd type="none" w="med" len="med"/>
              </a:ln>
            </p:spPr>
          </p:cxnSp>
          <p:cxnSp>
            <p:nvCxnSpPr>
              <p:cNvPr id="3145842" name="Google Shape;1465;p24"/>
              <p:cNvCxnSpPr>
                <a:cxnSpLocks/>
              </p:cNvCxnSpPr>
              <p:nvPr/>
            </p:nvCxnSpPr>
            <p:spPr>
              <a:xfrm>
                <a:off x="1679917" y="0"/>
                <a:ext cx="0" cy="5143500"/>
              </a:xfrm>
              <a:prstGeom prst="straightConnector1"/>
              <a:noFill/>
              <a:ln w="9525" cap="flat" cmpd="sng">
                <a:solidFill>
                  <a:schemeClr val="accent5"/>
                </a:solidFill>
                <a:prstDash val="solid"/>
                <a:round/>
                <a:headEnd type="none" w="med" len="med"/>
                <a:tailEnd type="none" w="med" len="med"/>
              </a:ln>
            </p:spPr>
          </p:cxnSp>
          <p:cxnSp>
            <p:nvCxnSpPr>
              <p:cNvPr id="3145843" name="Google Shape;1466;p24"/>
              <p:cNvCxnSpPr>
                <a:cxnSpLocks/>
              </p:cNvCxnSpPr>
              <p:nvPr/>
            </p:nvCxnSpPr>
            <p:spPr>
              <a:xfrm>
                <a:off x="2264783" y="0"/>
                <a:ext cx="0" cy="5143500"/>
              </a:xfrm>
              <a:prstGeom prst="straightConnector1"/>
              <a:noFill/>
              <a:ln w="9525" cap="flat" cmpd="sng">
                <a:solidFill>
                  <a:schemeClr val="accent5"/>
                </a:solidFill>
                <a:prstDash val="solid"/>
                <a:round/>
                <a:headEnd type="none" w="med" len="med"/>
                <a:tailEnd type="none" w="med" len="med"/>
              </a:ln>
            </p:spPr>
          </p:cxnSp>
        </p:grpSp>
      </p:grpSp>
      <p:grpSp>
        <p:nvGrpSpPr>
          <p:cNvPr id="117" name="Google Shape;1467;p24"/>
          <p:cNvGrpSpPr/>
          <p:nvPr/>
        </p:nvGrpSpPr>
        <p:grpSpPr>
          <a:xfrm flipH="1">
            <a:off x="8558958" y="-200"/>
            <a:ext cx="292433" cy="5143500"/>
            <a:chOff x="2557217" y="0"/>
            <a:chExt cx="292433" cy="5143500"/>
          </a:xfrm>
        </p:grpSpPr>
        <p:cxnSp>
          <p:nvCxnSpPr>
            <p:cNvPr id="3145844" name="Google Shape;1468;p24"/>
            <p:cNvCxnSpPr>
              <a:cxnSpLocks/>
            </p:cNvCxnSpPr>
            <p:nvPr/>
          </p:nvCxnSpPr>
          <p:spPr>
            <a:xfrm>
              <a:off x="2557217" y="0"/>
              <a:ext cx="0" cy="5143500"/>
            </a:xfrm>
            <a:prstGeom prst="straightConnector1"/>
            <a:noFill/>
            <a:ln w="9525" cap="flat" cmpd="sng">
              <a:solidFill>
                <a:schemeClr val="accent5"/>
              </a:solidFill>
              <a:prstDash val="solid"/>
              <a:round/>
              <a:headEnd type="none" w="med" len="med"/>
              <a:tailEnd type="none" w="med" len="med"/>
            </a:ln>
          </p:spPr>
        </p:cxnSp>
        <p:cxnSp>
          <p:nvCxnSpPr>
            <p:cNvPr id="3145845" name="Google Shape;1469;p24"/>
            <p:cNvCxnSpPr>
              <a:cxnSpLocks/>
            </p:cNvCxnSpPr>
            <p:nvPr/>
          </p:nvCxnSpPr>
          <p:spPr>
            <a:xfrm>
              <a:off x="2849650" y="0"/>
              <a:ext cx="0" cy="5143500"/>
            </a:xfrm>
            <a:prstGeom prst="straightConnector1"/>
            <a:noFill/>
            <a:ln w="9525" cap="flat" cmpd="sng">
              <a:solidFill>
                <a:schemeClr val="accent5"/>
              </a:solidFill>
              <a:prstDash val="solid"/>
              <a:round/>
              <a:headEnd type="none" w="med" len="med"/>
              <a:tailEnd type="none" w="med" len="med"/>
            </a:ln>
          </p:spPr>
        </p:cxnSp>
      </p:grpSp>
      <p:grpSp>
        <p:nvGrpSpPr>
          <p:cNvPr id="118" name="Google Shape;1470;p24"/>
          <p:cNvGrpSpPr/>
          <p:nvPr/>
        </p:nvGrpSpPr>
        <p:grpSpPr>
          <a:xfrm>
            <a:off x="94879" y="169267"/>
            <a:ext cx="8677603" cy="4846533"/>
            <a:chOff x="94879" y="169267"/>
            <a:chExt cx="8677603" cy="4846533"/>
          </a:xfrm>
        </p:grpSpPr>
        <p:grpSp>
          <p:nvGrpSpPr>
            <p:cNvPr id="119" name="Google Shape;1471;p24"/>
            <p:cNvGrpSpPr/>
            <p:nvPr/>
          </p:nvGrpSpPr>
          <p:grpSpPr>
            <a:xfrm>
              <a:off x="94879" y="4430848"/>
              <a:ext cx="585048" cy="584953"/>
              <a:chOff x="8269423" y="174900"/>
              <a:chExt cx="619426" cy="619325"/>
            </a:xfrm>
          </p:grpSpPr>
          <p:sp>
            <p:nvSpPr>
              <p:cNvPr id="1048827" name="Google Shape;1472;p24"/>
              <p:cNvSpPr/>
              <p:nvPr/>
            </p:nvSpPr>
            <p:spPr>
              <a:xfrm flipH="1">
                <a:off x="8269423" y="174900"/>
                <a:ext cx="619426" cy="619325"/>
              </a:xfrm>
              <a:custGeom>
                <a:avLst/>
                <a:ahLst/>
                <a:rect l="l" t="t" r="r" b="b"/>
                <a:pathLst>
                  <a:path w="5393" h="5392" extrusionOk="0">
                    <a:moveTo>
                      <a:pt x="4603" y="789"/>
                    </a:moveTo>
                    <a:cubicBezTo>
                      <a:pt x="4938" y="1124"/>
                      <a:pt x="5178" y="1541"/>
                      <a:pt x="5301" y="1998"/>
                    </a:cubicBezTo>
                    <a:cubicBezTo>
                      <a:pt x="5423" y="2455"/>
                      <a:pt x="5423" y="2936"/>
                      <a:pt x="5301" y="3393"/>
                    </a:cubicBezTo>
                    <a:cubicBezTo>
                      <a:pt x="5178" y="3850"/>
                      <a:pt x="4938" y="4267"/>
                      <a:pt x="4603" y="4602"/>
                    </a:cubicBezTo>
                    <a:cubicBezTo>
                      <a:pt x="4268" y="4937"/>
                      <a:pt x="3851" y="5178"/>
                      <a:pt x="3394" y="5300"/>
                    </a:cubicBezTo>
                    <a:cubicBezTo>
                      <a:pt x="2937" y="5423"/>
                      <a:pt x="2456" y="5423"/>
                      <a:pt x="1999" y="5300"/>
                    </a:cubicBezTo>
                    <a:cubicBezTo>
                      <a:pt x="1541" y="5178"/>
                      <a:pt x="1125" y="4937"/>
                      <a:pt x="790" y="4602"/>
                    </a:cubicBezTo>
                    <a:cubicBezTo>
                      <a:pt x="455" y="4267"/>
                      <a:pt x="215" y="3850"/>
                      <a:pt x="92" y="3393"/>
                    </a:cubicBezTo>
                    <a:cubicBezTo>
                      <a:pt x="-30" y="2936"/>
                      <a:pt x="-30" y="2455"/>
                      <a:pt x="92" y="1998"/>
                    </a:cubicBezTo>
                    <a:cubicBezTo>
                      <a:pt x="215" y="1541"/>
                      <a:pt x="455" y="1124"/>
                      <a:pt x="790" y="789"/>
                    </a:cubicBezTo>
                    <a:cubicBezTo>
                      <a:pt x="1125" y="454"/>
                      <a:pt x="1541" y="214"/>
                      <a:pt x="1999" y="91"/>
                    </a:cubicBezTo>
                    <a:cubicBezTo>
                      <a:pt x="2456" y="-31"/>
                      <a:pt x="2937" y="-31"/>
                      <a:pt x="3394" y="91"/>
                    </a:cubicBezTo>
                    <a:cubicBezTo>
                      <a:pt x="3851" y="214"/>
                      <a:pt x="4268" y="454"/>
                      <a:pt x="4603" y="789"/>
                    </a:cubicBezTo>
                    <a:close/>
                  </a:path>
                </a:pathLst>
              </a:custGeom>
              <a:solidFill>
                <a:schemeClr val="accent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28" name="Google Shape;1473;p24"/>
              <p:cNvSpPr/>
              <p:nvPr/>
            </p:nvSpPr>
            <p:spPr>
              <a:xfrm flipH="1">
                <a:off x="8301469" y="206946"/>
                <a:ext cx="555451" cy="555233"/>
              </a:xfrm>
              <a:custGeom>
                <a:avLst/>
                <a:ahLst/>
                <a:rect l="l" t="t" r="r" b="b"/>
                <a:pathLst>
                  <a:path w="4836" h="4834" extrusionOk="0">
                    <a:moveTo>
                      <a:pt x="4128" y="707"/>
                    </a:moveTo>
                    <a:cubicBezTo>
                      <a:pt x="4428" y="1007"/>
                      <a:pt x="4644" y="1381"/>
                      <a:pt x="4754" y="1791"/>
                    </a:cubicBezTo>
                    <a:cubicBezTo>
                      <a:pt x="4864" y="2201"/>
                      <a:pt x="4864" y="2632"/>
                      <a:pt x="4754" y="3042"/>
                    </a:cubicBezTo>
                    <a:cubicBezTo>
                      <a:pt x="4644" y="3452"/>
                      <a:pt x="4428" y="3826"/>
                      <a:pt x="4128" y="4126"/>
                    </a:cubicBezTo>
                    <a:cubicBezTo>
                      <a:pt x="3828" y="4426"/>
                      <a:pt x="3454" y="4643"/>
                      <a:pt x="3044" y="4752"/>
                    </a:cubicBezTo>
                    <a:cubicBezTo>
                      <a:pt x="2634" y="4862"/>
                      <a:pt x="2203" y="4862"/>
                      <a:pt x="1793" y="4752"/>
                    </a:cubicBezTo>
                    <a:cubicBezTo>
                      <a:pt x="1383" y="4643"/>
                      <a:pt x="1009" y="4426"/>
                      <a:pt x="709" y="4126"/>
                    </a:cubicBezTo>
                    <a:cubicBezTo>
                      <a:pt x="409" y="3826"/>
                      <a:pt x="193" y="3452"/>
                      <a:pt x="83" y="3042"/>
                    </a:cubicBezTo>
                    <a:cubicBezTo>
                      <a:pt x="-27" y="2632"/>
                      <a:pt x="-27" y="2201"/>
                      <a:pt x="83" y="1791"/>
                    </a:cubicBezTo>
                    <a:cubicBezTo>
                      <a:pt x="193" y="1381"/>
                      <a:pt x="409" y="1007"/>
                      <a:pt x="709" y="707"/>
                    </a:cubicBezTo>
                    <a:cubicBezTo>
                      <a:pt x="1009" y="407"/>
                      <a:pt x="1383" y="191"/>
                      <a:pt x="1793" y="81"/>
                    </a:cubicBezTo>
                    <a:cubicBezTo>
                      <a:pt x="2203" y="-28"/>
                      <a:pt x="2634" y="-28"/>
                      <a:pt x="3044" y="81"/>
                    </a:cubicBezTo>
                    <a:cubicBezTo>
                      <a:pt x="3454" y="191"/>
                      <a:pt x="3828" y="407"/>
                      <a:pt x="4128" y="707"/>
                    </a:cubicBezTo>
                    <a:close/>
                  </a:path>
                </a:pathLst>
              </a:custGeom>
              <a:solidFill>
                <a:schemeClr val="l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29" name="Google Shape;1474;p24"/>
              <p:cNvSpPr/>
              <p:nvPr/>
            </p:nvSpPr>
            <p:spPr>
              <a:xfrm flipH="1">
                <a:off x="8611469" y="615844"/>
                <a:ext cx="25613" cy="13324"/>
              </a:xfrm>
              <a:custGeom>
                <a:avLst/>
                <a:ahLst/>
                <a:rect l="l" t="t" r="r" b="b"/>
                <a:pathLst>
                  <a:path w="223" h="116" extrusionOk="0">
                    <a:moveTo>
                      <a:pt x="207" y="116"/>
                    </a:moveTo>
                    <a:lnTo>
                      <a:pt x="0" y="49"/>
                    </a:lnTo>
                    <a:lnTo>
                      <a:pt x="16" y="0"/>
                    </a:lnTo>
                    <a:lnTo>
                      <a:pt x="223" y="67"/>
                    </a:lnTo>
                    <a:lnTo>
                      <a:pt x="207" y="116"/>
                    </a:lnTo>
                    <a:close/>
                  </a:path>
                </a:pathLst>
              </a:custGeom>
              <a:solidFill>
                <a:srgbClr val="FDCD5E"/>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30" name="Google Shape;1475;p24"/>
              <p:cNvSpPr/>
              <p:nvPr/>
            </p:nvSpPr>
            <p:spPr>
              <a:xfrm flipH="1">
                <a:off x="8593895" y="608148"/>
                <a:ext cx="50422" cy="16770"/>
              </a:xfrm>
              <a:custGeom>
                <a:avLst/>
                <a:ahLst/>
                <a:rect l="l" t="t" r="r" b="b"/>
                <a:pathLst>
                  <a:path w="439" h="146" extrusionOk="0">
                    <a:moveTo>
                      <a:pt x="88" y="41"/>
                    </a:moveTo>
                    <a:cubicBezTo>
                      <a:pt x="57" y="28"/>
                      <a:pt x="28" y="15"/>
                      <a:pt x="0" y="0"/>
                    </a:cubicBezTo>
                    <a:lnTo>
                      <a:pt x="439" y="142"/>
                    </a:lnTo>
                    <a:cubicBezTo>
                      <a:pt x="392" y="135"/>
                      <a:pt x="343" y="125"/>
                      <a:pt x="293" y="111"/>
                    </a:cubicBezTo>
                    <a:lnTo>
                      <a:pt x="282" y="146"/>
                    </a:lnTo>
                    <a:lnTo>
                      <a:pt x="75" y="79"/>
                    </a:lnTo>
                    <a:lnTo>
                      <a:pt x="88" y="41"/>
                    </a:lnTo>
                    <a:close/>
                  </a:path>
                </a:pathLst>
              </a:custGeom>
              <a:solidFill>
                <a:srgbClr val="FDCB5D"/>
              </a:solidFill>
              <a:ln>
                <a:noFill/>
              </a:ln>
            </p:spPr>
            <p:txBody>
              <a:bodyPr anchor="ctr" anchorCtr="1" bIns="7550" lIns="90000" rIns="90000" spcFirstLastPara="1" tIns="755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31" name="Google Shape;1476;p24"/>
              <p:cNvSpPr/>
              <p:nvPr/>
            </p:nvSpPr>
            <p:spPr>
              <a:xfrm flipH="1">
                <a:off x="8583099" y="602635"/>
                <a:ext cx="71212" cy="22972"/>
              </a:xfrm>
              <a:custGeom>
                <a:avLst/>
                <a:ahLst/>
                <a:rect l="l" t="t" r="r" b="b"/>
                <a:pathLst>
                  <a:path w="620" h="200" extrusionOk="0">
                    <a:moveTo>
                      <a:pt x="175" y="89"/>
                    </a:moveTo>
                    <a:cubicBezTo>
                      <a:pt x="112" y="63"/>
                      <a:pt x="54" y="33"/>
                      <a:pt x="0" y="0"/>
                    </a:cubicBezTo>
                    <a:lnTo>
                      <a:pt x="620" y="200"/>
                    </a:lnTo>
                    <a:cubicBezTo>
                      <a:pt x="544" y="195"/>
                      <a:pt x="464" y="182"/>
                      <a:pt x="380" y="159"/>
                    </a:cubicBezTo>
                    <a:lnTo>
                      <a:pt x="375" y="175"/>
                    </a:lnTo>
                    <a:lnTo>
                      <a:pt x="168" y="109"/>
                    </a:lnTo>
                    <a:lnTo>
                      <a:pt x="175" y="89"/>
                    </a:lnTo>
                    <a:close/>
                  </a:path>
                </a:pathLst>
              </a:custGeom>
              <a:solidFill>
                <a:srgbClr val="FDCB5C"/>
              </a:solidFill>
              <a:ln>
                <a:noFill/>
              </a:ln>
            </p:spPr>
            <p:txBody>
              <a:bodyPr anchor="ctr" anchorCtr="1" bIns="27000" lIns="90000" rIns="90000" spcFirstLastPara="1" tIns="27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32" name="Google Shape;1477;p24"/>
              <p:cNvSpPr/>
              <p:nvPr/>
            </p:nvSpPr>
            <p:spPr>
              <a:xfrm flipH="1">
                <a:off x="8574829" y="597926"/>
                <a:ext cx="86832" cy="28026"/>
              </a:xfrm>
              <a:custGeom>
                <a:avLst/>
                <a:ahLst/>
                <a:rect l="l" t="t" r="r" b="b"/>
                <a:pathLst>
                  <a:path w="756" h="244" extrusionOk="0">
                    <a:moveTo>
                      <a:pt x="239" y="130"/>
                    </a:moveTo>
                    <a:cubicBezTo>
                      <a:pt x="151" y="93"/>
                      <a:pt x="71" y="49"/>
                      <a:pt x="0" y="0"/>
                    </a:cubicBezTo>
                    <a:lnTo>
                      <a:pt x="756" y="244"/>
                    </a:lnTo>
                    <a:cubicBezTo>
                      <a:pt x="670" y="244"/>
                      <a:pt x="578" y="233"/>
                      <a:pt x="480" y="209"/>
                    </a:cubicBezTo>
                    <a:lnTo>
                      <a:pt x="238" y="131"/>
                    </a:lnTo>
                    <a:lnTo>
                      <a:pt x="239" y="130"/>
                    </a:lnTo>
                    <a:close/>
                  </a:path>
                </a:pathLst>
              </a:custGeom>
              <a:solidFill>
                <a:srgbClr val="FDCA5B"/>
              </a:solidFill>
              <a:ln>
                <a:noFill/>
              </a:ln>
            </p:spPr>
            <p:txBody>
              <a:bodyPr anchor="ctr" anchorCtr="1" bIns="42825" lIns="90000" rIns="90000" spcFirstLastPara="1" tIns="42825"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33" name="Google Shape;1478;p24"/>
              <p:cNvSpPr/>
              <p:nvPr/>
            </p:nvSpPr>
            <p:spPr>
              <a:xfrm flipH="1">
                <a:off x="8568167" y="593791"/>
                <a:ext cx="99122" cy="32161"/>
              </a:xfrm>
              <a:custGeom>
                <a:avLst/>
                <a:ahLst/>
                <a:rect l="l" t="t" r="r" b="b"/>
                <a:pathLst>
                  <a:path w="863" h="280" extrusionOk="0">
                    <a:moveTo>
                      <a:pt x="0" y="0"/>
                    </a:moveTo>
                    <a:lnTo>
                      <a:pt x="863" y="278"/>
                    </a:lnTo>
                    <a:cubicBezTo>
                      <a:pt x="803" y="282"/>
                      <a:pt x="740" y="280"/>
                      <a:pt x="675" y="272"/>
                    </a:cubicBezTo>
                    <a:lnTo>
                      <a:pt x="166" y="108"/>
                    </a:lnTo>
                    <a:cubicBezTo>
                      <a:pt x="106" y="75"/>
                      <a:pt x="50" y="39"/>
                      <a:pt x="0" y="0"/>
                    </a:cubicBezTo>
                    <a:close/>
                  </a:path>
                </a:pathLst>
              </a:custGeom>
              <a:solidFill>
                <a:srgbClr val="FDC95A"/>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34" name="Google Shape;1479;p24"/>
              <p:cNvSpPr/>
              <p:nvPr/>
            </p:nvSpPr>
            <p:spPr>
              <a:xfrm flipH="1">
                <a:off x="8562654" y="589886"/>
                <a:ext cx="109229" cy="36066"/>
              </a:xfrm>
              <a:custGeom>
                <a:avLst/>
                <a:ahLst/>
                <a:rect l="l" t="t" r="r" b="b"/>
                <a:pathLst>
                  <a:path w="951" h="314" extrusionOk="0">
                    <a:moveTo>
                      <a:pt x="0" y="0"/>
                    </a:moveTo>
                    <a:lnTo>
                      <a:pt x="951" y="307"/>
                    </a:lnTo>
                    <a:cubicBezTo>
                      <a:pt x="903" y="313"/>
                      <a:pt x="853" y="315"/>
                      <a:pt x="801" y="313"/>
                    </a:cubicBezTo>
                    <a:lnTo>
                      <a:pt x="127" y="95"/>
                    </a:lnTo>
                    <a:cubicBezTo>
                      <a:pt x="81" y="66"/>
                      <a:pt x="39" y="34"/>
                      <a:pt x="0" y="0"/>
                    </a:cubicBezTo>
                    <a:close/>
                  </a:path>
                </a:pathLst>
              </a:custGeom>
              <a:solidFill>
                <a:srgbClr val="FDC959"/>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35" name="Google Shape;1480;p24"/>
              <p:cNvSpPr/>
              <p:nvPr/>
            </p:nvSpPr>
            <p:spPr>
              <a:xfrm flipH="1">
                <a:off x="8557486" y="586325"/>
                <a:ext cx="118303" cy="39512"/>
              </a:xfrm>
              <a:custGeom>
                <a:avLst/>
                <a:ahLst/>
                <a:rect l="l" t="t" r="r" b="b"/>
                <a:pathLst>
                  <a:path w="1030" h="344" extrusionOk="0">
                    <a:moveTo>
                      <a:pt x="0" y="0"/>
                    </a:moveTo>
                    <a:lnTo>
                      <a:pt x="1030" y="332"/>
                    </a:lnTo>
                    <a:cubicBezTo>
                      <a:pt x="988" y="339"/>
                      <a:pt x="944" y="343"/>
                      <a:pt x="898" y="344"/>
                    </a:cubicBezTo>
                    <a:lnTo>
                      <a:pt x="106" y="89"/>
                    </a:lnTo>
                    <a:cubicBezTo>
                      <a:pt x="68" y="61"/>
                      <a:pt x="32" y="32"/>
                      <a:pt x="0" y="0"/>
                    </a:cubicBezTo>
                    <a:close/>
                  </a:path>
                </a:pathLst>
              </a:custGeom>
              <a:solidFill>
                <a:srgbClr val="FDC859"/>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36" name="Google Shape;1481;p24"/>
              <p:cNvSpPr/>
              <p:nvPr/>
            </p:nvSpPr>
            <p:spPr>
              <a:xfrm flipH="1">
                <a:off x="8553121" y="582879"/>
                <a:ext cx="125999" cy="42613"/>
              </a:xfrm>
              <a:custGeom>
                <a:avLst/>
                <a:ahLst/>
                <a:rect l="l" t="t" r="r" b="b"/>
                <a:pathLst>
                  <a:path w="1097" h="371" extrusionOk="0">
                    <a:moveTo>
                      <a:pt x="0" y="0"/>
                    </a:moveTo>
                    <a:lnTo>
                      <a:pt x="1097" y="354"/>
                    </a:lnTo>
                    <a:cubicBezTo>
                      <a:pt x="1061" y="362"/>
                      <a:pt x="1023" y="368"/>
                      <a:pt x="983" y="371"/>
                    </a:cubicBezTo>
                    <a:lnTo>
                      <a:pt x="88" y="83"/>
                    </a:lnTo>
                    <a:cubicBezTo>
                      <a:pt x="56" y="56"/>
                      <a:pt x="27" y="29"/>
                      <a:pt x="0" y="0"/>
                    </a:cubicBezTo>
                    <a:close/>
                  </a:path>
                </a:pathLst>
              </a:custGeom>
              <a:solidFill>
                <a:srgbClr val="FDC7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37" name="Google Shape;1482;p24"/>
              <p:cNvSpPr/>
              <p:nvPr/>
            </p:nvSpPr>
            <p:spPr>
              <a:xfrm flipH="1">
                <a:off x="8548871" y="579663"/>
                <a:ext cx="133235" cy="45255"/>
              </a:xfrm>
              <a:custGeom>
                <a:avLst/>
                <a:ahLst/>
                <a:rect l="l" t="t" r="r" b="b"/>
                <a:pathLst>
                  <a:path w="1160" h="394" extrusionOk="0">
                    <a:moveTo>
                      <a:pt x="0" y="0"/>
                    </a:moveTo>
                    <a:lnTo>
                      <a:pt x="1160" y="373"/>
                    </a:lnTo>
                    <a:cubicBezTo>
                      <a:pt x="1126" y="382"/>
                      <a:pt x="1091" y="389"/>
                      <a:pt x="1055" y="394"/>
                    </a:cubicBezTo>
                    <a:lnTo>
                      <a:pt x="77" y="79"/>
                    </a:lnTo>
                    <a:cubicBezTo>
                      <a:pt x="49" y="54"/>
                      <a:pt x="24" y="27"/>
                      <a:pt x="0" y="0"/>
                    </a:cubicBezTo>
                    <a:close/>
                  </a:path>
                </a:pathLst>
              </a:custGeom>
              <a:solidFill>
                <a:srgbClr val="FDC757"/>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38" name="Google Shape;1483;p24"/>
              <p:cNvSpPr/>
              <p:nvPr/>
            </p:nvSpPr>
            <p:spPr>
              <a:xfrm flipH="1">
                <a:off x="8545196" y="576447"/>
                <a:ext cx="139552" cy="47667"/>
              </a:xfrm>
              <a:custGeom>
                <a:avLst/>
                <a:ahLst/>
                <a:rect l="l" t="t" r="r" b="b"/>
                <a:pathLst>
                  <a:path w="1215" h="415" extrusionOk="0">
                    <a:moveTo>
                      <a:pt x="0" y="0"/>
                    </a:moveTo>
                    <a:lnTo>
                      <a:pt x="1215" y="391"/>
                    </a:lnTo>
                    <a:cubicBezTo>
                      <a:pt x="1185" y="401"/>
                      <a:pt x="1154" y="409"/>
                      <a:pt x="1121" y="415"/>
                    </a:cubicBezTo>
                    <a:lnTo>
                      <a:pt x="67" y="75"/>
                    </a:lnTo>
                    <a:cubicBezTo>
                      <a:pt x="43" y="51"/>
                      <a:pt x="21" y="26"/>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39" name="Google Shape;1484;p24"/>
              <p:cNvSpPr/>
              <p:nvPr/>
            </p:nvSpPr>
            <p:spPr>
              <a:xfrm flipH="1">
                <a:off x="8541635" y="573231"/>
                <a:ext cx="145410" cy="49964"/>
              </a:xfrm>
              <a:custGeom>
                <a:avLst/>
                <a:ahLst/>
                <a:rect l="l" t="t" r="r" b="b"/>
                <a:pathLst>
                  <a:path w="1266" h="435" extrusionOk="0">
                    <a:moveTo>
                      <a:pt x="0" y="0"/>
                    </a:moveTo>
                    <a:lnTo>
                      <a:pt x="1266" y="409"/>
                    </a:lnTo>
                    <a:cubicBezTo>
                      <a:pt x="1239" y="419"/>
                      <a:pt x="1210" y="428"/>
                      <a:pt x="1180" y="435"/>
                    </a:cubicBezTo>
                    <a:lnTo>
                      <a:pt x="59" y="74"/>
                    </a:lnTo>
                    <a:cubicBezTo>
                      <a:pt x="38" y="50"/>
                      <a:pt x="18" y="26"/>
                      <a:pt x="0" y="0"/>
                    </a:cubicBez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40" name="Google Shape;1485;p24"/>
              <p:cNvSpPr/>
              <p:nvPr/>
            </p:nvSpPr>
            <p:spPr>
              <a:xfrm flipH="1">
                <a:off x="8538419" y="570360"/>
                <a:ext cx="150578" cy="51802"/>
              </a:xfrm>
              <a:custGeom>
                <a:avLst/>
                <a:ahLst/>
                <a:rect l="l" t="t" r="r" b="b"/>
                <a:pathLst>
                  <a:path w="1311" h="451" extrusionOk="0">
                    <a:moveTo>
                      <a:pt x="0" y="0"/>
                    </a:moveTo>
                    <a:lnTo>
                      <a:pt x="1311" y="423"/>
                    </a:lnTo>
                    <a:cubicBezTo>
                      <a:pt x="1286" y="434"/>
                      <a:pt x="1259" y="443"/>
                      <a:pt x="1231" y="451"/>
                    </a:cubicBezTo>
                    <a:lnTo>
                      <a:pt x="51" y="70"/>
                    </a:lnTo>
                    <a:cubicBezTo>
                      <a:pt x="33" y="47"/>
                      <a:pt x="15" y="24"/>
                      <a:pt x="0" y="0"/>
                    </a:cubicBez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41" name="Google Shape;1486;p24"/>
              <p:cNvSpPr/>
              <p:nvPr/>
            </p:nvSpPr>
            <p:spPr>
              <a:xfrm flipH="1">
                <a:off x="8535203" y="567374"/>
                <a:ext cx="155632" cy="53640"/>
              </a:xfrm>
              <a:custGeom>
                <a:avLst/>
                <a:ahLst/>
                <a:rect l="l" t="t" r="r" b="b"/>
                <a:pathLst>
                  <a:path w="1355" h="467" extrusionOk="0">
                    <a:moveTo>
                      <a:pt x="0" y="0"/>
                    </a:moveTo>
                    <a:lnTo>
                      <a:pt x="1355" y="437"/>
                    </a:lnTo>
                    <a:cubicBezTo>
                      <a:pt x="1331" y="448"/>
                      <a:pt x="1306" y="458"/>
                      <a:pt x="1280" y="467"/>
                    </a:cubicBezTo>
                    <a:lnTo>
                      <a:pt x="47" y="70"/>
                    </a:lnTo>
                    <a:cubicBezTo>
                      <a:pt x="29" y="47"/>
                      <a:pt x="14" y="24"/>
                      <a:pt x="0" y="0"/>
                    </a:cubicBezTo>
                    <a:close/>
                  </a:path>
                </a:pathLst>
              </a:custGeom>
              <a:solidFill>
                <a:srgbClr val="FDC454"/>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42" name="Google Shape;1487;p24"/>
              <p:cNvSpPr/>
              <p:nvPr/>
            </p:nvSpPr>
            <p:spPr>
              <a:xfrm flipH="1">
                <a:off x="8532447" y="564502"/>
                <a:ext cx="159996" cy="55248"/>
              </a:xfrm>
              <a:custGeom>
                <a:avLst/>
                <a:ahLst/>
                <a:rect l="l" t="t" r="r" b="b"/>
                <a:pathLst>
                  <a:path w="1393" h="481" extrusionOk="0">
                    <a:moveTo>
                      <a:pt x="0" y="0"/>
                    </a:moveTo>
                    <a:lnTo>
                      <a:pt x="1393" y="450"/>
                    </a:lnTo>
                    <a:cubicBezTo>
                      <a:pt x="1371" y="461"/>
                      <a:pt x="1347" y="472"/>
                      <a:pt x="1323" y="481"/>
                    </a:cubicBezTo>
                    <a:lnTo>
                      <a:pt x="41" y="68"/>
                    </a:lnTo>
                    <a:cubicBezTo>
                      <a:pt x="26" y="46"/>
                      <a:pt x="12" y="23"/>
                      <a:pt x="0" y="0"/>
                    </a:cubicBezTo>
                    <a:close/>
                  </a:path>
                </a:pathLst>
              </a:custGeom>
              <a:solidFill>
                <a:srgbClr val="FDC3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43" name="Google Shape;1488;p24"/>
              <p:cNvSpPr/>
              <p:nvPr/>
            </p:nvSpPr>
            <p:spPr>
              <a:xfrm flipH="1">
                <a:off x="8529690" y="561631"/>
                <a:ext cx="164131" cy="56741"/>
              </a:xfrm>
              <a:custGeom>
                <a:avLst/>
                <a:ahLst/>
                <a:rect l="l" t="t" r="r" b="b"/>
                <a:pathLst>
                  <a:path w="1429" h="494" extrusionOk="0">
                    <a:moveTo>
                      <a:pt x="0" y="0"/>
                    </a:moveTo>
                    <a:lnTo>
                      <a:pt x="1429" y="461"/>
                    </a:lnTo>
                    <a:cubicBezTo>
                      <a:pt x="1408" y="473"/>
                      <a:pt x="1386" y="484"/>
                      <a:pt x="1363" y="494"/>
                    </a:cubicBezTo>
                    <a:lnTo>
                      <a:pt x="36" y="67"/>
                    </a:lnTo>
                    <a:cubicBezTo>
                      <a:pt x="23" y="45"/>
                      <a:pt x="10" y="23"/>
                      <a:pt x="0" y="0"/>
                    </a:cubicBezTo>
                    <a:close/>
                  </a:path>
                </a:pathLst>
              </a:custGeom>
              <a:solidFill>
                <a:srgbClr val="FDC35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44" name="Google Shape;1489;p24"/>
              <p:cNvSpPr/>
              <p:nvPr/>
            </p:nvSpPr>
            <p:spPr>
              <a:xfrm flipH="1">
                <a:off x="8527048" y="558989"/>
                <a:ext cx="168037" cy="58119"/>
              </a:xfrm>
              <a:custGeom>
                <a:avLst/>
                <a:ahLst/>
                <a:rect l="l" t="t" r="r" b="b"/>
                <a:pathLst>
                  <a:path w="1463" h="506" extrusionOk="0">
                    <a:moveTo>
                      <a:pt x="0" y="0"/>
                    </a:moveTo>
                    <a:lnTo>
                      <a:pt x="1463" y="471"/>
                    </a:lnTo>
                    <a:cubicBezTo>
                      <a:pt x="1443" y="483"/>
                      <a:pt x="1422" y="495"/>
                      <a:pt x="1400" y="506"/>
                    </a:cubicBezTo>
                    <a:lnTo>
                      <a:pt x="32" y="64"/>
                    </a:lnTo>
                    <a:cubicBezTo>
                      <a:pt x="20" y="43"/>
                      <a:pt x="9" y="22"/>
                      <a:pt x="0" y="0"/>
                    </a:cubicBezTo>
                    <a:close/>
                  </a:path>
                </a:pathLst>
              </a:custGeom>
              <a:solidFill>
                <a:srgbClr val="FDC25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45" name="Google Shape;1490;p24"/>
              <p:cNvSpPr/>
              <p:nvPr/>
            </p:nvSpPr>
            <p:spPr>
              <a:xfrm flipH="1">
                <a:off x="8524636" y="556232"/>
                <a:ext cx="171597" cy="59383"/>
              </a:xfrm>
              <a:custGeom>
                <a:avLst/>
                <a:ahLst/>
                <a:rect l="l" t="t" r="r" b="b"/>
                <a:pathLst>
                  <a:path w="1494" h="517" extrusionOk="0">
                    <a:moveTo>
                      <a:pt x="0" y="0"/>
                    </a:moveTo>
                    <a:lnTo>
                      <a:pt x="1494" y="482"/>
                    </a:lnTo>
                    <a:cubicBezTo>
                      <a:pt x="1475" y="494"/>
                      <a:pt x="1455" y="506"/>
                      <a:pt x="1435" y="517"/>
                    </a:cubicBezTo>
                    <a:lnTo>
                      <a:pt x="28" y="63"/>
                    </a:lnTo>
                    <a:cubicBezTo>
                      <a:pt x="18" y="42"/>
                      <a:pt x="8" y="21"/>
                      <a:pt x="0" y="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46" name="Google Shape;1491;p24"/>
              <p:cNvSpPr/>
              <p:nvPr/>
            </p:nvSpPr>
            <p:spPr>
              <a:xfrm flipH="1">
                <a:off x="8522339" y="553590"/>
                <a:ext cx="174813" cy="60531"/>
              </a:xfrm>
              <a:custGeom>
                <a:avLst/>
                <a:ahLst/>
                <a:rect l="l" t="t" r="r" b="b"/>
                <a:pathLst>
                  <a:path w="1522" h="527" extrusionOk="0">
                    <a:moveTo>
                      <a:pt x="0" y="0"/>
                    </a:moveTo>
                    <a:lnTo>
                      <a:pt x="1522" y="490"/>
                    </a:lnTo>
                    <a:cubicBezTo>
                      <a:pt x="1504" y="503"/>
                      <a:pt x="1485" y="516"/>
                      <a:pt x="1466" y="527"/>
                    </a:cubicBezTo>
                    <a:lnTo>
                      <a:pt x="25" y="62"/>
                    </a:lnTo>
                    <a:cubicBezTo>
                      <a:pt x="15" y="42"/>
                      <a:pt x="7" y="21"/>
                      <a:pt x="0" y="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47" name="Google Shape;1492;p24"/>
              <p:cNvSpPr/>
              <p:nvPr/>
            </p:nvSpPr>
            <p:spPr>
              <a:xfrm flipH="1">
                <a:off x="8520272" y="550949"/>
                <a:ext cx="177799" cy="61565"/>
              </a:xfrm>
              <a:custGeom>
                <a:avLst/>
                <a:ahLst/>
                <a:rect l="l" t="t" r="r" b="b"/>
                <a:pathLst>
                  <a:path w="1548" h="536" extrusionOk="0">
                    <a:moveTo>
                      <a:pt x="0" y="0"/>
                    </a:moveTo>
                    <a:lnTo>
                      <a:pt x="1548" y="499"/>
                    </a:lnTo>
                    <a:cubicBezTo>
                      <a:pt x="1532" y="512"/>
                      <a:pt x="1514" y="525"/>
                      <a:pt x="1496" y="536"/>
                    </a:cubicBezTo>
                    <a:lnTo>
                      <a:pt x="22" y="61"/>
                    </a:lnTo>
                    <a:cubicBezTo>
                      <a:pt x="14" y="41"/>
                      <a:pt x="7" y="21"/>
                      <a:pt x="0" y="0"/>
                    </a:cubicBezTo>
                    <a:close/>
                  </a:path>
                </a:pathLst>
              </a:custGeom>
              <a:solidFill>
                <a:srgbClr val="FDC04F"/>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48" name="Google Shape;1493;p24"/>
              <p:cNvSpPr/>
              <p:nvPr/>
            </p:nvSpPr>
            <p:spPr>
              <a:xfrm flipH="1">
                <a:off x="8518089" y="548422"/>
                <a:ext cx="180671" cy="62484"/>
              </a:xfrm>
              <a:custGeom>
                <a:avLst/>
                <a:ahLst/>
                <a:rect l="l" t="t" r="r" b="b"/>
                <a:pathLst>
                  <a:path w="1573" h="544" extrusionOk="0">
                    <a:moveTo>
                      <a:pt x="0" y="0"/>
                    </a:moveTo>
                    <a:lnTo>
                      <a:pt x="1573" y="506"/>
                    </a:lnTo>
                    <a:cubicBezTo>
                      <a:pt x="1557" y="520"/>
                      <a:pt x="1540" y="532"/>
                      <a:pt x="1523" y="544"/>
                    </a:cubicBezTo>
                    <a:lnTo>
                      <a:pt x="19" y="60"/>
                    </a:lnTo>
                    <a:cubicBezTo>
                      <a:pt x="12" y="40"/>
                      <a:pt x="5" y="20"/>
                      <a:pt x="0" y="0"/>
                    </a:cubicBezTo>
                    <a:close/>
                  </a:path>
                </a:pathLst>
              </a:custGeom>
              <a:solidFill>
                <a:srgbClr val="FDBF4E"/>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49" name="Google Shape;1494;p24"/>
              <p:cNvSpPr/>
              <p:nvPr/>
            </p:nvSpPr>
            <p:spPr>
              <a:xfrm flipH="1">
                <a:off x="8516252" y="545780"/>
                <a:ext cx="183083" cy="63632"/>
              </a:xfrm>
              <a:custGeom>
                <a:avLst/>
                <a:ahLst/>
                <a:rect l="l" t="t" r="r" b="b"/>
                <a:pathLst>
                  <a:path w="1594" h="554" extrusionOk="0">
                    <a:moveTo>
                      <a:pt x="0" y="0"/>
                    </a:moveTo>
                    <a:lnTo>
                      <a:pt x="1594" y="515"/>
                    </a:lnTo>
                    <a:cubicBezTo>
                      <a:pt x="1579" y="528"/>
                      <a:pt x="1564" y="541"/>
                      <a:pt x="1547" y="554"/>
                    </a:cubicBezTo>
                    <a:lnTo>
                      <a:pt x="16" y="60"/>
                    </a:lnTo>
                    <a:cubicBezTo>
                      <a:pt x="10" y="40"/>
                      <a:pt x="4" y="20"/>
                      <a:pt x="0" y="0"/>
                    </a:cubicBezTo>
                    <a:close/>
                  </a:path>
                </a:pathLst>
              </a:custGeom>
              <a:solidFill>
                <a:srgbClr val="FDBF4D"/>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50" name="Google Shape;1495;p24"/>
              <p:cNvSpPr/>
              <p:nvPr/>
            </p:nvSpPr>
            <p:spPr>
              <a:xfrm flipH="1">
                <a:off x="8514299" y="543253"/>
                <a:ext cx="185610" cy="64436"/>
              </a:xfrm>
              <a:custGeom>
                <a:avLst/>
                <a:ahLst/>
                <a:rect l="l" t="t" r="r" b="b"/>
                <a:pathLst>
                  <a:path w="1616" h="561" extrusionOk="0">
                    <a:moveTo>
                      <a:pt x="0" y="0"/>
                    </a:moveTo>
                    <a:lnTo>
                      <a:pt x="1616" y="521"/>
                    </a:lnTo>
                    <a:cubicBezTo>
                      <a:pt x="1602" y="535"/>
                      <a:pt x="1587" y="548"/>
                      <a:pt x="1571" y="561"/>
                    </a:cubicBezTo>
                    <a:lnTo>
                      <a:pt x="14" y="59"/>
                    </a:lnTo>
                    <a:cubicBezTo>
                      <a:pt x="8" y="40"/>
                      <a:pt x="4" y="20"/>
                      <a:pt x="0" y="0"/>
                    </a:cubicBezTo>
                    <a:close/>
                  </a:path>
                </a:pathLst>
              </a:custGeom>
              <a:solidFill>
                <a:srgbClr val="FDBE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51" name="Google Shape;1496;p24"/>
              <p:cNvSpPr/>
              <p:nvPr/>
            </p:nvSpPr>
            <p:spPr>
              <a:xfrm flipH="1">
                <a:off x="8512576" y="540841"/>
                <a:ext cx="187792" cy="65126"/>
              </a:xfrm>
              <a:custGeom>
                <a:avLst/>
                <a:ahLst/>
                <a:rect l="l" t="t" r="r" b="b"/>
                <a:pathLst>
                  <a:path w="1635" h="567" extrusionOk="0">
                    <a:moveTo>
                      <a:pt x="0" y="0"/>
                    </a:moveTo>
                    <a:lnTo>
                      <a:pt x="1635" y="527"/>
                    </a:lnTo>
                    <a:cubicBezTo>
                      <a:pt x="1622" y="541"/>
                      <a:pt x="1607" y="555"/>
                      <a:pt x="1592" y="567"/>
                    </a:cubicBezTo>
                    <a:lnTo>
                      <a:pt x="12" y="58"/>
                    </a:lnTo>
                    <a:cubicBezTo>
                      <a:pt x="7" y="39"/>
                      <a:pt x="3" y="19"/>
                      <a:pt x="0" y="0"/>
                    </a:cubicBezTo>
                    <a:close/>
                  </a:path>
                </a:pathLst>
              </a:custGeom>
              <a:solidFill>
                <a:srgbClr val="FDBD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52" name="Google Shape;1497;p24"/>
              <p:cNvSpPr/>
              <p:nvPr/>
            </p:nvSpPr>
            <p:spPr>
              <a:xfrm flipH="1">
                <a:off x="8510853" y="538314"/>
                <a:ext cx="189859" cy="65930"/>
              </a:xfrm>
              <a:custGeom>
                <a:avLst/>
                <a:ahLst/>
                <a:rect l="l" t="t" r="r" b="b"/>
                <a:pathLst>
                  <a:path w="1653" h="574" extrusionOk="0">
                    <a:moveTo>
                      <a:pt x="0" y="0"/>
                    </a:moveTo>
                    <a:lnTo>
                      <a:pt x="1653" y="533"/>
                    </a:lnTo>
                    <a:cubicBezTo>
                      <a:pt x="1640" y="547"/>
                      <a:pt x="1627" y="561"/>
                      <a:pt x="1613" y="574"/>
                    </a:cubicBezTo>
                    <a:lnTo>
                      <a:pt x="10" y="58"/>
                    </a:lnTo>
                    <a:cubicBezTo>
                      <a:pt x="6" y="39"/>
                      <a:pt x="3" y="19"/>
                      <a:pt x="0" y="0"/>
                    </a:cubicBezTo>
                    <a:close/>
                  </a:path>
                </a:pathLst>
              </a:custGeom>
              <a:solidFill>
                <a:srgbClr val="FDBD4B"/>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53" name="Google Shape;1498;p24"/>
              <p:cNvSpPr/>
              <p:nvPr/>
            </p:nvSpPr>
            <p:spPr>
              <a:xfrm flipH="1">
                <a:off x="8507523" y="533145"/>
                <a:ext cx="193535" cy="69375"/>
              </a:xfrm>
              <a:custGeom>
                <a:avLst/>
                <a:ahLst/>
                <a:rect l="l" t="t" r="r" b="b"/>
                <a:pathLst>
                  <a:path w="1685" h="604" extrusionOk="0">
                    <a:moveTo>
                      <a:pt x="0" y="0"/>
                    </a:moveTo>
                    <a:lnTo>
                      <a:pt x="675" y="218"/>
                    </a:lnTo>
                    <a:cubicBezTo>
                      <a:pt x="689" y="233"/>
                      <a:pt x="705" y="246"/>
                      <a:pt x="722" y="259"/>
                    </a:cubicBezTo>
                    <a:lnTo>
                      <a:pt x="730" y="236"/>
                    </a:lnTo>
                    <a:lnTo>
                      <a:pt x="936" y="302"/>
                    </a:lnTo>
                    <a:lnTo>
                      <a:pt x="925" y="335"/>
                    </a:lnTo>
                    <a:cubicBezTo>
                      <a:pt x="963" y="340"/>
                      <a:pt x="998" y="340"/>
                      <a:pt x="1031" y="333"/>
                    </a:cubicBezTo>
                    <a:lnTo>
                      <a:pt x="1685" y="544"/>
                    </a:lnTo>
                    <a:cubicBezTo>
                      <a:pt x="1668" y="565"/>
                      <a:pt x="1650" y="585"/>
                      <a:pt x="1631" y="604"/>
                    </a:cubicBezTo>
                    <a:lnTo>
                      <a:pt x="9" y="81"/>
                    </a:lnTo>
                    <a:cubicBezTo>
                      <a:pt x="4" y="54"/>
                      <a:pt x="1" y="28"/>
                      <a:pt x="0" y="0"/>
                    </a:cubicBezTo>
                    <a:close/>
                  </a:path>
                </a:pathLst>
              </a:custGeom>
              <a:solidFill>
                <a:srgbClr val="FDBC4A"/>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54" name="Google Shape;1499;p24"/>
              <p:cNvSpPr/>
              <p:nvPr/>
            </p:nvSpPr>
            <p:spPr>
              <a:xfrm flipH="1">
                <a:off x="8504651" y="528321"/>
                <a:ext cx="196521" cy="70409"/>
              </a:xfrm>
              <a:custGeom>
                <a:avLst/>
                <a:ahLst/>
                <a:rect l="l" t="t" r="r" b="b"/>
                <a:pathLst>
                  <a:path w="1711" h="613" extrusionOk="0">
                    <a:moveTo>
                      <a:pt x="0" y="0"/>
                    </a:moveTo>
                    <a:lnTo>
                      <a:pt x="637" y="205"/>
                    </a:lnTo>
                    <a:cubicBezTo>
                      <a:pt x="656" y="242"/>
                      <a:pt x="685" y="274"/>
                      <a:pt x="723" y="301"/>
                    </a:cubicBezTo>
                    <a:lnTo>
                      <a:pt x="743" y="239"/>
                    </a:lnTo>
                    <a:lnTo>
                      <a:pt x="949" y="306"/>
                    </a:lnTo>
                    <a:lnTo>
                      <a:pt x="927" y="375"/>
                    </a:lnTo>
                    <a:lnTo>
                      <a:pt x="4" y="77"/>
                    </a:lnTo>
                    <a:cubicBezTo>
                      <a:pt x="1" y="52"/>
                      <a:pt x="0" y="26"/>
                      <a:pt x="0" y="0"/>
                    </a:cubicBezTo>
                    <a:moveTo>
                      <a:pt x="1663" y="613"/>
                    </a:moveTo>
                    <a:lnTo>
                      <a:pt x="936" y="378"/>
                    </a:lnTo>
                    <a:cubicBezTo>
                      <a:pt x="996" y="385"/>
                      <a:pt x="1051" y="376"/>
                      <a:pt x="1096" y="353"/>
                    </a:cubicBezTo>
                    <a:lnTo>
                      <a:pt x="1711" y="551"/>
                    </a:lnTo>
                    <a:cubicBezTo>
                      <a:pt x="1696" y="573"/>
                      <a:pt x="1680" y="593"/>
                      <a:pt x="1663" y="613"/>
                    </a:cubicBezTo>
                    <a:close/>
                  </a:path>
                </a:pathLst>
              </a:custGeom>
              <a:solidFill>
                <a:srgbClr val="FDBD4B"/>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55" name="Google Shape;1500;p24"/>
              <p:cNvSpPr/>
              <p:nvPr/>
            </p:nvSpPr>
            <p:spPr>
              <a:xfrm flipH="1">
                <a:off x="8502124" y="523497"/>
                <a:ext cx="199048" cy="71328"/>
              </a:xfrm>
              <a:custGeom>
                <a:avLst/>
                <a:ahLst/>
                <a:rect l="l" t="t" r="r" b="b"/>
                <a:pathLst>
                  <a:path w="1733" h="621" extrusionOk="0">
                    <a:moveTo>
                      <a:pt x="2" y="0"/>
                    </a:moveTo>
                    <a:lnTo>
                      <a:pt x="617" y="198"/>
                    </a:lnTo>
                    <a:cubicBezTo>
                      <a:pt x="626" y="232"/>
                      <a:pt x="643" y="263"/>
                      <a:pt x="666" y="290"/>
                    </a:cubicBezTo>
                    <a:lnTo>
                      <a:pt x="0" y="76"/>
                    </a:lnTo>
                    <a:cubicBezTo>
                      <a:pt x="0" y="51"/>
                      <a:pt x="0" y="25"/>
                      <a:pt x="2" y="0"/>
                    </a:cubicBezTo>
                    <a:moveTo>
                      <a:pt x="756" y="242"/>
                    </a:moveTo>
                    <a:lnTo>
                      <a:pt x="962" y="309"/>
                    </a:lnTo>
                    <a:lnTo>
                      <a:pt x="939" y="378"/>
                    </a:lnTo>
                    <a:lnTo>
                      <a:pt x="733" y="312"/>
                    </a:lnTo>
                    <a:lnTo>
                      <a:pt x="756" y="242"/>
                    </a:lnTo>
                    <a:moveTo>
                      <a:pt x="1691" y="621"/>
                    </a:moveTo>
                    <a:lnTo>
                      <a:pt x="1048" y="413"/>
                    </a:lnTo>
                    <a:cubicBezTo>
                      <a:pt x="1082" y="404"/>
                      <a:pt x="1113" y="388"/>
                      <a:pt x="1139" y="366"/>
                    </a:cubicBezTo>
                    <a:lnTo>
                      <a:pt x="1733" y="557"/>
                    </a:lnTo>
                    <a:cubicBezTo>
                      <a:pt x="1721" y="579"/>
                      <a:pt x="1706" y="601"/>
                      <a:pt x="1691" y="621"/>
                    </a:cubicBezTo>
                    <a:close/>
                  </a:path>
                </a:pathLst>
              </a:custGeom>
              <a:solidFill>
                <a:srgbClr val="FDBD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56" name="Google Shape;1501;p24"/>
              <p:cNvSpPr/>
              <p:nvPr/>
            </p:nvSpPr>
            <p:spPr>
              <a:xfrm flipH="1">
                <a:off x="8499827" y="518673"/>
                <a:ext cx="201345" cy="72132"/>
              </a:xfrm>
              <a:custGeom>
                <a:avLst/>
                <a:ahLst/>
                <a:rect l="l" t="t" r="r" b="b"/>
                <a:pathLst>
                  <a:path w="1753" h="628" extrusionOk="0">
                    <a:moveTo>
                      <a:pt x="6" y="0"/>
                    </a:moveTo>
                    <a:lnTo>
                      <a:pt x="608" y="194"/>
                    </a:lnTo>
                    <a:cubicBezTo>
                      <a:pt x="611" y="224"/>
                      <a:pt x="619" y="252"/>
                      <a:pt x="631" y="278"/>
                    </a:cubicBezTo>
                    <a:lnTo>
                      <a:pt x="0" y="74"/>
                    </a:lnTo>
                    <a:cubicBezTo>
                      <a:pt x="1" y="50"/>
                      <a:pt x="3" y="25"/>
                      <a:pt x="6" y="0"/>
                    </a:cubicBezTo>
                    <a:moveTo>
                      <a:pt x="768" y="246"/>
                    </a:moveTo>
                    <a:lnTo>
                      <a:pt x="974" y="312"/>
                    </a:lnTo>
                    <a:lnTo>
                      <a:pt x="952" y="381"/>
                    </a:lnTo>
                    <a:lnTo>
                      <a:pt x="746" y="315"/>
                    </a:lnTo>
                    <a:lnTo>
                      <a:pt x="768" y="246"/>
                    </a:lnTo>
                    <a:moveTo>
                      <a:pt x="1716" y="628"/>
                    </a:moveTo>
                    <a:lnTo>
                      <a:pt x="1106" y="431"/>
                    </a:lnTo>
                    <a:cubicBezTo>
                      <a:pt x="1131" y="417"/>
                      <a:pt x="1152" y="398"/>
                      <a:pt x="1170" y="376"/>
                    </a:cubicBezTo>
                    <a:lnTo>
                      <a:pt x="1753" y="564"/>
                    </a:lnTo>
                    <a:cubicBezTo>
                      <a:pt x="1742" y="586"/>
                      <a:pt x="1729" y="607"/>
                      <a:pt x="1716" y="628"/>
                    </a:cubicBezTo>
                    <a:close/>
                  </a:path>
                </a:pathLst>
              </a:custGeom>
              <a:solidFill>
                <a:srgbClr val="FDBE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57" name="Google Shape;1502;p24"/>
              <p:cNvSpPr/>
              <p:nvPr/>
            </p:nvSpPr>
            <p:spPr>
              <a:xfrm flipH="1">
                <a:off x="8497875" y="513964"/>
                <a:ext cx="202953" cy="72706"/>
              </a:xfrm>
              <a:custGeom>
                <a:avLst/>
                <a:ahLst/>
                <a:rect l="l" t="t" r="r" b="b"/>
                <a:pathLst>
                  <a:path w="1767" h="633" extrusionOk="0">
                    <a:moveTo>
                      <a:pt x="10" y="0"/>
                    </a:moveTo>
                    <a:lnTo>
                      <a:pt x="604" y="192"/>
                    </a:lnTo>
                    <a:cubicBezTo>
                      <a:pt x="603" y="220"/>
                      <a:pt x="605" y="246"/>
                      <a:pt x="611" y="271"/>
                    </a:cubicBezTo>
                    <a:lnTo>
                      <a:pt x="0" y="74"/>
                    </a:lnTo>
                    <a:cubicBezTo>
                      <a:pt x="2" y="50"/>
                      <a:pt x="5" y="25"/>
                      <a:pt x="10" y="0"/>
                    </a:cubicBezTo>
                    <a:moveTo>
                      <a:pt x="778" y="248"/>
                    </a:moveTo>
                    <a:lnTo>
                      <a:pt x="984" y="314"/>
                    </a:lnTo>
                    <a:lnTo>
                      <a:pt x="961" y="384"/>
                    </a:lnTo>
                    <a:lnTo>
                      <a:pt x="755" y="318"/>
                    </a:lnTo>
                    <a:lnTo>
                      <a:pt x="778" y="248"/>
                    </a:lnTo>
                    <a:moveTo>
                      <a:pt x="1735" y="633"/>
                    </a:moveTo>
                    <a:lnTo>
                      <a:pt x="1143" y="443"/>
                    </a:lnTo>
                    <a:cubicBezTo>
                      <a:pt x="1162" y="425"/>
                      <a:pt x="1178" y="405"/>
                      <a:pt x="1190" y="381"/>
                    </a:cubicBezTo>
                    <a:lnTo>
                      <a:pt x="1767" y="567"/>
                    </a:lnTo>
                    <a:cubicBezTo>
                      <a:pt x="1758" y="590"/>
                      <a:pt x="1747" y="612"/>
                      <a:pt x="1735" y="633"/>
                    </a:cubicBezTo>
                    <a:close/>
                  </a:path>
                </a:pathLst>
              </a:custGeom>
              <a:solidFill>
                <a:srgbClr val="FDBF4D"/>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58" name="Google Shape;1503;p24"/>
              <p:cNvSpPr/>
              <p:nvPr/>
            </p:nvSpPr>
            <p:spPr>
              <a:xfrm flipH="1">
                <a:off x="8496152" y="509370"/>
                <a:ext cx="204217" cy="73051"/>
              </a:xfrm>
              <a:custGeom>
                <a:avLst/>
                <a:ahLst/>
                <a:rect l="l" t="t" r="r" b="b"/>
                <a:pathLst>
                  <a:path w="1778" h="636" extrusionOk="0">
                    <a:moveTo>
                      <a:pt x="14" y="0"/>
                    </a:moveTo>
                    <a:lnTo>
                      <a:pt x="603" y="190"/>
                    </a:lnTo>
                    <a:cubicBezTo>
                      <a:pt x="599" y="217"/>
                      <a:pt x="598" y="242"/>
                      <a:pt x="600" y="266"/>
                    </a:cubicBezTo>
                    <a:lnTo>
                      <a:pt x="0" y="73"/>
                    </a:lnTo>
                    <a:cubicBezTo>
                      <a:pt x="4" y="49"/>
                      <a:pt x="8" y="25"/>
                      <a:pt x="14" y="0"/>
                    </a:cubicBezTo>
                    <a:moveTo>
                      <a:pt x="786" y="249"/>
                    </a:moveTo>
                    <a:lnTo>
                      <a:pt x="992" y="316"/>
                    </a:lnTo>
                    <a:lnTo>
                      <a:pt x="970" y="385"/>
                    </a:lnTo>
                    <a:lnTo>
                      <a:pt x="764" y="318"/>
                    </a:lnTo>
                    <a:lnTo>
                      <a:pt x="786" y="249"/>
                    </a:lnTo>
                    <a:moveTo>
                      <a:pt x="1750" y="636"/>
                    </a:moveTo>
                    <a:lnTo>
                      <a:pt x="1169" y="449"/>
                    </a:lnTo>
                    <a:cubicBezTo>
                      <a:pt x="1183" y="430"/>
                      <a:pt x="1194" y="408"/>
                      <a:pt x="1202" y="383"/>
                    </a:cubicBezTo>
                    <a:lnTo>
                      <a:pt x="1778" y="569"/>
                    </a:lnTo>
                    <a:cubicBezTo>
                      <a:pt x="1770" y="592"/>
                      <a:pt x="1761" y="614"/>
                      <a:pt x="1750" y="636"/>
                    </a:cubicBezTo>
                    <a:close/>
                  </a:path>
                </a:pathLst>
              </a:custGeom>
              <a:solidFill>
                <a:srgbClr val="FDBF4E"/>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59" name="Google Shape;1504;p24"/>
              <p:cNvSpPr/>
              <p:nvPr/>
            </p:nvSpPr>
            <p:spPr>
              <a:xfrm flipH="1">
                <a:off x="8493395" y="505694"/>
                <a:ext cx="205135" cy="68112"/>
              </a:xfrm>
              <a:custGeom>
                <a:avLst/>
                <a:ahLst/>
                <a:rect l="l" t="t" r="r" b="b"/>
                <a:pathLst>
                  <a:path w="1786" h="593" extrusionOk="0">
                    <a:moveTo>
                      <a:pt x="7" y="0"/>
                    </a:moveTo>
                    <a:lnTo>
                      <a:pt x="593" y="190"/>
                    </a:lnTo>
                    <a:cubicBezTo>
                      <a:pt x="591" y="198"/>
                      <a:pt x="590" y="206"/>
                      <a:pt x="589" y="213"/>
                    </a:cubicBezTo>
                    <a:lnTo>
                      <a:pt x="0" y="24"/>
                    </a:lnTo>
                    <a:cubicBezTo>
                      <a:pt x="2" y="16"/>
                      <a:pt x="4" y="8"/>
                      <a:pt x="7" y="0"/>
                    </a:cubicBezTo>
                    <a:moveTo>
                      <a:pt x="795" y="204"/>
                    </a:moveTo>
                    <a:lnTo>
                      <a:pt x="1001" y="270"/>
                    </a:lnTo>
                    <a:lnTo>
                      <a:pt x="979" y="339"/>
                    </a:lnTo>
                    <a:lnTo>
                      <a:pt x="773" y="273"/>
                    </a:lnTo>
                    <a:lnTo>
                      <a:pt x="795" y="204"/>
                    </a:lnTo>
                    <a:moveTo>
                      <a:pt x="1770" y="580"/>
                    </a:moveTo>
                    <a:cubicBezTo>
                      <a:pt x="1768" y="584"/>
                      <a:pt x="1767" y="589"/>
                      <a:pt x="1765" y="593"/>
                    </a:cubicBezTo>
                    <a:lnTo>
                      <a:pt x="1188" y="407"/>
                    </a:lnTo>
                    <a:cubicBezTo>
                      <a:pt x="1196" y="381"/>
                      <a:pt x="1199" y="357"/>
                      <a:pt x="1197" y="333"/>
                    </a:cubicBezTo>
                    <a:lnTo>
                      <a:pt x="1786" y="523"/>
                    </a:lnTo>
                    <a:cubicBezTo>
                      <a:pt x="1781" y="541"/>
                      <a:pt x="1776" y="560"/>
                      <a:pt x="1770" y="580"/>
                    </a:cubicBezTo>
                    <a:close/>
                  </a:path>
                </a:pathLst>
              </a:custGeom>
              <a:solidFill>
                <a:srgbClr val="FDC04F"/>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60" name="Google Shape;1505;p24"/>
              <p:cNvSpPr/>
              <p:nvPr/>
            </p:nvSpPr>
            <p:spPr>
              <a:xfrm flipH="1">
                <a:off x="8492361" y="524531"/>
                <a:ext cx="116006" cy="44795"/>
              </a:xfrm>
              <a:custGeom>
                <a:avLst/>
                <a:ahLst/>
                <a:rect l="l" t="t" r="r" b="b"/>
                <a:pathLst>
                  <a:path w="1010" h="390" extrusionOk="0">
                    <a:moveTo>
                      <a:pt x="23" y="0"/>
                    </a:moveTo>
                    <a:lnTo>
                      <a:pt x="229" y="67"/>
                    </a:lnTo>
                    <a:lnTo>
                      <a:pt x="207" y="136"/>
                    </a:lnTo>
                    <a:lnTo>
                      <a:pt x="0" y="70"/>
                    </a:lnTo>
                    <a:lnTo>
                      <a:pt x="23" y="0"/>
                    </a:lnTo>
                    <a:moveTo>
                      <a:pt x="992" y="390"/>
                    </a:moveTo>
                    <a:lnTo>
                      <a:pt x="411" y="203"/>
                    </a:lnTo>
                    <a:cubicBezTo>
                      <a:pt x="414" y="175"/>
                      <a:pt x="411" y="148"/>
                      <a:pt x="403" y="123"/>
                    </a:cubicBezTo>
                    <a:lnTo>
                      <a:pt x="1010" y="318"/>
                    </a:lnTo>
                    <a:cubicBezTo>
                      <a:pt x="1005" y="341"/>
                      <a:pt x="1000" y="365"/>
                      <a:pt x="992" y="39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61" name="Google Shape;1506;p24"/>
              <p:cNvSpPr/>
              <p:nvPr/>
            </p:nvSpPr>
            <p:spPr>
              <a:xfrm flipH="1">
                <a:off x="8491672" y="520166"/>
                <a:ext cx="115202" cy="44566"/>
              </a:xfrm>
              <a:custGeom>
                <a:avLst/>
                <a:ahLst/>
                <a:rect l="l" t="t" r="r" b="b"/>
                <a:pathLst>
                  <a:path w="1003" h="388" extrusionOk="0">
                    <a:moveTo>
                      <a:pt x="22" y="0"/>
                    </a:moveTo>
                    <a:lnTo>
                      <a:pt x="228" y="67"/>
                    </a:lnTo>
                    <a:lnTo>
                      <a:pt x="206" y="135"/>
                    </a:lnTo>
                    <a:lnTo>
                      <a:pt x="0" y="69"/>
                    </a:lnTo>
                    <a:lnTo>
                      <a:pt x="22" y="0"/>
                    </a:lnTo>
                    <a:moveTo>
                      <a:pt x="990" y="388"/>
                    </a:moveTo>
                    <a:lnTo>
                      <a:pt x="398" y="197"/>
                    </a:lnTo>
                    <a:cubicBezTo>
                      <a:pt x="394" y="167"/>
                      <a:pt x="383" y="139"/>
                      <a:pt x="366" y="111"/>
                    </a:cubicBezTo>
                    <a:lnTo>
                      <a:pt x="1003" y="316"/>
                    </a:lnTo>
                    <a:cubicBezTo>
                      <a:pt x="1000" y="340"/>
                      <a:pt x="996" y="364"/>
                      <a:pt x="990" y="388"/>
                    </a:cubicBezTo>
                    <a:close/>
                  </a:path>
                </a:pathLst>
              </a:custGeom>
              <a:solidFill>
                <a:srgbClr val="FDC25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62" name="Google Shape;1507;p24"/>
              <p:cNvSpPr/>
              <p:nvPr/>
            </p:nvSpPr>
            <p:spPr>
              <a:xfrm flipH="1">
                <a:off x="8491098" y="511207"/>
                <a:ext cx="112905" cy="44221"/>
              </a:xfrm>
              <a:custGeom>
                <a:avLst/>
                <a:ahLst/>
                <a:rect l="l" t="t" r="r" b="b"/>
                <a:pathLst>
                  <a:path w="983" h="385" extrusionOk="0">
                    <a:moveTo>
                      <a:pt x="22" y="0"/>
                    </a:moveTo>
                    <a:lnTo>
                      <a:pt x="983" y="310"/>
                    </a:lnTo>
                    <a:cubicBezTo>
                      <a:pt x="983" y="334"/>
                      <a:pt x="982" y="359"/>
                      <a:pt x="979" y="385"/>
                    </a:cubicBezTo>
                    <a:lnTo>
                      <a:pt x="333" y="177"/>
                    </a:lnTo>
                    <a:cubicBezTo>
                      <a:pt x="308" y="139"/>
                      <a:pt x="271" y="104"/>
                      <a:pt x="228" y="69"/>
                    </a:cubicBezTo>
                    <a:lnTo>
                      <a:pt x="206" y="136"/>
                    </a:lnTo>
                    <a:lnTo>
                      <a:pt x="0" y="69"/>
                    </a:lnTo>
                    <a:lnTo>
                      <a:pt x="22" y="0"/>
                    </a:lnTo>
                    <a:close/>
                  </a:path>
                </a:pathLst>
              </a:custGeom>
              <a:solidFill>
                <a:srgbClr val="FDC3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63" name="Google Shape;1508;p24"/>
              <p:cNvSpPr/>
              <p:nvPr/>
            </p:nvSpPr>
            <p:spPr>
              <a:xfrm flipH="1">
                <a:off x="8491098" y="506728"/>
                <a:ext cx="111527" cy="43991"/>
              </a:xfrm>
              <a:custGeom>
                <a:avLst/>
                <a:ahLst/>
                <a:rect l="l" t="t" r="r" b="b"/>
                <a:pathLst>
                  <a:path w="971" h="383" extrusionOk="0">
                    <a:moveTo>
                      <a:pt x="23" y="0"/>
                    </a:moveTo>
                    <a:lnTo>
                      <a:pt x="968" y="305"/>
                    </a:lnTo>
                    <a:cubicBezTo>
                      <a:pt x="971" y="330"/>
                      <a:pt x="971" y="356"/>
                      <a:pt x="970" y="383"/>
                    </a:cubicBezTo>
                    <a:lnTo>
                      <a:pt x="272" y="158"/>
                    </a:lnTo>
                    <a:cubicBezTo>
                      <a:pt x="255" y="141"/>
                      <a:pt x="236" y="124"/>
                      <a:pt x="216" y="108"/>
                    </a:cubicBezTo>
                    <a:lnTo>
                      <a:pt x="206" y="136"/>
                    </a:lnTo>
                    <a:lnTo>
                      <a:pt x="0" y="70"/>
                    </a:lnTo>
                    <a:lnTo>
                      <a:pt x="23" y="0"/>
                    </a:lnTo>
                    <a:close/>
                  </a:path>
                </a:pathLst>
              </a:custGeom>
              <a:solidFill>
                <a:srgbClr val="FDC4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64" name="Google Shape;1509;p24"/>
              <p:cNvSpPr/>
              <p:nvPr/>
            </p:nvSpPr>
            <p:spPr>
              <a:xfrm flipH="1">
                <a:off x="8491213" y="499607"/>
                <a:ext cx="115662" cy="46174"/>
              </a:xfrm>
              <a:custGeom>
                <a:avLst/>
                <a:ahLst/>
                <a:rect l="l" t="t" r="r" b="b"/>
                <a:pathLst>
                  <a:path w="1007" h="402" extrusionOk="0">
                    <a:moveTo>
                      <a:pt x="66" y="42"/>
                    </a:moveTo>
                    <a:cubicBezTo>
                      <a:pt x="45" y="28"/>
                      <a:pt x="22" y="14"/>
                      <a:pt x="0" y="0"/>
                    </a:cubicBezTo>
                    <a:lnTo>
                      <a:pt x="999" y="322"/>
                    </a:lnTo>
                    <a:cubicBezTo>
                      <a:pt x="1004" y="348"/>
                      <a:pt x="1007" y="374"/>
                      <a:pt x="1007" y="402"/>
                    </a:cubicBezTo>
                    <a:lnTo>
                      <a:pt x="50" y="93"/>
                    </a:lnTo>
                    <a:lnTo>
                      <a:pt x="66" y="42"/>
                    </a:lnTo>
                    <a:close/>
                  </a:path>
                </a:pathLst>
              </a:custGeom>
              <a:solidFill>
                <a:srgbClr val="FDC454"/>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65" name="Google Shape;1510;p24"/>
              <p:cNvSpPr/>
              <p:nvPr/>
            </p:nvSpPr>
            <p:spPr>
              <a:xfrm flipH="1">
                <a:off x="8491557" y="490073"/>
                <a:ext cx="129674" cy="50653"/>
              </a:xfrm>
              <a:custGeom>
                <a:avLst/>
                <a:ahLst/>
                <a:rect l="l" t="t" r="r" b="b"/>
                <a:pathLst>
                  <a:path w="1129" h="441" extrusionOk="0">
                    <a:moveTo>
                      <a:pt x="191" y="125"/>
                    </a:moveTo>
                    <a:cubicBezTo>
                      <a:pt x="129" y="85"/>
                      <a:pt x="63" y="44"/>
                      <a:pt x="0" y="0"/>
                    </a:cubicBezTo>
                    <a:lnTo>
                      <a:pt x="1114" y="359"/>
                    </a:lnTo>
                    <a:cubicBezTo>
                      <a:pt x="1121" y="385"/>
                      <a:pt x="1126" y="412"/>
                      <a:pt x="1129" y="441"/>
                    </a:cubicBezTo>
                    <a:lnTo>
                      <a:pt x="187" y="137"/>
                    </a:lnTo>
                    <a:lnTo>
                      <a:pt x="191" y="125"/>
                    </a:ln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66" name="Google Shape;1511;p24"/>
              <p:cNvSpPr/>
              <p:nvPr/>
            </p:nvSpPr>
            <p:spPr>
              <a:xfrm flipH="1">
                <a:off x="8492361" y="481229"/>
                <a:ext cx="140815" cy="54329"/>
              </a:xfrm>
              <a:custGeom>
                <a:avLst/>
                <a:ahLst/>
                <a:rect l="l" t="t" r="r" b="b"/>
                <a:pathLst>
                  <a:path w="1226" h="473" extrusionOk="0">
                    <a:moveTo>
                      <a:pt x="0" y="0"/>
                    </a:moveTo>
                    <a:lnTo>
                      <a:pt x="1202" y="387"/>
                    </a:lnTo>
                    <a:cubicBezTo>
                      <a:pt x="1212" y="414"/>
                      <a:pt x="1221" y="443"/>
                      <a:pt x="1226" y="473"/>
                    </a:cubicBezTo>
                    <a:lnTo>
                      <a:pt x="201" y="142"/>
                    </a:lnTo>
                    <a:cubicBezTo>
                      <a:pt x="133" y="98"/>
                      <a:pt x="64" y="51"/>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67" name="Google Shape;1512;p24"/>
              <p:cNvSpPr/>
              <p:nvPr/>
            </p:nvSpPr>
            <p:spPr>
              <a:xfrm flipH="1">
                <a:off x="8493625" y="473419"/>
                <a:ext cx="148626" cy="56741"/>
              </a:xfrm>
              <a:custGeom>
                <a:avLst/>
                <a:ahLst/>
                <a:rect l="l" t="t" r="r" b="b"/>
                <a:pathLst>
                  <a:path w="1294" h="494" extrusionOk="0">
                    <a:moveTo>
                      <a:pt x="0" y="0"/>
                    </a:moveTo>
                    <a:lnTo>
                      <a:pt x="1259" y="406"/>
                    </a:lnTo>
                    <a:cubicBezTo>
                      <a:pt x="1273" y="434"/>
                      <a:pt x="1285" y="463"/>
                      <a:pt x="1294" y="494"/>
                    </a:cubicBezTo>
                    <a:lnTo>
                      <a:pt x="157" y="127"/>
                    </a:lnTo>
                    <a:cubicBezTo>
                      <a:pt x="102" y="88"/>
                      <a:pt x="48" y="46"/>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68" name="Google Shape;1513;p24"/>
              <p:cNvSpPr/>
              <p:nvPr/>
            </p:nvSpPr>
            <p:spPr>
              <a:xfrm flipH="1">
                <a:off x="8495577" y="466183"/>
                <a:ext cx="153679" cy="58349"/>
              </a:xfrm>
              <a:custGeom>
                <a:avLst/>
                <a:ahLst/>
                <a:rect l="l" t="t" r="r" b="b"/>
                <a:pathLst>
                  <a:path w="1338" h="508" extrusionOk="0">
                    <a:moveTo>
                      <a:pt x="0" y="0"/>
                    </a:moveTo>
                    <a:lnTo>
                      <a:pt x="1290" y="417"/>
                    </a:lnTo>
                    <a:cubicBezTo>
                      <a:pt x="1309" y="446"/>
                      <a:pt x="1325" y="476"/>
                      <a:pt x="1338" y="508"/>
                    </a:cubicBezTo>
                    <a:lnTo>
                      <a:pt x="122" y="117"/>
                    </a:lnTo>
                    <a:cubicBezTo>
                      <a:pt x="78" y="81"/>
                      <a:pt x="37" y="42"/>
                      <a:pt x="0" y="0"/>
                    </a:cubicBezTo>
                    <a:close/>
                  </a:path>
                </a:pathLst>
              </a:custGeom>
              <a:solidFill>
                <a:srgbClr val="FDC757"/>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69" name="Google Shape;1514;p24"/>
              <p:cNvSpPr/>
              <p:nvPr/>
            </p:nvSpPr>
            <p:spPr>
              <a:xfrm flipH="1">
                <a:off x="8498334" y="459636"/>
                <a:ext cx="156206" cy="59153"/>
              </a:xfrm>
              <a:custGeom>
                <a:avLst/>
                <a:ahLst/>
                <a:rect l="l" t="t" r="r" b="b"/>
                <a:pathLst>
                  <a:path w="1360" h="515" extrusionOk="0">
                    <a:moveTo>
                      <a:pt x="0" y="0"/>
                    </a:moveTo>
                    <a:lnTo>
                      <a:pt x="1297" y="418"/>
                    </a:lnTo>
                    <a:cubicBezTo>
                      <a:pt x="1321" y="449"/>
                      <a:pt x="1342" y="481"/>
                      <a:pt x="1360" y="515"/>
                    </a:cubicBezTo>
                    <a:lnTo>
                      <a:pt x="93" y="106"/>
                    </a:lnTo>
                    <a:cubicBezTo>
                      <a:pt x="59" y="73"/>
                      <a:pt x="27" y="38"/>
                      <a:pt x="0" y="0"/>
                    </a:cubicBezTo>
                    <a:close/>
                  </a:path>
                </a:pathLst>
              </a:custGeom>
              <a:solidFill>
                <a:srgbClr val="FDC8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70" name="Google Shape;1515;p24"/>
              <p:cNvSpPr/>
              <p:nvPr/>
            </p:nvSpPr>
            <p:spPr>
              <a:xfrm flipH="1">
                <a:off x="8332480" y="237843"/>
                <a:ext cx="493428" cy="493324"/>
              </a:xfrm>
              <a:custGeom>
                <a:avLst/>
                <a:ahLst/>
                <a:rect l="l" t="t" r="r" b="b"/>
                <a:pathLst>
                  <a:path w="4296" h="4295" extrusionOk="0">
                    <a:moveTo>
                      <a:pt x="3667" y="629"/>
                    </a:moveTo>
                    <a:cubicBezTo>
                      <a:pt x="3934" y="895"/>
                      <a:pt x="4125" y="1228"/>
                      <a:pt x="4223" y="1592"/>
                    </a:cubicBezTo>
                    <a:cubicBezTo>
                      <a:pt x="4320" y="1957"/>
                      <a:pt x="4320" y="2339"/>
                      <a:pt x="4223" y="2703"/>
                    </a:cubicBezTo>
                    <a:cubicBezTo>
                      <a:pt x="4125" y="3068"/>
                      <a:pt x="3933" y="3400"/>
                      <a:pt x="3667" y="3666"/>
                    </a:cubicBezTo>
                    <a:cubicBezTo>
                      <a:pt x="3400" y="3933"/>
                      <a:pt x="3068" y="4125"/>
                      <a:pt x="2704" y="4222"/>
                    </a:cubicBezTo>
                    <a:cubicBezTo>
                      <a:pt x="2339" y="4320"/>
                      <a:pt x="1956" y="4320"/>
                      <a:pt x="1592" y="4222"/>
                    </a:cubicBezTo>
                    <a:cubicBezTo>
                      <a:pt x="1227" y="4125"/>
                      <a:pt x="895" y="3933"/>
                      <a:pt x="629" y="3666"/>
                    </a:cubicBezTo>
                    <a:cubicBezTo>
                      <a:pt x="362" y="3400"/>
                      <a:pt x="171" y="3068"/>
                      <a:pt x="74" y="2703"/>
                    </a:cubicBezTo>
                    <a:cubicBezTo>
                      <a:pt x="-24" y="2339"/>
                      <a:pt x="-24" y="1956"/>
                      <a:pt x="74" y="1592"/>
                    </a:cubicBezTo>
                    <a:cubicBezTo>
                      <a:pt x="171" y="1227"/>
                      <a:pt x="362" y="896"/>
                      <a:pt x="629" y="629"/>
                    </a:cubicBezTo>
                    <a:cubicBezTo>
                      <a:pt x="895" y="363"/>
                      <a:pt x="1228" y="170"/>
                      <a:pt x="1592" y="73"/>
                    </a:cubicBezTo>
                    <a:cubicBezTo>
                      <a:pt x="1957" y="-25"/>
                      <a:pt x="2340" y="-25"/>
                      <a:pt x="2704" y="73"/>
                    </a:cubicBezTo>
                    <a:cubicBezTo>
                      <a:pt x="3069" y="170"/>
                      <a:pt x="3401" y="362"/>
                      <a:pt x="3667" y="629"/>
                    </a:cubicBezTo>
                    <a:close/>
                  </a:path>
                </a:pathLst>
              </a:custGeom>
              <a:solidFill>
                <a:schemeClr val="dk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71" name="Google Shape;1516;p24"/>
              <p:cNvSpPr txBox="1"/>
              <p:nvPr/>
            </p:nvSpPr>
            <p:spPr>
              <a:xfrm>
                <a:off x="8316399" y="231845"/>
                <a:ext cx="517500" cy="517500"/>
              </a:xfrm>
              <a:prstGeom prst="rect"/>
              <a:noFill/>
              <a:ln>
                <a:noFill/>
              </a:ln>
            </p:spPr>
            <p:txBody>
              <a:bodyPr anchor="ctr" anchorCtr="0" bIns="0" lIns="0" rIns="0" spcFirstLastPara="1" tIns="0" wrap="square">
                <a:noAutofit/>
              </a:bodyPr>
              <a:p>
                <a:pPr algn="ctr" indent="0" lvl="0" marL="0" marR="0" rtl="0">
                  <a:spcBef>
                    <a:spcPts val="0"/>
                  </a:spcBef>
                  <a:spcAft>
                    <a:spcPts val="0"/>
                  </a:spcAft>
                  <a:buNone/>
                </a:pPr>
                <a:r>
                  <a:rPr sz="2500" lang="en" strike="noStrike">
                    <a:solidFill>
                      <a:schemeClr val="accent2"/>
                    </a:solidFill>
                    <a:latin typeface="Be Vietnam Pro SemiBold"/>
                    <a:ea typeface="Be Vietnam Pro SemiBold"/>
                    <a:cs typeface="Be Vietnam Pro SemiBold"/>
                    <a:sym typeface="Be Vietnam Pro SemiBold"/>
                  </a:rPr>
                  <a:t>$</a:t>
                </a:r>
                <a:endParaRPr sz="2500" strike="noStrike">
                  <a:solidFill>
                    <a:schemeClr val="accent2"/>
                  </a:solidFill>
                  <a:latin typeface="Be Vietnam Pro SemiBold"/>
                  <a:ea typeface="Be Vietnam Pro SemiBold"/>
                  <a:cs typeface="Be Vietnam Pro SemiBold"/>
                  <a:sym typeface="Be Vietnam Pro SemiBold"/>
                </a:endParaRPr>
              </a:p>
            </p:txBody>
          </p:sp>
        </p:grpSp>
        <p:grpSp>
          <p:nvGrpSpPr>
            <p:cNvPr id="120" name="Google Shape;1517;p24"/>
            <p:cNvGrpSpPr/>
            <p:nvPr/>
          </p:nvGrpSpPr>
          <p:grpSpPr>
            <a:xfrm>
              <a:off x="8339751" y="169267"/>
              <a:ext cx="432731" cy="432661"/>
              <a:chOff x="8269423" y="174900"/>
              <a:chExt cx="619426" cy="619325"/>
            </a:xfrm>
          </p:grpSpPr>
          <p:sp>
            <p:nvSpPr>
              <p:cNvPr id="1048872" name="Google Shape;1518;p24"/>
              <p:cNvSpPr/>
              <p:nvPr/>
            </p:nvSpPr>
            <p:spPr>
              <a:xfrm flipH="1">
                <a:off x="8269423" y="174900"/>
                <a:ext cx="619426" cy="619325"/>
              </a:xfrm>
              <a:custGeom>
                <a:avLst/>
                <a:ahLst/>
                <a:rect l="l" t="t" r="r" b="b"/>
                <a:pathLst>
                  <a:path w="5393" h="5392" extrusionOk="0">
                    <a:moveTo>
                      <a:pt x="4603" y="789"/>
                    </a:moveTo>
                    <a:cubicBezTo>
                      <a:pt x="4938" y="1124"/>
                      <a:pt x="5178" y="1541"/>
                      <a:pt x="5301" y="1998"/>
                    </a:cubicBezTo>
                    <a:cubicBezTo>
                      <a:pt x="5423" y="2455"/>
                      <a:pt x="5423" y="2936"/>
                      <a:pt x="5301" y="3393"/>
                    </a:cubicBezTo>
                    <a:cubicBezTo>
                      <a:pt x="5178" y="3850"/>
                      <a:pt x="4938" y="4267"/>
                      <a:pt x="4603" y="4602"/>
                    </a:cubicBezTo>
                    <a:cubicBezTo>
                      <a:pt x="4268" y="4937"/>
                      <a:pt x="3851" y="5178"/>
                      <a:pt x="3394" y="5300"/>
                    </a:cubicBezTo>
                    <a:cubicBezTo>
                      <a:pt x="2937" y="5423"/>
                      <a:pt x="2456" y="5423"/>
                      <a:pt x="1999" y="5300"/>
                    </a:cubicBezTo>
                    <a:cubicBezTo>
                      <a:pt x="1541" y="5178"/>
                      <a:pt x="1125" y="4937"/>
                      <a:pt x="790" y="4602"/>
                    </a:cubicBezTo>
                    <a:cubicBezTo>
                      <a:pt x="455" y="4267"/>
                      <a:pt x="215" y="3850"/>
                      <a:pt x="92" y="3393"/>
                    </a:cubicBezTo>
                    <a:cubicBezTo>
                      <a:pt x="-30" y="2936"/>
                      <a:pt x="-30" y="2455"/>
                      <a:pt x="92" y="1998"/>
                    </a:cubicBezTo>
                    <a:cubicBezTo>
                      <a:pt x="215" y="1541"/>
                      <a:pt x="455" y="1124"/>
                      <a:pt x="790" y="789"/>
                    </a:cubicBezTo>
                    <a:cubicBezTo>
                      <a:pt x="1125" y="454"/>
                      <a:pt x="1541" y="214"/>
                      <a:pt x="1999" y="91"/>
                    </a:cubicBezTo>
                    <a:cubicBezTo>
                      <a:pt x="2456" y="-31"/>
                      <a:pt x="2937" y="-31"/>
                      <a:pt x="3394" y="91"/>
                    </a:cubicBezTo>
                    <a:cubicBezTo>
                      <a:pt x="3851" y="214"/>
                      <a:pt x="4268" y="454"/>
                      <a:pt x="4603" y="789"/>
                    </a:cubicBezTo>
                    <a:close/>
                  </a:path>
                </a:pathLst>
              </a:custGeom>
              <a:solidFill>
                <a:schemeClr val="accent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73" name="Google Shape;1519;p24"/>
              <p:cNvSpPr/>
              <p:nvPr/>
            </p:nvSpPr>
            <p:spPr>
              <a:xfrm flipH="1">
                <a:off x="8301469" y="206946"/>
                <a:ext cx="555451" cy="555233"/>
              </a:xfrm>
              <a:custGeom>
                <a:avLst/>
                <a:ahLst/>
                <a:rect l="l" t="t" r="r" b="b"/>
                <a:pathLst>
                  <a:path w="4836" h="4834" extrusionOk="0">
                    <a:moveTo>
                      <a:pt x="4128" y="707"/>
                    </a:moveTo>
                    <a:cubicBezTo>
                      <a:pt x="4428" y="1007"/>
                      <a:pt x="4644" y="1381"/>
                      <a:pt x="4754" y="1791"/>
                    </a:cubicBezTo>
                    <a:cubicBezTo>
                      <a:pt x="4864" y="2201"/>
                      <a:pt x="4864" y="2632"/>
                      <a:pt x="4754" y="3042"/>
                    </a:cubicBezTo>
                    <a:cubicBezTo>
                      <a:pt x="4644" y="3452"/>
                      <a:pt x="4428" y="3826"/>
                      <a:pt x="4128" y="4126"/>
                    </a:cubicBezTo>
                    <a:cubicBezTo>
                      <a:pt x="3828" y="4426"/>
                      <a:pt x="3454" y="4643"/>
                      <a:pt x="3044" y="4752"/>
                    </a:cubicBezTo>
                    <a:cubicBezTo>
                      <a:pt x="2634" y="4862"/>
                      <a:pt x="2203" y="4862"/>
                      <a:pt x="1793" y="4752"/>
                    </a:cubicBezTo>
                    <a:cubicBezTo>
                      <a:pt x="1383" y="4643"/>
                      <a:pt x="1009" y="4426"/>
                      <a:pt x="709" y="4126"/>
                    </a:cubicBezTo>
                    <a:cubicBezTo>
                      <a:pt x="409" y="3826"/>
                      <a:pt x="193" y="3452"/>
                      <a:pt x="83" y="3042"/>
                    </a:cubicBezTo>
                    <a:cubicBezTo>
                      <a:pt x="-27" y="2632"/>
                      <a:pt x="-27" y="2201"/>
                      <a:pt x="83" y="1791"/>
                    </a:cubicBezTo>
                    <a:cubicBezTo>
                      <a:pt x="193" y="1381"/>
                      <a:pt x="409" y="1007"/>
                      <a:pt x="709" y="707"/>
                    </a:cubicBezTo>
                    <a:cubicBezTo>
                      <a:pt x="1009" y="407"/>
                      <a:pt x="1383" y="191"/>
                      <a:pt x="1793" y="81"/>
                    </a:cubicBezTo>
                    <a:cubicBezTo>
                      <a:pt x="2203" y="-28"/>
                      <a:pt x="2634" y="-28"/>
                      <a:pt x="3044" y="81"/>
                    </a:cubicBezTo>
                    <a:cubicBezTo>
                      <a:pt x="3454" y="191"/>
                      <a:pt x="3828" y="407"/>
                      <a:pt x="4128" y="707"/>
                    </a:cubicBezTo>
                    <a:close/>
                  </a:path>
                </a:pathLst>
              </a:custGeom>
              <a:solidFill>
                <a:schemeClr val="lt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74" name="Google Shape;1520;p24"/>
              <p:cNvSpPr/>
              <p:nvPr/>
            </p:nvSpPr>
            <p:spPr>
              <a:xfrm flipH="1">
                <a:off x="8611469" y="615844"/>
                <a:ext cx="25613" cy="13324"/>
              </a:xfrm>
              <a:custGeom>
                <a:avLst/>
                <a:ahLst/>
                <a:rect l="l" t="t" r="r" b="b"/>
                <a:pathLst>
                  <a:path w="223" h="116" extrusionOk="0">
                    <a:moveTo>
                      <a:pt x="207" y="116"/>
                    </a:moveTo>
                    <a:lnTo>
                      <a:pt x="0" y="49"/>
                    </a:lnTo>
                    <a:lnTo>
                      <a:pt x="16" y="0"/>
                    </a:lnTo>
                    <a:lnTo>
                      <a:pt x="223" y="67"/>
                    </a:lnTo>
                    <a:lnTo>
                      <a:pt x="207" y="116"/>
                    </a:lnTo>
                    <a:close/>
                  </a:path>
                </a:pathLst>
              </a:custGeom>
              <a:solidFill>
                <a:srgbClr val="FDCD5E"/>
              </a:solidFill>
              <a:ln>
                <a:noFill/>
              </a:ln>
            </p:spPr>
            <p:txBody>
              <a:bodyPr anchor="ctr" anchorCtr="1" bIns="0" lIns="90000" rIns="90000" spcFirstLastPara="1" tIns="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75" name="Google Shape;1521;p24"/>
              <p:cNvSpPr/>
              <p:nvPr/>
            </p:nvSpPr>
            <p:spPr>
              <a:xfrm flipH="1">
                <a:off x="8593895" y="608148"/>
                <a:ext cx="50422" cy="16770"/>
              </a:xfrm>
              <a:custGeom>
                <a:avLst/>
                <a:ahLst/>
                <a:rect l="l" t="t" r="r" b="b"/>
                <a:pathLst>
                  <a:path w="439" h="146" extrusionOk="0">
                    <a:moveTo>
                      <a:pt x="88" y="41"/>
                    </a:moveTo>
                    <a:cubicBezTo>
                      <a:pt x="57" y="28"/>
                      <a:pt x="28" y="15"/>
                      <a:pt x="0" y="0"/>
                    </a:cubicBezTo>
                    <a:lnTo>
                      <a:pt x="439" y="142"/>
                    </a:lnTo>
                    <a:cubicBezTo>
                      <a:pt x="392" y="135"/>
                      <a:pt x="343" y="125"/>
                      <a:pt x="293" y="111"/>
                    </a:cubicBezTo>
                    <a:lnTo>
                      <a:pt x="282" y="146"/>
                    </a:lnTo>
                    <a:lnTo>
                      <a:pt x="75" y="79"/>
                    </a:lnTo>
                    <a:lnTo>
                      <a:pt x="88" y="41"/>
                    </a:lnTo>
                    <a:close/>
                  </a:path>
                </a:pathLst>
              </a:custGeom>
              <a:solidFill>
                <a:srgbClr val="FDCB5D"/>
              </a:solidFill>
              <a:ln>
                <a:noFill/>
              </a:ln>
            </p:spPr>
            <p:txBody>
              <a:bodyPr anchor="ctr" anchorCtr="1" bIns="7550" lIns="90000" rIns="90000" spcFirstLastPara="1" tIns="755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76" name="Google Shape;1522;p24"/>
              <p:cNvSpPr/>
              <p:nvPr/>
            </p:nvSpPr>
            <p:spPr>
              <a:xfrm flipH="1">
                <a:off x="8583099" y="602635"/>
                <a:ext cx="71212" cy="22972"/>
              </a:xfrm>
              <a:custGeom>
                <a:avLst/>
                <a:ahLst/>
                <a:rect l="l" t="t" r="r" b="b"/>
                <a:pathLst>
                  <a:path w="620" h="200" extrusionOk="0">
                    <a:moveTo>
                      <a:pt x="175" y="89"/>
                    </a:moveTo>
                    <a:cubicBezTo>
                      <a:pt x="112" y="63"/>
                      <a:pt x="54" y="33"/>
                      <a:pt x="0" y="0"/>
                    </a:cubicBezTo>
                    <a:lnTo>
                      <a:pt x="620" y="200"/>
                    </a:lnTo>
                    <a:cubicBezTo>
                      <a:pt x="544" y="195"/>
                      <a:pt x="464" y="182"/>
                      <a:pt x="380" y="159"/>
                    </a:cubicBezTo>
                    <a:lnTo>
                      <a:pt x="375" y="175"/>
                    </a:lnTo>
                    <a:lnTo>
                      <a:pt x="168" y="109"/>
                    </a:lnTo>
                    <a:lnTo>
                      <a:pt x="175" y="89"/>
                    </a:lnTo>
                    <a:close/>
                  </a:path>
                </a:pathLst>
              </a:custGeom>
              <a:solidFill>
                <a:srgbClr val="FDCB5C"/>
              </a:solidFill>
              <a:ln>
                <a:noFill/>
              </a:ln>
            </p:spPr>
            <p:txBody>
              <a:bodyPr anchor="ctr" anchorCtr="1" bIns="27000" lIns="90000" rIns="90000" spcFirstLastPara="1" tIns="27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77" name="Google Shape;1523;p24"/>
              <p:cNvSpPr/>
              <p:nvPr/>
            </p:nvSpPr>
            <p:spPr>
              <a:xfrm flipH="1">
                <a:off x="8574829" y="597926"/>
                <a:ext cx="86832" cy="28026"/>
              </a:xfrm>
              <a:custGeom>
                <a:avLst/>
                <a:ahLst/>
                <a:rect l="l" t="t" r="r" b="b"/>
                <a:pathLst>
                  <a:path w="756" h="244" extrusionOk="0">
                    <a:moveTo>
                      <a:pt x="239" y="130"/>
                    </a:moveTo>
                    <a:cubicBezTo>
                      <a:pt x="151" y="93"/>
                      <a:pt x="71" y="49"/>
                      <a:pt x="0" y="0"/>
                    </a:cubicBezTo>
                    <a:lnTo>
                      <a:pt x="756" y="244"/>
                    </a:lnTo>
                    <a:cubicBezTo>
                      <a:pt x="670" y="244"/>
                      <a:pt x="578" y="233"/>
                      <a:pt x="480" y="209"/>
                    </a:cubicBezTo>
                    <a:lnTo>
                      <a:pt x="238" y="131"/>
                    </a:lnTo>
                    <a:lnTo>
                      <a:pt x="239" y="130"/>
                    </a:lnTo>
                    <a:close/>
                  </a:path>
                </a:pathLst>
              </a:custGeom>
              <a:solidFill>
                <a:srgbClr val="FDCA5B"/>
              </a:solidFill>
              <a:ln>
                <a:noFill/>
              </a:ln>
            </p:spPr>
            <p:txBody>
              <a:bodyPr anchor="ctr" anchorCtr="1" bIns="42825" lIns="90000" rIns="90000" spcFirstLastPara="1" tIns="42825"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78" name="Google Shape;1524;p24"/>
              <p:cNvSpPr/>
              <p:nvPr/>
            </p:nvSpPr>
            <p:spPr>
              <a:xfrm flipH="1">
                <a:off x="8568167" y="593791"/>
                <a:ext cx="99122" cy="32161"/>
              </a:xfrm>
              <a:custGeom>
                <a:avLst/>
                <a:ahLst/>
                <a:rect l="l" t="t" r="r" b="b"/>
                <a:pathLst>
                  <a:path w="863" h="280" extrusionOk="0">
                    <a:moveTo>
                      <a:pt x="0" y="0"/>
                    </a:moveTo>
                    <a:lnTo>
                      <a:pt x="863" y="278"/>
                    </a:lnTo>
                    <a:cubicBezTo>
                      <a:pt x="803" y="282"/>
                      <a:pt x="740" y="280"/>
                      <a:pt x="675" y="272"/>
                    </a:cubicBezTo>
                    <a:lnTo>
                      <a:pt x="166" y="108"/>
                    </a:lnTo>
                    <a:cubicBezTo>
                      <a:pt x="106" y="75"/>
                      <a:pt x="50" y="39"/>
                      <a:pt x="0" y="0"/>
                    </a:cubicBezTo>
                    <a:close/>
                  </a:path>
                </a:pathLst>
              </a:custGeom>
              <a:solidFill>
                <a:srgbClr val="FDC95A"/>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79" name="Google Shape;1525;p24"/>
              <p:cNvSpPr/>
              <p:nvPr/>
            </p:nvSpPr>
            <p:spPr>
              <a:xfrm flipH="1">
                <a:off x="8562654" y="589886"/>
                <a:ext cx="109229" cy="36066"/>
              </a:xfrm>
              <a:custGeom>
                <a:avLst/>
                <a:ahLst/>
                <a:rect l="l" t="t" r="r" b="b"/>
                <a:pathLst>
                  <a:path w="951" h="314" extrusionOk="0">
                    <a:moveTo>
                      <a:pt x="0" y="0"/>
                    </a:moveTo>
                    <a:lnTo>
                      <a:pt x="951" y="307"/>
                    </a:lnTo>
                    <a:cubicBezTo>
                      <a:pt x="903" y="313"/>
                      <a:pt x="853" y="315"/>
                      <a:pt x="801" y="313"/>
                    </a:cubicBezTo>
                    <a:lnTo>
                      <a:pt x="127" y="95"/>
                    </a:lnTo>
                    <a:cubicBezTo>
                      <a:pt x="81" y="66"/>
                      <a:pt x="39" y="34"/>
                      <a:pt x="0" y="0"/>
                    </a:cubicBezTo>
                    <a:close/>
                  </a:path>
                </a:pathLst>
              </a:custGeom>
              <a:solidFill>
                <a:srgbClr val="FDC959"/>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80" name="Google Shape;1526;p24"/>
              <p:cNvSpPr/>
              <p:nvPr/>
            </p:nvSpPr>
            <p:spPr>
              <a:xfrm flipH="1">
                <a:off x="8557486" y="586325"/>
                <a:ext cx="118303" cy="39512"/>
              </a:xfrm>
              <a:custGeom>
                <a:avLst/>
                <a:ahLst/>
                <a:rect l="l" t="t" r="r" b="b"/>
                <a:pathLst>
                  <a:path w="1030" h="344" extrusionOk="0">
                    <a:moveTo>
                      <a:pt x="0" y="0"/>
                    </a:moveTo>
                    <a:lnTo>
                      <a:pt x="1030" y="332"/>
                    </a:lnTo>
                    <a:cubicBezTo>
                      <a:pt x="988" y="339"/>
                      <a:pt x="944" y="343"/>
                      <a:pt x="898" y="344"/>
                    </a:cubicBezTo>
                    <a:lnTo>
                      <a:pt x="106" y="89"/>
                    </a:lnTo>
                    <a:cubicBezTo>
                      <a:pt x="68" y="61"/>
                      <a:pt x="32" y="32"/>
                      <a:pt x="0" y="0"/>
                    </a:cubicBezTo>
                    <a:close/>
                  </a:path>
                </a:pathLst>
              </a:custGeom>
              <a:solidFill>
                <a:srgbClr val="FDC859"/>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81" name="Google Shape;1527;p24"/>
              <p:cNvSpPr/>
              <p:nvPr/>
            </p:nvSpPr>
            <p:spPr>
              <a:xfrm flipH="1">
                <a:off x="8553121" y="582879"/>
                <a:ext cx="125999" cy="42613"/>
              </a:xfrm>
              <a:custGeom>
                <a:avLst/>
                <a:ahLst/>
                <a:rect l="l" t="t" r="r" b="b"/>
                <a:pathLst>
                  <a:path w="1097" h="371" extrusionOk="0">
                    <a:moveTo>
                      <a:pt x="0" y="0"/>
                    </a:moveTo>
                    <a:lnTo>
                      <a:pt x="1097" y="354"/>
                    </a:lnTo>
                    <a:cubicBezTo>
                      <a:pt x="1061" y="362"/>
                      <a:pt x="1023" y="368"/>
                      <a:pt x="983" y="371"/>
                    </a:cubicBezTo>
                    <a:lnTo>
                      <a:pt x="88" y="83"/>
                    </a:lnTo>
                    <a:cubicBezTo>
                      <a:pt x="56" y="56"/>
                      <a:pt x="27" y="29"/>
                      <a:pt x="0" y="0"/>
                    </a:cubicBezTo>
                    <a:close/>
                  </a:path>
                </a:pathLst>
              </a:custGeom>
              <a:solidFill>
                <a:srgbClr val="FDC7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82" name="Google Shape;1528;p24"/>
              <p:cNvSpPr/>
              <p:nvPr/>
            </p:nvSpPr>
            <p:spPr>
              <a:xfrm flipH="1">
                <a:off x="8548871" y="579663"/>
                <a:ext cx="133235" cy="45255"/>
              </a:xfrm>
              <a:custGeom>
                <a:avLst/>
                <a:ahLst/>
                <a:rect l="l" t="t" r="r" b="b"/>
                <a:pathLst>
                  <a:path w="1160" h="394" extrusionOk="0">
                    <a:moveTo>
                      <a:pt x="0" y="0"/>
                    </a:moveTo>
                    <a:lnTo>
                      <a:pt x="1160" y="373"/>
                    </a:lnTo>
                    <a:cubicBezTo>
                      <a:pt x="1126" y="382"/>
                      <a:pt x="1091" y="389"/>
                      <a:pt x="1055" y="394"/>
                    </a:cubicBezTo>
                    <a:lnTo>
                      <a:pt x="77" y="79"/>
                    </a:lnTo>
                    <a:cubicBezTo>
                      <a:pt x="49" y="54"/>
                      <a:pt x="24" y="27"/>
                      <a:pt x="0" y="0"/>
                    </a:cubicBezTo>
                    <a:close/>
                  </a:path>
                </a:pathLst>
              </a:custGeom>
              <a:solidFill>
                <a:srgbClr val="FDC757"/>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83" name="Google Shape;1529;p24"/>
              <p:cNvSpPr/>
              <p:nvPr/>
            </p:nvSpPr>
            <p:spPr>
              <a:xfrm flipH="1">
                <a:off x="8545196" y="576447"/>
                <a:ext cx="139552" cy="47667"/>
              </a:xfrm>
              <a:custGeom>
                <a:avLst/>
                <a:ahLst/>
                <a:rect l="l" t="t" r="r" b="b"/>
                <a:pathLst>
                  <a:path w="1215" h="415" extrusionOk="0">
                    <a:moveTo>
                      <a:pt x="0" y="0"/>
                    </a:moveTo>
                    <a:lnTo>
                      <a:pt x="1215" y="391"/>
                    </a:lnTo>
                    <a:cubicBezTo>
                      <a:pt x="1185" y="401"/>
                      <a:pt x="1154" y="409"/>
                      <a:pt x="1121" y="415"/>
                    </a:cubicBezTo>
                    <a:lnTo>
                      <a:pt x="67" y="75"/>
                    </a:lnTo>
                    <a:cubicBezTo>
                      <a:pt x="43" y="51"/>
                      <a:pt x="21" y="26"/>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84" name="Google Shape;1530;p24"/>
              <p:cNvSpPr/>
              <p:nvPr/>
            </p:nvSpPr>
            <p:spPr>
              <a:xfrm flipH="1">
                <a:off x="8541635" y="573231"/>
                <a:ext cx="145410" cy="49964"/>
              </a:xfrm>
              <a:custGeom>
                <a:avLst/>
                <a:ahLst/>
                <a:rect l="l" t="t" r="r" b="b"/>
                <a:pathLst>
                  <a:path w="1266" h="435" extrusionOk="0">
                    <a:moveTo>
                      <a:pt x="0" y="0"/>
                    </a:moveTo>
                    <a:lnTo>
                      <a:pt x="1266" y="409"/>
                    </a:lnTo>
                    <a:cubicBezTo>
                      <a:pt x="1239" y="419"/>
                      <a:pt x="1210" y="428"/>
                      <a:pt x="1180" y="435"/>
                    </a:cubicBezTo>
                    <a:lnTo>
                      <a:pt x="59" y="74"/>
                    </a:lnTo>
                    <a:cubicBezTo>
                      <a:pt x="38" y="50"/>
                      <a:pt x="18" y="26"/>
                      <a:pt x="0" y="0"/>
                    </a:cubicBez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85" name="Google Shape;1531;p24"/>
              <p:cNvSpPr/>
              <p:nvPr/>
            </p:nvSpPr>
            <p:spPr>
              <a:xfrm flipH="1">
                <a:off x="8538419" y="570360"/>
                <a:ext cx="150578" cy="51802"/>
              </a:xfrm>
              <a:custGeom>
                <a:avLst/>
                <a:ahLst/>
                <a:rect l="l" t="t" r="r" b="b"/>
                <a:pathLst>
                  <a:path w="1311" h="451" extrusionOk="0">
                    <a:moveTo>
                      <a:pt x="0" y="0"/>
                    </a:moveTo>
                    <a:lnTo>
                      <a:pt x="1311" y="423"/>
                    </a:lnTo>
                    <a:cubicBezTo>
                      <a:pt x="1286" y="434"/>
                      <a:pt x="1259" y="443"/>
                      <a:pt x="1231" y="451"/>
                    </a:cubicBezTo>
                    <a:lnTo>
                      <a:pt x="51" y="70"/>
                    </a:lnTo>
                    <a:cubicBezTo>
                      <a:pt x="33" y="47"/>
                      <a:pt x="15" y="24"/>
                      <a:pt x="0" y="0"/>
                    </a:cubicBez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86" name="Google Shape;1532;p24"/>
              <p:cNvSpPr/>
              <p:nvPr/>
            </p:nvSpPr>
            <p:spPr>
              <a:xfrm flipH="1">
                <a:off x="8535203" y="567374"/>
                <a:ext cx="155632" cy="53640"/>
              </a:xfrm>
              <a:custGeom>
                <a:avLst/>
                <a:ahLst/>
                <a:rect l="l" t="t" r="r" b="b"/>
                <a:pathLst>
                  <a:path w="1355" h="467" extrusionOk="0">
                    <a:moveTo>
                      <a:pt x="0" y="0"/>
                    </a:moveTo>
                    <a:lnTo>
                      <a:pt x="1355" y="437"/>
                    </a:lnTo>
                    <a:cubicBezTo>
                      <a:pt x="1331" y="448"/>
                      <a:pt x="1306" y="458"/>
                      <a:pt x="1280" y="467"/>
                    </a:cubicBezTo>
                    <a:lnTo>
                      <a:pt x="47" y="70"/>
                    </a:lnTo>
                    <a:cubicBezTo>
                      <a:pt x="29" y="47"/>
                      <a:pt x="14" y="24"/>
                      <a:pt x="0" y="0"/>
                    </a:cubicBezTo>
                    <a:close/>
                  </a:path>
                </a:pathLst>
              </a:custGeom>
              <a:solidFill>
                <a:srgbClr val="FDC454"/>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87" name="Google Shape;1533;p24"/>
              <p:cNvSpPr/>
              <p:nvPr/>
            </p:nvSpPr>
            <p:spPr>
              <a:xfrm flipH="1">
                <a:off x="8532447" y="564502"/>
                <a:ext cx="159996" cy="55248"/>
              </a:xfrm>
              <a:custGeom>
                <a:avLst/>
                <a:ahLst/>
                <a:rect l="l" t="t" r="r" b="b"/>
                <a:pathLst>
                  <a:path w="1393" h="481" extrusionOk="0">
                    <a:moveTo>
                      <a:pt x="0" y="0"/>
                    </a:moveTo>
                    <a:lnTo>
                      <a:pt x="1393" y="450"/>
                    </a:lnTo>
                    <a:cubicBezTo>
                      <a:pt x="1371" y="461"/>
                      <a:pt x="1347" y="472"/>
                      <a:pt x="1323" y="481"/>
                    </a:cubicBezTo>
                    <a:lnTo>
                      <a:pt x="41" y="68"/>
                    </a:lnTo>
                    <a:cubicBezTo>
                      <a:pt x="26" y="46"/>
                      <a:pt x="12" y="23"/>
                      <a:pt x="0" y="0"/>
                    </a:cubicBezTo>
                    <a:close/>
                  </a:path>
                </a:pathLst>
              </a:custGeom>
              <a:solidFill>
                <a:srgbClr val="FDC3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88" name="Google Shape;1534;p24"/>
              <p:cNvSpPr/>
              <p:nvPr/>
            </p:nvSpPr>
            <p:spPr>
              <a:xfrm flipH="1">
                <a:off x="8529690" y="561631"/>
                <a:ext cx="164131" cy="56741"/>
              </a:xfrm>
              <a:custGeom>
                <a:avLst/>
                <a:ahLst/>
                <a:rect l="l" t="t" r="r" b="b"/>
                <a:pathLst>
                  <a:path w="1429" h="494" extrusionOk="0">
                    <a:moveTo>
                      <a:pt x="0" y="0"/>
                    </a:moveTo>
                    <a:lnTo>
                      <a:pt x="1429" y="461"/>
                    </a:lnTo>
                    <a:cubicBezTo>
                      <a:pt x="1408" y="473"/>
                      <a:pt x="1386" y="484"/>
                      <a:pt x="1363" y="494"/>
                    </a:cubicBezTo>
                    <a:lnTo>
                      <a:pt x="36" y="67"/>
                    </a:lnTo>
                    <a:cubicBezTo>
                      <a:pt x="23" y="45"/>
                      <a:pt x="10" y="23"/>
                      <a:pt x="0" y="0"/>
                    </a:cubicBezTo>
                    <a:close/>
                  </a:path>
                </a:pathLst>
              </a:custGeom>
              <a:solidFill>
                <a:srgbClr val="FDC35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89" name="Google Shape;1535;p24"/>
              <p:cNvSpPr/>
              <p:nvPr/>
            </p:nvSpPr>
            <p:spPr>
              <a:xfrm flipH="1">
                <a:off x="8527048" y="558989"/>
                <a:ext cx="168037" cy="58119"/>
              </a:xfrm>
              <a:custGeom>
                <a:avLst/>
                <a:ahLst/>
                <a:rect l="l" t="t" r="r" b="b"/>
                <a:pathLst>
                  <a:path w="1463" h="506" extrusionOk="0">
                    <a:moveTo>
                      <a:pt x="0" y="0"/>
                    </a:moveTo>
                    <a:lnTo>
                      <a:pt x="1463" y="471"/>
                    </a:lnTo>
                    <a:cubicBezTo>
                      <a:pt x="1443" y="483"/>
                      <a:pt x="1422" y="495"/>
                      <a:pt x="1400" y="506"/>
                    </a:cubicBezTo>
                    <a:lnTo>
                      <a:pt x="32" y="64"/>
                    </a:lnTo>
                    <a:cubicBezTo>
                      <a:pt x="20" y="43"/>
                      <a:pt x="9" y="22"/>
                      <a:pt x="0" y="0"/>
                    </a:cubicBezTo>
                    <a:close/>
                  </a:path>
                </a:pathLst>
              </a:custGeom>
              <a:solidFill>
                <a:srgbClr val="FDC25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90" name="Google Shape;1536;p24"/>
              <p:cNvSpPr/>
              <p:nvPr/>
            </p:nvSpPr>
            <p:spPr>
              <a:xfrm flipH="1">
                <a:off x="8524636" y="556232"/>
                <a:ext cx="171597" cy="59383"/>
              </a:xfrm>
              <a:custGeom>
                <a:avLst/>
                <a:ahLst/>
                <a:rect l="l" t="t" r="r" b="b"/>
                <a:pathLst>
                  <a:path w="1494" h="517" extrusionOk="0">
                    <a:moveTo>
                      <a:pt x="0" y="0"/>
                    </a:moveTo>
                    <a:lnTo>
                      <a:pt x="1494" y="482"/>
                    </a:lnTo>
                    <a:cubicBezTo>
                      <a:pt x="1475" y="494"/>
                      <a:pt x="1455" y="506"/>
                      <a:pt x="1435" y="517"/>
                    </a:cubicBezTo>
                    <a:lnTo>
                      <a:pt x="28" y="63"/>
                    </a:lnTo>
                    <a:cubicBezTo>
                      <a:pt x="18" y="42"/>
                      <a:pt x="8" y="21"/>
                      <a:pt x="0" y="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91" name="Google Shape;1537;p24"/>
              <p:cNvSpPr/>
              <p:nvPr/>
            </p:nvSpPr>
            <p:spPr>
              <a:xfrm flipH="1">
                <a:off x="8522339" y="553590"/>
                <a:ext cx="174813" cy="60531"/>
              </a:xfrm>
              <a:custGeom>
                <a:avLst/>
                <a:ahLst/>
                <a:rect l="l" t="t" r="r" b="b"/>
                <a:pathLst>
                  <a:path w="1522" h="527" extrusionOk="0">
                    <a:moveTo>
                      <a:pt x="0" y="0"/>
                    </a:moveTo>
                    <a:lnTo>
                      <a:pt x="1522" y="490"/>
                    </a:lnTo>
                    <a:cubicBezTo>
                      <a:pt x="1504" y="503"/>
                      <a:pt x="1485" y="516"/>
                      <a:pt x="1466" y="527"/>
                    </a:cubicBezTo>
                    <a:lnTo>
                      <a:pt x="25" y="62"/>
                    </a:lnTo>
                    <a:cubicBezTo>
                      <a:pt x="15" y="42"/>
                      <a:pt x="7" y="21"/>
                      <a:pt x="0" y="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92" name="Google Shape;1538;p24"/>
              <p:cNvSpPr/>
              <p:nvPr/>
            </p:nvSpPr>
            <p:spPr>
              <a:xfrm flipH="1">
                <a:off x="8520272" y="550949"/>
                <a:ext cx="177799" cy="61565"/>
              </a:xfrm>
              <a:custGeom>
                <a:avLst/>
                <a:ahLst/>
                <a:rect l="l" t="t" r="r" b="b"/>
                <a:pathLst>
                  <a:path w="1548" h="536" extrusionOk="0">
                    <a:moveTo>
                      <a:pt x="0" y="0"/>
                    </a:moveTo>
                    <a:lnTo>
                      <a:pt x="1548" y="499"/>
                    </a:lnTo>
                    <a:cubicBezTo>
                      <a:pt x="1532" y="512"/>
                      <a:pt x="1514" y="525"/>
                      <a:pt x="1496" y="536"/>
                    </a:cubicBezTo>
                    <a:lnTo>
                      <a:pt x="22" y="61"/>
                    </a:lnTo>
                    <a:cubicBezTo>
                      <a:pt x="14" y="41"/>
                      <a:pt x="7" y="21"/>
                      <a:pt x="0" y="0"/>
                    </a:cubicBezTo>
                    <a:close/>
                  </a:path>
                </a:pathLst>
              </a:custGeom>
              <a:solidFill>
                <a:srgbClr val="FDC04F"/>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93" name="Google Shape;1539;p24"/>
              <p:cNvSpPr/>
              <p:nvPr/>
            </p:nvSpPr>
            <p:spPr>
              <a:xfrm flipH="1">
                <a:off x="8518089" y="548422"/>
                <a:ext cx="180671" cy="62484"/>
              </a:xfrm>
              <a:custGeom>
                <a:avLst/>
                <a:ahLst/>
                <a:rect l="l" t="t" r="r" b="b"/>
                <a:pathLst>
                  <a:path w="1573" h="544" extrusionOk="0">
                    <a:moveTo>
                      <a:pt x="0" y="0"/>
                    </a:moveTo>
                    <a:lnTo>
                      <a:pt x="1573" y="506"/>
                    </a:lnTo>
                    <a:cubicBezTo>
                      <a:pt x="1557" y="520"/>
                      <a:pt x="1540" y="532"/>
                      <a:pt x="1523" y="544"/>
                    </a:cubicBezTo>
                    <a:lnTo>
                      <a:pt x="19" y="60"/>
                    </a:lnTo>
                    <a:cubicBezTo>
                      <a:pt x="12" y="40"/>
                      <a:pt x="5" y="20"/>
                      <a:pt x="0" y="0"/>
                    </a:cubicBezTo>
                    <a:close/>
                  </a:path>
                </a:pathLst>
              </a:custGeom>
              <a:solidFill>
                <a:srgbClr val="FDBF4E"/>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94" name="Google Shape;1540;p24"/>
              <p:cNvSpPr/>
              <p:nvPr/>
            </p:nvSpPr>
            <p:spPr>
              <a:xfrm flipH="1">
                <a:off x="8516252" y="545780"/>
                <a:ext cx="183083" cy="63632"/>
              </a:xfrm>
              <a:custGeom>
                <a:avLst/>
                <a:ahLst/>
                <a:rect l="l" t="t" r="r" b="b"/>
                <a:pathLst>
                  <a:path w="1594" h="554" extrusionOk="0">
                    <a:moveTo>
                      <a:pt x="0" y="0"/>
                    </a:moveTo>
                    <a:lnTo>
                      <a:pt x="1594" y="515"/>
                    </a:lnTo>
                    <a:cubicBezTo>
                      <a:pt x="1579" y="528"/>
                      <a:pt x="1564" y="541"/>
                      <a:pt x="1547" y="554"/>
                    </a:cubicBezTo>
                    <a:lnTo>
                      <a:pt x="16" y="60"/>
                    </a:lnTo>
                    <a:cubicBezTo>
                      <a:pt x="10" y="40"/>
                      <a:pt x="4" y="20"/>
                      <a:pt x="0" y="0"/>
                    </a:cubicBezTo>
                    <a:close/>
                  </a:path>
                </a:pathLst>
              </a:custGeom>
              <a:solidFill>
                <a:srgbClr val="FDBF4D"/>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95" name="Google Shape;1541;p24"/>
              <p:cNvSpPr/>
              <p:nvPr/>
            </p:nvSpPr>
            <p:spPr>
              <a:xfrm flipH="1">
                <a:off x="8514299" y="543253"/>
                <a:ext cx="185610" cy="64436"/>
              </a:xfrm>
              <a:custGeom>
                <a:avLst/>
                <a:ahLst/>
                <a:rect l="l" t="t" r="r" b="b"/>
                <a:pathLst>
                  <a:path w="1616" h="561" extrusionOk="0">
                    <a:moveTo>
                      <a:pt x="0" y="0"/>
                    </a:moveTo>
                    <a:lnTo>
                      <a:pt x="1616" y="521"/>
                    </a:lnTo>
                    <a:cubicBezTo>
                      <a:pt x="1602" y="535"/>
                      <a:pt x="1587" y="548"/>
                      <a:pt x="1571" y="561"/>
                    </a:cubicBezTo>
                    <a:lnTo>
                      <a:pt x="14" y="59"/>
                    </a:lnTo>
                    <a:cubicBezTo>
                      <a:pt x="8" y="40"/>
                      <a:pt x="4" y="20"/>
                      <a:pt x="0" y="0"/>
                    </a:cubicBezTo>
                    <a:close/>
                  </a:path>
                </a:pathLst>
              </a:custGeom>
              <a:solidFill>
                <a:srgbClr val="FDBE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96" name="Google Shape;1542;p24"/>
              <p:cNvSpPr/>
              <p:nvPr/>
            </p:nvSpPr>
            <p:spPr>
              <a:xfrm flipH="1">
                <a:off x="8512576" y="540841"/>
                <a:ext cx="187792" cy="65126"/>
              </a:xfrm>
              <a:custGeom>
                <a:avLst/>
                <a:ahLst/>
                <a:rect l="l" t="t" r="r" b="b"/>
                <a:pathLst>
                  <a:path w="1635" h="567" extrusionOk="0">
                    <a:moveTo>
                      <a:pt x="0" y="0"/>
                    </a:moveTo>
                    <a:lnTo>
                      <a:pt x="1635" y="527"/>
                    </a:lnTo>
                    <a:cubicBezTo>
                      <a:pt x="1622" y="541"/>
                      <a:pt x="1607" y="555"/>
                      <a:pt x="1592" y="567"/>
                    </a:cubicBezTo>
                    <a:lnTo>
                      <a:pt x="12" y="58"/>
                    </a:lnTo>
                    <a:cubicBezTo>
                      <a:pt x="7" y="39"/>
                      <a:pt x="3" y="19"/>
                      <a:pt x="0" y="0"/>
                    </a:cubicBezTo>
                    <a:close/>
                  </a:path>
                </a:pathLst>
              </a:custGeom>
              <a:solidFill>
                <a:srgbClr val="FDBD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97" name="Google Shape;1543;p24"/>
              <p:cNvSpPr/>
              <p:nvPr/>
            </p:nvSpPr>
            <p:spPr>
              <a:xfrm flipH="1">
                <a:off x="8510853" y="538314"/>
                <a:ext cx="189859" cy="65930"/>
              </a:xfrm>
              <a:custGeom>
                <a:avLst/>
                <a:ahLst/>
                <a:rect l="l" t="t" r="r" b="b"/>
                <a:pathLst>
                  <a:path w="1653" h="574" extrusionOk="0">
                    <a:moveTo>
                      <a:pt x="0" y="0"/>
                    </a:moveTo>
                    <a:lnTo>
                      <a:pt x="1653" y="533"/>
                    </a:lnTo>
                    <a:cubicBezTo>
                      <a:pt x="1640" y="547"/>
                      <a:pt x="1627" y="561"/>
                      <a:pt x="1613" y="574"/>
                    </a:cubicBezTo>
                    <a:lnTo>
                      <a:pt x="10" y="58"/>
                    </a:lnTo>
                    <a:cubicBezTo>
                      <a:pt x="6" y="39"/>
                      <a:pt x="3" y="19"/>
                      <a:pt x="0" y="0"/>
                    </a:cubicBezTo>
                    <a:close/>
                  </a:path>
                </a:pathLst>
              </a:custGeom>
              <a:solidFill>
                <a:srgbClr val="FDBD4B"/>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98" name="Google Shape;1544;p24"/>
              <p:cNvSpPr/>
              <p:nvPr/>
            </p:nvSpPr>
            <p:spPr>
              <a:xfrm flipH="1">
                <a:off x="8507523" y="533145"/>
                <a:ext cx="193535" cy="69375"/>
              </a:xfrm>
              <a:custGeom>
                <a:avLst/>
                <a:ahLst/>
                <a:rect l="l" t="t" r="r" b="b"/>
                <a:pathLst>
                  <a:path w="1685" h="604" extrusionOk="0">
                    <a:moveTo>
                      <a:pt x="0" y="0"/>
                    </a:moveTo>
                    <a:lnTo>
                      <a:pt x="675" y="218"/>
                    </a:lnTo>
                    <a:cubicBezTo>
                      <a:pt x="689" y="233"/>
                      <a:pt x="705" y="246"/>
                      <a:pt x="722" y="259"/>
                    </a:cubicBezTo>
                    <a:lnTo>
                      <a:pt x="730" y="236"/>
                    </a:lnTo>
                    <a:lnTo>
                      <a:pt x="936" y="302"/>
                    </a:lnTo>
                    <a:lnTo>
                      <a:pt x="925" y="335"/>
                    </a:lnTo>
                    <a:cubicBezTo>
                      <a:pt x="963" y="340"/>
                      <a:pt x="998" y="340"/>
                      <a:pt x="1031" y="333"/>
                    </a:cubicBezTo>
                    <a:lnTo>
                      <a:pt x="1685" y="544"/>
                    </a:lnTo>
                    <a:cubicBezTo>
                      <a:pt x="1668" y="565"/>
                      <a:pt x="1650" y="585"/>
                      <a:pt x="1631" y="604"/>
                    </a:cubicBezTo>
                    <a:lnTo>
                      <a:pt x="9" y="81"/>
                    </a:lnTo>
                    <a:cubicBezTo>
                      <a:pt x="4" y="54"/>
                      <a:pt x="1" y="28"/>
                      <a:pt x="0" y="0"/>
                    </a:cubicBezTo>
                    <a:close/>
                  </a:path>
                </a:pathLst>
              </a:custGeom>
              <a:solidFill>
                <a:srgbClr val="FDBC4A"/>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899" name="Google Shape;1545;p24"/>
              <p:cNvSpPr/>
              <p:nvPr/>
            </p:nvSpPr>
            <p:spPr>
              <a:xfrm flipH="1">
                <a:off x="8504651" y="528321"/>
                <a:ext cx="196521" cy="70409"/>
              </a:xfrm>
              <a:custGeom>
                <a:avLst/>
                <a:ahLst/>
                <a:rect l="l" t="t" r="r" b="b"/>
                <a:pathLst>
                  <a:path w="1711" h="613" extrusionOk="0">
                    <a:moveTo>
                      <a:pt x="0" y="0"/>
                    </a:moveTo>
                    <a:lnTo>
                      <a:pt x="637" y="205"/>
                    </a:lnTo>
                    <a:cubicBezTo>
                      <a:pt x="656" y="242"/>
                      <a:pt x="685" y="274"/>
                      <a:pt x="723" y="301"/>
                    </a:cubicBezTo>
                    <a:lnTo>
                      <a:pt x="743" y="239"/>
                    </a:lnTo>
                    <a:lnTo>
                      <a:pt x="949" y="306"/>
                    </a:lnTo>
                    <a:lnTo>
                      <a:pt x="927" y="375"/>
                    </a:lnTo>
                    <a:lnTo>
                      <a:pt x="4" y="77"/>
                    </a:lnTo>
                    <a:cubicBezTo>
                      <a:pt x="1" y="52"/>
                      <a:pt x="0" y="26"/>
                      <a:pt x="0" y="0"/>
                    </a:cubicBezTo>
                    <a:moveTo>
                      <a:pt x="1663" y="613"/>
                    </a:moveTo>
                    <a:lnTo>
                      <a:pt x="936" y="378"/>
                    </a:lnTo>
                    <a:cubicBezTo>
                      <a:pt x="996" y="385"/>
                      <a:pt x="1051" y="376"/>
                      <a:pt x="1096" y="353"/>
                    </a:cubicBezTo>
                    <a:lnTo>
                      <a:pt x="1711" y="551"/>
                    </a:lnTo>
                    <a:cubicBezTo>
                      <a:pt x="1696" y="573"/>
                      <a:pt x="1680" y="593"/>
                      <a:pt x="1663" y="613"/>
                    </a:cubicBezTo>
                    <a:close/>
                  </a:path>
                </a:pathLst>
              </a:custGeom>
              <a:solidFill>
                <a:srgbClr val="FDBD4B"/>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00" name="Google Shape;1546;p24"/>
              <p:cNvSpPr/>
              <p:nvPr/>
            </p:nvSpPr>
            <p:spPr>
              <a:xfrm flipH="1">
                <a:off x="8502124" y="523497"/>
                <a:ext cx="199048" cy="71328"/>
              </a:xfrm>
              <a:custGeom>
                <a:avLst/>
                <a:ahLst/>
                <a:rect l="l" t="t" r="r" b="b"/>
                <a:pathLst>
                  <a:path w="1733" h="621" extrusionOk="0">
                    <a:moveTo>
                      <a:pt x="2" y="0"/>
                    </a:moveTo>
                    <a:lnTo>
                      <a:pt x="617" y="198"/>
                    </a:lnTo>
                    <a:cubicBezTo>
                      <a:pt x="626" y="232"/>
                      <a:pt x="643" y="263"/>
                      <a:pt x="666" y="290"/>
                    </a:cubicBezTo>
                    <a:lnTo>
                      <a:pt x="0" y="76"/>
                    </a:lnTo>
                    <a:cubicBezTo>
                      <a:pt x="0" y="51"/>
                      <a:pt x="0" y="25"/>
                      <a:pt x="2" y="0"/>
                    </a:cubicBezTo>
                    <a:moveTo>
                      <a:pt x="756" y="242"/>
                    </a:moveTo>
                    <a:lnTo>
                      <a:pt x="962" y="309"/>
                    </a:lnTo>
                    <a:lnTo>
                      <a:pt x="939" y="378"/>
                    </a:lnTo>
                    <a:lnTo>
                      <a:pt x="733" y="312"/>
                    </a:lnTo>
                    <a:lnTo>
                      <a:pt x="756" y="242"/>
                    </a:lnTo>
                    <a:moveTo>
                      <a:pt x="1691" y="621"/>
                    </a:moveTo>
                    <a:lnTo>
                      <a:pt x="1048" y="413"/>
                    </a:lnTo>
                    <a:cubicBezTo>
                      <a:pt x="1082" y="404"/>
                      <a:pt x="1113" y="388"/>
                      <a:pt x="1139" y="366"/>
                    </a:cubicBezTo>
                    <a:lnTo>
                      <a:pt x="1733" y="557"/>
                    </a:lnTo>
                    <a:cubicBezTo>
                      <a:pt x="1721" y="579"/>
                      <a:pt x="1706" y="601"/>
                      <a:pt x="1691" y="621"/>
                    </a:cubicBezTo>
                    <a:close/>
                  </a:path>
                </a:pathLst>
              </a:custGeom>
              <a:solidFill>
                <a:srgbClr val="FDBD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01" name="Google Shape;1547;p24"/>
              <p:cNvSpPr/>
              <p:nvPr/>
            </p:nvSpPr>
            <p:spPr>
              <a:xfrm flipH="1">
                <a:off x="8499827" y="518673"/>
                <a:ext cx="201345" cy="72132"/>
              </a:xfrm>
              <a:custGeom>
                <a:avLst/>
                <a:ahLst/>
                <a:rect l="l" t="t" r="r" b="b"/>
                <a:pathLst>
                  <a:path w="1753" h="628" extrusionOk="0">
                    <a:moveTo>
                      <a:pt x="6" y="0"/>
                    </a:moveTo>
                    <a:lnTo>
                      <a:pt x="608" y="194"/>
                    </a:lnTo>
                    <a:cubicBezTo>
                      <a:pt x="611" y="224"/>
                      <a:pt x="619" y="252"/>
                      <a:pt x="631" y="278"/>
                    </a:cubicBezTo>
                    <a:lnTo>
                      <a:pt x="0" y="74"/>
                    </a:lnTo>
                    <a:cubicBezTo>
                      <a:pt x="1" y="50"/>
                      <a:pt x="3" y="25"/>
                      <a:pt x="6" y="0"/>
                    </a:cubicBezTo>
                    <a:moveTo>
                      <a:pt x="768" y="246"/>
                    </a:moveTo>
                    <a:lnTo>
                      <a:pt x="974" y="312"/>
                    </a:lnTo>
                    <a:lnTo>
                      <a:pt x="952" y="381"/>
                    </a:lnTo>
                    <a:lnTo>
                      <a:pt x="746" y="315"/>
                    </a:lnTo>
                    <a:lnTo>
                      <a:pt x="768" y="246"/>
                    </a:lnTo>
                    <a:moveTo>
                      <a:pt x="1716" y="628"/>
                    </a:moveTo>
                    <a:lnTo>
                      <a:pt x="1106" y="431"/>
                    </a:lnTo>
                    <a:cubicBezTo>
                      <a:pt x="1131" y="417"/>
                      <a:pt x="1152" y="398"/>
                      <a:pt x="1170" y="376"/>
                    </a:cubicBezTo>
                    <a:lnTo>
                      <a:pt x="1753" y="564"/>
                    </a:lnTo>
                    <a:cubicBezTo>
                      <a:pt x="1742" y="586"/>
                      <a:pt x="1729" y="607"/>
                      <a:pt x="1716" y="628"/>
                    </a:cubicBezTo>
                    <a:close/>
                  </a:path>
                </a:pathLst>
              </a:custGeom>
              <a:solidFill>
                <a:srgbClr val="FDBE4C"/>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02" name="Google Shape;1548;p24"/>
              <p:cNvSpPr/>
              <p:nvPr/>
            </p:nvSpPr>
            <p:spPr>
              <a:xfrm flipH="1">
                <a:off x="8497875" y="513964"/>
                <a:ext cx="202953" cy="72706"/>
              </a:xfrm>
              <a:custGeom>
                <a:avLst/>
                <a:ahLst/>
                <a:rect l="l" t="t" r="r" b="b"/>
                <a:pathLst>
                  <a:path w="1767" h="633" extrusionOk="0">
                    <a:moveTo>
                      <a:pt x="10" y="0"/>
                    </a:moveTo>
                    <a:lnTo>
                      <a:pt x="604" y="192"/>
                    </a:lnTo>
                    <a:cubicBezTo>
                      <a:pt x="603" y="220"/>
                      <a:pt x="605" y="246"/>
                      <a:pt x="611" y="271"/>
                    </a:cubicBezTo>
                    <a:lnTo>
                      <a:pt x="0" y="74"/>
                    </a:lnTo>
                    <a:cubicBezTo>
                      <a:pt x="2" y="50"/>
                      <a:pt x="5" y="25"/>
                      <a:pt x="10" y="0"/>
                    </a:cubicBezTo>
                    <a:moveTo>
                      <a:pt x="778" y="248"/>
                    </a:moveTo>
                    <a:lnTo>
                      <a:pt x="984" y="314"/>
                    </a:lnTo>
                    <a:lnTo>
                      <a:pt x="961" y="384"/>
                    </a:lnTo>
                    <a:lnTo>
                      <a:pt x="755" y="318"/>
                    </a:lnTo>
                    <a:lnTo>
                      <a:pt x="778" y="248"/>
                    </a:lnTo>
                    <a:moveTo>
                      <a:pt x="1735" y="633"/>
                    </a:moveTo>
                    <a:lnTo>
                      <a:pt x="1143" y="443"/>
                    </a:lnTo>
                    <a:cubicBezTo>
                      <a:pt x="1162" y="425"/>
                      <a:pt x="1178" y="405"/>
                      <a:pt x="1190" y="381"/>
                    </a:cubicBezTo>
                    <a:lnTo>
                      <a:pt x="1767" y="567"/>
                    </a:lnTo>
                    <a:cubicBezTo>
                      <a:pt x="1758" y="590"/>
                      <a:pt x="1747" y="612"/>
                      <a:pt x="1735" y="633"/>
                    </a:cubicBezTo>
                    <a:close/>
                  </a:path>
                </a:pathLst>
              </a:custGeom>
              <a:solidFill>
                <a:srgbClr val="FDBF4D"/>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03" name="Google Shape;1549;p24"/>
              <p:cNvSpPr/>
              <p:nvPr/>
            </p:nvSpPr>
            <p:spPr>
              <a:xfrm flipH="1">
                <a:off x="8496152" y="509370"/>
                <a:ext cx="204217" cy="73051"/>
              </a:xfrm>
              <a:custGeom>
                <a:avLst/>
                <a:ahLst/>
                <a:rect l="l" t="t" r="r" b="b"/>
                <a:pathLst>
                  <a:path w="1778" h="636" extrusionOk="0">
                    <a:moveTo>
                      <a:pt x="14" y="0"/>
                    </a:moveTo>
                    <a:lnTo>
                      <a:pt x="603" y="190"/>
                    </a:lnTo>
                    <a:cubicBezTo>
                      <a:pt x="599" y="217"/>
                      <a:pt x="598" y="242"/>
                      <a:pt x="600" y="266"/>
                    </a:cubicBezTo>
                    <a:lnTo>
                      <a:pt x="0" y="73"/>
                    </a:lnTo>
                    <a:cubicBezTo>
                      <a:pt x="4" y="49"/>
                      <a:pt x="8" y="25"/>
                      <a:pt x="14" y="0"/>
                    </a:cubicBezTo>
                    <a:moveTo>
                      <a:pt x="786" y="249"/>
                    </a:moveTo>
                    <a:lnTo>
                      <a:pt x="992" y="316"/>
                    </a:lnTo>
                    <a:lnTo>
                      <a:pt x="970" y="385"/>
                    </a:lnTo>
                    <a:lnTo>
                      <a:pt x="764" y="318"/>
                    </a:lnTo>
                    <a:lnTo>
                      <a:pt x="786" y="249"/>
                    </a:lnTo>
                    <a:moveTo>
                      <a:pt x="1750" y="636"/>
                    </a:moveTo>
                    <a:lnTo>
                      <a:pt x="1169" y="449"/>
                    </a:lnTo>
                    <a:cubicBezTo>
                      <a:pt x="1183" y="430"/>
                      <a:pt x="1194" y="408"/>
                      <a:pt x="1202" y="383"/>
                    </a:cubicBezTo>
                    <a:lnTo>
                      <a:pt x="1778" y="569"/>
                    </a:lnTo>
                    <a:cubicBezTo>
                      <a:pt x="1770" y="592"/>
                      <a:pt x="1761" y="614"/>
                      <a:pt x="1750" y="636"/>
                    </a:cubicBezTo>
                    <a:close/>
                  </a:path>
                </a:pathLst>
              </a:custGeom>
              <a:solidFill>
                <a:srgbClr val="FDBF4E"/>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04" name="Google Shape;1550;p24"/>
              <p:cNvSpPr/>
              <p:nvPr/>
            </p:nvSpPr>
            <p:spPr>
              <a:xfrm flipH="1">
                <a:off x="8493395" y="505694"/>
                <a:ext cx="205135" cy="68112"/>
              </a:xfrm>
              <a:custGeom>
                <a:avLst/>
                <a:ahLst/>
                <a:rect l="l" t="t" r="r" b="b"/>
                <a:pathLst>
                  <a:path w="1786" h="593" extrusionOk="0">
                    <a:moveTo>
                      <a:pt x="7" y="0"/>
                    </a:moveTo>
                    <a:lnTo>
                      <a:pt x="593" y="190"/>
                    </a:lnTo>
                    <a:cubicBezTo>
                      <a:pt x="591" y="198"/>
                      <a:pt x="590" y="206"/>
                      <a:pt x="589" y="213"/>
                    </a:cubicBezTo>
                    <a:lnTo>
                      <a:pt x="0" y="24"/>
                    </a:lnTo>
                    <a:cubicBezTo>
                      <a:pt x="2" y="16"/>
                      <a:pt x="4" y="8"/>
                      <a:pt x="7" y="0"/>
                    </a:cubicBezTo>
                    <a:moveTo>
                      <a:pt x="795" y="204"/>
                    </a:moveTo>
                    <a:lnTo>
                      <a:pt x="1001" y="270"/>
                    </a:lnTo>
                    <a:lnTo>
                      <a:pt x="979" y="339"/>
                    </a:lnTo>
                    <a:lnTo>
                      <a:pt x="773" y="273"/>
                    </a:lnTo>
                    <a:lnTo>
                      <a:pt x="795" y="204"/>
                    </a:lnTo>
                    <a:moveTo>
                      <a:pt x="1770" y="580"/>
                    </a:moveTo>
                    <a:cubicBezTo>
                      <a:pt x="1768" y="584"/>
                      <a:pt x="1767" y="589"/>
                      <a:pt x="1765" y="593"/>
                    </a:cubicBezTo>
                    <a:lnTo>
                      <a:pt x="1188" y="407"/>
                    </a:lnTo>
                    <a:cubicBezTo>
                      <a:pt x="1196" y="381"/>
                      <a:pt x="1199" y="357"/>
                      <a:pt x="1197" y="333"/>
                    </a:cubicBezTo>
                    <a:lnTo>
                      <a:pt x="1786" y="523"/>
                    </a:lnTo>
                    <a:cubicBezTo>
                      <a:pt x="1781" y="541"/>
                      <a:pt x="1776" y="560"/>
                      <a:pt x="1770" y="580"/>
                    </a:cubicBezTo>
                    <a:close/>
                  </a:path>
                </a:pathLst>
              </a:custGeom>
              <a:solidFill>
                <a:srgbClr val="FDC04F"/>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05" name="Google Shape;1551;p24"/>
              <p:cNvSpPr/>
              <p:nvPr/>
            </p:nvSpPr>
            <p:spPr>
              <a:xfrm flipH="1">
                <a:off x="8492361" y="524531"/>
                <a:ext cx="116006" cy="44795"/>
              </a:xfrm>
              <a:custGeom>
                <a:avLst/>
                <a:ahLst/>
                <a:rect l="l" t="t" r="r" b="b"/>
                <a:pathLst>
                  <a:path w="1010" h="390" extrusionOk="0">
                    <a:moveTo>
                      <a:pt x="23" y="0"/>
                    </a:moveTo>
                    <a:lnTo>
                      <a:pt x="229" y="67"/>
                    </a:lnTo>
                    <a:lnTo>
                      <a:pt x="207" y="136"/>
                    </a:lnTo>
                    <a:lnTo>
                      <a:pt x="0" y="70"/>
                    </a:lnTo>
                    <a:lnTo>
                      <a:pt x="23" y="0"/>
                    </a:lnTo>
                    <a:moveTo>
                      <a:pt x="992" y="390"/>
                    </a:moveTo>
                    <a:lnTo>
                      <a:pt x="411" y="203"/>
                    </a:lnTo>
                    <a:cubicBezTo>
                      <a:pt x="414" y="175"/>
                      <a:pt x="411" y="148"/>
                      <a:pt x="403" y="123"/>
                    </a:cubicBezTo>
                    <a:lnTo>
                      <a:pt x="1010" y="318"/>
                    </a:lnTo>
                    <a:cubicBezTo>
                      <a:pt x="1005" y="341"/>
                      <a:pt x="1000" y="365"/>
                      <a:pt x="992" y="390"/>
                    </a:cubicBezTo>
                    <a:close/>
                  </a:path>
                </a:pathLst>
              </a:custGeom>
              <a:solidFill>
                <a:srgbClr val="FDC150"/>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06" name="Google Shape;1552;p24"/>
              <p:cNvSpPr/>
              <p:nvPr/>
            </p:nvSpPr>
            <p:spPr>
              <a:xfrm flipH="1">
                <a:off x="8491672" y="520166"/>
                <a:ext cx="115202" cy="44566"/>
              </a:xfrm>
              <a:custGeom>
                <a:avLst/>
                <a:ahLst/>
                <a:rect l="l" t="t" r="r" b="b"/>
                <a:pathLst>
                  <a:path w="1003" h="388" extrusionOk="0">
                    <a:moveTo>
                      <a:pt x="22" y="0"/>
                    </a:moveTo>
                    <a:lnTo>
                      <a:pt x="228" y="67"/>
                    </a:lnTo>
                    <a:lnTo>
                      <a:pt x="206" y="135"/>
                    </a:lnTo>
                    <a:lnTo>
                      <a:pt x="0" y="69"/>
                    </a:lnTo>
                    <a:lnTo>
                      <a:pt x="22" y="0"/>
                    </a:lnTo>
                    <a:moveTo>
                      <a:pt x="990" y="388"/>
                    </a:moveTo>
                    <a:lnTo>
                      <a:pt x="398" y="197"/>
                    </a:lnTo>
                    <a:cubicBezTo>
                      <a:pt x="394" y="167"/>
                      <a:pt x="383" y="139"/>
                      <a:pt x="366" y="111"/>
                    </a:cubicBezTo>
                    <a:lnTo>
                      <a:pt x="1003" y="316"/>
                    </a:lnTo>
                    <a:cubicBezTo>
                      <a:pt x="1000" y="340"/>
                      <a:pt x="996" y="364"/>
                      <a:pt x="990" y="388"/>
                    </a:cubicBezTo>
                    <a:close/>
                  </a:path>
                </a:pathLst>
              </a:custGeom>
              <a:solidFill>
                <a:srgbClr val="FDC251"/>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07" name="Google Shape;1553;p24"/>
              <p:cNvSpPr/>
              <p:nvPr/>
            </p:nvSpPr>
            <p:spPr>
              <a:xfrm flipH="1">
                <a:off x="8491098" y="511207"/>
                <a:ext cx="112905" cy="44221"/>
              </a:xfrm>
              <a:custGeom>
                <a:avLst/>
                <a:ahLst/>
                <a:rect l="l" t="t" r="r" b="b"/>
                <a:pathLst>
                  <a:path w="983" h="385" extrusionOk="0">
                    <a:moveTo>
                      <a:pt x="22" y="0"/>
                    </a:moveTo>
                    <a:lnTo>
                      <a:pt x="983" y="310"/>
                    </a:lnTo>
                    <a:cubicBezTo>
                      <a:pt x="983" y="334"/>
                      <a:pt x="982" y="359"/>
                      <a:pt x="979" y="385"/>
                    </a:cubicBezTo>
                    <a:lnTo>
                      <a:pt x="333" y="177"/>
                    </a:lnTo>
                    <a:cubicBezTo>
                      <a:pt x="308" y="139"/>
                      <a:pt x="271" y="104"/>
                      <a:pt x="228" y="69"/>
                    </a:cubicBezTo>
                    <a:lnTo>
                      <a:pt x="206" y="136"/>
                    </a:lnTo>
                    <a:lnTo>
                      <a:pt x="0" y="69"/>
                    </a:lnTo>
                    <a:lnTo>
                      <a:pt x="22" y="0"/>
                    </a:lnTo>
                    <a:close/>
                  </a:path>
                </a:pathLst>
              </a:custGeom>
              <a:solidFill>
                <a:srgbClr val="FDC3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08" name="Google Shape;1554;p24"/>
              <p:cNvSpPr/>
              <p:nvPr/>
            </p:nvSpPr>
            <p:spPr>
              <a:xfrm flipH="1">
                <a:off x="8491098" y="506728"/>
                <a:ext cx="111527" cy="43991"/>
              </a:xfrm>
              <a:custGeom>
                <a:avLst/>
                <a:ahLst/>
                <a:rect l="l" t="t" r="r" b="b"/>
                <a:pathLst>
                  <a:path w="971" h="383" extrusionOk="0">
                    <a:moveTo>
                      <a:pt x="23" y="0"/>
                    </a:moveTo>
                    <a:lnTo>
                      <a:pt x="968" y="305"/>
                    </a:lnTo>
                    <a:cubicBezTo>
                      <a:pt x="971" y="330"/>
                      <a:pt x="971" y="356"/>
                      <a:pt x="970" y="383"/>
                    </a:cubicBezTo>
                    <a:lnTo>
                      <a:pt x="272" y="158"/>
                    </a:lnTo>
                    <a:cubicBezTo>
                      <a:pt x="255" y="141"/>
                      <a:pt x="236" y="124"/>
                      <a:pt x="216" y="108"/>
                    </a:cubicBezTo>
                    <a:lnTo>
                      <a:pt x="206" y="136"/>
                    </a:lnTo>
                    <a:lnTo>
                      <a:pt x="0" y="70"/>
                    </a:lnTo>
                    <a:lnTo>
                      <a:pt x="23" y="0"/>
                    </a:lnTo>
                    <a:close/>
                  </a:path>
                </a:pathLst>
              </a:custGeom>
              <a:solidFill>
                <a:srgbClr val="FDC453"/>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09" name="Google Shape;1555;p24"/>
              <p:cNvSpPr/>
              <p:nvPr/>
            </p:nvSpPr>
            <p:spPr>
              <a:xfrm flipH="1">
                <a:off x="8491213" y="499607"/>
                <a:ext cx="115662" cy="46174"/>
              </a:xfrm>
              <a:custGeom>
                <a:avLst/>
                <a:ahLst/>
                <a:rect l="l" t="t" r="r" b="b"/>
                <a:pathLst>
                  <a:path w="1007" h="402" extrusionOk="0">
                    <a:moveTo>
                      <a:pt x="66" y="42"/>
                    </a:moveTo>
                    <a:cubicBezTo>
                      <a:pt x="45" y="28"/>
                      <a:pt x="22" y="14"/>
                      <a:pt x="0" y="0"/>
                    </a:cubicBezTo>
                    <a:lnTo>
                      <a:pt x="999" y="322"/>
                    </a:lnTo>
                    <a:cubicBezTo>
                      <a:pt x="1004" y="348"/>
                      <a:pt x="1007" y="374"/>
                      <a:pt x="1007" y="402"/>
                    </a:cubicBezTo>
                    <a:lnTo>
                      <a:pt x="50" y="93"/>
                    </a:lnTo>
                    <a:lnTo>
                      <a:pt x="66" y="42"/>
                    </a:lnTo>
                    <a:close/>
                  </a:path>
                </a:pathLst>
              </a:custGeom>
              <a:solidFill>
                <a:srgbClr val="FDC454"/>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10" name="Google Shape;1556;p24"/>
              <p:cNvSpPr/>
              <p:nvPr/>
            </p:nvSpPr>
            <p:spPr>
              <a:xfrm flipH="1">
                <a:off x="8491557" y="490073"/>
                <a:ext cx="129674" cy="50653"/>
              </a:xfrm>
              <a:custGeom>
                <a:avLst/>
                <a:ahLst/>
                <a:rect l="l" t="t" r="r" b="b"/>
                <a:pathLst>
                  <a:path w="1129" h="441" extrusionOk="0">
                    <a:moveTo>
                      <a:pt x="191" y="125"/>
                    </a:moveTo>
                    <a:cubicBezTo>
                      <a:pt x="129" y="85"/>
                      <a:pt x="63" y="44"/>
                      <a:pt x="0" y="0"/>
                    </a:cubicBezTo>
                    <a:lnTo>
                      <a:pt x="1114" y="359"/>
                    </a:lnTo>
                    <a:cubicBezTo>
                      <a:pt x="1121" y="385"/>
                      <a:pt x="1126" y="412"/>
                      <a:pt x="1129" y="441"/>
                    </a:cubicBezTo>
                    <a:lnTo>
                      <a:pt x="187" y="137"/>
                    </a:lnTo>
                    <a:lnTo>
                      <a:pt x="191" y="125"/>
                    </a:lnTo>
                    <a:close/>
                  </a:path>
                </a:pathLst>
              </a:custGeom>
              <a:solidFill>
                <a:srgbClr val="FDC555"/>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11" name="Google Shape;1557;p24"/>
              <p:cNvSpPr/>
              <p:nvPr/>
            </p:nvSpPr>
            <p:spPr>
              <a:xfrm flipH="1">
                <a:off x="8492361" y="481229"/>
                <a:ext cx="140815" cy="54329"/>
              </a:xfrm>
              <a:custGeom>
                <a:avLst/>
                <a:ahLst/>
                <a:rect l="l" t="t" r="r" b="b"/>
                <a:pathLst>
                  <a:path w="1226" h="473" extrusionOk="0">
                    <a:moveTo>
                      <a:pt x="0" y="0"/>
                    </a:moveTo>
                    <a:lnTo>
                      <a:pt x="1202" y="387"/>
                    </a:lnTo>
                    <a:cubicBezTo>
                      <a:pt x="1212" y="414"/>
                      <a:pt x="1221" y="443"/>
                      <a:pt x="1226" y="473"/>
                    </a:cubicBezTo>
                    <a:lnTo>
                      <a:pt x="201" y="142"/>
                    </a:lnTo>
                    <a:cubicBezTo>
                      <a:pt x="133" y="98"/>
                      <a:pt x="64" y="51"/>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12" name="Google Shape;1558;p24"/>
              <p:cNvSpPr/>
              <p:nvPr/>
            </p:nvSpPr>
            <p:spPr>
              <a:xfrm flipH="1">
                <a:off x="8493625" y="473419"/>
                <a:ext cx="148626" cy="56741"/>
              </a:xfrm>
              <a:custGeom>
                <a:avLst/>
                <a:ahLst/>
                <a:rect l="l" t="t" r="r" b="b"/>
                <a:pathLst>
                  <a:path w="1294" h="494" extrusionOk="0">
                    <a:moveTo>
                      <a:pt x="0" y="0"/>
                    </a:moveTo>
                    <a:lnTo>
                      <a:pt x="1259" y="406"/>
                    </a:lnTo>
                    <a:cubicBezTo>
                      <a:pt x="1273" y="434"/>
                      <a:pt x="1285" y="463"/>
                      <a:pt x="1294" y="494"/>
                    </a:cubicBezTo>
                    <a:lnTo>
                      <a:pt x="157" y="127"/>
                    </a:lnTo>
                    <a:cubicBezTo>
                      <a:pt x="102" y="88"/>
                      <a:pt x="48" y="46"/>
                      <a:pt x="0" y="0"/>
                    </a:cubicBezTo>
                    <a:close/>
                  </a:path>
                </a:pathLst>
              </a:custGeom>
              <a:solidFill>
                <a:srgbClr val="FDC656"/>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13" name="Google Shape;1559;p24"/>
              <p:cNvSpPr/>
              <p:nvPr/>
            </p:nvSpPr>
            <p:spPr>
              <a:xfrm flipH="1">
                <a:off x="8495577" y="466183"/>
                <a:ext cx="153679" cy="58349"/>
              </a:xfrm>
              <a:custGeom>
                <a:avLst/>
                <a:ahLst/>
                <a:rect l="l" t="t" r="r" b="b"/>
                <a:pathLst>
                  <a:path w="1338" h="508" extrusionOk="0">
                    <a:moveTo>
                      <a:pt x="0" y="0"/>
                    </a:moveTo>
                    <a:lnTo>
                      <a:pt x="1290" y="417"/>
                    </a:lnTo>
                    <a:cubicBezTo>
                      <a:pt x="1309" y="446"/>
                      <a:pt x="1325" y="476"/>
                      <a:pt x="1338" y="508"/>
                    </a:cubicBezTo>
                    <a:lnTo>
                      <a:pt x="122" y="117"/>
                    </a:lnTo>
                    <a:cubicBezTo>
                      <a:pt x="78" y="81"/>
                      <a:pt x="37" y="42"/>
                      <a:pt x="0" y="0"/>
                    </a:cubicBezTo>
                    <a:close/>
                  </a:path>
                </a:pathLst>
              </a:custGeom>
              <a:solidFill>
                <a:srgbClr val="FDC757"/>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14" name="Google Shape;1560;p24"/>
              <p:cNvSpPr/>
              <p:nvPr/>
            </p:nvSpPr>
            <p:spPr>
              <a:xfrm flipH="1">
                <a:off x="8498334" y="459636"/>
                <a:ext cx="156206" cy="59153"/>
              </a:xfrm>
              <a:custGeom>
                <a:avLst/>
                <a:ahLst/>
                <a:rect l="l" t="t" r="r" b="b"/>
                <a:pathLst>
                  <a:path w="1360" h="515" extrusionOk="0">
                    <a:moveTo>
                      <a:pt x="0" y="0"/>
                    </a:moveTo>
                    <a:lnTo>
                      <a:pt x="1297" y="418"/>
                    </a:lnTo>
                    <a:cubicBezTo>
                      <a:pt x="1321" y="449"/>
                      <a:pt x="1342" y="481"/>
                      <a:pt x="1360" y="515"/>
                    </a:cubicBezTo>
                    <a:lnTo>
                      <a:pt x="93" y="106"/>
                    </a:lnTo>
                    <a:cubicBezTo>
                      <a:pt x="59" y="73"/>
                      <a:pt x="27" y="38"/>
                      <a:pt x="0" y="0"/>
                    </a:cubicBezTo>
                    <a:close/>
                  </a:path>
                </a:pathLst>
              </a:custGeom>
              <a:solidFill>
                <a:srgbClr val="FDC858"/>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15" name="Google Shape;1561;p24"/>
              <p:cNvSpPr/>
              <p:nvPr/>
            </p:nvSpPr>
            <p:spPr>
              <a:xfrm flipH="1">
                <a:off x="8332480" y="237843"/>
                <a:ext cx="493428" cy="493324"/>
              </a:xfrm>
              <a:custGeom>
                <a:avLst/>
                <a:ahLst/>
                <a:rect l="l" t="t" r="r" b="b"/>
                <a:pathLst>
                  <a:path w="4296" h="4295" extrusionOk="0">
                    <a:moveTo>
                      <a:pt x="3667" y="629"/>
                    </a:moveTo>
                    <a:cubicBezTo>
                      <a:pt x="3934" y="895"/>
                      <a:pt x="4125" y="1228"/>
                      <a:pt x="4223" y="1592"/>
                    </a:cubicBezTo>
                    <a:cubicBezTo>
                      <a:pt x="4320" y="1957"/>
                      <a:pt x="4320" y="2339"/>
                      <a:pt x="4223" y="2703"/>
                    </a:cubicBezTo>
                    <a:cubicBezTo>
                      <a:pt x="4125" y="3068"/>
                      <a:pt x="3933" y="3400"/>
                      <a:pt x="3667" y="3666"/>
                    </a:cubicBezTo>
                    <a:cubicBezTo>
                      <a:pt x="3400" y="3933"/>
                      <a:pt x="3068" y="4125"/>
                      <a:pt x="2704" y="4222"/>
                    </a:cubicBezTo>
                    <a:cubicBezTo>
                      <a:pt x="2339" y="4320"/>
                      <a:pt x="1956" y="4320"/>
                      <a:pt x="1592" y="4222"/>
                    </a:cubicBezTo>
                    <a:cubicBezTo>
                      <a:pt x="1227" y="4125"/>
                      <a:pt x="895" y="3933"/>
                      <a:pt x="629" y="3666"/>
                    </a:cubicBezTo>
                    <a:cubicBezTo>
                      <a:pt x="362" y="3400"/>
                      <a:pt x="171" y="3068"/>
                      <a:pt x="74" y="2703"/>
                    </a:cubicBezTo>
                    <a:cubicBezTo>
                      <a:pt x="-24" y="2339"/>
                      <a:pt x="-24" y="1956"/>
                      <a:pt x="74" y="1592"/>
                    </a:cubicBezTo>
                    <a:cubicBezTo>
                      <a:pt x="171" y="1227"/>
                      <a:pt x="362" y="896"/>
                      <a:pt x="629" y="629"/>
                    </a:cubicBezTo>
                    <a:cubicBezTo>
                      <a:pt x="895" y="363"/>
                      <a:pt x="1228" y="170"/>
                      <a:pt x="1592" y="73"/>
                    </a:cubicBezTo>
                    <a:cubicBezTo>
                      <a:pt x="1957" y="-25"/>
                      <a:pt x="2340" y="-25"/>
                      <a:pt x="2704" y="73"/>
                    </a:cubicBezTo>
                    <a:cubicBezTo>
                      <a:pt x="3069" y="170"/>
                      <a:pt x="3401" y="362"/>
                      <a:pt x="3667" y="629"/>
                    </a:cubicBezTo>
                    <a:close/>
                  </a:path>
                </a:pathLst>
              </a:custGeom>
              <a:solidFill>
                <a:schemeClr val="dk2"/>
              </a:solidFill>
              <a:ln>
                <a:noFill/>
              </a:ln>
            </p:spPr>
            <p:txBody>
              <a:bodyPr anchor="ctr" anchorCtr="1" bIns="45000" lIns="90000" rIns="90000" spcFirstLastPara="1" tIns="45000" wrap="square">
                <a:noAutofit/>
              </a:bodyPr>
              <a:p>
                <a:pPr algn="l" indent="0" lvl="0" marL="0" marR="0" rtl="0">
                  <a:spcBef>
                    <a:spcPts val="0"/>
                  </a:spcBef>
                  <a:spcAft>
                    <a:spcPts val="0"/>
                  </a:spcAft>
                  <a:buNone/>
                </a:pPr>
                <a:endParaRPr b="0" sz="1800" strike="noStrike">
                  <a:solidFill>
                    <a:srgbClr val="000000"/>
                  </a:solidFill>
                  <a:latin typeface="Arial"/>
                  <a:ea typeface="Arial"/>
                  <a:cs typeface="Arial"/>
                  <a:sym typeface="Arial"/>
                </a:endParaRPr>
              </a:p>
            </p:txBody>
          </p:sp>
          <p:sp>
            <p:nvSpPr>
              <p:cNvPr id="1048916" name="Google Shape;1562;p24"/>
              <p:cNvSpPr txBox="1"/>
              <p:nvPr/>
            </p:nvSpPr>
            <p:spPr>
              <a:xfrm>
                <a:off x="8316399" y="231845"/>
                <a:ext cx="517500" cy="517500"/>
              </a:xfrm>
              <a:prstGeom prst="rect"/>
              <a:noFill/>
              <a:ln>
                <a:noFill/>
              </a:ln>
            </p:spPr>
            <p:txBody>
              <a:bodyPr anchor="ctr" anchorCtr="0" bIns="0" lIns="0" rIns="0" spcFirstLastPara="1" tIns="0" wrap="square">
                <a:noAutofit/>
              </a:bodyPr>
              <a:p>
                <a:pPr algn="ctr" indent="0" lvl="0" marL="0" marR="0" rtl="0">
                  <a:spcBef>
                    <a:spcPts val="0"/>
                  </a:spcBef>
                  <a:spcAft>
                    <a:spcPts val="0"/>
                  </a:spcAft>
                  <a:buNone/>
                </a:pPr>
                <a:r>
                  <a:rPr sz="2000" lang="en" strike="noStrike">
                    <a:solidFill>
                      <a:schemeClr val="accent2"/>
                    </a:solidFill>
                    <a:latin typeface="Be Vietnam Pro SemiBold"/>
                    <a:ea typeface="Be Vietnam Pro SemiBold"/>
                    <a:cs typeface="Be Vietnam Pro SemiBold"/>
                    <a:sym typeface="Be Vietnam Pro SemiBold"/>
                  </a:rPr>
                  <a:t>$</a:t>
                </a:r>
                <a:endParaRPr sz="2000" strike="noStrike">
                  <a:solidFill>
                    <a:schemeClr val="accent2"/>
                  </a:solidFill>
                  <a:latin typeface="Be Vietnam Pro SemiBold"/>
                  <a:ea typeface="Be Vietnam Pro SemiBold"/>
                  <a:cs typeface="Be Vietnam Pro SemiBold"/>
                  <a:sym typeface="Be Vietnam Pro SemiBold"/>
                </a:endParaRPr>
              </a:p>
            </p:txBody>
          </p:sp>
        </p:grpSp>
      </p:gr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2" name="Shape 5"/>
        <p:cNvGrpSpPr/>
        <p:nvPr/>
      </p:nvGrpSpPr>
      <p:grpSpPr>
        <a:xfrm>
          <a:off x="0" y="0"/>
          <a:ext cx="0" cy="0"/>
          <a:chOff x="0" y="0"/>
          <a:chExt cx="0" cy="0"/>
        </a:xfrm>
      </p:grpSpPr>
      <p:sp>
        <p:nvSpPr>
          <p:cNvPr id="1048576" name="Google Shape;6;p1"/>
          <p:cNvSpPr txBox="1">
            <a:spLocks noGrp="1"/>
          </p:cNvSpPr>
          <p:nvPr>
            <p:ph type="title"/>
          </p:nvPr>
        </p:nvSpPr>
        <p:spPr>
          <a:xfrm>
            <a:off x="713225" y="445025"/>
            <a:ext cx="7717500" cy="572700"/>
          </a:xfrm>
          <a:prstGeom prst="rect"/>
          <a:noFill/>
          <a:ln>
            <a:noFill/>
          </a:ln>
        </p:spPr>
        <p:txBody>
          <a:bodyPr anchor="t" anchorCtr="0" bIns="91425" lIns="91425" rIns="91425" spcFirstLastPara="1" tIns="91425" wrap="square">
            <a:noAutofit/>
          </a:bodyPr>
          <a:lstStyle>
            <a:lvl1pPr lvl="0" rtl="0">
              <a:spcBef>
                <a:spcPts val="0"/>
              </a:spcBef>
              <a:spcAft>
                <a:spcPts val="0"/>
              </a:spcAft>
              <a:buClr>
                <a:schemeClr val="dk1"/>
              </a:buClr>
              <a:buSzPts val="3500"/>
              <a:buFont typeface="Be Vietnam Pro"/>
              <a:buNone/>
              <a:defRPr b="1" sz="3500">
                <a:solidFill>
                  <a:schemeClr val="dk1"/>
                </a:solidFill>
                <a:latin typeface="Be Vietnam Pro"/>
                <a:ea typeface="Be Vietnam Pro"/>
                <a:cs typeface="Be Vietnam Pro"/>
                <a:sym typeface="Be Vietnam Pro"/>
              </a:defRPr>
            </a:lvl1pPr>
            <a:lvl2pPr lvl="1" rtl="0">
              <a:spcBef>
                <a:spcPts val="0"/>
              </a:spcBef>
              <a:spcAft>
                <a:spcPts val="0"/>
              </a:spcAft>
              <a:buClr>
                <a:schemeClr val="dk1"/>
              </a:buClr>
              <a:buSzPts val="3500"/>
              <a:buFont typeface="Be Vietnam Pro"/>
              <a:buNone/>
              <a:defRPr b="1" sz="3500">
                <a:solidFill>
                  <a:schemeClr val="dk1"/>
                </a:solidFill>
                <a:latin typeface="Be Vietnam Pro"/>
                <a:ea typeface="Be Vietnam Pro"/>
                <a:cs typeface="Be Vietnam Pro"/>
                <a:sym typeface="Be Vietnam Pro"/>
              </a:defRPr>
            </a:lvl2pPr>
            <a:lvl3pPr lvl="2" rtl="0">
              <a:spcBef>
                <a:spcPts val="0"/>
              </a:spcBef>
              <a:spcAft>
                <a:spcPts val="0"/>
              </a:spcAft>
              <a:buClr>
                <a:schemeClr val="dk1"/>
              </a:buClr>
              <a:buSzPts val="3500"/>
              <a:buFont typeface="Be Vietnam Pro"/>
              <a:buNone/>
              <a:defRPr b="1" sz="3500">
                <a:solidFill>
                  <a:schemeClr val="dk1"/>
                </a:solidFill>
                <a:latin typeface="Be Vietnam Pro"/>
                <a:ea typeface="Be Vietnam Pro"/>
                <a:cs typeface="Be Vietnam Pro"/>
                <a:sym typeface="Be Vietnam Pro"/>
              </a:defRPr>
            </a:lvl3pPr>
            <a:lvl4pPr lvl="3" rtl="0">
              <a:spcBef>
                <a:spcPts val="0"/>
              </a:spcBef>
              <a:spcAft>
                <a:spcPts val="0"/>
              </a:spcAft>
              <a:buClr>
                <a:schemeClr val="dk1"/>
              </a:buClr>
              <a:buSzPts val="3500"/>
              <a:buFont typeface="Be Vietnam Pro"/>
              <a:buNone/>
              <a:defRPr b="1" sz="3500">
                <a:solidFill>
                  <a:schemeClr val="dk1"/>
                </a:solidFill>
                <a:latin typeface="Be Vietnam Pro"/>
                <a:ea typeface="Be Vietnam Pro"/>
                <a:cs typeface="Be Vietnam Pro"/>
                <a:sym typeface="Be Vietnam Pro"/>
              </a:defRPr>
            </a:lvl4pPr>
            <a:lvl5pPr lvl="4" rtl="0">
              <a:spcBef>
                <a:spcPts val="0"/>
              </a:spcBef>
              <a:spcAft>
                <a:spcPts val="0"/>
              </a:spcAft>
              <a:buClr>
                <a:schemeClr val="dk1"/>
              </a:buClr>
              <a:buSzPts val="3500"/>
              <a:buFont typeface="Be Vietnam Pro"/>
              <a:buNone/>
              <a:defRPr b="1" sz="3500">
                <a:solidFill>
                  <a:schemeClr val="dk1"/>
                </a:solidFill>
                <a:latin typeface="Be Vietnam Pro"/>
                <a:ea typeface="Be Vietnam Pro"/>
                <a:cs typeface="Be Vietnam Pro"/>
                <a:sym typeface="Be Vietnam Pro"/>
              </a:defRPr>
            </a:lvl5pPr>
            <a:lvl6pPr lvl="5" rtl="0">
              <a:spcBef>
                <a:spcPts val="0"/>
              </a:spcBef>
              <a:spcAft>
                <a:spcPts val="0"/>
              </a:spcAft>
              <a:buClr>
                <a:schemeClr val="dk1"/>
              </a:buClr>
              <a:buSzPts val="3500"/>
              <a:buFont typeface="Be Vietnam Pro"/>
              <a:buNone/>
              <a:defRPr b="1" sz="3500">
                <a:solidFill>
                  <a:schemeClr val="dk1"/>
                </a:solidFill>
                <a:latin typeface="Be Vietnam Pro"/>
                <a:ea typeface="Be Vietnam Pro"/>
                <a:cs typeface="Be Vietnam Pro"/>
                <a:sym typeface="Be Vietnam Pro"/>
              </a:defRPr>
            </a:lvl6pPr>
            <a:lvl7pPr lvl="6" rtl="0">
              <a:spcBef>
                <a:spcPts val="0"/>
              </a:spcBef>
              <a:spcAft>
                <a:spcPts val="0"/>
              </a:spcAft>
              <a:buClr>
                <a:schemeClr val="dk1"/>
              </a:buClr>
              <a:buSzPts val="3500"/>
              <a:buFont typeface="Be Vietnam Pro"/>
              <a:buNone/>
              <a:defRPr b="1" sz="3500">
                <a:solidFill>
                  <a:schemeClr val="dk1"/>
                </a:solidFill>
                <a:latin typeface="Be Vietnam Pro"/>
                <a:ea typeface="Be Vietnam Pro"/>
                <a:cs typeface="Be Vietnam Pro"/>
                <a:sym typeface="Be Vietnam Pro"/>
              </a:defRPr>
            </a:lvl7pPr>
            <a:lvl8pPr lvl="7" rtl="0">
              <a:spcBef>
                <a:spcPts val="0"/>
              </a:spcBef>
              <a:spcAft>
                <a:spcPts val="0"/>
              </a:spcAft>
              <a:buClr>
                <a:schemeClr val="dk1"/>
              </a:buClr>
              <a:buSzPts val="3500"/>
              <a:buFont typeface="Be Vietnam Pro"/>
              <a:buNone/>
              <a:defRPr b="1" sz="3500">
                <a:solidFill>
                  <a:schemeClr val="dk1"/>
                </a:solidFill>
                <a:latin typeface="Be Vietnam Pro"/>
                <a:ea typeface="Be Vietnam Pro"/>
                <a:cs typeface="Be Vietnam Pro"/>
                <a:sym typeface="Be Vietnam Pro"/>
              </a:defRPr>
            </a:lvl8pPr>
            <a:lvl9pPr lvl="8" rtl="0">
              <a:spcBef>
                <a:spcPts val="0"/>
              </a:spcBef>
              <a:spcAft>
                <a:spcPts val="0"/>
              </a:spcAft>
              <a:buClr>
                <a:schemeClr val="dk1"/>
              </a:buClr>
              <a:buSzPts val="3500"/>
              <a:buFont typeface="Be Vietnam Pro"/>
              <a:buNone/>
              <a:defRPr b="1" sz="3500">
                <a:solidFill>
                  <a:schemeClr val="dk1"/>
                </a:solidFill>
                <a:latin typeface="Be Vietnam Pro"/>
                <a:ea typeface="Be Vietnam Pro"/>
                <a:cs typeface="Be Vietnam Pro"/>
                <a:sym typeface="Be Vietnam Pro"/>
              </a:defRPr>
            </a:lvl9pPr>
          </a:lstStyle>
          <a:p/>
        </p:txBody>
      </p:sp>
      <p:sp>
        <p:nvSpPr>
          <p:cNvPr id="1048577" name="Google Shape;7;p1"/>
          <p:cNvSpPr txBox="1">
            <a:spLocks noGrp="1"/>
          </p:cNvSpPr>
          <p:nvPr>
            <p:ph type="body" idx="1"/>
          </p:nvPr>
        </p:nvSpPr>
        <p:spPr>
          <a:xfrm>
            <a:off x="713225" y="1152475"/>
            <a:ext cx="7717500" cy="3416400"/>
          </a:xfrm>
          <a:prstGeom prst="rect"/>
          <a:noFill/>
          <a:ln>
            <a:noFill/>
          </a:ln>
        </p:spPr>
        <p:txBody>
          <a:bodyPr anchor="t" anchorCtr="0" bIns="91425" lIns="91425" rIns="91425" spcFirstLastPara="1" tIns="91425" wrap="square">
            <a:noAutofit/>
          </a:bodyPr>
          <a:lstStyle>
            <a:lvl1pPr indent="-304800" lvl="0" marL="4572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1pPr>
            <a:lvl2pPr indent="-304800" lvl="1" marL="9144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2pPr>
            <a:lvl3pPr indent="-304800" lvl="2" marL="13716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3pPr>
            <a:lvl4pPr indent="-304800" lvl="3" marL="1828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4pPr>
            <a:lvl5pPr indent="-304800" lvl="4" marL="22860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5pPr>
            <a:lvl6pPr indent="-304800" lvl="5" marL="27432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6pPr>
            <a:lvl7pPr indent="-304800" lvl="6" marL="32004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7pPr>
            <a:lvl8pPr indent="-304800" lvl="7" marL="36576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8pPr>
            <a:lvl9pPr indent="-304800" lvl="8" marL="4114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9pPr>
          </a:lstStyle>
          <a:p/>
        </p:txBody>
      </p:sp>
    </p:spTree>
  </p:cSld>
  <p:clrMap accent1="accent1" accent2="accent2" accent3="accent3" accent4="accent4" accent5="accent5" accent6="accent6" bg1="lt1" bg2="dk2" tx1="dk1" tx2="lt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sldNum="1"/>
  <p:txStyles>
    <p:title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titleStyle>
    <p:body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bodyStyle>
    <p:other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image" Target="../media/image2.jpeg"/><Relationship Id="rId2" Type="http://schemas.openxmlformats.org/officeDocument/2006/relationships/image" Target="../media/image3.jpeg"/><Relationship Id="rId3" Type="http://schemas.openxmlformats.org/officeDocument/2006/relationships/slideLayout" Target="../slideLayouts/slideLayout1.xml"/><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diagramLayout" Target="../diagrams/layout1.xml"/><Relationship Id="rId2" Type="http://schemas.openxmlformats.org/officeDocument/2006/relationships/diagramData" Target="../diagrams/data1.xml"/><Relationship Id="rId3" Type="http://schemas.microsoft.com/office/2007/relationships/diagramDrawing" Target="../diagrams/drawing1.xml"/><Relationship Id="rId4" Type="http://schemas.openxmlformats.org/officeDocument/2006/relationships/diagramColors" Target="../diagrams/colors1.xml"/><Relationship Id="rId5" Type="http://schemas.openxmlformats.org/officeDocument/2006/relationships/diagramQuickStyle" Target="../diagrams/quickStyle1.xml"/><Relationship Id="rId6" Type="http://schemas.openxmlformats.org/officeDocument/2006/relationships/slideLayout" Target="../slideLayouts/slideLayout1.xml"/><Relationship Id="rId7"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diagramLayout" Target="../diagrams/layout2.xml"/><Relationship Id="rId2" Type="http://schemas.openxmlformats.org/officeDocument/2006/relationships/diagramData" Target="../diagrams/data2.xml"/><Relationship Id="rId3" Type="http://schemas.microsoft.com/office/2007/relationships/diagramDrawing" Target="../diagrams/drawing2.xml"/><Relationship Id="rId4" Type="http://schemas.openxmlformats.org/officeDocument/2006/relationships/diagramColors" Target="../diagrams/colors2.xml"/><Relationship Id="rId5" Type="http://schemas.openxmlformats.org/officeDocument/2006/relationships/diagramQuickStyle" Target="../diagrams/quickStyle2.xml"/><Relationship Id="rId6" Type="http://schemas.openxmlformats.org/officeDocument/2006/relationships/slideLayout" Target="../slideLayouts/slideLayout1.xml"/><Relationship Id="rId7"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image" Target="../media/image5.jpe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image" Target="../media/image9.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1" Type="http://schemas.openxmlformats.org/officeDocument/2006/relationships/image" Target="../media/image10.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1" Type="http://schemas.openxmlformats.org/officeDocument/2006/relationships/hyperlink" Target="https://www.cambridge.org/core/services/aop-mean-validity-div.pdf" TargetMode="External"/><Relationship Id="rId2" Type="http://schemas.openxmlformats.org/officeDocument/2006/relationships/hyperlink" Target="https://www.ovid.com/journals/japsy/pdf/10.1037/apl0001203~insights-from-an-updated-personnel-selection-meta-analytic?utm_source=chatgpt.com" TargetMode="External"/><Relationship Id="rId3" Type="http://schemas.openxmlformats.org/officeDocument/2006/relationships/hyperlink" Target="https://journal.uii.ac.id/Psikologika/article/view/28981" TargetMode="External"/><Relationship Id="rId4" Type="http://schemas.openxmlformats.org/officeDocument/2006/relationships/hyperlink" Target="https://help.alvalabs.io/en/articles/10541075-how-structured-interviews-are-linked-to-job-performance" TargetMode="External"/><Relationship Id="rId5" Type="http://schemas.openxmlformats.org/officeDocument/2006/relationships/hyperlink" Target="https://www.sisinternational.com/f2f-interviews-and-online-the-pros-and-the-cons/" TargetMode="External"/><Relationship Id="rId6" Type="http://schemas.openxmlformats.org/officeDocument/2006/relationships/slideLayout" Target="../slideLayouts/slideLayout1.xml"/><Relationship Id="rId7"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22" name=""/>
        <p:cNvGrpSpPr/>
        <p:nvPr/>
      </p:nvGrpSpPr>
      <p:grpSpPr>
        <a:xfrm>
          <a:off x="0" y="0"/>
          <a:ext cx="0" cy="0"/>
          <a:chOff x="0" y="0"/>
          <a:chExt cx="0" cy="0"/>
        </a:xfrm>
      </p:grpSpPr>
      <p:sp>
        <p:nvSpPr>
          <p:cNvPr id="1048919" name=""/>
          <p:cNvSpPr txBox="1"/>
          <p:nvPr/>
        </p:nvSpPr>
        <p:spPr>
          <a:xfrm>
            <a:off x="1110892" y="1221034"/>
            <a:ext cx="7026353" cy="2606040"/>
          </a:xfrm>
          <a:prstGeom prst="rect"/>
        </p:spPr>
        <p:txBody>
          <a:bodyPr rtlCol="0" wrap="square">
            <a:spAutoFit/>
          </a:bodyPr>
          <a:p>
            <a:r>
              <a:rPr altLang="en-GB" sz="2800" lang="en-US">
                <a:solidFill>
                  <a:srgbClr val="000000"/>
                </a:solidFill>
              </a:rPr>
              <a:t> </a:t>
            </a:r>
            <a:r>
              <a:rPr altLang="en-GB" sz="2800" lang="en-US">
                <a:solidFill>
                  <a:srgbClr val="000000"/>
                </a:solidFill>
              </a:rPr>
              <a:t> </a:t>
            </a:r>
            <a:r>
              <a:rPr altLang="en-GB" sz="2800" lang="en-US">
                <a:solidFill>
                  <a:srgbClr val="000000"/>
                </a:solidFill>
              </a:rPr>
              <a:t> </a:t>
            </a:r>
            <a:r>
              <a:rPr altLang="en-GB" sz="2800" lang="en-US">
                <a:solidFill>
                  <a:srgbClr val="000000"/>
                </a:solidFill>
              </a:rPr>
              <a:t> </a:t>
            </a:r>
            <a:r>
              <a:rPr altLang="en-GB" sz="2800" lang="en-US">
                <a:solidFill>
                  <a:srgbClr val="000000"/>
                </a:solidFill>
              </a:rPr>
              <a:t> </a:t>
            </a:r>
            <a:r>
              <a:rPr altLang="en-GB" sz="2800" lang="en-US">
                <a:solidFill>
                  <a:srgbClr val="000000"/>
                </a:solidFill>
              </a:rPr>
              <a:t> </a:t>
            </a:r>
            <a:r>
              <a:rPr altLang="en-GB" sz="2800" lang="en-US">
                <a:solidFill>
                  <a:srgbClr val="000000"/>
                </a:solidFill>
              </a:rPr>
              <a:t> </a:t>
            </a:r>
            <a:r>
              <a:rPr altLang="en-GB" sz="2800" lang="en-US">
                <a:solidFill>
                  <a:srgbClr val="000000"/>
                </a:solidFill>
              </a:rPr>
              <a:t> </a:t>
            </a:r>
            <a:r>
              <a:rPr altLang="en-GB" sz="2800" lang="en-US">
                <a:solidFill>
                  <a:srgbClr val="000000"/>
                </a:solidFill>
              </a:rPr>
              <a:t> </a:t>
            </a:r>
            <a:r>
              <a:rPr altLang="en-GB" sz="2800" lang="en-US">
                <a:solidFill>
                  <a:srgbClr val="000000"/>
                </a:solidFill>
              </a:rPr>
              <a:t> </a:t>
            </a:r>
            <a:r>
              <a:rPr altLang="en-GB" sz="2800" lang="en-US">
                <a:solidFill>
                  <a:srgbClr val="000000"/>
                </a:solidFill>
              </a:rPr>
              <a:t> </a:t>
            </a:r>
            <a:r>
              <a:rPr altLang="en-GB" sz="2800" lang="en-US">
                <a:solidFill>
                  <a:srgbClr val="000000"/>
                </a:solidFill>
              </a:rPr>
              <a:t> </a:t>
            </a:r>
            <a:endParaRPr sz="2800" lang="en-GB">
              <a:solidFill>
                <a:srgbClr val="000000"/>
              </a:solidFill>
            </a:endParaRPr>
          </a:p>
          <a:p>
            <a:r>
              <a:rPr sz="2800" lang="en-GB">
                <a:solidFill>
                  <a:srgbClr val="000000"/>
                </a:solidFill>
              </a:rPr>
              <a:t>Developing and Managing Individuals and Teams</a:t>
            </a:r>
            <a:endParaRPr sz="2800" lang="en-GB">
              <a:solidFill>
                <a:srgbClr val="000000"/>
              </a:solidFill>
            </a:endParaRPr>
          </a:p>
          <a:p>
            <a:r>
              <a:rPr sz="2800" lang="en-GB">
                <a:solidFill>
                  <a:srgbClr val="000000"/>
                </a:solidFill>
              </a:rPr>
              <a:t>LCLM5002</a:t>
            </a:r>
            <a:endParaRPr sz="2800" lang="en-GB">
              <a:solidFill>
                <a:srgbClr val="000000"/>
              </a:solidFill>
            </a:endParaRPr>
          </a:p>
          <a:p>
            <a:r>
              <a:rPr sz="2800" lang="en-GB">
                <a:solidFill>
                  <a:srgbClr val="000000"/>
                </a:solidFill>
              </a:rPr>
              <a:t>Fayza Boukhenifer </a:t>
            </a:r>
            <a:endParaRPr sz="2800" lang="en-GB">
              <a:solidFill>
                <a:srgbClr val="000000"/>
              </a:solidFill>
            </a:endParaRPr>
          </a:p>
          <a:p>
            <a:r>
              <a:rPr sz="2800" lang="en-GB">
                <a:solidFill>
                  <a:srgbClr val="000000"/>
                </a:solidFill>
              </a:rPr>
              <a:t>2335538</a:t>
            </a:r>
            <a:endParaRPr sz="2800" lang="en-GB">
              <a:solidFill>
                <a:srgbClr val="00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29" name="Shape 1722"/>
        <p:cNvGrpSpPr/>
        <p:nvPr/>
      </p:nvGrpSpPr>
      <p:grpSpPr>
        <a:xfrm>
          <a:off x="0" y="0"/>
          <a:ext cx="0" cy="0"/>
          <a:chOff x="0" y="0"/>
          <a:chExt cx="0" cy="0"/>
        </a:xfrm>
      </p:grpSpPr>
      <p:sp>
        <p:nvSpPr>
          <p:cNvPr id="1048588" name="Google Shape;1723;p31"/>
          <p:cNvSpPr txBox="1">
            <a:spLocks noGrp="1"/>
          </p:cNvSpPr>
          <p:nvPr>
            <p:ph type="title"/>
          </p:nvPr>
        </p:nvSpPr>
        <p:spPr>
          <a:xfrm>
            <a:off x="208722" y="4445817"/>
            <a:ext cx="8633790" cy="572700"/>
          </a:xfrm>
          <a:prstGeom prst="rect"/>
        </p:spPr>
        <p:txBody>
          <a:bodyPr anchor="b" anchorCtr="0" bIns="91425" lIns="91425" rIns="91425" spcFirstLastPara="1" tIns="91425" wrap="square">
            <a:noAutofit/>
          </a:bodyPr>
          <a:p>
            <a:pPr algn="ctr" lvl="0"/>
            <a:r>
              <a:rPr dirty="0" sz="3200" lang="en-US">
                <a:latin typeface="Arial Black" panose="020B0A04020102020204" pitchFamily="34" charset="0"/>
              </a:rPr>
              <a:t>Recruitment and Selection for Cadbury’s Business Transformation Project</a:t>
            </a:r>
            <a:endParaRPr dirty="0" sz="3200" lang="en-US">
              <a:latin typeface="Arial Black" panose="020B0A04020102020204" pitchFamily="34" charset="0"/>
            </a:endParaRPr>
          </a:p>
        </p:txBody>
      </p:sp>
      <p:pic>
        <p:nvPicPr>
          <p:cNvPr id="2097152" name="Picture 2"/>
          <p:cNvPicPr>
            <a:picLocks noChangeAspect="1"/>
          </p:cNvPicPr>
          <p:nvPr/>
        </p:nvPicPr>
        <p:blipFill>
          <a:blip xmlns:r="http://schemas.openxmlformats.org/officeDocument/2006/relationships" r:embed="rId1"/>
          <a:stretch>
            <a:fillRect/>
          </a:stretch>
        </p:blipFill>
        <p:spPr>
          <a:xfrm>
            <a:off x="437322" y="1"/>
            <a:ext cx="8176591" cy="3372678"/>
          </a:xfrm>
          <a:prstGeom prst="rec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37" name="Shape 1722"/>
        <p:cNvGrpSpPr/>
        <p:nvPr/>
      </p:nvGrpSpPr>
      <p:grpSpPr>
        <a:xfrm>
          <a:off x="0" y="0"/>
          <a:ext cx="0" cy="0"/>
          <a:chOff x="0" y="0"/>
          <a:chExt cx="0" cy="0"/>
        </a:xfrm>
      </p:grpSpPr>
      <p:sp>
        <p:nvSpPr>
          <p:cNvPr id="1048591" name="Google Shape;1723;p31"/>
          <p:cNvSpPr txBox="1">
            <a:spLocks noGrp="1"/>
          </p:cNvSpPr>
          <p:nvPr>
            <p:ph type="title"/>
          </p:nvPr>
        </p:nvSpPr>
        <p:spPr>
          <a:xfrm>
            <a:off x="1417443" y="311138"/>
            <a:ext cx="6719392" cy="572700"/>
          </a:xfrm>
          <a:prstGeom prst="rect"/>
        </p:spPr>
        <p:txBody>
          <a:bodyPr anchor="b" anchorCtr="0" bIns="91425" lIns="91425" rIns="91425" spcFirstLastPara="1" tIns="91425" wrap="square">
            <a:noAutofit/>
          </a:bodyPr>
          <a:p>
            <a:pPr algn="ctr" lvl="0"/>
            <a:r>
              <a:rPr dirty="0" sz="3200" lang="en-US">
                <a:latin typeface="+mj-lt"/>
              </a:rPr>
              <a:t>Table of Contents</a:t>
            </a:r>
            <a:endParaRPr dirty="0" sz="3200" lang="en-US">
              <a:latin typeface="+mj-lt"/>
            </a:endParaRPr>
          </a:p>
        </p:txBody>
      </p:sp>
      <p:sp>
        <p:nvSpPr>
          <p:cNvPr id="1048592" name="TextBox 3"/>
          <p:cNvSpPr txBox="1"/>
          <p:nvPr/>
        </p:nvSpPr>
        <p:spPr>
          <a:xfrm>
            <a:off x="1490873" y="1142256"/>
            <a:ext cx="6645962" cy="3558540"/>
          </a:xfrm>
          <a:prstGeom prst="rect"/>
          <a:noFill/>
          <a:ln>
            <a:solidFill>
              <a:schemeClr val="accent2"/>
            </a:solidFill>
          </a:ln>
        </p:spPr>
        <p:txBody>
          <a:bodyPr rtlCol="0" wrap="square">
            <a:spAutoFit/>
          </a:bodyPr>
          <a:p>
            <a:pPr algn="just">
              <a:lnSpc>
                <a:spcPct val="150000"/>
              </a:lnSpc>
            </a:pPr>
            <a:r>
              <a:rPr dirty="0" sz="1200" lang="en-US">
                <a:latin typeface="+mj-lt"/>
                <a:cs typeface="Times New Roman" panose="02020603050405020304" pitchFamily="18" charset="0"/>
              </a:rPr>
              <a:t>Introduction to </a:t>
            </a:r>
            <a:r>
              <a:rPr dirty="0" sz="1200" lang="en-US" smtClean="0">
                <a:latin typeface="+mj-lt"/>
                <a:cs typeface="Times New Roman" panose="02020603050405020304" pitchFamily="18" charset="0"/>
              </a:rPr>
              <a:t>Cadbury					03</a:t>
            </a:r>
            <a:endParaRPr dirty="0" sz="1200" lang="en-US">
              <a:latin typeface="+mj-lt"/>
              <a:cs typeface="Times New Roman" panose="02020603050405020304" pitchFamily="18" charset="0"/>
            </a:endParaRPr>
          </a:p>
          <a:p>
            <a:pPr algn="just">
              <a:lnSpc>
                <a:spcPct val="150000"/>
              </a:lnSpc>
            </a:pPr>
            <a:r>
              <a:rPr dirty="0" sz="1200" lang="en-US">
                <a:latin typeface="+mj-lt"/>
                <a:cs typeface="Times New Roman" panose="02020603050405020304" pitchFamily="18" charset="0"/>
              </a:rPr>
              <a:t>Recruitment Process </a:t>
            </a:r>
            <a:r>
              <a:rPr dirty="0" sz="1200" lang="en-US" smtClean="0">
                <a:latin typeface="+mj-lt"/>
                <a:cs typeface="Times New Roman" panose="02020603050405020304" pitchFamily="18" charset="0"/>
              </a:rPr>
              <a:t>Overview				04</a:t>
            </a:r>
            <a:endParaRPr dirty="0" sz="1200" lang="en-US">
              <a:latin typeface="+mj-lt"/>
              <a:cs typeface="Times New Roman" panose="02020603050405020304" pitchFamily="18" charset="0"/>
            </a:endParaRPr>
          </a:p>
          <a:p>
            <a:pPr algn="just">
              <a:lnSpc>
                <a:spcPct val="150000"/>
              </a:lnSpc>
            </a:pPr>
            <a:r>
              <a:rPr dirty="0" sz="1200" lang="en-US">
                <a:latin typeface="+mj-lt"/>
                <a:cs typeface="Times New Roman" panose="02020603050405020304" pitchFamily="18" charset="0"/>
              </a:rPr>
              <a:t>Job Analysis, Description &amp; Person </a:t>
            </a:r>
            <a:r>
              <a:rPr dirty="0" sz="1200" lang="en-US" smtClean="0">
                <a:latin typeface="+mj-lt"/>
                <a:cs typeface="Times New Roman" panose="02020603050405020304" pitchFamily="18" charset="0"/>
              </a:rPr>
              <a:t>Specification			05</a:t>
            </a:r>
            <a:endParaRPr dirty="0" sz="1200" lang="en-US">
              <a:latin typeface="+mj-lt"/>
              <a:cs typeface="Times New Roman" panose="02020603050405020304" pitchFamily="18" charset="0"/>
            </a:endParaRPr>
          </a:p>
          <a:p>
            <a:pPr algn="just">
              <a:lnSpc>
                <a:spcPct val="150000"/>
              </a:lnSpc>
            </a:pPr>
            <a:r>
              <a:rPr dirty="0" sz="1200" lang="en-US">
                <a:latin typeface="+mj-lt"/>
                <a:cs typeface="Times New Roman" panose="02020603050405020304" pitchFamily="18" charset="0"/>
              </a:rPr>
              <a:t>Interview Type 1 – Structured </a:t>
            </a:r>
            <a:r>
              <a:rPr dirty="0" sz="1200" lang="en-US" smtClean="0">
                <a:latin typeface="+mj-lt"/>
                <a:cs typeface="Times New Roman" panose="02020603050405020304" pitchFamily="18" charset="0"/>
              </a:rPr>
              <a:t>Interview				06</a:t>
            </a:r>
            <a:endParaRPr dirty="0" sz="1200" lang="en-US">
              <a:latin typeface="+mj-lt"/>
              <a:cs typeface="Times New Roman" panose="02020603050405020304" pitchFamily="18" charset="0"/>
            </a:endParaRPr>
          </a:p>
          <a:p>
            <a:pPr algn="just">
              <a:lnSpc>
                <a:spcPct val="150000"/>
              </a:lnSpc>
            </a:pPr>
            <a:r>
              <a:rPr dirty="0" sz="1200" lang="en-US">
                <a:latin typeface="+mj-lt"/>
                <a:cs typeface="Times New Roman" panose="02020603050405020304" pitchFamily="18" charset="0"/>
              </a:rPr>
              <a:t>Interview Type 2 – Competency-Based </a:t>
            </a:r>
            <a:r>
              <a:rPr dirty="0" sz="1200" lang="en-US" smtClean="0">
                <a:latin typeface="+mj-lt"/>
                <a:cs typeface="Times New Roman" panose="02020603050405020304" pitchFamily="18" charset="0"/>
              </a:rPr>
              <a:t>Interview			07</a:t>
            </a:r>
            <a:endParaRPr dirty="0" sz="1200" lang="en-US">
              <a:latin typeface="+mj-lt"/>
              <a:cs typeface="Times New Roman" panose="02020603050405020304" pitchFamily="18" charset="0"/>
            </a:endParaRPr>
          </a:p>
          <a:p>
            <a:pPr algn="just">
              <a:lnSpc>
                <a:spcPct val="150000"/>
              </a:lnSpc>
            </a:pPr>
            <a:r>
              <a:rPr dirty="0" sz="1200" lang="en-US">
                <a:latin typeface="+mj-lt"/>
                <a:cs typeface="Times New Roman" panose="02020603050405020304" pitchFamily="18" charset="0"/>
              </a:rPr>
              <a:t>Interview Type 3 – Panel </a:t>
            </a:r>
            <a:r>
              <a:rPr dirty="0" sz="1200" lang="en-US" smtClean="0">
                <a:latin typeface="+mj-lt"/>
                <a:cs typeface="Times New Roman" panose="02020603050405020304" pitchFamily="18" charset="0"/>
              </a:rPr>
              <a:t>Interview				08</a:t>
            </a:r>
            <a:endParaRPr dirty="0" sz="1200" lang="en-US">
              <a:latin typeface="+mj-lt"/>
              <a:cs typeface="Times New Roman" panose="02020603050405020304" pitchFamily="18" charset="0"/>
            </a:endParaRPr>
          </a:p>
          <a:p>
            <a:pPr algn="just">
              <a:lnSpc>
                <a:spcPct val="150000"/>
              </a:lnSpc>
            </a:pPr>
            <a:r>
              <a:rPr dirty="0" sz="1200" lang="en-US">
                <a:latin typeface="+mj-lt"/>
                <a:cs typeface="Times New Roman" panose="02020603050405020304" pitchFamily="18" charset="0"/>
              </a:rPr>
              <a:t>Questioning </a:t>
            </a:r>
            <a:r>
              <a:rPr dirty="0" sz="1200" lang="en-US" smtClean="0">
                <a:latin typeface="+mj-lt"/>
                <a:cs typeface="Times New Roman" panose="02020603050405020304" pitchFamily="18" charset="0"/>
              </a:rPr>
              <a:t>Techniques					09</a:t>
            </a:r>
            <a:endParaRPr dirty="0" sz="1200" lang="en-US">
              <a:latin typeface="+mj-lt"/>
              <a:cs typeface="Times New Roman" panose="02020603050405020304" pitchFamily="18" charset="0"/>
            </a:endParaRPr>
          </a:p>
          <a:p>
            <a:pPr algn="just">
              <a:lnSpc>
                <a:spcPct val="150000"/>
              </a:lnSpc>
            </a:pPr>
            <a:r>
              <a:rPr dirty="0" sz="1200" lang="en-US">
                <a:latin typeface="+mj-lt"/>
                <a:cs typeface="Times New Roman" panose="02020603050405020304" pitchFamily="18" charset="0"/>
              </a:rPr>
              <a:t>Face-to-Face vs. Online </a:t>
            </a:r>
            <a:r>
              <a:rPr dirty="0" sz="1200" lang="en-US" smtClean="0">
                <a:latin typeface="+mj-lt"/>
                <a:cs typeface="Times New Roman" panose="02020603050405020304" pitchFamily="18" charset="0"/>
              </a:rPr>
              <a:t>Interviews				10</a:t>
            </a:r>
            <a:endParaRPr dirty="0" sz="1200" lang="en-US">
              <a:latin typeface="+mj-lt"/>
              <a:cs typeface="Times New Roman" panose="02020603050405020304" pitchFamily="18" charset="0"/>
            </a:endParaRPr>
          </a:p>
          <a:p>
            <a:pPr algn="just">
              <a:lnSpc>
                <a:spcPct val="150000"/>
              </a:lnSpc>
            </a:pPr>
            <a:r>
              <a:rPr dirty="0" sz="1200" lang="en-US">
                <a:latin typeface="+mj-lt"/>
                <a:cs typeface="Times New Roman" panose="02020603050405020304" pitchFamily="18" charset="0"/>
              </a:rPr>
              <a:t>Comparison </a:t>
            </a:r>
            <a:r>
              <a:rPr dirty="0" sz="1200" lang="en-US" smtClean="0">
                <a:latin typeface="+mj-lt"/>
                <a:cs typeface="Times New Roman" panose="02020603050405020304" pitchFamily="18" charset="0"/>
              </a:rPr>
              <a:t>Table					11</a:t>
            </a:r>
            <a:endParaRPr dirty="0" sz="1200" lang="en-US">
              <a:latin typeface="+mj-lt"/>
              <a:cs typeface="Times New Roman" panose="02020603050405020304" pitchFamily="18" charset="0"/>
            </a:endParaRPr>
          </a:p>
          <a:p>
            <a:pPr algn="just">
              <a:lnSpc>
                <a:spcPct val="150000"/>
              </a:lnSpc>
            </a:pPr>
            <a:r>
              <a:rPr dirty="0" sz="1200" lang="en-US" smtClean="0">
                <a:latin typeface="+mj-lt"/>
                <a:cs typeface="Times New Roman" panose="02020603050405020304" pitchFamily="18" charset="0"/>
              </a:rPr>
              <a:t>Recommendations					12</a:t>
            </a:r>
            <a:endParaRPr dirty="0" sz="1200" lang="en-US">
              <a:latin typeface="+mj-lt"/>
              <a:cs typeface="Times New Roman" panose="02020603050405020304" pitchFamily="18" charset="0"/>
            </a:endParaRPr>
          </a:p>
          <a:p>
            <a:pPr algn="just">
              <a:lnSpc>
                <a:spcPct val="150000"/>
              </a:lnSpc>
            </a:pPr>
            <a:r>
              <a:rPr dirty="0" sz="1200" lang="en-US" smtClean="0">
                <a:latin typeface="+mj-lt"/>
                <a:cs typeface="Times New Roman" panose="02020603050405020304" pitchFamily="18" charset="0"/>
              </a:rPr>
              <a:t>Conclusion						13</a:t>
            </a:r>
            <a:endParaRPr dirty="0" sz="1200" lang="en-US">
              <a:latin typeface="+mj-lt"/>
              <a:cs typeface="Times New Roman" panose="02020603050405020304" pitchFamily="18" charset="0"/>
            </a:endParaRPr>
          </a:p>
          <a:p>
            <a:pPr algn="just">
              <a:lnSpc>
                <a:spcPct val="150000"/>
              </a:lnSpc>
            </a:pPr>
            <a:r>
              <a:rPr dirty="0" sz="1200" lang="en-US" smtClean="0">
                <a:latin typeface="+mj-lt"/>
                <a:cs typeface="Times New Roman" panose="02020603050405020304" pitchFamily="18" charset="0"/>
              </a:rPr>
              <a:t>References						14</a:t>
            </a:r>
            <a:endParaRPr dirty="0" sz="1200" lang="en-US">
              <a:latin typeface="+mj-lt"/>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40" name="Shape 1722"/>
        <p:cNvGrpSpPr/>
        <p:nvPr/>
      </p:nvGrpSpPr>
      <p:grpSpPr>
        <a:xfrm>
          <a:off x="0" y="0"/>
          <a:ext cx="0" cy="0"/>
          <a:chOff x="0" y="0"/>
          <a:chExt cx="0" cy="0"/>
        </a:xfrm>
      </p:grpSpPr>
      <p:sp>
        <p:nvSpPr>
          <p:cNvPr id="1048595" name="Google Shape;1723;p31"/>
          <p:cNvSpPr txBox="1">
            <a:spLocks noGrp="1"/>
          </p:cNvSpPr>
          <p:nvPr>
            <p:ph type="title"/>
          </p:nvPr>
        </p:nvSpPr>
        <p:spPr>
          <a:xfrm>
            <a:off x="1404191" y="443660"/>
            <a:ext cx="7845826" cy="572700"/>
          </a:xfrm>
          <a:prstGeom prst="rect"/>
        </p:spPr>
        <p:txBody>
          <a:bodyPr anchor="b" anchorCtr="0" bIns="91425" lIns="91425" rIns="91425" spcFirstLastPara="1" tIns="91425" wrap="square">
            <a:noAutofit/>
          </a:bodyPr>
          <a:p>
            <a:pPr lvl="0"/>
            <a:r>
              <a:rPr sz="2400" lang="en-US">
                <a:latin typeface="+mj-lt"/>
              </a:rPr>
              <a:t>Introduction to Cadbury (Birmingham)</a:t>
            </a:r>
            <a:endParaRPr dirty="0" sz="2400" lang="en-US">
              <a:latin typeface="+mj-lt"/>
            </a:endParaRPr>
          </a:p>
        </p:txBody>
      </p:sp>
      <p:sp>
        <p:nvSpPr>
          <p:cNvPr id="1048596" name="TextBox 3"/>
          <p:cNvSpPr txBox="1"/>
          <p:nvPr/>
        </p:nvSpPr>
        <p:spPr>
          <a:xfrm>
            <a:off x="828262" y="1221768"/>
            <a:ext cx="4777407" cy="3558540"/>
          </a:xfrm>
          <a:prstGeom prst="rect"/>
          <a:noFill/>
        </p:spPr>
        <p:txBody>
          <a:bodyPr rtlCol="0" wrap="square">
            <a:spAutoFit/>
          </a:bodyPr>
          <a:p>
            <a:pPr algn="just" indent="-171450" marL="171450">
              <a:lnSpc>
                <a:spcPct val="150000"/>
              </a:lnSpc>
              <a:buFont typeface="Arial" panose="020B0604020202020204" pitchFamily="34" charset="0"/>
              <a:buChar char="•"/>
            </a:pPr>
            <a:r>
              <a:rPr sz="1100" lang="en-US">
                <a:latin typeface="+mj-lt"/>
                <a:cs typeface="Times New Roman" panose="02020603050405020304" pitchFamily="18" charset="0"/>
              </a:rPr>
              <a:t>Cadbury was established in 1824 in Birmingham and has grown to be one of the most well-known confectionery brands in the world and currently falls under the parent company Mondelez international. </a:t>
            </a:r>
          </a:p>
          <a:p>
            <a:pPr algn="just" indent="-171450" marL="171450">
              <a:lnSpc>
                <a:spcPct val="150000"/>
              </a:lnSpc>
              <a:buFont typeface="Arial" panose="020B0604020202020204" pitchFamily="34" charset="0"/>
              <a:buChar char="•"/>
            </a:pPr>
            <a:endParaRPr sz="1100" lang="en-US">
              <a:latin typeface="+mj-lt"/>
              <a:cs typeface="Times New Roman" panose="02020603050405020304" pitchFamily="18" charset="0"/>
            </a:endParaRPr>
          </a:p>
          <a:p>
            <a:pPr algn="just" indent="-171450" marL="171450">
              <a:lnSpc>
                <a:spcPct val="150000"/>
              </a:lnSpc>
              <a:buFont typeface="Arial" panose="020B0604020202020204" pitchFamily="34" charset="0"/>
              <a:buChar char="•"/>
            </a:pPr>
            <a:r>
              <a:rPr sz="1100" lang="en-US">
                <a:latin typeface="+mj-lt"/>
                <a:cs typeface="Times New Roman" panose="02020603050405020304" pitchFamily="18" charset="0"/>
              </a:rPr>
              <a:t>The company is still based in Bournville, Birmingham, where its tradition of quality and innovation is still maintained in the UK. </a:t>
            </a:r>
          </a:p>
          <a:p>
            <a:pPr algn="just" indent="-171450" marL="171450">
              <a:lnSpc>
                <a:spcPct val="150000"/>
              </a:lnSpc>
              <a:buFont typeface="Arial" panose="020B0604020202020204" pitchFamily="34" charset="0"/>
              <a:buChar char="•"/>
            </a:pPr>
            <a:endParaRPr sz="1100" lang="en-US">
              <a:latin typeface="+mj-lt"/>
              <a:cs typeface="Times New Roman" panose="02020603050405020304" pitchFamily="18" charset="0"/>
            </a:endParaRPr>
          </a:p>
          <a:p>
            <a:pPr algn="just" indent="-171450" marL="171450">
              <a:lnSpc>
                <a:spcPct val="150000"/>
              </a:lnSpc>
              <a:buFont typeface="Arial" panose="020B0604020202020204" pitchFamily="34" charset="0"/>
              <a:buChar char="•"/>
            </a:pPr>
            <a:r>
              <a:rPr sz="1100" lang="en-US">
                <a:latin typeface="+mj-lt"/>
                <a:cs typeface="Times New Roman" panose="02020603050405020304" pitchFamily="18" charset="0"/>
              </a:rPr>
              <a:t>Cadbury is already experiencing a significant Business Transformation Project in order to improve its digital supply chain, operational effectiveness, and sustainability practices. </a:t>
            </a:r>
          </a:p>
          <a:p>
            <a:pPr algn="just" indent="-171450" marL="171450">
              <a:lnSpc>
                <a:spcPct val="150000"/>
              </a:lnSpc>
              <a:buFont typeface="Arial" panose="020B0604020202020204" pitchFamily="34" charset="0"/>
              <a:buChar char="•"/>
            </a:pPr>
            <a:endParaRPr sz="1100" lang="en-US">
              <a:latin typeface="+mj-lt"/>
              <a:cs typeface="Times New Roman" panose="02020603050405020304" pitchFamily="18" charset="0"/>
            </a:endParaRPr>
          </a:p>
          <a:p>
            <a:pPr algn="just" indent="-171450" marL="171450">
              <a:lnSpc>
                <a:spcPct val="150000"/>
              </a:lnSpc>
              <a:buFont typeface="Arial" panose="020B0604020202020204" pitchFamily="34" charset="0"/>
              <a:buChar char="•"/>
            </a:pPr>
            <a:r>
              <a:rPr sz="1100" lang="en-US">
                <a:latin typeface="+mj-lt"/>
                <a:cs typeface="Times New Roman" panose="02020603050405020304" pitchFamily="18" charset="0"/>
              </a:rPr>
              <a:t>The Human Resources department is very crucial in attracting competent professionals who can lead this transformative initiative.</a:t>
            </a:r>
            <a:endParaRPr dirty="0" sz="1100" lang="en-US">
              <a:latin typeface="+mj-lt"/>
              <a:cs typeface="Times New Roman" panose="02020603050405020304" pitchFamily="18" charset="0"/>
            </a:endParaRPr>
          </a:p>
        </p:txBody>
      </p:sp>
      <p:pic>
        <p:nvPicPr>
          <p:cNvPr id="2097153" name="Picture 1"/>
          <p:cNvPicPr>
            <a:picLocks noChangeAspect="1"/>
          </p:cNvPicPr>
          <p:nvPr/>
        </p:nvPicPr>
        <p:blipFill>
          <a:blip xmlns:r="http://schemas.openxmlformats.org/officeDocument/2006/relationships" r:embed="rId1"/>
          <a:stretch>
            <a:fillRect/>
          </a:stretch>
        </p:blipFill>
        <p:spPr>
          <a:xfrm>
            <a:off x="6550577" y="1043348"/>
            <a:ext cx="2107924" cy="1912370"/>
          </a:xfrm>
          <a:prstGeom prst="rect"/>
        </p:spPr>
      </p:pic>
      <p:pic>
        <p:nvPicPr>
          <p:cNvPr id="2097154" name="Picture 2"/>
          <p:cNvPicPr>
            <a:picLocks noChangeAspect="1"/>
          </p:cNvPicPr>
          <p:nvPr/>
        </p:nvPicPr>
        <p:blipFill>
          <a:blip xmlns:r="http://schemas.openxmlformats.org/officeDocument/2006/relationships" r:embed="rId2"/>
          <a:stretch>
            <a:fillRect/>
          </a:stretch>
        </p:blipFill>
        <p:spPr>
          <a:xfrm>
            <a:off x="5930348" y="3024033"/>
            <a:ext cx="3213652" cy="1612625"/>
          </a:xfrm>
          <a:prstGeom prst="rec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43" name="Shape 1722"/>
        <p:cNvGrpSpPr/>
        <p:nvPr/>
      </p:nvGrpSpPr>
      <p:grpSpPr>
        <a:xfrm>
          <a:off x="0" y="0"/>
          <a:ext cx="0" cy="0"/>
          <a:chOff x="0" y="0"/>
          <a:chExt cx="0" cy="0"/>
        </a:xfrm>
      </p:grpSpPr>
      <p:sp>
        <p:nvSpPr>
          <p:cNvPr id="1048599" name="Google Shape;1723;p31"/>
          <p:cNvSpPr txBox="1">
            <a:spLocks noGrp="1"/>
          </p:cNvSpPr>
          <p:nvPr>
            <p:ph type="title"/>
          </p:nvPr>
        </p:nvSpPr>
        <p:spPr>
          <a:xfrm>
            <a:off x="1404191" y="443660"/>
            <a:ext cx="7845826" cy="572700"/>
          </a:xfrm>
          <a:prstGeom prst="rect"/>
        </p:spPr>
        <p:txBody>
          <a:bodyPr anchor="b" anchorCtr="0" bIns="91425" lIns="91425" rIns="91425" spcFirstLastPara="1" tIns="91425" wrap="square">
            <a:noAutofit/>
          </a:bodyPr>
          <a:p>
            <a:pPr lvl="0"/>
            <a:r>
              <a:rPr dirty="0" sz="2400" lang="en-US">
                <a:latin typeface="+mj-lt"/>
              </a:rPr>
              <a:t>Recruitment Process</a:t>
            </a:r>
            <a:endParaRPr dirty="0" sz="2400" lang="en-US">
              <a:latin typeface="+mj-lt"/>
            </a:endParaRPr>
          </a:p>
        </p:txBody>
      </p:sp>
      <p:sp>
        <p:nvSpPr>
          <p:cNvPr id="1048600" name="TextBox 3"/>
          <p:cNvSpPr txBox="1"/>
          <p:nvPr/>
        </p:nvSpPr>
        <p:spPr>
          <a:xfrm>
            <a:off x="960787" y="1480186"/>
            <a:ext cx="3260032" cy="3558540"/>
          </a:xfrm>
          <a:prstGeom prst="rect"/>
          <a:noFill/>
        </p:spPr>
        <p:txBody>
          <a:bodyPr rtlCol="0" wrap="square">
            <a:spAutoFit/>
          </a:bodyPr>
          <a:p>
            <a:pPr algn="just">
              <a:lnSpc>
                <a:spcPct val="150000"/>
              </a:lnSpc>
            </a:pPr>
            <a:r>
              <a:rPr sz="1100" lang="en-US">
                <a:latin typeface="+mj-lt"/>
                <a:cs typeface="Times New Roman" panose="02020603050405020304" pitchFamily="18" charset="0"/>
              </a:rPr>
              <a:t>Recruitment is the process of choosing the appropriate individual to work in the appropriate job at the appropriate time in order to achieve organisation objectives. It starts with proper planning of workforce and job analysis to find out the staffing requirement. Candidate sourcing is done through a clear job description and person specification, which is then followed by screening and shortlisting. The structured interviews and tests provide equal treatment and success in the selection, as the successful candidate will be finally selected and successfully onboarded.</a:t>
            </a:r>
            <a:endParaRPr dirty="0" sz="1100" lang="en-US">
              <a:latin typeface="+mj-lt"/>
              <a:cs typeface="Times New Roman" panose="02020603050405020304" pitchFamily="18" charset="0"/>
            </a:endParaRPr>
          </a:p>
        </p:txBody>
      </p:sp>
      <p:graphicFrame>
        <p:nvGraphicFramePr>
          <p:cNvPr id="4194304" name="Diagram 1"/>
          <p:cNvGraphicFramePr>
            <a:graphicFrameLocks/>
          </p:cNvGraphicFramePr>
          <p:nvPr/>
        </p:nvGraphicFramePr>
        <p:xfrm>
          <a:off x="3763617" y="516641"/>
          <a:ext cx="6096000" cy="4064000"/>
        </p:xfrm>
        <a:graphic>
          <a:graphicData uri="http://schemas.openxmlformats.org/drawingml/2006/diagram">
            <dgm:relIds xmlns:dgm="http://schemas.openxmlformats.org/drawingml/2006/diagram" xmlns:r="http://schemas.openxmlformats.org/officeDocument/2006/relationships" r:dm="rId2" r:lo="rId1" r:qs="rId5" r:cs="rId4"/>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46" name="Shape 1722"/>
        <p:cNvGrpSpPr/>
        <p:nvPr/>
      </p:nvGrpSpPr>
      <p:grpSpPr>
        <a:xfrm>
          <a:off x="0" y="0"/>
          <a:ext cx="0" cy="0"/>
          <a:chOff x="0" y="0"/>
          <a:chExt cx="0" cy="0"/>
        </a:xfrm>
      </p:grpSpPr>
      <p:sp>
        <p:nvSpPr>
          <p:cNvPr id="1048603" name="Google Shape;1723;p31"/>
          <p:cNvSpPr txBox="1">
            <a:spLocks noGrp="1"/>
          </p:cNvSpPr>
          <p:nvPr>
            <p:ph type="title"/>
          </p:nvPr>
        </p:nvSpPr>
        <p:spPr>
          <a:xfrm>
            <a:off x="1410818" y="331017"/>
            <a:ext cx="7845826" cy="572700"/>
          </a:xfrm>
          <a:prstGeom prst="rect"/>
        </p:spPr>
        <p:txBody>
          <a:bodyPr anchor="b" anchorCtr="0" bIns="91425" lIns="91425" rIns="91425" spcFirstLastPara="1" tIns="91425" wrap="square">
            <a:noAutofit/>
          </a:bodyPr>
          <a:p>
            <a:pPr lvl="0"/>
            <a:r>
              <a:rPr dirty="0" sz="2400" lang="en-US">
                <a:latin typeface="+mj-lt"/>
              </a:rPr>
              <a:t>Job Analysis, Description &amp; Person Specification</a:t>
            </a:r>
            <a:endParaRPr dirty="0" sz="2400" lang="en-US">
              <a:latin typeface="+mj-lt"/>
            </a:endParaRPr>
          </a:p>
        </p:txBody>
      </p:sp>
      <p:sp>
        <p:nvSpPr>
          <p:cNvPr id="1048604" name="TextBox 3"/>
          <p:cNvSpPr txBox="1"/>
          <p:nvPr/>
        </p:nvSpPr>
        <p:spPr>
          <a:xfrm>
            <a:off x="708993" y="1016360"/>
            <a:ext cx="5314119" cy="3634741"/>
          </a:xfrm>
          <a:prstGeom prst="rect"/>
          <a:noFill/>
        </p:spPr>
        <p:txBody>
          <a:bodyPr rtlCol="0" wrap="square">
            <a:spAutoFit/>
          </a:bodyPr>
          <a:p>
            <a:pPr algn="just">
              <a:lnSpc>
                <a:spcPct val="150000"/>
              </a:lnSpc>
            </a:pPr>
            <a:r>
              <a:rPr b="1" dirty="0" lang="en-US">
                <a:solidFill>
                  <a:schemeClr val="accent1"/>
                </a:solidFill>
                <a:latin typeface="+mj-lt"/>
                <a:cs typeface="Times New Roman" panose="02020603050405020304" pitchFamily="18" charset="0"/>
              </a:rPr>
              <a:t>Job </a:t>
            </a:r>
            <a:r>
              <a:rPr b="1" dirty="0" lang="en-US" smtClean="0">
                <a:solidFill>
                  <a:schemeClr val="accent1"/>
                </a:solidFill>
                <a:latin typeface="+mj-lt"/>
                <a:cs typeface="Times New Roman" panose="02020603050405020304" pitchFamily="18" charset="0"/>
              </a:rPr>
              <a:t>Role- </a:t>
            </a:r>
            <a:r>
              <a:rPr b="1" dirty="0" lang="en-US">
                <a:solidFill>
                  <a:schemeClr val="accent1"/>
                </a:solidFill>
                <a:latin typeface="+mj-lt"/>
                <a:cs typeface="Times New Roman" panose="02020603050405020304" pitchFamily="18" charset="0"/>
              </a:rPr>
              <a:t>Business Transformation Project Manager</a:t>
            </a:r>
          </a:p>
          <a:p>
            <a:pPr algn="just">
              <a:lnSpc>
                <a:spcPct val="150000"/>
              </a:lnSpc>
            </a:pPr>
            <a:endParaRPr dirty="0" sz="1100" lang="en-US">
              <a:latin typeface="+mj-lt"/>
              <a:cs typeface="Times New Roman" panose="02020603050405020304" pitchFamily="18" charset="0"/>
            </a:endParaRPr>
          </a:p>
          <a:p>
            <a:pPr algn="just" indent="-171450" marL="171450">
              <a:lnSpc>
                <a:spcPct val="150000"/>
              </a:lnSpc>
              <a:buFont typeface="Arial" panose="020B0604020202020204" pitchFamily="34" charset="0"/>
              <a:buChar char="•"/>
            </a:pPr>
            <a:r>
              <a:rPr b="1" dirty="0" sz="1100" lang="en-US">
                <a:latin typeface="+mj-lt"/>
                <a:cs typeface="Times New Roman" panose="02020603050405020304" pitchFamily="18" charset="0"/>
              </a:rPr>
              <a:t>Job </a:t>
            </a:r>
            <a:r>
              <a:rPr b="1" dirty="0" sz="1100" lang="en-US" smtClean="0">
                <a:latin typeface="+mj-lt"/>
                <a:cs typeface="Times New Roman" panose="02020603050405020304" pitchFamily="18" charset="0"/>
              </a:rPr>
              <a:t>Analysis</a:t>
            </a:r>
            <a:endParaRPr b="1" dirty="0" sz="1100" lang="en-US">
              <a:latin typeface="+mj-lt"/>
              <a:cs typeface="Times New Roman" panose="02020603050405020304" pitchFamily="18" charset="0"/>
            </a:endParaRPr>
          </a:p>
          <a:p>
            <a:pPr algn="just">
              <a:lnSpc>
                <a:spcPct val="150000"/>
              </a:lnSpc>
            </a:pPr>
            <a:r>
              <a:rPr dirty="0" sz="1100" lang="en-US">
                <a:latin typeface="+mj-lt"/>
                <a:cs typeface="Times New Roman" panose="02020603050405020304" pitchFamily="18" charset="0"/>
              </a:rPr>
              <a:t>This will determine the most important duties and responsibilities, competencies needed and reporting line of the role to make sure that they align with the transformation goals of </a:t>
            </a:r>
            <a:r>
              <a:rPr dirty="0" sz="1100" lang="en-US" smtClean="0">
                <a:latin typeface="+mj-lt"/>
                <a:cs typeface="Times New Roman" panose="02020603050405020304" pitchFamily="18" charset="0"/>
              </a:rPr>
              <a:t>Cadbury.</a:t>
            </a:r>
            <a:endParaRPr dirty="0" sz="1100" lang="en-US">
              <a:latin typeface="+mj-lt"/>
              <a:cs typeface="Times New Roman" panose="02020603050405020304" pitchFamily="18" charset="0"/>
            </a:endParaRPr>
          </a:p>
          <a:p>
            <a:pPr algn="just">
              <a:lnSpc>
                <a:spcPct val="150000"/>
              </a:lnSpc>
            </a:pPr>
            <a:endParaRPr dirty="0" sz="600" lang="en-US">
              <a:latin typeface="+mj-lt"/>
              <a:cs typeface="Times New Roman" panose="02020603050405020304" pitchFamily="18" charset="0"/>
            </a:endParaRPr>
          </a:p>
          <a:p>
            <a:pPr algn="just" indent="-171450" marL="171450">
              <a:lnSpc>
                <a:spcPct val="150000"/>
              </a:lnSpc>
              <a:buFont typeface="Arial" panose="020B0604020202020204" pitchFamily="34" charset="0"/>
              <a:buChar char="•"/>
            </a:pPr>
            <a:r>
              <a:rPr b="1" dirty="0" sz="1100" lang="en-US">
                <a:latin typeface="+mj-lt"/>
                <a:cs typeface="Times New Roman" panose="02020603050405020304" pitchFamily="18" charset="0"/>
              </a:rPr>
              <a:t>Job </a:t>
            </a:r>
            <a:r>
              <a:rPr b="1" dirty="0" sz="1100" lang="en-US" smtClean="0">
                <a:latin typeface="+mj-lt"/>
                <a:cs typeface="Times New Roman" panose="02020603050405020304" pitchFamily="18" charset="0"/>
              </a:rPr>
              <a:t>Description</a:t>
            </a:r>
            <a:endParaRPr b="1" dirty="0" sz="1100" lang="en-US">
              <a:latin typeface="+mj-lt"/>
              <a:cs typeface="Times New Roman" panose="02020603050405020304" pitchFamily="18" charset="0"/>
            </a:endParaRPr>
          </a:p>
          <a:p>
            <a:pPr algn="just">
              <a:lnSpc>
                <a:spcPct val="150000"/>
              </a:lnSpc>
            </a:pPr>
            <a:r>
              <a:rPr dirty="0" sz="1100" lang="en-US">
                <a:latin typeface="+mj-lt"/>
                <a:cs typeface="Times New Roman" panose="02020603050405020304" pitchFamily="18" charset="0"/>
              </a:rPr>
              <a:t>The digital supply chain integration project will be guided by the manager who will manage project timeframes and timelines, as well as organize cross-functional teams to achieve efficiency and </a:t>
            </a:r>
            <a:r>
              <a:rPr dirty="0" sz="1100" lang="en-US" smtClean="0">
                <a:latin typeface="+mj-lt"/>
                <a:cs typeface="Times New Roman" panose="02020603050405020304" pitchFamily="18" charset="0"/>
              </a:rPr>
              <a:t>innovativeness.</a:t>
            </a:r>
            <a:endParaRPr dirty="0" sz="1100" lang="en-US">
              <a:latin typeface="+mj-lt"/>
              <a:cs typeface="Times New Roman" panose="02020603050405020304" pitchFamily="18" charset="0"/>
            </a:endParaRPr>
          </a:p>
          <a:p>
            <a:pPr algn="just">
              <a:lnSpc>
                <a:spcPct val="150000"/>
              </a:lnSpc>
            </a:pPr>
            <a:endParaRPr dirty="0" sz="600" lang="en-US">
              <a:latin typeface="+mj-lt"/>
              <a:cs typeface="Times New Roman" panose="02020603050405020304" pitchFamily="18" charset="0"/>
            </a:endParaRPr>
          </a:p>
          <a:p>
            <a:pPr algn="just" indent="-171450" marL="171450">
              <a:lnSpc>
                <a:spcPct val="150000"/>
              </a:lnSpc>
              <a:buFont typeface="Arial" panose="020B0604020202020204" pitchFamily="34" charset="0"/>
              <a:buChar char="•"/>
            </a:pPr>
            <a:r>
              <a:rPr b="1" dirty="0" sz="1100" lang="en-US">
                <a:latin typeface="+mj-lt"/>
                <a:cs typeface="Times New Roman" panose="02020603050405020304" pitchFamily="18" charset="0"/>
              </a:rPr>
              <a:t>Person </a:t>
            </a:r>
            <a:r>
              <a:rPr b="1" dirty="0" sz="1100" lang="en-US" smtClean="0">
                <a:latin typeface="+mj-lt"/>
                <a:cs typeface="Times New Roman" panose="02020603050405020304" pitchFamily="18" charset="0"/>
              </a:rPr>
              <a:t>Specification</a:t>
            </a:r>
            <a:endParaRPr b="1" dirty="0" sz="1100" lang="en-US">
              <a:latin typeface="+mj-lt"/>
              <a:cs typeface="Times New Roman" panose="02020603050405020304" pitchFamily="18" charset="0"/>
            </a:endParaRPr>
          </a:p>
          <a:p>
            <a:pPr algn="just">
              <a:lnSpc>
                <a:spcPct val="150000"/>
              </a:lnSpc>
            </a:pPr>
            <a:r>
              <a:rPr dirty="0" sz="1100" lang="en-US">
                <a:latin typeface="+mj-lt"/>
                <a:cs typeface="Times New Roman" panose="02020603050405020304" pitchFamily="18" charset="0"/>
              </a:rPr>
              <a:t>Management/Engineering Degree, more than five years of experience in project leadership, good communication, innovation and adaptability skills.</a:t>
            </a:r>
          </a:p>
        </p:txBody>
      </p:sp>
      <p:graphicFrame>
        <p:nvGraphicFramePr>
          <p:cNvPr id="4194305" name="Diagram 2"/>
          <p:cNvGraphicFramePr>
            <a:graphicFrameLocks/>
          </p:cNvGraphicFramePr>
          <p:nvPr/>
        </p:nvGraphicFramePr>
        <p:xfrm>
          <a:off x="6156960" y="1016360"/>
          <a:ext cx="2682239" cy="3494680"/>
        </p:xfrm>
        <a:graphic>
          <a:graphicData uri="http://schemas.openxmlformats.org/drawingml/2006/diagram">
            <dgm:relIds xmlns:dgm="http://schemas.openxmlformats.org/drawingml/2006/diagram" xmlns:r="http://schemas.openxmlformats.org/officeDocument/2006/relationships" r:dm="rId2" r:lo="rId1" r:qs="rId5" r:cs="rId4"/>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49" name="Shape 1722"/>
        <p:cNvGrpSpPr/>
        <p:nvPr/>
      </p:nvGrpSpPr>
      <p:grpSpPr>
        <a:xfrm>
          <a:off x="0" y="0"/>
          <a:ext cx="0" cy="0"/>
          <a:chOff x="0" y="0"/>
          <a:chExt cx="0" cy="0"/>
        </a:xfrm>
      </p:grpSpPr>
      <p:sp>
        <p:nvSpPr>
          <p:cNvPr id="1048607" name="Google Shape;1723;p31"/>
          <p:cNvSpPr txBox="1">
            <a:spLocks noGrp="1"/>
          </p:cNvSpPr>
          <p:nvPr>
            <p:ph type="title"/>
          </p:nvPr>
        </p:nvSpPr>
        <p:spPr>
          <a:xfrm>
            <a:off x="1404191" y="321740"/>
            <a:ext cx="7845826" cy="572700"/>
          </a:xfrm>
          <a:prstGeom prst="rect"/>
        </p:spPr>
        <p:txBody>
          <a:bodyPr anchor="b" anchorCtr="0" bIns="91425" lIns="91425" rIns="91425" spcFirstLastPara="1" tIns="91425" wrap="square">
            <a:noAutofit/>
          </a:bodyPr>
          <a:p>
            <a:pPr lvl="0"/>
            <a:r>
              <a:rPr dirty="0" sz="2400" lang="en-US">
                <a:latin typeface="+mj-lt"/>
              </a:rPr>
              <a:t>Interview Type </a:t>
            </a:r>
            <a:r>
              <a:rPr dirty="0" sz="2400" lang="en-US" smtClean="0">
                <a:latin typeface="+mj-lt"/>
              </a:rPr>
              <a:t>1- </a:t>
            </a:r>
            <a:r>
              <a:rPr dirty="0" sz="2400" lang="en-US">
                <a:latin typeface="+mj-lt"/>
              </a:rPr>
              <a:t>Structured Interview</a:t>
            </a:r>
            <a:endParaRPr dirty="0" sz="2400" lang="en-US">
              <a:latin typeface="+mj-lt"/>
            </a:endParaRPr>
          </a:p>
        </p:txBody>
      </p:sp>
      <p:sp>
        <p:nvSpPr>
          <p:cNvPr id="1048608" name="TextBox 3"/>
          <p:cNvSpPr txBox="1"/>
          <p:nvPr/>
        </p:nvSpPr>
        <p:spPr>
          <a:xfrm>
            <a:off x="681902" y="1203510"/>
            <a:ext cx="4912871" cy="3723639"/>
          </a:xfrm>
          <a:prstGeom prst="rect"/>
          <a:noFill/>
        </p:spPr>
        <p:txBody>
          <a:bodyPr rtlCol="0" wrap="square">
            <a:spAutoFit/>
          </a:bodyPr>
          <a:p>
            <a:pPr algn="just" indent="-171450" marL="171450">
              <a:lnSpc>
                <a:spcPct val="200000"/>
              </a:lnSpc>
              <a:buFont typeface="Arial" panose="020B0604020202020204" pitchFamily="34" charset="0"/>
              <a:buChar char="•"/>
            </a:pPr>
            <a:r>
              <a:rPr sz="1100" lang="en-US">
                <a:latin typeface="+mj-lt"/>
                <a:cs typeface="Times New Roman" panose="02020603050405020304" pitchFamily="18" charset="0"/>
              </a:rPr>
              <a:t>Structured interview is based on a standard set of predetermined questions to be administered to all the candidates, and this helps in maintaining uniformity and fairness in the recruitment process. </a:t>
            </a:r>
          </a:p>
          <a:p>
            <a:pPr algn="just" indent="-171450" marL="171450">
              <a:lnSpc>
                <a:spcPct val="200000"/>
              </a:lnSpc>
              <a:buFont typeface="Arial" panose="020B0604020202020204" pitchFamily="34" charset="0"/>
              <a:buChar char="•"/>
            </a:pPr>
            <a:r>
              <a:rPr sz="1100" lang="en-US">
                <a:latin typeface="+mj-lt"/>
                <a:cs typeface="Times New Roman" panose="02020603050405020304" pitchFamily="18" charset="0"/>
              </a:rPr>
              <a:t>This will reduce the level of bias and will enable the objective comparison of the applicants on their responses. It is especially good in managerial positions where dependability and openness are a must. </a:t>
            </a:r>
          </a:p>
          <a:p>
            <a:pPr algn="just" indent="-171450" marL="171450">
              <a:lnSpc>
                <a:spcPct val="200000"/>
              </a:lnSpc>
              <a:buFont typeface="Arial" panose="020B0604020202020204" pitchFamily="34" charset="0"/>
              <a:buChar char="•"/>
            </a:pPr>
            <a:r>
              <a:rPr sz="1100" lang="en-US">
                <a:latin typeface="+mj-lt"/>
                <a:cs typeface="Times New Roman" panose="02020603050405020304" pitchFamily="18" charset="0"/>
              </a:rPr>
              <a:t>As an example, questions such as, explain a time when you conducted digital transformation in a manufacturing environment will be used to test the leadership, analytical and problem solving abilities of the candidate in real life situations.</a:t>
            </a:r>
            <a:endParaRPr dirty="0" sz="1100" lang="en-US">
              <a:latin typeface="+mj-lt"/>
              <a:cs typeface="Times New Roman" panose="02020603050405020304" pitchFamily="18" charset="0"/>
            </a:endParaRPr>
          </a:p>
        </p:txBody>
      </p:sp>
      <p:pic>
        <p:nvPicPr>
          <p:cNvPr id="2097155" name="Picture 2"/>
          <p:cNvPicPr>
            <a:picLocks noChangeAspect="1"/>
          </p:cNvPicPr>
          <p:nvPr/>
        </p:nvPicPr>
        <p:blipFill>
          <a:blip xmlns:r="http://schemas.openxmlformats.org/officeDocument/2006/relationships" r:embed="rId1"/>
          <a:stretch>
            <a:fillRect/>
          </a:stretch>
        </p:blipFill>
        <p:spPr>
          <a:xfrm>
            <a:off x="5711627" y="1144694"/>
            <a:ext cx="3317227" cy="2824480"/>
          </a:xfrm>
          <a:prstGeom prst="rec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52" name="Shape 1722"/>
        <p:cNvGrpSpPr/>
        <p:nvPr/>
      </p:nvGrpSpPr>
      <p:grpSpPr>
        <a:xfrm>
          <a:off x="0" y="0"/>
          <a:ext cx="0" cy="0"/>
          <a:chOff x="0" y="0"/>
          <a:chExt cx="0" cy="0"/>
        </a:xfrm>
      </p:grpSpPr>
      <p:sp>
        <p:nvSpPr>
          <p:cNvPr id="1048611" name="Google Shape;1723;p31"/>
          <p:cNvSpPr txBox="1">
            <a:spLocks noGrp="1"/>
          </p:cNvSpPr>
          <p:nvPr>
            <p:ph type="title"/>
          </p:nvPr>
        </p:nvSpPr>
        <p:spPr>
          <a:xfrm>
            <a:off x="1404191" y="443660"/>
            <a:ext cx="7686800" cy="572700"/>
          </a:xfrm>
          <a:prstGeom prst="rect"/>
        </p:spPr>
        <p:txBody>
          <a:bodyPr anchor="b" anchorCtr="0" bIns="91425" lIns="91425" rIns="91425" spcFirstLastPara="1" tIns="91425" wrap="square">
            <a:noAutofit/>
          </a:bodyPr>
          <a:p>
            <a:pPr lvl="0"/>
            <a:r>
              <a:rPr dirty="0" sz="2400" lang="en-US">
                <a:latin typeface="+mj-lt"/>
              </a:rPr>
              <a:t>Interview Type </a:t>
            </a:r>
            <a:r>
              <a:rPr dirty="0" sz="2400" lang="en-US" smtClean="0">
                <a:latin typeface="+mj-lt"/>
              </a:rPr>
              <a:t>2- </a:t>
            </a:r>
            <a:r>
              <a:rPr dirty="0" sz="2400" lang="en-US">
                <a:latin typeface="+mj-lt"/>
              </a:rPr>
              <a:t>Competency-Based Interview </a:t>
            </a:r>
            <a:endParaRPr dirty="0" sz="2400" lang="en-US">
              <a:latin typeface="+mj-lt"/>
            </a:endParaRPr>
          </a:p>
        </p:txBody>
      </p:sp>
      <p:sp>
        <p:nvSpPr>
          <p:cNvPr id="1048612" name="TextBox 3"/>
          <p:cNvSpPr txBox="1"/>
          <p:nvPr/>
        </p:nvSpPr>
        <p:spPr>
          <a:xfrm>
            <a:off x="708994" y="1327785"/>
            <a:ext cx="4651510" cy="2815591"/>
          </a:xfrm>
          <a:prstGeom prst="rect"/>
          <a:noFill/>
        </p:spPr>
        <p:txBody>
          <a:bodyPr rtlCol="0" wrap="square">
            <a:spAutoFit/>
          </a:bodyPr>
          <a:p>
            <a:pPr algn="just" indent="-171450" marL="171450">
              <a:lnSpc>
                <a:spcPct val="150000"/>
              </a:lnSpc>
              <a:buFont typeface="Arial" panose="020B0604020202020204" pitchFamily="34" charset="0"/>
              <a:buChar char="•"/>
            </a:pPr>
            <a:r>
              <a:rPr dirty="0" sz="1100" lang="en-US">
                <a:latin typeface="+mj-lt"/>
                <a:cs typeface="Times New Roman" panose="02020603050405020304" pitchFamily="18" charset="0"/>
              </a:rPr>
              <a:t>Competency-based interview is based on behavioral demonstrations of how the candidate has performed in the past to determine how he/she will perform in future. It assists in measuring the main competencies leadership, teamwork, problem-solving, and adaptability. </a:t>
            </a:r>
          </a:p>
          <a:p>
            <a:pPr algn="just" indent="-171450" marL="171450">
              <a:lnSpc>
                <a:spcPct val="150000"/>
              </a:lnSpc>
              <a:buFont typeface="Arial" panose="020B0604020202020204" pitchFamily="34" charset="0"/>
              <a:buChar char="•"/>
            </a:pPr>
            <a:r>
              <a:rPr dirty="0" sz="1100" lang="en-US">
                <a:latin typeface="+mj-lt"/>
                <a:cs typeface="Times New Roman" panose="02020603050405020304" pitchFamily="18" charset="0"/>
              </a:rPr>
              <a:t>The candidates would be requested to give particular illustrations of how they have exercised these skills in the former positions. As an example, Tell me about a situation when you were a leader of a diverse team in the context of change. The approach is useful in determining how the candidates use their skills in real and practical business situations.</a:t>
            </a:r>
          </a:p>
        </p:txBody>
      </p:sp>
      <p:pic>
        <p:nvPicPr>
          <p:cNvPr id="2097156" name="Picture 1"/>
          <p:cNvPicPr>
            <a:picLocks noChangeAspect="1"/>
          </p:cNvPicPr>
          <p:nvPr/>
        </p:nvPicPr>
        <p:blipFill>
          <a:blip xmlns:r="http://schemas.openxmlformats.org/officeDocument/2006/relationships" r:embed="rId1"/>
          <a:stretch>
            <a:fillRect/>
          </a:stretch>
        </p:blipFill>
        <p:spPr>
          <a:xfrm>
            <a:off x="5593155" y="1643269"/>
            <a:ext cx="3550846" cy="2080592"/>
          </a:xfrm>
          <a:prstGeom prst="rec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55" name="Shape 1722"/>
        <p:cNvGrpSpPr/>
        <p:nvPr/>
      </p:nvGrpSpPr>
      <p:grpSpPr>
        <a:xfrm>
          <a:off x="0" y="0"/>
          <a:ext cx="0" cy="0"/>
          <a:chOff x="0" y="0"/>
          <a:chExt cx="0" cy="0"/>
        </a:xfrm>
      </p:grpSpPr>
      <p:sp>
        <p:nvSpPr>
          <p:cNvPr id="1048615" name="Google Shape;1723;p31"/>
          <p:cNvSpPr txBox="1">
            <a:spLocks noGrp="1"/>
          </p:cNvSpPr>
          <p:nvPr>
            <p:ph type="title"/>
          </p:nvPr>
        </p:nvSpPr>
        <p:spPr>
          <a:xfrm>
            <a:off x="1404191" y="443660"/>
            <a:ext cx="7845826" cy="572700"/>
          </a:xfrm>
          <a:prstGeom prst="rect"/>
        </p:spPr>
        <p:txBody>
          <a:bodyPr anchor="b" anchorCtr="0" bIns="91425" lIns="91425" rIns="91425" spcFirstLastPara="1" tIns="91425" wrap="square">
            <a:noAutofit/>
          </a:bodyPr>
          <a:p>
            <a:pPr lvl="0"/>
            <a:r>
              <a:rPr sz="2400" lang="en-US">
                <a:latin typeface="+mj-lt"/>
              </a:rPr>
              <a:t>Interview Type 3: Panel Interview</a:t>
            </a:r>
            <a:endParaRPr dirty="0" sz="2400" lang="en-US">
              <a:latin typeface="+mj-lt"/>
            </a:endParaRPr>
          </a:p>
        </p:txBody>
      </p:sp>
      <p:sp>
        <p:nvSpPr>
          <p:cNvPr id="1048616" name="TextBox 3"/>
          <p:cNvSpPr txBox="1"/>
          <p:nvPr/>
        </p:nvSpPr>
        <p:spPr>
          <a:xfrm>
            <a:off x="695743" y="1248273"/>
            <a:ext cx="4843667" cy="3139321"/>
          </a:xfrm>
          <a:prstGeom prst="rect"/>
          <a:noFill/>
        </p:spPr>
        <p:txBody>
          <a:bodyPr rtlCol="0" wrap="square">
            <a:spAutoFit/>
          </a:bodyPr>
          <a:p>
            <a:pPr algn="just" indent="-171450" marL="171450">
              <a:lnSpc>
                <a:spcPct val="200000"/>
              </a:lnSpc>
              <a:buFont typeface="Arial" panose="020B0604020202020204" pitchFamily="34" charset="0"/>
              <a:buChar char="•"/>
            </a:pPr>
            <a:r>
              <a:rPr sz="1100" lang="en-US">
                <a:latin typeface="+mj-lt"/>
                <a:cs typeface="Times New Roman" panose="02020603050405020304" pitchFamily="18" charset="0"/>
              </a:rPr>
              <a:t>The panel interview involves a group of interviewers, who are usually the HR representative, Line Manager and Project Head, in order to have a balanced and fair evaluation process. Such an approach will collect a wide range of opinions on the suitability of each applicant to the position and reduce the influence of personal bias. </a:t>
            </a:r>
          </a:p>
          <a:p>
            <a:pPr algn="just" indent="-171450" marL="171450">
              <a:lnSpc>
                <a:spcPct val="200000"/>
              </a:lnSpc>
              <a:buFont typeface="Arial" panose="020B0604020202020204" pitchFamily="34" charset="0"/>
              <a:buChar char="•"/>
            </a:pPr>
            <a:r>
              <a:rPr sz="1100" lang="en-US">
                <a:latin typeface="+mj-lt"/>
                <a:cs typeface="Times New Roman" panose="02020603050405020304" pitchFamily="18" charset="0"/>
              </a:rPr>
              <a:t>It is especially useful in high-stake jobs, like the Business Transformation Project Manager, where strategic decision-making, ability to lead and technical skills will need to be thoroughly evaluated in the context of several professional perspectives.</a:t>
            </a:r>
            <a:endParaRPr dirty="0" sz="1100" lang="en-US">
              <a:latin typeface="+mj-lt"/>
              <a:cs typeface="Times New Roman" panose="02020603050405020304" pitchFamily="18" charset="0"/>
            </a:endParaRPr>
          </a:p>
        </p:txBody>
      </p:sp>
      <p:pic>
        <p:nvPicPr>
          <p:cNvPr id="2097157" name="Picture 1"/>
          <p:cNvPicPr>
            <a:picLocks noChangeAspect="1"/>
          </p:cNvPicPr>
          <p:nvPr/>
        </p:nvPicPr>
        <p:blipFill>
          <a:blip xmlns:r="http://schemas.openxmlformats.org/officeDocument/2006/relationships" r:embed="rId1"/>
          <a:stretch>
            <a:fillRect/>
          </a:stretch>
        </p:blipFill>
        <p:spPr>
          <a:xfrm>
            <a:off x="5658678" y="1351720"/>
            <a:ext cx="3485322" cy="2722907"/>
          </a:xfrm>
          <a:prstGeom prst="rec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58" name="Shape 1722"/>
        <p:cNvGrpSpPr/>
        <p:nvPr/>
      </p:nvGrpSpPr>
      <p:grpSpPr>
        <a:xfrm>
          <a:off x="0" y="0"/>
          <a:ext cx="0" cy="0"/>
          <a:chOff x="0" y="0"/>
          <a:chExt cx="0" cy="0"/>
        </a:xfrm>
      </p:grpSpPr>
      <p:sp>
        <p:nvSpPr>
          <p:cNvPr id="1048619" name="Google Shape;1723;p31"/>
          <p:cNvSpPr txBox="1">
            <a:spLocks noGrp="1"/>
          </p:cNvSpPr>
          <p:nvPr>
            <p:ph type="title"/>
          </p:nvPr>
        </p:nvSpPr>
        <p:spPr>
          <a:xfrm>
            <a:off x="1404191" y="443660"/>
            <a:ext cx="7845826" cy="572700"/>
          </a:xfrm>
          <a:prstGeom prst="rect"/>
        </p:spPr>
        <p:txBody>
          <a:bodyPr anchor="b" anchorCtr="0" bIns="91425" lIns="91425" rIns="91425" spcFirstLastPara="1" tIns="91425" wrap="square">
            <a:noAutofit/>
          </a:bodyPr>
          <a:p>
            <a:pPr lvl="0"/>
            <a:r>
              <a:rPr sz="2400" lang="en-US">
                <a:latin typeface="+mj-lt"/>
              </a:rPr>
              <a:t>Questioning Techniques</a:t>
            </a:r>
            <a:endParaRPr dirty="0" sz="2400" lang="en-US">
              <a:latin typeface="+mj-lt"/>
            </a:endParaRPr>
          </a:p>
        </p:txBody>
      </p:sp>
      <p:sp>
        <p:nvSpPr>
          <p:cNvPr id="1048620" name="TextBox 3"/>
          <p:cNvSpPr txBox="1"/>
          <p:nvPr/>
        </p:nvSpPr>
        <p:spPr>
          <a:xfrm>
            <a:off x="702368" y="1215142"/>
            <a:ext cx="5247858" cy="3107967"/>
          </a:xfrm>
          <a:prstGeom prst="rect"/>
          <a:noFill/>
        </p:spPr>
        <p:txBody>
          <a:bodyPr rtlCol="0" wrap="square">
            <a:spAutoFit/>
          </a:bodyPr>
          <a:p>
            <a:pPr algn="just" indent="-171450" marL="171450">
              <a:lnSpc>
                <a:spcPct val="150000"/>
              </a:lnSpc>
              <a:buFont typeface="Arial" panose="020B0604020202020204" pitchFamily="34" charset="0"/>
              <a:buChar char="•"/>
            </a:pPr>
            <a:r>
              <a:rPr dirty="0" sz="1100" lang="en-US">
                <a:latin typeface="+mj-lt"/>
                <a:cs typeface="Times New Roman" panose="02020603050405020304" pitchFamily="18" charset="0"/>
              </a:rPr>
              <a:t>Successful interview process can be achieved through effective methods of questioning, which can enable interviewers to determine the knowledge, reasoning and problem solving skills of the candidates. </a:t>
            </a:r>
            <a:endParaRPr dirty="0" sz="1100" lang="en-US" smtClean="0">
              <a:latin typeface="+mj-lt"/>
              <a:cs typeface="Times New Roman" panose="02020603050405020304" pitchFamily="18" charset="0"/>
            </a:endParaRPr>
          </a:p>
          <a:p>
            <a:pPr algn="just" indent="-171450" marL="171450">
              <a:lnSpc>
                <a:spcPct val="150000"/>
              </a:lnSpc>
              <a:buFont typeface="Arial" panose="020B0604020202020204" pitchFamily="34" charset="0"/>
              <a:buChar char="•"/>
            </a:pPr>
            <a:r>
              <a:rPr dirty="0" sz="1100" lang="en-US" smtClean="0">
                <a:latin typeface="+mj-lt"/>
                <a:cs typeface="Times New Roman" panose="02020603050405020304" pitchFamily="18" charset="0"/>
              </a:rPr>
              <a:t>Inquisitive </a:t>
            </a:r>
            <a:r>
              <a:rPr dirty="0" sz="1100" lang="en-US">
                <a:latin typeface="+mj-lt"/>
                <a:cs typeface="Times New Roman" panose="02020603050405020304" pitchFamily="18" charset="0"/>
              </a:rPr>
              <a:t>questions can also be used to help respondents give more detailed answers, like when you ask them, Can you tell me more about the way you dealt with that situation? Questions used in Socratics disrupt the reasoning and choice of a decision, such as, What is it about your choice of approach? Questions that are leading can be used to steer answers although caution is needed to ensure the question is not biased. </a:t>
            </a:r>
          </a:p>
          <a:p>
            <a:pPr algn="just" indent="-171450" marL="171450">
              <a:lnSpc>
                <a:spcPct val="150000"/>
              </a:lnSpc>
              <a:buFont typeface="Arial" panose="020B0604020202020204" pitchFamily="34" charset="0"/>
              <a:buChar char="•"/>
            </a:pPr>
            <a:r>
              <a:rPr dirty="0" sz="1100" lang="en-US">
                <a:latin typeface="+mj-lt"/>
                <a:cs typeface="Times New Roman" panose="02020603050405020304" pitchFamily="18" charset="0"/>
              </a:rPr>
              <a:t>Open-ended questions such as How would you manage stakeholder resistance? enable the candidates to speak freely and show their thoughts and communication abilities and analytical skills.</a:t>
            </a:r>
            <a:endParaRPr dirty="0" sz="1100" lang="en-US">
              <a:latin typeface="+mj-lt"/>
              <a:cs typeface="Times New Roman" panose="02020603050405020304" pitchFamily="18" charset="0"/>
            </a:endParaRPr>
          </a:p>
        </p:txBody>
      </p:sp>
      <p:pic>
        <p:nvPicPr>
          <p:cNvPr id="2097158" name="Picture 1"/>
          <p:cNvPicPr>
            <a:picLocks noChangeAspect="1"/>
          </p:cNvPicPr>
          <p:nvPr/>
        </p:nvPicPr>
        <p:blipFill rotWithShape="1">
          <a:blip xmlns:r="http://schemas.openxmlformats.org/officeDocument/2006/relationships" r:embed="rId1"/>
          <a:srcRect l="2593" t="10306" r="2206" b="6216"/>
          <a:stretch>
            <a:fillRect/>
          </a:stretch>
        </p:blipFill>
        <p:spPr>
          <a:xfrm>
            <a:off x="6212038" y="1345094"/>
            <a:ext cx="2931962" cy="2570923"/>
          </a:xfrm>
          <a:prstGeom prst="rec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61" name="Shape 1722"/>
        <p:cNvGrpSpPr/>
        <p:nvPr/>
      </p:nvGrpSpPr>
      <p:grpSpPr>
        <a:xfrm>
          <a:off x="0" y="0"/>
          <a:ext cx="0" cy="0"/>
          <a:chOff x="0" y="0"/>
          <a:chExt cx="0" cy="0"/>
        </a:xfrm>
      </p:grpSpPr>
      <p:sp>
        <p:nvSpPr>
          <p:cNvPr id="1048623" name="Google Shape;1723;p31"/>
          <p:cNvSpPr txBox="1">
            <a:spLocks noGrp="1"/>
          </p:cNvSpPr>
          <p:nvPr>
            <p:ph type="title"/>
          </p:nvPr>
        </p:nvSpPr>
        <p:spPr>
          <a:xfrm>
            <a:off x="1404191" y="443660"/>
            <a:ext cx="7845826" cy="572700"/>
          </a:xfrm>
          <a:prstGeom prst="rect"/>
        </p:spPr>
        <p:txBody>
          <a:bodyPr anchor="b" anchorCtr="0" bIns="91425" lIns="91425" rIns="91425" spcFirstLastPara="1" tIns="91425" wrap="square">
            <a:noAutofit/>
          </a:bodyPr>
          <a:p>
            <a:pPr lvl="0"/>
            <a:r>
              <a:rPr dirty="0" sz="2400" lang="en-US">
                <a:latin typeface="+mj-lt"/>
              </a:rPr>
              <a:t>Face-to-Face Interview</a:t>
            </a:r>
            <a:endParaRPr dirty="0" sz="2400" lang="en-US">
              <a:latin typeface="+mj-lt"/>
            </a:endParaRPr>
          </a:p>
        </p:txBody>
      </p:sp>
      <p:sp>
        <p:nvSpPr>
          <p:cNvPr id="1048624" name="TextBox 3"/>
          <p:cNvSpPr txBox="1"/>
          <p:nvPr/>
        </p:nvSpPr>
        <p:spPr>
          <a:xfrm>
            <a:off x="815012" y="1398489"/>
            <a:ext cx="5141841" cy="2600135"/>
          </a:xfrm>
          <a:prstGeom prst="rect"/>
          <a:noFill/>
        </p:spPr>
        <p:txBody>
          <a:bodyPr rtlCol="0" wrap="square">
            <a:spAutoFit/>
          </a:bodyPr>
          <a:p>
            <a:pPr algn="just" indent="-171450" marL="171450">
              <a:lnSpc>
                <a:spcPct val="150000"/>
              </a:lnSpc>
              <a:buFont typeface="Arial" panose="020B0604020202020204" pitchFamily="34" charset="0"/>
              <a:buChar char="•"/>
            </a:pPr>
            <a:r>
              <a:rPr sz="1100" lang="en-US">
                <a:latin typeface="+mj-lt"/>
                <a:cs typeface="Times New Roman" panose="02020603050405020304" pitchFamily="18" charset="0"/>
              </a:rPr>
              <a:t>Face interview enables the interviewer to interact face to face with the candidate and this will enable the interviewer to develop rapport with the candidate as well as to determine non-verbal skill like body language, confidence and interest. </a:t>
            </a:r>
          </a:p>
          <a:p>
            <a:pPr algn="just" indent="-171450" marL="171450">
              <a:lnSpc>
                <a:spcPct val="150000"/>
              </a:lnSpc>
              <a:buFont typeface="Arial" panose="020B0604020202020204" pitchFamily="34" charset="0"/>
              <a:buChar char="•"/>
            </a:pPr>
            <a:r>
              <a:rPr sz="1100" lang="en-US">
                <a:latin typeface="+mj-lt"/>
                <a:cs typeface="Times New Roman" panose="02020603050405020304" pitchFamily="18" charset="0"/>
              </a:rPr>
              <a:t>Such a conventional method tends to make the communication process more personal and natural and minimizes the threats of disruptions caused by technology. But it may be time consuming, it involves coordination of schedules and it is not as flexible as virtual methods. </a:t>
            </a:r>
          </a:p>
          <a:p>
            <a:pPr algn="just" indent="-171450" marL="171450">
              <a:lnSpc>
                <a:spcPct val="150000"/>
              </a:lnSpc>
              <a:buFont typeface="Arial" panose="020B0604020202020204" pitchFamily="34" charset="0"/>
              <a:buChar char="•"/>
            </a:pPr>
            <a:r>
              <a:rPr sz="1100" lang="en-US">
                <a:latin typeface="+mj-lt"/>
                <a:cs typeface="Times New Roman" panose="02020603050405020304" pitchFamily="18" charset="0"/>
              </a:rPr>
              <a:t>It is still effective in the measurement of interpersonal skills and emotional intelligence in managerial recruitment despite these shortcomings.</a:t>
            </a:r>
            <a:endParaRPr dirty="0" sz="1100" lang="en-US">
              <a:latin typeface="+mj-lt"/>
              <a:cs typeface="Times New Roman" panose="02020603050405020304" pitchFamily="18" charset="0"/>
            </a:endParaRPr>
          </a:p>
        </p:txBody>
      </p:sp>
      <p:pic>
        <p:nvPicPr>
          <p:cNvPr id="2097159" name="Picture 1"/>
          <p:cNvPicPr>
            <a:picLocks noChangeAspect="1"/>
          </p:cNvPicPr>
          <p:nvPr/>
        </p:nvPicPr>
        <p:blipFill>
          <a:blip xmlns:r="http://schemas.openxmlformats.org/officeDocument/2006/relationships" r:embed="rId1"/>
          <a:stretch>
            <a:fillRect/>
          </a:stretch>
        </p:blipFill>
        <p:spPr>
          <a:xfrm>
            <a:off x="6029738" y="1560610"/>
            <a:ext cx="3114261" cy="2275894"/>
          </a:xfrm>
          <a:prstGeom prst="rec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64" name="Shape 1722"/>
        <p:cNvGrpSpPr/>
        <p:nvPr/>
      </p:nvGrpSpPr>
      <p:grpSpPr>
        <a:xfrm>
          <a:off x="0" y="0"/>
          <a:ext cx="0" cy="0"/>
          <a:chOff x="0" y="0"/>
          <a:chExt cx="0" cy="0"/>
        </a:xfrm>
      </p:grpSpPr>
      <p:sp>
        <p:nvSpPr>
          <p:cNvPr id="1048627" name="Google Shape;1723;p31"/>
          <p:cNvSpPr txBox="1">
            <a:spLocks noGrp="1"/>
          </p:cNvSpPr>
          <p:nvPr>
            <p:ph type="title"/>
          </p:nvPr>
        </p:nvSpPr>
        <p:spPr>
          <a:xfrm>
            <a:off x="1397565" y="377399"/>
            <a:ext cx="7845826" cy="572700"/>
          </a:xfrm>
          <a:prstGeom prst="rect"/>
        </p:spPr>
        <p:txBody>
          <a:bodyPr anchor="b" anchorCtr="0" bIns="91425" lIns="91425" rIns="91425" spcFirstLastPara="1" tIns="91425" wrap="square">
            <a:noAutofit/>
          </a:bodyPr>
          <a:p>
            <a:pPr lvl="0"/>
            <a:r>
              <a:rPr sz="2400" lang="en-US">
                <a:latin typeface="+mj-lt"/>
              </a:rPr>
              <a:t>Online Interview</a:t>
            </a:r>
            <a:endParaRPr dirty="0" sz="2400" lang="en-US">
              <a:latin typeface="+mj-lt"/>
            </a:endParaRPr>
          </a:p>
        </p:txBody>
      </p:sp>
      <p:sp>
        <p:nvSpPr>
          <p:cNvPr id="1048628" name="TextBox 3"/>
          <p:cNvSpPr txBox="1"/>
          <p:nvPr/>
        </p:nvSpPr>
        <p:spPr>
          <a:xfrm>
            <a:off x="583098" y="1209162"/>
            <a:ext cx="4896676" cy="2800767"/>
          </a:xfrm>
          <a:prstGeom prst="rect"/>
          <a:noFill/>
        </p:spPr>
        <p:txBody>
          <a:bodyPr rtlCol="0" wrap="square">
            <a:spAutoFit/>
          </a:bodyPr>
          <a:p>
            <a:pPr algn="just" indent="-171450" marL="171450">
              <a:lnSpc>
                <a:spcPct val="200000"/>
              </a:lnSpc>
              <a:buFont typeface="Arial" panose="020B0604020202020204" pitchFamily="34" charset="0"/>
              <a:buChar char="•"/>
            </a:pPr>
            <a:r>
              <a:rPr sz="1100" lang="en-US">
                <a:latin typeface="+mj-lt"/>
                <a:cs typeface="Times New Roman" panose="02020603050405020304" pitchFamily="18" charset="0"/>
              </a:rPr>
              <a:t>Online interviews offer flexibility and low cost means of assessing the candidates, as organizations can tap talent in various places without having to travel. This method is especially effective in preliminary screening or in those positions that are available remotely. </a:t>
            </a:r>
          </a:p>
          <a:p>
            <a:pPr algn="just" indent="-171450" marL="171450">
              <a:lnSpc>
                <a:spcPct val="200000"/>
              </a:lnSpc>
              <a:buFont typeface="Arial" panose="020B0604020202020204" pitchFamily="34" charset="0"/>
              <a:buChar char="•"/>
            </a:pPr>
            <a:r>
              <a:rPr sz="1100" lang="en-US">
                <a:latin typeface="+mj-lt"/>
                <a:cs typeface="Times New Roman" panose="02020603050405020304" pitchFamily="18" charset="0"/>
              </a:rPr>
              <a:t>Nonetheless, online interviews can be affected by connection or technical problems that can interfere with the process. Also, there is a more difficulty to measure soft skills, non-verbal and interpersonal dynamics that are more accurately perceived in face-to-face communication.</a:t>
            </a:r>
            <a:endParaRPr dirty="0" sz="1100" lang="en-US">
              <a:latin typeface="+mj-lt"/>
              <a:cs typeface="Times New Roman" panose="02020603050405020304" pitchFamily="18" charset="0"/>
            </a:endParaRPr>
          </a:p>
        </p:txBody>
      </p:sp>
      <p:pic>
        <p:nvPicPr>
          <p:cNvPr id="2097160" name="Picture 1"/>
          <p:cNvPicPr>
            <a:picLocks noChangeAspect="1"/>
          </p:cNvPicPr>
          <p:nvPr/>
        </p:nvPicPr>
        <p:blipFill>
          <a:blip xmlns:r="http://schemas.openxmlformats.org/officeDocument/2006/relationships" r:embed="rId1"/>
          <a:stretch>
            <a:fillRect/>
          </a:stretch>
        </p:blipFill>
        <p:spPr>
          <a:xfrm>
            <a:off x="5685002" y="1455474"/>
            <a:ext cx="3458998" cy="2308142"/>
          </a:xfrm>
          <a:prstGeom prst="rec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67" name="Shape 1722"/>
        <p:cNvGrpSpPr/>
        <p:nvPr/>
      </p:nvGrpSpPr>
      <p:grpSpPr>
        <a:xfrm>
          <a:off x="0" y="0"/>
          <a:ext cx="0" cy="0"/>
          <a:chOff x="0" y="0"/>
          <a:chExt cx="0" cy="0"/>
        </a:xfrm>
      </p:grpSpPr>
      <p:sp>
        <p:nvSpPr>
          <p:cNvPr id="1048631" name="Google Shape;1723;p31"/>
          <p:cNvSpPr txBox="1">
            <a:spLocks noGrp="1"/>
          </p:cNvSpPr>
          <p:nvPr>
            <p:ph type="title"/>
          </p:nvPr>
        </p:nvSpPr>
        <p:spPr>
          <a:xfrm>
            <a:off x="1404191" y="443660"/>
            <a:ext cx="7845826" cy="572700"/>
          </a:xfrm>
          <a:prstGeom prst="rect"/>
        </p:spPr>
        <p:txBody>
          <a:bodyPr anchor="b" anchorCtr="0" bIns="91425" lIns="91425" rIns="91425" spcFirstLastPara="1" tIns="91425" wrap="square">
            <a:noAutofit/>
          </a:bodyPr>
          <a:p>
            <a:pPr lvl="0"/>
            <a:r>
              <a:rPr sz="2400" lang="en-US">
                <a:latin typeface="+mj-lt"/>
              </a:rPr>
              <a:t>Comparison Table</a:t>
            </a:r>
            <a:endParaRPr dirty="0" sz="2400" lang="en-US">
              <a:latin typeface="+mj-lt"/>
            </a:endParaRPr>
          </a:p>
        </p:txBody>
      </p:sp>
      <p:graphicFrame>
        <p:nvGraphicFramePr>
          <p:cNvPr id="4194306" name="Table 1"/>
          <p:cNvGraphicFramePr>
            <a:graphicFrameLocks noGrp="1"/>
          </p:cNvGraphicFramePr>
          <p:nvPr/>
        </p:nvGraphicFramePr>
        <p:xfrm>
          <a:off x="971205" y="1283664"/>
          <a:ext cx="7775229" cy="3082926"/>
        </p:xfrm>
        <a:graphic>
          <a:graphicData uri="http://schemas.openxmlformats.org/drawingml/2006/table">
            <a:tbl>
              <a:tblPr>
                <a:tableStyleId>{3C2FFA5D-87B4-456A-9821-1D502468CF0F}</a:tableStyleId>
              </a:tblPr>
              <a:tblGrid>
                <a:gridCol w="2591743"/>
                <a:gridCol w="2591743"/>
                <a:gridCol w="2591743"/>
              </a:tblGrid>
              <a:tr h="513821">
                <a:tc>
                  <a:txBody>
                    <a:bodyPr/>
                    <a:p>
                      <a:pPr algn="ctr">
                        <a:lnSpc>
                          <a:spcPct val="150000"/>
                        </a:lnSpc>
                      </a:pPr>
                      <a:r>
                        <a:rPr b="1" dirty="0" sz="1600" lang="en-US"/>
                        <a:t>Criteria</a:t>
                      </a:r>
                    </a:p>
                  </a:txBody>
                  <a:tcPr anchor="ctr"/>
                </a:tc>
                <a:tc>
                  <a:txBody>
                    <a:bodyPr/>
                    <a:p>
                      <a:pPr algn="ctr">
                        <a:lnSpc>
                          <a:spcPct val="150000"/>
                        </a:lnSpc>
                      </a:pPr>
                      <a:r>
                        <a:rPr b="1" sz="1600" lang="en-US"/>
                        <a:t>Face-to-Face</a:t>
                      </a:r>
                    </a:p>
                  </a:txBody>
                  <a:tcPr anchor="ctr"/>
                </a:tc>
                <a:tc>
                  <a:txBody>
                    <a:bodyPr/>
                    <a:p>
                      <a:pPr algn="ctr">
                        <a:lnSpc>
                          <a:spcPct val="150000"/>
                        </a:lnSpc>
                      </a:pPr>
                      <a:r>
                        <a:rPr b="1" dirty="0" sz="1600" lang="en-US"/>
                        <a:t>Online</a:t>
                      </a:r>
                    </a:p>
                  </a:txBody>
                  <a:tcPr anchor="ctr"/>
                </a:tc>
              </a:tr>
              <a:tr h="513821">
                <a:tc>
                  <a:txBody>
                    <a:bodyPr/>
                    <a:p>
                      <a:pPr algn="ctr">
                        <a:lnSpc>
                          <a:spcPct val="150000"/>
                        </a:lnSpc>
                      </a:pPr>
                      <a:r>
                        <a:rPr dirty="0" lang="en-US"/>
                        <a:t>Rapport</a:t>
                      </a:r>
                    </a:p>
                  </a:txBody>
                  <a:tcPr anchor="ctr"/>
                </a:tc>
                <a:tc>
                  <a:txBody>
                    <a:bodyPr/>
                    <a:p>
                      <a:pPr algn="ctr">
                        <a:lnSpc>
                          <a:spcPct val="150000"/>
                        </a:lnSpc>
                      </a:pPr>
                      <a:r>
                        <a:rPr dirty="0" lang="en-US"/>
                        <a:t>Strong</a:t>
                      </a:r>
                    </a:p>
                  </a:txBody>
                  <a:tcPr anchor="ctr">
                    <a:solidFill>
                      <a:schemeClr val="accent6"/>
                    </a:solidFill>
                  </a:tcPr>
                </a:tc>
                <a:tc>
                  <a:txBody>
                    <a:bodyPr/>
                    <a:p>
                      <a:pPr algn="ctr">
                        <a:lnSpc>
                          <a:spcPct val="150000"/>
                        </a:lnSpc>
                      </a:pPr>
                      <a:r>
                        <a:rPr dirty="0" lang="en-US"/>
                        <a:t>Moderate</a:t>
                      </a:r>
                    </a:p>
                  </a:txBody>
                  <a:tcPr anchor="ctr">
                    <a:solidFill>
                      <a:srgbClr val="92D050"/>
                    </a:solidFill>
                  </a:tcPr>
                </a:tc>
              </a:tr>
              <a:tr h="513821">
                <a:tc>
                  <a:txBody>
                    <a:bodyPr/>
                    <a:p>
                      <a:pPr algn="ctr">
                        <a:lnSpc>
                          <a:spcPct val="150000"/>
                        </a:lnSpc>
                      </a:pPr>
                      <a:r>
                        <a:rPr lang="en-US"/>
                        <a:t>Cost</a:t>
                      </a:r>
                    </a:p>
                  </a:txBody>
                  <a:tcPr anchor="ctr"/>
                </a:tc>
                <a:tc>
                  <a:txBody>
                    <a:bodyPr/>
                    <a:p>
                      <a:pPr algn="ctr">
                        <a:lnSpc>
                          <a:spcPct val="150000"/>
                        </a:lnSpc>
                      </a:pPr>
                      <a:r>
                        <a:rPr dirty="0" lang="en-US"/>
                        <a:t>High</a:t>
                      </a:r>
                    </a:p>
                  </a:txBody>
                  <a:tcPr anchor="ctr">
                    <a:solidFill>
                      <a:schemeClr val="accent3"/>
                    </a:solidFill>
                  </a:tcPr>
                </a:tc>
                <a:tc>
                  <a:txBody>
                    <a:bodyPr/>
                    <a:p>
                      <a:pPr algn="ctr">
                        <a:lnSpc>
                          <a:spcPct val="150000"/>
                        </a:lnSpc>
                      </a:pPr>
                      <a:r>
                        <a:rPr dirty="0" lang="en-US"/>
                        <a:t>Low</a:t>
                      </a:r>
                    </a:p>
                  </a:txBody>
                  <a:tcPr anchor="ctr">
                    <a:solidFill>
                      <a:srgbClr val="FFFF00"/>
                    </a:solidFill>
                  </a:tcPr>
                </a:tc>
              </a:tr>
              <a:tr h="513821">
                <a:tc>
                  <a:txBody>
                    <a:bodyPr/>
                    <a:p>
                      <a:pPr algn="ctr">
                        <a:lnSpc>
                          <a:spcPct val="150000"/>
                        </a:lnSpc>
                      </a:pPr>
                      <a:r>
                        <a:rPr dirty="0" lang="en-US"/>
                        <a:t>Accessibility</a:t>
                      </a:r>
                    </a:p>
                  </a:txBody>
                  <a:tcPr anchor="ctr"/>
                </a:tc>
                <a:tc>
                  <a:txBody>
                    <a:bodyPr/>
                    <a:p>
                      <a:pPr algn="ctr">
                        <a:lnSpc>
                          <a:spcPct val="150000"/>
                        </a:lnSpc>
                      </a:pPr>
                      <a:r>
                        <a:rPr dirty="0" lang="en-US"/>
                        <a:t>Limited</a:t>
                      </a:r>
                    </a:p>
                  </a:txBody>
                  <a:tcPr anchor="ctr">
                    <a:solidFill>
                      <a:srgbClr val="FFC000"/>
                    </a:solidFill>
                  </a:tcPr>
                </a:tc>
                <a:tc>
                  <a:txBody>
                    <a:bodyPr/>
                    <a:p>
                      <a:pPr algn="ctr">
                        <a:lnSpc>
                          <a:spcPct val="150000"/>
                        </a:lnSpc>
                      </a:pPr>
                      <a:r>
                        <a:rPr dirty="0" lang="en-US"/>
                        <a:t>Global</a:t>
                      </a:r>
                    </a:p>
                  </a:txBody>
                  <a:tcPr anchor="ctr">
                    <a:solidFill>
                      <a:schemeClr val="tx1">
                        <a:lumMod val="60000"/>
                        <a:lumOff val="40000"/>
                      </a:schemeClr>
                    </a:solidFill>
                  </a:tcPr>
                </a:tc>
              </a:tr>
              <a:tr h="513821">
                <a:tc>
                  <a:txBody>
                    <a:bodyPr/>
                    <a:p>
                      <a:pPr algn="ctr">
                        <a:lnSpc>
                          <a:spcPct val="150000"/>
                        </a:lnSpc>
                      </a:pPr>
                      <a:r>
                        <a:rPr lang="en-US"/>
                        <a:t>Time Efficiency</a:t>
                      </a:r>
                    </a:p>
                  </a:txBody>
                  <a:tcPr anchor="ctr"/>
                </a:tc>
                <a:tc>
                  <a:txBody>
                    <a:bodyPr/>
                    <a:p>
                      <a:pPr algn="ctr">
                        <a:lnSpc>
                          <a:spcPct val="150000"/>
                        </a:lnSpc>
                      </a:pPr>
                      <a:r>
                        <a:rPr dirty="0" lang="en-US"/>
                        <a:t>Moderate</a:t>
                      </a:r>
                    </a:p>
                  </a:txBody>
                  <a:tcPr anchor="ctr">
                    <a:solidFill>
                      <a:srgbClr val="92D050"/>
                    </a:solidFill>
                  </a:tcPr>
                </a:tc>
                <a:tc>
                  <a:txBody>
                    <a:bodyPr/>
                    <a:p>
                      <a:pPr algn="ctr">
                        <a:lnSpc>
                          <a:spcPct val="150000"/>
                        </a:lnSpc>
                      </a:pPr>
                      <a:r>
                        <a:rPr dirty="0" lang="en-US"/>
                        <a:t>High</a:t>
                      </a:r>
                    </a:p>
                  </a:txBody>
                  <a:tcPr anchor="ctr">
                    <a:solidFill>
                      <a:schemeClr val="accent3"/>
                    </a:solidFill>
                  </a:tcPr>
                </a:tc>
              </a:tr>
              <a:tr h="513821">
                <a:tc>
                  <a:txBody>
                    <a:bodyPr/>
                    <a:p>
                      <a:pPr algn="ctr">
                        <a:lnSpc>
                          <a:spcPct val="150000"/>
                        </a:lnSpc>
                      </a:pPr>
                      <a:r>
                        <a:rPr lang="en-US"/>
                        <a:t>Non-verbal Assessment</a:t>
                      </a:r>
                    </a:p>
                  </a:txBody>
                  <a:tcPr anchor="ctr"/>
                </a:tc>
                <a:tc>
                  <a:txBody>
                    <a:bodyPr/>
                    <a:p>
                      <a:pPr algn="ctr">
                        <a:lnSpc>
                          <a:spcPct val="150000"/>
                        </a:lnSpc>
                      </a:pPr>
                      <a:r>
                        <a:rPr dirty="0" lang="en-US"/>
                        <a:t>Excellent</a:t>
                      </a:r>
                    </a:p>
                  </a:txBody>
                  <a:tcPr anchor="ctr">
                    <a:solidFill>
                      <a:schemeClr val="accent6"/>
                    </a:solidFill>
                  </a:tcPr>
                </a:tc>
                <a:tc>
                  <a:txBody>
                    <a:bodyPr/>
                    <a:p>
                      <a:pPr algn="ctr">
                        <a:lnSpc>
                          <a:spcPct val="150000"/>
                        </a:lnSpc>
                      </a:pPr>
                      <a:r>
                        <a:rPr dirty="0" lang="en-US"/>
                        <a:t>Limited</a:t>
                      </a:r>
                    </a:p>
                  </a:txBody>
                  <a:tcPr anchor="ctr">
                    <a:solidFill>
                      <a:srgbClr val="FFC000"/>
                    </a:solid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70" name="Shape 1722"/>
        <p:cNvGrpSpPr/>
        <p:nvPr/>
      </p:nvGrpSpPr>
      <p:grpSpPr>
        <a:xfrm>
          <a:off x="0" y="0"/>
          <a:ext cx="0" cy="0"/>
          <a:chOff x="0" y="0"/>
          <a:chExt cx="0" cy="0"/>
        </a:xfrm>
      </p:grpSpPr>
      <p:sp>
        <p:nvSpPr>
          <p:cNvPr id="1048634" name="Google Shape;1723;p31"/>
          <p:cNvSpPr txBox="1">
            <a:spLocks noGrp="1"/>
          </p:cNvSpPr>
          <p:nvPr>
            <p:ph type="title"/>
          </p:nvPr>
        </p:nvSpPr>
        <p:spPr>
          <a:xfrm>
            <a:off x="1404191" y="443660"/>
            <a:ext cx="7845826" cy="572700"/>
          </a:xfrm>
          <a:prstGeom prst="rect"/>
        </p:spPr>
        <p:txBody>
          <a:bodyPr anchor="b" anchorCtr="0" bIns="91425" lIns="91425" rIns="91425" spcFirstLastPara="1" tIns="91425" wrap="square">
            <a:noAutofit/>
          </a:bodyPr>
          <a:p>
            <a:pPr lvl="0"/>
            <a:r>
              <a:rPr sz="2400" lang="en-US">
                <a:latin typeface="+mj-lt"/>
              </a:rPr>
              <a:t>Recommendations </a:t>
            </a:r>
            <a:endParaRPr dirty="0" sz="2400" lang="en-US">
              <a:latin typeface="+mj-lt"/>
            </a:endParaRPr>
          </a:p>
        </p:txBody>
      </p:sp>
      <p:sp>
        <p:nvSpPr>
          <p:cNvPr id="1048635" name="TextBox 3"/>
          <p:cNvSpPr txBox="1"/>
          <p:nvPr/>
        </p:nvSpPr>
        <p:spPr>
          <a:xfrm>
            <a:off x="795133" y="1182012"/>
            <a:ext cx="5015945" cy="3107967"/>
          </a:xfrm>
          <a:prstGeom prst="rect"/>
          <a:noFill/>
        </p:spPr>
        <p:txBody>
          <a:bodyPr rtlCol="0" wrap="square">
            <a:spAutoFit/>
          </a:bodyPr>
          <a:p>
            <a:pPr algn="just" indent="-171450" marL="171450">
              <a:lnSpc>
                <a:spcPct val="150000"/>
              </a:lnSpc>
              <a:buFont typeface="Wingdings" panose="05000000000000000000" pitchFamily="2" charset="2"/>
              <a:buChar char="ü"/>
            </a:pPr>
            <a:r>
              <a:rPr dirty="0" sz="1100" lang="en-US">
                <a:latin typeface="+mj-lt"/>
                <a:cs typeface="Times New Roman" panose="02020603050405020304" pitchFamily="18" charset="0"/>
              </a:rPr>
              <a:t>To achieve successful recruitment in Cadbury, competency based interview can be applied in hiring managerial positions to determine skills and recent performance. </a:t>
            </a:r>
          </a:p>
          <a:p>
            <a:pPr algn="just" indent="-171450" marL="171450">
              <a:lnSpc>
                <a:spcPct val="150000"/>
              </a:lnSpc>
              <a:buFont typeface="Wingdings" panose="05000000000000000000" pitchFamily="2" charset="2"/>
              <a:buChar char="ü"/>
            </a:pPr>
            <a:r>
              <a:rPr dirty="0" sz="1100" lang="en-US">
                <a:latin typeface="+mj-lt"/>
                <a:cs typeface="Times New Roman" panose="02020603050405020304" pitchFamily="18" charset="0"/>
              </a:rPr>
              <a:t>Controlled questioning must be incorporated in order to be fair and consistent. The accessibility and depth of assessment can be balanced by a hybrid interview method which combines both face-to-face interview and online interview. </a:t>
            </a:r>
          </a:p>
          <a:p>
            <a:pPr algn="just" indent="-171450" marL="171450">
              <a:lnSpc>
                <a:spcPct val="150000"/>
              </a:lnSpc>
              <a:buFont typeface="Wingdings" panose="05000000000000000000" pitchFamily="2" charset="2"/>
              <a:buChar char="ü"/>
            </a:pPr>
            <a:r>
              <a:rPr dirty="0" sz="1100" lang="en-US">
                <a:latin typeface="+mj-lt"/>
                <a:cs typeface="Times New Roman" panose="02020603050405020304" pitchFamily="18" charset="0"/>
              </a:rPr>
              <a:t>Interviewers are also supposed to be trained on bias-awareness to minimize subjective influences. </a:t>
            </a:r>
          </a:p>
          <a:p>
            <a:pPr algn="just" indent="-171450" marL="171450">
              <a:lnSpc>
                <a:spcPct val="150000"/>
              </a:lnSpc>
              <a:buFont typeface="Wingdings" panose="05000000000000000000" pitchFamily="2" charset="2"/>
              <a:buChar char="ü"/>
            </a:pPr>
            <a:r>
              <a:rPr dirty="0" sz="1100" lang="en-US">
                <a:latin typeface="+mj-lt"/>
                <a:cs typeface="Times New Roman" panose="02020603050405020304" pitchFamily="18" charset="0"/>
              </a:rPr>
              <a:t>Lastly, the connection between metrics in recruitment and performance will aid in measuring the effectiveness of the hiring decisions and aid in the overall organisational success in the long run.</a:t>
            </a:r>
            <a:endParaRPr dirty="0" sz="1100" lang="en-US">
              <a:latin typeface="+mj-lt"/>
              <a:cs typeface="Times New Roman" panose="02020603050405020304" pitchFamily="18" charset="0"/>
            </a:endParaRPr>
          </a:p>
        </p:txBody>
      </p:sp>
      <p:pic>
        <p:nvPicPr>
          <p:cNvPr id="2097161" name="Picture 1"/>
          <p:cNvPicPr>
            <a:picLocks noChangeAspect="1"/>
          </p:cNvPicPr>
          <p:nvPr/>
        </p:nvPicPr>
        <p:blipFill>
          <a:blip xmlns:r="http://schemas.openxmlformats.org/officeDocument/2006/relationships" r:embed="rId1"/>
          <a:stretch>
            <a:fillRect/>
          </a:stretch>
        </p:blipFill>
        <p:spPr>
          <a:xfrm>
            <a:off x="6145544" y="1341038"/>
            <a:ext cx="2812925" cy="2482712"/>
          </a:xfrm>
          <a:prstGeom prst="rec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73" name="Shape 1722"/>
        <p:cNvGrpSpPr/>
        <p:nvPr/>
      </p:nvGrpSpPr>
      <p:grpSpPr>
        <a:xfrm>
          <a:off x="0" y="0"/>
          <a:ext cx="0" cy="0"/>
          <a:chOff x="0" y="0"/>
          <a:chExt cx="0" cy="0"/>
        </a:xfrm>
      </p:grpSpPr>
      <p:sp>
        <p:nvSpPr>
          <p:cNvPr id="1048638" name="Google Shape;1723;p31"/>
          <p:cNvSpPr txBox="1">
            <a:spLocks noGrp="1"/>
          </p:cNvSpPr>
          <p:nvPr>
            <p:ph type="title"/>
          </p:nvPr>
        </p:nvSpPr>
        <p:spPr>
          <a:xfrm>
            <a:off x="1404191" y="443660"/>
            <a:ext cx="7845826" cy="572700"/>
          </a:xfrm>
          <a:prstGeom prst="rect"/>
        </p:spPr>
        <p:txBody>
          <a:bodyPr anchor="b" anchorCtr="0" bIns="91425" lIns="91425" rIns="91425" spcFirstLastPara="1" tIns="91425" wrap="square">
            <a:noAutofit/>
          </a:bodyPr>
          <a:p>
            <a:pPr lvl="0"/>
            <a:r>
              <a:rPr sz="2400" lang="en-US">
                <a:latin typeface="+mj-lt"/>
              </a:rPr>
              <a:t>Conclusion </a:t>
            </a:r>
            <a:endParaRPr dirty="0" sz="2400" lang="en-US">
              <a:latin typeface="+mj-lt"/>
            </a:endParaRPr>
          </a:p>
        </p:txBody>
      </p:sp>
      <p:sp>
        <p:nvSpPr>
          <p:cNvPr id="1048639" name="TextBox 3"/>
          <p:cNvSpPr txBox="1"/>
          <p:nvPr/>
        </p:nvSpPr>
        <p:spPr>
          <a:xfrm>
            <a:off x="1265584" y="1208516"/>
            <a:ext cx="6904381" cy="2409699"/>
          </a:xfrm>
          <a:prstGeom prst="rect"/>
          <a:noFill/>
        </p:spPr>
        <p:txBody>
          <a:bodyPr rtlCol="0" wrap="square">
            <a:spAutoFit/>
          </a:bodyPr>
          <a:p>
            <a:pPr algn="just">
              <a:lnSpc>
                <a:spcPct val="200000"/>
              </a:lnSpc>
            </a:pPr>
            <a:r>
              <a:rPr sz="1100" lang="en-US">
                <a:latin typeface="+mj-lt"/>
                <a:cs typeface="Times New Roman" panose="02020603050405020304" pitchFamily="18" charset="0"/>
              </a:rPr>
              <a:t>Recruitment is paramount to the success of the Cadbury business transformation project in terms of selecting the appropriate talent to enhance strategic goals. Proper job analysis, interview skills and proper questioning methods will allow hiring candidates who are compatible with the company values and competencies. Integration of both the conventional face-to-face ways of having interviews and the new advanced online methods will help in maximizing diversity, equity, and accessibility which will ultimately help in maintaining the performance on a sustainable level and creating a high performing and engaged workforce that can produce transformative outcomes.</a:t>
            </a:r>
            <a:endParaRPr dirty="0" sz="1100" lang="en-US">
              <a:latin typeface="+mj-lt"/>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76" name="Shape 1722"/>
        <p:cNvGrpSpPr/>
        <p:nvPr/>
      </p:nvGrpSpPr>
      <p:grpSpPr>
        <a:xfrm>
          <a:off x="0" y="0"/>
          <a:ext cx="0" cy="0"/>
          <a:chOff x="0" y="0"/>
          <a:chExt cx="0" cy="0"/>
        </a:xfrm>
      </p:grpSpPr>
      <p:sp>
        <p:nvSpPr>
          <p:cNvPr id="1048642" name="Google Shape;1723;p31"/>
          <p:cNvSpPr txBox="1">
            <a:spLocks noGrp="1"/>
          </p:cNvSpPr>
          <p:nvPr>
            <p:ph type="title"/>
          </p:nvPr>
        </p:nvSpPr>
        <p:spPr>
          <a:xfrm>
            <a:off x="1404191" y="443660"/>
            <a:ext cx="7845826" cy="572700"/>
          </a:xfrm>
          <a:prstGeom prst="rect"/>
        </p:spPr>
        <p:txBody>
          <a:bodyPr anchor="b" anchorCtr="0" bIns="91425" lIns="91425" rIns="91425" spcFirstLastPara="1" tIns="91425" wrap="square">
            <a:noAutofit/>
          </a:bodyPr>
          <a:p>
            <a:pPr lvl="0"/>
            <a:r>
              <a:rPr dirty="0" sz="2400" lang="en-US" smtClean="0">
                <a:latin typeface="+mj-lt"/>
              </a:rPr>
              <a:t>References </a:t>
            </a:r>
            <a:endParaRPr dirty="0" sz="2400" lang="en-US">
              <a:latin typeface="+mj-lt"/>
            </a:endParaRPr>
          </a:p>
        </p:txBody>
      </p:sp>
      <p:sp>
        <p:nvSpPr>
          <p:cNvPr id="1048643" name="TextBox 3"/>
          <p:cNvSpPr txBox="1"/>
          <p:nvPr/>
        </p:nvSpPr>
        <p:spPr>
          <a:xfrm>
            <a:off x="675863" y="1208516"/>
            <a:ext cx="8282606" cy="3477875"/>
          </a:xfrm>
          <a:prstGeom prst="rect"/>
          <a:noFill/>
        </p:spPr>
        <p:txBody>
          <a:bodyPr rtlCol="0" wrap="square">
            <a:spAutoFit/>
          </a:bodyPr>
          <a:p>
            <a:pPr algn="just"/>
            <a:r>
              <a:rPr dirty="0" sz="1000" lang="en-US" err="1">
                <a:latin typeface="+mj-lt"/>
                <a:cs typeface="Times New Roman" panose="02020603050405020304" pitchFamily="18" charset="0"/>
              </a:rPr>
              <a:t>Huffcutt</a:t>
            </a:r>
            <a:r>
              <a:rPr dirty="0" sz="1000" lang="en-US">
                <a:latin typeface="+mj-lt"/>
                <a:cs typeface="Times New Roman" panose="02020603050405020304" pitchFamily="18" charset="0"/>
              </a:rPr>
              <a:t>, A.I. &amp; Murphy, S. (2023) ‘Structured interviews: moving beyond mean validity’, </a:t>
            </a:r>
            <a:r>
              <a:rPr dirty="0" sz="1000" i="1" lang="en-US">
                <a:latin typeface="+mj-lt"/>
                <a:cs typeface="Times New Roman" panose="02020603050405020304" pitchFamily="18" charset="0"/>
              </a:rPr>
              <a:t>Industrial and Organizational Psychology</a:t>
            </a:r>
            <a:r>
              <a:rPr dirty="0" sz="1000" lang="en-US">
                <a:latin typeface="+mj-lt"/>
                <a:cs typeface="Times New Roman" panose="02020603050405020304" pitchFamily="18" charset="0"/>
              </a:rPr>
              <a:t>, 16(3), pp. 344–348. Available at: </a:t>
            </a:r>
            <a:r>
              <a:rPr dirty="0" sz="1000" lang="en-US">
                <a:latin typeface="+mj-lt"/>
                <a:cs typeface="Times New Roman" panose="02020603050405020304" pitchFamily="18" charset="0"/>
                <a:hlinkClick r:id="rId1"/>
              </a:rPr>
              <a:t>https://</a:t>
            </a:r>
            <a:r>
              <a:rPr dirty="0" sz="1000" lang="en-US" smtClean="0">
                <a:latin typeface="+mj-lt"/>
                <a:cs typeface="Times New Roman" panose="02020603050405020304" pitchFamily="18" charset="0"/>
                <a:hlinkClick r:id="rId1"/>
              </a:rPr>
              <a:t>www.cambridge.org/core/services/aop-mean-validity-div.pdf</a:t>
            </a:r>
            <a:r>
              <a:rPr dirty="0" sz="1000" lang="en-US" smtClean="0">
                <a:latin typeface="+mj-lt"/>
                <a:cs typeface="Times New Roman" panose="02020603050405020304" pitchFamily="18" charset="0"/>
              </a:rPr>
              <a:t> </a:t>
            </a:r>
            <a:endParaRPr dirty="0" sz="1000" lang="en-US">
              <a:latin typeface="+mj-lt"/>
              <a:cs typeface="Times New Roman" panose="02020603050405020304" pitchFamily="18" charset="0"/>
            </a:endParaRPr>
          </a:p>
          <a:p>
            <a:pPr algn="just"/>
            <a:r>
              <a:rPr dirty="0" sz="1000" lang="en-US">
                <a:latin typeface="+mj-lt"/>
                <a:cs typeface="Times New Roman" panose="02020603050405020304" pitchFamily="18" charset="0"/>
              </a:rPr>
              <a:t>Berry, C.M., </a:t>
            </a:r>
            <a:r>
              <a:rPr dirty="0" sz="1000" lang="en-US" err="1">
                <a:latin typeface="+mj-lt"/>
                <a:cs typeface="Times New Roman" panose="02020603050405020304" pitchFamily="18" charset="0"/>
              </a:rPr>
              <a:t>Lievens</a:t>
            </a:r>
            <a:r>
              <a:rPr dirty="0" sz="1000" lang="en-US">
                <a:latin typeface="+mj-lt"/>
                <a:cs typeface="Times New Roman" panose="02020603050405020304" pitchFamily="18" charset="0"/>
              </a:rPr>
              <a:t>, F., Zhang, C. &amp; </a:t>
            </a:r>
            <a:r>
              <a:rPr dirty="0" sz="1000" lang="en-US" err="1">
                <a:latin typeface="+mj-lt"/>
                <a:cs typeface="Times New Roman" panose="02020603050405020304" pitchFamily="18" charset="0"/>
              </a:rPr>
              <a:t>Sackett</a:t>
            </a:r>
            <a:r>
              <a:rPr dirty="0" sz="1000" lang="en-US">
                <a:latin typeface="+mj-lt"/>
                <a:cs typeface="Times New Roman" panose="02020603050405020304" pitchFamily="18" charset="0"/>
              </a:rPr>
              <a:t>, P.R. (2024) ‘Insights from an updated personnel-selection meta-analytic matrix’, </a:t>
            </a:r>
            <a:r>
              <a:rPr dirty="0" sz="1000" i="1" lang="en-US">
                <a:latin typeface="+mj-lt"/>
                <a:cs typeface="Times New Roman" panose="02020603050405020304" pitchFamily="18" charset="0"/>
              </a:rPr>
              <a:t>Journal of Applied Psychology. </a:t>
            </a:r>
            <a:r>
              <a:rPr dirty="0" sz="1000" lang="en-US">
                <a:latin typeface="+mj-lt"/>
                <a:cs typeface="Times New Roman" panose="02020603050405020304" pitchFamily="18" charset="0"/>
              </a:rPr>
              <a:t>Available at: </a:t>
            </a:r>
            <a:r>
              <a:rPr dirty="0" sz="1000" lang="en-US">
                <a:latin typeface="+mj-lt"/>
                <a:cs typeface="Times New Roman" panose="02020603050405020304" pitchFamily="18" charset="0"/>
                <a:hlinkClick r:id="rId2"/>
              </a:rPr>
              <a:t>https://</a:t>
            </a:r>
            <a:r>
              <a:rPr dirty="0" sz="1000" lang="en-US" smtClean="0">
                <a:latin typeface="+mj-lt"/>
                <a:cs typeface="Times New Roman" panose="02020603050405020304" pitchFamily="18" charset="0"/>
                <a:hlinkClick r:id="rId2"/>
              </a:rPr>
              <a:t>www.ovid.com/journals/japsy/pdf/10.1037/apl0001203~insights-from-an-updated-personnel-selection-meta-analytic?utm_source=chatgpt.com</a:t>
            </a:r>
            <a:r>
              <a:rPr dirty="0" sz="1000" lang="en-US" smtClean="0">
                <a:latin typeface="+mj-lt"/>
                <a:cs typeface="Times New Roman" panose="02020603050405020304" pitchFamily="18" charset="0"/>
              </a:rPr>
              <a:t> </a:t>
            </a:r>
            <a:endParaRPr dirty="0" sz="1000" lang="en-US">
              <a:latin typeface="+mj-lt"/>
              <a:cs typeface="Times New Roman" panose="02020603050405020304" pitchFamily="18" charset="0"/>
            </a:endParaRPr>
          </a:p>
          <a:p>
            <a:pPr algn="just"/>
            <a:r>
              <a:rPr dirty="0" sz="1000" lang="en-US" err="1">
                <a:latin typeface="+mj-lt"/>
                <a:cs typeface="Times New Roman" panose="02020603050405020304" pitchFamily="18" charset="0"/>
              </a:rPr>
              <a:t>Afandi</a:t>
            </a:r>
            <a:r>
              <a:rPr dirty="0" sz="1000" lang="en-US">
                <a:latin typeface="+mj-lt"/>
                <a:cs typeface="Times New Roman" panose="02020603050405020304" pitchFamily="18" charset="0"/>
              </a:rPr>
              <a:t>, A.R., </a:t>
            </a:r>
            <a:r>
              <a:rPr dirty="0" sz="1000" lang="en-US" err="1">
                <a:latin typeface="+mj-lt"/>
                <a:cs typeface="Times New Roman" panose="02020603050405020304" pitchFamily="18" charset="0"/>
              </a:rPr>
              <a:t>Rahmani</a:t>
            </a:r>
            <a:r>
              <a:rPr dirty="0" sz="1000" lang="en-US">
                <a:latin typeface="+mj-lt"/>
                <a:cs typeface="Times New Roman" panose="02020603050405020304" pitchFamily="18" charset="0"/>
              </a:rPr>
              <a:t>, N.S., </a:t>
            </a:r>
            <a:r>
              <a:rPr dirty="0" sz="1000" lang="en-US" err="1">
                <a:latin typeface="+mj-lt"/>
                <a:cs typeface="Times New Roman" panose="02020603050405020304" pitchFamily="18" charset="0"/>
              </a:rPr>
              <a:t>Jesika</a:t>
            </a:r>
            <a:r>
              <a:rPr dirty="0" sz="1000" lang="en-US">
                <a:latin typeface="+mj-lt"/>
                <a:cs typeface="Times New Roman" panose="02020603050405020304" pitchFamily="18" charset="0"/>
              </a:rPr>
              <a:t> </a:t>
            </a:r>
            <a:r>
              <a:rPr dirty="0" sz="1000" lang="en-US" err="1">
                <a:latin typeface="+mj-lt"/>
                <a:cs typeface="Times New Roman" panose="02020603050405020304" pitchFamily="18" charset="0"/>
              </a:rPr>
              <a:t>Pontoh</a:t>
            </a:r>
            <a:r>
              <a:rPr dirty="0" sz="1000" lang="en-US">
                <a:latin typeface="+mj-lt"/>
                <a:cs typeface="Times New Roman" panose="02020603050405020304" pitchFamily="18" charset="0"/>
              </a:rPr>
              <a:t>, D., </a:t>
            </a:r>
            <a:r>
              <a:rPr dirty="0" sz="1000" lang="en-US" err="1">
                <a:latin typeface="+mj-lt"/>
                <a:cs typeface="Times New Roman" panose="02020603050405020304" pitchFamily="18" charset="0"/>
              </a:rPr>
              <a:t>Maulana</a:t>
            </a:r>
            <a:r>
              <a:rPr dirty="0" sz="1000" lang="en-US">
                <a:latin typeface="+mj-lt"/>
                <a:cs typeface="Times New Roman" panose="02020603050405020304" pitchFamily="18" charset="0"/>
              </a:rPr>
              <a:t>, A.I., </a:t>
            </a:r>
            <a:r>
              <a:rPr dirty="0" sz="1000" lang="en-US" err="1">
                <a:latin typeface="+mj-lt"/>
                <a:cs typeface="Times New Roman" panose="02020603050405020304" pitchFamily="18" charset="0"/>
              </a:rPr>
              <a:t>Widianti</a:t>
            </a:r>
            <a:r>
              <a:rPr dirty="0" sz="1000" lang="en-US">
                <a:latin typeface="+mj-lt"/>
                <a:cs typeface="Times New Roman" panose="02020603050405020304" pitchFamily="18" charset="0"/>
              </a:rPr>
              <a:t>, A. &amp; </a:t>
            </a:r>
            <a:r>
              <a:rPr dirty="0" sz="1000" lang="en-US" err="1">
                <a:latin typeface="+mj-lt"/>
                <a:cs typeface="Times New Roman" panose="02020603050405020304" pitchFamily="18" charset="0"/>
              </a:rPr>
              <a:t>Trifiani</a:t>
            </a:r>
            <a:r>
              <a:rPr dirty="0" sz="1000" lang="en-US">
                <a:latin typeface="+mj-lt"/>
                <a:cs typeface="Times New Roman" panose="02020603050405020304" pitchFamily="18" charset="0"/>
              </a:rPr>
              <a:t>, R.N. (2024) ‘Competency trend in human resource (HR) development: a scoping review’, </a:t>
            </a:r>
            <a:r>
              <a:rPr dirty="0" sz="1000" lang="en-US" err="1">
                <a:latin typeface="+mj-lt"/>
                <a:cs typeface="Times New Roman" panose="02020603050405020304" pitchFamily="18" charset="0"/>
              </a:rPr>
              <a:t>Psikologika</a:t>
            </a:r>
            <a:r>
              <a:rPr dirty="0" sz="1000" lang="en-US">
                <a:latin typeface="+mj-lt"/>
                <a:cs typeface="Times New Roman" panose="02020603050405020304" pitchFamily="18" charset="0"/>
              </a:rPr>
              <a:t>: </a:t>
            </a:r>
            <a:r>
              <a:rPr dirty="0" sz="1000" i="1" lang="en-US" err="1">
                <a:latin typeface="+mj-lt"/>
                <a:cs typeface="Times New Roman" panose="02020603050405020304" pitchFamily="18" charset="0"/>
              </a:rPr>
              <a:t>Jurnal</a:t>
            </a:r>
            <a:r>
              <a:rPr dirty="0" sz="1000" i="1" lang="en-US">
                <a:latin typeface="+mj-lt"/>
                <a:cs typeface="Times New Roman" panose="02020603050405020304" pitchFamily="18" charset="0"/>
              </a:rPr>
              <a:t> </a:t>
            </a:r>
            <a:r>
              <a:rPr dirty="0" sz="1000" i="1" lang="en-US" err="1">
                <a:latin typeface="+mj-lt"/>
                <a:cs typeface="Times New Roman" panose="02020603050405020304" pitchFamily="18" charset="0"/>
              </a:rPr>
              <a:t>Pemikiran</a:t>
            </a:r>
            <a:r>
              <a:rPr dirty="0" sz="1000" i="1" lang="en-US">
                <a:latin typeface="+mj-lt"/>
                <a:cs typeface="Times New Roman" panose="02020603050405020304" pitchFamily="18" charset="0"/>
              </a:rPr>
              <a:t> </a:t>
            </a:r>
            <a:r>
              <a:rPr dirty="0" sz="1000" i="1" lang="en-US" err="1">
                <a:latin typeface="+mj-lt"/>
                <a:cs typeface="Times New Roman" panose="02020603050405020304" pitchFamily="18" charset="0"/>
              </a:rPr>
              <a:t>dan</a:t>
            </a:r>
            <a:r>
              <a:rPr dirty="0" sz="1000" i="1" lang="en-US">
                <a:latin typeface="+mj-lt"/>
                <a:cs typeface="Times New Roman" panose="02020603050405020304" pitchFamily="18" charset="0"/>
              </a:rPr>
              <a:t> </a:t>
            </a:r>
            <a:r>
              <a:rPr dirty="0" sz="1000" i="1" lang="en-US" err="1">
                <a:latin typeface="+mj-lt"/>
                <a:cs typeface="Times New Roman" panose="02020603050405020304" pitchFamily="18" charset="0"/>
              </a:rPr>
              <a:t>Penelitian</a:t>
            </a:r>
            <a:r>
              <a:rPr dirty="0" sz="1000" i="1" lang="en-US">
                <a:latin typeface="+mj-lt"/>
                <a:cs typeface="Times New Roman" panose="02020603050405020304" pitchFamily="18" charset="0"/>
              </a:rPr>
              <a:t> </a:t>
            </a:r>
            <a:r>
              <a:rPr dirty="0" sz="1000" i="1" lang="en-US" err="1">
                <a:latin typeface="+mj-lt"/>
                <a:cs typeface="Times New Roman" panose="02020603050405020304" pitchFamily="18" charset="0"/>
              </a:rPr>
              <a:t>Psikologi</a:t>
            </a:r>
            <a:r>
              <a:rPr dirty="0" sz="1000" lang="en-US">
                <a:latin typeface="+mj-lt"/>
                <a:cs typeface="Times New Roman" panose="02020603050405020304" pitchFamily="18" charset="0"/>
              </a:rPr>
              <a:t>, 29(1). Available at: </a:t>
            </a:r>
            <a:r>
              <a:rPr dirty="0" sz="1000" lang="en-US">
                <a:latin typeface="+mj-lt"/>
                <a:cs typeface="Times New Roman" panose="02020603050405020304" pitchFamily="18" charset="0"/>
                <a:hlinkClick r:id="rId3"/>
              </a:rPr>
              <a:t>https://</a:t>
            </a:r>
            <a:r>
              <a:rPr dirty="0" sz="1000" lang="en-US" smtClean="0">
                <a:latin typeface="+mj-lt"/>
                <a:cs typeface="Times New Roman" panose="02020603050405020304" pitchFamily="18" charset="0"/>
                <a:hlinkClick r:id="rId3"/>
              </a:rPr>
              <a:t>journal.uii.ac.id/Psikologika/article/view/28981</a:t>
            </a:r>
            <a:r>
              <a:rPr dirty="0" sz="1000" lang="en-US" smtClean="0">
                <a:latin typeface="+mj-lt"/>
                <a:cs typeface="Times New Roman" panose="02020603050405020304" pitchFamily="18" charset="0"/>
              </a:rPr>
              <a:t> </a:t>
            </a:r>
            <a:endParaRPr dirty="0" sz="1000" lang="en-US">
              <a:latin typeface="+mj-lt"/>
              <a:cs typeface="Times New Roman" panose="02020603050405020304" pitchFamily="18" charset="0"/>
            </a:endParaRPr>
          </a:p>
          <a:p>
            <a:pPr algn="just"/>
            <a:r>
              <a:rPr dirty="0" sz="1000" lang="en-US" err="1">
                <a:latin typeface="+mj-lt"/>
                <a:cs typeface="Times New Roman" panose="02020603050405020304" pitchFamily="18" charset="0"/>
              </a:rPr>
              <a:t>Sarangi</a:t>
            </a:r>
            <a:r>
              <a:rPr dirty="0" sz="1000" lang="en-US">
                <a:latin typeface="+mj-lt"/>
                <a:cs typeface="Times New Roman" panose="02020603050405020304" pitchFamily="18" charset="0"/>
              </a:rPr>
              <a:t>, P., Mishra, R. &amp; </a:t>
            </a:r>
            <a:r>
              <a:rPr dirty="0" sz="1000" lang="en-US" err="1">
                <a:latin typeface="+mj-lt"/>
                <a:cs typeface="Times New Roman" panose="02020603050405020304" pitchFamily="18" charset="0"/>
              </a:rPr>
              <a:t>Padhi</a:t>
            </a:r>
            <a:r>
              <a:rPr dirty="0" sz="1000" lang="en-US">
                <a:latin typeface="+mj-lt"/>
                <a:cs typeface="Times New Roman" panose="02020603050405020304" pitchFamily="18" charset="0"/>
              </a:rPr>
              <a:t>, A. (2025) ‘Balancing skills and expectations: AHP analysis of competency-based recruitment in the </a:t>
            </a:r>
            <a:r>
              <a:rPr dirty="0" sz="1000" lang="en-US" err="1">
                <a:latin typeface="+mj-lt"/>
                <a:cs typeface="Times New Roman" panose="02020603050405020304" pitchFamily="18" charset="0"/>
              </a:rPr>
              <a:t>EdTech</a:t>
            </a:r>
            <a:r>
              <a:rPr dirty="0" sz="1000" lang="en-US">
                <a:latin typeface="+mj-lt"/>
                <a:cs typeface="Times New Roman" panose="02020603050405020304" pitchFamily="18" charset="0"/>
              </a:rPr>
              <a:t> sector’, </a:t>
            </a:r>
            <a:r>
              <a:rPr dirty="0" sz="1000" i="1" lang="en-US">
                <a:latin typeface="+mj-lt"/>
                <a:cs typeface="Times New Roman" panose="02020603050405020304" pitchFamily="18" charset="0"/>
              </a:rPr>
              <a:t>Future Business Journal</a:t>
            </a:r>
            <a:r>
              <a:rPr dirty="0" sz="1000" lang="en-US">
                <a:latin typeface="+mj-lt"/>
                <a:cs typeface="Times New Roman" panose="02020603050405020304" pitchFamily="18" charset="0"/>
              </a:rPr>
              <a:t>, 11, Article 57. DOI: 10.1186/s43093-025-00483-0.</a:t>
            </a:r>
          </a:p>
          <a:p>
            <a:pPr algn="just"/>
            <a:r>
              <a:rPr dirty="0" sz="1000" lang="en-US" err="1">
                <a:latin typeface="+mj-lt"/>
                <a:cs typeface="Times New Roman" panose="02020603050405020304" pitchFamily="18" charset="0"/>
              </a:rPr>
              <a:t>Peasgood</a:t>
            </a:r>
            <a:r>
              <a:rPr dirty="0" sz="1000" lang="en-US">
                <a:latin typeface="+mj-lt"/>
                <a:cs typeface="Times New Roman" panose="02020603050405020304" pitchFamily="18" charset="0"/>
              </a:rPr>
              <a:t>, T., Bourke, M., Devlin, N., Rowen, D., Yang, Y. &amp; </a:t>
            </a:r>
            <a:r>
              <a:rPr dirty="0" sz="1000" lang="en-US" err="1">
                <a:latin typeface="+mj-lt"/>
                <a:cs typeface="Times New Roman" panose="02020603050405020304" pitchFamily="18" charset="0"/>
              </a:rPr>
              <a:t>Dalziel</a:t>
            </a:r>
            <a:r>
              <a:rPr dirty="0" sz="1000" lang="en-US">
                <a:latin typeface="+mj-lt"/>
                <a:cs typeface="Times New Roman" panose="02020603050405020304" pitchFamily="18" charset="0"/>
              </a:rPr>
              <a:t>, K. (2023) ‘</a:t>
            </a:r>
            <a:r>
              <a:rPr dirty="0" sz="1000" lang="en-US" err="1">
                <a:latin typeface="+mj-lt"/>
                <a:cs typeface="Times New Roman" panose="02020603050405020304" pitchFamily="18" charset="0"/>
              </a:rPr>
              <a:t>Randomised</a:t>
            </a:r>
            <a:r>
              <a:rPr dirty="0" sz="1000" lang="en-US">
                <a:latin typeface="+mj-lt"/>
                <a:cs typeface="Times New Roman" panose="02020603050405020304" pitchFamily="18" charset="0"/>
              </a:rPr>
              <a:t> comparison of online interviews versus face-to-face interviews to value health states’, </a:t>
            </a:r>
            <a:r>
              <a:rPr dirty="0" sz="1000" i="1" lang="en-US">
                <a:latin typeface="+mj-lt"/>
                <a:cs typeface="Times New Roman" panose="02020603050405020304" pitchFamily="18" charset="0"/>
              </a:rPr>
              <a:t>Social Science &amp; Medicine</a:t>
            </a:r>
            <a:r>
              <a:rPr dirty="0" sz="1000" lang="en-US">
                <a:latin typeface="+mj-lt"/>
                <a:cs typeface="Times New Roman" panose="02020603050405020304" pitchFamily="18" charset="0"/>
              </a:rPr>
              <a:t>, 323, p. 115818. DOI: 10.1016/j.socscimed.2023.115818.</a:t>
            </a:r>
          </a:p>
          <a:p>
            <a:pPr algn="just"/>
            <a:r>
              <a:rPr dirty="0" sz="1000" lang="en-US">
                <a:latin typeface="+mj-lt"/>
                <a:cs typeface="Times New Roman" panose="02020603050405020304" pitchFamily="18" charset="0"/>
              </a:rPr>
              <a:t>Wingate, T.G., </a:t>
            </a:r>
            <a:r>
              <a:rPr dirty="0" sz="1000" lang="en-US" err="1">
                <a:latin typeface="+mj-lt"/>
                <a:cs typeface="Times New Roman" panose="02020603050405020304" pitchFamily="18" charset="0"/>
              </a:rPr>
              <a:t>Bourdage</a:t>
            </a:r>
            <a:r>
              <a:rPr dirty="0" sz="1000" lang="en-US">
                <a:latin typeface="+mj-lt"/>
                <a:cs typeface="Times New Roman" panose="02020603050405020304" pitchFamily="18" charset="0"/>
              </a:rPr>
              <a:t>, J.S. &amp; Steel, P. (2024) ‘Evaluating interview criterion-related validity for distinct constructs: a meta-analysis’, </a:t>
            </a:r>
            <a:r>
              <a:rPr dirty="0" sz="1000" i="1" lang="en-US">
                <a:latin typeface="+mj-lt"/>
                <a:cs typeface="Times New Roman" panose="02020603050405020304" pitchFamily="18" charset="0"/>
              </a:rPr>
              <a:t>International Journal of Selection and Assessment</a:t>
            </a:r>
            <a:r>
              <a:rPr dirty="0" sz="1000" lang="en-US">
                <a:latin typeface="+mj-lt"/>
                <a:cs typeface="Times New Roman" panose="02020603050405020304" pitchFamily="18" charset="0"/>
              </a:rPr>
              <a:t>. DOI: 10.1111/ijsa.12494.</a:t>
            </a:r>
          </a:p>
          <a:p>
            <a:pPr algn="just"/>
            <a:r>
              <a:rPr dirty="0" sz="1000" lang="en-US" err="1">
                <a:latin typeface="+mj-lt"/>
                <a:cs typeface="Times New Roman" panose="02020603050405020304" pitchFamily="18" charset="0"/>
              </a:rPr>
              <a:t>Oktuğ</a:t>
            </a:r>
            <a:r>
              <a:rPr dirty="0" sz="1000" lang="en-US">
                <a:latin typeface="+mj-lt"/>
                <a:cs typeface="Times New Roman" panose="02020603050405020304" pitchFamily="18" charset="0"/>
              </a:rPr>
              <a:t>, Z. (2023) ‘Examination of the differences between online and face-to-face interviews during a recruitment process in terms of candidates’ self-efficacy levels’, </a:t>
            </a:r>
            <a:r>
              <a:rPr dirty="0" sz="1000" i="1" lang="en-US">
                <a:latin typeface="+mj-lt"/>
                <a:cs typeface="Times New Roman" panose="02020603050405020304" pitchFamily="18" charset="0"/>
              </a:rPr>
              <a:t>Journal of Economics and Administrative Sciences</a:t>
            </a:r>
            <a:r>
              <a:rPr dirty="0" sz="1000" lang="en-US">
                <a:latin typeface="+mj-lt"/>
                <a:cs typeface="Times New Roman" panose="02020603050405020304" pitchFamily="18" charset="0"/>
              </a:rPr>
              <a:t>, 19(2), pp. 57–66.</a:t>
            </a:r>
          </a:p>
          <a:p>
            <a:pPr algn="just"/>
            <a:r>
              <a:rPr dirty="0" sz="1000" lang="en-US" err="1">
                <a:latin typeface="+mj-lt"/>
                <a:cs typeface="Times New Roman" panose="02020603050405020304" pitchFamily="18" charset="0"/>
              </a:rPr>
              <a:t>Ahl</a:t>
            </a:r>
            <a:r>
              <a:rPr dirty="0" sz="1000" lang="en-US">
                <a:latin typeface="+mj-lt"/>
                <a:cs typeface="Times New Roman" panose="02020603050405020304" pitchFamily="18" charset="0"/>
              </a:rPr>
              <a:t>, P. (2023) ‘How structured interviews are linked to job performance’, Alva Help. Available at: </a:t>
            </a:r>
            <a:r>
              <a:rPr dirty="0" sz="1000" lang="en-US">
                <a:latin typeface="+mj-lt"/>
                <a:cs typeface="Times New Roman" panose="02020603050405020304" pitchFamily="18" charset="0"/>
                <a:hlinkClick r:id="rId4"/>
              </a:rPr>
              <a:t>https://</a:t>
            </a:r>
            <a:r>
              <a:rPr dirty="0" sz="1000" lang="en-US" smtClean="0">
                <a:latin typeface="+mj-lt"/>
                <a:cs typeface="Times New Roman" panose="02020603050405020304" pitchFamily="18" charset="0"/>
                <a:hlinkClick r:id="rId4"/>
              </a:rPr>
              <a:t>help.alvalabs.io/en/articles/10541075-how-structured-interviews-are-linked-to-job-performance</a:t>
            </a:r>
            <a:r>
              <a:rPr dirty="0" sz="1000" lang="en-US" smtClean="0">
                <a:latin typeface="+mj-lt"/>
                <a:cs typeface="Times New Roman" panose="02020603050405020304" pitchFamily="18" charset="0"/>
              </a:rPr>
              <a:t> </a:t>
            </a:r>
            <a:endParaRPr dirty="0" sz="1000" lang="en-US">
              <a:latin typeface="+mj-lt"/>
              <a:cs typeface="Times New Roman" panose="02020603050405020304" pitchFamily="18" charset="0"/>
            </a:endParaRPr>
          </a:p>
          <a:p>
            <a:pPr algn="just"/>
            <a:r>
              <a:rPr dirty="0" sz="1000" lang="en-US" err="1">
                <a:latin typeface="+mj-lt"/>
                <a:cs typeface="Times New Roman" panose="02020603050405020304" pitchFamily="18" charset="0"/>
              </a:rPr>
              <a:t>Bahri</a:t>
            </a:r>
            <a:r>
              <a:rPr dirty="0" sz="1000" lang="en-US">
                <a:latin typeface="+mj-lt"/>
                <a:cs typeface="Times New Roman" panose="02020603050405020304" pitchFamily="18" charset="0"/>
              </a:rPr>
              <a:t>, E.S. &amp; </a:t>
            </a:r>
            <a:r>
              <a:rPr dirty="0" sz="1000" lang="en-US" err="1">
                <a:latin typeface="+mj-lt"/>
                <a:cs typeface="Times New Roman" panose="02020603050405020304" pitchFamily="18" charset="0"/>
              </a:rPr>
              <a:t>Salsiati</a:t>
            </a:r>
            <a:r>
              <a:rPr dirty="0" sz="1000" lang="en-US">
                <a:latin typeface="+mj-lt"/>
                <a:cs typeface="Times New Roman" panose="02020603050405020304" pitchFamily="18" charset="0"/>
              </a:rPr>
              <a:t>. (2025) ‘The identification of competency-based human resource development strategy’, </a:t>
            </a:r>
            <a:r>
              <a:rPr dirty="0" sz="1000" i="1" lang="en-US">
                <a:latin typeface="+mj-lt"/>
                <a:cs typeface="Times New Roman" panose="02020603050405020304" pitchFamily="18" charset="0"/>
              </a:rPr>
              <a:t>International Journal of Strategic Studies</a:t>
            </a:r>
            <a:r>
              <a:rPr dirty="0" sz="1000" lang="en-US">
                <a:latin typeface="+mj-lt"/>
                <a:cs typeface="Times New Roman" panose="02020603050405020304" pitchFamily="18" charset="0"/>
              </a:rPr>
              <a:t>, 2(1), pp. 1–7. DOI: 10.59921/icestra.v2i1.50.</a:t>
            </a:r>
          </a:p>
          <a:p>
            <a:pPr algn="just"/>
            <a:r>
              <a:rPr dirty="0" sz="1000" lang="en-US">
                <a:latin typeface="+mj-lt"/>
                <a:cs typeface="Times New Roman" panose="02020603050405020304" pitchFamily="18" charset="0"/>
              </a:rPr>
              <a:t>SIS International (2025) ‘F2F interviews and online: </a:t>
            </a:r>
            <a:r>
              <a:rPr dirty="0" sz="1000" i="1" lang="en-US">
                <a:latin typeface="+mj-lt"/>
                <a:cs typeface="Times New Roman" panose="02020603050405020304" pitchFamily="18" charset="0"/>
              </a:rPr>
              <a:t>The pros and the cons</a:t>
            </a:r>
            <a:r>
              <a:rPr dirty="0" sz="1000" lang="en-US">
                <a:latin typeface="+mj-lt"/>
                <a:cs typeface="Times New Roman" panose="02020603050405020304" pitchFamily="18" charset="0"/>
              </a:rPr>
              <a:t>’. Available at: </a:t>
            </a:r>
            <a:r>
              <a:rPr dirty="0" sz="1000" lang="en-US">
                <a:latin typeface="+mj-lt"/>
                <a:cs typeface="Times New Roman" panose="02020603050405020304" pitchFamily="18" charset="0"/>
                <a:hlinkClick r:id="rId5"/>
              </a:rPr>
              <a:t>https://www.sisinternational.com/f2f-interviews-and-online-the-pros-and-the-cons</a:t>
            </a:r>
            <a:r>
              <a:rPr dirty="0" sz="1000" lang="en-US" smtClean="0">
                <a:latin typeface="+mj-lt"/>
                <a:cs typeface="Times New Roman" panose="02020603050405020304" pitchFamily="18" charset="0"/>
                <a:hlinkClick r:id="rId5"/>
              </a:rPr>
              <a:t>/</a:t>
            </a:r>
            <a:r>
              <a:rPr dirty="0" sz="1000" lang="en-US" smtClean="0">
                <a:latin typeface="+mj-lt"/>
                <a:cs typeface="Times New Roman" panose="02020603050405020304" pitchFamily="18" charset="0"/>
              </a:rPr>
              <a:t> </a:t>
            </a:r>
            <a:endParaRPr dirty="0" sz="1000" lang="en-US">
              <a:latin typeface="+mj-lt"/>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Economic Activity Meeting by Slidesgo">
  <a:themeElements>
    <a:clrScheme name="Simple Light">
      <a:dk1>
        <a:srgbClr val="243B50"/>
      </a:dk1>
      <a:lt1>
        <a:srgbClr val="EFEEEA"/>
      </a:lt1>
      <a:dk2>
        <a:srgbClr val="D9E7D8"/>
      </a:dk2>
      <a:lt2>
        <a:srgbClr val="B9D0B8"/>
      </a:lt2>
      <a:accent1>
        <a:srgbClr val="839B82"/>
      </a:accent1>
      <a:accent2>
        <a:srgbClr val="61795F"/>
      </a:accent2>
      <a:accent3>
        <a:srgbClr val="E96D5F"/>
      </a:accent3>
      <a:accent4>
        <a:srgbClr val="F9F3E7"/>
      </a:accent4>
      <a:accent5>
        <a:srgbClr val="FFFFFF"/>
      </a:accent5>
      <a:accent6>
        <a:srgbClr val="FFFFFF"/>
      </a:accent6>
      <a:hlink>
        <a:srgbClr val="243B5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15.0000</AppVersion>
</Properties>
</file>

<file path=docProps/core.xml><?xml version="1.0" encoding="utf-8"?>
<cp:coreProperties xmlns:cp="http://schemas.openxmlformats.org/package/2006/metadata/core-properties" xmlns:dc="http://purl.org/dc/elements/1.1/" xmlns:dcterms="http://purl.org/dc/terms/" xmlns:xsi="http://www.w3.org/2001/XMLSchema-instance">
  <dc:title>Economic Activity Meeting</dc:title>
  <dc:creator>KAWYA</dc:creator>
  <cp:lastModifiedBy>Iworld</cp:lastModifiedBy>
  <dcterms:created xsi:type="dcterms:W3CDTF">2025-11-10T09:50:34Z</dcterms:created>
  <dcterms:modified xsi:type="dcterms:W3CDTF">2025-11-10T09:50:34Z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9a3be8b9f3d04d758522943e7d95cc49</vt:lpwstr>
  </property>
</Properties>
</file>