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69" r:id="rId4"/>
    <p:sldId id="267" r:id="rId5"/>
    <p:sldId id="268" r:id="rId6"/>
    <p:sldId id="263" r:id="rId7"/>
    <p:sldId id="258" r:id="rId8"/>
    <p:sldId id="259" r:id="rId9"/>
    <p:sldId id="265" r:id="rId10"/>
    <p:sldId id="260" r:id="rId11"/>
    <p:sldId id="261" r:id="rId12"/>
    <p:sldId id="272" r:id="rId13"/>
    <p:sldId id="262" r:id="rId14"/>
    <p:sldId id="264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37"/>
    <p:restoredTop sz="94694"/>
  </p:normalViewPr>
  <p:slideViewPr>
    <p:cSldViewPr snapToGrid="0" snapToObjects="1">
      <p:cViewPr>
        <p:scale>
          <a:sx n="125" d="100"/>
          <a:sy n="125" d="100"/>
        </p:scale>
        <p:origin x="864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21C465-6886-6344-B2F6-05FD40B825F6}" type="datetimeFigureOut">
              <a:rPr lang="en-US" smtClean="0"/>
              <a:t>4/3/19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C3703A-F319-554C-B95B-FB26D187F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247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1808644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ovalia.co.uk/product/interactive-drum-poster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applewebdata://81C6B8DB-61D0-49F9-995A-F5D541C839A5/#_ednref1" TargetMode="External"/><Relationship Id="rId2" Type="http://schemas.openxmlformats.org/officeDocument/2006/relationships/video" Target="https://www.youtube.com/embed/Wo0YRr5UsYI?start=735&amp;feature=oembed" TargetMode="External"/><Relationship Id="rId1" Type="http://schemas.openxmlformats.org/officeDocument/2006/relationships/video" Target="https://www.youtube.com/embed/y9wzax_PtIo?start=549&amp;feature=oembed" TargetMode="External"/><Relationship Id="rId6" Type="http://schemas.openxmlformats.org/officeDocument/2006/relationships/image" Target="file:////var/folders/4x/sv9ck9wn4932pc6pvw10h_hc0000gn/T/com.microsoft.Word/WebArchiveCopyPasteTempFiles/Screen-Shot-2016-01-06-at-17.04.04.png" TargetMode="External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openxmlformats.org/officeDocument/2006/relationships/image" Target="../media/image16.tif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#_edn1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ovalia.co.uk/contact/" TargetMode="External"/><Relationship Id="rId4" Type="http://schemas.openxmlformats.org/officeDocument/2006/relationships/image" Target="file:////var/folders/4x/sv9ck9wn4932pc6pvw10h_hc0000gn/T/com.microsoft.Word/WebArchiveCopyPasteTempFiles/20170711-novalia-published-and-registered-patents-1-pdf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tiff"/><Relationship Id="rId3" Type="http://schemas.openxmlformats.org/officeDocument/2006/relationships/hyperlink" Target="https://www.vrfocus.com/2019/03/british-rap-artist-giggs-uses-ar-street-art-to-promote-new-album/" TargetMode="External"/><Relationship Id="rId7" Type="http://schemas.openxmlformats.org/officeDocument/2006/relationships/image" Target="../media/image24.tiff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uYd3uzRt_o?start=19&amp;feature=oembed" TargetMode="External"/><Relationship Id="rId6" Type="http://schemas.openxmlformats.org/officeDocument/2006/relationships/image" Target="../media/image23.png"/><Relationship Id="rId5" Type="http://schemas.openxmlformats.org/officeDocument/2006/relationships/image" Target="../media/image22.tiff"/><Relationship Id="rId4" Type="http://schemas.openxmlformats.org/officeDocument/2006/relationships/image" Target="../media/image21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tiff"/><Relationship Id="rId4" Type="http://schemas.openxmlformats.org/officeDocument/2006/relationships/image" Target="../media/image28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A5566-3379-5F4A-AD29-88A8600C35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62504" y="1123246"/>
            <a:ext cx="8791575" cy="2387600"/>
          </a:xfrm>
        </p:spPr>
        <p:txBody>
          <a:bodyPr/>
          <a:lstStyle/>
          <a:p>
            <a:pPr algn="ctr"/>
            <a:r>
              <a:rPr lang="en-US" dirty="0"/>
              <a:t>Interactive Single Release Flyer 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BE19515-E4E7-3840-9DAB-3E5FC958AC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97443" y="5158430"/>
            <a:ext cx="3679597" cy="130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2539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3200" b="0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CHRISTOPHER SMITH</a:t>
            </a:r>
            <a:endParaRPr kumimoji="0" lang="en-US" altLang="zh-CN" sz="1300" b="0" i="0" u="none" strike="noStrike" cap="none" normalizeH="0" baseline="0" dirty="0">
              <a:ln>
                <a:noFill/>
              </a:ln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1300" b="0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</a:t>
            </a:r>
            <a:r>
              <a:rPr kumimoji="0" lang="en-US" altLang="zh-CN" sz="1300" b="0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1808644</a:t>
            </a:r>
            <a:endParaRPr kumimoji="0" lang="en-US" altLang="zh-CN" sz="1300" b="0" i="0" u="none" strike="noStrike" cap="none" normalizeH="0" baseline="0" dirty="0">
              <a:ln>
                <a:noFill/>
              </a:ln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sz="1300" dirty="0">
                <a:latin typeface="Calibri" panose="020F0502020204030204" pitchFamily="34" charset="0"/>
                <a:cs typeface="Calibri" panose="020F0502020204030204" pitchFamily="34" charset="0"/>
              </a:rPr>
              <a:t>D_E2c Development Instrument - Presentation</a:t>
            </a: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1300" b="0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ADAD7005_LON</a:t>
            </a:r>
            <a:endParaRPr kumimoji="0" lang="en-US" altLang="zh-CN" sz="1300" b="0" i="0" u="none" strike="noStrike" cap="none" normalizeH="0" baseline="0" dirty="0">
              <a:ln>
                <a:noFill/>
              </a:ln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Discipline Tutor: Ciarán Robinson</a:t>
            </a:r>
            <a:endParaRPr kumimoji="0" lang="en-US" altLang="zh-CN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9065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E4436-FD43-554D-B7F5-7239E8C92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Here is a demonstration of my product in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77FFF-B750-434B-8BD8-6A50D8538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9905999" cy="84158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How it Works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B39B28-5945-CF48-A67D-85667E3D05DB}"/>
              </a:ext>
            </a:extLst>
          </p:cNvPr>
          <p:cNvSpPr txBox="1"/>
          <p:nvPr/>
        </p:nvSpPr>
        <p:spPr>
          <a:xfrm>
            <a:off x="1141412" y="2906404"/>
            <a:ext cx="5338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Touch on the Social Media Links to trigger the first mp3.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084EF5-91CE-F043-BE1F-E0E6E3120171}"/>
              </a:ext>
            </a:extLst>
          </p:cNvPr>
          <p:cNvSpPr txBox="1"/>
          <p:nvPr/>
        </p:nvSpPr>
        <p:spPr>
          <a:xfrm>
            <a:off x="1580322" y="3538330"/>
            <a:ext cx="6227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Press on the Spotify and Apple Music Links to Trigger the 2</a:t>
            </a:r>
            <a:r>
              <a:rPr lang="en-US" baseline="30000" dirty="0"/>
              <a:t>nd</a:t>
            </a:r>
            <a:r>
              <a:rPr lang="en-US" dirty="0"/>
              <a:t> mp3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D2C4AA-37EE-EA4D-837C-800E7F61B372}"/>
              </a:ext>
            </a:extLst>
          </p:cNvPr>
          <p:cNvSpPr txBox="1"/>
          <p:nvPr/>
        </p:nvSpPr>
        <p:spPr>
          <a:xfrm>
            <a:off x="2246243" y="4077923"/>
            <a:ext cx="4827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Press on the Incredible Logo to trigger the 3</a:t>
            </a:r>
            <a:r>
              <a:rPr lang="en-US" baseline="30000" dirty="0"/>
              <a:t>rd</a:t>
            </a:r>
            <a:r>
              <a:rPr lang="en-US" dirty="0"/>
              <a:t> mp3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2754A1-6A49-1A45-98DE-CF2B9D1E7D23}"/>
              </a:ext>
            </a:extLst>
          </p:cNvPr>
          <p:cNvSpPr txBox="1"/>
          <p:nvPr/>
        </p:nvSpPr>
        <p:spPr>
          <a:xfrm>
            <a:off x="3200397" y="4681903"/>
            <a:ext cx="4979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Press on the </a:t>
            </a:r>
            <a:r>
              <a:rPr lang="en-US" dirty="0" err="1"/>
              <a:t>BlackSmith</a:t>
            </a:r>
            <a:r>
              <a:rPr lang="en-US" dirty="0"/>
              <a:t> Logo to trigger the 4</a:t>
            </a:r>
            <a:r>
              <a:rPr lang="en-US" baseline="30000" dirty="0"/>
              <a:t>th</a:t>
            </a:r>
            <a:r>
              <a:rPr lang="en-US" dirty="0"/>
              <a:t> Mp3 </a:t>
            </a:r>
          </a:p>
        </p:txBody>
      </p:sp>
    </p:spTree>
    <p:extLst>
      <p:ext uri="{BB962C8B-B14F-4D97-AF65-F5344CB8AC3E}">
        <p14:creationId xmlns:p14="http://schemas.microsoft.com/office/powerpoint/2010/main" val="3425574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416B5-F3E1-A448-8758-6E59EC181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/>
          <a:lstStyle/>
          <a:p>
            <a:r>
              <a:rPr lang="en-US"/>
              <a:t>Here’s the Design which almost made it</a:t>
            </a:r>
            <a:endParaRPr lang="en-US" dirty="0"/>
          </a:p>
        </p:txBody>
      </p:sp>
      <p:pic>
        <p:nvPicPr>
          <p:cNvPr id="5" name="Picture 4" descr="A picture containing indoor&#10;&#10;Description automatically generated">
            <a:extLst>
              <a:ext uri="{FF2B5EF4-FFF2-40B4-BE49-F238E27FC236}">
                <a16:creationId xmlns:a16="http://schemas.microsoft.com/office/drawing/2014/main" id="{202FE03C-DCD1-B141-B8C8-1D1B43DDBB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805287" y="2299553"/>
            <a:ext cx="4980259" cy="37351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CD7FF9-C6DF-8141-B218-48B46B8CCC78}"/>
              </a:ext>
            </a:extLst>
          </p:cNvPr>
          <p:cNvSpPr txBox="1"/>
          <p:nvPr/>
        </p:nvSpPr>
        <p:spPr>
          <a:xfrm>
            <a:off x="6255834" y="2542478"/>
            <a:ext cx="432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Flyer was printed onto photo Paper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E83BD8-DD45-0A4E-A582-F52C0EDB10A1}"/>
              </a:ext>
            </a:extLst>
          </p:cNvPr>
          <p:cNvSpPr txBox="1"/>
          <p:nvPr/>
        </p:nvSpPr>
        <p:spPr>
          <a:xfrm>
            <a:off x="6237615" y="3797818"/>
            <a:ext cx="46125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Circuit used conductive ink but the connection didn’t work.</a:t>
            </a:r>
          </a:p>
        </p:txBody>
      </p:sp>
    </p:spTree>
    <p:extLst>
      <p:ext uri="{BB962C8B-B14F-4D97-AF65-F5344CB8AC3E}">
        <p14:creationId xmlns:p14="http://schemas.microsoft.com/office/powerpoint/2010/main" val="3316721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E54F9-B123-9845-96D0-1C16AEC51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3260"/>
            <a:ext cx="9905998" cy="1478570"/>
          </a:xfrm>
        </p:spPr>
        <p:txBody>
          <a:bodyPr/>
          <a:lstStyle/>
          <a:p>
            <a:r>
              <a:rPr lang="en-US" dirty="0"/>
              <a:t>Here is my final Design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37FA840-3405-8640-831B-09A14A29B2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225" y="1141835"/>
            <a:ext cx="4050369" cy="57161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468163-46F6-5B46-8B9F-6C91945E4088}"/>
              </a:ext>
            </a:extLst>
          </p:cNvPr>
          <p:cNvSpPr txBox="1"/>
          <p:nvPr/>
        </p:nvSpPr>
        <p:spPr>
          <a:xfrm>
            <a:off x="5701993" y="1561830"/>
            <a:ext cx="50700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The Flyer is printed using regular paper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75565F-8EF0-9E4D-BCB4-CDD564FBAC70}"/>
              </a:ext>
            </a:extLst>
          </p:cNvPr>
          <p:cNvSpPr txBox="1"/>
          <p:nvPr/>
        </p:nvSpPr>
        <p:spPr>
          <a:xfrm>
            <a:off x="5701993" y="2809567"/>
            <a:ext cx="427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I used copper tape for the circuit </a:t>
            </a:r>
          </a:p>
        </p:txBody>
      </p:sp>
    </p:spTree>
    <p:extLst>
      <p:ext uri="{BB962C8B-B14F-4D97-AF65-F5344CB8AC3E}">
        <p14:creationId xmlns:p14="http://schemas.microsoft.com/office/powerpoint/2010/main" val="1963743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90A77-466B-A640-BDC9-0139D73C6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2746"/>
            <a:ext cx="9905998" cy="974164"/>
          </a:xfrm>
        </p:spPr>
        <p:txBody>
          <a:bodyPr/>
          <a:lstStyle/>
          <a:p>
            <a:r>
              <a:rPr lang="en-US" dirty="0"/>
              <a:t>Here are some first other design Ideas I had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9381D7-B438-FE44-852D-14035325F96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1641" y="2179816"/>
            <a:ext cx="3051957" cy="27061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4F7972-1DE9-C94D-9E51-3FD944BBEF0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87833" y="2179816"/>
            <a:ext cx="3051958" cy="27061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335FB44-708C-844C-96BC-1FB3FB4FCA44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682" y="5028714"/>
            <a:ext cx="1670438" cy="980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572619F-E05A-0941-BFA5-289D6A28832E}"/>
              </a:ext>
            </a:extLst>
          </p:cNvPr>
          <p:cNvSpPr txBox="1"/>
          <p:nvPr/>
        </p:nvSpPr>
        <p:spPr>
          <a:xfrm>
            <a:off x="807522" y="5472350"/>
            <a:ext cx="1520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Piezo Speaker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CD0031-7CB4-7540-A300-8EE652978776}"/>
              </a:ext>
            </a:extLst>
          </p:cNvPr>
          <p:cNvSpPr txBox="1"/>
          <p:nvPr/>
        </p:nvSpPr>
        <p:spPr>
          <a:xfrm>
            <a:off x="279295" y="6008914"/>
            <a:ext cx="72997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Didn’t work because cards use a Slide Tongue Module</a:t>
            </a:r>
          </a:p>
          <a:p>
            <a:r>
              <a:rPr lang="en-US" dirty="0"/>
              <a:t>Conductive ink doesn’t go around corners, and copper tape wouldn’t look nice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3216BB1-5189-8A47-A960-C526A21545F0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905170" y="2079591"/>
            <a:ext cx="3082138" cy="287646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984C3BD-9192-2E45-88EE-B69902876C1B}"/>
              </a:ext>
            </a:extLst>
          </p:cNvPr>
          <p:cNvSpPr txBox="1"/>
          <p:nvPr/>
        </p:nvSpPr>
        <p:spPr>
          <a:xfrm>
            <a:off x="1212208" y="1593474"/>
            <a:ext cx="3498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Idea 1 – The Single one sided flyer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091DFD-2A38-BE4B-B6BB-D129CD2F05DD}"/>
              </a:ext>
            </a:extLst>
          </p:cNvPr>
          <p:cNvSpPr txBox="1"/>
          <p:nvPr/>
        </p:nvSpPr>
        <p:spPr>
          <a:xfrm>
            <a:off x="6894464" y="1488419"/>
            <a:ext cx="2539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Idea 2 – The Promo Cube</a:t>
            </a: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180AEAE-B685-4345-B170-28C08FFA7DCF}"/>
              </a:ext>
            </a:extLst>
          </p:cNvPr>
          <p:cNvSpPr txBox="1"/>
          <p:nvPr/>
        </p:nvSpPr>
        <p:spPr>
          <a:xfrm>
            <a:off x="6790507" y="5278967"/>
            <a:ext cx="4791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Impractical and how would I put a speaker inside, </a:t>
            </a:r>
          </a:p>
          <a:p>
            <a:r>
              <a:rPr lang="en-US" dirty="0"/>
              <a:t>Where would I put the </a:t>
            </a:r>
            <a:r>
              <a:rPr lang="en-US" dirty="0" err="1"/>
              <a:t>Touchboard</a:t>
            </a:r>
            <a:r>
              <a:rPr lang="en-US" dirty="0"/>
              <a:t>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7E388EA-C11D-BB45-ACBA-9DC7F8A26AE6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13840" y="2164728"/>
            <a:ext cx="3082135" cy="270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826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F7E35-B868-9943-BDD6-92C2A7E8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 made an interactive flyer?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A45EA-3C54-5645-9C07-CF96087F4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325" y="5141774"/>
            <a:ext cx="9905999" cy="9111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I believe fan experiences, AI, &amp; VR are the future of Technology and creative PR experiences will be the norm in the future music industry.</a:t>
            </a:r>
            <a:endParaRPr lang="en-GB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03A1B2-5E4B-ED47-A45A-3AA220598012}"/>
              </a:ext>
            </a:extLst>
          </p:cNvPr>
          <p:cNvSpPr txBox="1"/>
          <p:nvPr/>
        </p:nvSpPr>
        <p:spPr>
          <a:xfrm>
            <a:off x="834887" y="2097088"/>
            <a:ext cx="1048578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When thinking about a project to create and design, </a:t>
            </a:r>
          </a:p>
          <a:p>
            <a:r>
              <a:rPr lang="en-US" sz="2400" dirty="0"/>
              <a:t>I wanted to create something that I, myself, as a recording artist would use immediately.</a:t>
            </a:r>
          </a:p>
          <a:p>
            <a:r>
              <a:rPr lang="en-US" sz="2400" dirty="0"/>
              <a:t> A tool I would use for my own promotion, and career. </a:t>
            </a:r>
          </a:p>
          <a:p>
            <a:endParaRPr lang="en-US" sz="2400" dirty="0"/>
          </a:p>
          <a:p>
            <a:r>
              <a:rPr lang="en-US" sz="2400" dirty="0"/>
              <a:t>I also wanted to think of something out of the box and somewhat innovative. </a:t>
            </a:r>
            <a:endParaRPr lang="en-GB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7514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C4665-98D2-B54E-8599-41004E5B6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 made 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0C36A-4439-C542-AC34-71B444AD0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873" y="2249487"/>
            <a:ext cx="9905999" cy="1020487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Flyer uses a ‘Bare Conductive </a:t>
            </a:r>
            <a:r>
              <a:rPr lang="en-US" dirty="0" err="1"/>
              <a:t>Touchboard</a:t>
            </a:r>
            <a:r>
              <a:rPr lang="en-US" dirty="0"/>
              <a:t>’ to output sound when the trigger points on the flyer are pressed.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A63393-1B5E-8F44-A323-5F8EF8101B3E}"/>
              </a:ext>
            </a:extLst>
          </p:cNvPr>
          <p:cNvSpPr txBox="1"/>
          <p:nvPr/>
        </p:nvSpPr>
        <p:spPr>
          <a:xfrm>
            <a:off x="1250742" y="3269974"/>
            <a:ext cx="87768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To connect the circuit I made a circuit/trail from the trigger point to the</a:t>
            </a:r>
          </a:p>
          <a:p>
            <a:r>
              <a:rPr lang="en-US" sz="2400" dirty="0"/>
              <a:t> </a:t>
            </a:r>
            <a:r>
              <a:rPr lang="en-US" sz="2400" dirty="0" err="1"/>
              <a:t>touchboard</a:t>
            </a:r>
            <a:r>
              <a:rPr lang="en-US" sz="2400" dirty="0"/>
              <a:t> pins using copper wire.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899B55-0E87-E24D-84EA-5025576B381F}"/>
              </a:ext>
            </a:extLst>
          </p:cNvPr>
          <p:cNvSpPr txBox="1"/>
          <p:nvPr/>
        </p:nvSpPr>
        <p:spPr>
          <a:xfrm>
            <a:off x="2025994" y="4290461"/>
            <a:ext cx="98528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For the design I made Printed a flyer onto a5 Paper, and stuck that onto an a4 piece of paper.</a:t>
            </a:r>
          </a:p>
          <a:p>
            <a:r>
              <a:rPr lang="en-US" sz="2000" dirty="0"/>
              <a:t>I then stuck that onto an a4 piece of foamboard. </a:t>
            </a:r>
          </a:p>
          <a:p>
            <a:r>
              <a:rPr lang="en-US" sz="2000" dirty="0"/>
              <a:t>To keep it sturdy and to add to the presentation of the flyer.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DF54B4-E291-3F4F-B253-A239F9428319}"/>
              </a:ext>
            </a:extLst>
          </p:cNvPr>
          <p:cNvSpPr txBox="1"/>
          <p:nvPr/>
        </p:nvSpPr>
        <p:spPr>
          <a:xfrm>
            <a:off x="2830662" y="5593151"/>
            <a:ext cx="7196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Ideally I would have liked to use Conductive ink instead of Copper Tape, but</a:t>
            </a:r>
          </a:p>
          <a:p>
            <a:r>
              <a:rPr lang="en-US" dirty="0"/>
              <a:t>Unfortunately I couldn’t get the connection to work to trigger the sounds. </a:t>
            </a:r>
          </a:p>
        </p:txBody>
      </p:sp>
    </p:spTree>
    <p:extLst>
      <p:ext uri="{BB962C8B-B14F-4D97-AF65-F5344CB8AC3E}">
        <p14:creationId xmlns:p14="http://schemas.microsoft.com/office/powerpoint/2010/main" val="499452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74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B124B8-2E03-104E-80CD-1336E20D3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>
            <a:normAutofit/>
          </a:bodyPr>
          <a:lstStyle/>
          <a:p>
            <a:r>
              <a:rPr lang="en-GB" sz="3200" dirty="0"/>
              <a:t>The Possibilities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0F574-DE9F-8A44-9DE9-9E91E6AB0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4459287" cy="3965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The </a:t>
            </a:r>
            <a:r>
              <a:rPr lang="en-US" sz="2000" dirty="0" err="1"/>
              <a:t>touchboard</a:t>
            </a:r>
            <a:r>
              <a:rPr lang="en-US" sz="2000" dirty="0"/>
              <a:t> is an awesome piece of tech because it can trigger up to 12 separate Mp3’s. More than one can also be daisy chained to trigger more sounds.</a:t>
            </a:r>
          </a:p>
          <a:p>
            <a:pPr marL="0" indent="0">
              <a:buNone/>
            </a:pPr>
            <a:r>
              <a:rPr lang="en-US" sz="2000" dirty="0"/>
              <a:t>This concept can be used on Gig flyers with more than one artist, music festivals. </a:t>
            </a:r>
          </a:p>
          <a:p>
            <a:pPr marL="0" indent="0">
              <a:buNone/>
            </a:pPr>
            <a:r>
              <a:rPr lang="en-US" sz="2000" dirty="0"/>
              <a:t>Not just a5 Flyers but posters and other promotional material. </a:t>
            </a:r>
          </a:p>
        </p:txBody>
      </p:sp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5B9E2E22-F4C9-6D4E-B1C3-B7447B04483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872536"/>
            <a:ext cx="5456279" cy="508797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36" name="Group 78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80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1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92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7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4135393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0CAE8-8B18-B542-BE92-4E29A27CF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5655" y="508748"/>
            <a:ext cx="2354496" cy="1035847"/>
          </a:xfrm>
        </p:spPr>
        <p:txBody>
          <a:bodyPr/>
          <a:lstStyle/>
          <a:p>
            <a:r>
              <a:rPr lang="en-US" dirty="0"/>
              <a:t>Examples</a:t>
            </a:r>
          </a:p>
        </p:txBody>
      </p:sp>
      <p:pic>
        <p:nvPicPr>
          <p:cNvPr id="5" name="Content Placeholder 4" descr="A sign on the side of a building&#10;&#10;Description automatically generated">
            <a:extLst>
              <a:ext uri="{FF2B5EF4-FFF2-40B4-BE49-F238E27FC236}">
                <a16:creationId xmlns:a16="http://schemas.microsoft.com/office/drawing/2014/main" id="{DDEBE94A-B50F-D847-B084-ECF936513F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890584"/>
            <a:ext cx="4706965" cy="3534032"/>
          </a:xfrm>
        </p:spPr>
      </p:pic>
      <p:pic>
        <p:nvPicPr>
          <p:cNvPr id="9" name="Picture 8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0D41F4E-482E-7B45-83C7-C82CB2CBC7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7146" y="741404"/>
            <a:ext cx="3444853" cy="4834712"/>
          </a:xfrm>
          <a:prstGeom prst="rect">
            <a:avLst/>
          </a:prstGeom>
        </p:spPr>
      </p:pic>
      <p:pic>
        <p:nvPicPr>
          <p:cNvPr id="11" name="Picture 10" descr="A black sign with white text&#10;&#10;Description automatically generated">
            <a:extLst>
              <a:ext uri="{FF2B5EF4-FFF2-40B4-BE49-F238E27FC236}">
                <a16:creationId xmlns:a16="http://schemas.microsoft.com/office/drawing/2014/main" id="{B510D1B3-5BB6-9C4E-9D12-D583F5FC3A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801" y="741404"/>
            <a:ext cx="4399969" cy="5362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645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961EF-D384-2747-887A-B0B0FC60D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411043"/>
            <a:ext cx="9905998" cy="955464"/>
          </a:xfrm>
        </p:spPr>
        <p:txBody>
          <a:bodyPr>
            <a:normAutofit fontScale="90000"/>
          </a:bodyPr>
          <a:lstStyle/>
          <a:p>
            <a:r>
              <a:rPr lang="en-US" dirty="0"/>
              <a:t> Here are some of the works of DR Kate Stone and her company </a:t>
            </a:r>
            <a:r>
              <a:rPr lang="en-US" dirty="0" err="1"/>
              <a:t>Novalia</a:t>
            </a:r>
            <a:r>
              <a:rPr lang="en-US" dirty="0"/>
              <a:t>.</a:t>
            </a:r>
            <a:br>
              <a:rPr lang="en-US" dirty="0"/>
            </a:b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6BAE27-A384-5A43-8B81-C1B0523BD4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593" y="1833605"/>
            <a:ext cx="3372970" cy="1985248"/>
          </a:xfrm>
          <a:prstGeom prst="rect">
            <a:avLst/>
          </a:prstGeom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EAA36BD8-0057-A343-B888-82E490EA75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5669" y="386571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11" descr="Screen Shot 2016-01-06 at 17.04.04">
            <a:extLst>
              <a:ext uri="{FF2B5EF4-FFF2-40B4-BE49-F238E27FC236}">
                <a16:creationId xmlns:a16="http://schemas.microsoft.com/office/drawing/2014/main" id="{0EA399EF-4DFC-424A-A5BA-5DEC27176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066" y="1416368"/>
            <a:ext cx="2580387" cy="2562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5">
            <a:extLst>
              <a:ext uri="{FF2B5EF4-FFF2-40B4-BE49-F238E27FC236}">
                <a16:creationId xmlns:a16="http://schemas.microsoft.com/office/drawing/2014/main" id="{774CAAF9-89AC-CB49-A486-C4DFB3E7EA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28699" y="4091450"/>
            <a:ext cx="337297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000" b="0" i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[i]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</a:t>
            </a:r>
            <a:r>
              <a:rPr kumimoji="0" lang="en-GB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www.novalia.co.uk</a:t>
            </a:r>
            <a:r>
              <a:rPr kumimoji="0" lang="en-GB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/product/interactive-drum-poster/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99C2E11-AFC3-894E-90D2-94CF62EDE594}"/>
              </a:ext>
            </a:extLst>
          </p:cNvPr>
          <p:cNvPicPr/>
          <p:nvPr/>
        </p:nvPicPr>
        <p:blipFill>
          <a:blip r:embed="rId9"/>
          <a:stretch>
            <a:fillRect/>
          </a:stretch>
        </p:blipFill>
        <p:spPr>
          <a:xfrm>
            <a:off x="1141413" y="4120573"/>
            <a:ext cx="3169330" cy="2150658"/>
          </a:xfrm>
          <a:prstGeom prst="rect">
            <a:avLst/>
          </a:prstGeom>
        </p:spPr>
      </p:pic>
      <p:pic>
        <p:nvPicPr>
          <p:cNvPr id="13" name="Kate Stone: DJ decks made of... paper">
            <a:hlinkClick r:id="" action="ppaction://media"/>
            <a:extLst>
              <a:ext uri="{FF2B5EF4-FFF2-40B4-BE49-F238E27FC236}">
                <a16:creationId xmlns:a16="http://schemas.microsoft.com/office/drawing/2014/main" id="{AADAB957-B3B4-0543-BB0A-CC9CD4DB201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10"/>
          <a:stretch>
            <a:fillRect/>
          </a:stretch>
        </p:blipFill>
        <p:spPr>
          <a:xfrm>
            <a:off x="4505308" y="4120573"/>
            <a:ext cx="3823391" cy="215065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267E39D-06B7-0B43-85C4-044E9E9AA48B}"/>
              </a:ext>
            </a:extLst>
          </p:cNvPr>
          <p:cNvSpPr txBox="1"/>
          <p:nvPr/>
        </p:nvSpPr>
        <p:spPr>
          <a:xfrm>
            <a:off x="1275620" y="3747144"/>
            <a:ext cx="972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MC </a:t>
            </a:r>
            <a:r>
              <a:rPr lang="en-US" dirty="0" err="1"/>
              <a:t>Trax</a:t>
            </a:r>
            <a:endParaRPr lang="en-US" dirty="0"/>
          </a:p>
        </p:txBody>
      </p:sp>
      <p:pic>
        <p:nvPicPr>
          <p:cNvPr id="16" name="#MTFScandi Kate Stone - Novalia">
            <a:hlinkClick r:id="" action="ppaction://media"/>
            <a:extLst>
              <a:ext uri="{FF2B5EF4-FFF2-40B4-BE49-F238E27FC236}">
                <a16:creationId xmlns:a16="http://schemas.microsoft.com/office/drawing/2014/main" id="{EF85E57C-A672-8341-B8CD-243F332FBEE6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11"/>
          <a:stretch>
            <a:fillRect/>
          </a:stretch>
        </p:blipFill>
        <p:spPr>
          <a:xfrm>
            <a:off x="4505312" y="1662098"/>
            <a:ext cx="3823387" cy="215065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8419C3E-320F-C947-9E53-8D06A028FE73}"/>
              </a:ext>
            </a:extLst>
          </p:cNvPr>
          <p:cNvSpPr txBox="1"/>
          <p:nvPr/>
        </p:nvSpPr>
        <p:spPr>
          <a:xfrm>
            <a:off x="1483601" y="1414009"/>
            <a:ext cx="1626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Paper Decks</a:t>
            </a:r>
          </a:p>
        </p:txBody>
      </p:sp>
    </p:spTree>
    <p:extLst>
      <p:ext uri="{BB962C8B-B14F-4D97-AF65-F5344CB8AC3E}">
        <p14:creationId xmlns:p14="http://schemas.microsoft.com/office/powerpoint/2010/main" val="374313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4936B-3608-E946-BF12-5A7F0C116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012020"/>
          </a:xfrm>
        </p:spPr>
        <p:txBody>
          <a:bodyPr>
            <a:normAutofit fontScale="90000"/>
          </a:bodyPr>
          <a:lstStyle/>
          <a:p>
            <a:r>
              <a:rPr lang="en-GB" dirty="0"/>
              <a:t>DR Kate Stone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90CC8-5A9B-1D42-BEFD-6827C6191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4534" y="1630538"/>
            <a:ext cx="10484531" cy="9331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She’s a leader and Pioneer in the interactive technology and my work is Inspired by hers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CA61C2-849E-B943-865B-F16233122B04}"/>
              </a:ext>
            </a:extLst>
          </p:cNvPr>
          <p:cNvSpPr txBox="1"/>
          <p:nvPr/>
        </p:nvSpPr>
        <p:spPr>
          <a:xfrm>
            <a:off x="1628302" y="2644170"/>
            <a:ext cx="97720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For her designs she prints onto normal paper using her own Conductive ink, and combines it with a microchip which she says uses, Capacitive touch software (so it knows where it’s been touched) and Wireless software, (so it can be connected to Bluetooth headphones and other wireless processes)</a:t>
            </a:r>
            <a:endParaRPr lang="en-GB" sz="2400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607A584D-2A3E-7F4A-A731-F879BEC841A2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6701883" y="3428999"/>
            <a:ext cx="8140701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F47DDB8C-C5B2-3641-822D-4B964553070E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6701883" y="6272544"/>
            <a:ext cx="8140701" cy="784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3000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[i]</a:t>
            </a: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0111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BD6BF3-FD5E-1A40-8311-72C1E611C0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701883" cy="6556917"/>
          </a:xfrm>
          <a:prstGeom prst="rect">
            <a:avLst/>
          </a:prstGeom>
        </p:spPr>
      </p:pic>
      <p:pic>
        <p:nvPicPr>
          <p:cNvPr id="5" name="Picture 10" descr="20170711-novalia-published-and-registered-patents-1">
            <a:extLst>
              <a:ext uri="{FF2B5EF4-FFF2-40B4-BE49-F238E27FC236}">
                <a16:creationId xmlns:a16="http://schemas.microsoft.com/office/drawing/2014/main" id="{36D61F4C-875C-E14C-83F4-549B3234D6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883" y="0"/>
            <a:ext cx="5570034" cy="655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D35A61B-056D-A049-934D-2E100A5FF447}"/>
              </a:ext>
            </a:extLst>
          </p:cNvPr>
          <p:cNvSpPr/>
          <p:nvPr/>
        </p:nvSpPr>
        <p:spPr>
          <a:xfrm>
            <a:off x="4240720" y="6488668"/>
            <a:ext cx="34429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5"/>
              </a:rPr>
              <a:t>https://www.novalia.co.uk/contact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52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39D89-6BF9-D24D-86CC-E47E8C76E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additional features that could be added to my instrument / HOW I would Improve my flyer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410A0-F110-FE4A-8E26-FF31724D5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126825"/>
            <a:ext cx="9905999" cy="8855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QR Codes on the flyer so that when it’s scanned the fan gets a free download or pre sale tickets (Exclusive Giveaway)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FBF810-1EF1-5A43-AC1C-7413115F9F4D}"/>
              </a:ext>
            </a:extLst>
          </p:cNvPr>
          <p:cNvSpPr txBox="1"/>
          <p:nvPr/>
        </p:nvSpPr>
        <p:spPr>
          <a:xfrm>
            <a:off x="1611476" y="3231728"/>
            <a:ext cx="89658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VR – Hover over the flyer / Poster and see the music video, or an exclusive live performance (</a:t>
            </a:r>
            <a:r>
              <a:rPr lang="en-US" sz="2400" dirty="0" err="1"/>
              <a:t>Giggs</a:t>
            </a:r>
            <a:r>
              <a:rPr lang="en-US" sz="2400" dirty="0"/>
              <a:t> New Album release)</a:t>
            </a:r>
          </a:p>
          <a:p>
            <a:r>
              <a:rPr lang="en-US" sz="1100" dirty="0">
                <a:hlinkClick r:id="rId3"/>
              </a:rPr>
              <a:t>https://</a:t>
            </a:r>
            <a:r>
              <a:rPr lang="en-US" sz="1100" dirty="0" err="1">
                <a:hlinkClick r:id="rId3"/>
              </a:rPr>
              <a:t>www.vrfocus.com</a:t>
            </a:r>
            <a:r>
              <a:rPr lang="en-US" sz="1100" dirty="0">
                <a:hlinkClick r:id="rId3"/>
              </a:rPr>
              <a:t>/2019/03/british-rap-artist-giggs-uses-ar-street-art-to-promote-new-album/</a:t>
            </a:r>
            <a:endParaRPr lang="en-US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431F74-5281-C646-A38D-D35E79AFAAE3}"/>
              </a:ext>
            </a:extLst>
          </p:cNvPr>
          <p:cNvSpPr txBox="1"/>
          <p:nvPr/>
        </p:nvSpPr>
        <p:spPr>
          <a:xfrm>
            <a:off x="4841174" y="4349312"/>
            <a:ext cx="7350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All in one flyer design, sponsored by ‘Bose’ Speakers built in either below like a soundbar or at either side to create a stereo speaker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07C406-FD86-1D4F-AC39-7CB551CC07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9795" y="5197642"/>
            <a:ext cx="2789230" cy="12856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7C0BE85-69B3-D74A-B264-7DB414F7AD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84771" y="5187150"/>
            <a:ext cx="2195900" cy="1463933"/>
          </a:xfrm>
          <a:prstGeom prst="rect">
            <a:avLst/>
          </a:prstGeom>
        </p:spPr>
      </p:pic>
      <p:pic>
        <p:nvPicPr>
          <p:cNvPr id="8" name="GIGGS - 187 (OFFICIAL VIDEO)">
            <a:hlinkClick r:id="" action="ppaction://media"/>
            <a:extLst>
              <a:ext uri="{FF2B5EF4-FFF2-40B4-BE49-F238E27FC236}">
                <a16:creationId xmlns:a16="http://schemas.microsoft.com/office/drawing/2014/main" id="{20C7CEC1-7DB5-F04A-8727-BA44035FDF3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673562" y="4672478"/>
            <a:ext cx="3760893" cy="21155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96745E0-DD16-1447-8953-5F7B2D4D91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4410" y="2559208"/>
            <a:ext cx="562868" cy="5628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C07F9E2-6020-784C-9D19-7547AB5F2B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33011" y="4735572"/>
            <a:ext cx="1828800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332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F43F0-6A63-3147-A7FF-A7DF8D111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Prospects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E5BA3-8B4A-CC46-81FD-754875AC2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810101"/>
            <a:ext cx="9905999" cy="1063729"/>
          </a:xfrm>
        </p:spPr>
        <p:txBody>
          <a:bodyPr/>
          <a:lstStyle/>
          <a:p>
            <a:r>
              <a:rPr lang="en-US" dirty="0"/>
              <a:t>Apply for sponsorships &amp; partner with Speaker companies like </a:t>
            </a:r>
            <a:r>
              <a:rPr lang="en-US" dirty="0" err="1"/>
              <a:t>bose</a:t>
            </a:r>
            <a:r>
              <a:rPr lang="en-US" dirty="0"/>
              <a:t>, so that the posters/flyers can sound amazing when used.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783BFB-CBF7-BE49-8525-8E4A35A14EEE}"/>
              </a:ext>
            </a:extLst>
          </p:cNvPr>
          <p:cNvSpPr txBox="1"/>
          <p:nvPr/>
        </p:nvSpPr>
        <p:spPr>
          <a:xfrm>
            <a:off x="1465954" y="2801298"/>
            <a:ext cx="10096005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DR Stone has shown me that there’s potential to use the technology</a:t>
            </a:r>
          </a:p>
          <a:p>
            <a:r>
              <a:rPr lang="en-US" sz="2000" dirty="0"/>
              <a:t> In other industries and work with brands and companies outside of music. 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5C939A-6AF2-104D-8FF9-9E02B85AE53A}"/>
              </a:ext>
            </a:extLst>
          </p:cNvPr>
          <p:cNvSpPr txBox="1"/>
          <p:nvPr/>
        </p:nvSpPr>
        <p:spPr>
          <a:xfrm>
            <a:off x="2613611" y="3811900"/>
            <a:ext cx="1877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Movie Posters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7AC2524-1514-2941-955D-947753312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6941" y="4387036"/>
            <a:ext cx="1529080" cy="22936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F24C75A-4DB9-9B40-B117-4D58C26730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3879" y="4386493"/>
            <a:ext cx="1529080" cy="2277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388D20E-40BB-1549-BE72-4396460B32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4519" y="4462283"/>
            <a:ext cx="1478185" cy="22012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DEDDA36-8EAC-7549-975B-B00C1F7B5A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41047" y="4299282"/>
            <a:ext cx="3555373" cy="220333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9949604-9C7A-614E-9F80-1685F933B5D3}"/>
              </a:ext>
            </a:extLst>
          </p:cNvPr>
          <p:cNvSpPr txBox="1"/>
          <p:nvPr/>
        </p:nvSpPr>
        <p:spPr>
          <a:xfrm>
            <a:off x="9130871" y="3834580"/>
            <a:ext cx="217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London Fashion Week</a:t>
            </a:r>
          </a:p>
        </p:txBody>
      </p:sp>
    </p:spTree>
    <p:extLst>
      <p:ext uri="{BB962C8B-B14F-4D97-AF65-F5344CB8AC3E}">
        <p14:creationId xmlns:p14="http://schemas.microsoft.com/office/powerpoint/2010/main" val="34300202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971F4BB-6A3F-E048-9E37-CC60E188B0A5}"/>
              </a:ext>
            </a:extLst>
          </p:cNvPr>
          <p:cNvSpPr txBox="1"/>
          <p:nvPr/>
        </p:nvSpPr>
        <p:spPr>
          <a:xfrm>
            <a:off x="942530" y="1642856"/>
            <a:ext cx="109090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main consumer of flyers are fans and the general public and they are also given out for free.</a:t>
            </a:r>
          </a:p>
          <a:p>
            <a:r>
              <a:rPr lang="en-US" sz="2400" dirty="0"/>
              <a:t>My target market would be for Artists, Labels, Festival Promoters, and companies who have a product to sell.</a:t>
            </a:r>
          </a:p>
          <a:p>
            <a:r>
              <a:rPr lang="en-US" sz="2400" dirty="0"/>
              <a:t>I would set up a website, they could buy a custom made flyer for their promotional use.</a:t>
            </a:r>
            <a:endParaRPr lang="en-GB" sz="2400" dirty="0"/>
          </a:p>
          <a:p>
            <a:r>
              <a:rPr lang="en-US" sz="2400" dirty="0"/>
              <a:t>Similar to </a:t>
            </a:r>
            <a:r>
              <a:rPr lang="en-US" sz="2400" dirty="0" err="1"/>
              <a:t>Canva.com</a:t>
            </a:r>
            <a:r>
              <a:rPr lang="en-US" sz="2400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4BEC26-30F3-7448-90EF-256998D1FE6D}"/>
              </a:ext>
            </a:extLst>
          </p:cNvPr>
          <p:cNvSpPr txBox="1"/>
          <p:nvPr/>
        </p:nvSpPr>
        <p:spPr>
          <a:xfrm>
            <a:off x="1472598" y="3951180"/>
            <a:ext cx="645798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They would first choose the size of their flyer,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upload their artwork to the website,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Upload the mp3’s they want to play,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choose where they want the trigger points to be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Choose how many flyers they want. </a:t>
            </a:r>
          </a:p>
          <a:p>
            <a:r>
              <a:rPr lang="en-US" sz="2400" dirty="0" err="1"/>
              <a:t>E.g</a:t>
            </a:r>
            <a:r>
              <a:rPr lang="en-US" sz="2400" dirty="0"/>
              <a:t> 500 a5 flyers.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E2CB87-4909-7A4F-9F72-65D3615BB543}"/>
              </a:ext>
            </a:extLst>
          </p:cNvPr>
          <p:cNvSpPr txBox="1"/>
          <p:nvPr/>
        </p:nvSpPr>
        <p:spPr>
          <a:xfrm>
            <a:off x="1365156" y="719526"/>
            <a:ext cx="96279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+mj-lt"/>
              </a:rPr>
              <a:t>HOW THIS COULD MAKE MONEY £££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7571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1B2C4-3D49-1741-B1A7-0923DCCCD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 made Bespoke Designs and Recordings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D694C-1EB3-B449-B72E-5ABD89AE9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9905999" cy="147857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800" dirty="0"/>
              <a:t>I would also have an extra option where our team could record and/or edit the voiceover clips for them, to use on the promo material, or design an illustration or graphic for an extra premium cost.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7421FE-7296-B04F-AB50-51BEEBB0C027}"/>
              </a:ext>
            </a:extLst>
          </p:cNvPr>
          <p:cNvSpPr/>
          <p:nvPr/>
        </p:nvSpPr>
        <p:spPr>
          <a:xfrm>
            <a:off x="1141412" y="3984240"/>
            <a:ext cx="9712635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The final cost would be dependent 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What they need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Where it’s being delivered to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How many promotional materials they order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and The cost of the technology.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19547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2704</TotalTime>
  <Words>953</Words>
  <Application>Microsoft Macintosh PowerPoint</Application>
  <PresentationFormat>Widescreen</PresentationFormat>
  <Paragraphs>86</Paragraphs>
  <Slides>16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Tw Cen MT</vt:lpstr>
      <vt:lpstr>Circuit</vt:lpstr>
      <vt:lpstr>Interactive Single Release Flyer </vt:lpstr>
      <vt:lpstr>Here is a demonstration of my product in Action</vt:lpstr>
      <vt:lpstr>Here’s the Design which almost made it</vt:lpstr>
      <vt:lpstr>Here is my final Design</vt:lpstr>
      <vt:lpstr>Here are some first other design Ideas I had</vt:lpstr>
      <vt:lpstr>Why I made an interactive flyer?</vt:lpstr>
      <vt:lpstr>How I made it</vt:lpstr>
      <vt:lpstr>The Possibilities</vt:lpstr>
      <vt:lpstr>Examples</vt:lpstr>
      <vt:lpstr> Here are some of the works of DR Kate Stone and her company Novalia. </vt:lpstr>
      <vt:lpstr>DR Kate Stone </vt:lpstr>
      <vt:lpstr>PowerPoint Presentation</vt:lpstr>
      <vt:lpstr>additional features that could be added to my instrument / HOW I would Improve my flyer </vt:lpstr>
      <vt:lpstr>Future Prospects</vt:lpstr>
      <vt:lpstr>PowerPoint Presentation</vt:lpstr>
      <vt:lpstr>Custom made Bespoke Designs and Recordings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Interactive Single Release Flyer </dc:title>
  <dc:creator>Christopher Smith (1808644)</dc:creator>
  <cp:lastModifiedBy>Christopher Smith (1808644)</cp:lastModifiedBy>
  <cp:revision>3</cp:revision>
  <dcterms:created xsi:type="dcterms:W3CDTF">2019-04-03T02:51:56Z</dcterms:created>
  <dcterms:modified xsi:type="dcterms:W3CDTF">2019-04-04T23:56:06Z</dcterms:modified>
</cp:coreProperties>
</file>