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57" r:id="rId3"/>
    <p:sldId id="260" r:id="rId4"/>
    <p:sldId id="259" r:id="rId5"/>
    <p:sldId id="318" r:id="rId6"/>
    <p:sldId id="323" r:id="rId7"/>
    <p:sldId id="306" r:id="rId8"/>
    <p:sldId id="307" r:id="rId9"/>
    <p:sldId id="319" r:id="rId10"/>
    <p:sldId id="308" r:id="rId11"/>
    <p:sldId id="309" r:id="rId12"/>
    <p:sldId id="272" r:id="rId13"/>
    <p:sldId id="300" r:id="rId14"/>
    <p:sldId id="324" r:id="rId15"/>
    <p:sldId id="325" r:id="rId16"/>
    <p:sldId id="313" r:id="rId17"/>
    <p:sldId id="311" r:id="rId18"/>
    <p:sldId id="326" r:id="rId19"/>
    <p:sldId id="314" r:id="rId20"/>
    <p:sldId id="327" r:id="rId21"/>
    <p:sldId id="335" r:id="rId22"/>
    <p:sldId id="328" r:id="rId23"/>
    <p:sldId id="329" r:id="rId24"/>
    <p:sldId id="330" r:id="rId25"/>
    <p:sldId id="320" r:id="rId26"/>
    <p:sldId id="283" r:id="rId27"/>
    <p:sldId id="284" r:id="rId28"/>
    <p:sldId id="331" r:id="rId29"/>
    <p:sldId id="290" r:id="rId30"/>
    <p:sldId id="293" r:id="rId31"/>
    <p:sldId id="332" r:id="rId32"/>
    <p:sldId id="333" r:id="rId33"/>
    <p:sldId id="287" r:id="rId34"/>
    <p:sldId id="258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687444-087E-4775-A568-3477CFF33FCB}" v="6" dt="2026-10-26T15:34:58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4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 sldOrd">
      <pc:chgData name="Lara Hopkinson" userId="4c46a3d6-da89-4616-bd45-1b70e49404c2" providerId="ADAL" clId="{7F1F0841-190A-46F8-9915-0C9D4FD90F14}" dt="2026-10-26T16:03:02.146" v="209" actId="47"/>
      <pc:docMkLst>
        <pc:docMk/>
      </pc:docMkLst>
      <pc:sldChg chg="modSp mod">
        <pc:chgData name="Lara Hopkinson" userId="4c46a3d6-da89-4616-bd45-1b70e49404c2" providerId="ADAL" clId="{7F1F0841-190A-46F8-9915-0C9D4FD90F14}" dt="2026-10-26T14:18:53.298" v="0" actId="207"/>
        <pc:sldMkLst>
          <pc:docMk/>
          <pc:sldMk cId="3096719803" sldId="256"/>
        </pc:sldMkLst>
        <pc:spChg chg="mod">
          <ac:chgData name="Lara Hopkinson" userId="4c46a3d6-da89-4616-bd45-1b70e49404c2" providerId="ADAL" clId="{7F1F0841-190A-46F8-9915-0C9D4FD90F14}" dt="2026-10-26T14:18:53.298" v="0" actId="207"/>
          <ac:spMkLst>
            <pc:docMk/>
            <pc:sldMk cId="3096719803" sldId="256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18:59.225" v="1" actId="207"/>
        <pc:sldMkLst>
          <pc:docMk/>
          <pc:sldMk cId="1555909587" sldId="257"/>
        </pc:sldMkLst>
        <pc:spChg chg="mod">
          <ac:chgData name="Lara Hopkinson" userId="4c46a3d6-da89-4616-bd45-1b70e49404c2" providerId="ADAL" clId="{7F1F0841-190A-46F8-9915-0C9D4FD90F14}" dt="2026-10-26T14:18:59.225" v="1" actId="207"/>
          <ac:spMkLst>
            <pc:docMk/>
            <pc:sldMk cId="1555909587" sldId="257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5:44:49.909" v="198" actId="207"/>
        <pc:sldMkLst>
          <pc:docMk/>
          <pc:sldMk cId="1958628407" sldId="258"/>
        </pc:sldMkLst>
        <pc:spChg chg="mod">
          <ac:chgData name="Lara Hopkinson" userId="4c46a3d6-da89-4616-bd45-1b70e49404c2" providerId="ADAL" clId="{7F1F0841-190A-46F8-9915-0C9D4FD90F14}" dt="2026-10-26T15:44:49.909" v="198" actId="207"/>
          <ac:spMkLst>
            <pc:docMk/>
            <pc:sldMk cId="1958628407" sldId="258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19:10.108" v="4" actId="207"/>
        <pc:sldMkLst>
          <pc:docMk/>
          <pc:sldMk cId="957716992" sldId="259"/>
        </pc:sldMkLst>
        <pc:spChg chg="mod">
          <ac:chgData name="Lara Hopkinson" userId="4c46a3d6-da89-4616-bd45-1b70e49404c2" providerId="ADAL" clId="{7F1F0841-190A-46F8-9915-0C9D4FD90F14}" dt="2026-10-26T14:19:10.108" v="4" actId="207"/>
          <ac:spMkLst>
            <pc:docMk/>
            <pc:sldMk cId="957716992" sldId="259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19:05.632" v="3" actId="207"/>
        <pc:sldMkLst>
          <pc:docMk/>
          <pc:sldMk cId="2974403988" sldId="260"/>
        </pc:sldMkLst>
        <pc:spChg chg="mod">
          <ac:chgData name="Lara Hopkinson" userId="4c46a3d6-da89-4616-bd45-1b70e49404c2" providerId="ADAL" clId="{7F1F0841-190A-46F8-9915-0C9D4FD90F14}" dt="2026-10-26T14:19:05.632" v="3" actId="207"/>
          <ac:spMkLst>
            <pc:docMk/>
            <pc:sldMk cId="2974403988" sldId="260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24:16.433" v="27" actId="207"/>
        <pc:sldMkLst>
          <pc:docMk/>
          <pc:sldMk cId="3357879068" sldId="272"/>
        </pc:sldMkLst>
        <pc:spChg chg="mod">
          <ac:chgData name="Lara Hopkinson" userId="4c46a3d6-da89-4616-bd45-1b70e49404c2" providerId="ADAL" clId="{7F1F0841-190A-46F8-9915-0C9D4FD90F14}" dt="2026-10-26T14:24:16.433" v="27" actId="207"/>
          <ac:spMkLst>
            <pc:docMk/>
            <pc:sldMk cId="3357879068" sldId="272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5:27:27.042" v="164" actId="207"/>
        <pc:sldMkLst>
          <pc:docMk/>
          <pc:sldMk cId="2353258844" sldId="283"/>
        </pc:sldMkLst>
        <pc:spChg chg="mod">
          <ac:chgData name="Lara Hopkinson" userId="4c46a3d6-da89-4616-bd45-1b70e49404c2" providerId="ADAL" clId="{7F1F0841-190A-46F8-9915-0C9D4FD90F14}" dt="2026-10-26T15:27:27.042" v="164" actId="207"/>
          <ac:spMkLst>
            <pc:docMk/>
            <pc:sldMk cId="2353258844" sldId="283"/>
            <ac:spMk id="2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6-10-26T15:32:28.283" v="188" actId="20577"/>
        <pc:sldMkLst>
          <pc:docMk/>
          <pc:sldMk cId="181974200" sldId="284"/>
        </pc:sldMkLst>
        <pc:spChg chg="mod">
          <ac:chgData name="Lara Hopkinson" userId="4c46a3d6-da89-4616-bd45-1b70e49404c2" providerId="ADAL" clId="{7F1F0841-190A-46F8-9915-0C9D4FD90F14}" dt="2026-10-26T15:32:05.226" v="169" actId="20577"/>
          <ac:spMkLst>
            <pc:docMk/>
            <pc:sldMk cId="181974200" sldId="284"/>
            <ac:spMk id="2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6-10-26T15:32:28.283" v="188" actId="20577"/>
          <ac:spMkLst>
            <pc:docMk/>
            <pc:sldMk cId="181974200" sldId="284"/>
            <ac:spMk id="7" creationId="{BFE266D7-CF02-0792-85CA-BFF9C489783F}"/>
          </ac:spMkLst>
        </pc:spChg>
        <pc:picChg chg="add mod">
          <ac:chgData name="Lara Hopkinson" userId="4c46a3d6-da89-4616-bd45-1b70e49404c2" providerId="ADAL" clId="{7F1F0841-190A-46F8-9915-0C9D4FD90F14}" dt="2026-10-26T15:32:08.884" v="170" actId="1076"/>
          <ac:picMkLst>
            <pc:docMk/>
            <pc:sldMk cId="181974200" sldId="284"/>
            <ac:picMk id="4" creationId="{8886F79D-23A0-EB27-46CF-DA3DD378A507}"/>
          </ac:picMkLst>
        </pc:picChg>
        <pc:picChg chg="del">
          <ac:chgData name="Lara Hopkinson" userId="4c46a3d6-da89-4616-bd45-1b70e49404c2" providerId="ADAL" clId="{7F1F0841-190A-46F8-9915-0C9D4FD90F14}" dt="2026-10-26T15:31:50.867" v="166" actId="478"/>
          <ac:picMkLst>
            <pc:docMk/>
            <pc:sldMk cId="181974200" sldId="284"/>
            <ac:picMk id="5" creationId="{6C64FC35-004C-9077-38FF-D22FC66C5761}"/>
          </ac:picMkLst>
        </pc:picChg>
      </pc:sldChg>
      <pc:sldChg chg="modSp mod">
        <pc:chgData name="Lara Hopkinson" userId="4c46a3d6-da89-4616-bd45-1b70e49404c2" providerId="ADAL" clId="{7F1F0841-190A-46F8-9915-0C9D4FD90F14}" dt="2026-10-26T15:44:45.490" v="197" actId="207"/>
        <pc:sldMkLst>
          <pc:docMk/>
          <pc:sldMk cId="2846889487" sldId="287"/>
        </pc:sldMkLst>
        <pc:spChg chg="mod">
          <ac:chgData name="Lara Hopkinson" userId="4c46a3d6-da89-4616-bd45-1b70e49404c2" providerId="ADAL" clId="{7F1F0841-190A-46F8-9915-0C9D4FD90F14}" dt="2026-10-26T15:44:45.490" v="197" actId="207"/>
          <ac:spMkLst>
            <pc:docMk/>
            <pc:sldMk cId="2846889487" sldId="287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5:44:12.419" v="192" actId="207"/>
        <pc:sldMkLst>
          <pc:docMk/>
          <pc:sldMk cId="3312074168" sldId="290"/>
        </pc:sldMkLst>
        <pc:spChg chg="mod">
          <ac:chgData name="Lara Hopkinson" userId="4c46a3d6-da89-4616-bd45-1b70e49404c2" providerId="ADAL" clId="{7F1F0841-190A-46F8-9915-0C9D4FD90F14}" dt="2026-10-26T15:44:12.419" v="192" actId="207"/>
          <ac:spMkLst>
            <pc:docMk/>
            <pc:sldMk cId="3312074168" sldId="290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6-10-26T15:44:08.561" v="191" actId="207"/>
          <ac:spMkLst>
            <pc:docMk/>
            <pc:sldMk cId="3312074168" sldId="290"/>
            <ac:spMk id="3" creationId="{F6D61434-B22F-A3ED-7141-E742C738F08A}"/>
          </ac:spMkLst>
        </pc:spChg>
      </pc:sldChg>
      <pc:sldChg chg="modSp mod">
        <pc:chgData name="Lara Hopkinson" userId="4c46a3d6-da89-4616-bd45-1b70e49404c2" providerId="ADAL" clId="{7F1F0841-190A-46F8-9915-0C9D4FD90F14}" dt="2026-10-26T15:44:19.136" v="193" actId="207"/>
        <pc:sldMkLst>
          <pc:docMk/>
          <pc:sldMk cId="3497757344" sldId="293"/>
        </pc:sldMkLst>
        <pc:spChg chg="mod">
          <ac:chgData name="Lara Hopkinson" userId="4c46a3d6-da89-4616-bd45-1b70e49404c2" providerId="ADAL" clId="{7F1F0841-190A-46F8-9915-0C9D4FD90F14}" dt="2026-10-26T15:44:19.136" v="193" actId="207"/>
          <ac:spMkLst>
            <pc:docMk/>
            <pc:sldMk cId="3497757344" sldId="293"/>
            <ac:spMk id="3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6-10-26T15:44:04.018" v="190" actId="207"/>
          <ac:spMkLst>
            <pc:docMk/>
            <pc:sldMk cId="3497757344" sldId="293"/>
            <ac:spMk id="5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21:34.432" v="15" actId="207"/>
        <pc:sldMkLst>
          <pc:docMk/>
          <pc:sldMk cId="612664491" sldId="306"/>
        </pc:sldMkLst>
        <pc:spChg chg="mod">
          <ac:chgData name="Lara Hopkinson" userId="4c46a3d6-da89-4616-bd45-1b70e49404c2" providerId="ADAL" clId="{7F1F0841-190A-46F8-9915-0C9D4FD90F14}" dt="2026-10-26T14:21:34.432" v="15" actId="207"/>
          <ac:spMkLst>
            <pc:docMk/>
            <pc:sldMk cId="612664491" sldId="306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21:41.050" v="16" actId="207"/>
        <pc:sldMkLst>
          <pc:docMk/>
          <pc:sldMk cId="989387678" sldId="307"/>
        </pc:sldMkLst>
        <pc:spChg chg="mod">
          <ac:chgData name="Lara Hopkinson" userId="4c46a3d6-da89-4616-bd45-1b70e49404c2" providerId="ADAL" clId="{7F1F0841-190A-46F8-9915-0C9D4FD90F14}" dt="2026-10-26T14:21:41.050" v="16" actId="207"/>
          <ac:spMkLst>
            <pc:docMk/>
            <pc:sldMk cId="989387678" sldId="307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10-26T14:23:39.024" v="26" actId="207"/>
        <pc:sldMkLst>
          <pc:docMk/>
          <pc:sldMk cId="49684748" sldId="308"/>
        </pc:sldMkLst>
        <pc:spChg chg="mod">
          <ac:chgData name="Lara Hopkinson" userId="4c46a3d6-da89-4616-bd45-1b70e49404c2" providerId="ADAL" clId="{7F1F0841-190A-46F8-9915-0C9D4FD90F14}" dt="2026-10-26T14:23:39.024" v="26" actId="207"/>
          <ac:spMkLst>
            <pc:docMk/>
            <pc:sldMk cId="49684748" sldId="308"/>
            <ac:spMk id="3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6-10-26T14:57:45.281" v="89" actId="207"/>
        <pc:sldMkLst>
          <pc:docMk/>
          <pc:sldMk cId="620659544" sldId="311"/>
        </pc:sldMkLst>
        <pc:spChg chg="mod">
          <ac:chgData name="Lara Hopkinson" userId="4c46a3d6-da89-4616-bd45-1b70e49404c2" providerId="ADAL" clId="{7F1F0841-190A-46F8-9915-0C9D4FD90F14}" dt="2026-10-26T14:57:45.281" v="89" actId="207"/>
          <ac:spMkLst>
            <pc:docMk/>
            <pc:sldMk cId="620659544" sldId="311"/>
            <ac:spMk id="7" creationId="{4A83DEB9-D69B-C30E-5578-338E8A1C70B3}"/>
          </ac:spMkLst>
        </pc:spChg>
        <pc:picChg chg="del">
          <ac:chgData name="Lara Hopkinson" userId="4c46a3d6-da89-4616-bd45-1b70e49404c2" providerId="ADAL" clId="{7F1F0841-190A-46F8-9915-0C9D4FD90F14}" dt="2026-10-26T14:57:37.833" v="85" actId="478"/>
          <ac:picMkLst>
            <pc:docMk/>
            <pc:sldMk cId="620659544" sldId="311"/>
            <ac:picMk id="3" creationId="{17A58838-0BA1-37DB-932E-3DB625E18AF8}"/>
          </ac:picMkLst>
        </pc:picChg>
        <pc:picChg chg="add">
          <ac:chgData name="Lara Hopkinson" userId="4c46a3d6-da89-4616-bd45-1b70e49404c2" providerId="ADAL" clId="{7F1F0841-190A-46F8-9915-0C9D4FD90F14}" dt="2026-10-26T14:57:38.733" v="86" actId="22"/>
          <ac:picMkLst>
            <pc:docMk/>
            <pc:sldMk cId="620659544" sldId="311"/>
            <ac:picMk id="4" creationId="{B3793477-2A23-1511-7E18-54D120A46C87}"/>
          </ac:picMkLst>
        </pc:picChg>
      </pc:sldChg>
      <pc:sldChg chg="modSp mod">
        <pc:chgData name="Lara Hopkinson" userId="4c46a3d6-da89-4616-bd45-1b70e49404c2" providerId="ADAL" clId="{7F1F0841-190A-46F8-9915-0C9D4FD90F14}" dt="2026-10-26T14:43:18.749" v="81" actId="207"/>
        <pc:sldMkLst>
          <pc:docMk/>
          <pc:sldMk cId="3879863754" sldId="313"/>
        </pc:sldMkLst>
        <pc:spChg chg="mod">
          <ac:chgData name="Lara Hopkinson" userId="4c46a3d6-da89-4616-bd45-1b70e49404c2" providerId="ADAL" clId="{7F1F0841-190A-46F8-9915-0C9D4FD90F14}" dt="2026-10-26T14:43:18.749" v="81" actId="207"/>
          <ac:spMkLst>
            <pc:docMk/>
            <pc:sldMk cId="3879863754" sldId="313"/>
            <ac:spMk id="4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6-10-26T14:20:54.498" v="11" actId="207"/>
        <pc:sldMkLst>
          <pc:docMk/>
          <pc:sldMk cId="2004517967" sldId="318"/>
        </pc:sldMkLst>
        <pc:spChg chg="add mod">
          <ac:chgData name="Lara Hopkinson" userId="4c46a3d6-da89-4616-bd45-1b70e49404c2" providerId="ADAL" clId="{7F1F0841-190A-46F8-9915-0C9D4FD90F14}" dt="2026-10-26T14:20:54.498" v="11" actId="207"/>
          <ac:spMkLst>
            <pc:docMk/>
            <pc:sldMk cId="2004517967" sldId="318"/>
            <ac:spMk id="6" creationId="{862A76B8-95CF-F2A1-DD8D-96FFF39A31C0}"/>
          </ac:spMkLst>
        </pc:spChg>
        <pc:picChg chg="add">
          <ac:chgData name="Lara Hopkinson" userId="4c46a3d6-da89-4616-bd45-1b70e49404c2" providerId="ADAL" clId="{7F1F0841-190A-46F8-9915-0C9D4FD90F14}" dt="2026-10-26T14:20:18.822" v="6" actId="22"/>
          <ac:picMkLst>
            <pc:docMk/>
            <pc:sldMk cId="2004517967" sldId="318"/>
            <ac:picMk id="4" creationId="{ACBBB89A-5320-14E2-9A57-A799191237B3}"/>
          </ac:picMkLst>
        </pc:picChg>
        <pc:picChg chg="del">
          <ac:chgData name="Lara Hopkinson" userId="4c46a3d6-da89-4616-bd45-1b70e49404c2" providerId="ADAL" clId="{7F1F0841-190A-46F8-9915-0C9D4FD90F14}" dt="2026-10-26T14:20:17.296" v="5" actId="478"/>
          <ac:picMkLst>
            <pc:docMk/>
            <pc:sldMk cId="2004517967" sldId="318"/>
            <ac:picMk id="5" creationId="{853DB5A5-D9DF-12BF-CC8C-2609D5ACBF39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4:23:31.847" v="25" actId="1035"/>
        <pc:sldMkLst>
          <pc:docMk/>
          <pc:sldMk cId="815353419" sldId="319"/>
        </pc:sldMkLst>
        <pc:spChg chg="mod">
          <ac:chgData name="Lara Hopkinson" userId="4c46a3d6-da89-4616-bd45-1b70e49404c2" providerId="ADAL" clId="{7F1F0841-190A-46F8-9915-0C9D4FD90F14}" dt="2026-10-26T14:23:31.847" v="25" actId="1035"/>
          <ac:spMkLst>
            <pc:docMk/>
            <pc:sldMk cId="815353419" sldId="319"/>
            <ac:spMk id="7" creationId="{8401F4E9-FB69-95C2-ED66-768B67B91440}"/>
          </ac:spMkLst>
        </pc:spChg>
        <pc:picChg chg="add mod">
          <ac:chgData name="Lara Hopkinson" userId="4c46a3d6-da89-4616-bd45-1b70e49404c2" providerId="ADAL" clId="{7F1F0841-190A-46F8-9915-0C9D4FD90F14}" dt="2026-10-26T14:23:07.934" v="19" actId="1076"/>
          <ac:picMkLst>
            <pc:docMk/>
            <pc:sldMk cId="815353419" sldId="319"/>
            <ac:picMk id="3" creationId="{07B616E6-B17E-0504-09B8-F0BB6D6EC88B}"/>
          </ac:picMkLst>
        </pc:picChg>
        <pc:picChg chg="del">
          <ac:chgData name="Lara Hopkinson" userId="4c46a3d6-da89-4616-bd45-1b70e49404c2" providerId="ADAL" clId="{7F1F0841-190A-46F8-9915-0C9D4FD90F14}" dt="2026-10-26T14:23:02.402" v="17" actId="478"/>
          <ac:picMkLst>
            <pc:docMk/>
            <pc:sldMk cId="815353419" sldId="319"/>
            <ac:picMk id="6" creationId="{8838C7BF-AB91-5B2B-F300-6271C35377BA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27:20.933" v="163" actId="207"/>
        <pc:sldMkLst>
          <pc:docMk/>
          <pc:sldMk cId="2450159485" sldId="320"/>
        </pc:sldMkLst>
        <pc:spChg chg="mod">
          <ac:chgData name="Lara Hopkinson" userId="4c46a3d6-da89-4616-bd45-1b70e49404c2" providerId="ADAL" clId="{7F1F0841-190A-46F8-9915-0C9D4FD90F14}" dt="2026-10-26T15:27:20.933" v="163" actId="207"/>
          <ac:spMkLst>
            <pc:docMk/>
            <pc:sldMk cId="2450159485" sldId="320"/>
            <ac:spMk id="5" creationId="{34070BCE-0A5E-147A-334B-E21088F54F74}"/>
          </ac:spMkLst>
        </pc:spChg>
        <pc:picChg chg="del">
          <ac:chgData name="Lara Hopkinson" userId="4c46a3d6-da89-4616-bd45-1b70e49404c2" providerId="ADAL" clId="{7F1F0841-190A-46F8-9915-0C9D4FD90F14}" dt="2026-10-26T15:26:21.986" v="151" actId="478"/>
          <ac:picMkLst>
            <pc:docMk/>
            <pc:sldMk cId="2450159485" sldId="320"/>
            <ac:picMk id="3" creationId="{9E14FC2D-D9D6-3A2B-3A3F-5B9969B9C531}"/>
          </ac:picMkLst>
        </pc:picChg>
        <pc:picChg chg="add mod">
          <ac:chgData name="Lara Hopkinson" userId="4c46a3d6-da89-4616-bd45-1b70e49404c2" providerId="ADAL" clId="{7F1F0841-190A-46F8-9915-0C9D4FD90F14}" dt="2026-10-26T15:26:33.711" v="154" actId="1076"/>
          <ac:picMkLst>
            <pc:docMk/>
            <pc:sldMk cId="2450159485" sldId="320"/>
            <ac:picMk id="4" creationId="{990249C4-E454-3E24-C1E3-35C03FD84D4C}"/>
          </ac:picMkLst>
        </pc:picChg>
      </pc:sldChg>
      <pc:sldChg chg="del">
        <pc:chgData name="Lara Hopkinson" userId="4c46a3d6-da89-4616-bd45-1b70e49404c2" providerId="ADAL" clId="{7F1F0841-190A-46F8-9915-0C9D4FD90F14}" dt="2026-10-26T14:19:01.788" v="2" actId="47"/>
        <pc:sldMkLst>
          <pc:docMk/>
          <pc:sldMk cId="1615774576" sldId="322"/>
        </pc:sldMkLst>
      </pc:sldChg>
      <pc:sldChg chg="addSp delSp modSp mod">
        <pc:chgData name="Lara Hopkinson" userId="4c46a3d6-da89-4616-bd45-1b70e49404c2" providerId="ADAL" clId="{7F1F0841-190A-46F8-9915-0C9D4FD90F14}" dt="2026-10-26T14:21:26.291" v="14" actId="1076"/>
        <pc:sldMkLst>
          <pc:docMk/>
          <pc:sldMk cId="2191288004" sldId="323"/>
        </pc:sldMkLst>
        <pc:picChg chg="add mod">
          <ac:chgData name="Lara Hopkinson" userId="4c46a3d6-da89-4616-bd45-1b70e49404c2" providerId="ADAL" clId="{7F1F0841-190A-46F8-9915-0C9D4FD90F14}" dt="2026-10-26T14:21:26.291" v="14" actId="1076"/>
          <ac:picMkLst>
            <pc:docMk/>
            <pc:sldMk cId="2191288004" sldId="323"/>
            <ac:picMk id="3" creationId="{1B9E2570-04D9-CFB4-7B99-223F6997AC9C}"/>
          </ac:picMkLst>
        </pc:picChg>
        <pc:picChg chg="del">
          <ac:chgData name="Lara Hopkinson" userId="4c46a3d6-da89-4616-bd45-1b70e49404c2" providerId="ADAL" clId="{7F1F0841-190A-46F8-9915-0C9D4FD90F14}" dt="2026-10-26T14:21:01.646" v="12" actId="478"/>
          <ac:picMkLst>
            <pc:docMk/>
            <pc:sldMk cId="2191288004" sldId="323"/>
            <ac:picMk id="5" creationId="{1DA76B8D-53B7-AE28-34FB-D0157E6F2328}"/>
          </ac:picMkLst>
        </pc:picChg>
      </pc:sldChg>
      <pc:sldChg chg="addSp delSp mod">
        <pc:chgData name="Lara Hopkinson" userId="4c46a3d6-da89-4616-bd45-1b70e49404c2" providerId="ADAL" clId="{7F1F0841-190A-46F8-9915-0C9D4FD90F14}" dt="2026-10-26T14:25:45.474" v="29" actId="22"/>
        <pc:sldMkLst>
          <pc:docMk/>
          <pc:sldMk cId="3614173565" sldId="324"/>
        </pc:sldMkLst>
        <pc:picChg chg="add">
          <ac:chgData name="Lara Hopkinson" userId="4c46a3d6-da89-4616-bd45-1b70e49404c2" providerId="ADAL" clId="{7F1F0841-190A-46F8-9915-0C9D4FD90F14}" dt="2026-10-26T14:25:45.474" v="29" actId="22"/>
          <ac:picMkLst>
            <pc:docMk/>
            <pc:sldMk cId="3614173565" sldId="324"/>
            <ac:picMk id="3" creationId="{6AB9A807-07DF-7FAD-C569-9B3F778362DD}"/>
          </ac:picMkLst>
        </pc:picChg>
        <pc:picChg chg="del">
          <ac:chgData name="Lara Hopkinson" userId="4c46a3d6-da89-4616-bd45-1b70e49404c2" providerId="ADAL" clId="{7F1F0841-190A-46F8-9915-0C9D4FD90F14}" dt="2026-10-26T14:25:44.974" v="28" actId="478"/>
          <ac:picMkLst>
            <pc:docMk/>
            <pc:sldMk cId="3614173565" sldId="324"/>
            <ac:picMk id="5" creationId="{5615396D-15DA-1DFB-D989-BA5D78864592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4:43:09.937" v="80" actId="207"/>
        <pc:sldMkLst>
          <pc:docMk/>
          <pc:sldMk cId="4287815541" sldId="325"/>
        </pc:sldMkLst>
        <pc:spChg chg="mod">
          <ac:chgData name="Lara Hopkinson" userId="4c46a3d6-da89-4616-bd45-1b70e49404c2" providerId="ADAL" clId="{7F1F0841-190A-46F8-9915-0C9D4FD90F14}" dt="2026-10-26T14:43:09.937" v="80" actId="207"/>
          <ac:spMkLst>
            <pc:docMk/>
            <pc:sldMk cId="4287815541" sldId="325"/>
            <ac:spMk id="6" creationId="{9DE3CEC0-8937-77C1-7280-02DEEE7E7CA9}"/>
          </ac:spMkLst>
        </pc:spChg>
        <pc:picChg chg="add mod">
          <ac:chgData name="Lara Hopkinson" userId="4c46a3d6-da89-4616-bd45-1b70e49404c2" providerId="ADAL" clId="{7F1F0841-190A-46F8-9915-0C9D4FD90F14}" dt="2026-10-26T14:42:45.496" v="70" actId="1076"/>
          <ac:picMkLst>
            <pc:docMk/>
            <pc:sldMk cId="4287815541" sldId="325"/>
            <ac:picMk id="3" creationId="{48F60118-CF1C-D6DE-DAED-FAA3BCF402E2}"/>
          </ac:picMkLst>
        </pc:picChg>
        <pc:picChg chg="del">
          <ac:chgData name="Lara Hopkinson" userId="4c46a3d6-da89-4616-bd45-1b70e49404c2" providerId="ADAL" clId="{7F1F0841-190A-46F8-9915-0C9D4FD90F14}" dt="2026-10-26T14:42:40.383" v="68" actId="478"/>
          <ac:picMkLst>
            <pc:docMk/>
            <pc:sldMk cId="4287815541" sldId="325"/>
            <ac:picMk id="5" creationId="{F8850275-6E25-D70D-97E2-AFC082292B4F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05:29.157" v="94" actId="207"/>
        <pc:sldMkLst>
          <pc:docMk/>
          <pc:sldMk cId="593125277" sldId="326"/>
        </pc:sldMkLst>
        <pc:spChg chg="mod">
          <ac:chgData name="Lara Hopkinson" userId="4c46a3d6-da89-4616-bd45-1b70e49404c2" providerId="ADAL" clId="{7F1F0841-190A-46F8-9915-0C9D4FD90F14}" dt="2026-10-26T15:05:29.157" v="94" actId="207"/>
          <ac:spMkLst>
            <pc:docMk/>
            <pc:sldMk cId="593125277" sldId="326"/>
            <ac:spMk id="7" creationId="{11416BA1-CF16-F348-186A-7FCACDF97D55}"/>
          </ac:spMkLst>
        </pc:spChg>
        <pc:picChg chg="add">
          <ac:chgData name="Lara Hopkinson" userId="4c46a3d6-da89-4616-bd45-1b70e49404c2" providerId="ADAL" clId="{7F1F0841-190A-46F8-9915-0C9D4FD90F14}" dt="2026-10-26T15:05:22.656" v="91" actId="22"/>
          <ac:picMkLst>
            <pc:docMk/>
            <pc:sldMk cId="593125277" sldId="326"/>
            <ac:picMk id="3" creationId="{6B1A1E3C-75BC-DFD2-4811-11045E705FF3}"/>
          </ac:picMkLst>
        </pc:picChg>
        <pc:picChg chg="del">
          <ac:chgData name="Lara Hopkinson" userId="4c46a3d6-da89-4616-bd45-1b70e49404c2" providerId="ADAL" clId="{7F1F0841-190A-46F8-9915-0C9D4FD90F14}" dt="2026-10-26T15:05:21.390" v="90" actId="478"/>
          <ac:picMkLst>
            <pc:docMk/>
            <pc:sldMk cId="593125277" sldId="326"/>
            <ac:picMk id="4" creationId="{4F36AD7B-142A-66FB-DCF1-2E3DBC8A021C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10:29.077" v="113" actId="207"/>
        <pc:sldMkLst>
          <pc:docMk/>
          <pc:sldMk cId="47520338" sldId="327"/>
        </pc:sldMkLst>
        <pc:spChg chg="mod">
          <ac:chgData name="Lara Hopkinson" userId="4c46a3d6-da89-4616-bd45-1b70e49404c2" providerId="ADAL" clId="{7F1F0841-190A-46F8-9915-0C9D4FD90F14}" dt="2026-10-26T15:10:29.077" v="113" actId="207"/>
          <ac:spMkLst>
            <pc:docMk/>
            <pc:sldMk cId="47520338" sldId="327"/>
            <ac:spMk id="3" creationId="{E32304C3-4C71-7B50-4222-BF2FA8F4A3BA}"/>
          </ac:spMkLst>
        </pc:spChg>
        <pc:spChg chg="mod">
          <ac:chgData name="Lara Hopkinson" userId="4c46a3d6-da89-4616-bd45-1b70e49404c2" providerId="ADAL" clId="{7F1F0841-190A-46F8-9915-0C9D4FD90F14}" dt="2026-10-26T15:10:25.161" v="112" actId="207"/>
          <ac:spMkLst>
            <pc:docMk/>
            <pc:sldMk cId="47520338" sldId="327"/>
            <ac:spMk id="6" creationId="{680CC6F8-FF33-E0DE-AA1E-0D94A3870ACC}"/>
          </ac:spMkLst>
        </pc:spChg>
        <pc:picChg chg="add mod">
          <ac:chgData name="Lara Hopkinson" userId="4c46a3d6-da89-4616-bd45-1b70e49404c2" providerId="ADAL" clId="{7F1F0841-190A-46F8-9915-0C9D4FD90F14}" dt="2026-10-26T15:10:00.548" v="97" actId="1076"/>
          <ac:picMkLst>
            <pc:docMk/>
            <pc:sldMk cId="47520338" sldId="327"/>
            <ac:picMk id="4" creationId="{7F3D49FB-B31E-1BC4-ED32-2D7061C1B6A4}"/>
          </ac:picMkLst>
        </pc:picChg>
        <pc:picChg chg="del">
          <ac:chgData name="Lara Hopkinson" userId="4c46a3d6-da89-4616-bd45-1b70e49404c2" providerId="ADAL" clId="{7F1F0841-190A-46F8-9915-0C9D4FD90F14}" dt="2026-10-26T15:09:54.968" v="95" actId="478"/>
          <ac:picMkLst>
            <pc:docMk/>
            <pc:sldMk cId="47520338" sldId="327"/>
            <ac:picMk id="5" creationId="{1ECC9169-3FDC-5EB8-DB67-88BDFCB93E50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17:28.743" v="120" actId="207"/>
        <pc:sldMkLst>
          <pc:docMk/>
          <pc:sldMk cId="2707751187" sldId="328"/>
        </pc:sldMkLst>
        <pc:spChg chg="mod">
          <ac:chgData name="Lara Hopkinson" userId="4c46a3d6-da89-4616-bd45-1b70e49404c2" providerId="ADAL" clId="{7F1F0841-190A-46F8-9915-0C9D4FD90F14}" dt="2026-10-26T15:17:28.743" v="120" actId="207"/>
          <ac:spMkLst>
            <pc:docMk/>
            <pc:sldMk cId="2707751187" sldId="328"/>
            <ac:spMk id="6" creationId="{33DE96C5-7793-11D3-71BF-FCA125222DB5}"/>
          </ac:spMkLst>
        </pc:spChg>
        <pc:picChg chg="add">
          <ac:chgData name="Lara Hopkinson" userId="4c46a3d6-da89-4616-bd45-1b70e49404c2" providerId="ADAL" clId="{7F1F0841-190A-46F8-9915-0C9D4FD90F14}" dt="2026-10-26T15:17:21.961" v="117" actId="22"/>
          <ac:picMkLst>
            <pc:docMk/>
            <pc:sldMk cId="2707751187" sldId="328"/>
            <ac:picMk id="3" creationId="{8E2F5056-02A0-CCCB-70BA-B02E079F5459}"/>
          </ac:picMkLst>
        </pc:picChg>
        <pc:picChg chg="del">
          <ac:chgData name="Lara Hopkinson" userId="4c46a3d6-da89-4616-bd45-1b70e49404c2" providerId="ADAL" clId="{7F1F0841-190A-46F8-9915-0C9D4FD90F14}" dt="2026-10-26T15:17:21.058" v="116" actId="478"/>
          <ac:picMkLst>
            <pc:docMk/>
            <pc:sldMk cId="2707751187" sldId="328"/>
            <ac:picMk id="5" creationId="{8B51DB6A-2EC1-50EE-F3ED-27630E6B3FF1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25:23.781" v="150" actId="20577"/>
        <pc:sldMkLst>
          <pc:docMk/>
          <pc:sldMk cId="355247163" sldId="330"/>
        </pc:sldMkLst>
        <pc:spChg chg="add mod">
          <ac:chgData name="Lara Hopkinson" userId="4c46a3d6-da89-4616-bd45-1b70e49404c2" providerId="ADAL" clId="{7F1F0841-190A-46F8-9915-0C9D4FD90F14}" dt="2026-10-26T15:25:23.781" v="150" actId="20577"/>
          <ac:spMkLst>
            <pc:docMk/>
            <pc:sldMk cId="355247163" sldId="330"/>
            <ac:spMk id="6" creationId="{9638F701-AEB6-C51F-6CF2-1DF9EEF60942}"/>
          </ac:spMkLst>
        </pc:spChg>
        <pc:picChg chg="add">
          <ac:chgData name="Lara Hopkinson" userId="4c46a3d6-da89-4616-bd45-1b70e49404c2" providerId="ADAL" clId="{7F1F0841-190A-46F8-9915-0C9D4FD90F14}" dt="2026-10-26T15:25:04.816" v="122" actId="22"/>
          <ac:picMkLst>
            <pc:docMk/>
            <pc:sldMk cId="355247163" sldId="330"/>
            <ac:picMk id="3" creationId="{E2320AF6-7A03-70C2-110F-8D1FDC4CAE01}"/>
          </ac:picMkLst>
        </pc:picChg>
        <pc:picChg chg="del">
          <ac:chgData name="Lara Hopkinson" userId="4c46a3d6-da89-4616-bd45-1b70e49404c2" providerId="ADAL" clId="{7F1F0841-190A-46F8-9915-0C9D4FD90F14}" dt="2026-10-26T15:25:03.596" v="121" actId="478"/>
          <ac:picMkLst>
            <pc:docMk/>
            <pc:sldMk cId="355247163" sldId="330"/>
            <ac:picMk id="5" creationId="{E5947073-4B3C-8B93-8935-A6A57D9ECFA1}"/>
          </ac:picMkLst>
        </pc:picChg>
      </pc:sldChg>
      <pc:sldChg chg="modSp">
        <pc:chgData name="Lara Hopkinson" userId="4c46a3d6-da89-4616-bd45-1b70e49404c2" providerId="ADAL" clId="{7F1F0841-190A-46F8-9915-0C9D4FD90F14}" dt="2026-10-26T15:34:58.722" v="189" actId="1076"/>
        <pc:sldMkLst>
          <pc:docMk/>
          <pc:sldMk cId="1397882066" sldId="331"/>
        </pc:sldMkLst>
        <pc:picChg chg="mod">
          <ac:chgData name="Lara Hopkinson" userId="4c46a3d6-da89-4616-bd45-1b70e49404c2" providerId="ADAL" clId="{7F1F0841-190A-46F8-9915-0C9D4FD90F14}" dt="2026-10-26T15:34:58.722" v="189" actId="1076"/>
          <ac:picMkLst>
            <pc:docMk/>
            <pc:sldMk cId="1397882066" sldId="331"/>
            <ac:picMk id="2050" creationId="{83495660-A86C-8DFE-AA36-58148DBDB16D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59:07.427" v="203" actId="20577"/>
        <pc:sldMkLst>
          <pc:docMk/>
          <pc:sldMk cId="4038816541" sldId="332"/>
        </pc:sldMkLst>
        <pc:spChg chg="mod">
          <ac:chgData name="Lara Hopkinson" userId="4c46a3d6-da89-4616-bd45-1b70e49404c2" providerId="ADAL" clId="{7F1F0841-190A-46F8-9915-0C9D4FD90F14}" dt="2026-10-26T15:59:07.427" v="203" actId="20577"/>
          <ac:spMkLst>
            <pc:docMk/>
            <pc:sldMk cId="4038816541" sldId="332"/>
            <ac:spMk id="6" creationId="{480EBC79-5BEE-E7A6-E0D4-625A2BB97F37}"/>
          </ac:spMkLst>
        </pc:spChg>
        <pc:picChg chg="add mod">
          <ac:chgData name="Lara Hopkinson" userId="4c46a3d6-da89-4616-bd45-1b70e49404c2" providerId="ADAL" clId="{7F1F0841-190A-46F8-9915-0C9D4FD90F14}" dt="2026-10-26T15:59:04.460" v="201" actId="1076"/>
          <ac:picMkLst>
            <pc:docMk/>
            <pc:sldMk cId="4038816541" sldId="332"/>
            <ac:picMk id="3" creationId="{4D544A7A-A782-6CC1-B94F-D06008195DD7}"/>
          </ac:picMkLst>
        </pc:picChg>
        <pc:picChg chg="del">
          <ac:chgData name="Lara Hopkinson" userId="4c46a3d6-da89-4616-bd45-1b70e49404c2" providerId="ADAL" clId="{7F1F0841-190A-46F8-9915-0C9D4FD90F14}" dt="2026-10-26T15:58:58.470" v="199" actId="478"/>
          <ac:picMkLst>
            <pc:docMk/>
            <pc:sldMk cId="4038816541" sldId="332"/>
            <ac:picMk id="5" creationId="{CBFD7B20-D07A-5A86-6C26-1DDC7D6CEF5F}"/>
          </ac:picMkLst>
        </pc:picChg>
      </pc:sldChg>
      <pc:sldChg chg="addSp delSp modSp mod">
        <pc:chgData name="Lara Hopkinson" userId="4c46a3d6-da89-4616-bd45-1b70e49404c2" providerId="ADAL" clId="{7F1F0841-190A-46F8-9915-0C9D4FD90F14}" dt="2026-10-26T15:59:35.652" v="208" actId="20577"/>
        <pc:sldMkLst>
          <pc:docMk/>
          <pc:sldMk cId="3410350952" sldId="333"/>
        </pc:sldMkLst>
        <pc:spChg chg="mod">
          <ac:chgData name="Lara Hopkinson" userId="4c46a3d6-da89-4616-bd45-1b70e49404c2" providerId="ADAL" clId="{7F1F0841-190A-46F8-9915-0C9D4FD90F14}" dt="2026-10-26T15:59:35.652" v="208" actId="20577"/>
          <ac:spMkLst>
            <pc:docMk/>
            <pc:sldMk cId="3410350952" sldId="333"/>
            <ac:spMk id="4" creationId="{3724C55E-8822-B92F-95DE-32439D79F5B1}"/>
          </ac:spMkLst>
        </pc:spChg>
        <pc:picChg chg="del">
          <ac:chgData name="Lara Hopkinson" userId="4c46a3d6-da89-4616-bd45-1b70e49404c2" providerId="ADAL" clId="{7F1F0841-190A-46F8-9915-0C9D4FD90F14}" dt="2026-10-26T15:59:29.865" v="204" actId="478"/>
          <ac:picMkLst>
            <pc:docMk/>
            <pc:sldMk cId="3410350952" sldId="333"/>
            <ac:picMk id="3" creationId="{AB4331EB-0E9B-6F0F-6E2B-C04215F66762}"/>
          </ac:picMkLst>
        </pc:picChg>
        <pc:picChg chg="add">
          <ac:chgData name="Lara Hopkinson" userId="4c46a3d6-da89-4616-bd45-1b70e49404c2" providerId="ADAL" clId="{7F1F0841-190A-46F8-9915-0C9D4FD90F14}" dt="2026-10-26T15:59:31.415" v="205" actId="22"/>
          <ac:picMkLst>
            <pc:docMk/>
            <pc:sldMk cId="3410350952" sldId="333"/>
            <ac:picMk id="5" creationId="{5C104F48-BC56-B6AB-507C-3EF6A770AD38}"/>
          </ac:picMkLst>
        </pc:picChg>
      </pc:sldChg>
      <pc:sldChg chg="modSp del mod">
        <pc:chgData name="Lara Hopkinson" userId="4c46a3d6-da89-4616-bd45-1b70e49404c2" providerId="ADAL" clId="{7F1F0841-190A-46F8-9915-0C9D4FD90F14}" dt="2026-10-26T16:03:02.146" v="209" actId="47"/>
        <pc:sldMkLst>
          <pc:docMk/>
          <pc:sldMk cId="270294250" sldId="334"/>
        </pc:sldMkLst>
        <pc:spChg chg="mod">
          <ac:chgData name="Lara Hopkinson" userId="4c46a3d6-da89-4616-bd45-1b70e49404c2" providerId="ADAL" clId="{7F1F0841-190A-46F8-9915-0C9D4FD90F14}" dt="2026-10-26T15:44:39.304" v="196" actId="207"/>
          <ac:spMkLst>
            <pc:docMk/>
            <pc:sldMk cId="270294250" sldId="334"/>
            <ac:spMk id="4" creationId="{379126FA-6D0B-64F0-9923-F79BB85D80AA}"/>
          </ac:spMkLst>
        </pc:spChg>
      </pc:sldChg>
      <pc:sldChg chg="addSp modSp new mod ord">
        <pc:chgData name="Lara Hopkinson" userId="4c46a3d6-da89-4616-bd45-1b70e49404c2" providerId="ADAL" clId="{7F1F0841-190A-46F8-9915-0C9D4FD90F14}" dt="2026-10-26T15:10:44.700" v="115"/>
        <pc:sldMkLst>
          <pc:docMk/>
          <pc:sldMk cId="770246174" sldId="335"/>
        </pc:sldMkLst>
        <pc:spChg chg="mod">
          <ac:chgData name="Lara Hopkinson" userId="4c46a3d6-da89-4616-bd45-1b70e49404c2" providerId="ADAL" clId="{7F1F0841-190A-46F8-9915-0C9D4FD90F14}" dt="2026-10-26T14:43:43.090" v="84"/>
          <ac:spMkLst>
            <pc:docMk/>
            <pc:sldMk cId="770246174" sldId="335"/>
            <ac:spMk id="3" creationId="{F15AF7E8-0976-A22F-9045-EFA2DFD0FC74}"/>
          </ac:spMkLst>
        </pc:spChg>
        <pc:spChg chg="add mod">
          <ac:chgData name="Lara Hopkinson" userId="4c46a3d6-da89-4616-bd45-1b70e49404c2" providerId="ADAL" clId="{7F1F0841-190A-46F8-9915-0C9D4FD90F14}" dt="2026-10-26T14:41:30.995" v="67" actId="207"/>
          <ac:spMkLst>
            <pc:docMk/>
            <pc:sldMk cId="770246174" sldId="335"/>
            <ac:spMk id="7" creationId="{11C984CF-3893-E3F9-80A7-6EE2A9F8187C}"/>
          </ac:spMkLst>
        </pc:spChg>
        <pc:picChg chg="add mod">
          <ac:chgData name="Lara Hopkinson" userId="4c46a3d6-da89-4616-bd45-1b70e49404c2" providerId="ADAL" clId="{7F1F0841-190A-46F8-9915-0C9D4FD90F14}" dt="2026-10-26T14:41:21.286" v="63" actId="1076"/>
          <ac:picMkLst>
            <pc:docMk/>
            <pc:sldMk cId="770246174" sldId="335"/>
            <ac:picMk id="5" creationId="{13634DD9-D67F-0ECF-6569-8E7BAFBD65E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CAE893-50FB-4925-AECA-62A2623753A6}" type="datetimeFigureOut">
              <a:rPr lang="en-US" smtClean="0"/>
              <a:t>10/26/2026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96271-0EA6-42BA-A2F1-298D918CF9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193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E96271-0EA6-42BA-A2F1-298D918CF91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164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6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17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628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79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1111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3885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2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96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830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629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53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0541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C3E8B-D2A8-45C1-9A07-1D45A0BA4FF5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42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  <p15:guide id="3" pos="1098">
          <p15:clr>
            <a:srgbClr val="F26B43"/>
          </p15:clr>
        </p15:guide>
        <p15:guide id="4" pos="5364">
          <p15:clr>
            <a:srgbClr val="F26B43"/>
          </p15:clr>
        </p15:guide>
        <p15:guide id="5" pos="738">
          <p15:clr>
            <a:srgbClr val="F26B43"/>
          </p15:clr>
        </p15:guide>
        <p15:guide id="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urworldindata.org/energy" TargetMode="External"/><Relationship Id="rId3" Type="http://schemas.openxmlformats.org/officeDocument/2006/relationships/hyperlink" Target="http://www.bp.com/" TargetMode="External"/><Relationship Id="rId7" Type="http://schemas.openxmlformats.org/officeDocument/2006/relationships/hyperlink" Target="http://www.wri.org/" TargetMode="External"/><Relationship Id="rId2" Type="http://schemas.openxmlformats.org/officeDocument/2006/relationships/hyperlink" Target="http://www.ie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ia.gov/" TargetMode="External"/><Relationship Id="rId5" Type="http://schemas.openxmlformats.org/officeDocument/2006/relationships/hyperlink" Target="http://www.gov.uk/" TargetMode="External"/><Relationship Id="rId10" Type="http://schemas.openxmlformats.org/officeDocument/2006/relationships/hyperlink" Target="https://www.parliament.uk/globalassets/documents/post/ShaleGas_POSTbox.pdf" TargetMode="External"/><Relationship Id="rId4" Type="http://schemas.openxmlformats.org/officeDocument/2006/relationships/hyperlink" Target="http://www.worldenergy.org/" TargetMode="External"/><Relationship Id="rId9" Type="http://schemas.openxmlformats.org/officeDocument/2006/relationships/hyperlink" Target="https://ourworldindata.org/grapher/per-capita-energy-use?tab=map&amp;time=1965..2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62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ACBA7003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Lara Hopkinson</a:t>
            </a:r>
            <a:endParaRPr lang="en-GB" dirty="0">
              <a:solidFill>
                <a:schemeClr val="bg1">
                  <a:lumMod val="50000"/>
                </a:schemeClr>
              </a:solidFill>
              <a:cs typeface="Calibri" panose="020F0502020204030204"/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Energy &amp; Resource Management</a:t>
            </a:r>
            <a:endParaRPr lang="en-US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67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 energy</a:t>
            </a:r>
          </a:p>
          <a:p>
            <a:pPr lvl="1"/>
            <a:r>
              <a:rPr lang="en-GB" dirty="0"/>
              <a:t>Global energy mix</a:t>
            </a:r>
          </a:p>
          <a:p>
            <a:pPr lvl="1"/>
            <a:r>
              <a:rPr lang="en-GB" dirty="0"/>
              <a:t>Statistics</a:t>
            </a:r>
          </a:p>
          <a:p>
            <a:pPr lvl="1"/>
            <a:r>
              <a:rPr lang="en-GB" dirty="0"/>
              <a:t>Reserves </a:t>
            </a:r>
            <a:r>
              <a:rPr lang="en-GB" dirty="0" err="1"/>
              <a:t>vs</a:t>
            </a:r>
            <a:r>
              <a:rPr lang="en-GB" dirty="0"/>
              <a:t> resources</a:t>
            </a:r>
          </a:p>
          <a:p>
            <a:pPr lvl="1"/>
            <a:r>
              <a:rPr lang="en-GB" dirty="0"/>
              <a:t>Renewables outlook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Today's topic</a:t>
            </a:r>
          </a:p>
        </p:txBody>
      </p:sp>
    </p:spTree>
    <p:extLst>
      <p:ext uri="{BB962C8B-B14F-4D97-AF65-F5344CB8AC3E}">
        <p14:creationId xmlns:p14="http://schemas.microsoft.com/office/powerpoint/2010/main" val="15559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Primary energy </a:t>
            </a:r>
            <a:r>
              <a:rPr lang="en-GB" i="1" dirty="0"/>
              <a:t>– “direct use of energy without transformation; not subject to any conversion or transformation process”</a:t>
            </a:r>
          </a:p>
          <a:p>
            <a:r>
              <a:rPr lang="en-GB" dirty="0"/>
              <a:t>Delivered energy </a:t>
            </a:r>
            <a:r>
              <a:rPr lang="en-GB" i="1" dirty="0"/>
              <a:t>– “energy that reaches the user after conversion losses from power station &amp; transmission losses in the grid”</a:t>
            </a:r>
          </a:p>
          <a:p>
            <a:r>
              <a:rPr lang="en-GB" dirty="0"/>
              <a:t>Final energy consumption </a:t>
            </a:r>
            <a:r>
              <a:rPr lang="en-GB" i="1" dirty="0"/>
              <a:t>– “energy consumed by final end users after transformation”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few definitions…</a:t>
            </a:r>
          </a:p>
        </p:txBody>
      </p:sp>
    </p:spTree>
    <p:extLst>
      <p:ext uri="{BB962C8B-B14F-4D97-AF65-F5344CB8AC3E}">
        <p14:creationId xmlns:p14="http://schemas.microsoft.com/office/powerpoint/2010/main" val="29744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wsa user\AppData\Local\Microsoft\Windows\Temporary Internet Files\Content.IE5\OVFA714F\question-marks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8972" y="1628801"/>
            <a:ext cx="663063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the current world energy mix?</a:t>
            </a:r>
          </a:p>
        </p:txBody>
      </p:sp>
    </p:spTree>
    <p:extLst>
      <p:ext uri="{BB962C8B-B14F-4D97-AF65-F5344CB8AC3E}">
        <p14:creationId xmlns:p14="http://schemas.microsoft.com/office/powerpoint/2010/main" val="95771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75657" y="188640"/>
            <a:ext cx="7039694" cy="1325563"/>
          </a:xfrm>
        </p:spPr>
        <p:txBody>
          <a:bodyPr/>
          <a:lstStyle/>
          <a:p>
            <a:r>
              <a:rPr lang="en-GB" dirty="0"/>
              <a:t>Energy consumption by source, World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BBB89A-5320-14E2-9A57-A79919123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9082"/>
            <a:ext cx="9144000" cy="60398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2A76B8-95CF-F2A1-DD8D-96FFF39A31C0}"/>
              </a:ext>
            </a:extLst>
          </p:cNvPr>
          <p:cNvSpPr txBox="1"/>
          <p:nvPr/>
        </p:nvSpPr>
        <p:spPr>
          <a:xfrm>
            <a:off x="0" y="6484693"/>
            <a:ext cx="6715236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https://ourworldindata.org/grapher/global-primary-energy-by-source</a:t>
            </a:r>
          </a:p>
        </p:txBody>
      </p:sp>
    </p:spTree>
    <p:extLst>
      <p:ext uri="{BB962C8B-B14F-4D97-AF65-F5344CB8AC3E}">
        <p14:creationId xmlns:p14="http://schemas.microsoft.com/office/powerpoint/2010/main" val="200451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FF5341D-693D-015E-F318-0D961453E135}"/>
              </a:ext>
            </a:extLst>
          </p:cNvPr>
          <p:cNvSpPr txBox="1"/>
          <p:nvPr/>
        </p:nvSpPr>
        <p:spPr>
          <a:xfrm>
            <a:off x="251520" y="6381328"/>
            <a:ext cx="32403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1TWh = 1000,000,000,000 watts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9E2570-04D9-CFB4-7B99-223F6997A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339"/>
            <a:ext cx="9144000" cy="6126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28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Rate of change, global primary energy demand, 1900-2020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728" t="28887" r="4331" b="9175"/>
          <a:stretch/>
        </p:blipFill>
        <p:spPr>
          <a:xfrm>
            <a:off x="179512" y="2492896"/>
            <a:ext cx="8818579" cy="39604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61266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Projected change in primary energy demand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368" t="18192" r="4998" b="14093"/>
          <a:stretch/>
        </p:blipFill>
        <p:spPr>
          <a:xfrm>
            <a:off x="251520" y="2132856"/>
            <a:ext cx="8640960" cy="42569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98938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401F4E9-FB69-95C2-ED66-768B67B91440}"/>
              </a:ext>
            </a:extLst>
          </p:cNvPr>
          <p:cNvSpPr txBox="1"/>
          <p:nvPr/>
        </p:nvSpPr>
        <p:spPr>
          <a:xfrm>
            <a:off x="0" y="6503174"/>
            <a:ext cx="9015545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https://ourworldindata.org/grapher/energy-mix?time=2025&amp;source=total&amp;metric=per_capita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B616E6-B17E-0504-09B8-F0BB6D6EC8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713"/>
            <a:ext cx="9144000" cy="6195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35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Global energy-related CO</a:t>
            </a:r>
            <a:r>
              <a:rPr lang="en-GB" b="1" baseline="-250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emissions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33" t="27490" r="4704" b="8735"/>
          <a:stretch/>
        </p:blipFill>
        <p:spPr>
          <a:xfrm>
            <a:off x="251520" y="2276872"/>
            <a:ext cx="8748464" cy="40990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49684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Annual change – CO</a:t>
            </a:r>
            <a:r>
              <a:rPr lang="en-GB" baseline="-25000" dirty="0"/>
              <a:t>2</a:t>
            </a:r>
            <a:r>
              <a:rPr lang="en-GB" dirty="0"/>
              <a:t> emissions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480" t="25229" r="4882" b="6911"/>
          <a:stretch/>
        </p:blipFill>
        <p:spPr>
          <a:xfrm>
            <a:off x="107504" y="2132856"/>
            <a:ext cx="8928992" cy="44079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F7BE8D-7011-6B60-BB78-9A408414F3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828" t="15468" r="23712" b="20315"/>
          <a:stretch>
            <a:fillRect/>
          </a:stretch>
        </p:blipFill>
        <p:spPr>
          <a:xfrm>
            <a:off x="207910" y="33741"/>
            <a:ext cx="8307440" cy="6779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37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the difference?</a:t>
            </a:r>
          </a:p>
          <a:p>
            <a:endParaRPr lang="en-GB" dirty="0"/>
          </a:p>
          <a:p>
            <a:r>
              <a:rPr lang="en-GB" dirty="0"/>
              <a:t>Resource: “</a:t>
            </a:r>
            <a:r>
              <a:rPr lang="en-GB" i="1" dirty="0"/>
              <a:t>total amount of material or primary energy flow that exists, including fuels that are discovered and undiscovered, economically recoverable or not”</a:t>
            </a:r>
          </a:p>
          <a:p>
            <a:endParaRPr lang="en-GB" i="1" dirty="0"/>
          </a:p>
          <a:p>
            <a:r>
              <a:rPr lang="en-GB" dirty="0"/>
              <a:t>Reserves</a:t>
            </a:r>
            <a:r>
              <a:rPr lang="en-GB" i="1" dirty="0"/>
              <a:t>: “deposits that are known to exist with a reasonable level of certainty based on geological &amp; engineering studies, that are economically recoverable using existing technologies”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Reserves </a:t>
            </a:r>
            <a:r>
              <a:rPr lang="en-GB" b="1" dirty="0" err="1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vs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resources</a:t>
            </a:r>
          </a:p>
        </p:txBody>
      </p:sp>
    </p:spTree>
    <p:extLst>
      <p:ext uri="{BB962C8B-B14F-4D97-AF65-F5344CB8AC3E}">
        <p14:creationId xmlns:p14="http://schemas.microsoft.com/office/powerpoint/2010/main" val="335787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952" t="20787" r="24215" b="22050"/>
          <a:stretch/>
        </p:blipFill>
        <p:spPr>
          <a:xfrm>
            <a:off x="179512" y="260648"/>
            <a:ext cx="8784976" cy="63367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3CA9D8-BD12-4697-8B2F-64CAD4B707B4}"/>
              </a:ext>
            </a:extLst>
          </p:cNvPr>
          <p:cNvSpPr txBox="1"/>
          <p:nvPr/>
        </p:nvSpPr>
        <p:spPr>
          <a:xfrm>
            <a:off x="-11288" y="6549614"/>
            <a:ext cx="46576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Our World in Data, 2019</a:t>
            </a:r>
          </a:p>
        </p:txBody>
      </p:sp>
    </p:spTree>
    <p:extLst>
      <p:ext uri="{BB962C8B-B14F-4D97-AF65-F5344CB8AC3E}">
        <p14:creationId xmlns:p14="http://schemas.microsoft.com/office/powerpoint/2010/main" val="496093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B9A807-07DF-7FAD-C569-9B3F77836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5287"/>
            <a:ext cx="9144000" cy="640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173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DE3CEC0-8937-77C1-7280-02DEEE7E7CA9}"/>
              </a:ext>
            </a:extLst>
          </p:cNvPr>
          <p:cNvSpPr txBox="1"/>
          <p:nvPr/>
        </p:nvSpPr>
        <p:spPr>
          <a:xfrm>
            <a:off x="0" y="6336973"/>
            <a:ext cx="5087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Energy Institute Statistical Review of World </a:t>
            </a:r>
          </a:p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Energy 2026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F60118-CF1C-D6DE-DAED-FAA3BCF402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7295" y="0"/>
            <a:ext cx="50067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81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511" t="18959" r="5208" b="7314"/>
          <a:stretch/>
        </p:blipFill>
        <p:spPr>
          <a:xfrm>
            <a:off x="35496" y="1556792"/>
            <a:ext cx="9001000" cy="48466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Change in monthly oil demand</a:t>
            </a:r>
          </a:p>
        </p:txBody>
      </p:sp>
    </p:spTree>
    <p:extLst>
      <p:ext uri="{BB962C8B-B14F-4D97-AF65-F5344CB8AC3E}">
        <p14:creationId xmlns:p14="http://schemas.microsoft.com/office/powerpoint/2010/main" val="387986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A83DEB9-D69B-C30E-5578-338E8A1C70B3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Energy Institute Statistical Review of World Energy 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793477-2A23-1511-7E18-54D120A46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74358"/>
            <a:ext cx="9144000" cy="470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65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02EB29-8236-F17E-FF15-F96C48BF7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1416BA1-CF16-F348-186A-7FCACDF97D55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Energy Institute Statistical Review of World Energy 2026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4AA5C9-55B4-517D-EC90-1C9BC0571A35}"/>
              </a:ext>
            </a:extLst>
          </p:cNvPr>
          <p:cNvSpPr/>
          <p:nvPr/>
        </p:nvSpPr>
        <p:spPr>
          <a:xfrm>
            <a:off x="908836" y="553530"/>
            <a:ext cx="1512168" cy="21602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1A1E3C-75BC-DFD2-4811-11045E705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338" y="1075996"/>
            <a:ext cx="5001323" cy="4706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12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Coal demand,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34" t="22496" r="2513" b="13762"/>
          <a:stretch/>
        </p:blipFill>
        <p:spPr>
          <a:xfrm>
            <a:off x="107504" y="2451869"/>
            <a:ext cx="8850143" cy="38910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2862881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2304C3-4C71-7B50-4222-BF2FA8F4A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854" y="312612"/>
            <a:ext cx="2630978" cy="210827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Renewables for electricity</a:t>
            </a:r>
            <a:endParaRPr lang="en-US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0CC6F8-FF33-E0DE-AA1E-0D94A3870ACC}"/>
              </a:ext>
            </a:extLst>
          </p:cNvPr>
          <p:cNvSpPr txBox="1"/>
          <p:nvPr/>
        </p:nvSpPr>
        <p:spPr>
          <a:xfrm>
            <a:off x="0" y="6379598"/>
            <a:ext cx="5087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Energy Institute Statistical Review of World </a:t>
            </a:r>
          </a:p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Energy 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3D49FB-B31E-1BC4-ED32-2D7061C1B6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7855" y="-609"/>
            <a:ext cx="47861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20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AFFBA45-F466-F92A-488E-4FFECD0AF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15AF7E8-0976-A22F-9045-EFA2DFD0F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Shifting global energy demand</a:t>
            </a:r>
            <a:endParaRPr lang="en-US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34DD9-D67F-0ECF-6569-8E7BAFBD65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46636"/>
            <a:ext cx="9144000" cy="48462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C984CF-3893-E3F9-80A7-6EE2A9F8187C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Energy Institute Statistical Review of World Energy 2026</a:t>
            </a:r>
          </a:p>
        </p:txBody>
      </p:sp>
    </p:spTree>
    <p:extLst>
      <p:ext uri="{BB962C8B-B14F-4D97-AF65-F5344CB8AC3E}">
        <p14:creationId xmlns:p14="http://schemas.microsoft.com/office/powerpoint/2010/main" val="77024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3DE96C5-7793-11D3-71BF-FCA125222DB5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IRENA 2026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2F5056-02A0-CCCB-70BA-B02E079F54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5045"/>
            <a:ext cx="9144000" cy="580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75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is infographic breaks down global nuclear power generation by country, highlighting the world's largest producers of nuclear energy.">
            <a:extLst>
              <a:ext uri="{FF2B5EF4-FFF2-40B4-BE49-F238E27FC236}">
                <a16:creationId xmlns:a16="http://schemas.microsoft.com/office/drawing/2014/main" id="{B34240EE-2C7D-AC6E-9F01-E336F1BAD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8263" y="0"/>
            <a:ext cx="52657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2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320AF6-7A03-70C2-110F-8D1FDC4CA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3562"/>
            <a:ext cx="9144000" cy="53108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38F701-AEB6-C51F-6CF2-1DF9EEF60942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World Nuclear Association, 2026</a:t>
            </a:r>
          </a:p>
        </p:txBody>
      </p:sp>
    </p:spTree>
    <p:extLst>
      <p:ext uri="{BB962C8B-B14F-4D97-AF65-F5344CB8AC3E}">
        <p14:creationId xmlns:p14="http://schemas.microsoft.com/office/powerpoint/2010/main" val="35524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4070BCE-0A5E-147A-334B-E21088F54F74}"/>
              </a:ext>
            </a:extLst>
          </p:cNvPr>
          <p:cNvSpPr txBox="1"/>
          <p:nvPr/>
        </p:nvSpPr>
        <p:spPr>
          <a:xfrm>
            <a:off x="-1" y="6238183"/>
            <a:ext cx="9144001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US" dirty="0">
                <a:solidFill>
                  <a:schemeClr val="accent5">
                    <a:lumMod val="50000"/>
                  </a:schemeClr>
                </a:solidFill>
              </a:rPr>
              <a:t>https://ourworldindata.org/grapher/electricity-mix?source=renewables&amp;metric=share_of_generation&amp;frequency=annual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0249C4-E454-3E24-C1E3-35C03FD84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9" y="36473"/>
            <a:ext cx="8820472" cy="6195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15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natural gas occurring within or extracted from shale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Unconventional gas</a:t>
            </a:r>
          </a:p>
          <a:p>
            <a:endParaRPr lang="en-GB" dirty="0"/>
          </a:p>
          <a:p>
            <a:r>
              <a:rPr lang="en-GB" dirty="0"/>
              <a:t>Also provides shale (tight) oil</a:t>
            </a:r>
          </a:p>
          <a:p>
            <a:endParaRPr lang="en-GB" dirty="0"/>
          </a:p>
          <a:p>
            <a:r>
              <a:rPr lang="en-GB" dirty="0"/>
              <a:t>Released through hydraulic fracturing (‘</a:t>
            </a:r>
            <a:r>
              <a:rPr lang="en-GB" dirty="0" err="1"/>
              <a:t>fracking</a:t>
            </a:r>
            <a:r>
              <a:rPr lang="en-GB" dirty="0"/>
              <a:t>’)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about shale gas?</a:t>
            </a:r>
          </a:p>
        </p:txBody>
      </p:sp>
    </p:spTree>
    <p:extLst>
      <p:ext uri="{BB962C8B-B14F-4D97-AF65-F5344CB8AC3E}">
        <p14:creationId xmlns:p14="http://schemas.microsoft.com/office/powerpoint/2010/main" val="2353258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Worldwide shale reserves, 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6F79D-23A0-EB27-46CF-DA3DD378A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44824"/>
            <a:ext cx="9144000" cy="38642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E266D7-CF02-0792-85CA-BFF9C489783F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World Population Review, 2026</a:t>
            </a:r>
          </a:p>
        </p:txBody>
      </p:sp>
    </p:spTree>
    <p:extLst>
      <p:ext uri="{BB962C8B-B14F-4D97-AF65-F5344CB8AC3E}">
        <p14:creationId xmlns:p14="http://schemas.microsoft.com/office/powerpoint/2010/main" val="18197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hale Gas Production Project Launched In Qinghai-Tibet Plateau">
            <a:extLst>
              <a:ext uri="{FF2B5EF4-FFF2-40B4-BE49-F238E27FC236}">
                <a16:creationId xmlns:a16="http://schemas.microsoft.com/office/drawing/2014/main" id="{83495660-A86C-8DFE-AA36-58148DBDB1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" y="332656"/>
            <a:ext cx="9124950" cy="607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063D91-5C64-70C1-6920-74B306FF667A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Forbes, 2025</a:t>
            </a:r>
          </a:p>
        </p:txBody>
      </p:sp>
    </p:spTree>
    <p:extLst>
      <p:ext uri="{BB962C8B-B14F-4D97-AF65-F5344CB8AC3E}">
        <p14:creationId xmlns:p14="http://schemas.microsoft.com/office/powerpoint/2010/main" val="1397882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2650306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Shale gas in the UK</a:t>
            </a:r>
          </a:p>
        </p:txBody>
      </p:sp>
      <p:pic>
        <p:nvPicPr>
          <p:cNvPr id="4098" name="Picture 2" descr="DECC Shale gas study areas in the UK">
            <a:extLst>
              <a:ext uri="{FF2B5EF4-FFF2-40B4-BE49-F238E27FC236}">
                <a16:creationId xmlns:a16="http://schemas.microsoft.com/office/drawing/2014/main" id="{8C0FF0B5-7F44-74C2-E128-70A0DD7A9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0"/>
            <a:ext cx="48514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D61434-B22F-A3ED-7141-E742C738F08A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331207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47664" y="112104"/>
            <a:ext cx="6988299" cy="1325563"/>
          </a:xfrm>
        </p:spPr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Comparison of carbon emissions</a:t>
            </a:r>
          </a:p>
        </p:txBody>
      </p:sp>
      <p:pic>
        <p:nvPicPr>
          <p:cNvPr id="1026" name="Picture 2" descr="Image result for shale gas carbon emiss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52741"/>
            <a:ext cx="6048672" cy="488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8356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Source: Howarth and 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Ingraffea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 (2011) Should Fracking Stop? Yes Nature; 477; p271-274</a:t>
            </a:r>
          </a:p>
        </p:txBody>
      </p:sp>
    </p:spTree>
    <p:extLst>
      <p:ext uri="{BB962C8B-B14F-4D97-AF65-F5344CB8AC3E}">
        <p14:creationId xmlns:p14="http://schemas.microsoft.com/office/powerpoint/2010/main" val="349775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80EBC79-5BEE-E7A6-E0D4-625A2BB97F37}"/>
              </a:ext>
            </a:extLst>
          </p:cNvPr>
          <p:cNvSpPr txBox="1">
            <a:spLocks/>
          </p:cNvSpPr>
          <p:nvPr/>
        </p:nvSpPr>
        <p:spPr>
          <a:xfrm>
            <a:off x="1763688" y="692696"/>
            <a:ext cx="6772275" cy="903634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 Energy Outlook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544A7A-A782-6CC1-B94F-D06008195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784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81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724C55E-8822-B92F-95DE-32439D79F5B1}"/>
              </a:ext>
            </a:extLst>
          </p:cNvPr>
          <p:cNvSpPr txBox="1">
            <a:spLocks/>
          </p:cNvSpPr>
          <p:nvPr/>
        </p:nvSpPr>
        <p:spPr>
          <a:xfrm>
            <a:off x="1763688" y="548680"/>
            <a:ext cx="6772275" cy="903634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 Energy Outlook 2025</a:t>
            </a:r>
          </a:p>
          <a:p>
            <a:endParaRPr lang="en-GB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104F48-BC56-B6AB-507C-3EF6A770A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08078"/>
            <a:ext cx="9144000" cy="3441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35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Solar PV &amp; wind generation projected to triple 2023-2030</a:t>
            </a:r>
          </a:p>
          <a:p>
            <a:r>
              <a:rPr lang="en-GB" dirty="0"/>
              <a:t>By 2035, solar PV &amp; wind will account for 40% global electricity</a:t>
            </a:r>
          </a:p>
          <a:p>
            <a:r>
              <a:rPr lang="en-GB" dirty="0"/>
              <a:t>Renewables expansion requires grid investment and modernisation</a:t>
            </a:r>
          </a:p>
          <a:p>
            <a:r>
              <a:rPr lang="en-GB" dirty="0"/>
              <a:t>Governments are prioritising support for renewables</a:t>
            </a:r>
          </a:p>
          <a:p>
            <a:r>
              <a:rPr lang="en-GB" dirty="0"/>
              <a:t>Tripling of renewables pledged COP28</a:t>
            </a:r>
          </a:p>
          <a:p>
            <a:r>
              <a:rPr lang="en-GB" dirty="0"/>
              <a:t>Major economies take the lead</a:t>
            </a:r>
          </a:p>
          <a:p>
            <a:r>
              <a:rPr lang="en-GB" dirty="0"/>
              <a:t>More investment in renewables than fossil fuels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Renewables outlook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735256"/>
            <a:ext cx="10080884" cy="14259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688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International Energy Agency (</a:t>
            </a:r>
            <a:r>
              <a:rPr lang="en-GB" dirty="0">
                <a:hlinkClick r:id="rId2"/>
              </a:rPr>
              <a:t>www.iea.org</a:t>
            </a:r>
            <a:r>
              <a:rPr lang="en-GB" dirty="0"/>
              <a:t>)</a:t>
            </a:r>
          </a:p>
          <a:p>
            <a:r>
              <a:rPr lang="en-GB" dirty="0"/>
              <a:t>BP (</a:t>
            </a:r>
            <a:r>
              <a:rPr lang="en-GB" dirty="0">
                <a:hlinkClick r:id="rId3"/>
              </a:rPr>
              <a:t>www.bp.com</a:t>
            </a:r>
            <a:r>
              <a:rPr lang="en-GB" dirty="0"/>
              <a:t>)</a:t>
            </a:r>
          </a:p>
          <a:p>
            <a:r>
              <a:rPr lang="en-GB" dirty="0"/>
              <a:t>World Energy Council (</a:t>
            </a:r>
            <a:r>
              <a:rPr lang="en-GB" dirty="0">
                <a:hlinkClick r:id="rId4"/>
              </a:rPr>
              <a:t>www.worldenergy.org</a:t>
            </a:r>
            <a:r>
              <a:rPr lang="en-GB" dirty="0"/>
              <a:t>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US Energy Information Administration (</a:t>
            </a:r>
            <a:r>
              <a:rPr lang="en-GB" dirty="0">
                <a:hlinkClick r:id="rId6"/>
              </a:rPr>
              <a:t>www.eia.gov</a:t>
            </a:r>
            <a:r>
              <a:rPr lang="en-GB" dirty="0"/>
              <a:t>) </a:t>
            </a:r>
          </a:p>
          <a:p>
            <a:r>
              <a:rPr lang="en-GB" dirty="0"/>
              <a:t>World Resources Institute (</a:t>
            </a:r>
            <a:r>
              <a:rPr lang="en-GB" dirty="0">
                <a:hlinkClick r:id="rId7"/>
              </a:rPr>
              <a:t>www.wri.org</a:t>
            </a:r>
            <a:r>
              <a:rPr lang="en-GB" dirty="0"/>
              <a:t>)</a:t>
            </a:r>
          </a:p>
          <a:p>
            <a:r>
              <a:rPr lang="en-GB" dirty="0"/>
              <a:t>Our World in Data - Energy (</a:t>
            </a:r>
            <a:r>
              <a:rPr lang="en-GB" dirty="0">
                <a:hlinkClick r:id="rId8"/>
              </a:rPr>
              <a:t>www.ourworldindata.org/energy</a:t>
            </a:r>
            <a:r>
              <a:rPr lang="en-GB" dirty="0"/>
              <a:t>) </a:t>
            </a:r>
          </a:p>
          <a:p>
            <a:r>
              <a:rPr lang="en-GB" dirty="0"/>
              <a:t>WRI </a:t>
            </a:r>
            <a:r>
              <a:rPr lang="en-GB" dirty="0">
                <a:hlinkClick r:id="rId9"/>
              </a:rPr>
              <a:t>https://ourworldindata.org/</a:t>
            </a:r>
            <a:r>
              <a:rPr lang="en-GB" dirty="0" err="1">
                <a:hlinkClick r:id="rId9"/>
              </a:rPr>
              <a:t>grapher</a:t>
            </a:r>
            <a:r>
              <a:rPr lang="en-GB" dirty="0">
                <a:hlinkClick r:id="rId9"/>
              </a:rPr>
              <a:t>/</a:t>
            </a:r>
            <a:r>
              <a:rPr lang="en-GB" dirty="0" err="1">
                <a:hlinkClick r:id="rId9"/>
              </a:rPr>
              <a:t>per-capita-energy-use?tab</a:t>
            </a:r>
            <a:r>
              <a:rPr lang="en-GB" dirty="0">
                <a:hlinkClick r:id="rId9"/>
              </a:rPr>
              <a:t>=</a:t>
            </a:r>
            <a:r>
              <a:rPr lang="en-GB" dirty="0" err="1">
                <a:hlinkClick r:id="rId9"/>
              </a:rPr>
              <a:t>map&amp;time</a:t>
            </a:r>
            <a:r>
              <a:rPr lang="en-GB" dirty="0">
                <a:hlinkClick r:id="rId9"/>
              </a:rPr>
              <a:t>=1965..2024</a:t>
            </a:r>
            <a:r>
              <a:rPr lang="en-GB" dirty="0"/>
              <a:t> </a:t>
            </a:r>
          </a:p>
          <a:p>
            <a:r>
              <a:rPr lang="en-GB" dirty="0"/>
              <a:t>Houses of Parliament library (</a:t>
            </a:r>
            <a:r>
              <a:rPr lang="en-GB" dirty="0">
                <a:hlinkClick r:id="rId10"/>
              </a:rPr>
              <a:t>https://www.parliament.uk/globalassets/documents/post/ShaleGas_POSTbox.pdf</a:t>
            </a:r>
            <a:r>
              <a:rPr lang="en-GB" dirty="0"/>
              <a:t>)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9586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M5X01778 Low carbon policy</Template>
  <TotalTime>0</TotalTime>
  <Words>627</Words>
  <Application>Microsoft Office PowerPoint</Application>
  <PresentationFormat>On-screen Show (4:3)</PresentationFormat>
  <Paragraphs>86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Aptos</vt:lpstr>
      <vt:lpstr>Arial</vt:lpstr>
      <vt:lpstr>Calibri</vt:lpstr>
      <vt:lpstr>Cambria</vt:lpstr>
      <vt:lpstr>Cloud skipper design template</vt:lpstr>
      <vt:lpstr>Energy &amp; Resource Management</vt:lpstr>
      <vt:lpstr>Today's topic</vt:lpstr>
      <vt:lpstr>A few definitions…</vt:lpstr>
      <vt:lpstr>What is the current world energy mix?</vt:lpstr>
      <vt:lpstr>Energy consumption by source, World</vt:lpstr>
      <vt:lpstr>PowerPoint Presentation</vt:lpstr>
      <vt:lpstr>Rate of change, global primary energy demand, 1900-2020</vt:lpstr>
      <vt:lpstr>Projected change in primary energy demand 2020</vt:lpstr>
      <vt:lpstr>PowerPoint Presentation</vt:lpstr>
      <vt:lpstr>Global energy-related CO2 emissions</vt:lpstr>
      <vt:lpstr>Annual change – CO2 emissions</vt:lpstr>
      <vt:lpstr>Reserves vs resources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Coal demand, 2020</vt:lpstr>
      <vt:lpstr>Renewables for electricity</vt:lpstr>
      <vt:lpstr>Shifting global energy demand</vt:lpstr>
      <vt:lpstr>PowerPoint Presentation</vt:lpstr>
      <vt:lpstr>PowerPoint Presentation</vt:lpstr>
      <vt:lpstr>PowerPoint Presentation</vt:lpstr>
      <vt:lpstr>PowerPoint Presentation</vt:lpstr>
      <vt:lpstr>What about shale gas?</vt:lpstr>
      <vt:lpstr>Worldwide shale reserves, 2026</vt:lpstr>
      <vt:lpstr>PowerPoint Presentation</vt:lpstr>
      <vt:lpstr>Shale gas in the UK</vt:lpstr>
      <vt:lpstr>Comparison of carbon emissions</vt:lpstr>
      <vt:lpstr>PowerPoint Presentation</vt:lpstr>
      <vt:lpstr>PowerPoint Presentation</vt:lpstr>
      <vt:lpstr>Renewables outlook</vt:lpstr>
      <vt:lpstr>Useful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Lara Hopkinson</dc:creator>
  <cp:lastModifiedBy>Lara Hopkinson</cp:lastModifiedBy>
  <cp:revision>53</cp:revision>
  <dcterms:created xsi:type="dcterms:W3CDTF">2017-01-05T15:17:04Z</dcterms:created>
  <dcterms:modified xsi:type="dcterms:W3CDTF">2026-10-26T16:03:10Z</dcterms:modified>
</cp:coreProperties>
</file>