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291" autoAdjust="0"/>
  </p:normalViewPr>
  <p:slideViewPr>
    <p:cSldViewPr snapToGrid="0">
      <p:cViewPr varScale="1">
        <p:scale>
          <a:sx n="69" d="100"/>
          <a:sy n="69" d="100"/>
        </p:scale>
        <p:origin x="696" y="78"/>
      </p:cViewPr>
      <p:guideLst/>
    </p:cSldViewPr>
  </p:slideViewPr>
  <p:notesTextViewPr>
    <p:cViewPr>
      <p:scale>
        <a:sx n="125" d="100"/>
        <a:sy n="12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notesMaster" Target="notesMasters/notesMaster1.xml" /><Relationship Id="rId5" Type="http://schemas.openxmlformats.org/officeDocument/2006/relationships/slide" Target="slides/slide4.xml" /><Relationship Id="rId10"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theme" Target="theme/theme1.xml" /></Relationships>
</file>

<file path=ppt/diagrams/_rels/data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svg" /><Relationship Id="rId1" Type="http://schemas.openxmlformats.org/officeDocument/2006/relationships/image" Target="../media/image1.png" /><Relationship Id="rId6" Type="http://schemas.openxmlformats.org/officeDocument/2006/relationships/image" Target="../media/image6.svg" /><Relationship Id="rId5" Type="http://schemas.openxmlformats.org/officeDocument/2006/relationships/image" Target="../media/image5.png" /><Relationship Id="rId4" Type="http://schemas.openxmlformats.org/officeDocument/2006/relationships/image" Target="../media/image4.svg" /></Relationships>
</file>

<file path=ppt/diagrams/_rels/data2.xml.rels><?xml version="1.0" encoding="UTF-8" standalone="yes"?>
<Relationships xmlns="http://schemas.openxmlformats.org/package/2006/relationships"><Relationship Id="rId8" Type="http://schemas.openxmlformats.org/officeDocument/2006/relationships/image" Target="../media/image14.svg" /><Relationship Id="rId3" Type="http://schemas.openxmlformats.org/officeDocument/2006/relationships/image" Target="../media/image9.png" /><Relationship Id="rId7" Type="http://schemas.openxmlformats.org/officeDocument/2006/relationships/image" Target="../media/image13.png" /><Relationship Id="rId2" Type="http://schemas.openxmlformats.org/officeDocument/2006/relationships/image" Target="../media/image8.svg" /><Relationship Id="rId1" Type="http://schemas.openxmlformats.org/officeDocument/2006/relationships/image" Target="../media/image7.png" /><Relationship Id="rId6" Type="http://schemas.openxmlformats.org/officeDocument/2006/relationships/image" Target="../media/image12.svg" /><Relationship Id="rId5" Type="http://schemas.openxmlformats.org/officeDocument/2006/relationships/image" Target="../media/image11.png" /><Relationship Id="rId4" Type="http://schemas.openxmlformats.org/officeDocument/2006/relationships/image" Target="../media/image10.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svg" /><Relationship Id="rId1" Type="http://schemas.openxmlformats.org/officeDocument/2006/relationships/image" Target="../media/image1.png" /><Relationship Id="rId6" Type="http://schemas.openxmlformats.org/officeDocument/2006/relationships/image" Target="../media/image6.svg" /><Relationship Id="rId5" Type="http://schemas.openxmlformats.org/officeDocument/2006/relationships/image" Target="../media/image5.png" /><Relationship Id="rId4" Type="http://schemas.openxmlformats.org/officeDocument/2006/relationships/image" Target="../media/image4.svg" /></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 /><Relationship Id="rId3" Type="http://schemas.openxmlformats.org/officeDocument/2006/relationships/image" Target="../media/image9.png" /><Relationship Id="rId7" Type="http://schemas.openxmlformats.org/officeDocument/2006/relationships/image" Target="../media/image13.png" /><Relationship Id="rId2" Type="http://schemas.openxmlformats.org/officeDocument/2006/relationships/image" Target="../media/image8.svg" /><Relationship Id="rId1" Type="http://schemas.openxmlformats.org/officeDocument/2006/relationships/image" Target="../media/image7.png" /><Relationship Id="rId6" Type="http://schemas.openxmlformats.org/officeDocument/2006/relationships/image" Target="../media/image12.svg" /><Relationship Id="rId5" Type="http://schemas.openxmlformats.org/officeDocument/2006/relationships/image" Target="../media/image11.png" /><Relationship Id="rId4" Type="http://schemas.openxmlformats.org/officeDocument/2006/relationships/image" Target="../media/image10.sv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35F9F3-C8B9-404C-984B-A0C656B6F6E3}"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1CF1547-8D8A-4F87-9C38-E9D6DA0B9316}">
      <dgm:prSet/>
      <dgm:spPr/>
      <dgm:t>
        <a:bodyPr/>
        <a:lstStyle/>
        <a:p>
          <a:pPr>
            <a:lnSpc>
              <a:spcPct val="100000"/>
            </a:lnSpc>
          </a:pPr>
          <a:r>
            <a:rPr lang="en-GB" noProof="0" dirty="0"/>
            <a:t>Culinary Fusion</a:t>
          </a:r>
        </a:p>
      </dgm:t>
    </dgm:pt>
    <dgm:pt modelId="{81BFCE79-A894-4918-A2BD-255F74399858}" type="parTrans" cxnId="{BA9B08A4-973E-40A5-815E-2E310F449A24}">
      <dgm:prSet/>
      <dgm:spPr/>
      <dgm:t>
        <a:bodyPr/>
        <a:lstStyle/>
        <a:p>
          <a:endParaRPr lang="en-US"/>
        </a:p>
      </dgm:t>
    </dgm:pt>
    <dgm:pt modelId="{CFE5906E-BCDE-4B41-AB3F-5B62143F5FFB}" type="sibTrans" cxnId="{BA9B08A4-973E-40A5-815E-2E310F449A24}">
      <dgm:prSet/>
      <dgm:spPr/>
      <dgm:t>
        <a:bodyPr/>
        <a:lstStyle/>
        <a:p>
          <a:pPr>
            <a:lnSpc>
              <a:spcPct val="100000"/>
            </a:lnSpc>
          </a:pPr>
          <a:endParaRPr lang="en-US"/>
        </a:p>
      </dgm:t>
    </dgm:pt>
    <dgm:pt modelId="{0DAB392A-45E4-42EE-8E1D-BC740A9C1ADC}">
      <dgm:prSet/>
      <dgm:spPr/>
      <dgm:t>
        <a:bodyPr/>
        <a:lstStyle/>
        <a:p>
          <a:pPr>
            <a:lnSpc>
              <a:spcPct val="100000"/>
            </a:lnSpc>
          </a:pPr>
          <a:r>
            <a:rPr lang="en-GB" noProof="0" dirty="0"/>
            <a:t>Celebrating Global </a:t>
          </a:r>
          <a:r>
            <a:rPr lang="en-GB" noProof="0" dirty="0" err="1"/>
            <a:t>Flavors</a:t>
          </a:r>
          <a:endParaRPr lang="en-GB" noProof="0" dirty="0"/>
        </a:p>
      </dgm:t>
    </dgm:pt>
    <dgm:pt modelId="{A76333A3-C46B-4A04-B2C8-AFFBB59FCDA9}" type="parTrans" cxnId="{51AC6540-130C-4D22-B714-287D460783BC}">
      <dgm:prSet/>
      <dgm:spPr/>
      <dgm:t>
        <a:bodyPr/>
        <a:lstStyle/>
        <a:p>
          <a:endParaRPr lang="en-US"/>
        </a:p>
      </dgm:t>
    </dgm:pt>
    <dgm:pt modelId="{C09411B8-447F-4973-ADBE-8049BD07539F}" type="sibTrans" cxnId="{51AC6540-130C-4D22-B714-287D460783BC}">
      <dgm:prSet/>
      <dgm:spPr/>
      <dgm:t>
        <a:bodyPr/>
        <a:lstStyle/>
        <a:p>
          <a:pPr>
            <a:lnSpc>
              <a:spcPct val="100000"/>
            </a:lnSpc>
          </a:pPr>
          <a:endParaRPr lang="en-US"/>
        </a:p>
      </dgm:t>
    </dgm:pt>
    <dgm:pt modelId="{F9129B76-B3C3-44C7-A35D-8DDE1EFDA3C9}">
      <dgm:prSet/>
      <dgm:spPr/>
      <dgm:t>
        <a:bodyPr/>
        <a:lstStyle/>
        <a:p>
          <a:pPr>
            <a:lnSpc>
              <a:spcPct val="100000"/>
            </a:lnSpc>
          </a:pPr>
          <a:r>
            <a:rPr lang="en-GB" noProof="0" dirty="0"/>
            <a:t>Immersive Dining Experience</a:t>
          </a:r>
        </a:p>
      </dgm:t>
    </dgm:pt>
    <dgm:pt modelId="{56D4382E-2858-4553-8A21-39C5FC2D8BCE}" type="parTrans" cxnId="{7E76350F-48FC-4315-89E5-8EE3E5AF7C33}">
      <dgm:prSet/>
      <dgm:spPr/>
      <dgm:t>
        <a:bodyPr/>
        <a:lstStyle/>
        <a:p>
          <a:endParaRPr lang="en-US"/>
        </a:p>
      </dgm:t>
    </dgm:pt>
    <dgm:pt modelId="{9D7CA715-97C9-4A2C-A842-6129AAB61321}" type="sibTrans" cxnId="{7E76350F-48FC-4315-89E5-8EE3E5AF7C33}">
      <dgm:prSet/>
      <dgm:spPr/>
      <dgm:t>
        <a:bodyPr/>
        <a:lstStyle/>
        <a:p>
          <a:endParaRPr lang="en-US"/>
        </a:p>
      </dgm:t>
    </dgm:pt>
    <dgm:pt modelId="{6D20130E-00E0-4A47-A1E5-5D778CCA2D65}" type="pres">
      <dgm:prSet presAssocID="{ED35F9F3-C8B9-404C-984B-A0C656B6F6E3}" presName="root" presStyleCnt="0">
        <dgm:presLayoutVars>
          <dgm:dir/>
          <dgm:resizeHandles val="exact"/>
        </dgm:presLayoutVars>
      </dgm:prSet>
      <dgm:spPr/>
    </dgm:pt>
    <dgm:pt modelId="{60CDCC4A-D61F-45CD-968B-DC43E5BB7C7D}" type="pres">
      <dgm:prSet presAssocID="{ED35F9F3-C8B9-404C-984B-A0C656B6F6E3}" presName="container" presStyleCnt="0">
        <dgm:presLayoutVars>
          <dgm:dir/>
          <dgm:resizeHandles val="exact"/>
        </dgm:presLayoutVars>
      </dgm:prSet>
      <dgm:spPr/>
    </dgm:pt>
    <dgm:pt modelId="{BA0A30A6-D525-444A-98B8-8A1F8CD12A73}" type="pres">
      <dgm:prSet presAssocID="{61CF1547-8D8A-4F87-9C38-E9D6DA0B9316}" presName="compNode" presStyleCnt="0"/>
      <dgm:spPr/>
    </dgm:pt>
    <dgm:pt modelId="{C8558B5D-1AFA-4784-9B1E-B459617B06AF}" type="pres">
      <dgm:prSet presAssocID="{61CF1547-8D8A-4F87-9C38-E9D6DA0B9316}" presName="iconBgRect" presStyleLbl="bgShp" presStyleIdx="0" presStyleCnt="3"/>
      <dgm:spPr/>
    </dgm:pt>
    <dgm:pt modelId="{1871C8AB-2117-4DCC-B8A0-9B5CF4FA5807}" type="pres">
      <dgm:prSet presAssocID="{61CF1547-8D8A-4F87-9C38-E9D6DA0B931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vered plate"/>
        </a:ext>
      </dgm:extLst>
    </dgm:pt>
    <dgm:pt modelId="{7C0FF222-66A2-4F75-BE27-E2E199F02DC8}" type="pres">
      <dgm:prSet presAssocID="{61CF1547-8D8A-4F87-9C38-E9D6DA0B9316}" presName="spaceRect" presStyleCnt="0"/>
      <dgm:spPr/>
    </dgm:pt>
    <dgm:pt modelId="{2919B856-7ADB-438F-9F33-8F75E8829A07}" type="pres">
      <dgm:prSet presAssocID="{61CF1547-8D8A-4F87-9C38-E9D6DA0B9316}" presName="textRect" presStyleLbl="revTx" presStyleIdx="0" presStyleCnt="3">
        <dgm:presLayoutVars>
          <dgm:chMax val="1"/>
          <dgm:chPref val="1"/>
        </dgm:presLayoutVars>
      </dgm:prSet>
      <dgm:spPr/>
    </dgm:pt>
    <dgm:pt modelId="{34D45116-7C8B-49BA-B5D2-17A60BE8E490}" type="pres">
      <dgm:prSet presAssocID="{CFE5906E-BCDE-4B41-AB3F-5B62143F5FFB}" presName="sibTrans" presStyleLbl="sibTrans2D1" presStyleIdx="0" presStyleCnt="0"/>
      <dgm:spPr/>
    </dgm:pt>
    <dgm:pt modelId="{B56AE39F-C91A-4E0F-AC88-079CB8E8EEDC}" type="pres">
      <dgm:prSet presAssocID="{0DAB392A-45E4-42EE-8E1D-BC740A9C1ADC}" presName="compNode" presStyleCnt="0"/>
      <dgm:spPr/>
    </dgm:pt>
    <dgm:pt modelId="{79574F59-3BD5-41B5-AF79-D3FFE143AEF0}" type="pres">
      <dgm:prSet presAssocID="{0DAB392A-45E4-42EE-8E1D-BC740A9C1ADC}" presName="iconBgRect" presStyleLbl="bgShp" presStyleIdx="1" presStyleCnt="3"/>
      <dgm:spPr/>
    </dgm:pt>
    <dgm:pt modelId="{3FECA930-4653-42AB-8105-DE9C1F25D2E8}" type="pres">
      <dgm:prSet presAssocID="{0DAB392A-45E4-42EE-8E1D-BC740A9C1AD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arth Globe Americas"/>
        </a:ext>
      </dgm:extLst>
    </dgm:pt>
    <dgm:pt modelId="{74BFFCD2-00F5-4D18-882C-521AB032C973}" type="pres">
      <dgm:prSet presAssocID="{0DAB392A-45E4-42EE-8E1D-BC740A9C1ADC}" presName="spaceRect" presStyleCnt="0"/>
      <dgm:spPr/>
    </dgm:pt>
    <dgm:pt modelId="{B4C284B8-A5C9-4011-829D-2347FB8F4247}" type="pres">
      <dgm:prSet presAssocID="{0DAB392A-45E4-42EE-8E1D-BC740A9C1ADC}" presName="textRect" presStyleLbl="revTx" presStyleIdx="1" presStyleCnt="3">
        <dgm:presLayoutVars>
          <dgm:chMax val="1"/>
          <dgm:chPref val="1"/>
        </dgm:presLayoutVars>
      </dgm:prSet>
      <dgm:spPr/>
    </dgm:pt>
    <dgm:pt modelId="{88A049FE-A670-49DA-A8F9-6E361B5A9A77}" type="pres">
      <dgm:prSet presAssocID="{C09411B8-447F-4973-ADBE-8049BD07539F}" presName="sibTrans" presStyleLbl="sibTrans2D1" presStyleIdx="0" presStyleCnt="0"/>
      <dgm:spPr/>
    </dgm:pt>
    <dgm:pt modelId="{3C994FC6-0BEB-42ED-BD72-A25DE4C4776A}" type="pres">
      <dgm:prSet presAssocID="{F9129B76-B3C3-44C7-A35D-8DDE1EFDA3C9}" presName="compNode" presStyleCnt="0"/>
      <dgm:spPr/>
    </dgm:pt>
    <dgm:pt modelId="{37C88E10-0D1B-4866-A188-B08AC913EA3D}" type="pres">
      <dgm:prSet presAssocID="{F9129B76-B3C3-44C7-A35D-8DDE1EFDA3C9}" presName="iconBgRect" presStyleLbl="bgShp" presStyleIdx="2" presStyleCnt="3"/>
      <dgm:spPr/>
    </dgm:pt>
    <dgm:pt modelId="{DB1FE136-F594-48DE-9916-E1692E76002B}" type="pres">
      <dgm:prSet presAssocID="{F9129B76-B3C3-44C7-A35D-8DDE1EFDA3C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ork and knife"/>
        </a:ext>
      </dgm:extLst>
    </dgm:pt>
    <dgm:pt modelId="{393886D0-A7BF-45B2-855F-BD86EC6274CF}" type="pres">
      <dgm:prSet presAssocID="{F9129B76-B3C3-44C7-A35D-8DDE1EFDA3C9}" presName="spaceRect" presStyleCnt="0"/>
      <dgm:spPr/>
    </dgm:pt>
    <dgm:pt modelId="{618E3949-85D8-4766-B38A-075062261927}" type="pres">
      <dgm:prSet presAssocID="{F9129B76-B3C3-44C7-A35D-8DDE1EFDA3C9}" presName="textRect" presStyleLbl="revTx" presStyleIdx="2" presStyleCnt="3">
        <dgm:presLayoutVars>
          <dgm:chMax val="1"/>
          <dgm:chPref val="1"/>
        </dgm:presLayoutVars>
      </dgm:prSet>
      <dgm:spPr/>
    </dgm:pt>
  </dgm:ptLst>
  <dgm:cxnLst>
    <dgm:cxn modelId="{DA36BA09-2CE6-457F-B96D-B385493FF0A8}" type="presOf" srcId="{ED35F9F3-C8B9-404C-984B-A0C656B6F6E3}" destId="{6D20130E-00E0-4A47-A1E5-5D778CCA2D65}" srcOrd="0" destOrd="0" presId="urn:microsoft.com/office/officeart/2018/2/layout/IconCircleList"/>
    <dgm:cxn modelId="{7E76350F-48FC-4315-89E5-8EE3E5AF7C33}" srcId="{ED35F9F3-C8B9-404C-984B-A0C656B6F6E3}" destId="{F9129B76-B3C3-44C7-A35D-8DDE1EFDA3C9}" srcOrd="2" destOrd="0" parTransId="{56D4382E-2858-4553-8A21-39C5FC2D8BCE}" sibTransId="{9D7CA715-97C9-4A2C-A842-6129AAB61321}"/>
    <dgm:cxn modelId="{64760B21-0B82-43A9-9F16-C865EAB6E406}" type="presOf" srcId="{F9129B76-B3C3-44C7-A35D-8DDE1EFDA3C9}" destId="{618E3949-85D8-4766-B38A-075062261927}" srcOrd="0" destOrd="0" presId="urn:microsoft.com/office/officeart/2018/2/layout/IconCircleList"/>
    <dgm:cxn modelId="{51AC6540-130C-4D22-B714-287D460783BC}" srcId="{ED35F9F3-C8B9-404C-984B-A0C656B6F6E3}" destId="{0DAB392A-45E4-42EE-8E1D-BC740A9C1ADC}" srcOrd="1" destOrd="0" parTransId="{A76333A3-C46B-4A04-B2C8-AFFBB59FCDA9}" sibTransId="{C09411B8-447F-4973-ADBE-8049BD07539F}"/>
    <dgm:cxn modelId="{B08CE165-3112-4577-B610-93CF2427F588}" type="presOf" srcId="{61CF1547-8D8A-4F87-9C38-E9D6DA0B9316}" destId="{2919B856-7ADB-438F-9F33-8F75E8829A07}" srcOrd="0" destOrd="0" presId="urn:microsoft.com/office/officeart/2018/2/layout/IconCircleList"/>
    <dgm:cxn modelId="{833519A2-ED77-40E1-8426-7D94DBD533B3}" type="presOf" srcId="{C09411B8-447F-4973-ADBE-8049BD07539F}" destId="{88A049FE-A670-49DA-A8F9-6E361B5A9A77}" srcOrd="0" destOrd="0" presId="urn:microsoft.com/office/officeart/2018/2/layout/IconCircleList"/>
    <dgm:cxn modelId="{BA9B08A4-973E-40A5-815E-2E310F449A24}" srcId="{ED35F9F3-C8B9-404C-984B-A0C656B6F6E3}" destId="{61CF1547-8D8A-4F87-9C38-E9D6DA0B9316}" srcOrd="0" destOrd="0" parTransId="{81BFCE79-A894-4918-A2BD-255F74399858}" sibTransId="{CFE5906E-BCDE-4B41-AB3F-5B62143F5FFB}"/>
    <dgm:cxn modelId="{408156CE-06A7-407F-904A-9FA5487E46DE}" type="presOf" srcId="{0DAB392A-45E4-42EE-8E1D-BC740A9C1ADC}" destId="{B4C284B8-A5C9-4011-829D-2347FB8F4247}" srcOrd="0" destOrd="0" presId="urn:microsoft.com/office/officeart/2018/2/layout/IconCircleList"/>
    <dgm:cxn modelId="{397462E3-8E8E-4D32-BC2E-79E786E8B208}" type="presOf" srcId="{CFE5906E-BCDE-4B41-AB3F-5B62143F5FFB}" destId="{34D45116-7C8B-49BA-B5D2-17A60BE8E490}" srcOrd="0" destOrd="0" presId="urn:microsoft.com/office/officeart/2018/2/layout/IconCircleList"/>
    <dgm:cxn modelId="{5C1F55B2-D0A5-4971-BD0F-E86D3F101974}" type="presParOf" srcId="{6D20130E-00E0-4A47-A1E5-5D778CCA2D65}" destId="{60CDCC4A-D61F-45CD-968B-DC43E5BB7C7D}" srcOrd="0" destOrd="0" presId="urn:microsoft.com/office/officeart/2018/2/layout/IconCircleList"/>
    <dgm:cxn modelId="{D626E090-5303-49C0-A2E3-97772D62C037}" type="presParOf" srcId="{60CDCC4A-D61F-45CD-968B-DC43E5BB7C7D}" destId="{BA0A30A6-D525-444A-98B8-8A1F8CD12A73}" srcOrd="0" destOrd="0" presId="urn:microsoft.com/office/officeart/2018/2/layout/IconCircleList"/>
    <dgm:cxn modelId="{877F7548-13ED-4F31-9BA1-443037551A05}" type="presParOf" srcId="{BA0A30A6-D525-444A-98B8-8A1F8CD12A73}" destId="{C8558B5D-1AFA-4784-9B1E-B459617B06AF}" srcOrd="0" destOrd="0" presId="urn:microsoft.com/office/officeart/2018/2/layout/IconCircleList"/>
    <dgm:cxn modelId="{CE5E44B6-D378-4476-B4F1-416513B9950E}" type="presParOf" srcId="{BA0A30A6-D525-444A-98B8-8A1F8CD12A73}" destId="{1871C8AB-2117-4DCC-B8A0-9B5CF4FA5807}" srcOrd="1" destOrd="0" presId="urn:microsoft.com/office/officeart/2018/2/layout/IconCircleList"/>
    <dgm:cxn modelId="{D285BF69-8F3C-4B77-9D7A-C09899C9C75C}" type="presParOf" srcId="{BA0A30A6-D525-444A-98B8-8A1F8CD12A73}" destId="{7C0FF222-66A2-4F75-BE27-E2E199F02DC8}" srcOrd="2" destOrd="0" presId="urn:microsoft.com/office/officeart/2018/2/layout/IconCircleList"/>
    <dgm:cxn modelId="{ABFAEC2A-686A-46BF-A38D-FE5B5558D8AA}" type="presParOf" srcId="{BA0A30A6-D525-444A-98B8-8A1F8CD12A73}" destId="{2919B856-7ADB-438F-9F33-8F75E8829A07}" srcOrd="3" destOrd="0" presId="urn:microsoft.com/office/officeart/2018/2/layout/IconCircleList"/>
    <dgm:cxn modelId="{A97AAABE-744F-403C-B288-C2349219744C}" type="presParOf" srcId="{60CDCC4A-D61F-45CD-968B-DC43E5BB7C7D}" destId="{34D45116-7C8B-49BA-B5D2-17A60BE8E490}" srcOrd="1" destOrd="0" presId="urn:microsoft.com/office/officeart/2018/2/layout/IconCircleList"/>
    <dgm:cxn modelId="{6777E6FC-0071-4277-9722-A5FFF6126952}" type="presParOf" srcId="{60CDCC4A-D61F-45CD-968B-DC43E5BB7C7D}" destId="{B56AE39F-C91A-4E0F-AC88-079CB8E8EEDC}" srcOrd="2" destOrd="0" presId="urn:microsoft.com/office/officeart/2018/2/layout/IconCircleList"/>
    <dgm:cxn modelId="{349F9F6B-1966-477F-AB70-B86A709C4CF5}" type="presParOf" srcId="{B56AE39F-C91A-4E0F-AC88-079CB8E8EEDC}" destId="{79574F59-3BD5-41B5-AF79-D3FFE143AEF0}" srcOrd="0" destOrd="0" presId="urn:microsoft.com/office/officeart/2018/2/layout/IconCircleList"/>
    <dgm:cxn modelId="{9A6EDDBD-6129-482B-8772-72D42E2CFEF7}" type="presParOf" srcId="{B56AE39F-C91A-4E0F-AC88-079CB8E8EEDC}" destId="{3FECA930-4653-42AB-8105-DE9C1F25D2E8}" srcOrd="1" destOrd="0" presId="urn:microsoft.com/office/officeart/2018/2/layout/IconCircleList"/>
    <dgm:cxn modelId="{4D2AC946-11BA-4D20-8B86-54BAB5A35F20}" type="presParOf" srcId="{B56AE39F-C91A-4E0F-AC88-079CB8E8EEDC}" destId="{74BFFCD2-00F5-4D18-882C-521AB032C973}" srcOrd="2" destOrd="0" presId="urn:microsoft.com/office/officeart/2018/2/layout/IconCircleList"/>
    <dgm:cxn modelId="{4EC773A7-791F-40E8-AC06-6E921279AE5F}" type="presParOf" srcId="{B56AE39F-C91A-4E0F-AC88-079CB8E8EEDC}" destId="{B4C284B8-A5C9-4011-829D-2347FB8F4247}" srcOrd="3" destOrd="0" presId="urn:microsoft.com/office/officeart/2018/2/layout/IconCircleList"/>
    <dgm:cxn modelId="{0CB19FB5-CAFE-4E00-ADC7-AA8C08090378}" type="presParOf" srcId="{60CDCC4A-D61F-45CD-968B-DC43E5BB7C7D}" destId="{88A049FE-A670-49DA-A8F9-6E361B5A9A77}" srcOrd="3" destOrd="0" presId="urn:microsoft.com/office/officeart/2018/2/layout/IconCircleList"/>
    <dgm:cxn modelId="{032A38B8-47DA-4428-980E-25C8336B6FCF}" type="presParOf" srcId="{60CDCC4A-D61F-45CD-968B-DC43E5BB7C7D}" destId="{3C994FC6-0BEB-42ED-BD72-A25DE4C4776A}" srcOrd="4" destOrd="0" presId="urn:microsoft.com/office/officeart/2018/2/layout/IconCircleList"/>
    <dgm:cxn modelId="{312DA999-64DB-466C-93AE-54ACC811C975}" type="presParOf" srcId="{3C994FC6-0BEB-42ED-BD72-A25DE4C4776A}" destId="{37C88E10-0D1B-4866-A188-B08AC913EA3D}" srcOrd="0" destOrd="0" presId="urn:microsoft.com/office/officeart/2018/2/layout/IconCircleList"/>
    <dgm:cxn modelId="{DEF0EEFC-5E3D-46C4-8CE7-8951A0A87F94}" type="presParOf" srcId="{3C994FC6-0BEB-42ED-BD72-A25DE4C4776A}" destId="{DB1FE136-F594-48DE-9916-E1692E76002B}" srcOrd="1" destOrd="0" presId="urn:microsoft.com/office/officeart/2018/2/layout/IconCircleList"/>
    <dgm:cxn modelId="{A0C0F9DF-9CE2-4B39-9067-90E58325A772}" type="presParOf" srcId="{3C994FC6-0BEB-42ED-BD72-A25DE4C4776A}" destId="{393886D0-A7BF-45B2-855F-BD86EC6274CF}" srcOrd="2" destOrd="0" presId="urn:microsoft.com/office/officeart/2018/2/layout/IconCircleList"/>
    <dgm:cxn modelId="{6A6A82FE-9E92-40DC-B29E-CF9EE5C6F59F}" type="presParOf" srcId="{3C994FC6-0BEB-42ED-BD72-A25DE4C4776A}" destId="{618E3949-85D8-4766-B38A-075062261927}"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0E0F0F-5555-47DB-AD84-C15B3BB36AD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0E76E017-0C1D-4F53-B309-903FADC79D9E}">
      <dgm:prSet custT="1"/>
      <dgm:spPr/>
      <dgm:t>
        <a:bodyPr/>
        <a:lstStyle/>
        <a:p>
          <a:pPr>
            <a:lnSpc>
              <a:spcPct val="100000"/>
            </a:lnSpc>
          </a:pPr>
          <a:r>
            <a:rPr lang="en-GB" sz="1800" noProof="0" dirty="0"/>
            <a:t>•</a:t>
          </a:r>
          <a:r>
            <a:rPr lang="en-GB" sz="1800" b="1" noProof="0" dirty="0"/>
            <a:t>Adventurous Food Enthusiasts: </a:t>
          </a:r>
          <a:r>
            <a:rPr lang="en-GB" sz="1800" noProof="0" dirty="0"/>
            <a:t>Individuals who are open to trying new </a:t>
          </a:r>
          <a:r>
            <a:rPr lang="en-GB" sz="1800" noProof="0" dirty="0" err="1"/>
            <a:t>flavors</a:t>
          </a:r>
          <a:r>
            <a:rPr lang="en-GB" sz="1800" noProof="0" dirty="0"/>
            <a:t> and enjoy culinary exploration.</a:t>
          </a:r>
        </a:p>
      </dgm:t>
    </dgm:pt>
    <dgm:pt modelId="{BBAF3559-110B-4D52-AD72-BC7E1DA38EC1}" type="parTrans" cxnId="{F1A0C24C-8984-4563-9576-9FAEB64089AE}">
      <dgm:prSet/>
      <dgm:spPr/>
      <dgm:t>
        <a:bodyPr/>
        <a:lstStyle/>
        <a:p>
          <a:endParaRPr lang="en-US"/>
        </a:p>
      </dgm:t>
    </dgm:pt>
    <dgm:pt modelId="{8ED89DA6-55BB-47E1-8662-A690213EBDF2}" type="sibTrans" cxnId="{F1A0C24C-8984-4563-9576-9FAEB64089AE}">
      <dgm:prSet/>
      <dgm:spPr/>
      <dgm:t>
        <a:bodyPr/>
        <a:lstStyle/>
        <a:p>
          <a:endParaRPr lang="en-US"/>
        </a:p>
      </dgm:t>
    </dgm:pt>
    <dgm:pt modelId="{8FAE07B4-D579-4F12-89D4-65161ABF9652}">
      <dgm:prSet custT="1"/>
      <dgm:spPr/>
      <dgm:t>
        <a:bodyPr/>
        <a:lstStyle/>
        <a:p>
          <a:pPr>
            <a:lnSpc>
              <a:spcPct val="100000"/>
            </a:lnSpc>
          </a:pPr>
          <a:r>
            <a:rPr lang="en-GB" sz="1800" noProof="0" dirty="0"/>
            <a:t>•</a:t>
          </a:r>
          <a:r>
            <a:rPr lang="en-GB" sz="1800" b="1" noProof="0" dirty="0"/>
            <a:t>Culture Seekers: </a:t>
          </a:r>
          <a:r>
            <a:rPr lang="en-GB" sz="1800" noProof="0" dirty="0"/>
            <a:t>People who appreciate the cultural aspect of food and seek out diverse dining experiences.</a:t>
          </a:r>
        </a:p>
      </dgm:t>
    </dgm:pt>
    <dgm:pt modelId="{12B854AD-1411-4121-9043-1E614266783E}" type="parTrans" cxnId="{CF4F8BE1-ED07-41EC-ACF6-19EC14D639BA}">
      <dgm:prSet/>
      <dgm:spPr/>
      <dgm:t>
        <a:bodyPr/>
        <a:lstStyle/>
        <a:p>
          <a:endParaRPr lang="en-US"/>
        </a:p>
      </dgm:t>
    </dgm:pt>
    <dgm:pt modelId="{267083B1-FDCC-4536-A212-656F4EE109B3}" type="sibTrans" cxnId="{CF4F8BE1-ED07-41EC-ACF6-19EC14D639BA}">
      <dgm:prSet/>
      <dgm:spPr/>
      <dgm:t>
        <a:bodyPr/>
        <a:lstStyle/>
        <a:p>
          <a:endParaRPr lang="en-US"/>
        </a:p>
      </dgm:t>
    </dgm:pt>
    <dgm:pt modelId="{FCF1C0DA-EA63-4EBF-A15C-6B2E22140A0C}">
      <dgm:prSet custT="1"/>
      <dgm:spPr/>
      <dgm:t>
        <a:bodyPr/>
        <a:lstStyle/>
        <a:p>
          <a:pPr>
            <a:lnSpc>
              <a:spcPct val="100000"/>
            </a:lnSpc>
          </a:pPr>
          <a:r>
            <a:rPr lang="en-GB" sz="1800" noProof="0" dirty="0"/>
            <a:t>•</a:t>
          </a:r>
          <a:r>
            <a:rPr lang="en-GB" sz="1800" b="1" noProof="0" dirty="0"/>
            <a:t>Global </a:t>
          </a:r>
          <a:r>
            <a:rPr lang="en-GB" sz="1800" b="1" noProof="0" dirty="0" err="1"/>
            <a:t>Flavor</a:t>
          </a:r>
          <a:r>
            <a:rPr lang="en-GB" sz="1800" b="1" noProof="0" dirty="0"/>
            <a:t> Explorers: </a:t>
          </a:r>
          <a:r>
            <a:rPr lang="en-GB" sz="1800" noProof="0" dirty="0"/>
            <a:t>Guests who enjoy discovering and indulging in the richness of global </a:t>
          </a:r>
          <a:r>
            <a:rPr lang="en-GB" sz="1800" noProof="0" dirty="0" err="1"/>
            <a:t>flavors</a:t>
          </a:r>
          <a:r>
            <a:rPr lang="en-GB" sz="1800" noProof="0" dirty="0"/>
            <a:t>.</a:t>
          </a:r>
        </a:p>
      </dgm:t>
    </dgm:pt>
    <dgm:pt modelId="{2694ABC3-B598-44AE-9F1F-99D4A27A550D}" type="parTrans" cxnId="{3EE5DB53-A74A-432D-B1E2-861D3BBEF3A0}">
      <dgm:prSet/>
      <dgm:spPr/>
      <dgm:t>
        <a:bodyPr/>
        <a:lstStyle/>
        <a:p>
          <a:endParaRPr lang="en-US"/>
        </a:p>
      </dgm:t>
    </dgm:pt>
    <dgm:pt modelId="{933381F5-7246-4C4B-B90B-32723552E328}" type="sibTrans" cxnId="{3EE5DB53-A74A-432D-B1E2-861D3BBEF3A0}">
      <dgm:prSet/>
      <dgm:spPr/>
      <dgm:t>
        <a:bodyPr/>
        <a:lstStyle/>
        <a:p>
          <a:endParaRPr lang="en-US"/>
        </a:p>
      </dgm:t>
    </dgm:pt>
    <dgm:pt modelId="{5A987B21-C9C8-4DD6-B4A2-1350A766EE22}">
      <dgm:prSet custT="1"/>
      <dgm:spPr/>
      <dgm:t>
        <a:bodyPr/>
        <a:lstStyle/>
        <a:p>
          <a:pPr>
            <a:lnSpc>
              <a:spcPct val="100000"/>
            </a:lnSpc>
          </a:pPr>
          <a:r>
            <a:rPr lang="en-GB" sz="1800" noProof="0" dirty="0"/>
            <a:t>•</a:t>
          </a:r>
          <a:r>
            <a:rPr lang="en-GB" sz="1800" b="1" noProof="0" dirty="0"/>
            <a:t>Local and International Patrons: </a:t>
          </a:r>
          <a:r>
            <a:rPr lang="en-GB" sz="1800" noProof="0" dirty="0"/>
            <a:t>Both local residents and international </a:t>
          </a:r>
          <a:r>
            <a:rPr lang="en-GB" sz="1800" noProof="0" dirty="0" err="1"/>
            <a:t>travelers</a:t>
          </a:r>
          <a:r>
            <a:rPr lang="en-GB" sz="1800" noProof="0" dirty="0"/>
            <a:t> looking for an exceptional dining experience.</a:t>
          </a:r>
        </a:p>
      </dgm:t>
    </dgm:pt>
    <dgm:pt modelId="{924DDD00-ABB6-40D8-801E-D6B2D6B3E66A}" type="parTrans" cxnId="{D1DB6106-3A06-4DD1-A187-D78903C2CA35}">
      <dgm:prSet/>
      <dgm:spPr/>
      <dgm:t>
        <a:bodyPr/>
        <a:lstStyle/>
        <a:p>
          <a:endParaRPr lang="en-US"/>
        </a:p>
      </dgm:t>
    </dgm:pt>
    <dgm:pt modelId="{EF28246E-974D-4E2F-B7D8-15F366D949F1}" type="sibTrans" cxnId="{D1DB6106-3A06-4DD1-A187-D78903C2CA35}">
      <dgm:prSet/>
      <dgm:spPr/>
      <dgm:t>
        <a:bodyPr/>
        <a:lstStyle/>
        <a:p>
          <a:endParaRPr lang="en-US"/>
        </a:p>
      </dgm:t>
    </dgm:pt>
    <dgm:pt modelId="{2EFACEA5-8AE8-4564-BA14-2D43A94BDCCE}" type="pres">
      <dgm:prSet presAssocID="{B20E0F0F-5555-47DB-AD84-C15B3BB36ADE}" presName="root" presStyleCnt="0">
        <dgm:presLayoutVars>
          <dgm:dir/>
          <dgm:resizeHandles val="exact"/>
        </dgm:presLayoutVars>
      </dgm:prSet>
      <dgm:spPr/>
    </dgm:pt>
    <dgm:pt modelId="{18CEB693-8CD4-4220-B2B7-5CEAE54F3DD0}" type="pres">
      <dgm:prSet presAssocID="{0E76E017-0C1D-4F53-B309-903FADC79D9E}" presName="compNode" presStyleCnt="0"/>
      <dgm:spPr/>
    </dgm:pt>
    <dgm:pt modelId="{14106CEF-877B-455C-AA4B-CF7CB66528ED}" type="pres">
      <dgm:prSet presAssocID="{0E76E017-0C1D-4F53-B309-903FADC79D9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f"/>
        </a:ext>
      </dgm:extLst>
    </dgm:pt>
    <dgm:pt modelId="{EB33446A-C38C-4CB4-AD51-1EAB07B16995}" type="pres">
      <dgm:prSet presAssocID="{0E76E017-0C1D-4F53-B309-903FADC79D9E}" presName="spaceRect" presStyleCnt="0"/>
      <dgm:spPr/>
    </dgm:pt>
    <dgm:pt modelId="{D72C62EE-8A6A-4046-A6DE-3138E0E6B333}" type="pres">
      <dgm:prSet presAssocID="{0E76E017-0C1D-4F53-B309-903FADC79D9E}" presName="textRect" presStyleLbl="revTx" presStyleIdx="0" presStyleCnt="4">
        <dgm:presLayoutVars>
          <dgm:chMax val="1"/>
          <dgm:chPref val="1"/>
        </dgm:presLayoutVars>
      </dgm:prSet>
      <dgm:spPr/>
    </dgm:pt>
    <dgm:pt modelId="{03290838-D259-41DC-96F6-20534462E524}" type="pres">
      <dgm:prSet presAssocID="{8ED89DA6-55BB-47E1-8662-A690213EBDF2}" presName="sibTrans" presStyleCnt="0"/>
      <dgm:spPr/>
    </dgm:pt>
    <dgm:pt modelId="{47A35075-AFF8-4C91-9B22-27603F88B7EE}" type="pres">
      <dgm:prSet presAssocID="{8FAE07B4-D579-4F12-89D4-65161ABF9652}" presName="compNode" presStyleCnt="0"/>
      <dgm:spPr/>
    </dgm:pt>
    <dgm:pt modelId="{5A0AD84E-03E5-4447-B5CD-602D57EE9CF4}" type="pres">
      <dgm:prSet presAssocID="{8FAE07B4-D579-4F12-89D4-65161ABF965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Eating"/>
        </a:ext>
      </dgm:extLst>
    </dgm:pt>
    <dgm:pt modelId="{34CF4F8A-2A55-4A09-BE11-BD19F26AC2AF}" type="pres">
      <dgm:prSet presAssocID="{8FAE07B4-D579-4F12-89D4-65161ABF9652}" presName="spaceRect" presStyleCnt="0"/>
      <dgm:spPr/>
    </dgm:pt>
    <dgm:pt modelId="{7A7DAE07-BB97-44DD-ABE7-D85BBCC53C4F}" type="pres">
      <dgm:prSet presAssocID="{8FAE07B4-D579-4F12-89D4-65161ABF9652}" presName="textRect" presStyleLbl="revTx" presStyleIdx="1" presStyleCnt="4">
        <dgm:presLayoutVars>
          <dgm:chMax val="1"/>
          <dgm:chPref val="1"/>
        </dgm:presLayoutVars>
      </dgm:prSet>
      <dgm:spPr/>
    </dgm:pt>
    <dgm:pt modelId="{3C5B1416-C72D-4D51-B96E-861CD5E68298}" type="pres">
      <dgm:prSet presAssocID="{267083B1-FDCC-4536-A212-656F4EE109B3}" presName="sibTrans" presStyleCnt="0"/>
      <dgm:spPr/>
    </dgm:pt>
    <dgm:pt modelId="{BDAC23A4-D66B-4436-A2D3-02F9C6AC0217}" type="pres">
      <dgm:prSet presAssocID="{FCF1C0DA-EA63-4EBF-A15C-6B2E22140A0C}" presName="compNode" presStyleCnt="0"/>
      <dgm:spPr/>
    </dgm:pt>
    <dgm:pt modelId="{0245853A-5177-471E-A036-C87B35BB7B7F}" type="pres">
      <dgm:prSet presAssocID="{FCF1C0DA-EA63-4EBF-A15C-6B2E22140A0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gloo"/>
        </a:ext>
      </dgm:extLst>
    </dgm:pt>
    <dgm:pt modelId="{E8602F85-DE23-451F-913D-CABBBF8E39CC}" type="pres">
      <dgm:prSet presAssocID="{FCF1C0DA-EA63-4EBF-A15C-6B2E22140A0C}" presName="spaceRect" presStyleCnt="0"/>
      <dgm:spPr/>
    </dgm:pt>
    <dgm:pt modelId="{AF9948BA-6166-4300-99C4-7F6CB49F9330}" type="pres">
      <dgm:prSet presAssocID="{FCF1C0DA-EA63-4EBF-A15C-6B2E22140A0C}" presName="textRect" presStyleLbl="revTx" presStyleIdx="2" presStyleCnt="4">
        <dgm:presLayoutVars>
          <dgm:chMax val="1"/>
          <dgm:chPref val="1"/>
        </dgm:presLayoutVars>
      </dgm:prSet>
      <dgm:spPr/>
    </dgm:pt>
    <dgm:pt modelId="{C8485772-FCB7-4CBA-BBC3-81AD0AE9EF22}" type="pres">
      <dgm:prSet presAssocID="{933381F5-7246-4C4B-B90B-32723552E328}" presName="sibTrans" presStyleCnt="0"/>
      <dgm:spPr/>
    </dgm:pt>
    <dgm:pt modelId="{6700918D-56D5-477B-9AA3-45045ED32C16}" type="pres">
      <dgm:prSet presAssocID="{5A987B21-C9C8-4DD6-B4A2-1350A766EE22}" presName="compNode" presStyleCnt="0"/>
      <dgm:spPr/>
    </dgm:pt>
    <dgm:pt modelId="{405FD054-70CB-4F17-8580-FEDCFB47C645}" type="pres">
      <dgm:prSet presAssocID="{5A987B21-C9C8-4DD6-B4A2-1350A766EE2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aiter"/>
        </a:ext>
      </dgm:extLst>
    </dgm:pt>
    <dgm:pt modelId="{5BACD3C3-F052-46AD-82C5-09A14F2891C0}" type="pres">
      <dgm:prSet presAssocID="{5A987B21-C9C8-4DD6-B4A2-1350A766EE22}" presName="spaceRect" presStyleCnt="0"/>
      <dgm:spPr/>
    </dgm:pt>
    <dgm:pt modelId="{94227060-5049-4B2B-917C-11A1BC6EA330}" type="pres">
      <dgm:prSet presAssocID="{5A987B21-C9C8-4DD6-B4A2-1350A766EE22}" presName="textRect" presStyleLbl="revTx" presStyleIdx="3" presStyleCnt="4">
        <dgm:presLayoutVars>
          <dgm:chMax val="1"/>
          <dgm:chPref val="1"/>
        </dgm:presLayoutVars>
      </dgm:prSet>
      <dgm:spPr/>
    </dgm:pt>
  </dgm:ptLst>
  <dgm:cxnLst>
    <dgm:cxn modelId="{D1DB6106-3A06-4DD1-A187-D78903C2CA35}" srcId="{B20E0F0F-5555-47DB-AD84-C15B3BB36ADE}" destId="{5A987B21-C9C8-4DD6-B4A2-1350A766EE22}" srcOrd="3" destOrd="0" parTransId="{924DDD00-ABB6-40D8-801E-D6B2D6B3E66A}" sibTransId="{EF28246E-974D-4E2F-B7D8-15F366D949F1}"/>
    <dgm:cxn modelId="{AA158B0E-6C66-4580-A539-2C915E04CEA1}" type="presOf" srcId="{0E76E017-0C1D-4F53-B309-903FADC79D9E}" destId="{D72C62EE-8A6A-4046-A6DE-3138E0E6B333}" srcOrd="0" destOrd="0" presId="urn:microsoft.com/office/officeart/2018/2/layout/IconLabelList"/>
    <dgm:cxn modelId="{7C19DD1C-D84F-468C-A638-64B82093FE90}" type="presOf" srcId="{B20E0F0F-5555-47DB-AD84-C15B3BB36ADE}" destId="{2EFACEA5-8AE8-4564-BA14-2D43A94BDCCE}" srcOrd="0" destOrd="0" presId="urn:microsoft.com/office/officeart/2018/2/layout/IconLabelList"/>
    <dgm:cxn modelId="{700C0545-5260-4B72-B7CE-FD48EF5AF72C}" type="presOf" srcId="{8FAE07B4-D579-4F12-89D4-65161ABF9652}" destId="{7A7DAE07-BB97-44DD-ABE7-D85BBCC53C4F}" srcOrd="0" destOrd="0" presId="urn:microsoft.com/office/officeart/2018/2/layout/IconLabelList"/>
    <dgm:cxn modelId="{F34E014B-B049-42FE-A6A4-7D33AFAE3B26}" type="presOf" srcId="{5A987B21-C9C8-4DD6-B4A2-1350A766EE22}" destId="{94227060-5049-4B2B-917C-11A1BC6EA330}" srcOrd="0" destOrd="0" presId="urn:microsoft.com/office/officeart/2018/2/layout/IconLabelList"/>
    <dgm:cxn modelId="{F1A0C24C-8984-4563-9576-9FAEB64089AE}" srcId="{B20E0F0F-5555-47DB-AD84-C15B3BB36ADE}" destId="{0E76E017-0C1D-4F53-B309-903FADC79D9E}" srcOrd="0" destOrd="0" parTransId="{BBAF3559-110B-4D52-AD72-BC7E1DA38EC1}" sibTransId="{8ED89DA6-55BB-47E1-8662-A690213EBDF2}"/>
    <dgm:cxn modelId="{0563C373-1542-45C9-A503-AAB4B6A0FB45}" type="presOf" srcId="{FCF1C0DA-EA63-4EBF-A15C-6B2E22140A0C}" destId="{AF9948BA-6166-4300-99C4-7F6CB49F9330}" srcOrd="0" destOrd="0" presId="urn:microsoft.com/office/officeart/2018/2/layout/IconLabelList"/>
    <dgm:cxn modelId="{3EE5DB53-A74A-432D-B1E2-861D3BBEF3A0}" srcId="{B20E0F0F-5555-47DB-AD84-C15B3BB36ADE}" destId="{FCF1C0DA-EA63-4EBF-A15C-6B2E22140A0C}" srcOrd="2" destOrd="0" parTransId="{2694ABC3-B598-44AE-9F1F-99D4A27A550D}" sibTransId="{933381F5-7246-4C4B-B90B-32723552E328}"/>
    <dgm:cxn modelId="{CF4F8BE1-ED07-41EC-ACF6-19EC14D639BA}" srcId="{B20E0F0F-5555-47DB-AD84-C15B3BB36ADE}" destId="{8FAE07B4-D579-4F12-89D4-65161ABF9652}" srcOrd="1" destOrd="0" parTransId="{12B854AD-1411-4121-9043-1E614266783E}" sibTransId="{267083B1-FDCC-4536-A212-656F4EE109B3}"/>
    <dgm:cxn modelId="{B9B98244-D2C4-4248-9864-F7F9B18F5304}" type="presParOf" srcId="{2EFACEA5-8AE8-4564-BA14-2D43A94BDCCE}" destId="{18CEB693-8CD4-4220-B2B7-5CEAE54F3DD0}" srcOrd="0" destOrd="0" presId="urn:microsoft.com/office/officeart/2018/2/layout/IconLabelList"/>
    <dgm:cxn modelId="{D21B98B5-CAF1-49A0-8DD3-CAAF4E16CC19}" type="presParOf" srcId="{18CEB693-8CD4-4220-B2B7-5CEAE54F3DD0}" destId="{14106CEF-877B-455C-AA4B-CF7CB66528ED}" srcOrd="0" destOrd="0" presId="urn:microsoft.com/office/officeart/2018/2/layout/IconLabelList"/>
    <dgm:cxn modelId="{54EA1977-537E-4580-B7AB-1F0A315C5B22}" type="presParOf" srcId="{18CEB693-8CD4-4220-B2B7-5CEAE54F3DD0}" destId="{EB33446A-C38C-4CB4-AD51-1EAB07B16995}" srcOrd="1" destOrd="0" presId="urn:microsoft.com/office/officeart/2018/2/layout/IconLabelList"/>
    <dgm:cxn modelId="{2F18650F-0869-4A47-9DFF-8B18946820FC}" type="presParOf" srcId="{18CEB693-8CD4-4220-B2B7-5CEAE54F3DD0}" destId="{D72C62EE-8A6A-4046-A6DE-3138E0E6B333}" srcOrd="2" destOrd="0" presId="urn:microsoft.com/office/officeart/2018/2/layout/IconLabelList"/>
    <dgm:cxn modelId="{5D1FE9FE-0628-4FFE-B282-300C0A7870F6}" type="presParOf" srcId="{2EFACEA5-8AE8-4564-BA14-2D43A94BDCCE}" destId="{03290838-D259-41DC-96F6-20534462E524}" srcOrd="1" destOrd="0" presId="urn:microsoft.com/office/officeart/2018/2/layout/IconLabelList"/>
    <dgm:cxn modelId="{5168A80F-CAED-4FEC-AA93-AD1145A4B7D8}" type="presParOf" srcId="{2EFACEA5-8AE8-4564-BA14-2D43A94BDCCE}" destId="{47A35075-AFF8-4C91-9B22-27603F88B7EE}" srcOrd="2" destOrd="0" presId="urn:microsoft.com/office/officeart/2018/2/layout/IconLabelList"/>
    <dgm:cxn modelId="{5986BE39-1A64-4537-BB09-BA19E4E0DEC8}" type="presParOf" srcId="{47A35075-AFF8-4C91-9B22-27603F88B7EE}" destId="{5A0AD84E-03E5-4447-B5CD-602D57EE9CF4}" srcOrd="0" destOrd="0" presId="urn:microsoft.com/office/officeart/2018/2/layout/IconLabelList"/>
    <dgm:cxn modelId="{94CA4E50-BB04-46A4-A8EA-76009ED3DD5D}" type="presParOf" srcId="{47A35075-AFF8-4C91-9B22-27603F88B7EE}" destId="{34CF4F8A-2A55-4A09-BE11-BD19F26AC2AF}" srcOrd="1" destOrd="0" presId="urn:microsoft.com/office/officeart/2018/2/layout/IconLabelList"/>
    <dgm:cxn modelId="{25840090-1A16-4B74-88FC-E7B171AC7605}" type="presParOf" srcId="{47A35075-AFF8-4C91-9B22-27603F88B7EE}" destId="{7A7DAE07-BB97-44DD-ABE7-D85BBCC53C4F}" srcOrd="2" destOrd="0" presId="urn:microsoft.com/office/officeart/2018/2/layout/IconLabelList"/>
    <dgm:cxn modelId="{70602B3A-2152-4C6C-A55E-086F61096F97}" type="presParOf" srcId="{2EFACEA5-8AE8-4564-BA14-2D43A94BDCCE}" destId="{3C5B1416-C72D-4D51-B96E-861CD5E68298}" srcOrd="3" destOrd="0" presId="urn:microsoft.com/office/officeart/2018/2/layout/IconLabelList"/>
    <dgm:cxn modelId="{846329B3-BD35-43A5-8740-AD4AAABF8D48}" type="presParOf" srcId="{2EFACEA5-8AE8-4564-BA14-2D43A94BDCCE}" destId="{BDAC23A4-D66B-4436-A2D3-02F9C6AC0217}" srcOrd="4" destOrd="0" presId="urn:microsoft.com/office/officeart/2018/2/layout/IconLabelList"/>
    <dgm:cxn modelId="{144D4285-7F92-4E01-BC9D-577B6BF91A62}" type="presParOf" srcId="{BDAC23A4-D66B-4436-A2D3-02F9C6AC0217}" destId="{0245853A-5177-471E-A036-C87B35BB7B7F}" srcOrd="0" destOrd="0" presId="urn:microsoft.com/office/officeart/2018/2/layout/IconLabelList"/>
    <dgm:cxn modelId="{4AE55198-94A0-4E69-995C-A351388C7C41}" type="presParOf" srcId="{BDAC23A4-D66B-4436-A2D3-02F9C6AC0217}" destId="{E8602F85-DE23-451F-913D-CABBBF8E39CC}" srcOrd="1" destOrd="0" presId="urn:microsoft.com/office/officeart/2018/2/layout/IconLabelList"/>
    <dgm:cxn modelId="{B0E00D39-7CC2-487F-A240-A7403BA2AF75}" type="presParOf" srcId="{BDAC23A4-D66B-4436-A2D3-02F9C6AC0217}" destId="{AF9948BA-6166-4300-99C4-7F6CB49F9330}" srcOrd="2" destOrd="0" presId="urn:microsoft.com/office/officeart/2018/2/layout/IconLabelList"/>
    <dgm:cxn modelId="{A1BDF871-966F-4A82-A538-C399C5542A40}" type="presParOf" srcId="{2EFACEA5-8AE8-4564-BA14-2D43A94BDCCE}" destId="{C8485772-FCB7-4CBA-BBC3-81AD0AE9EF22}" srcOrd="5" destOrd="0" presId="urn:microsoft.com/office/officeart/2018/2/layout/IconLabelList"/>
    <dgm:cxn modelId="{0B1F23FC-76CD-4C65-B0FD-E2C00F62CD14}" type="presParOf" srcId="{2EFACEA5-8AE8-4564-BA14-2D43A94BDCCE}" destId="{6700918D-56D5-477B-9AA3-45045ED32C16}" srcOrd="6" destOrd="0" presId="urn:microsoft.com/office/officeart/2018/2/layout/IconLabelList"/>
    <dgm:cxn modelId="{C629F968-5BAB-4C53-B190-93EB2772D8F5}" type="presParOf" srcId="{6700918D-56D5-477B-9AA3-45045ED32C16}" destId="{405FD054-70CB-4F17-8580-FEDCFB47C645}" srcOrd="0" destOrd="0" presId="urn:microsoft.com/office/officeart/2018/2/layout/IconLabelList"/>
    <dgm:cxn modelId="{DA856E60-EAF5-4F4C-A0C4-3C3CE7D5F1EC}" type="presParOf" srcId="{6700918D-56D5-477B-9AA3-45045ED32C16}" destId="{5BACD3C3-F052-46AD-82C5-09A14F2891C0}" srcOrd="1" destOrd="0" presId="urn:microsoft.com/office/officeart/2018/2/layout/IconLabelList"/>
    <dgm:cxn modelId="{1A837A69-FE13-4864-8B7D-5D81F7B5CF09}" type="presParOf" srcId="{6700918D-56D5-477B-9AA3-45045ED32C16}" destId="{94227060-5049-4B2B-917C-11A1BC6EA33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558B5D-1AFA-4784-9B1E-B459617B06AF}">
      <dsp:nvSpPr>
        <dsp:cNvPr id="0" name=""/>
        <dsp:cNvSpPr/>
      </dsp:nvSpPr>
      <dsp:spPr>
        <a:xfrm>
          <a:off x="82613" y="1727046"/>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71C8AB-2117-4DCC-B8A0-9B5CF4FA5807}">
      <dsp:nvSpPr>
        <dsp:cNvPr id="0" name=""/>
        <dsp:cNvSpPr/>
      </dsp:nvSpPr>
      <dsp:spPr>
        <a:xfrm>
          <a:off x="271034" y="1915467"/>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19B856-7ADB-438F-9F33-8F75E8829A07}">
      <dsp:nvSpPr>
        <dsp:cNvPr id="0" name=""/>
        <dsp:cNvSpPr/>
      </dsp:nvSpPr>
      <dsp:spPr>
        <a:xfrm>
          <a:off x="1172126"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noProof="0" dirty="0"/>
            <a:t>Culinary Fusion</a:t>
          </a:r>
        </a:p>
      </dsp:txBody>
      <dsp:txXfrm>
        <a:off x="1172126" y="1727046"/>
        <a:ext cx="2114937" cy="897246"/>
      </dsp:txXfrm>
    </dsp:sp>
    <dsp:sp modelId="{79574F59-3BD5-41B5-AF79-D3FFE143AEF0}">
      <dsp:nvSpPr>
        <dsp:cNvPr id="0" name=""/>
        <dsp:cNvSpPr/>
      </dsp:nvSpPr>
      <dsp:spPr>
        <a:xfrm>
          <a:off x="3655575" y="1727046"/>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ECA930-4653-42AB-8105-DE9C1F25D2E8}">
      <dsp:nvSpPr>
        <dsp:cNvPr id="0" name=""/>
        <dsp:cNvSpPr/>
      </dsp:nvSpPr>
      <dsp:spPr>
        <a:xfrm>
          <a:off x="3843996" y="1915467"/>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C284B8-A5C9-4011-829D-2347FB8F4247}">
      <dsp:nvSpPr>
        <dsp:cNvPr id="0" name=""/>
        <dsp:cNvSpPr/>
      </dsp:nvSpPr>
      <dsp:spPr>
        <a:xfrm>
          <a:off x="4745088"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noProof="0" dirty="0"/>
            <a:t>Celebrating Global </a:t>
          </a:r>
          <a:r>
            <a:rPr lang="en-GB" sz="2300" kern="1200" noProof="0" dirty="0" err="1"/>
            <a:t>Flavors</a:t>
          </a:r>
          <a:endParaRPr lang="en-GB" sz="2300" kern="1200" noProof="0" dirty="0"/>
        </a:p>
      </dsp:txBody>
      <dsp:txXfrm>
        <a:off x="4745088" y="1727046"/>
        <a:ext cx="2114937" cy="897246"/>
      </dsp:txXfrm>
    </dsp:sp>
    <dsp:sp modelId="{37C88E10-0D1B-4866-A188-B08AC913EA3D}">
      <dsp:nvSpPr>
        <dsp:cNvPr id="0" name=""/>
        <dsp:cNvSpPr/>
      </dsp:nvSpPr>
      <dsp:spPr>
        <a:xfrm>
          <a:off x="7228536" y="1727046"/>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1FE136-F594-48DE-9916-E1692E76002B}">
      <dsp:nvSpPr>
        <dsp:cNvPr id="0" name=""/>
        <dsp:cNvSpPr/>
      </dsp:nvSpPr>
      <dsp:spPr>
        <a:xfrm>
          <a:off x="7416958" y="1915467"/>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8E3949-85D8-4766-B38A-075062261927}">
      <dsp:nvSpPr>
        <dsp:cNvPr id="0" name=""/>
        <dsp:cNvSpPr/>
      </dsp:nvSpPr>
      <dsp:spPr>
        <a:xfrm>
          <a:off x="8318049"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noProof="0" dirty="0"/>
            <a:t>Immersive Dining Experience</a:t>
          </a:r>
        </a:p>
      </dsp:txBody>
      <dsp:txXfrm>
        <a:off x="8318049" y="1727046"/>
        <a:ext cx="2114937" cy="8972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106CEF-877B-455C-AA4B-CF7CB66528ED}">
      <dsp:nvSpPr>
        <dsp:cNvPr id="0" name=""/>
        <dsp:cNvSpPr/>
      </dsp:nvSpPr>
      <dsp:spPr>
        <a:xfrm>
          <a:off x="1138979" y="312079"/>
          <a:ext cx="932563" cy="9325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2C62EE-8A6A-4046-A6DE-3138E0E6B333}">
      <dsp:nvSpPr>
        <dsp:cNvPr id="0" name=""/>
        <dsp:cNvSpPr/>
      </dsp:nvSpPr>
      <dsp:spPr>
        <a:xfrm>
          <a:off x="569079" y="1803771"/>
          <a:ext cx="2072362" cy="2235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noProof="0" dirty="0"/>
            <a:t>•</a:t>
          </a:r>
          <a:r>
            <a:rPr lang="en-GB" sz="1800" b="1" kern="1200" noProof="0" dirty="0"/>
            <a:t>Adventurous Food Enthusiasts: </a:t>
          </a:r>
          <a:r>
            <a:rPr lang="en-GB" sz="1800" kern="1200" noProof="0" dirty="0"/>
            <a:t>Individuals who are open to trying new </a:t>
          </a:r>
          <a:r>
            <a:rPr lang="en-GB" sz="1800" kern="1200" noProof="0" dirty="0" err="1"/>
            <a:t>flavors</a:t>
          </a:r>
          <a:r>
            <a:rPr lang="en-GB" sz="1800" kern="1200" noProof="0" dirty="0"/>
            <a:t> and enjoy culinary exploration.</a:t>
          </a:r>
        </a:p>
      </dsp:txBody>
      <dsp:txXfrm>
        <a:off x="569079" y="1803771"/>
        <a:ext cx="2072362" cy="2235487"/>
      </dsp:txXfrm>
    </dsp:sp>
    <dsp:sp modelId="{5A0AD84E-03E5-4447-B5CD-602D57EE9CF4}">
      <dsp:nvSpPr>
        <dsp:cNvPr id="0" name=""/>
        <dsp:cNvSpPr/>
      </dsp:nvSpPr>
      <dsp:spPr>
        <a:xfrm>
          <a:off x="3574005" y="312079"/>
          <a:ext cx="932563" cy="9325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7DAE07-BB97-44DD-ABE7-D85BBCC53C4F}">
      <dsp:nvSpPr>
        <dsp:cNvPr id="0" name=""/>
        <dsp:cNvSpPr/>
      </dsp:nvSpPr>
      <dsp:spPr>
        <a:xfrm>
          <a:off x="3004105" y="1803771"/>
          <a:ext cx="2072362" cy="2235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noProof="0" dirty="0"/>
            <a:t>•</a:t>
          </a:r>
          <a:r>
            <a:rPr lang="en-GB" sz="1800" b="1" kern="1200" noProof="0" dirty="0"/>
            <a:t>Culture Seekers: </a:t>
          </a:r>
          <a:r>
            <a:rPr lang="en-GB" sz="1800" kern="1200" noProof="0" dirty="0"/>
            <a:t>People who appreciate the cultural aspect of food and seek out diverse dining experiences.</a:t>
          </a:r>
        </a:p>
      </dsp:txBody>
      <dsp:txXfrm>
        <a:off x="3004105" y="1803771"/>
        <a:ext cx="2072362" cy="2235487"/>
      </dsp:txXfrm>
    </dsp:sp>
    <dsp:sp modelId="{0245853A-5177-471E-A036-C87B35BB7B7F}">
      <dsp:nvSpPr>
        <dsp:cNvPr id="0" name=""/>
        <dsp:cNvSpPr/>
      </dsp:nvSpPr>
      <dsp:spPr>
        <a:xfrm>
          <a:off x="6009031" y="312079"/>
          <a:ext cx="932563" cy="9325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9948BA-6166-4300-99C4-7F6CB49F9330}">
      <dsp:nvSpPr>
        <dsp:cNvPr id="0" name=""/>
        <dsp:cNvSpPr/>
      </dsp:nvSpPr>
      <dsp:spPr>
        <a:xfrm>
          <a:off x="5439131" y="1803771"/>
          <a:ext cx="2072362" cy="2235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noProof="0" dirty="0"/>
            <a:t>•</a:t>
          </a:r>
          <a:r>
            <a:rPr lang="en-GB" sz="1800" b="1" kern="1200" noProof="0" dirty="0"/>
            <a:t>Global </a:t>
          </a:r>
          <a:r>
            <a:rPr lang="en-GB" sz="1800" b="1" kern="1200" noProof="0" dirty="0" err="1"/>
            <a:t>Flavor</a:t>
          </a:r>
          <a:r>
            <a:rPr lang="en-GB" sz="1800" b="1" kern="1200" noProof="0" dirty="0"/>
            <a:t> Explorers: </a:t>
          </a:r>
          <a:r>
            <a:rPr lang="en-GB" sz="1800" kern="1200" noProof="0" dirty="0"/>
            <a:t>Guests who enjoy discovering and indulging in the richness of global </a:t>
          </a:r>
          <a:r>
            <a:rPr lang="en-GB" sz="1800" kern="1200" noProof="0" dirty="0" err="1"/>
            <a:t>flavors</a:t>
          </a:r>
          <a:r>
            <a:rPr lang="en-GB" sz="1800" kern="1200" noProof="0" dirty="0"/>
            <a:t>.</a:t>
          </a:r>
        </a:p>
      </dsp:txBody>
      <dsp:txXfrm>
        <a:off x="5439131" y="1803771"/>
        <a:ext cx="2072362" cy="2235487"/>
      </dsp:txXfrm>
    </dsp:sp>
    <dsp:sp modelId="{405FD054-70CB-4F17-8580-FEDCFB47C645}">
      <dsp:nvSpPr>
        <dsp:cNvPr id="0" name=""/>
        <dsp:cNvSpPr/>
      </dsp:nvSpPr>
      <dsp:spPr>
        <a:xfrm>
          <a:off x="8444057" y="312079"/>
          <a:ext cx="932563" cy="9325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227060-5049-4B2B-917C-11A1BC6EA330}">
      <dsp:nvSpPr>
        <dsp:cNvPr id="0" name=""/>
        <dsp:cNvSpPr/>
      </dsp:nvSpPr>
      <dsp:spPr>
        <a:xfrm>
          <a:off x="7874157" y="1803771"/>
          <a:ext cx="2072362" cy="2235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noProof="0" dirty="0"/>
            <a:t>•</a:t>
          </a:r>
          <a:r>
            <a:rPr lang="en-GB" sz="1800" b="1" kern="1200" noProof="0" dirty="0"/>
            <a:t>Local and International Patrons: </a:t>
          </a:r>
          <a:r>
            <a:rPr lang="en-GB" sz="1800" kern="1200" noProof="0" dirty="0"/>
            <a:t>Both local residents and international </a:t>
          </a:r>
          <a:r>
            <a:rPr lang="en-GB" sz="1800" kern="1200" noProof="0" dirty="0" err="1"/>
            <a:t>travelers</a:t>
          </a:r>
          <a:r>
            <a:rPr lang="en-GB" sz="1800" kern="1200" noProof="0" dirty="0"/>
            <a:t> looking for an exceptional dining experience.</a:t>
          </a:r>
        </a:p>
      </dsp:txBody>
      <dsp:txXfrm>
        <a:off x="7874157" y="1803771"/>
        <a:ext cx="2072362" cy="223548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7078C6-94A4-4193-BCD4-197A57DC3D90}" type="datetimeFigureOut">
              <a:rPr lang="en-AU" smtClean="0"/>
              <a:t>25/05/2023</a:t>
            </a:fld>
            <a:endParaRPr lang="en-AU"/>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093097-D1E9-4A98-8761-7E84A43609CB}" type="slidenum">
              <a:rPr lang="en-AU" smtClean="0"/>
              <a:t>‹#›</a:t>
            </a:fld>
            <a:endParaRPr lang="en-AU"/>
          </a:p>
        </p:txBody>
      </p:sp>
    </p:spTree>
    <p:extLst>
      <p:ext uri="{BB962C8B-B14F-4D97-AF65-F5344CB8AC3E}">
        <p14:creationId xmlns:p14="http://schemas.microsoft.com/office/powerpoint/2010/main" val="2585516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Flavorscape</a:t>
            </a:r>
            <a:r>
              <a:rPr lang="en-US" dirty="0"/>
              <a:t> is an innovative culinary fusion concept that celebrates global flavors and provides an immersive dining </a:t>
            </a:r>
            <a:r>
              <a:rPr lang="en-US" dirty="0" err="1"/>
              <a:t>experience.Our</a:t>
            </a:r>
            <a:r>
              <a:rPr lang="en-US" dirty="0"/>
              <a:t> aim is to transport guests on a journey through diverse culinary traditions, offering a unique and memorable dining experience at Hotel Trinity.</a:t>
            </a:r>
            <a:endParaRPr lang="en-AU" dirty="0"/>
          </a:p>
        </p:txBody>
      </p:sp>
      <p:sp>
        <p:nvSpPr>
          <p:cNvPr id="4" name="Slide Number Placeholder 3"/>
          <p:cNvSpPr>
            <a:spLocks noGrp="1"/>
          </p:cNvSpPr>
          <p:nvPr>
            <p:ph type="sldNum" sz="quarter" idx="5"/>
          </p:nvPr>
        </p:nvSpPr>
        <p:spPr/>
        <p:txBody>
          <a:bodyPr/>
          <a:lstStyle/>
          <a:p>
            <a:fld id="{8C093097-D1E9-4A98-8761-7E84A43609CB}" type="slidenum">
              <a:rPr lang="en-AU" smtClean="0"/>
              <a:t>2</a:t>
            </a:fld>
            <a:endParaRPr lang="en-AU"/>
          </a:p>
        </p:txBody>
      </p:sp>
    </p:spTree>
    <p:extLst>
      <p:ext uri="{BB962C8B-B14F-4D97-AF65-F5344CB8AC3E}">
        <p14:creationId xmlns:p14="http://schemas.microsoft.com/office/powerpoint/2010/main" val="3285205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r>
              <a:rPr lang="en-US" dirty="0" err="1"/>
              <a:t>Flavorscape</a:t>
            </a:r>
            <a:r>
              <a:rPr lang="en-US" dirty="0"/>
              <a:t> appeals to a specific target audience that appreciates culinary exploration and cultural experiences. Our target audience includes adventurous food enthusiasts who are open to trying new flavors and discovering innovative dishes. We also cater to culture seekers who appreciate the connection between food and cultural diversity, as well as global flavor explorers who seek out new and exciting taste experiences. Additionally, </a:t>
            </a:r>
            <a:r>
              <a:rPr lang="en-US" dirty="0" err="1"/>
              <a:t>Flavorscape</a:t>
            </a:r>
            <a:r>
              <a:rPr lang="en-US" dirty="0"/>
              <a:t> welcomes both local residents and international patrons, ensuring a diverse clientele.</a:t>
            </a:r>
          </a:p>
          <a:p>
            <a:endParaRPr lang="en-AU" dirty="0"/>
          </a:p>
        </p:txBody>
      </p:sp>
      <p:sp>
        <p:nvSpPr>
          <p:cNvPr id="4" name="Slide Number Placeholder 3"/>
          <p:cNvSpPr>
            <a:spLocks noGrp="1"/>
          </p:cNvSpPr>
          <p:nvPr>
            <p:ph type="sldNum" sz="quarter" idx="5"/>
          </p:nvPr>
        </p:nvSpPr>
        <p:spPr/>
        <p:txBody>
          <a:bodyPr/>
          <a:lstStyle/>
          <a:p>
            <a:fld id="{8C093097-D1E9-4A98-8761-7E84A43609CB}" type="slidenum">
              <a:rPr lang="en-AU" smtClean="0"/>
              <a:t>3</a:t>
            </a:fld>
            <a:endParaRPr lang="en-AU"/>
          </a:p>
        </p:txBody>
      </p:sp>
    </p:spTree>
    <p:extLst>
      <p:ext uri="{BB962C8B-B14F-4D97-AF65-F5344CB8AC3E}">
        <p14:creationId xmlns:p14="http://schemas.microsoft.com/office/powerpoint/2010/main" val="42899883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r>
              <a:rPr lang="en-US" dirty="0" err="1"/>
              <a:t>Flavorscape</a:t>
            </a:r>
            <a:r>
              <a:rPr lang="en-US" dirty="0"/>
              <a:t> offers a range of menu highlights that embody the essence of our culinary fusion concept. Our small plates and tapas selection allows guests to savor a variety of flavors in one sitting, encouraging sharing and experimentation. The global street food section showcases iconic street food items from different countries, providing a taste of the vibrant street food culture from around the world. Fusion dishes are a unique highlight of our menu, combining elements from different culinary traditions to create unexpected and delightful flavor combinations. We prioritize locally sourced ingredients to ensure freshness and support local suppliers, while also offering a wide range of vegetarian and vegan options to cater to various dietary preferences. Lastly, our carefully crafted signature cocktails and beverage pairings perfectly complement the flavors of our dishes, enhancing the overall dining experience.</a:t>
            </a:r>
          </a:p>
          <a:p>
            <a:endParaRPr lang="en-AU" dirty="0"/>
          </a:p>
        </p:txBody>
      </p:sp>
      <p:sp>
        <p:nvSpPr>
          <p:cNvPr id="4" name="Slide Number Placeholder 3"/>
          <p:cNvSpPr>
            <a:spLocks noGrp="1"/>
          </p:cNvSpPr>
          <p:nvPr>
            <p:ph type="sldNum" sz="quarter" idx="5"/>
          </p:nvPr>
        </p:nvSpPr>
        <p:spPr/>
        <p:txBody>
          <a:bodyPr/>
          <a:lstStyle/>
          <a:p>
            <a:fld id="{8C093097-D1E9-4A98-8761-7E84A43609CB}" type="slidenum">
              <a:rPr lang="en-AU" smtClean="0"/>
              <a:t>4</a:t>
            </a:fld>
            <a:endParaRPr lang="en-AU"/>
          </a:p>
        </p:txBody>
      </p:sp>
    </p:spTree>
    <p:extLst>
      <p:ext uri="{BB962C8B-B14F-4D97-AF65-F5344CB8AC3E}">
        <p14:creationId xmlns:p14="http://schemas.microsoft.com/office/powerpoint/2010/main" val="2422319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B18E0-5B18-4220-8BBB-4F4E819022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AU"/>
          </a:p>
        </p:txBody>
      </p:sp>
      <p:sp>
        <p:nvSpPr>
          <p:cNvPr id="3" name="Subtitle 2">
            <a:extLst>
              <a:ext uri="{FF2B5EF4-FFF2-40B4-BE49-F238E27FC236}">
                <a16:creationId xmlns:a16="http://schemas.microsoft.com/office/drawing/2014/main" id="{1BC3B3E3-DFAA-4333-9DB8-9FAAECBF52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78889BBD-86C6-44E0-B5FE-52275BC7E2C5}"/>
              </a:ext>
            </a:extLst>
          </p:cNvPr>
          <p:cNvSpPr>
            <a:spLocks noGrp="1"/>
          </p:cNvSpPr>
          <p:nvPr>
            <p:ph type="dt" sz="half" idx="10"/>
          </p:nvPr>
        </p:nvSpPr>
        <p:spPr/>
        <p:txBody>
          <a:bodyPr/>
          <a:lstStyle/>
          <a:p>
            <a:fld id="{983F9BA7-2CA4-4853-B483-FF01E88A2119}" type="datetimeFigureOut">
              <a:rPr lang="en-AU" smtClean="0"/>
              <a:t>25/05/2023</a:t>
            </a:fld>
            <a:endParaRPr lang="en-AU"/>
          </a:p>
        </p:txBody>
      </p:sp>
      <p:sp>
        <p:nvSpPr>
          <p:cNvPr id="5" name="Footer Placeholder 4">
            <a:extLst>
              <a:ext uri="{FF2B5EF4-FFF2-40B4-BE49-F238E27FC236}">
                <a16:creationId xmlns:a16="http://schemas.microsoft.com/office/drawing/2014/main" id="{9B627F2B-08A4-4757-AF82-A6E92B2C7900}"/>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BC36CBE3-D85B-4790-9575-B70E4402DCDA}"/>
              </a:ext>
            </a:extLst>
          </p:cNvPr>
          <p:cNvSpPr>
            <a:spLocks noGrp="1"/>
          </p:cNvSpPr>
          <p:nvPr>
            <p:ph type="sldNum" sz="quarter" idx="12"/>
          </p:nvPr>
        </p:nvSpPr>
        <p:spPr/>
        <p:txBody>
          <a:bodyPr/>
          <a:lstStyle/>
          <a:p>
            <a:fld id="{96F67A91-3FB9-47C4-8BAA-3299DAB61FBE}" type="slidenum">
              <a:rPr lang="en-AU" smtClean="0"/>
              <a:t>‹#›</a:t>
            </a:fld>
            <a:endParaRPr lang="en-AU"/>
          </a:p>
        </p:txBody>
      </p:sp>
    </p:spTree>
    <p:extLst>
      <p:ext uri="{BB962C8B-B14F-4D97-AF65-F5344CB8AC3E}">
        <p14:creationId xmlns:p14="http://schemas.microsoft.com/office/powerpoint/2010/main" val="4075524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F4DE9-D110-4579-8AB0-22C86C6D9FE6}"/>
              </a:ext>
            </a:extLst>
          </p:cNvPr>
          <p:cNvSpPr>
            <a:spLocks noGrp="1"/>
          </p:cNvSpPr>
          <p:nvPr>
            <p:ph type="title"/>
          </p:nvPr>
        </p:nvSpPr>
        <p:spPr/>
        <p:txBody>
          <a:bodyPr/>
          <a:lstStyle/>
          <a:p>
            <a:r>
              <a:rPr lang="en-US"/>
              <a:t>Click to edit Master title style</a:t>
            </a:r>
            <a:endParaRPr lang="en-AU"/>
          </a:p>
        </p:txBody>
      </p:sp>
      <p:sp>
        <p:nvSpPr>
          <p:cNvPr id="3" name="Content Placeholder 2">
            <a:extLst>
              <a:ext uri="{FF2B5EF4-FFF2-40B4-BE49-F238E27FC236}">
                <a16:creationId xmlns:a16="http://schemas.microsoft.com/office/drawing/2014/main" id="{30C9B743-9B33-4E79-B1BD-70F5CFCB4C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75409A3C-0DAD-41E5-B88D-B38DC0600B6A}"/>
              </a:ext>
            </a:extLst>
          </p:cNvPr>
          <p:cNvSpPr>
            <a:spLocks noGrp="1"/>
          </p:cNvSpPr>
          <p:nvPr>
            <p:ph type="dt" sz="half" idx="10"/>
          </p:nvPr>
        </p:nvSpPr>
        <p:spPr/>
        <p:txBody>
          <a:bodyPr/>
          <a:lstStyle/>
          <a:p>
            <a:fld id="{983F9BA7-2CA4-4853-B483-FF01E88A2119}" type="datetimeFigureOut">
              <a:rPr lang="en-AU" smtClean="0"/>
              <a:t>25/05/2023</a:t>
            </a:fld>
            <a:endParaRPr lang="en-AU"/>
          </a:p>
        </p:txBody>
      </p:sp>
      <p:sp>
        <p:nvSpPr>
          <p:cNvPr id="5" name="Footer Placeholder 4">
            <a:extLst>
              <a:ext uri="{FF2B5EF4-FFF2-40B4-BE49-F238E27FC236}">
                <a16:creationId xmlns:a16="http://schemas.microsoft.com/office/drawing/2014/main" id="{5F0D402B-CE9C-43C8-B575-2D220C868D0F}"/>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EE6FA137-A9A8-457D-9CD9-0BF3A672D83C}"/>
              </a:ext>
            </a:extLst>
          </p:cNvPr>
          <p:cNvSpPr>
            <a:spLocks noGrp="1"/>
          </p:cNvSpPr>
          <p:nvPr>
            <p:ph type="sldNum" sz="quarter" idx="12"/>
          </p:nvPr>
        </p:nvSpPr>
        <p:spPr/>
        <p:txBody>
          <a:bodyPr/>
          <a:lstStyle/>
          <a:p>
            <a:fld id="{96F67A91-3FB9-47C4-8BAA-3299DAB61FBE}" type="slidenum">
              <a:rPr lang="en-AU" smtClean="0"/>
              <a:t>‹#›</a:t>
            </a:fld>
            <a:endParaRPr lang="en-AU"/>
          </a:p>
        </p:txBody>
      </p:sp>
    </p:spTree>
    <p:extLst>
      <p:ext uri="{BB962C8B-B14F-4D97-AF65-F5344CB8AC3E}">
        <p14:creationId xmlns:p14="http://schemas.microsoft.com/office/powerpoint/2010/main" val="1397510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FADB4-6623-4415-A871-8A1DD3A9F7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AU"/>
          </a:p>
        </p:txBody>
      </p:sp>
      <p:sp>
        <p:nvSpPr>
          <p:cNvPr id="3" name="Text Placeholder 2">
            <a:extLst>
              <a:ext uri="{FF2B5EF4-FFF2-40B4-BE49-F238E27FC236}">
                <a16:creationId xmlns:a16="http://schemas.microsoft.com/office/drawing/2014/main" id="{8AB0890B-BBEB-402B-836A-8A7BE9B010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40A0A2-28EA-4F01-8056-2E50CF040808}"/>
              </a:ext>
            </a:extLst>
          </p:cNvPr>
          <p:cNvSpPr>
            <a:spLocks noGrp="1"/>
          </p:cNvSpPr>
          <p:nvPr>
            <p:ph type="dt" sz="half" idx="10"/>
          </p:nvPr>
        </p:nvSpPr>
        <p:spPr/>
        <p:txBody>
          <a:bodyPr/>
          <a:lstStyle/>
          <a:p>
            <a:fld id="{983F9BA7-2CA4-4853-B483-FF01E88A2119}" type="datetimeFigureOut">
              <a:rPr lang="en-AU" smtClean="0"/>
              <a:t>25/05/2023</a:t>
            </a:fld>
            <a:endParaRPr lang="en-AU"/>
          </a:p>
        </p:txBody>
      </p:sp>
      <p:sp>
        <p:nvSpPr>
          <p:cNvPr id="5" name="Footer Placeholder 4">
            <a:extLst>
              <a:ext uri="{FF2B5EF4-FFF2-40B4-BE49-F238E27FC236}">
                <a16:creationId xmlns:a16="http://schemas.microsoft.com/office/drawing/2014/main" id="{33D23BFB-B74A-4A06-A8F5-5D7DF0CF2989}"/>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E37508B9-605F-400E-A2F8-36BC14EF15B5}"/>
              </a:ext>
            </a:extLst>
          </p:cNvPr>
          <p:cNvSpPr>
            <a:spLocks noGrp="1"/>
          </p:cNvSpPr>
          <p:nvPr>
            <p:ph type="sldNum" sz="quarter" idx="12"/>
          </p:nvPr>
        </p:nvSpPr>
        <p:spPr/>
        <p:txBody>
          <a:bodyPr/>
          <a:lstStyle/>
          <a:p>
            <a:fld id="{96F67A91-3FB9-47C4-8BAA-3299DAB61FBE}" type="slidenum">
              <a:rPr lang="en-AU" smtClean="0"/>
              <a:t>‹#›</a:t>
            </a:fld>
            <a:endParaRPr lang="en-AU"/>
          </a:p>
        </p:txBody>
      </p:sp>
    </p:spTree>
    <p:extLst>
      <p:ext uri="{BB962C8B-B14F-4D97-AF65-F5344CB8AC3E}">
        <p14:creationId xmlns:p14="http://schemas.microsoft.com/office/powerpoint/2010/main" val="420939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479C7-8E6D-48CA-8F30-2FF4C48ABAEA}"/>
              </a:ext>
            </a:extLst>
          </p:cNvPr>
          <p:cNvSpPr>
            <a:spLocks noGrp="1"/>
          </p:cNvSpPr>
          <p:nvPr>
            <p:ph type="title"/>
          </p:nvPr>
        </p:nvSpPr>
        <p:spPr/>
        <p:txBody>
          <a:bodyPr/>
          <a:lstStyle/>
          <a:p>
            <a:r>
              <a:rPr lang="en-US"/>
              <a:t>Click to edit Master title style</a:t>
            </a:r>
            <a:endParaRPr lang="en-AU"/>
          </a:p>
        </p:txBody>
      </p:sp>
      <p:sp>
        <p:nvSpPr>
          <p:cNvPr id="3" name="Content Placeholder 2">
            <a:extLst>
              <a:ext uri="{FF2B5EF4-FFF2-40B4-BE49-F238E27FC236}">
                <a16:creationId xmlns:a16="http://schemas.microsoft.com/office/drawing/2014/main" id="{867276C4-F54B-4783-8D79-70B074B3615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a:extLst>
              <a:ext uri="{FF2B5EF4-FFF2-40B4-BE49-F238E27FC236}">
                <a16:creationId xmlns:a16="http://schemas.microsoft.com/office/drawing/2014/main" id="{7422D90B-5E7C-4A3F-BFEB-FD0550D9C81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Date Placeholder 4">
            <a:extLst>
              <a:ext uri="{FF2B5EF4-FFF2-40B4-BE49-F238E27FC236}">
                <a16:creationId xmlns:a16="http://schemas.microsoft.com/office/drawing/2014/main" id="{041712F7-7315-461E-8EA4-F97113624338}"/>
              </a:ext>
            </a:extLst>
          </p:cNvPr>
          <p:cNvSpPr>
            <a:spLocks noGrp="1"/>
          </p:cNvSpPr>
          <p:nvPr>
            <p:ph type="dt" sz="half" idx="10"/>
          </p:nvPr>
        </p:nvSpPr>
        <p:spPr/>
        <p:txBody>
          <a:bodyPr/>
          <a:lstStyle/>
          <a:p>
            <a:fld id="{983F9BA7-2CA4-4853-B483-FF01E88A2119}" type="datetimeFigureOut">
              <a:rPr lang="en-AU" smtClean="0"/>
              <a:t>25/05/2023</a:t>
            </a:fld>
            <a:endParaRPr lang="en-AU"/>
          </a:p>
        </p:txBody>
      </p:sp>
      <p:sp>
        <p:nvSpPr>
          <p:cNvPr id="6" name="Footer Placeholder 5">
            <a:extLst>
              <a:ext uri="{FF2B5EF4-FFF2-40B4-BE49-F238E27FC236}">
                <a16:creationId xmlns:a16="http://schemas.microsoft.com/office/drawing/2014/main" id="{DFE7F25D-F16C-4CF1-A2A4-CAA41220794D}"/>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F22216EF-46A1-4411-93EF-96587E0E8F1A}"/>
              </a:ext>
            </a:extLst>
          </p:cNvPr>
          <p:cNvSpPr>
            <a:spLocks noGrp="1"/>
          </p:cNvSpPr>
          <p:nvPr>
            <p:ph type="sldNum" sz="quarter" idx="12"/>
          </p:nvPr>
        </p:nvSpPr>
        <p:spPr/>
        <p:txBody>
          <a:bodyPr/>
          <a:lstStyle/>
          <a:p>
            <a:fld id="{96F67A91-3FB9-47C4-8BAA-3299DAB61FBE}" type="slidenum">
              <a:rPr lang="en-AU" smtClean="0"/>
              <a:t>‹#›</a:t>
            </a:fld>
            <a:endParaRPr lang="en-AU"/>
          </a:p>
        </p:txBody>
      </p:sp>
    </p:spTree>
    <p:extLst>
      <p:ext uri="{BB962C8B-B14F-4D97-AF65-F5344CB8AC3E}">
        <p14:creationId xmlns:p14="http://schemas.microsoft.com/office/powerpoint/2010/main" val="2062121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7E4EC-C55B-4A92-9A69-3CD40D1FA2BF}"/>
              </a:ext>
            </a:extLst>
          </p:cNvPr>
          <p:cNvSpPr>
            <a:spLocks noGrp="1"/>
          </p:cNvSpPr>
          <p:nvPr>
            <p:ph type="title"/>
          </p:nvPr>
        </p:nvSpPr>
        <p:spPr>
          <a:xfrm>
            <a:off x="839788" y="365125"/>
            <a:ext cx="10515600" cy="1325563"/>
          </a:xfrm>
        </p:spPr>
        <p:txBody>
          <a:bodyPr/>
          <a:lstStyle/>
          <a:p>
            <a:r>
              <a:rPr lang="en-US"/>
              <a:t>Click to edit Master title style</a:t>
            </a:r>
            <a:endParaRPr lang="en-AU"/>
          </a:p>
        </p:txBody>
      </p:sp>
      <p:sp>
        <p:nvSpPr>
          <p:cNvPr id="3" name="Text Placeholder 2">
            <a:extLst>
              <a:ext uri="{FF2B5EF4-FFF2-40B4-BE49-F238E27FC236}">
                <a16:creationId xmlns:a16="http://schemas.microsoft.com/office/drawing/2014/main" id="{679F92FF-0AB0-4F73-B994-932107A972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FE5AD5-2F1C-45EF-97E7-C341477687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Text Placeholder 4">
            <a:extLst>
              <a:ext uri="{FF2B5EF4-FFF2-40B4-BE49-F238E27FC236}">
                <a16:creationId xmlns:a16="http://schemas.microsoft.com/office/drawing/2014/main" id="{24077677-1133-4E73-AE93-3F1FA442D5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5294D9-B7FB-49F2-BA7B-DE5970AA25D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7" name="Date Placeholder 6">
            <a:extLst>
              <a:ext uri="{FF2B5EF4-FFF2-40B4-BE49-F238E27FC236}">
                <a16:creationId xmlns:a16="http://schemas.microsoft.com/office/drawing/2014/main" id="{66179325-75EE-40F1-8994-C63EA98C8B6C}"/>
              </a:ext>
            </a:extLst>
          </p:cNvPr>
          <p:cNvSpPr>
            <a:spLocks noGrp="1"/>
          </p:cNvSpPr>
          <p:nvPr>
            <p:ph type="dt" sz="half" idx="10"/>
          </p:nvPr>
        </p:nvSpPr>
        <p:spPr/>
        <p:txBody>
          <a:bodyPr/>
          <a:lstStyle/>
          <a:p>
            <a:fld id="{983F9BA7-2CA4-4853-B483-FF01E88A2119}" type="datetimeFigureOut">
              <a:rPr lang="en-AU" smtClean="0"/>
              <a:t>25/05/2023</a:t>
            </a:fld>
            <a:endParaRPr lang="en-AU"/>
          </a:p>
        </p:txBody>
      </p:sp>
      <p:sp>
        <p:nvSpPr>
          <p:cNvPr id="8" name="Footer Placeholder 7">
            <a:extLst>
              <a:ext uri="{FF2B5EF4-FFF2-40B4-BE49-F238E27FC236}">
                <a16:creationId xmlns:a16="http://schemas.microsoft.com/office/drawing/2014/main" id="{AF4C41F1-A91E-4491-AB85-1F293CDC4E83}"/>
              </a:ext>
            </a:extLst>
          </p:cNvPr>
          <p:cNvSpPr>
            <a:spLocks noGrp="1"/>
          </p:cNvSpPr>
          <p:nvPr>
            <p:ph type="ftr" sz="quarter" idx="11"/>
          </p:nvPr>
        </p:nvSpPr>
        <p:spPr/>
        <p:txBody>
          <a:bodyPr/>
          <a:lstStyle/>
          <a:p>
            <a:endParaRPr lang="en-AU"/>
          </a:p>
        </p:txBody>
      </p:sp>
      <p:sp>
        <p:nvSpPr>
          <p:cNvPr id="9" name="Slide Number Placeholder 8">
            <a:extLst>
              <a:ext uri="{FF2B5EF4-FFF2-40B4-BE49-F238E27FC236}">
                <a16:creationId xmlns:a16="http://schemas.microsoft.com/office/drawing/2014/main" id="{F793AC35-331B-4EBC-98DA-EB9659BA411D}"/>
              </a:ext>
            </a:extLst>
          </p:cNvPr>
          <p:cNvSpPr>
            <a:spLocks noGrp="1"/>
          </p:cNvSpPr>
          <p:nvPr>
            <p:ph type="sldNum" sz="quarter" idx="12"/>
          </p:nvPr>
        </p:nvSpPr>
        <p:spPr/>
        <p:txBody>
          <a:bodyPr/>
          <a:lstStyle/>
          <a:p>
            <a:fld id="{96F67A91-3FB9-47C4-8BAA-3299DAB61FBE}" type="slidenum">
              <a:rPr lang="en-AU" smtClean="0"/>
              <a:t>‹#›</a:t>
            </a:fld>
            <a:endParaRPr lang="en-AU"/>
          </a:p>
        </p:txBody>
      </p:sp>
    </p:spTree>
    <p:extLst>
      <p:ext uri="{BB962C8B-B14F-4D97-AF65-F5344CB8AC3E}">
        <p14:creationId xmlns:p14="http://schemas.microsoft.com/office/powerpoint/2010/main" val="3940523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DAD08-8DE5-4D74-9E97-5D2B404B3112}"/>
              </a:ext>
            </a:extLst>
          </p:cNvPr>
          <p:cNvSpPr>
            <a:spLocks noGrp="1"/>
          </p:cNvSpPr>
          <p:nvPr>
            <p:ph type="title"/>
          </p:nvPr>
        </p:nvSpPr>
        <p:spPr/>
        <p:txBody>
          <a:bodyPr/>
          <a:lstStyle/>
          <a:p>
            <a:r>
              <a:rPr lang="en-US"/>
              <a:t>Click to edit Master title style</a:t>
            </a:r>
            <a:endParaRPr lang="en-AU"/>
          </a:p>
        </p:txBody>
      </p:sp>
      <p:sp>
        <p:nvSpPr>
          <p:cNvPr id="3" name="Date Placeholder 2">
            <a:extLst>
              <a:ext uri="{FF2B5EF4-FFF2-40B4-BE49-F238E27FC236}">
                <a16:creationId xmlns:a16="http://schemas.microsoft.com/office/drawing/2014/main" id="{353554E4-4FAD-467B-95F7-1FB66D2EBDEA}"/>
              </a:ext>
            </a:extLst>
          </p:cNvPr>
          <p:cNvSpPr>
            <a:spLocks noGrp="1"/>
          </p:cNvSpPr>
          <p:nvPr>
            <p:ph type="dt" sz="half" idx="10"/>
          </p:nvPr>
        </p:nvSpPr>
        <p:spPr/>
        <p:txBody>
          <a:bodyPr/>
          <a:lstStyle/>
          <a:p>
            <a:fld id="{983F9BA7-2CA4-4853-B483-FF01E88A2119}" type="datetimeFigureOut">
              <a:rPr lang="en-AU" smtClean="0"/>
              <a:t>25/05/2023</a:t>
            </a:fld>
            <a:endParaRPr lang="en-AU"/>
          </a:p>
        </p:txBody>
      </p:sp>
      <p:sp>
        <p:nvSpPr>
          <p:cNvPr id="4" name="Footer Placeholder 3">
            <a:extLst>
              <a:ext uri="{FF2B5EF4-FFF2-40B4-BE49-F238E27FC236}">
                <a16:creationId xmlns:a16="http://schemas.microsoft.com/office/drawing/2014/main" id="{B66FD6EE-D895-4685-B776-9ECD53C51284}"/>
              </a:ext>
            </a:extLst>
          </p:cNvPr>
          <p:cNvSpPr>
            <a:spLocks noGrp="1"/>
          </p:cNvSpPr>
          <p:nvPr>
            <p:ph type="ftr" sz="quarter" idx="11"/>
          </p:nvPr>
        </p:nvSpPr>
        <p:spPr/>
        <p:txBody>
          <a:bodyPr/>
          <a:lstStyle/>
          <a:p>
            <a:endParaRPr lang="en-AU"/>
          </a:p>
        </p:txBody>
      </p:sp>
      <p:sp>
        <p:nvSpPr>
          <p:cNvPr id="5" name="Slide Number Placeholder 4">
            <a:extLst>
              <a:ext uri="{FF2B5EF4-FFF2-40B4-BE49-F238E27FC236}">
                <a16:creationId xmlns:a16="http://schemas.microsoft.com/office/drawing/2014/main" id="{C7165750-CB7F-4508-9CDB-4E628DADB1E0}"/>
              </a:ext>
            </a:extLst>
          </p:cNvPr>
          <p:cNvSpPr>
            <a:spLocks noGrp="1"/>
          </p:cNvSpPr>
          <p:nvPr>
            <p:ph type="sldNum" sz="quarter" idx="12"/>
          </p:nvPr>
        </p:nvSpPr>
        <p:spPr/>
        <p:txBody>
          <a:bodyPr/>
          <a:lstStyle/>
          <a:p>
            <a:fld id="{96F67A91-3FB9-47C4-8BAA-3299DAB61FBE}" type="slidenum">
              <a:rPr lang="en-AU" smtClean="0"/>
              <a:t>‹#›</a:t>
            </a:fld>
            <a:endParaRPr lang="en-AU"/>
          </a:p>
        </p:txBody>
      </p:sp>
    </p:spTree>
    <p:extLst>
      <p:ext uri="{BB962C8B-B14F-4D97-AF65-F5344CB8AC3E}">
        <p14:creationId xmlns:p14="http://schemas.microsoft.com/office/powerpoint/2010/main" val="2677891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151A77-A923-4A3C-8EE6-82A3A2D2CF43}"/>
              </a:ext>
            </a:extLst>
          </p:cNvPr>
          <p:cNvSpPr>
            <a:spLocks noGrp="1"/>
          </p:cNvSpPr>
          <p:nvPr>
            <p:ph type="dt" sz="half" idx="10"/>
          </p:nvPr>
        </p:nvSpPr>
        <p:spPr/>
        <p:txBody>
          <a:bodyPr/>
          <a:lstStyle/>
          <a:p>
            <a:fld id="{983F9BA7-2CA4-4853-B483-FF01E88A2119}" type="datetimeFigureOut">
              <a:rPr lang="en-AU" smtClean="0"/>
              <a:t>25/05/2023</a:t>
            </a:fld>
            <a:endParaRPr lang="en-AU"/>
          </a:p>
        </p:txBody>
      </p:sp>
      <p:sp>
        <p:nvSpPr>
          <p:cNvPr id="3" name="Footer Placeholder 2">
            <a:extLst>
              <a:ext uri="{FF2B5EF4-FFF2-40B4-BE49-F238E27FC236}">
                <a16:creationId xmlns:a16="http://schemas.microsoft.com/office/drawing/2014/main" id="{D0B23661-8478-4943-9FE0-6278C4E9A390}"/>
              </a:ext>
            </a:extLst>
          </p:cNvPr>
          <p:cNvSpPr>
            <a:spLocks noGrp="1"/>
          </p:cNvSpPr>
          <p:nvPr>
            <p:ph type="ftr" sz="quarter" idx="11"/>
          </p:nvPr>
        </p:nvSpPr>
        <p:spPr/>
        <p:txBody>
          <a:bodyPr/>
          <a:lstStyle/>
          <a:p>
            <a:endParaRPr lang="en-AU"/>
          </a:p>
        </p:txBody>
      </p:sp>
      <p:sp>
        <p:nvSpPr>
          <p:cNvPr id="4" name="Slide Number Placeholder 3">
            <a:extLst>
              <a:ext uri="{FF2B5EF4-FFF2-40B4-BE49-F238E27FC236}">
                <a16:creationId xmlns:a16="http://schemas.microsoft.com/office/drawing/2014/main" id="{639BB766-7DCE-40B4-8A93-FFACA7BEF289}"/>
              </a:ext>
            </a:extLst>
          </p:cNvPr>
          <p:cNvSpPr>
            <a:spLocks noGrp="1"/>
          </p:cNvSpPr>
          <p:nvPr>
            <p:ph type="sldNum" sz="quarter" idx="12"/>
          </p:nvPr>
        </p:nvSpPr>
        <p:spPr/>
        <p:txBody>
          <a:bodyPr/>
          <a:lstStyle/>
          <a:p>
            <a:fld id="{96F67A91-3FB9-47C4-8BAA-3299DAB61FBE}" type="slidenum">
              <a:rPr lang="en-AU" smtClean="0"/>
              <a:t>‹#›</a:t>
            </a:fld>
            <a:endParaRPr lang="en-AU"/>
          </a:p>
        </p:txBody>
      </p:sp>
    </p:spTree>
    <p:extLst>
      <p:ext uri="{BB962C8B-B14F-4D97-AF65-F5344CB8AC3E}">
        <p14:creationId xmlns:p14="http://schemas.microsoft.com/office/powerpoint/2010/main" val="3116120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0EE44-F8F7-4E46-938B-7B439E0E26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AU"/>
          </a:p>
        </p:txBody>
      </p:sp>
      <p:sp>
        <p:nvSpPr>
          <p:cNvPr id="3" name="Content Placeholder 2">
            <a:extLst>
              <a:ext uri="{FF2B5EF4-FFF2-40B4-BE49-F238E27FC236}">
                <a16:creationId xmlns:a16="http://schemas.microsoft.com/office/drawing/2014/main" id="{F24B2588-721B-49D3-ACA3-E96EFFF80C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Text Placeholder 3">
            <a:extLst>
              <a:ext uri="{FF2B5EF4-FFF2-40B4-BE49-F238E27FC236}">
                <a16:creationId xmlns:a16="http://schemas.microsoft.com/office/drawing/2014/main" id="{4BFA47D3-B1B8-4656-B92C-4FA1C486C7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EA7338-FBA1-4EC9-BB7F-01E4E6E227F1}"/>
              </a:ext>
            </a:extLst>
          </p:cNvPr>
          <p:cNvSpPr>
            <a:spLocks noGrp="1"/>
          </p:cNvSpPr>
          <p:nvPr>
            <p:ph type="dt" sz="half" idx="10"/>
          </p:nvPr>
        </p:nvSpPr>
        <p:spPr/>
        <p:txBody>
          <a:bodyPr/>
          <a:lstStyle/>
          <a:p>
            <a:fld id="{983F9BA7-2CA4-4853-B483-FF01E88A2119}" type="datetimeFigureOut">
              <a:rPr lang="en-AU" smtClean="0"/>
              <a:t>25/05/2023</a:t>
            </a:fld>
            <a:endParaRPr lang="en-AU"/>
          </a:p>
        </p:txBody>
      </p:sp>
      <p:sp>
        <p:nvSpPr>
          <p:cNvPr id="6" name="Footer Placeholder 5">
            <a:extLst>
              <a:ext uri="{FF2B5EF4-FFF2-40B4-BE49-F238E27FC236}">
                <a16:creationId xmlns:a16="http://schemas.microsoft.com/office/drawing/2014/main" id="{BBBCAC44-706F-493E-B4D6-392226252181}"/>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9174EE69-2E17-44FC-ACCA-659C9921DB7A}"/>
              </a:ext>
            </a:extLst>
          </p:cNvPr>
          <p:cNvSpPr>
            <a:spLocks noGrp="1"/>
          </p:cNvSpPr>
          <p:nvPr>
            <p:ph type="sldNum" sz="quarter" idx="12"/>
          </p:nvPr>
        </p:nvSpPr>
        <p:spPr/>
        <p:txBody>
          <a:bodyPr/>
          <a:lstStyle/>
          <a:p>
            <a:fld id="{96F67A91-3FB9-47C4-8BAA-3299DAB61FBE}" type="slidenum">
              <a:rPr lang="en-AU" smtClean="0"/>
              <a:t>‹#›</a:t>
            </a:fld>
            <a:endParaRPr lang="en-AU"/>
          </a:p>
        </p:txBody>
      </p:sp>
    </p:spTree>
    <p:extLst>
      <p:ext uri="{BB962C8B-B14F-4D97-AF65-F5344CB8AC3E}">
        <p14:creationId xmlns:p14="http://schemas.microsoft.com/office/powerpoint/2010/main" val="2806727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1BF30-CD71-4011-82D7-8F5AD8FF73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AU"/>
          </a:p>
        </p:txBody>
      </p:sp>
      <p:sp>
        <p:nvSpPr>
          <p:cNvPr id="3" name="Picture Placeholder 2">
            <a:extLst>
              <a:ext uri="{FF2B5EF4-FFF2-40B4-BE49-F238E27FC236}">
                <a16:creationId xmlns:a16="http://schemas.microsoft.com/office/drawing/2014/main" id="{8EA79275-232F-4430-88BE-11AE968A07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AU"/>
          </a:p>
        </p:txBody>
      </p:sp>
      <p:sp>
        <p:nvSpPr>
          <p:cNvPr id="4" name="Text Placeholder 3">
            <a:extLst>
              <a:ext uri="{FF2B5EF4-FFF2-40B4-BE49-F238E27FC236}">
                <a16:creationId xmlns:a16="http://schemas.microsoft.com/office/drawing/2014/main" id="{AEF34449-B28A-4F90-B3C3-ADED440484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494330-2A96-47B2-A0B0-076BDBB9A722}"/>
              </a:ext>
            </a:extLst>
          </p:cNvPr>
          <p:cNvSpPr>
            <a:spLocks noGrp="1"/>
          </p:cNvSpPr>
          <p:nvPr>
            <p:ph type="dt" sz="half" idx="10"/>
          </p:nvPr>
        </p:nvSpPr>
        <p:spPr/>
        <p:txBody>
          <a:bodyPr/>
          <a:lstStyle/>
          <a:p>
            <a:fld id="{983F9BA7-2CA4-4853-B483-FF01E88A2119}" type="datetimeFigureOut">
              <a:rPr lang="en-AU" smtClean="0"/>
              <a:t>25/05/2023</a:t>
            </a:fld>
            <a:endParaRPr lang="en-AU"/>
          </a:p>
        </p:txBody>
      </p:sp>
      <p:sp>
        <p:nvSpPr>
          <p:cNvPr id="6" name="Footer Placeholder 5">
            <a:extLst>
              <a:ext uri="{FF2B5EF4-FFF2-40B4-BE49-F238E27FC236}">
                <a16:creationId xmlns:a16="http://schemas.microsoft.com/office/drawing/2014/main" id="{BB2CD2A9-FE5E-450C-8E47-2F1CFBA6ADCB}"/>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B45D44DF-BDE7-4741-B6D3-20EB9F787EE0}"/>
              </a:ext>
            </a:extLst>
          </p:cNvPr>
          <p:cNvSpPr>
            <a:spLocks noGrp="1"/>
          </p:cNvSpPr>
          <p:nvPr>
            <p:ph type="sldNum" sz="quarter" idx="12"/>
          </p:nvPr>
        </p:nvSpPr>
        <p:spPr/>
        <p:txBody>
          <a:bodyPr/>
          <a:lstStyle/>
          <a:p>
            <a:fld id="{96F67A91-3FB9-47C4-8BAA-3299DAB61FBE}" type="slidenum">
              <a:rPr lang="en-AU" smtClean="0"/>
              <a:t>‹#›</a:t>
            </a:fld>
            <a:endParaRPr lang="en-AU"/>
          </a:p>
        </p:txBody>
      </p:sp>
    </p:spTree>
    <p:extLst>
      <p:ext uri="{BB962C8B-B14F-4D97-AF65-F5344CB8AC3E}">
        <p14:creationId xmlns:p14="http://schemas.microsoft.com/office/powerpoint/2010/main" val="4015805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FF1E6-125B-4991-9208-C7BD795D466E}"/>
              </a:ext>
            </a:extLst>
          </p:cNvPr>
          <p:cNvSpPr>
            <a:spLocks noGrp="1"/>
          </p:cNvSpPr>
          <p:nvPr>
            <p:ph type="title"/>
          </p:nvPr>
        </p:nvSpPr>
        <p:spPr/>
        <p:txBody>
          <a:bodyPr/>
          <a:lstStyle/>
          <a:p>
            <a:r>
              <a:rPr lang="en-US"/>
              <a:t>Click to edit Master title style</a:t>
            </a:r>
            <a:endParaRPr lang="en-AU"/>
          </a:p>
        </p:txBody>
      </p:sp>
      <p:sp>
        <p:nvSpPr>
          <p:cNvPr id="3" name="Vertical Text Placeholder 2">
            <a:extLst>
              <a:ext uri="{FF2B5EF4-FFF2-40B4-BE49-F238E27FC236}">
                <a16:creationId xmlns:a16="http://schemas.microsoft.com/office/drawing/2014/main" id="{589BD012-C8AE-4709-BB0F-69609BCCC8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E24FBC94-423F-4682-AC67-76C453EAEBDB}"/>
              </a:ext>
            </a:extLst>
          </p:cNvPr>
          <p:cNvSpPr>
            <a:spLocks noGrp="1"/>
          </p:cNvSpPr>
          <p:nvPr>
            <p:ph type="dt" sz="half" idx="10"/>
          </p:nvPr>
        </p:nvSpPr>
        <p:spPr/>
        <p:txBody>
          <a:bodyPr/>
          <a:lstStyle/>
          <a:p>
            <a:fld id="{983F9BA7-2CA4-4853-B483-FF01E88A2119}" type="datetimeFigureOut">
              <a:rPr lang="en-AU" smtClean="0"/>
              <a:t>25/05/2023</a:t>
            </a:fld>
            <a:endParaRPr lang="en-AU"/>
          </a:p>
        </p:txBody>
      </p:sp>
      <p:sp>
        <p:nvSpPr>
          <p:cNvPr id="5" name="Footer Placeholder 4">
            <a:extLst>
              <a:ext uri="{FF2B5EF4-FFF2-40B4-BE49-F238E27FC236}">
                <a16:creationId xmlns:a16="http://schemas.microsoft.com/office/drawing/2014/main" id="{EF5E7A47-A63C-4602-BC04-B9C38FAAF91C}"/>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6142EDE7-796D-4BD3-A09D-11A596868425}"/>
              </a:ext>
            </a:extLst>
          </p:cNvPr>
          <p:cNvSpPr>
            <a:spLocks noGrp="1"/>
          </p:cNvSpPr>
          <p:nvPr>
            <p:ph type="sldNum" sz="quarter" idx="12"/>
          </p:nvPr>
        </p:nvSpPr>
        <p:spPr/>
        <p:txBody>
          <a:bodyPr/>
          <a:lstStyle/>
          <a:p>
            <a:fld id="{96F67A91-3FB9-47C4-8BAA-3299DAB61FBE}" type="slidenum">
              <a:rPr lang="en-AU" smtClean="0"/>
              <a:t>‹#›</a:t>
            </a:fld>
            <a:endParaRPr lang="en-AU"/>
          </a:p>
        </p:txBody>
      </p:sp>
    </p:spTree>
    <p:extLst>
      <p:ext uri="{BB962C8B-B14F-4D97-AF65-F5344CB8AC3E}">
        <p14:creationId xmlns:p14="http://schemas.microsoft.com/office/powerpoint/2010/main" val="3842314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3136BB-092E-4079-BF1A-FCD36E859AA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AU"/>
          </a:p>
        </p:txBody>
      </p:sp>
      <p:sp>
        <p:nvSpPr>
          <p:cNvPr id="3" name="Vertical Text Placeholder 2">
            <a:extLst>
              <a:ext uri="{FF2B5EF4-FFF2-40B4-BE49-F238E27FC236}">
                <a16:creationId xmlns:a16="http://schemas.microsoft.com/office/drawing/2014/main" id="{54F998DB-858E-4163-90C5-3E13807323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FD3B25EC-18FE-40EC-B66D-3F84B275C6D0}"/>
              </a:ext>
            </a:extLst>
          </p:cNvPr>
          <p:cNvSpPr>
            <a:spLocks noGrp="1"/>
          </p:cNvSpPr>
          <p:nvPr>
            <p:ph type="dt" sz="half" idx="10"/>
          </p:nvPr>
        </p:nvSpPr>
        <p:spPr/>
        <p:txBody>
          <a:bodyPr/>
          <a:lstStyle/>
          <a:p>
            <a:fld id="{983F9BA7-2CA4-4853-B483-FF01E88A2119}" type="datetimeFigureOut">
              <a:rPr lang="en-AU" smtClean="0"/>
              <a:t>25/05/2023</a:t>
            </a:fld>
            <a:endParaRPr lang="en-AU"/>
          </a:p>
        </p:txBody>
      </p:sp>
      <p:sp>
        <p:nvSpPr>
          <p:cNvPr id="5" name="Footer Placeholder 4">
            <a:extLst>
              <a:ext uri="{FF2B5EF4-FFF2-40B4-BE49-F238E27FC236}">
                <a16:creationId xmlns:a16="http://schemas.microsoft.com/office/drawing/2014/main" id="{0DD42789-6280-45E3-982C-885DAEFD2C67}"/>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92FD5256-1779-4CF9-8360-8BCCC9DB12DB}"/>
              </a:ext>
            </a:extLst>
          </p:cNvPr>
          <p:cNvSpPr>
            <a:spLocks noGrp="1"/>
          </p:cNvSpPr>
          <p:nvPr>
            <p:ph type="sldNum" sz="quarter" idx="12"/>
          </p:nvPr>
        </p:nvSpPr>
        <p:spPr/>
        <p:txBody>
          <a:bodyPr/>
          <a:lstStyle/>
          <a:p>
            <a:fld id="{96F67A91-3FB9-47C4-8BAA-3299DAB61FBE}" type="slidenum">
              <a:rPr lang="en-AU" smtClean="0"/>
              <a:t>‹#›</a:t>
            </a:fld>
            <a:endParaRPr lang="en-AU"/>
          </a:p>
        </p:txBody>
      </p:sp>
    </p:spTree>
    <p:extLst>
      <p:ext uri="{BB962C8B-B14F-4D97-AF65-F5344CB8AC3E}">
        <p14:creationId xmlns:p14="http://schemas.microsoft.com/office/powerpoint/2010/main" val="2880948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451FFD-B728-4BC9-8F8A-FFDE6F53C2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AU"/>
          </a:p>
        </p:txBody>
      </p:sp>
      <p:sp>
        <p:nvSpPr>
          <p:cNvPr id="3" name="Text Placeholder 2">
            <a:extLst>
              <a:ext uri="{FF2B5EF4-FFF2-40B4-BE49-F238E27FC236}">
                <a16:creationId xmlns:a16="http://schemas.microsoft.com/office/drawing/2014/main" id="{41AEF69B-54AE-4195-8277-82685B6FF6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B54FF42A-A5B0-4D92-A68C-5E089FE8DD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3F9BA7-2CA4-4853-B483-FF01E88A2119}" type="datetimeFigureOut">
              <a:rPr lang="en-AU" smtClean="0"/>
              <a:t>25/05/2023</a:t>
            </a:fld>
            <a:endParaRPr lang="en-AU"/>
          </a:p>
        </p:txBody>
      </p:sp>
      <p:sp>
        <p:nvSpPr>
          <p:cNvPr id="5" name="Footer Placeholder 4">
            <a:extLst>
              <a:ext uri="{FF2B5EF4-FFF2-40B4-BE49-F238E27FC236}">
                <a16:creationId xmlns:a16="http://schemas.microsoft.com/office/drawing/2014/main" id="{9A43C1A3-A925-4E27-BC0C-217326686F4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AU"/>
          </a:p>
        </p:txBody>
      </p:sp>
      <p:sp>
        <p:nvSpPr>
          <p:cNvPr id="6" name="Slide Number Placeholder 5">
            <a:extLst>
              <a:ext uri="{FF2B5EF4-FFF2-40B4-BE49-F238E27FC236}">
                <a16:creationId xmlns:a16="http://schemas.microsoft.com/office/drawing/2014/main" id="{7CF99AF1-2803-4495-BA14-B392429300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F67A91-3FB9-47C4-8BAA-3299DAB61FBE}" type="slidenum">
              <a:rPr lang="en-AU" smtClean="0"/>
              <a:t>‹#›</a:t>
            </a:fld>
            <a:endParaRPr lang="en-AU"/>
          </a:p>
        </p:txBody>
      </p:sp>
    </p:spTree>
    <p:extLst>
      <p:ext uri="{BB962C8B-B14F-4D97-AF65-F5344CB8AC3E}">
        <p14:creationId xmlns:p14="http://schemas.microsoft.com/office/powerpoint/2010/main" val="11980889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7B4B3-E7E1-4DC4-AB21-FDB455A61CBF}"/>
              </a:ext>
            </a:extLst>
          </p:cNvPr>
          <p:cNvSpPr>
            <a:spLocks noGrp="1"/>
          </p:cNvSpPr>
          <p:nvPr>
            <p:ph type="ctrTitle"/>
          </p:nvPr>
        </p:nvSpPr>
        <p:spPr/>
        <p:txBody>
          <a:bodyPr/>
          <a:lstStyle/>
          <a:p>
            <a:r>
              <a:rPr lang="en-GB" b="1" dirty="0"/>
              <a:t>Hotel</a:t>
            </a:r>
            <a:r>
              <a:rPr lang="en-GB" dirty="0"/>
              <a:t> Trinity Chain</a:t>
            </a:r>
          </a:p>
        </p:txBody>
      </p:sp>
      <p:sp>
        <p:nvSpPr>
          <p:cNvPr id="3" name="Subtitle 2">
            <a:extLst>
              <a:ext uri="{FF2B5EF4-FFF2-40B4-BE49-F238E27FC236}">
                <a16:creationId xmlns:a16="http://schemas.microsoft.com/office/drawing/2014/main" id="{36CED4E7-ACD4-4BA8-9665-A2D9DB00D238}"/>
              </a:ext>
            </a:extLst>
          </p:cNvPr>
          <p:cNvSpPr>
            <a:spLocks noGrp="1"/>
          </p:cNvSpPr>
          <p:nvPr>
            <p:ph type="subTitle" idx="1"/>
          </p:nvPr>
        </p:nvSpPr>
        <p:spPr/>
        <p:txBody>
          <a:bodyPr>
            <a:normAutofit lnSpcReduction="10000"/>
          </a:bodyPr>
          <a:lstStyle/>
          <a:p>
            <a:r>
              <a:rPr lang="ro-RO" dirty="0"/>
              <a:t>Student </a:t>
            </a:r>
            <a:r>
              <a:rPr lang="ro-RO" dirty="0" err="1"/>
              <a:t>name:Iuliana</a:t>
            </a:r>
            <a:r>
              <a:rPr lang="ro-RO" dirty="0"/>
              <a:t> G Vasile </a:t>
            </a:r>
          </a:p>
          <a:p>
            <a:r>
              <a:rPr lang="ro-RO" dirty="0"/>
              <a:t>Student number:2022387</a:t>
            </a:r>
          </a:p>
          <a:p>
            <a:r>
              <a:rPr lang="ro-RO" dirty="0" err="1"/>
              <a:t>Lecturer:Ffion</a:t>
            </a:r>
            <a:r>
              <a:rPr lang="ro-RO" dirty="0"/>
              <a:t> </a:t>
            </a:r>
            <a:r>
              <a:rPr lang="ro-RO" dirty="0" err="1"/>
              <a:t>Cumberpatch</a:t>
            </a:r>
            <a:r>
              <a:rPr lang="ro-RO" dirty="0"/>
              <a:t> </a:t>
            </a:r>
          </a:p>
          <a:p>
            <a:r>
              <a:rPr lang="ro-RO" dirty="0"/>
              <a:t>Module: </a:t>
            </a:r>
            <a:r>
              <a:rPr lang="ro-RO" dirty="0" err="1"/>
              <a:t>Food</a:t>
            </a:r>
            <a:r>
              <a:rPr lang="ro-RO" dirty="0"/>
              <a:t> &amp;</a:t>
            </a:r>
            <a:r>
              <a:rPr lang="ro-RO" dirty="0" err="1"/>
              <a:t>Beverage</a:t>
            </a:r>
            <a:r>
              <a:rPr lang="ro-RO" dirty="0"/>
              <a:t> </a:t>
            </a:r>
            <a:r>
              <a:rPr lang="ro-RO" dirty="0" err="1"/>
              <a:t>Operations</a:t>
            </a:r>
            <a:r>
              <a:rPr lang="ro-RO"/>
              <a:t> (BMIH4002)</a:t>
            </a:r>
            <a:endParaRPr lang="en-GB" dirty="0"/>
          </a:p>
        </p:txBody>
      </p:sp>
    </p:spTree>
    <p:extLst>
      <p:ext uri="{BB962C8B-B14F-4D97-AF65-F5344CB8AC3E}">
        <p14:creationId xmlns:p14="http://schemas.microsoft.com/office/powerpoint/2010/main" val="648024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3B90C-BD6F-42DF-9304-53D1531FC4E9}"/>
              </a:ext>
            </a:extLst>
          </p:cNvPr>
          <p:cNvSpPr>
            <a:spLocks noGrp="1"/>
          </p:cNvSpPr>
          <p:nvPr>
            <p:ph type="title"/>
          </p:nvPr>
        </p:nvSpPr>
        <p:spPr>
          <a:xfrm>
            <a:off x="1073728" y="337415"/>
            <a:ext cx="10515600" cy="1325563"/>
          </a:xfrm>
        </p:spPr>
        <p:txBody>
          <a:bodyPr/>
          <a:lstStyle/>
          <a:p>
            <a:pPr algn="ctr"/>
            <a:r>
              <a:rPr lang="en-GB" b="1" dirty="0"/>
              <a:t>Restaurant Concept: </a:t>
            </a:r>
            <a:r>
              <a:rPr lang="en-GB" b="1" dirty="0" err="1"/>
              <a:t>Flavorscape</a:t>
            </a:r>
            <a:endParaRPr lang="en-GB" b="1" dirty="0"/>
          </a:p>
        </p:txBody>
      </p:sp>
      <p:graphicFrame>
        <p:nvGraphicFramePr>
          <p:cNvPr id="8" name="Content Placeholder 2">
            <a:extLst>
              <a:ext uri="{FF2B5EF4-FFF2-40B4-BE49-F238E27FC236}">
                <a16:creationId xmlns:a16="http://schemas.microsoft.com/office/drawing/2014/main" id="{ADC5A752-0B27-4B22-B58D-2B339788FF8E}"/>
              </a:ext>
            </a:extLst>
          </p:cNvPr>
          <p:cNvGraphicFramePr>
            <a:graphicFrameLocks noGrp="1"/>
          </p:cNvGraphicFramePr>
          <p:nvPr>
            <p:ph idx="1"/>
            <p:extLst>
              <p:ext uri="{D42A27DB-BD31-4B8C-83A1-F6EECF244321}">
                <p14:modId xmlns:p14="http://schemas.microsoft.com/office/powerpoint/2010/main" val="477965976"/>
              </p:ext>
            </p:extLst>
          </p:nvPr>
        </p:nvGraphicFramePr>
        <p:xfrm>
          <a:off x="1073728" y="1668519"/>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1328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A9A5F-4A3F-4D49-8141-A6619CC181E7}"/>
              </a:ext>
            </a:extLst>
          </p:cNvPr>
          <p:cNvSpPr>
            <a:spLocks noGrp="1"/>
          </p:cNvSpPr>
          <p:nvPr>
            <p:ph type="title"/>
          </p:nvPr>
        </p:nvSpPr>
        <p:spPr/>
        <p:txBody>
          <a:bodyPr/>
          <a:lstStyle/>
          <a:p>
            <a:pPr algn="ctr"/>
            <a:r>
              <a:rPr lang="en-GB" b="1" dirty="0"/>
              <a:t>Target Audience</a:t>
            </a:r>
          </a:p>
        </p:txBody>
      </p:sp>
      <p:graphicFrame>
        <p:nvGraphicFramePr>
          <p:cNvPr id="6" name="Content Placeholder 2">
            <a:extLst>
              <a:ext uri="{FF2B5EF4-FFF2-40B4-BE49-F238E27FC236}">
                <a16:creationId xmlns:a16="http://schemas.microsoft.com/office/drawing/2014/main" id="{F4907E9F-8AB7-4D51-8BDD-DCC3C40E56C1}"/>
              </a:ext>
            </a:extLst>
          </p:cNvPr>
          <p:cNvGraphicFramePr>
            <a:graphicFrameLocks noGrp="1"/>
          </p:cNvGraphicFramePr>
          <p:nvPr>
            <p:ph idx="1"/>
            <p:extLst>
              <p:ext uri="{D42A27DB-BD31-4B8C-83A1-F6EECF244321}">
                <p14:modId xmlns:p14="http://schemas.microsoft.com/office/powerpoint/2010/main" val="429264467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4781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B7F24-5417-4334-958B-56AF37866853}"/>
              </a:ext>
            </a:extLst>
          </p:cNvPr>
          <p:cNvSpPr>
            <a:spLocks noGrp="1"/>
          </p:cNvSpPr>
          <p:nvPr>
            <p:ph type="title"/>
          </p:nvPr>
        </p:nvSpPr>
        <p:spPr/>
        <p:txBody>
          <a:bodyPr/>
          <a:lstStyle/>
          <a:p>
            <a:pPr algn="ctr"/>
            <a:r>
              <a:rPr lang="en-GB" b="1" dirty="0"/>
              <a:t>Menu Highlights</a:t>
            </a:r>
          </a:p>
        </p:txBody>
      </p:sp>
      <p:sp>
        <p:nvSpPr>
          <p:cNvPr id="3" name="Content Placeholder 2">
            <a:extLst>
              <a:ext uri="{FF2B5EF4-FFF2-40B4-BE49-F238E27FC236}">
                <a16:creationId xmlns:a16="http://schemas.microsoft.com/office/drawing/2014/main" id="{0CC60F6A-7F57-4388-AF7D-6D7CC127D69B}"/>
              </a:ext>
            </a:extLst>
          </p:cNvPr>
          <p:cNvSpPr>
            <a:spLocks noGrp="1"/>
          </p:cNvSpPr>
          <p:nvPr>
            <p:ph idx="1"/>
          </p:nvPr>
        </p:nvSpPr>
        <p:spPr/>
        <p:txBody>
          <a:bodyPr>
            <a:normAutofit fontScale="85000" lnSpcReduction="20000"/>
          </a:bodyPr>
          <a:lstStyle/>
          <a:p>
            <a:pPr>
              <a:buFont typeface="Arial" panose="020B0604020202020204" pitchFamily="34" charset="0"/>
              <a:buChar char="•"/>
            </a:pPr>
            <a:r>
              <a:rPr lang="en-GB" b="1" dirty="0"/>
              <a:t>Small Plates &amp; Tapas: </a:t>
            </a:r>
            <a:r>
              <a:rPr lang="en-GB" dirty="0"/>
              <a:t>A tantalizing selection of small plates and tapas from around the world, allowing guests to experience a variety of </a:t>
            </a:r>
            <a:r>
              <a:rPr lang="en-GB" dirty="0" err="1"/>
              <a:t>flavors</a:t>
            </a:r>
            <a:r>
              <a:rPr lang="en-GB" dirty="0"/>
              <a:t> in one sitting.</a:t>
            </a:r>
          </a:p>
          <a:p>
            <a:pPr>
              <a:buFont typeface="Arial" panose="020B0604020202020204" pitchFamily="34" charset="0"/>
              <a:buChar char="•"/>
            </a:pPr>
            <a:r>
              <a:rPr lang="en-GB" b="1" dirty="0"/>
              <a:t>Global Street Food: </a:t>
            </a:r>
            <a:r>
              <a:rPr lang="en-GB" dirty="0"/>
              <a:t>Iconic street food items from different countries, providing a taste of the vibrant street food culture found across the globe.</a:t>
            </a:r>
          </a:p>
          <a:p>
            <a:pPr>
              <a:buFont typeface="Arial" panose="020B0604020202020204" pitchFamily="34" charset="0"/>
              <a:buChar char="•"/>
            </a:pPr>
            <a:r>
              <a:rPr lang="en-GB" b="1" dirty="0"/>
              <a:t>Fusion Dishes: </a:t>
            </a:r>
            <a:r>
              <a:rPr lang="en-GB" dirty="0"/>
              <a:t>Innovative dishes that blend elements from different culinary traditions, creating unique and surprising </a:t>
            </a:r>
            <a:r>
              <a:rPr lang="en-GB" dirty="0" err="1"/>
              <a:t>flavor</a:t>
            </a:r>
            <a:r>
              <a:rPr lang="en-GB" dirty="0"/>
              <a:t> combinations.</a:t>
            </a:r>
          </a:p>
          <a:p>
            <a:pPr>
              <a:buFont typeface="Arial" panose="020B0604020202020204" pitchFamily="34" charset="0"/>
              <a:buChar char="•"/>
            </a:pPr>
            <a:r>
              <a:rPr lang="en-GB" b="1" dirty="0"/>
              <a:t>Locally Sourced Ingredients: </a:t>
            </a:r>
            <a:r>
              <a:rPr lang="en-GB" dirty="0"/>
              <a:t>A commitment to sourcing fresh and seasonal ingredients from local suppliers, supporting sustainability and ensuring the highest quality dishes.</a:t>
            </a:r>
          </a:p>
          <a:p>
            <a:pPr>
              <a:buFont typeface="Arial" panose="020B0604020202020204" pitchFamily="34" charset="0"/>
              <a:buChar char="•"/>
            </a:pPr>
            <a:r>
              <a:rPr lang="en-GB" b="1" dirty="0"/>
              <a:t>Vegetarian &amp; Vegan Options: </a:t>
            </a:r>
            <a:r>
              <a:rPr lang="en-GB" dirty="0"/>
              <a:t>A wide range of vegetarian and vegan dishes to cater to guests with dietary preferences or restrictions.</a:t>
            </a:r>
          </a:p>
          <a:p>
            <a:pPr>
              <a:buFont typeface="Arial" panose="020B0604020202020204" pitchFamily="34" charset="0"/>
              <a:buChar char="•"/>
            </a:pPr>
            <a:r>
              <a:rPr lang="en-GB" b="1" dirty="0"/>
              <a:t>Signature Cocktails &amp; Beverage Pairings: </a:t>
            </a:r>
            <a:r>
              <a:rPr lang="en-GB" dirty="0"/>
              <a:t>A thoughtfully curated selection of signature cocktails and beverage pairings designed to complement and enhance the </a:t>
            </a:r>
            <a:r>
              <a:rPr lang="en-GB" dirty="0" err="1"/>
              <a:t>flavors</a:t>
            </a:r>
            <a:r>
              <a:rPr lang="en-GB" dirty="0"/>
              <a:t> of the dishes.</a:t>
            </a:r>
          </a:p>
          <a:p>
            <a:endParaRPr lang="en-GB" dirty="0"/>
          </a:p>
        </p:txBody>
      </p:sp>
    </p:spTree>
    <p:extLst>
      <p:ext uri="{BB962C8B-B14F-4D97-AF65-F5344CB8AC3E}">
        <p14:creationId xmlns:p14="http://schemas.microsoft.com/office/powerpoint/2010/main" val="33445929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TotalTime>
  <Words>520</Words>
  <Application>Microsoft Office PowerPoint</Application>
  <PresentationFormat>Ecran lat</PresentationFormat>
  <Paragraphs>25</Paragraphs>
  <Slides>4</Slides>
  <Notes>3</Notes>
  <HiddenSlides>0</HiddenSlides>
  <MMClips>0</MMClips>
  <ScaleCrop>false</ScaleCrop>
  <HeadingPairs>
    <vt:vector size="4" baseType="variant">
      <vt:variant>
        <vt:lpstr>Temă</vt:lpstr>
      </vt:variant>
      <vt:variant>
        <vt:i4>1</vt:i4>
      </vt:variant>
      <vt:variant>
        <vt:lpstr>Titluri diapozitive</vt:lpstr>
      </vt:variant>
      <vt:variant>
        <vt:i4>4</vt:i4>
      </vt:variant>
    </vt:vector>
  </HeadingPairs>
  <TitlesOfParts>
    <vt:vector size="5" baseType="lpstr">
      <vt:lpstr>Office Theme</vt:lpstr>
      <vt:lpstr>Hotel Trinity Chain</vt:lpstr>
      <vt:lpstr>Restaurant Concept: Flavorscape</vt:lpstr>
      <vt:lpstr>Target Audience</vt:lpstr>
      <vt:lpstr>Menu Highlights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Trinity Chain</dc:title>
  <dc:creator>Edwin Mutendwa</dc:creator>
  <cp:lastModifiedBy>Iuliana-Gabriela Vasile (2022387)</cp:lastModifiedBy>
  <cp:revision>8</cp:revision>
  <dcterms:created xsi:type="dcterms:W3CDTF">2023-05-23T08:14:47Z</dcterms:created>
  <dcterms:modified xsi:type="dcterms:W3CDTF">2023-05-25T06:55:44Z</dcterms:modified>
</cp:coreProperties>
</file>