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534B79-396C-934C-9D06-A7A779638A79}" v="10" dt="2026-07-12T13:59:06.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307"/>
    <p:restoredTop sz="94610"/>
  </p:normalViewPr>
  <p:slideViewPr>
    <p:cSldViewPr snapToGrid="0" snapToObjects="1">
      <p:cViewPr varScale="1">
        <p:scale>
          <a:sx n="143" d="100"/>
          <a:sy n="143" d="100"/>
        </p:scale>
        <p:origin x="200" y="4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crosoft.com/microsoft"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Ramzi Djemai</a:t>
            </a:r>
          </a:p>
          <a:p>
            <a:pPr marL="0" indent="0">
              <a:buNone/>
            </a:pPr>
            <a:r>
              <a:rPr lang="en-US" sz="1600" dirty="0">
                <a:solidFill>
                  <a:srgbClr val="1A1A1A"/>
                </a:solidFill>
                <a:latin typeface="Calibri" pitchFamily="34" charset="0"/>
                <a:ea typeface="Calibri" pitchFamily="34" charset="-122"/>
                <a:cs typeface="Calibri" pitchFamily="34" charset="-120"/>
              </a:rPr>
              <a:t>Student : Irene Canellada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[Irene1]  |  [Name 2]  |  [Name 3]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[ID 1]  |  [ID 2]  |  [ID 3]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[AI Tool Name] (insert URL) on [DATE]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Irene]</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Jaqueline]</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Warley]</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Edith]</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Riverdale Nursing Home -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[Irene]  |  [2539241]</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24288" y="1371600"/>
            <a:ext cx="8619082" cy="3606695"/>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GB" dirty="0"/>
              <a:t>Microsoft Teams is a teamwork app that lets team members talk and work together from  anywhere, including video calls, meetings, file sharing, and more.</a:t>
            </a:r>
          </a:p>
          <a:p>
            <a:pPr marL="285750" indent="-285750">
              <a:buSzPct val="100000"/>
              <a:buFont typeface="Arial" panose="020B0604020202020204" pitchFamily="34" charset="0"/>
              <a:buChar char="•"/>
            </a:pPr>
            <a:endParaRPr lang="en-GB" dirty="0"/>
          </a:p>
          <a:p>
            <a:pPr marL="285750" indent="-285750">
              <a:buSzPct val="100000"/>
              <a:buFont typeface="Arial" panose="020B0604020202020204" pitchFamily="34" charset="0"/>
              <a:buChar char="•"/>
            </a:pPr>
            <a:r>
              <a:rPr lang="en-GB" dirty="0"/>
              <a:t>Teams is a easy communication tool that is suitable for staff to use because it provides a remote connection despite location.</a:t>
            </a:r>
          </a:p>
          <a:p>
            <a:pPr marL="285750" indent="-285750">
              <a:buSzPct val="100000"/>
              <a:buFont typeface="Arial" panose="020B0604020202020204" pitchFamily="34" charset="0"/>
              <a:buChar char="•"/>
            </a:pPr>
            <a:endParaRPr lang="en-GB" dirty="0"/>
          </a:p>
          <a:p>
            <a:pPr marL="285750" indent="-285750">
              <a:buSzPct val="100000"/>
              <a:buFont typeface="Arial" panose="020B0604020202020204" pitchFamily="34" charset="0"/>
              <a:buChar char="•"/>
            </a:pPr>
            <a:r>
              <a:rPr lang="en-GB" dirty="0"/>
              <a:t>It enhances communication, collaboration and productivity by integrating essential teamwork tools within a secure digital environment.</a:t>
            </a:r>
          </a:p>
          <a:p>
            <a:pPr marL="285750" indent="-285750">
              <a:buSzPct val="100000"/>
              <a:buFont typeface="Arial" panose="020B0604020202020204" pitchFamily="34" charset="0"/>
              <a:buChar char="•"/>
            </a:pPr>
            <a:endParaRPr lang="en-GB" dirty="0"/>
          </a:p>
          <a:p>
            <a:pPr marL="285750" indent="-285750">
              <a:buSzPct val="100000"/>
              <a:buFont typeface="Arial" panose="020B0604020202020204" pitchFamily="34" charset="0"/>
              <a:buChar char="•"/>
            </a:pPr>
            <a:r>
              <a:rPr lang="en-GB" dirty="0"/>
              <a:t>Advantages of Microsoft Teams improved communications, support virtual meetings  and video conference, calling can be handled in a single platform instead of multiple separate tools.</a:t>
            </a:r>
            <a:endParaRPr lang="en-US" dirty="0"/>
          </a:p>
          <a:p>
            <a:pPr>
              <a:buSzPct val="100000"/>
            </a:pPr>
            <a:endParaRPr lang="en-US"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r>
              <a:rPr lang="en-US" sz="1600" dirty="0"/>
              <a:t>Although Teams is widely used  communication and collaboration platform but poor connection can</a:t>
            </a:r>
          </a:p>
          <a:p>
            <a:pPr>
              <a:buSzPct val="100000"/>
            </a:pPr>
            <a:r>
              <a:rPr lang="en-US" sz="1600" dirty="0"/>
              <a:t>Impact calls, meetings and file sharing.</a:t>
            </a:r>
          </a:p>
          <a:p>
            <a:pPr>
              <a:buSzPct val="100000"/>
            </a:pPr>
            <a:endParaRPr lang="en-US" sz="1400" dirty="0"/>
          </a:p>
        </p:txBody>
      </p:sp>
      <p:sp>
        <p:nvSpPr>
          <p:cNvPr id="15" name="TextBox 14">
            <a:extLst>
              <a:ext uri="{FF2B5EF4-FFF2-40B4-BE49-F238E27FC236}">
                <a16:creationId xmlns:a16="http://schemas.microsoft.com/office/drawing/2014/main" id="{87C029F4-2A6E-315B-D8E1-CA31CFA1BC81}"/>
              </a:ext>
            </a:extLst>
          </p:cNvPr>
          <p:cNvSpPr txBox="1"/>
          <p:nvPr/>
        </p:nvSpPr>
        <p:spPr>
          <a:xfrm>
            <a:off x="405442" y="1613140"/>
            <a:ext cx="4360296" cy="923330"/>
          </a:xfrm>
          <a:prstGeom prst="rect">
            <a:avLst/>
          </a:prstGeom>
          <a:noFill/>
        </p:spPr>
        <p:txBody>
          <a:bodyPr wrap="none" rtlCol="0">
            <a:spAutoFit/>
          </a:bodyPr>
          <a:lstStyle/>
          <a:p>
            <a:r>
              <a:rPr lang="en-US" dirty="0"/>
              <a:t>Microsoft Teams is a reliable tool that  </a:t>
            </a:r>
          </a:p>
          <a:p>
            <a:r>
              <a:rPr lang="en-US" dirty="0"/>
              <a:t>Support collaboration and digital healthcare </a:t>
            </a:r>
          </a:p>
          <a:p>
            <a:r>
              <a:rPr lang="en-US" dirty="0"/>
              <a:t>Delivery.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25492184"/>
              </p:ext>
            </p:extLst>
          </p:nvPr>
        </p:nvGraphicFramePr>
        <p:xfrm>
          <a:off x="411480" y="1097280"/>
          <a:ext cx="8321040" cy="3718560"/>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charset="0"/>
                          <a:cs typeface="Calibri" pitchFamily="34" charset="-120"/>
                        </a:rPr>
                        <a:t>Increased productivity,</a:t>
                      </a:r>
                    </a:p>
                    <a:p>
                      <a:pPr marL="0" indent="0">
                        <a:buNone/>
                      </a:pPr>
                      <a:r>
                        <a:rPr lang="en-US" sz="1300" dirty="0">
                          <a:solidFill>
                            <a:srgbClr val="1A1A1A"/>
                          </a:solidFill>
                          <a:latin typeface="Calibri" pitchFamily="34" charset="0"/>
                          <a:ea typeface="Calibri" charset="0"/>
                          <a:cs typeface="Calibri" pitchFamily="34" charset="-120"/>
                        </a:rPr>
                        <a:t>Easy meeting management in a</a:t>
                      </a:r>
                    </a:p>
                    <a:p>
                      <a:pPr marL="0" indent="0">
                        <a:buNone/>
                      </a:pPr>
                      <a:r>
                        <a:rPr lang="en-US" sz="1300" dirty="0">
                          <a:solidFill>
                            <a:srgbClr val="1A1A1A"/>
                          </a:solidFill>
                          <a:latin typeface="Calibri" pitchFamily="34" charset="0"/>
                          <a:ea typeface="Calibri" charset="0"/>
                          <a:cs typeface="Calibri" pitchFamily="34" charset="-120"/>
                        </a:rPr>
                        <a:t>Single workplace. (Microsoft, 2020).</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charset="0"/>
                          <a:cs typeface="Calibri" pitchFamily="34" charset="-120"/>
                        </a:rPr>
                        <a:t>Large meetings and extensive use of features can affect application performance. (Microsoft, 2020).</a:t>
                      </a:r>
                    </a:p>
                    <a:p>
                      <a:pPr marL="0" indent="0">
                        <a:buNone/>
                      </a:pP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Summarise the group's overall findings - what do your tool recommendations mean for Riverdale as a whole?</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33273"/>
            <a:ext cx="8321040" cy="3904487"/>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Journal Article: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Website: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Microsoft (2020). Title of webpage [ Video calling conferencing, Meetings, Calling | Microsoft Teams]. Available at: </a:t>
            </a:r>
            <a:r>
              <a:rPr lang="en-US" sz="1400" dirty="0">
                <a:solidFill>
                  <a:srgbClr val="555555"/>
                </a:solidFill>
                <a:latin typeface="Calibri" pitchFamily="34" charset="0"/>
                <a:ea typeface="Calibri" pitchFamily="34" charset="-122"/>
                <a:cs typeface="Calibri" pitchFamily="34" charset="-120"/>
                <a:hlinkClick r:id="rId3"/>
              </a:rPr>
              <a:t>https://www.microsoft.com/microsoft</a:t>
            </a:r>
            <a:r>
              <a:rPr lang="en-US" sz="1400" dirty="0">
                <a:solidFill>
                  <a:srgbClr val="555555"/>
                </a:solidFill>
                <a:latin typeface="Calibri" pitchFamily="34" charset="0"/>
                <a:ea typeface="Calibri" pitchFamily="34" charset="-122"/>
                <a:cs typeface="Calibri" pitchFamily="34" charset="-120"/>
              </a:rPr>
              <a:t> teams (Accessed: July 12 2026).</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[Replace this text with your actual references]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2599</TotalTime>
  <Words>2448</Words>
  <Application>Microsoft Macintosh PowerPoint</Application>
  <PresentationFormat>On-screen Show (16:9)</PresentationFormat>
  <Paragraphs>187</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irene canellada</cp:lastModifiedBy>
  <cp:revision>6</cp:revision>
  <dcterms:created xsi:type="dcterms:W3CDTF">2026-06-21T15:50:06Z</dcterms:created>
  <dcterms:modified xsi:type="dcterms:W3CDTF">2026-07-13T12:35:21Z</dcterms:modified>
</cp:coreProperties>
</file>