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996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63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40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806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75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921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71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679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831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314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815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2EB02-BF2A-45FE-9463-A405333B0964}" type="datetimeFigureOut">
              <a:rPr lang="en-GB" smtClean="0"/>
              <a:t>06/03/2014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458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2.bp.blogspot.com/-d9b8zjs5qNE/UZsrYcnpCNI/AAAAAAAABEw/YSoRU6sDIWs/s1600/DSC00539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AHAN5007</a:t>
            </a:r>
            <a:br>
              <a:rPr lang="en-GB" dirty="0" smtClean="0"/>
            </a:br>
            <a:r>
              <a:rPr lang="en-GB" dirty="0" smtClean="0"/>
              <a:t>The Body, Culture and Society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Medical and Social Models of Disability</a:t>
            </a:r>
          </a:p>
          <a:p>
            <a:r>
              <a:rPr lang="en-GB" dirty="0" smtClean="0"/>
              <a:t>7 March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736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Rise of Disability with Industrialisation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2" descr="http://overthrowingilluminati.files.wordpress.com/2013/08/industrial_revolu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62310"/>
            <a:ext cx="7773356" cy="545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484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Those unable to work in the factory were removed from mainstream society.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Asylum for the deaf and dumb, Camberwell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84017"/>
            <a:ext cx="7284061" cy="522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274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By contrast, agricultural and smaller-scale production may be more amenable to different impairments.</a:t>
            </a:r>
            <a:endParaRPr lang="en-GB" sz="3600" dirty="0"/>
          </a:p>
        </p:txBody>
      </p:sp>
      <p:pic>
        <p:nvPicPr>
          <p:cNvPr id="3074" name="Picture 2" descr="http://2.bp.blogspot.com/-d9b8zjs5qNE/UZsrYcnpCNI/AAAAAAAABEw/YSoRU6sDIWs/s400/DSC00539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94929"/>
            <a:ext cx="6192688" cy="464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588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Three periods of history (</a:t>
            </a:r>
            <a:r>
              <a:rPr lang="en-GB" sz="3600" dirty="0" err="1" smtClean="0"/>
              <a:t>Finklestein</a:t>
            </a:r>
            <a:r>
              <a:rPr lang="en-GB" sz="3600" dirty="0" smtClean="0"/>
              <a:t>, 1980)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Phase 1 (pre-industrial) – rural based economies, disabled people participate fully according to their individual ability – seen as part of the natural order of things</a:t>
            </a:r>
          </a:p>
          <a:p>
            <a:r>
              <a:rPr lang="en-GB" dirty="0" smtClean="0"/>
              <a:t>Phase 2 (industrial) – work shifted from home to factory and disabled people excluded</a:t>
            </a:r>
          </a:p>
          <a:p>
            <a:r>
              <a:rPr lang="en-GB" dirty="0" smtClean="0"/>
              <a:t>Phase 3 – more enlightened work practices and new technology will once again foster inclusion of people with disabilities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949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Disability and the Eugenics Movements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Disabilities were seen as inherited traits to be removed from the population’s gene pool.</a:t>
            </a:r>
          </a:p>
          <a:p>
            <a:r>
              <a:rPr lang="en-GB" i="1" dirty="0" smtClean="0"/>
              <a:t>"The multiplication of the feeble-minded is a very terrible danger to the race.”</a:t>
            </a:r>
          </a:p>
          <a:p>
            <a:pPr lvl="1"/>
            <a:r>
              <a:rPr lang="en-GB" dirty="0" smtClean="0"/>
              <a:t>(Winston Churchill, 1910)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Nazi Germany, disabled people were subject to forced sterilisation and, later, mass murder.</a:t>
            </a:r>
          </a:p>
          <a:p>
            <a:endParaRPr lang="en-GB" dirty="0"/>
          </a:p>
        </p:txBody>
      </p:sp>
      <p:pic>
        <p:nvPicPr>
          <p:cNvPr id="5124" name="Picture 4" descr="http://www.ushmm.org/m/img/73719-700x3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147" y="4077072"/>
            <a:ext cx="4109605" cy="1966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53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After WWII many servicemen returned from the war with disabilities from injuries sustained in the fighting.</a:t>
            </a:r>
          </a:p>
          <a:p>
            <a:r>
              <a:rPr lang="en-GB" dirty="0"/>
              <a:t>Disabled Persons (Employment) Act </a:t>
            </a:r>
            <a:r>
              <a:rPr lang="en-GB" dirty="0" smtClean="0"/>
              <a:t>1944 introduced </a:t>
            </a:r>
            <a:r>
              <a:rPr lang="en-GB" dirty="0"/>
              <a:t>the concept of ‘</a:t>
            </a:r>
            <a:r>
              <a:rPr lang="en-GB" i="1" dirty="0"/>
              <a:t>Registered Disabled Persons</a:t>
            </a:r>
            <a:r>
              <a:rPr lang="en-GB" dirty="0"/>
              <a:t>’. 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Act stated that any workforce employing more than 20 people had to have 4% of its workforce as Registered Disabled </a:t>
            </a:r>
            <a:r>
              <a:rPr lang="en-GB" dirty="0" smtClean="0"/>
              <a:t>People.</a:t>
            </a:r>
          </a:p>
          <a:p>
            <a:r>
              <a:rPr lang="en-GB" dirty="0" smtClean="0"/>
              <a:t>The Act defined people in terms of what they could </a:t>
            </a:r>
            <a:r>
              <a:rPr lang="en-GB" i="1" dirty="0" smtClean="0"/>
              <a:t>not</a:t>
            </a:r>
            <a:r>
              <a:rPr lang="en-GB" dirty="0" smtClean="0"/>
              <a:t> do rather than in terms of their relative skills.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14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Medical model of disability as an abnormal condition to be treated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 hangingPunct="0"/>
            <a:r>
              <a:rPr lang="en-US" dirty="0"/>
              <a:t>Disability is </a:t>
            </a:r>
            <a:r>
              <a:rPr lang="en-US" dirty="0" smtClean="0"/>
              <a:t>seen as </a:t>
            </a:r>
            <a:r>
              <a:rPr lang="en-US" dirty="0"/>
              <a:t>an organic condition.  The search for biological causes overrides all other factors.</a:t>
            </a:r>
            <a:endParaRPr lang="en-GB" dirty="0"/>
          </a:p>
          <a:p>
            <a:pPr lvl="0" hangingPunct="0"/>
            <a:r>
              <a:rPr lang="en-US" dirty="0"/>
              <a:t>Disease is a temporary state that can be cured by medical intervention.</a:t>
            </a:r>
            <a:endParaRPr lang="en-GB" dirty="0"/>
          </a:p>
          <a:p>
            <a:pPr lvl="0" hangingPunct="0"/>
            <a:r>
              <a:rPr lang="en-US" dirty="0"/>
              <a:t>Disease (and disability) is something </a:t>
            </a:r>
            <a:r>
              <a:rPr lang="en-US" dirty="0" smtClean="0"/>
              <a:t>passively </a:t>
            </a:r>
            <a:r>
              <a:rPr lang="en-US" dirty="0"/>
              <a:t>experienced by the 'sick' (or disabled) individual who is then the object of treatment.</a:t>
            </a:r>
            <a:endParaRPr lang="en-GB" dirty="0"/>
          </a:p>
          <a:p>
            <a:pPr lvl="0" hangingPunct="0"/>
            <a:r>
              <a:rPr lang="en-US" dirty="0"/>
              <a:t>The application of medicine is a reactive (rather than proactive) process.</a:t>
            </a:r>
            <a:endParaRPr lang="en-GB" dirty="0"/>
          </a:p>
          <a:p>
            <a:pPr lvl="0" hangingPunct="0"/>
            <a:r>
              <a:rPr lang="en-US" dirty="0"/>
              <a:t>Treatment is undertaken in a medical or </a:t>
            </a:r>
            <a:r>
              <a:rPr lang="en-GB" dirty="0" err="1"/>
              <a:t>medicalised</a:t>
            </a:r>
            <a:r>
              <a:rPr lang="en-US" dirty="0"/>
              <a:t> environment</a:t>
            </a:r>
            <a:r>
              <a:rPr lang="en-US" dirty="0" smtClean="0"/>
              <a:t>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08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"Medicine subjects us to possible private and public invalidation by others...it has a tendency to ignore, minimise the importance of, or deny outright any of my bodily experiences that it cannot explain."</a:t>
            </a:r>
          </a:p>
          <a:p>
            <a:pPr lvl="1"/>
            <a:r>
              <a:rPr lang="en-GB" dirty="0"/>
              <a:t>(Wendell, </a:t>
            </a:r>
            <a:r>
              <a:rPr lang="en-GB" dirty="0" smtClean="0"/>
              <a:t>1996)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26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Emergence of the ‘Disability Movement’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1960s and 1970s see disabled people demanding more autonomy in their lives.</a:t>
            </a:r>
          </a:p>
          <a:p>
            <a:r>
              <a:rPr lang="en-GB" dirty="0" smtClean="0"/>
              <a:t>Focused on the </a:t>
            </a:r>
            <a:r>
              <a:rPr lang="en-GB" i="1" dirty="0" smtClean="0"/>
              <a:t>right</a:t>
            </a:r>
            <a:r>
              <a:rPr lang="en-GB" dirty="0" smtClean="0"/>
              <a:t> to more equitable social treatment and equality of opportunity</a:t>
            </a:r>
          </a:p>
          <a:p>
            <a:r>
              <a:rPr lang="en-GB" dirty="0" err="1" smtClean="0"/>
              <a:t>Analagous</a:t>
            </a:r>
            <a:r>
              <a:rPr lang="en-GB" dirty="0" smtClean="0"/>
              <a:t> to other civil rights movements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89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Model of Disability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Argues that it is society, not a medical condition, that disables certain people.</a:t>
            </a:r>
          </a:p>
          <a:p>
            <a:r>
              <a:rPr lang="en-GB" dirty="0" smtClean="0"/>
              <a:t>Therefore, the solution to the problem lies with society – needs to be more accommodating of different bodies and abilities.</a:t>
            </a:r>
          </a:p>
          <a:p>
            <a:r>
              <a:rPr lang="en-GB" dirty="0" smtClean="0"/>
              <a:t>Has been critiqued as ignoring the role of the body and potential for medical/technological treatments that many people would benefit from.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82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1548</TotalTime>
  <Words>491</Words>
  <Application>Microsoft Office PowerPoint</Application>
  <PresentationFormat>On-screen Show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AHAN5007 The Body, Culture and Society</vt:lpstr>
      <vt:lpstr>Rise of Disability with Industrialisation</vt:lpstr>
      <vt:lpstr>Those unable to work in the factory were removed from mainstream society.</vt:lpstr>
      <vt:lpstr>By contrast, agricultural and smaller-scale production may be more amenable to different impairments.</vt:lpstr>
      <vt:lpstr>Three periods of history (Finklestein, 1980)</vt:lpstr>
      <vt:lpstr>Disability and the Eugenics Movements</vt:lpstr>
      <vt:lpstr>PowerPoint Presentation</vt:lpstr>
      <vt:lpstr>Medical model of disability as an abnormal condition to be treated</vt:lpstr>
      <vt:lpstr>PowerPoint Presentation</vt:lpstr>
      <vt:lpstr>Emergence of the ‘Disability Movement’</vt:lpstr>
      <vt:lpstr>Social Model of Disability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AHAN5007 The Body, Culture and Society</dc:title>
  <dc:creator>Rachel Casiday</dc:creator>
  <cp:lastModifiedBy>Rachel Casiday</cp:lastModifiedBy>
  <cp:revision>8</cp:revision>
  <dcterms:created xsi:type="dcterms:W3CDTF">2014-03-06T14:30:33Z</dcterms:created>
  <dcterms:modified xsi:type="dcterms:W3CDTF">2014-03-07T16:18:58Z</dcterms:modified>
</cp:coreProperties>
</file>