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64801-C998-F588-2B45-AAF2FF837E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7D9021-25CA-2D3B-CCEA-3DF82C8978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AFE85-EB57-C0B4-FFBC-31FA19EED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854C-C8AF-4034-B527-680860C6705E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8659AA-029F-A74C-04C2-1E921509A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1A400E-B7E0-B165-9185-06917A15F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90D4-ABEF-476E-A55E-AC5A05FED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971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DE764-EC3B-DEE1-0673-1246ADCCA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70A41F-571C-53BB-9B20-1A60E2B075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85A897-6DAC-ECDD-CC55-A2B6B3B28F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854C-C8AF-4034-B527-680860C6705E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264DE6-320B-B70C-68DA-D4F5B222B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240F4-C34C-32A4-FE45-8BA201DD3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90D4-ABEF-476E-A55E-AC5A05FED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685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2275E-CDA0-9F86-B92A-AA1F07350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7D3247-6638-2C10-16CE-01FDFC5F1F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D85365-2992-757B-5DF1-0036509DE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854C-C8AF-4034-B527-680860C6705E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8E9BE5-8821-9130-B437-330007CE70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BC978D-31D2-76D1-1933-38A2B4DEA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90D4-ABEF-476E-A55E-AC5A05FED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2247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9B877-7F1F-20C4-625F-EB655FA96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CB159-BA46-B99A-D0E5-BCBFB506DB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6B2634-F924-60B4-F7E9-07014F18A2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45C397-B07F-BF64-386A-63F191E77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854C-C8AF-4034-B527-680860C6705E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412780-5AC4-D3E9-A5C2-0643C2114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F4E5BD-DC09-D78C-959A-D7A7E03BA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90D4-ABEF-476E-A55E-AC5A05FED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6344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AD8CD-08C7-3C24-FDF0-CB769EF0D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F02DB6-E888-5408-AD6B-D96EBC6046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E5AE7F-B2A9-8CC3-A1F1-1584447A5E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CBD731-FDF4-B2CF-B7F3-9C17C447A4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A1DE5E-4457-4ACD-C558-D80DEB3073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3ED4C3-067C-73C0-7847-E9C30C8CF7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854C-C8AF-4034-B527-680860C6705E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7AF99E-B3F3-0F06-0F68-8D0330185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A6E5AD-4CAD-24B6-DEE6-D33A4CD01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90D4-ABEF-476E-A55E-AC5A05FED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220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89FE3-B37A-8087-81BF-5DA299C8A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26814-E1E8-5A9C-2A38-28C62C678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854C-C8AF-4034-B527-680860C6705E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13F68F-4AF1-54BC-3CAC-C5FE7542DD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CF7C62-3735-3C55-9E58-1E4188280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90D4-ABEF-476E-A55E-AC5A05FED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03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C5532A-5FEB-3BBF-13DF-EB0F8C716E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854C-C8AF-4034-B527-680860C6705E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1416CE-ED2C-0269-BDB1-0B54F1C00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BF001C-6876-DB4D-0CEC-1EAF88947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90D4-ABEF-476E-A55E-AC5A05FED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557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891C4-CBBE-8DA8-1ABF-38091C7B2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8F52BB-7A0A-F88D-B3E1-0CF095C95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F9ACF7-7D10-149B-E4CF-62F72B1D09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7602AF-5DCC-C7BD-1CF1-BE0F75F6B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854C-C8AF-4034-B527-680860C6705E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B25BE0-9911-442B-D892-6CAF7F4EC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BED5CD-1F0A-1C74-6452-23452E709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90D4-ABEF-476E-A55E-AC5A05FED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5467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56BFC-2188-035A-97CE-C756D9969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750249-3863-6E75-09A3-E53307473F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748DCC-9308-F01B-2A62-BE1091A886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7A4A62-8229-A0B1-E607-39E8653BF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854C-C8AF-4034-B527-680860C6705E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3479CA-F88F-A005-4B0F-F4A349FA8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2CC753-4B9B-C110-3446-3B873BD9E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90D4-ABEF-476E-A55E-AC5A05FED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414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64650-7C43-B9A8-2E8D-F753EA7B0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13A539-189C-D246-E61E-44E722B9F5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56B739-CF78-B497-23AB-D5AB4983F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854C-C8AF-4034-B527-680860C6705E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82A5F7-1C90-747A-DCD2-CF7AFE973B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6C5ED7-F605-CDA6-EC6E-C9188A9B8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90D4-ABEF-476E-A55E-AC5A05FED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235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41A2DD-81D3-25B4-5C20-B1B81C0D71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3ACD6E-C412-C19D-B3E8-5FFFEC578B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138B60-D625-8CF9-09ED-E78BD0168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854C-C8AF-4034-B527-680860C6705E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18F600-E106-DDD8-72E4-9C035B008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4DBEC-BC1A-6595-FBC8-A809F419A5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90D4-ABEF-476E-A55E-AC5A05FED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882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DE64F2-8CFC-765E-41D2-0FFA1171F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386141-BC42-F4FC-9B0F-A5F276939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F2DF1C-FCDF-4102-2646-8FD3DC6FB1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E1854C-C8AF-4034-B527-680860C6705E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16C382-39EA-0E09-5545-293DCF5F08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B6C6E0-F0D1-4DCF-4A8B-2CB71FD97E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B990D4-ABEF-476E-A55E-AC5A05FED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0393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whiteboard&#10;&#10;Description automatically generated">
            <a:extLst>
              <a:ext uri="{FF2B5EF4-FFF2-40B4-BE49-F238E27FC236}">
                <a16:creationId xmlns:a16="http://schemas.microsoft.com/office/drawing/2014/main" id="{5BFFCD11-F244-A7DA-BCC0-61A1F5766E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596" y="180258"/>
            <a:ext cx="11561118" cy="6497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9443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Rocio Garcia (2022578)</dc:creator>
  <cp:lastModifiedBy>Rocio Garcia (2022578)</cp:lastModifiedBy>
  <cp:revision>2</cp:revision>
  <dcterms:created xsi:type="dcterms:W3CDTF">2022-05-25T15:48:19Z</dcterms:created>
  <dcterms:modified xsi:type="dcterms:W3CDTF">2022-05-25T15:51:00Z</dcterms:modified>
</cp:coreProperties>
</file>