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1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2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0" r:id="rId3"/>
    <p:sldId id="264" r:id="rId4"/>
    <p:sldId id="257" r:id="rId5"/>
    <p:sldId id="258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6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E58"/>
    <a:srgbClr val="FFCF8B"/>
    <a:srgbClr val="0759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914ABB-4D9D-46C5-913F-BF0C12CEF5C0}" v="190" dt="2024-01-25T14:04:25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68050" autoAdjust="0"/>
  </p:normalViewPr>
  <p:slideViewPr>
    <p:cSldViewPr snapToGrid="0">
      <p:cViewPr varScale="1">
        <p:scale>
          <a:sx n="72" d="100"/>
          <a:sy n="72" d="100"/>
        </p:scale>
        <p:origin x="9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Jones (PTHB – Occupational therapy)" userId="c2b1f86a-123c-4cb9-a481-7f7b3cedb207" providerId="ADAL" clId="{D1914ABB-4D9D-46C5-913F-BF0C12CEF5C0}"/>
    <pc:docChg chg="undo custSel addSld delSld modSld sldOrd">
      <pc:chgData name="Sian Jones (PTHB – Occupational therapy)" userId="c2b1f86a-123c-4cb9-a481-7f7b3cedb207" providerId="ADAL" clId="{D1914ABB-4D9D-46C5-913F-BF0C12CEF5C0}" dt="2024-01-25T14:04:25.634" v="3376"/>
      <pc:docMkLst>
        <pc:docMk/>
      </pc:docMkLst>
      <pc:sldChg chg="addSp delSp modSp mod">
        <pc:chgData name="Sian Jones (PTHB – Occupational therapy)" userId="c2b1f86a-123c-4cb9-a481-7f7b3cedb207" providerId="ADAL" clId="{D1914ABB-4D9D-46C5-913F-BF0C12CEF5C0}" dt="2023-12-14T09:59:24.033" v="515" actId="1076"/>
        <pc:sldMkLst>
          <pc:docMk/>
          <pc:sldMk cId="4117303857" sldId="256"/>
        </pc:sldMkLst>
        <pc:spChg chg="add mod">
          <ac:chgData name="Sian Jones (PTHB – Occupational therapy)" userId="c2b1f86a-123c-4cb9-a481-7f7b3cedb207" providerId="ADAL" clId="{D1914ABB-4D9D-46C5-913F-BF0C12CEF5C0}" dt="2023-12-14T09:28:21.626" v="212" actId="1076"/>
          <ac:spMkLst>
            <pc:docMk/>
            <pc:sldMk cId="4117303857" sldId="256"/>
            <ac:spMk id="2" creationId="{88458B09-5FEC-DCCD-D170-530654257F1F}"/>
          </ac:spMkLst>
        </pc:spChg>
        <pc:spChg chg="add del">
          <ac:chgData name="Sian Jones (PTHB – Occupational therapy)" userId="c2b1f86a-123c-4cb9-a481-7f7b3cedb207" providerId="ADAL" clId="{D1914ABB-4D9D-46C5-913F-BF0C12CEF5C0}" dt="2023-12-14T08:58:11.946" v="4" actId="478"/>
          <ac:spMkLst>
            <pc:docMk/>
            <pc:sldMk cId="4117303857" sldId="256"/>
            <ac:spMk id="6" creationId="{FA28FC03-95F6-97EC-ABCB-950189F83FFB}"/>
          </ac:spMkLst>
        </pc:spChg>
        <pc:picChg chg="add del">
          <ac:chgData name="Sian Jones (PTHB – Occupational therapy)" userId="c2b1f86a-123c-4cb9-a481-7f7b3cedb207" providerId="ADAL" clId="{D1914ABB-4D9D-46C5-913F-BF0C12CEF5C0}" dt="2023-12-14T09:25:53.870" v="204" actId="478"/>
          <ac:picMkLst>
            <pc:docMk/>
            <pc:sldMk cId="4117303857" sldId="256"/>
            <ac:picMk id="4" creationId="{D6EEC52F-64BA-C2DE-CE58-14B2C5E88419}"/>
          </ac:picMkLst>
        </pc:picChg>
        <pc:picChg chg="add del mod">
          <ac:chgData name="Sian Jones (PTHB – Occupational therapy)" userId="c2b1f86a-123c-4cb9-a481-7f7b3cedb207" providerId="ADAL" clId="{D1914ABB-4D9D-46C5-913F-BF0C12CEF5C0}" dt="2023-12-14T09:05:08.885" v="55" actId="1076"/>
          <ac:picMkLst>
            <pc:docMk/>
            <pc:sldMk cId="4117303857" sldId="256"/>
            <ac:picMk id="5" creationId="{ED5B703F-9851-9DFA-0D46-780F96F11DBA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09:59:24.033" v="515" actId="1076"/>
          <ac:picMkLst>
            <pc:docMk/>
            <pc:sldMk cId="4117303857" sldId="256"/>
            <ac:picMk id="8" creationId="{56E922FD-D18C-9C9D-47FF-594BDF111E7E}"/>
          </ac:picMkLst>
        </pc:picChg>
      </pc:sldChg>
      <pc:sldChg chg="addSp delSp modSp mod ord delAnim modAnim">
        <pc:chgData name="Sian Jones (PTHB – Occupational therapy)" userId="c2b1f86a-123c-4cb9-a481-7f7b3cedb207" providerId="ADAL" clId="{D1914ABB-4D9D-46C5-913F-BF0C12CEF5C0}" dt="2024-01-25T10:06:12.885" v="1673"/>
        <pc:sldMkLst>
          <pc:docMk/>
          <pc:sldMk cId="1758322002" sldId="257"/>
        </pc:sldMkLst>
        <pc:spChg chg="del">
          <ac:chgData name="Sian Jones (PTHB – Occupational therapy)" userId="c2b1f86a-123c-4cb9-a481-7f7b3cedb207" providerId="ADAL" clId="{D1914ABB-4D9D-46C5-913F-BF0C12CEF5C0}" dt="2023-12-14T08:58:47.880" v="12" actId="478"/>
          <ac:spMkLst>
            <pc:docMk/>
            <pc:sldMk cId="1758322002" sldId="257"/>
            <ac:spMk id="2" creationId="{1716BBFD-F113-400A-D625-8141662FF023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5" creationId="{DB0C2CDC-1BFA-929E-7C6A-803FC094FD6C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6" creationId="{DE5A7011-A515-87AB-A409-01DEEA456F39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0:28:50.794" v="587" actId="1076"/>
          <ac:spMkLst>
            <pc:docMk/>
            <pc:sldMk cId="1758322002" sldId="257"/>
            <ac:spMk id="7" creationId="{9233EDAD-E599-BA7C-23BB-3C2B834CBB9A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9" creationId="{46D3887C-005B-8652-F72F-902C56E52C4A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11" creationId="{1F702A48-B385-F46C-8F24-254B20390E5F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12" creationId="{2AC8EDD8-1603-F819-B50E-BC3BEB1D6B01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14T09:33:02.693" v="239" actId="478"/>
          <ac:spMkLst>
            <pc:docMk/>
            <pc:sldMk cId="1758322002" sldId="257"/>
            <ac:spMk id="13" creationId="{6C4F5EB3-79F4-53CE-B637-32CBE538276F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14" creationId="{36D605CA-BAC2-DFE5-3610-AE6AA274F95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27.163" v="6" actId="478"/>
          <ac:spMkLst>
            <pc:docMk/>
            <pc:sldMk cId="1758322002" sldId="257"/>
            <ac:spMk id="16" creationId="{EFEC40CD-04A3-A130-4D60-1831B1FC761F}"/>
          </ac:spMkLst>
        </pc:spChg>
        <pc:spChg chg="del mod">
          <ac:chgData name="Sian Jones (PTHB – Occupational therapy)" userId="c2b1f86a-123c-4cb9-a481-7f7b3cedb207" providerId="ADAL" clId="{D1914ABB-4D9D-46C5-913F-BF0C12CEF5C0}" dt="2023-12-14T08:58:45.581" v="11" actId="478"/>
          <ac:spMkLst>
            <pc:docMk/>
            <pc:sldMk cId="1758322002" sldId="257"/>
            <ac:spMk id="23" creationId="{D928CB87-BF05-6CEB-8BDF-2654E60CD537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14T09:33:38.975" v="244" actId="478"/>
          <ac:spMkLst>
            <pc:docMk/>
            <pc:sldMk cId="1758322002" sldId="257"/>
            <ac:spMk id="24" creationId="{10A2A092-8FE7-92A6-26BA-F4BC5C2DC09A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52.631" v="13" actId="478"/>
          <ac:spMkLst>
            <pc:docMk/>
            <pc:sldMk cId="1758322002" sldId="257"/>
            <ac:spMk id="25" creationId="{EA5A7726-04AA-0B77-A924-A8D4BB7A83A3}"/>
          </ac:spMkLst>
        </pc:spChg>
        <pc:spChg chg="add mod">
          <ac:chgData name="Sian Jones (PTHB – Occupational therapy)" userId="c2b1f86a-123c-4cb9-a481-7f7b3cedb207" providerId="ADAL" clId="{D1914ABB-4D9D-46C5-913F-BF0C12CEF5C0}" dt="2023-12-14T09:51:07.991" v="386" actId="14100"/>
          <ac:spMkLst>
            <pc:docMk/>
            <pc:sldMk cId="1758322002" sldId="257"/>
            <ac:spMk id="28" creationId="{8E4637FF-FEF7-70AD-71AC-ECCCC5BAE46D}"/>
          </ac:spMkLst>
        </pc:spChg>
        <pc:spChg chg="add mod">
          <ac:chgData name="Sian Jones (PTHB – Occupational therapy)" userId="c2b1f86a-123c-4cb9-a481-7f7b3cedb207" providerId="ADAL" clId="{D1914ABB-4D9D-46C5-913F-BF0C12CEF5C0}" dt="2023-12-14T09:58:33.378" v="510" actId="14100"/>
          <ac:spMkLst>
            <pc:docMk/>
            <pc:sldMk cId="1758322002" sldId="257"/>
            <ac:spMk id="29" creationId="{A9E01BCC-5265-3F82-0B9C-F0629A23FB84}"/>
          </ac:spMkLst>
        </pc:spChg>
        <pc:spChg chg="add mod">
          <ac:chgData name="Sian Jones (PTHB – Occupational therapy)" userId="c2b1f86a-123c-4cb9-a481-7f7b3cedb207" providerId="ADAL" clId="{D1914ABB-4D9D-46C5-913F-BF0C12CEF5C0}" dt="2023-12-14T09:58:37.504" v="511" actId="403"/>
          <ac:spMkLst>
            <pc:docMk/>
            <pc:sldMk cId="1758322002" sldId="257"/>
            <ac:spMk id="30" creationId="{3CFD630F-2202-2D10-2119-673E073B3ACD}"/>
          </ac:spMkLst>
        </pc:spChg>
        <pc:spChg chg="add mod">
          <ac:chgData name="Sian Jones (PTHB – Occupational therapy)" userId="c2b1f86a-123c-4cb9-a481-7f7b3cedb207" providerId="ADAL" clId="{D1914ABB-4D9D-46C5-913F-BF0C12CEF5C0}" dt="2023-12-14T09:58:40.369" v="512" actId="403"/>
          <ac:spMkLst>
            <pc:docMk/>
            <pc:sldMk cId="1758322002" sldId="257"/>
            <ac:spMk id="31" creationId="{0411A211-FD58-ECA2-AC82-E1F7EA25F6DD}"/>
          </ac:spMkLst>
        </pc:spChg>
        <pc:spChg chg="add mod">
          <ac:chgData name="Sian Jones (PTHB – Occupational therapy)" userId="c2b1f86a-123c-4cb9-a481-7f7b3cedb207" providerId="ADAL" clId="{D1914ABB-4D9D-46C5-913F-BF0C12CEF5C0}" dt="2023-12-14T09:58:49.681" v="514" actId="14100"/>
          <ac:spMkLst>
            <pc:docMk/>
            <pc:sldMk cId="1758322002" sldId="257"/>
            <ac:spMk id="32" creationId="{DA31A689-DB3A-4541-0F48-F92D503EEE39}"/>
          </ac:spMkLst>
        </pc:spChg>
        <pc:picChg chg="add del mod">
          <ac:chgData name="Sian Jones (PTHB – Occupational therapy)" userId="c2b1f86a-123c-4cb9-a481-7f7b3cedb207" providerId="ADAL" clId="{D1914ABB-4D9D-46C5-913F-BF0C12CEF5C0}" dt="2023-12-14T09:33:33.314" v="242" actId="1076"/>
          <ac:picMkLst>
            <pc:docMk/>
            <pc:sldMk cId="1758322002" sldId="257"/>
            <ac:picMk id="4" creationId="{6CA52DFB-DAAB-CC93-9514-625C6678F970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09:32:03.877" v="235" actId="1076"/>
          <ac:picMkLst>
            <pc:docMk/>
            <pc:sldMk cId="1758322002" sldId="257"/>
            <ac:picMk id="10" creationId="{19E3D978-76AC-AD23-0692-4039C98C0BA9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09:35:23.051" v="252" actId="688"/>
          <ac:picMkLst>
            <pc:docMk/>
            <pc:sldMk cId="1758322002" sldId="257"/>
            <ac:picMk id="27" creationId="{2CCB86ED-DA66-B39F-1119-9CB0D5536AE3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09:29:34.886" v="229" actId="478"/>
          <ac:picMkLst>
            <pc:docMk/>
            <pc:sldMk cId="1758322002" sldId="257"/>
            <ac:picMk id="1026" creationId="{AAF65961-3AA6-6DC0-6312-2B6CC16B4651}"/>
          </ac:picMkLst>
        </pc:picChg>
      </pc:sldChg>
      <pc:sldChg chg="addSp delSp modSp mod ord delAnim modAnim">
        <pc:chgData name="Sian Jones (PTHB – Occupational therapy)" userId="c2b1f86a-123c-4cb9-a481-7f7b3cedb207" providerId="ADAL" clId="{D1914ABB-4D9D-46C5-913F-BF0C12CEF5C0}" dt="2024-01-25T13:36:50.620" v="3213"/>
        <pc:sldMkLst>
          <pc:docMk/>
          <pc:sldMk cId="3685456129" sldId="258"/>
        </pc:sldMkLst>
        <pc:spChg chg="del">
          <ac:chgData name="Sian Jones (PTHB – Occupational therapy)" userId="c2b1f86a-123c-4cb9-a481-7f7b3cedb207" providerId="ADAL" clId="{D1914ABB-4D9D-46C5-913F-BF0C12CEF5C0}" dt="2023-12-14T08:59:04.999" v="16" actId="478"/>
          <ac:spMkLst>
            <pc:docMk/>
            <pc:sldMk cId="3685456129" sldId="258"/>
            <ac:spMk id="2" creationId="{1716BBFD-F113-400A-D625-8141662FF023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2.339" v="15" actId="478"/>
          <ac:spMkLst>
            <pc:docMk/>
            <pc:sldMk cId="3685456129" sldId="258"/>
            <ac:spMk id="3" creationId="{345161C2-D7B5-C529-41E7-C944D0B98620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0:28:40.832" v="586" actId="1076"/>
          <ac:spMkLst>
            <pc:docMk/>
            <pc:sldMk cId="3685456129" sldId="258"/>
            <ac:spMk id="6" creationId="{68F7C0A3-4C57-14D0-F310-7F7B999F920F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19:16.892" v="930" actId="1076"/>
          <ac:spMkLst>
            <pc:docMk/>
            <pc:sldMk cId="3685456129" sldId="258"/>
            <ac:spMk id="7" creationId="{34AEA02C-B9FA-095D-21EF-99A887F5AE6E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20:05.288" v="935" actId="208"/>
          <ac:spMkLst>
            <pc:docMk/>
            <pc:sldMk cId="3685456129" sldId="258"/>
            <ac:spMk id="8" creationId="{7AA9C9CC-8CB2-3485-667F-0BDC7386F9C7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5:34.915" v="938" actId="113"/>
          <ac:spMkLst>
            <pc:docMk/>
            <pc:sldMk cId="3685456129" sldId="258"/>
            <ac:spMk id="9" creationId="{3E00D656-146C-5864-2039-A6B9B0060DF8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4" creationId="{06ED57A0-D3C6-45A2-FC70-97D30FBA796D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5" creationId="{082D0CEA-A66E-6796-FE16-2961AA8E3AD3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6" creationId="{B344A6C2-956E-BA82-C84E-06890551DA32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7" creationId="{0E5BA96F-0AD4-95CB-F86F-36F076D760E7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8" creationId="{08871937-0CF3-BE36-4D38-91F3680DE284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00.497" v="14" actId="478"/>
          <ac:spMkLst>
            <pc:docMk/>
            <pc:sldMk cId="3685456129" sldId="258"/>
            <ac:spMk id="39" creationId="{655E66FF-9DF2-6C3E-45B6-9851744EDFCD}"/>
          </ac:spMkLst>
        </pc:spChg>
        <pc:picChg chg="add del mod">
          <ac:chgData name="Sian Jones (PTHB – Occupational therapy)" userId="c2b1f86a-123c-4cb9-a481-7f7b3cedb207" providerId="ADAL" clId="{D1914ABB-4D9D-46C5-913F-BF0C12CEF5C0}" dt="2023-12-14T10:21:04.973" v="526" actId="1076"/>
          <ac:picMkLst>
            <pc:docMk/>
            <pc:sldMk cId="3685456129" sldId="258"/>
            <ac:picMk id="4" creationId="{6CA52DFB-DAAB-CC93-9514-625C6678F970}"/>
          </ac:picMkLst>
        </pc:picChg>
      </pc:sldChg>
      <pc:sldChg chg="delSp del">
        <pc:chgData name="Sian Jones (PTHB – Occupational therapy)" userId="c2b1f86a-123c-4cb9-a481-7f7b3cedb207" providerId="ADAL" clId="{D1914ABB-4D9D-46C5-913F-BF0C12CEF5C0}" dt="2023-12-14T09:00:11.802" v="26" actId="2696"/>
        <pc:sldMkLst>
          <pc:docMk/>
          <pc:sldMk cId="2256886428" sldId="259"/>
        </pc:sldMkLst>
        <pc:spChg chg="del">
          <ac:chgData name="Sian Jones (PTHB – Occupational therapy)" userId="c2b1f86a-123c-4cb9-a481-7f7b3cedb207" providerId="ADAL" clId="{D1914ABB-4D9D-46C5-913F-BF0C12CEF5C0}" dt="2023-12-14T08:58:16.367" v="5" actId="478"/>
          <ac:spMkLst>
            <pc:docMk/>
            <pc:sldMk cId="2256886428" sldId="259"/>
            <ac:spMk id="5" creationId="{FF01B670-04FC-2629-B6F3-02E96786C8B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16.367" v="5" actId="478"/>
          <ac:spMkLst>
            <pc:docMk/>
            <pc:sldMk cId="2256886428" sldId="259"/>
            <ac:spMk id="6" creationId="{F5E3B40A-3365-D51D-6DF9-3A643FA3FFE3}"/>
          </ac:spMkLst>
        </pc:spChg>
        <pc:spChg chg="del">
          <ac:chgData name="Sian Jones (PTHB – Occupational therapy)" userId="c2b1f86a-123c-4cb9-a481-7f7b3cedb207" providerId="ADAL" clId="{D1914ABB-4D9D-46C5-913F-BF0C12CEF5C0}" dt="2023-12-14T08:58:16.367" v="5" actId="478"/>
          <ac:spMkLst>
            <pc:docMk/>
            <pc:sldMk cId="2256886428" sldId="259"/>
            <ac:spMk id="8" creationId="{D194FE8A-975A-285A-C01C-4804D9057325}"/>
          </ac:spMkLst>
        </pc:spChg>
        <pc:picChg chg="del">
          <ac:chgData name="Sian Jones (PTHB – Occupational therapy)" userId="c2b1f86a-123c-4cb9-a481-7f7b3cedb207" providerId="ADAL" clId="{D1914ABB-4D9D-46C5-913F-BF0C12CEF5C0}" dt="2023-12-14T08:58:16.367" v="5" actId="478"/>
          <ac:picMkLst>
            <pc:docMk/>
            <pc:sldMk cId="2256886428" sldId="259"/>
            <ac:picMk id="4" creationId="{55DCDCA5-0276-7E34-79B2-2F86A5D3DF83}"/>
          </ac:picMkLst>
        </pc:picChg>
      </pc:sldChg>
      <pc:sldChg chg="addSp delSp modSp mod modTransition delAnim modAnim">
        <pc:chgData name="Sian Jones (PTHB – Occupational therapy)" userId="c2b1f86a-123c-4cb9-a481-7f7b3cedb207" providerId="ADAL" clId="{D1914ABB-4D9D-46C5-913F-BF0C12CEF5C0}" dt="2024-01-25T14:04:25.634" v="3376"/>
        <pc:sldMkLst>
          <pc:docMk/>
          <pc:sldMk cId="2637995075" sldId="260"/>
        </pc:sldMkLst>
        <pc:spChg chg="del">
          <ac:chgData name="Sian Jones (PTHB – Occupational therapy)" userId="c2b1f86a-123c-4cb9-a481-7f7b3cedb207" providerId="ADAL" clId="{D1914ABB-4D9D-46C5-913F-BF0C12CEF5C0}" dt="2023-12-14T08:59:16.604" v="19" actId="478"/>
          <ac:spMkLst>
            <pc:docMk/>
            <pc:sldMk cId="2637995075" sldId="260"/>
            <ac:spMk id="2" creationId="{1716BBFD-F113-400A-D625-8141662FF023}"/>
          </ac:spMkLst>
        </pc:spChg>
        <pc:spChg chg="del mod">
          <ac:chgData name="Sian Jones (PTHB – Occupational therapy)" userId="c2b1f86a-123c-4cb9-a481-7f7b3cedb207" providerId="ADAL" clId="{D1914ABB-4D9D-46C5-913F-BF0C12CEF5C0}" dt="2023-12-14T09:03:37" v="28" actId="478"/>
          <ac:spMkLst>
            <pc:docMk/>
            <pc:sldMk cId="2637995075" sldId="260"/>
            <ac:spMk id="3" creationId="{FE8BDF0D-01AD-386A-8255-6601FDCD7DBD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14T10:42:46.332" v="782" actId="478"/>
          <ac:spMkLst>
            <pc:docMk/>
            <pc:sldMk cId="2637995075" sldId="260"/>
            <ac:spMk id="6" creationId="{B89FE0F3-4E47-15FD-BAC6-1668B0C48933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0:36:10.012" v="625" actId="1076"/>
          <ac:spMkLst>
            <pc:docMk/>
            <pc:sldMk cId="2637995075" sldId="260"/>
            <ac:spMk id="7" creationId="{365DE468-FCFF-0280-04B5-69230958A8C3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10:15.726" v="924" actId="20577"/>
          <ac:spMkLst>
            <pc:docMk/>
            <pc:sldMk cId="2637995075" sldId="260"/>
            <ac:spMk id="8" creationId="{982AC5FC-A3A3-5EB6-3EEF-55B677ECFF75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02:50.649" v="830" actId="1076"/>
          <ac:spMkLst>
            <pc:docMk/>
            <pc:sldMk cId="2637995075" sldId="260"/>
            <ac:spMk id="9" creationId="{71809675-7B08-AF36-25F9-AF8D458E7F57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14T10:42:46.332" v="782" actId="478"/>
          <ac:spMkLst>
            <pc:docMk/>
            <pc:sldMk cId="2637995075" sldId="260"/>
            <ac:spMk id="10" creationId="{682BE5C7-0112-B1B5-56D0-D75C2B5403A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13" creationId="{7FCD6AE7-D681-F19F-0356-1B9E3203F0E8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14" creationId="{B20023C3-02D5-B950-72A1-98E28B34B3D4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16" creationId="{7F501BA6-7890-A30C-4C64-A87EAFCD41B2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2.402" v="18" actId="478"/>
          <ac:spMkLst>
            <pc:docMk/>
            <pc:sldMk cId="2637995075" sldId="260"/>
            <ac:spMk id="23" creationId="{30E95F6F-1431-B411-A24E-389DFE33FC79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25" creationId="{B899D01B-92A3-F285-C89F-47E493187C5F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26" creationId="{D0AAB35B-AC0A-AB4D-1D79-F71C935DAA5D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27" creationId="{7E6D9CC7-A4DC-6E27-3058-7558A061A7A0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28" creationId="{E27BB9C1-10B2-4A2D-76C3-7FCEF2F53DA7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29" creationId="{C0CB4009-F606-86F9-AE79-70EB176CB0D0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31" creationId="{B4E308F4-45C0-9A34-4693-DD65CB19F6BD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32" creationId="{21E24440-ADED-1000-E7D2-0531EAE0DAE7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10.032" v="17" actId="478"/>
          <ac:spMkLst>
            <pc:docMk/>
            <pc:sldMk cId="2637995075" sldId="260"/>
            <ac:spMk id="33" creationId="{4851488C-9F8E-6527-B14C-4A67AD2D4E1E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03:16.080" v="833" actId="1076"/>
          <ac:spMkLst>
            <pc:docMk/>
            <pc:sldMk cId="2637995075" sldId="260"/>
            <ac:spMk id="44" creationId="{3F5B7297-5B6D-F7D5-C36B-1C7530B63C1A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54:46.809" v="1052" actId="20577"/>
          <ac:spMkLst>
            <pc:docMk/>
            <pc:sldMk cId="2637995075" sldId="260"/>
            <ac:spMk id="45" creationId="{70153071-B5F9-90D7-3951-E211B646161A}"/>
          </ac:spMkLst>
        </pc:spChg>
        <pc:picChg chg="mod">
          <ac:chgData name="Sian Jones (PTHB – Occupational therapy)" userId="c2b1f86a-123c-4cb9-a481-7f7b3cedb207" providerId="ADAL" clId="{D1914ABB-4D9D-46C5-913F-BF0C12CEF5C0}" dt="2023-12-14T11:02:07.762" v="810" actId="1076"/>
          <ac:picMkLst>
            <pc:docMk/>
            <pc:sldMk cId="2637995075" sldId="260"/>
            <ac:picMk id="4" creationId="{6CA52DFB-DAAB-CC93-9514-625C6678F970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10:42:45.656" v="781" actId="22"/>
          <ac:picMkLst>
            <pc:docMk/>
            <pc:sldMk cId="2637995075" sldId="260"/>
            <ac:picMk id="12" creationId="{19DCDA10-1419-7CEB-8E5E-DAF10A1DC5BE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11:02:04.489" v="808" actId="1076"/>
          <ac:picMkLst>
            <pc:docMk/>
            <pc:sldMk cId="2637995075" sldId="260"/>
            <ac:picMk id="30" creationId="{827E58D9-E93D-0F5D-FB00-FF9F81142F57}"/>
          </ac:picMkLst>
        </pc:picChg>
        <pc:picChg chg="add del mod">
          <ac:chgData name="Sian Jones (PTHB – Occupational therapy)" userId="c2b1f86a-123c-4cb9-a481-7f7b3cedb207" providerId="ADAL" clId="{D1914ABB-4D9D-46C5-913F-BF0C12CEF5C0}" dt="2023-12-14T11:02:04.489" v="808" actId="1076"/>
          <ac:picMkLst>
            <pc:docMk/>
            <pc:sldMk cId="2637995075" sldId="260"/>
            <ac:picMk id="35" creationId="{A38E4BB2-6572-BC24-4380-5BAB93CA5F9B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11:02:04.489" v="808" actId="1076"/>
          <ac:picMkLst>
            <pc:docMk/>
            <pc:sldMk cId="2637995075" sldId="260"/>
            <ac:picMk id="37" creationId="{11D24B65-6D01-63CD-6A70-6FCA286CDBF9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11:02:04.489" v="808" actId="1076"/>
          <ac:picMkLst>
            <pc:docMk/>
            <pc:sldMk cId="2637995075" sldId="260"/>
            <ac:picMk id="39" creationId="{90A17AD4-4D91-631F-E633-4EFF6F214580}"/>
          </ac:picMkLst>
        </pc:picChg>
        <pc:picChg chg="add mod">
          <ac:chgData name="Sian Jones (PTHB – Occupational therapy)" userId="c2b1f86a-123c-4cb9-a481-7f7b3cedb207" providerId="ADAL" clId="{D1914ABB-4D9D-46C5-913F-BF0C12CEF5C0}" dt="2023-12-14T11:02:04.489" v="808" actId="1076"/>
          <ac:picMkLst>
            <pc:docMk/>
            <pc:sldMk cId="2637995075" sldId="260"/>
            <ac:picMk id="41" creationId="{76B13BBD-2384-8B64-E02E-46EB68B08FC0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11:02:14.858" v="812" actId="22"/>
          <ac:picMkLst>
            <pc:docMk/>
            <pc:sldMk cId="2637995075" sldId="260"/>
            <ac:picMk id="43" creationId="{9D024C84-AED4-AE51-D216-3FE654DE6B82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10:40:56.797" v="762" actId="478"/>
          <ac:picMkLst>
            <pc:docMk/>
            <pc:sldMk cId="2637995075" sldId="260"/>
            <ac:picMk id="2050" creationId="{C8A4448B-6EFA-E108-3151-82B8BD131286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10:42:49.984" v="783" actId="478"/>
          <ac:picMkLst>
            <pc:docMk/>
            <pc:sldMk cId="2637995075" sldId="260"/>
            <ac:picMk id="2052" creationId="{C1758CBA-5D54-A915-225D-E1DFEB41E0AE}"/>
          </ac:picMkLst>
        </pc:picChg>
        <pc:picChg chg="add del">
          <ac:chgData name="Sian Jones (PTHB – Occupational therapy)" userId="c2b1f86a-123c-4cb9-a481-7f7b3cedb207" providerId="ADAL" clId="{D1914ABB-4D9D-46C5-913F-BF0C12CEF5C0}" dt="2023-12-14T10:47:07.149" v="793" actId="478"/>
          <ac:picMkLst>
            <pc:docMk/>
            <pc:sldMk cId="2637995075" sldId="260"/>
            <ac:picMk id="2054" creationId="{3DB7E824-0019-B675-2718-B2F9BDBD5B07}"/>
          </ac:picMkLst>
        </pc:picChg>
      </pc:sldChg>
      <pc:sldChg chg="addSp delSp modSp mod modAnim">
        <pc:chgData name="Sian Jones (PTHB – Occupational therapy)" userId="c2b1f86a-123c-4cb9-a481-7f7b3cedb207" providerId="ADAL" clId="{D1914ABB-4D9D-46C5-913F-BF0C12CEF5C0}" dt="2024-01-25T13:39:26.111" v="3244"/>
        <pc:sldMkLst>
          <pc:docMk/>
          <pc:sldMk cId="2184475483" sldId="261"/>
        </pc:sldMkLst>
        <pc:spChg chg="del">
          <ac:chgData name="Sian Jones (PTHB – Occupational therapy)" userId="c2b1f86a-123c-4cb9-a481-7f7b3cedb207" providerId="ADAL" clId="{D1914ABB-4D9D-46C5-913F-BF0C12CEF5C0}" dt="2023-12-14T08:59:53.508" v="25" actId="478"/>
          <ac:spMkLst>
            <pc:docMk/>
            <pc:sldMk cId="2184475483" sldId="261"/>
            <ac:spMk id="2" creationId="{1716BBFD-F113-400A-D625-8141662FF023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0:12:00.545" v="2313" actId="478"/>
          <ac:spMkLst>
            <pc:docMk/>
            <pc:sldMk cId="2184475483" sldId="261"/>
            <ac:spMk id="2" creationId="{669AA924-D11D-51E9-ED3A-1561AB9CBD9C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0:07:21.936" v="1676" actId="478"/>
          <ac:spMkLst>
            <pc:docMk/>
            <pc:sldMk cId="2184475483" sldId="261"/>
            <ac:spMk id="3" creationId="{95EF6BDD-52F2-1D12-DADC-B1FDA471EFE8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50.864" v="24" actId="478"/>
          <ac:spMkLst>
            <pc:docMk/>
            <pc:sldMk cId="2184475483" sldId="261"/>
            <ac:spMk id="3" creationId="{DCF6258D-6A9F-8154-519D-B7DBFB881FB5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3:25:09.150" v="3193" actId="20577"/>
          <ac:spMkLst>
            <pc:docMk/>
            <pc:sldMk cId="2184475483" sldId="261"/>
            <ac:spMk id="5" creationId="{AA186D57-25C0-8C2E-F542-299BBF576675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1:18:30.660" v="2698" actId="20577"/>
          <ac:spMkLst>
            <pc:docMk/>
            <pc:sldMk cId="2184475483" sldId="261"/>
            <ac:spMk id="6" creationId="{3D4AA197-9472-D641-9FE9-F562FB4B4B96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50.864" v="24" actId="478"/>
          <ac:spMkLst>
            <pc:docMk/>
            <pc:sldMk cId="2184475483" sldId="261"/>
            <ac:spMk id="6" creationId="{5763445C-E43C-A437-50BC-A724BA0A7EB7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0:14:25.161" v="2468" actId="1076"/>
          <ac:spMkLst>
            <pc:docMk/>
            <pc:sldMk cId="2184475483" sldId="261"/>
            <ac:spMk id="7" creationId="{446861D7-56E7-F6FF-1945-8502205FCCDA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50.864" v="24" actId="478"/>
          <ac:spMkLst>
            <pc:docMk/>
            <pc:sldMk cId="2184475483" sldId="261"/>
            <ac:spMk id="7" creationId="{4D559E3E-CC19-FD14-7644-57676DB29DE7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0:12:15.125" v="2316"/>
          <ac:spMkLst>
            <pc:docMk/>
            <pc:sldMk cId="2184475483" sldId="261"/>
            <ac:spMk id="8" creationId="{B77E2340-F240-3519-309B-A7DA6C0228A4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21T08:53:06.410" v="1060" actId="478"/>
          <ac:spMkLst>
            <pc:docMk/>
            <pc:sldMk cId="2184475483" sldId="261"/>
            <ac:spMk id="8" creationId="{CD827617-7604-F21C-1E5D-956DD5370132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9:16.303" v="1022" actId="20577"/>
          <ac:spMkLst>
            <pc:docMk/>
            <pc:sldMk cId="2184475483" sldId="261"/>
            <ac:spMk id="9" creationId="{282D087A-7FF3-4696-D20C-8E38DA73276D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9:56.269" v="1051" actId="1076"/>
          <ac:spMkLst>
            <pc:docMk/>
            <pc:sldMk cId="2184475483" sldId="261"/>
            <ac:spMk id="10" creationId="{CC476A25-DEA5-4386-81DE-AE2FF7F50EA5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9:06.005" v="1015"/>
          <ac:spMkLst>
            <pc:docMk/>
            <pc:sldMk cId="2184475483" sldId="261"/>
            <ac:spMk id="11" creationId="{2AE2556D-93B4-0B49-E781-091442245D35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0:12:15.125" v="2316"/>
          <ac:spMkLst>
            <pc:docMk/>
            <pc:sldMk cId="2184475483" sldId="261"/>
            <ac:spMk id="12" creationId="{6D19D9E1-8FF2-6A3E-C0FD-2279DCB0B2D3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0:12:15.125" v="2316"/>
          <ac:spMkLst>
            <pc:docMk/>
            <pc:sldMk cId="2184475483" sldId="261"/>
            <ac:spMk id="13" creationId="{CABABA90-8BAD-0A46-D004-0F171C0A0FF7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3:24:58.700" v="3184" actId="20577"/>
          <ac:spMkLst>
            <pc:docMk/>
            <pc:sldMk cId="2184475483" sldId="261"/>
            <ac:spMk id="14" creationId="{3D6FC5B3-167F-0A8B-30F4-F6641C35ED76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1:18:32.525" v="2700" actId="20577"/>
          <ac:spMkLst>
            <pc:docMk/>
            <pc:sldMk cId="2184475483" sldId="261"/>
            <ac:spMk id="15" creationId="{924087B1-0FC9-E67B-42CA-4F92AB702DE8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1:18:26.770" v="2697" actId="20577"/>
          <ac:spMkLst>
            <pc:docMk/>
            <pc:sldMk cId="2184475483" sldId="261"/>
            <ac:spMk id="16" creationId="{95239A85-0EA7-EA34-BB91-1D06FA8ED783}"/>
          </ac:spMkLst>
        </pc:spChg>
      </pc:sldChg>
      <pc:sldChg chg="addSp delSp modSp mod delAnim modAnim">
        <pc:chgData name="Sian Jones (PTHB – Occupational therapy)" userId="c2b1f86a-123c-4cb9-a481-7f7b3cedb207" providerId="ADAL" clId="{D1914ABB-4D9D-46C5-913F-BF0C12CEF5C0}" dt="2024-01-25T13:37:37.512" v="3223"/>
        <pc:sldMkLst>
          <pc:docMk/>
          <pc:sldMk cId="3736732560" sldId="262"/>
        </pc:sldMkLst>
        <pc:spChg chg="del">
          <ac:chgData name="Sian Jones (PTHB – Occupational therapy)" userId="c2b1f86a-123c-4cb9-a481-7f7b3cedb207" providerId="ADAL" clId="{D1914ABB-4D9D-46C5-913F-BF0C12CEF5C0}" dt="2023-12-14T08:59:27.704" v="21" actId="478"/>
          <ac:spMkLst>
            <pc:docMk/>
            <pc:sldMk cId="3736732560" sldId="262"/>
            <ac:spMk id="2" creationId="{1716BBFD-F113-400A-D625-8141662FF023}"/>
          </ac:spMkLst>
        </pc:spChg>
        <pc:spChg chg="add mod">
          <ac:chgData name="Sian Jones (PTHB – Occupational therapy)" userId="c2b1f86a-123c-4cb9-a481-7f7b3cedb207" providerId="ADAL" clId="{D1914ABB-4D9D-46C5-913F-BF0C12CEF5C0}" dt="2023-12-21T08:52:16.191" v="1056" actId="14100"/>
          <ac:spMkLst>
            <pc:docMk/>
            <pc:sldMk cId="3736732560" sldId="262"/>
            <ac:spMk id="2" creationId="{C009FB6A-FD13-BBF5-8D8E-316CEE8DF54A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23.972" v="20" actId="478"/>
          <ac:spMkLst>
            <pc:docMk/>
            <pc:sldMk cId="3736732560" sldId="262"/>
            <ac:spMk id="3" creationId="{7B3C3EF3-677E-AB77-ED3C-08879261EF0D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23.972" v="20" actId="478"/>
          <ac:spMkLst>
            <pc:docMk/>
            <pc:sldMk cId="3736732560" sldId="262"/>
            <ac:spMk id="5" creationId="{4B35BAB6-6E5A-1CE6-5828-6269048CA171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23.972" v="20" actId="478"/>
          <ac:spMkLst>
            <pc:docMk/>
            <pc:sldMk cId="3736732560" sldId="262"/>
            <ac:spMk id="6" creationId="{50A6971C-663E-63B0-7E53-7675A5D2C269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23.972" v="20" actId="478"/>
          <ac:spMkLst>
            <pc:docMk/>
            <pc:sldMk cId="3736732560" sldId="262"/>
            <ac:spMk id="7" creationId="{98C39F5D-B701-4911-8835-667A15EC26D0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23.972" v="20" actId="478"/>
          <ac:spMkLst>
            <pc:docMk/>
            <pc:sldMk cId="3736732560" sldId="262"/>
            <ac:spMk id="8" creationId="{AF6A0BEF-9E8A-D8BB-8362-2EBB2E4434A2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21T08:51:31.811" v="1053" actId="478"/>
          <ac:spMkLst>
            <pc:docMk/>
            <pc:sldMk cId="3736732560" sldId="262"/>
            <ac:spMk id="10" creationId="{DFB03A4A-B82F-3750-8D03-BC43087D9C1A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7:57.780" v="945" actId="20577"/>
          <ac:spMkLst>
            <pc:docMk/>
            <pc:sldMk cId="3736732560" sldId="262"/>
            <ac:spMk id="11" creationId="{7276BBDE-D652-CCCA-0B55-ADABE2805B51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8:14.898" v="971" actId="20577"/>
          <ac:spMkLst>
            <pc:docMk/>
            <pc:sldMk cId="3736732560" sldId="262"/>
            <ac:spMk id="12" creationId="{7573ECF7-6540-B0BB-6F53-47FE52B22786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8:21.740" v="972" actId="1076"/>
          <ac:spMkLst>
            <pc:docMk/>
            <pc:sldMk cId="3736732560" sldId="262"/>
            <ac:spMk id="13" creationId="{6A26A152-D1E0-0FE6-FE1A-C54BDFA9A881}"/>
          </ac:spMkLst>
        </pc:spChg>
      </pc:sldChg>
      <pc:sldChg chg="addSp delSp modSp mod delAnim modAnim">
        <pc:chgData name="Sian Jones (PTHB – Occupational therapy)" userId="c2b1f86a-123c-4cb9-a481-7f7b3cedb207" providerId="ADAL" clId="{D1914ABB-4D9D-46C5-913F-BF0C12CEF5C0}" dt="2024-01-25T14:00:22.344" v="3374" actId="20577"/>
        <pc:sldMkLst>
          <pc:docMk/>
          <pc:sldMk cId="3447681726" sldId="263"/>
        </pc:sldMkLst>
        <pc:spChg chg="add mod">
          <ac:chgData name="Sian Jones (PTHB – Occupational therapy)" userId="c2b1f86a-123c-4cb9-a481-7f7b3cedb207" providerId="ADAL" clId="{D1914ABB-4D9D-46C5-913F-BF0C12CEF5C0}" dt="2023-12-21T11:13:20.361" v="1428" actId="20577"/>
          <ac:spMkLst>
            <pc:docMk/>
            <pc:sldMk cId="3447681726" sldId="263"/>
            <ac:spMk id="2" creationId="{0B52285F-19B5-0151-4D5A-6EF53D21EDE4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8.723" v="23" actId="478"/>
          <ac:spMkLst>
            <pc:docMk/>
            <pc:sldMk cId="3447681726" sldId="263"/>
            <ac:spMk id="2" creationId="{1716BBFD-F113-400A-D625-8141662FF023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4:00:22.344" v="3374" actId="20577"/>
          <ac:spMkLst>
            <pc:docMk/>
            <pc:sldMk cId="3447681726" sldId="263"/>
            <ac:spMk id="2" creationId="{FC6F8F17-4F2E-1CBE-82EF-49EFBE5A02A8}"/>
          </ac:spMkLst>
        </pc:spChg>
        <pc:spChg chg="mod">
          <ac:chgData name="Sian Jones (PTHB – Occupational therapy)" userId="c2b1f86a-123c-4cb9-a481-7f7b3cedb207" providerId="ADAL" clId="{D1914ABB-4D9D-46C5-913F-BF0C12CEF5C0}" dt="2024-01-25T13:59:43.535" v="3262" actId="20577"/>
          <ac:spMkLst>
            <pc:docMk/>
            <pc:sldMk cId="3447681726" sldId="263"/>
            <ac:spMk id="3" creationId="{7DBA537A-6924-1DDC-5CA6-85313A9CB6B2}"/>
          </ac:spMkLst>
        </pc:spChg>
        <pc:spChg chg="add del mod">
          <ac:chgData name="Sian Jones (PTHB – Occupational therapy)" userId="c2b1f86a-123c-4cb9-a481-7f7b3cedb207" providerId="ADAL" clId="{D1914ABB-4D9D-46C5-913F-BF0C12CEF5C0}" dt="2023-12-21T08:52:42.910" v="1057" actId="478"/>
          <ac:spMkLst>
            <pc:docMk/>
            <pc:sldMk cId="3447681726" sldId="263"/>
            <ac:spMk id="5" creationId="{8102F117-6D21-3122-E99E-FC5488DFA4B0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8:36.825" v="978" actId="20577"/>
          <ac:spMkLst>
            <pc:docMk/>
            <pc:sldMk cId="3447681726" sldId="263"/>
            <ac:spMk id="6" creationId="{C4564553-8551-FEA2-B9BE-E169306B569F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8:53.696" v="1012" actId="1076"/>
          <ac:spMkLst>
            <pc:docMk/>
            <pc:sldMk cId="3447681726" sldId="263"/>
            <ac:spMk id="7" creationId="{90FEE8CD-0697-8A6C-62E4-193DDA4FDE53}"/>
          </ac:spMkLst>
        </pc:spChg>
        <pc:spChg chg="add mod">
          <ac:chgData name="Sian Jones (PTHB – Occupational therapy)" userId="c2b1f86a-123c-4cb9-a481-7f7b3cedb207" providerId="ADAL" clId="{D1914ABB-4D9D-46C5-913F-BF0C12CEF5C0}" dt="2023-12-14T11:49:03.800" v="1014" actId="1076"/>
          <ac:spMkLst>
            <pc:docMk/>
            <pc:sldMk cId="3447681726" sldId="263"/>
            <ac:spMk id="8" creationId="{AB42C348-80B8-2186-397F-A5796724F772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9" creationId="{61FE7BA8-8F2D-E0E8-0E63-E044CD80F0E6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10" creationId="{E03DFCF4-5D8B-69D7-7203-04E6C8D66C3C}"/>
          </ac:spMkLst>
        </pc:spChg>
        <pc:spChg chg="del mod">
          <ac:chgData name="Sian Jones (PTHB – Occupational therapy)" userId="c2b1f86a-123c-4cb9-a481-7f7b3cedb207" providerId="ADAL" clId="{D1914ABB-4D9D-46C5-913F-BF0C12CEF5C0}" dt="2024-01-25T13:59:45.955" v="3263" actId="478"/>
          <ac:spMkLst>
            <pc:docMk/>
            <pc:sldMk cId="3447681726" sldId="263"/>
            <ac:spMk id="10" creationId="{F501BA9D-483F-AAE1-C1DA-3BC5223CB6C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11" creationId="{CC2CA3DE-8E31-FAD2-F2B4-4893E088CEC9}"/>
          </ac:spMkLst>
        </pc:spChg>
        <pc:spChg chg="mod">
          <ac:chgData name="Sian Jones (PTHB – Occupational therapy)" userId="c2b1f86a-123c-4cb9-a481-7f7b3cedb207" providerId="ADAL" clId="{D1914ABB-4D9D-46C5-913F-BF0C12CEF5C0}" dt="2024-01-25T13:59:51.895" v="3264" actId="1076"/>
          <ac:spMkLst>
            <pc:docMk/>
            <pc:sldMk cId="3447681726" sldId="263"/>
            <ac:spMk id="11" creationId="{FF3E07C3-7DBF-CC49-85A7-4F894677B17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12" creationId="{0D06A6F8-7F34-B076-71CC-B9B08336A014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13" creationId="{1C8AF032-52B2-77CE-0EE7-65016E61CC55}"/>
          </ac:spMkLst>
        </pc:spChg>
        <pc:spChg chg="del">
          <ac:chgData name="Sian Jones (PTHB – Occupational therapy)" userId="c2b1f86a-123c-4cb9-a481-7f7b3cedb207" providerId="ADAL" clId="{D1914ABB-4D9D-46C5-913F-BF0C12CEF5C0}" dt="2023-12-14T08:59:36.071" v="22" actId="478"/>
          <ac:spMkLst>
            <pc:docMk/>
            <pc:sldMk cId="3447681726" sldId="263"/>
            <ac:spMk id="14" creationId="{29FAD9A4-CA7B-8D78-7EA7-88F54EAD29CD}"/>
          </ac:spMkLst>
        </pc:spChg>
      </pc:sldChg>
      <pc:sldChg chg="addSp delSp modSp add mod delAnim modAnim">
        <pc:chgData name="Sian Jones (PTHB – Occupational therapy)" userId="c2b1f86a-123c-4cb9-a481-7f7b3cedb207" providerId="ADAL" clId="{D1914ABB-4D9D-46C5-913F-BF0C12CEF5C0}" dt="2024-01-25T14:04:21.184" v="3375"/>
        <pc:sldMkLst>
          <pc:docMk/>
          <pc:sldMk cId="392805859" sldId="264"/>
        </pc:sldMkLst>
        <pc:spChg chg="add mod">
          <ac:chgData name="Sian Jones (PTHB – Occupational therapy)" userId="c2b1f86a-123c-4cb9-a481-7f7b3cedb207" providerId="ADAL" clId="{D1914ABB-4D9D-46C5-913F-BF0C12CEF5C0}" dt="2024-01-04T12:14:35.349" v="1654"/>
          <ac:spMkLst>
            <pc:docMk/>
            <pc:sldMk cId="392805859" sldId="264"/>
            <ac:spMk id="2" creationId="{ED5C9668-50D9-8F74-7385-60417D7233B8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05:36.471" v="1505" actId="1076"/>
          <ac:spMkLst>
            <pc:docMk/>
            <pc:sldMk cId="392805859" sldId="264"/>
            <ac:spMk id="3" creationId="{DA67638A-8A55-9B64-6641-9A189828F9D9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07:47.531" v="1521" actId="20577"/>
          <ac:spMkLst>
            <pc:docMk/>
            <pc:sldMk cId="392805859" sldId="264"/>
            <ac:spMk id="5" creationId="{7955347B-C9DC-B48C-A90D-34816CB98909}"/>
          </ac:spMkLst>
        </pc:spChg>
        <pc:spChg chg="mod">
          <ac:chgData name="Sian Jones (PTHB – Occupational therapy)" userId="c2b1f86a-123c-4cb9-a481-7f7b3cedb207" providerId="ADAL" clId="{D1914ABB-4D9D-46C5-913F-BF0C12CEF5C0}" dt="2023-12-21T11:18:39.236" v="1444" actId="14100"/>
          <ac:spMkLst>
            <pc:docMk/>
            <pc:sldMk cId="392805859" sldId="264"/>
            <ac:spMk id="6" creationId="{B89FE0F3-4E47-15FD-BAC6-1668B0C48933}"/>
          </ac:spMkLst>
        </pc:spChg>
        <pc:spChg chg="del">
          <ac:chgData name="Sian Jones (PTHB – Occupational therapy)" userId="c2b1f86a-123c-4cb9-a481-7f7b3cedb207" providerId="ADAL" clId="{D1914ABB-4D9D-46C5-913F-BF0C12CEF5C0}" dt="2023-12-21T10:52:11.505" v="1068" actId="478"/>
          <ac:spMkLst>
            <pc:docMk/>
            <pc:sldMk cId="392805859" sldId="264"/>
            <ac:spMk id="7" creationId="{365DE468-FCFF-0280-04B5-69230958A8C3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08:15.801" v="1566" actId="20577"/>
          <ac:spMkLst>
            <pc:docMk/>
            <pc:sldMk cId="392805859" sldId="264"/>
            <ac:spMk id="7" creationId="{5E81C68C-B82E-35A2-EED1-3F9B0581DD95}"/>
          </ac:spMkLst>
        </pc:spChg>
        <pc:spChg chg="del">
          <ac:chgData name="Sian Jones (PTHB – Occupational therapy)" userId="c2b1f86a-123c-4cb9-a481-7f7b3cedb207" providerId="ADAL" clId="{D1914ABB-4D9D-46C5-913F-BF0C12CEF5C0}" dt="2023-12-21T10:52:14.353" v="1069" actId="478"/>
          <ac:spMkLst>
            <pc:docMk/>
            <pc:sldMk cId="392805859" sldId="264"/>
            <ac:spMk id="8" creationId="{982AC5FC-A3A3-5EB6-3EEF-55B677ECFF75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13:21.831" v="1651" actId="1076"/>
          <ac:spMkLst>
            <pc:docMk/>
            <pc:sldMk cId="392805859" sldId="264"/>
            <ac:spMk id="8" creationId="{B7EA4DA7-7E59-3517-9F40-F1C846C1EE2F}"/>
          </ac:spMkLst>
        </pc:spChg>
        <pc:spChg chg="del">
          <ac:chgData name="Sian Jones (PTHB – Occupational therapy)" userId="c2b1f86a-123c-4cb9-a481-7f7b3cedb207" providerId="ADAL" clId="{D1914ABB-4D9D-46C5-913F-BF0C12CEF5C0}" dt="2023-12-21T10:52:19.365" v="1071" actId="478"/>
          <ac:spMkLst>
            <pc:docMk/>
            <pc:sldMk cId="392805859" sldId="264"/>
            <ac:spMk id="9" creationId="{71809675-7B08-AF36-25F9-AF8D458E7F57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13:04.330" v="1649" actId="1076"/>
          <ac:spMkLst>
            <pc:docMk/>
            <pc:sldMk cId="392805859" sldId="264"/>
            <ac:spMk id="9" creationId="{F2F37CA2-ADE3-F408-0F84-76B6A542A9C3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13:29.122" v="1652" actId="1076"/>
          <ac:spMkLst>
            <pc:docMk/>
            <pc:sldMk cId="392805859" sldId="264"/>
            <ac:spMk id="10" creationId="{A24AB9DB-AD0B-CDA4-7B4E-2E235D32FA4F}"/>
          </ac:spMkLst>
        </pc:spChg>
        <pc:spChg chg="add mod">
          <ac:chgData name="Sian Jones (PTHB – Occupational therapy)" userId="c2b1f86a-123c-4cb9-a481-7f7b3cedb207" providerId="ADAL" clId="{D1914ABB-4D9D-46C5-913F-BF0C12CEF5C0}" dt="2024-01-04T12:15:37.699" v="1669" actId="1076"/>
          <ac:spMkLst>
            <pc:docMk/>
            <pc:sldMk cId="392805859" sldId="264"/>
            <ac:spMk id="11" creationId="{C5B0B84B-0B21-6ED4-5E21-1C3C2EC9A386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04T12:15:38.214" v="1671"/>
          <ac:spMkLst>
            <pc:docMk/>
            <pc:sldMk cId="392805859" sldId="264"/>
            <ac:spMk id="12" creationId="{AB1CBCA8-92B5-15B8-A2B2-84396D8FCA19}"/>
          </ac:spMkLst>
        </pc:spChg>
        <pc:spChg chg="del">
          <ac:chgData name="Sian Jones (PTHB – Occupational therapy)" userId="c2b1f86a-123c-4cb9-a481-7f7b3cedb207" providerId="ADAL" clId="{D1914ABB-4D9D-46C5-913F-BF0C12CEF5C0}" dt="2023-12-21T10:52:16.103" v="1070" actId="478"/>
          <ac:spMkLst>
            <pc:docMk/>
            <pc:sldMk cId="392805859" sldId="264"/>
            <ac:spMk id="44" creationId="{3F5B7297-5B6D-F7D5-C36B-1C7530B63C1A}"/>
          </ac:spMkLst>
        </pc:spChg>
        <pc:spChg chg="del">
          <ac:chgData name="Sian Jones (PTHB – Occupational therapy)" userId="c2b1f86a-123c-4cb9-a481-7f7b3cedb207" providerId="ADAL" clId="{D1914ABB-4D9D-46C5-913F-BF0C12CEF5C0}" dt="2023-12-21T10:52:29.043" v="1077" actId="478"/>
          <ac:spMkLst>
            <pc:docMk/>
            <pc:sldMk cId="392805859" sldId="264"/>
            <ac:spMk id="45" creationId="{70153071-B5F9-90D7-3951-E211B646161A}"/>
          </ac:spMkLst>
        </pc:spChg>
        <pc:picChg chg="del">
          <ac:chgData name="Sian Jones (PTHB – Occupational therapy)" userId="c2b1f86a-123c-4cb9-a481-7f7b3cedb207" providerId="ADAL" clId="{D1914ABB-4D9D-46C5-913F-BF0C12CEF5C0}" dt="2023-12-21T10:52:21.006" v="1072" actId="478"/>
          <ac:picMkLst>
            <pc:docMk/>
            <pc:sldMk cId="392805859" sldId="264"/>
            <ac:picMk id="30" creationId="{827E58D9-E93D-0F5D-FB00-FF9F81142F57}"/>
          </ac:picMkLst>
        </pc:picChg>
        <pc:picChg chg="del">
          <ac:chgData name="Sian Jones (PTHB – Occupational therapy)" userId="c2b1f86a-123c-4cb9-a481-7f7b3cedb207" providerId="ADAL" clId="{D1914ABB-4D9D-46C5-913F-BF0C12CEF5C0}" dt="2023-12-21T10:52:22.224" v="1073" actId="478"/>
          <ac:picMkLst>
            <pc:docMk/>
            <pc:sldMk cId="392805859" sldId="264"/>
            <ac:picMk id="35" creationId="{A38E4BB2-6572-BC24-4380-5BAB93CA5F9B}"/>
          </ac:picMkLst>
        </pc:picChg>
        <pc:picChg chg="del">
          <ac:chgData name="Sian Jones (PTHB – Occupational therapy)" userId="c2b1f86a-123c-4cb9-a481-7f7b3cedb207" providerId="ADAL" clId="{D1914ABB-4D9D-46C5-913F-BF0C12CEF5C0}" dt="2023-12-21T10:52:23.513" v="1074" actId="478"/>
          <ac:picMkLst>
            <pc:docMk/>
            <pc:sldMk cId="392805859" sldId="264"/>
            <ac:picMk id="37" creationId="{11D24B65-6D01-63CD-6A70-6FCA286CDBF9}"/>
          </ac:picMkLst>
        </pc:picChg>
        <pc:picChg chg="del">
          <ac:chgData name="Sian Jones (PTHB – Occupational therapy)" userId="c2b1f86a-123c-4cb9-a481-7f7b3cedb207" providerId="ADAL" clId="{D1914ABB-4D9D-46C5-913F-BF0C12CEF5C0}" dt="2023-12-21T10:52:24.846" v="1075" actId="478"/>
          <ac:picMkLst>
            <pc:docMk/>
            <pc:sldMk cId="392805859" sldId="264"/>
            <ac:picMk id="39" creationId="{90A17AD4-4D91-631F-E633-4EFF6F214580}"/>
          </ac:picMkLst>
        </pc:picChg>
        <pc:picChg chg="del">
          <ac:chgData name="Sian Jones (PTHB – Occupational therapy)" userId="c2b1f86a-123c-4cb9-a481-7f7b3cedb207" providerId="ADAL" clId="{D1914ABB-4D9D-46C5-913F-BF0C12CEF5C0}" dt="2023-12-21T10:52:26.315" v="1076" actId="478"/>
          <ac:picMkLst>
            <pc:docMk/>
            <pc:sldMk cId="392805859" sldId="264"/>
            <ac:picMk id="41" creationId="{76B13BBD-2384-8B64-E02E-46EB68B08FC0}"/>
          </ac:picMkLst>
        </pc:picChg>
      </pc:sldChg>
      <pc:sldChg chg="addSp delSp modSp add mod modAnim">
        <pc:chgData name="Sian Jones (PTHB – Occupational therapy)" userId="c2b1f86a-123c-4cb9-a481-7f7b3cedb207" providerId="ADAL" clId="{D1914ABB-4D9D-46C5-913F-BF0C12CEF5C0}" dt="2024-01-25T13:38:47.151" v="3234"/>
        <pc:sldMkLst>
          <pc:docMk/>
          <pc:sldMk cId="455565161" sldId="265"/>
        </pc:sldMkLst>
        <pc:spChg chg="del">
          <ac:chgData name="Sian Jones (PTHB – Occupational therapy)" userId="c2b1f86a-123c-4cb9-a481-7f7b3cedb207" providerId="ADAL" clId="{D1914ABB-4D9D-46C5-913F-BF0C12CEF5C0}" dt="2023-12-21T10:59:52.414" v="1079" actId="478"/>
          <ac:spMkLst>
            <pc:docMk/>
            <pc:sldMk cId="455565161" sldId="265"/>
            <ac:spMk id="2" creationId="{0B52285F-19B5-0151-4D5A-6EF53D21EDE4}"/>
          </ac:spMkLst>
        </pc:spChg>
        <pc:picChg chg="add mod modCrop">
          <ac:chgData name="Sian Jones (PTHB – Occupational therapy)" userId="c2b1f86a-123c-4cb9-a481-7f7b3cedb207" providerId="ADAL" clId="{D1914ABB-4D9D-46C5-913F-BF0C12CEF5C0}" dt="2023-12-21T11:11:47.137" v="1131" actId="1076"/>
          <ac:picMkLst>
            <pc:docMk/>
            <pc:sldMk cId="455565161" sldId="265"/>
            <ac:picMk id="5" creationId="{DBF7D4DF-C589-6123-3570-C763C198C8C1}"/>
          </ac:picMkLst>
        </pc:picChg>
      </pc:sldChg>
      <pc:sldChg chg="addSp delSp modSp add mod modAnim">
        <pc:chgData name="Sian Jones (PTHB – Occupational therapy)" userId="c2b1f86a-123c-4cb9-a481-7f7b3cedb207" providerId="ADAL" clId="{D1914ABB-4D9D-46C5-913F-BF0C12CEF5C0}" dt="2024-01-25T13:38:51.995" v="3235"/>
        <pc:sldMkLst>
          <pc:docMk/>
          <pc:sldMk cId="2135799119" sldId="266"/>
        </pc:sldMkLst>
        <pc:picChg chg="add del mod modCrop">
          <ac:chgData name="Sian Jones (PTHB – Occupational therapy)" userId="c2b1f86a-123c-4cb9-a481-7f7b3cedb207" providerId="ADAL" clId="{D1914ABB-4D9D-46C5-913F-BF0C12CEF5C0}" dt="2023-12-21T11:01:21.792" v="1096" actId="478"/>
          <ac:picMkLst>
            <pc:docMk/>
            <pc:sldMk cId="2135799119" sldId="266"/>
            <ac:picMk id="3" creationId="{2C81B47B-6C57-FC49-4290-2457EC24C829}"/>
          </ac:picMkLst>
        </pc:picChg>
        <pc:picChg chg="del">
          <ac:chgData name="Sian Jones (PTHB – Occupational therapy)" userId="c2b1f86a-123c-4cb9-a481-7f7b3cedb207" providerId="ADAL" clId="{D1914ABB-4D9D-46C5-913F-BF0C12CEF5C0}" dt="2023-12-21T11:00:51.841" v="1089" actId="478"/>
          <ac:picMkLst>
            <pc:docMk/>
            <pc:sldMk cId="2135799119" sldId="266"/>
            <ac:picMk id="5" creationId="{DBF7D4DF-C589-6123-3570-C763C198C8C1}"/>
          </ac:picMkLst>
        </pc:picChg>
        <pc:picChg chg="add mod modCrop">
          <ac:chgData name="Sian Jones (PTHB – Occupational therapy)" userId="c2b1f86a-123c-4cb9-a481-7f7b3cedb207" providerId="ADAL" clId="{D1914ABB-4D9D-46C5-913F-BF0C12CEF5C0}" dt="2023-12-21T11:02:15.671" v="1103" actId="1076"/>
          <ac:picMkLst>
            <pc:docMk/>
            <pc:sldMk cId="2135799119" sldId="266"/>
            <ac:picMk id="10" creationId="{061AA3F8-2E91-B881-B371-A336CFDD9B12}"/>
          </ac:picMkLst>
        </pc:picChg>
      </pc:sldChg>
      <pc:sldChg chg="addSp delSp modSp add mod ord modAnim">
        <pc:chgData name="Sian Jones (PTHB – Occupational therapy)" userId="c2b1f86a-123c-4cb9-a481-7f7b3cedb207" providerId="ADAL" clId="{D1914ABB-4D9D-46C5-913F-BF0C12CEF5C0}" dt="2024-01-25T13:39:01.497" v="3237"/>
        <pc:sldMkLst>
          <pc:docMk/>
          <pc:sldMk cId="2727986821" sldId="267"/>
        </pc:sldMkLst>
        <pc:picChg chg="add mod modCrop">
          <ac:chgData name="Sian Jones (PTHB – Occupational therapy)" userId="c2b1f86a-123c-4cb9-a481-7f7b3cedb207" providerId="ADAL" clId="{D1914ABB-4D9D-46C5-913F-BF0C12CEF5C0}" dt="2023-12-21T11:03:16.086" v="1113" actId="1076"/>
          <ac:picMkLst>
            <pc:docMk/>
            <pc:sldMk cId="2727986821" sldId="267"/>
            <ac:picMk id="3" creationId="{50CF58F6-4171-E6DE-BCFA-FC26AC465749}"/>
          </ac:picMkLst>
        </pc:picChg>
        <pc:picChg chg="del">
          <ac:chgData name="Sian Jones (PTHB – Occupational therapy)" userId="c2b1f86a-123c-4cb9-a481-7f7b3cedb207" providerId="ADAL" clId="{D1914ABB-4D9D-46C5-913F-BF0C12CEF5C0}" dt="2023-12-21T11:02:39.283" v="1105" actId="478"/>
          <ac:picMkLst>
            <pc:docMk/>
            <pc:sldMk cId="2727986821" sldId="267"/>
            <ac:picMk id="10" creationId="{061AA3F8-2E91-B881-B371-A336CFDD9B12}"/>
          </ac:picMkLst>
        </pc:picChg>
      </pc:sldChg>
      <pc:sldChg chg="addSp delSp modSp add mod ord modAnim">
        <pc:chgData name="Sian Jones (PTHB – Occupational therapy)" userId="c2b1f86a-123c-4cb9-a481-7f7b3cedb207" providerId="ADAL" clId="{D1914ABB-4D9D-46C5-913F-BF0C12CEF5C0}" dt="2024-01-25T13:58:34.895" v="3246"/>
        <pc:sldMkLst>
          <pc:docMk/>
          <pc:sldMk cId="517868427" sldId="268"/>
        </pc:sldMkLst>
        <pc:picChg chg="del">
          <ac:chgData name="Sian Jones (PTHB – Occupational therapy)" userId="c2b1f86a-123c-4cb9-a481-7f7b3cedb207" providerId="ADAL" clId="{D1914ABB-4D9D-46C5-913F-BF0C12CEF5C0}" dt="2023-12-21T11:04:43.842" v="1115" actId="478"/>
          <ac:picMkLst>
            <pc:docMk/>
            <pc:sldMk cId="517868427" sldId="268"/>
            <ac:picMk id="3" creationId="{50CF58F6-4171-E6DE-BCFA-FC26AC465749}"/>
          </ac:picMkLst>
        </pc:picChg>
        <pc:picChg chg="add mod modCrop">
          <ac:chgData name="Sian Jones (PTHB – Occupational therapy)" userId="c2b1f86a-123c-4cb9-a481-7f7b3cedb207" providerId="ADAL" clId="{D1914ABB-4D9D-46C5-913F-BF0C12CEF5C0}" dt="2023-12-21T11:05:23.844" v="1122" actId="1076"/>
          <ac:picMkLst>
            <pc:docMk/>
            <pc:sldMk cId="517868427" sldId="268"/>
            <ac:picMk id="5" creationId="{6CBF8A89-FFB0-2D8F-BDB6-2430C3C24EF5}"/>
          </ac:picMkLst>
        </pc:picChg>
      </pc:sldChg>
      <pc:sldChg chg="addSp delSp modSp add mod ord modAnim">
        <pc:chgData name="Sian Jones (PTHB – Occupational therapy)" userId="c2b1f86a-123c-4cb9-a481-7f7b3cedb207" providerId="ADAL" clId="{D1914ABB-4D9D-46C5-913F-BF0C12CEF5C0}" dt="2024-01-25T13:39:05.780" v="3238"/>
        <pc:sldMkLst>
          <pc:docMk/>
          <pc:sldMk cId="2881744074" sldId="269"/>
        </pc:sldMkLst>
        <pc:picChg chg="add mod modCrop">
          <ac:chgData name="Sian Jones (PTHB – Occupational therapy)" userId="c2b1f86a-123c-4cb9-a481-7f7b3cedb207" providerId="ADAL" clId="{D1914ABB-4D9D-46C5-913F-BF0C12CEF5C0}" dt="2023-12-21T11:06:02.873" v="1130" actId="1076"/>
          <ac:picMkLst>
            <pc:docMk/>
            <pc:sldMk cId="2881744074" sldId="269"/>
            <ac:picMk id="3" creationId="{8AFBF982-E079-A8A3-4799-C520C32B3790}"/>
          </ac:picMkLst>
        </pc:picChg>
        <pc:picChg chg="del">
          <ac:chgData name="Sian Jones (PTHB – Occupational therapy)" userId="c2b1f86a-123c-4cb9-a481-7f7b3cedb207" providerId="ADAL" clId="{D1914ABB-4D9D-46C5-913F-BF0C12CEF5C0}" dt="2023-12-21T11:05:39.240" v="1124" actId="478"/>
          <ac:picMkLst>
            <pc:docMk/>
            <pc:sldMk cId="2881744074" sldId="269"/>
            <ac:picMk id="5" creationId="{6CBF8A89-FFB0-2D8F-BDB6-2430C3C24EF5}"/>
          </ac:picMkLst>
        </pc:picChg>
      </pc:sldChg>
      <pc:sldChg chg="new del">
        <pc:chgData name="Sian Jones (PTHB – Occupational therapy)" userId="c2b1f86a-123c-4cb9-a481-7f7b3cedb207" providerId="ADAL" clId="{D1914ABB-4D9D-46C5-913F-BF0C12CEF5C0}" dt="2024-01-04T11:44:45.958" v="1446" actId="2696"/>
        <pc:sldMkLst>
          <pc:docMk/>
          <pc:sldMk cId="719565698" sldId="270"/>
        </pc:sldMkLst>
      </pc:sldChg>
      <pc:sldChg chg="addSp delSp modSp add mod delAnim">
        <pc:chgData name="Sian Jones (PTHB – Occupational therapy)" userId="c2b1f86a-123c-4cb9-a481-7f7b3cedb207" providerId="ADAL" clId="{D1914ABB-4D9D-46C5-913F-BF0C12CEF5C0}" dt="2024-01-25T11:32:13.693" v="3153" actId="1076"/>
        <pc:sldMkLst>
          <pc:docMk/>
          <pc:sldMk cId="2448321375" sldId="270"/>
        </pc:sldMkLst>
        <pc:spChg chg="mod">
          <ac:chgData name="Sian Jones (PTHB – Occupational therapy)" userId="c2b1f86a-123c-4cb9-a481-7f7b3cedb207" providerId="ADAL" clId="{D1914ABB-4D9D-46C5-913F-BF0C12CEF5C0}" dt="2024-01-25T11:32:13.693" v="3153" actId="1076"/>
          <ac:spMkLst>
            <pc:docMk/>
            <pc:sldMk cId="2448321375" sldId="270"/>
            <ac:spMk id="2" creationId="{669AA924-D11D-51E9-ED3A-1561AB9CBD9C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1:32:13.693" v="3153" actId="1076"/>
          <ac:spMkLst>
            <pc:docMk/>
            <pc:sldMk cId="2448321375" sldId="270"/>
            <ac:spMk id="3" creationId="{E5066C4F-63D0-8C09-D01D-494844401867}"/>
          </ac:spMkLst>
        </pc:spChg>
        <pc:spChg chg="mod">
          <ac:chgData name="Sian Jones (PTHB – Occupational therapy)" userId="c2b1f86a-123c-4cb9-a481-7f7b3cedb207" providerId="ADAL" clId="{D1914ABB-4D9D-46C5-913F-BF0C12CEF5C0}" dt="2024-01-25T11:32:13.693" v="3153" actId="1076"/>
          <ac:spMkLst>
            <pc:docMk/>
            <pc:sldMk cId="2448321375" sldId="270"/>
            <ac:spMk id="6" creationId="{4ECF1214-8894-2D35-2808-3A4238EDF203}"/>
          </ac:spMkLst>
        </pc:spChg>
        <pc:spChg chg="add del">
          <ac:chgData name="Sian Jones (PTHB – Occupational therapy)" userId="c2b1f86a-123c-4cb9-a481-7f7b3cedb207" providerId="ADAL" clId="{D1914ABB-4D9D-46C5-913F-BF0C12CEF5C0}" dt="2024-01-25T11:20:12.938" v="2710" actId="22"/>
          <ac:spMkLst>
            <pc:docMk/>
            <pc:sldMk cId="2448321375" sldId="270"/>
            <ac:spMk id="7" creationId="{99315163-2F55-1210-D553-E7BA17CFA07B}"/>
          </ac:spMkLst>
        </pc:spChg>
        <pc:spChg chg="add mod">
          <ac:chgData name="Sian Jones (PTHB – Occupational therapy)" userId="c2b1f86a-123c-4cb9-a481-7f7b3cedb207" providerId="ADAL" clId="{D1914ABB-4D9D-46C5-913F-BF0C12CEF5C0}" dt="2024-01-25T11:20:23.378" v="2726" actId="20577"/>
          <ac:spMkLst>
            <pc:docMk/>
            <pc:sldMk cId="2448321375" sldId="270"/>
            <ac:spMk id="8" creationId="{F7D9E12B-A84D-4587-B20F-7D6BA238513C}"/>
          </ac:spMkLst>
        </pc:spChg>
        <pc:spChg chg="del">
          <ac:chgData name="Sian Jones (PTHB – Occupational therapy)" userId="c2b1f86a-123c-4cb9-a481-7f7b3cedb207" providerId="ADAL" clId="{D1914ABB-4D9D-46C5-913F-BF0C12CEF5C0}" dt="2024-01-04T12:03:25.091" v="1449" actId="478"/>
          <ac:spMkLst>
            <pc:docMk/>
            <pc:sldMk cId="2448321375" sldId="270"/>
            <ac:spMk id="9" creationId="{282D087A-7FF3-4696-D20C-8E38DA73276D}"/>
          </ac:spMkLst>
        </pc:spChg>
        <pc:spChg chg="add del mod">
          <ac:chgData name="Sian Jones (PTHB – Occupational therapy)" userId="c2b1f86a-123c-4cb9-a481-7f7b3cedb207" providerId="ADAL" clId="{D1914ABB-4D9D-46C5-913F-BF0C12CEF5C0}" dt="2024-01-25T11:24:01.887" v="2848" actId="478"/>
          <ac:spMkLst>
            <pc:docMk/>
            <pc:sldMk cId="2448321375" sldId="270"/>
            <ac:spMk id="10" creationId="{09563CF5-FF14-815D-C590-5C85EEAC74DD}"/>
          </ac:spMkLst>
        </pc:spChg>
        <pc:spChg chg="del">
          <ac:chgData name="Sian Jones (PTHB – Occupational therapy)" userId="c2b1f86a-123c-4cb9-a481-7f7b3cedb207" providerId="ADAL" clId="{D1914ABB-4D9D-46C5-913F-BF0C12CEF5C0}" dt="2024-01-04T12:03:29.382" v="1451" actId="478"/>
          <ac:spMkLst>
            <pc:docMk/>
            <pc:sldMk cId="2448321375" sldId="270"/>
            <ac:spMk id="10" creationId="{CC476A25-DEA5-4386-81DE-AE2FF7F50EA5}"/>
          </ac:spMkLst>
        </pc:spChg>
        <pc:spChg chg="del">
          <ac:chgData name="Sian Jones (PTHB – Occupational therapy)" userId="c2b1f86a-123c-4cb9-a481-7f7b3cedb207" providerId="ADAL" clId="{D1914ABB-4D9D-46C5-913F-BF0C12CEF5C0}" dt="2024-01-04T12:03:27.331" v="1450" actId="478"/>
          <ac:spMkLst>
            <pc:docMk/>
            <pc:sldMk cId="2448321375" sldId="270"/>
            <ac:spMk id="11" creationId="{2AE2556D-93B4-0B49-E781-091442245D35}"/>
          </ac:spMkLst>
        </pc:spChg>
        <pc:picChg chg="mod">
          <ac:chgData name="Sian Jones (PTHB – Occupational therapy)" userId="c2b1f86a-123c-4cb9-a481-7f7b3cedb207" providerId="ADAL" clId="{D1914ABB-4D9D-46C5-913F-BF0C12CEF5C0}" dt="2024-01-25T11:32:00.629" v="3151" actId="1076"/>
          <ac:picMkLst>
            <pc:docMk/>
            <pc:sldMk cId="2448321375" sldId="270"/>
            <ac:picMk id="4" creationId="{6CA52DFB-DAAB-CC93-9514-625C6678F970}"/>
          </ac:picMkLst>
        </pc:picChg>
      </pc:sldChg>
    </pc:docChg>
  </pc:docChgLst>
  <pc:docChgLst>
    <pc:chgData name="Sian Jones (PTHB – Occupational therapy)" userId="c2b1f86a-123c-4cb9-a481-7f7b3cedb207" providerId="ADAL" clId="{17FFAAFE-A5B2-43DA-8C72-FF70B460DB2C}"/>
    <pc:docChg chg="undo custSel addSld modSld">
      <pc:chgData name="Sian Jones (PTHB – Occupational therapy)" userId="c2b1f86a-123c-4cb9-a481-7f7b3cedb207" providerId="ADAL" clId="{17FFAAFE-A5B2-43DA-8C72-FF70B460DB2C}" dt="2023-11-15T15:41:46.867" v="811"/>
      <pc:docMkLst>
        <pc:docMk/>
      </pc:docMkLst>
      <pc:sldChg chg="modNotesTx">
        <pc:chgData name="Sian Jones (PTHB – Occupational therapy)" userId="c2b1f86a-123c-4cb9-a481-7f7b3cedb207" providerId="ADAL" clId="{17FFAAFE-A5B2-43DA-8C72-FF70B460DB2C}" dt="2023-11-15T14:54:08.701" v="433" actId="20577"/>
        <pc:sldMkLst>
          <pc:docMk/>
          <pc:sldMk cId="1758322002" sldId="257"/>
        </pc:sldMkLst>
      </pc:sldChg>
      <pc:sldChg chg="addSp modSp">
        <pc:chgData name="Sian Jones (PTHB – Occupational therapy)" userId="c2b1f86a-123c-4cb9-a481-7f7b3cedb207" providerId="ADAL" clId="{17FFAAFE-A5B2-43DA-8C72-FF70B460DB2C}" dt="2023-11-15T15:41:46.867" v="811"/>
        <pc:sldMkLst>
          <pc:docMk/>
          <pc:sldMk cId="3685456129" sldId="258"/>
        </pc:sldMkLst>
        <pc:spChg chg="add mod">
          <ac:chgData name="Sian Jones (PTHB – Occupational therapy)" userId="c2b1f86a-123c-4cb9-a481-7f7b3cedb207" providerId="ADAL" clId="{17FFAAFE-A5B2-43DA-8C72-FF70B460DB2C}" dt="2023-11-15T15:41:46.867" v="811"/>
          <ac:spMkLst>
            <pc:docMk/>
            <pc:sldMk cId="3685456129" sldId="258"/>
            <ac:spMk id="3" creationId="{345161C2-D7B5-C529-41E7-C944D0B98620}"/>
          </ac:spMkLst>
        </pc:spChg>
      </pc:sldChg>
      <pc:sldChg chg="modNotesTx">
        <pc:chgData name="Sian Jones (PTHB – Occupational therapy)" userId="c2b1f86a-123c-4cb9-a481-7f7b3cedb207" providerId="ADAL" clId="{17FFAAFE-A5B2-43DA-8C72-FF70B460DB2C}" dt="2023-11-15T14:54:03.410" v="432" actId="20577"/>
        <pc:sldMkLst>
          <pc:docMk/>
          <pc:sldMk cId="2256886428" sldId="259"/>
        </pc:sldMkLst>
      </pc:sldChg>
      <pc:sldChg chg="addSp modSp mod modNotesTx">
        <pc:chgData name="Sian Jones (PTHB – Occupational therapy)" userId="c2b1f86a-123c-4cb9-a481-7f7b3cedb207" providerId="ADAL" clId="{17FFAAFE-A5B2-43DA-8C72-FF70B460DB2C}" dt="2023-11-15T15:41:04.963" v="810" actId="1076"/>
        <pc:sldMkLst>
          <pc:docMk/>
          <pc:sldMk cId="2637995075" sldId="260"/>
        </pc:sldMkLst>
        <pc:spChg chg="add mod">
          <ac:chgData name="Sian Jones (PTHB – Occupational therapy)" userId="c2b1f86a-123c-4cb9-a481-7f7b3cedb207" providerId="ADAL" clId="{17FFAAFE-A5B2-43DA-8C72-FF70B460DB2C}" dt="2023-11-15T15:41:04.963" v="810" actId="1076"/>
          <ac:spMkLst>
            <pc:docMk/>
            <pc:sldMk cId="2637995075" sldId="260"/>
            <ac:spMk id="3" creationId="{FE8BDF0D-01AD-386A-8255-6601FDCD7DBD}"/>
          </ac:spMkLst>
        </pc:spChg>
      </pc:sldChg>
      <pc:sldChg chg="addSp delSp modSp mod modNotesTx">
        <pc:chgData name="Sian Jones (PTHB – Occupational therapy)" userId="c2b1f86a-123c-4cb9-a481-7f7b3cedb207" providerId="ADAL" clId="{17FFAAFE-A5B2-43DA-8C72-FF70B460DB2C}" dt="2023-11-15T15:39:51.977" v="784" actId="1076"/>
        <pc:sldMkLst>
          <pc:docMk/>
          <pc:sldMk cId="2184475483" sldId="261"/>
        </pc:sldMkLst>
        <pc:spChg chg="add del mod">
          <ac:chgData name="Sian Jones (PTHB – Occupational therapy)" userId="c2b1f86a-123c-4cb9-a481-7f7b3cedb207" providerId="ADAL" clId="{17FFAAFE-A5B2-43DA-8C72-FF70B460DB2C}" dt="2023-11-15T15:39:47.910" v="783" actId="478"/>
          <ac:spMkLst>
            <pc:docMk/>
            <pc:sldMk cId="2184475483" sldId="261"/>
            <ac:spMk id="5" creationId="{821BAE20-9E73-B64B-CC96-E0F50F4CEAE5}"/>
          </ac:spMkLst>
        </pc:spChg>
        <pc:spChg chg="add mod">
          <ac:chgData name="Sian Jones (PTHB – Occupational therapy)" userId="c2b1f86a-123c-4cb9-a481-7f7b3cedb207" providerId="ADAL" clId="{17FFAAFE-A5B2-43DA-8C72-FF70B460DB2C}" dt="2023-11-15T15:39:51.977" v="784" actId="1076"/>
          <ac:spMkLst>
            <pc:docMk/>
            <pc:sldMk cId="2184475483" sldId="261"/>
            <ac:spMk id="6" creationId="{5763445C-E43C-A437-50BC-A724BA0A7EB7}"/>
          </ac:spMkLst>
        </pc:spChg>
        <pc:spChg chg="mod">
          <ac:chgData name="Sian Jones (PTHB – Occupational therapy)" userId="c2b1f86a-123c-4cb9-a481-7f7b3cedb207" providerId="ADAL" clId="{17FFAAFE-A5B2-43DA-8C72-FF70B460DB2C}" dt="2023-11-15T15:33:06.317" v="519" actId="20577"/>
          <ac:spMkLst>
            <pc:docMk/>
            <pc:sldMk cId="2184475483" sldId="261"/>
            <ac:spMk id="7" creationId="{4D559E3E-CC19-FD14-7644-57676DB29DE7}"/>
          </ac:spMkLst>
        </pc:spChg>
      </pc:sldChg>
      <pc:sldChg chg="modSp mod modNotesTx">
        <pc:chgData name="Sian Jones (PTHB – Occupational therapy)" userId="c2b1f86a-123c-4cb9-a481-7f7b3cedb207" providerId="ADAL" clId="{17FFAAFE-A5B2-43DA-8C72-FF70B460DB2C}" dt="2023-11-15T14:56:19.979" v="440" actId="20577"/>
        <pc:sldMkLst>
          <pc:docMk/>
          <pc:sldMk cId="3736732560" sldId="262"/>
        </pc:sldMkLst>
        <pc:spChg chg="mod">
          <ac:chgData name="Sian Jones (PTHB – Occupational therapy)" userId="c2b1f86a-123c-4cb9-a481-7f7b3cedb207" providerId="ADAL" clId="{17FFAAFE-A5B2-43DA-8C72-FF70B460DB2C}" dt="2023-11-15T14:56:19.979" v="440" actId="20577"/>
          <ac:spMkLst>
            <pc:docMk/>
            <pc:sldMk cId="3736732560" sldId="262"/>
            <ac:spMk id="7" creationId="{98C39F5D-B701-4911-8835-667A15EC26D0}"/>
          </ac:spMkLst>
        </pc:spChg>
      </pc:sldChg>
      <pc:sldChg chg="addSp delSp modSp add mod delAnim modAnim modNotesTx">
        <pc:chgData name="Sian Jones (PTHB – Occupational therapy)" userId="c2b1f86a-123c-4cb9-a481-7f7b3cedb207" providerId="ADAL" clId="{17FFAAFE-A5B2-43DA-8C72-FF70B460DB2C}" dt="2023-11-13T08:41:31.371" v="430" actId="20577"/>
        <pc:sldMkLst>
          <pc:docMk/>
          <pc:sldMk cId="3447681726" sldId="263"/>
        </pc:sldMkLst>
        <pc:spChg chg="mod">
          <ac:chgData name="Sian Jones (PTHB – Occupational therapy)" userId="c2b1f86a-123c-4cb9-a481-7f7b3cedb207" providerId="ADAL" clId="{17FFAAFE-A5B2-43DA-8C72-FF70B460DB2C}" dt="2023-11-13T08:35:19.174" v="43" actId="20577"/>
          <ac:spMkLst>
            <pc:docMk/>
            <pc:sldMk cId="3447681726" sldId="263"/>
            <ac:spMk id="2" creationId="{1716BBFD-F113-400A-D625-8141662FF023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9.405" v="6" actId="478"/>
          <ac:spMkLst>
            <pc:docMk/>
            <pc:sldMk cId="3447681726" sldId="263"/>
            <ac:spMk id="3" creationId="{7B3C3EF3-677E-AB77-ED3C-08879261EF0D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7.142" v="5" actId="478"/>
          <ac:spMkLst>
            <pc:docMk/>
            <pc:sldMk cId="3447681726" sldId="263"/>
            <ac:spMk id="5" creationId="{4B35BAB6-6E5A-1CE6-5828-6269048CA171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2.429" v="3" actId="478"/>
          <ac:spMkLst>
            <pc:docMk/>
            <pc:sldMk cId="3447681726" sldId="263"/>
            <ac:spMk id="6" creationId="{50A6971C-663E-63B0-7E53-7675A5D2C269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32.020" v="7" actId="478"/>
          <ac:spMkLst>
            <pc:docMk/>
            <pc:sldMk cId="3447681726" sldId="263"/>
            <ac:spMk id="7" creationId="{98C39F5D-B701-4911-8835-667A15EC26D0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5.039" v="4" actId="478"/>
          <ac:spMkLst>
            <pc:docMk/>
            <pc:sldMk cId="3447681726" sldId="263"/>
            <ac:spMk id="8" creationId="{AF6A0BEF-9E8A-D8BB-8362-2EBB2E4434A2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20.010" v="158" actId="14100"/>
          <ac:spMkLst>
            <pc:docMk/>
            <pc:sldMk cId="3447681726" sldId="263"/>
            <ac:spMk id="9" creationId="{61FE7BA8-8F2D-E0E8-0E63-E044CD80F0E6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32.432" v="194" actId="20577"/>
          <ac:spMkLst>
            <pc:docMk/>
            <pc:sldMk cId="3447681726" sldId="263"/>
            <ac:spMk id="10" creationId="{E03DFCF4-5D8B-69D7-7203-04E6C8D66C3C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54.580" v="239" actId="20577"/>
          <ac:spMkLst>
            <pc:docMk/>
            <pc:sldMk cId="3447681726" sldId="263"/>
            <ac:spMk id="11" creationId="{CC2CA3DE-8E31-FAD2-F2B4-4893E088CEC9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7:18.489" v="306" actId="14100"/>
          <ac:spMkLst>
            <pc:docMk/>
            <pc:sldMk cId="3447681726" sldId="263"/>
            <ac:spMk id="12" creationId="{0D06A6F8-7F34-B076-71CC-B9B08336A014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40:29.673" v="374" actId="20577"/>
          <ac:spMkLst>
            <pc:docMk/>
            <pc:sldMk cId="3447681726" sldId="263"/>
            <ac:spMk id="13" creationId="{1C8AF032-52B2-77CE-0EE7-65016E61CC55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41:31.371" v="430" actId="20577"/>
          <ac:spMkLst>
            <pc:docMk/>
            <pc:sldMk cId="3447681726" sldId="263"/>
            <ac:spMk id="14" creationId="{29FAD9A4-CA7B-8D78-7EA7-88F54EAD29CD}"/>
          </ac:spMkLst>
        </pc:spChg>
      </pc:sldChg>
    </pc:docChg>
  </pc:docChgLst>
  <pc:docChgLst>
    <pc:chgData name="Sian Jones (PTHB – Occupational therapy)" userId="c2b1f86a-123c-4cb9-a481-7f7b3cedb207" providerId="ADAL" clId="{4674A301-0FA2-4AA5-8D9C-8255BFCFCAA8}"/>
    <pc:docChg chg="modSld">
      <pc:chgData name="Sian Jones (PTHB – Occupational therapy)" userId="c2b1f86a-123c-4cb9-a481-7f7b3cedb207" providerId="ADAL" clId="{4674A301-0FA2-4AA5-8D9C-8255BFCFCAA8}" dt="2024-01-11T12:25:32.476" v="198"/>
      <pc:docMkLst>
        <pc:docMk/>
      </pc:docMkLst>
      <pc:sldChg chg="addSp modSp">
        <pc:chgData name="Sian Jones (PTHB – Occupational therapy)" userId="c2b1f86a-123c-4cb9-a481-7f7b3cedb207" providerId="ADAL" clId="{4674A301-0FA2-4AA5-8D9C-8255BFCFCAA8}" dt="2024-01-11T10:43:31.679" v="11"/>
        <pc:sldMkLst>
          <pc:docMk/>
          <pc:sldMk cId="3685456129" sldId="258"/>
        </pc:sldMkLst>
        <pc:spChg chg="add mod">
          <ac:chgData name="Sian Jones (PTHB – Occupational therapy)" userId="c2b1f86a-123c-4cb9-a481-7f7b3cedb207" providerId="ADAL" clId="{4674A301-0FA2-4AA5-8D9C-8255BFCFCAA8}" dt="2024-01-11T10:17:36.359" v="1" actId="767"/>
          <ac:spMkLst>
            <pc:docMk/>
            <pc:sldMk cId="3685456129" sldId="258"/>
            <ac:spMk id="2" creationId="{31C31CD2-E675-2328-39FC-F6D9E5F45DB5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18:28.587" v="2"/>
          <ac:spMkLst>
            <pc:docMk/>
            <pc:sldMk cId="3685456129" sldId="258"/>
            <ac:spMk id="3" creationId="{967880C3-6764-D6BC-D9DD-B2F33DD5A1D5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18:58.780" v="3"/>
          <ac:spMkLst>
            <pc:docMk/>
            <pc:sldMk cId="3685456129" sldId="258"/>
            <ac:spMk id="5" creationId="{01912798-9C8D-FE15-BBAD-48D21D80D792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19:31.435" v="4"/>
          <ac:spMkLst>
            <pc:docMk/>
            <pc:sldMk cId="3685456129" sldId="258"/>
            <ac:spMk id="10" creationId="{167BE3C0-FEAF-1454-903A-41F4A3CA9669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34:29.658" v="5"/>
          <ac:spMkLst>
            <pc:docMk/>
            <pc:sldMk cId="3685456129" sldId="258"/>
            <ac:spMk id="11" creationId="{624BCF8E-8A7F-2011-AF00-CCD27FEA0947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38:43.670" v="6" actId="767"/>
          <ac:spMkLst>
            <pc:docMk/>
            <pc:sldMk cId="3685456129" sldId="258"/>
            <ac:spMk id="12" creationId="{35CD98B7-C274-7C4A-C6A6-B062FA6F5583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39:28.183" v="7"/>
          <ac:spMkLst>
            <pc:docMk/>
            <pc:sldMk cId="3685456129" sldId="258"/>
            <ac:spMk id="13" creationId="{7C6BC5CD-736D-460B-DA25-B679D7F93B4D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40:26.154" v="8"/>
          <ac:spMkLst>
            <pc:docMk/>
            <pc:sldMk cId="3685456129" sldId="258"/>
            <ac:spMk id="14" creationId="{04E2913B-50F3-D9CC-557D-47655A991964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41:38.316" v="9"/>
          <ac:spMkLst>
            <pc:docMk/>
            <pc:sldMk cId="3685456129" sldId="258"/>
            <ac:spMk id="16" creationId="{3CAFC6CE-F07E-B381-8581-91B37F58D700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42:35.778" v="10"/>
          <ac:spMkLst>
            <pc:docMk/>
            <pc:sldMk cId="3685456129" sldId="258"/>
            <ac:spMk id="23" creationId="{DE0872ED-D19E-8BA8-1F43-CC4D6CC53A40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43:31.679" v="11"/>
          <ac:spMkLst>
            <pc:docMk/>
            <pc:sldMk cId="3685456129" sldId="258"/>
            <ac:spMk id="24" creationId="{848613F0-D4BB-3584-1BB9-710FDD87DB76}"/>
          </ac:spMkLst>
        </pc:spChg>
      </pc:sldChg>
      <pc:sldChg chg="addSp modSp">
        <pc:chgData name="Sian Jones (PTHB – Occupational therapy)" userId="c2b1f86a-123c-4cb9-a481-7f7b3cedb207" providerId="ADAL" clId="{4674A301-0FA2-4AA5-8D9C-8255BFCFCAA8}" dt="2024-01-11T11:10:59.385" v="15"/>
        <pc:sldMkLst>
          <pc:docMk/>
          <pc:sldMk cId="3736732560" sldId="262"/>
        </pc:sldMkLst>
        <pc:spChg chg="add mod">
          <ac:chgData name="Sian Jones (PTHB – Occupational therapy)" userId="c2b1f86a-123c-4cb9-a481-7f7b3cedb207" providerId="ADAL" clId="{4674A301-0FA2-4AA5-8D9C-8255BFCFCAA8}" dt="2024-01-11T10:50:06.053" v="12"/>
          <ac:spMkLst>
            <pc:docMk/>
            <pc:sldMk cId="3736732560" sldId="262"/>
            <ac:spMk id="3" creationId="{95BF51BF-4789-7888-C0F6-3BF11C59929C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50:06.053" v="12"/>
          <ac:spMkLst>
            <pc:docMk/>
            <pc:sldMk cId="3736732560" sldId="262"/>
            <ac:spMk id="5" creationId="{CA7F7842-8A51-0473-F077-B59CC2637661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50:06.053" v="12"/>
          <ac:spMkLst>
            <pc:docMk/>
            <pc:sldMk cId="3736732560" sldId="262"/>
            <ac:spMk id="6" creationId="{0BB72B95-27EC-88AF-97D8-1039000F1593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0:50:06.053" v="12"/>
          <ac:spMkLst>
            <pc:docMk/>
            <pc:sldMk cId="3736732560" sldId="262"/>
            <ac:spMk id="7" creationId="{664CD2CA-8DD6-CEDF-E8FB-B11962C6B43C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8:33.866" v="13"/>
          <ac:spMkLst>
            <pc:docMk/>
            <pc:sldMk cId="3736732560" sldId="262"/>
            <ac:spMk id="8" creationId="{D6CD2747-418E-6657-7C91-11F0D9127961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8:33.866" v="13"/>
          <ac:spMkLst>
            <pc:docMk/>
            <pc:sldMk cId="3736732560" sldId="262"/>
            <ac:spMk id="9" creationId="{E1EC28A1-1037-50AD-5F10-1435F02F7261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8:33.866" v="13"/>
          <ac:spMkLst>
            <pc:docMk/>
            <pc:sldMk cId="3736732560" sldId="262"/>
            <ac:spMk id="10" creationId="{B2D50DB0-F96F-4AA7-175E-FAEBA71E9AE0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8:33.866" v="13"/>
          <ac:spMkLst>
            <pc:docMk/>
            <pc:sldMk cId="3736732560" sldId="262"/>
            <ac:spMk id="14" creationId="{773E05B5-6DA1-6074-9314-16D09A0C8AAE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16" creationId="{D20D0E77-7B9F-ACDC-4F96-0CC4D2C25DFC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23" creationId="{257DED3D-4A6D-C789-9F48-68D4BD8429F3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24" creationId="{E91B508E-9001-6694-6650-013271792474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25" creationId="{8EE132FF-D8B8-9D4A-0511-A15E4DC56666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26" creationId="{F572B4FA-3997-B5F9-E717-1461F4EE97E9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09:23.461" v="14"/>
          <ac:spMkLst>
            <pc:docMk/>
            <pc:sldMk cId="3736732560" sldId="262"/>
            <ac:spMk id="27" creationId="{61B6BAAB-C83E-6927-FFAC-83E3750C83A1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10:59.385" v="15"/>
          <ac:spMkLst>
            <pc:docMk/>
            <pc:sldMk cId="3736732560" sldId="262"/>
            <ac:spMk id="28" creationId="{B61C5359-1B31-8935-2435-62AC5152D4F7}"/>
          </ac:spMkLst>
        </pc:spChg>
      </pc:sldChg>
      <pc:sldChg chg="addSp modSp">
        <pc:chgData name="Sian Jones (PTHB – Occupational therapy)" userId="c2b1f86a-123c-4cb9-a481-7f7b3cedb207" providerId="ADAL" clId="{4674A301-0FA2-4AA5-8D9C-8255BFCFCAA8}" dt="2024-01-11T12:25:32.476" v="198"/>
        <pc:sldMkLst>
          <pc:docMk/>
          <pc:sldMk cId="3447681726" sldId="263"/>
        </pc:sldMkLst>
        <pc:spChg chg="add mod">
          <ac:chgData name="Sian Jones (PTHB – Occupational therapy)" userId="c2b1f86a-123c-4cb9-a481-7f7b3cedb207" providerId="ADAL" clId="{4674A301-0FA2-4AA5-8D9C-8255BFCFCAA8}" dt="2024-01-11T11:20:48.801" v="16"/>
          <ac:spMkLst>
            <pc:docMk/>
            <pc:sldMk cId="3447681726" sldId="263"/>
            <ac:spMk id="3" creationId="{7DBA537A-6924-1DDC-5CA6-85313A9CB6B2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20:48.801" v="16"/>
          <ac:spMkLst>
            <pc:docMk/>
            <pc:sldMk cId="3447681726" sldId="263"/>
            <ac:spMk id="5" creationId="{3CF8836E-0302-C6FE-DFFE-D721098197F6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20:48.801" v="16"/>
          <ac:spMkLst>
            <pc:docMk/>
            <pc:sldMk cId="3447681726" sldId="263"/>
            <ac:spMk id="9" creationId="{6F2DF2BA-E712-6CEE-AD44-5ED36FC612D4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1:20:48.801" v="16"/>
          <ac:spMkLst>
            <pc:docMk/>
            <pc:sldMk cId="3447681726" sldId="263"/>
            <ac:spMk id="10" creationId="{F501BA9D-483F-AAE1-C1DA-3BC5223CB6C5}"/>
          </ac:spMkLst>
        </pc:spChg>
        <pc:spChg chg="add mod">
          <ac:chgData name="Sian Jones (PTHB – Occupational therapy)" userId="c2b1f86a-123c-4cb9-a481-7f7b3cedb207" providerId="ADAL" clId="{4674A301-0FA2-4AA5-8D9C-8255BFCFCAA8}" dt="2024-01-11T12:25:32.476" v="198"/>
          <ac:spMkLst>
            <pc:docMk/>
            <pc:sldMk cId="3447681726" sldId="263"/>
            <ac:spMk id="11" creationId="{FF3E07C3-7DBF-CC49-85A7-4F894677B175}"/>
          </ac:spMkLst>
        </pc:spChg>
      </pc:sldChg>
      <pc:sldChg chg="addSp modSp">
        <pc:chgData name="Sian Jones (PTHB – Occupational therapy)" userId="c2b1f86a-123c-4cb9-a481-7f7b3cedb207" providerId="ADAL" clId="{4674A301-0FA2-4AA5-8D9C-8255BFCFCAA8}" dt="2024-01-11T11:58:37.365" v="153" actId="207"/>
        <pc:sldMkLst>
          <pc:docMk/>
          <pc:sldMk cId="455565161" sldId="265"/>
        </pc:sldMkLst>
        <pc:graphicFrameChg chg="add mod">
          <ac:chgData name="Sian Jones (PTHB – Occupational therapy)" userId="c2b1f86a-123c-4cb9-a481-7f7b3cedb207" providerId="ADAL" clId="{4674A301-0FA2-4AA5-8D9C-8255BFCFCAA8}" dt="2024-01-11T11:28:56.904" v="31" actId="207"/>
          <ac:graphicFrameMkLst>
            <pc:docMk/>
            <pc:sldMk cId="455565161" sldId="265"/>
            <ac:graphicFrameMk id="2" creationId="{3B027320-5612-57E6-C128-5783B4C3043C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1:58:37.365" v="153" actId="207"/>
          <ac:graphicFrameMkLst>
            <pc:docMk/>
            <pc:sldMk cId="455565161" sldId="265"/>
            <ac:graphicFrameMk id="10" creationId="{83485784-B350-50FB-94E0-45032CF9401A}"/>
          </ac:graphicFrameMkLst>
        </pc:graphicFrameChg>
      </pc:sldChg>
      <pc:sldChg chg="addSp modSp">
        <pc:chgData name="Sian Jones (PTHB – Occupational therapy)" userId="c2b1f86a-123c-4cb9-a481-7f7b3cedb207" providerId="ADAL" clId="{4674A301-0FA2-4AA5-8D9C-8255BFCFCAA8}" dt="2024-01-11T12:00:47.525" v="163" actId="207"/>
        <pc:sldMkLst>
          <pc:docMk/>
          <pc:sldMk cId="2135799119" sldId="266"/>
        </pc:sldMkLst>
        <pc:graphicFrameChg chg="add mod">
          <ac:chgData name="Sian Jones (PTHB – Occupational therapy)" userId="c2b1f86a-123c-4cb9-a481-7f7b3cedb207" providerId="ADAL" clId="{4674A301-0FA2-4AA5-8D9C-8255BFCFCAA8}" dt="2024-01-11T11:32:13.492" v="55"/>
          <ac:graphicFrameMkLst>
            <pc:docMk/>
            <pc:sldMk cId="2135799119" sldId="266"/>
            <ac:graphicFrameMk id="2" creationId="{322207E9-28C1-BC7E-21CC-FF13D2B4D0AD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1:47:18.092" v="118"/>
          <ac:graphicFrameMkLst>
            <pc:docMk/>
            <pc:sldMk cId="2135799119" sldId="266"/>
            <ac:graphicFrameMk id="3" creationId="{0912A4E2-BF19-D45B-895F-9B9FE2B0B101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1:48:23.142" v="137" actId="403"/>
          <ac:graphicFrameMkLst>
            <pc:docMk/>
            <pc:sldMk cId="2135799119" sldId="266"/>
            <ac:graphicFrameMk id="5" creationId="{0912A4E2-BF19-D45B-895F-9B9FE2B0B101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2:00:47.525" v="163" actId="207"/>
          <ac:graphicFrameMkLst>
            <pc:docMk/>
            <pc:sldMk cId="2135799119" sldId="266"/>
            <ac:graphicFrameMk id="12" creationId="{9ACFB764-7D2C-7E7C-629C-74FA00D328A5}"/>
          </ac:graphicFrameMkLst>
        </pc:graphicFrameChg>
      </pc:sldChg>
      <pc:sldChg chg="addSp modSp">
        <pc:chgData name="Sian Jones (PTHB – Occupational therapy)" userId="c2b1f86a-123c-4cb9-a481-7f7b3cedb207" providerId="ADAL" clId="{4674A301-0FA2-4AA5-8D9C-8255BFCFCAA8}" dt="2024-01-11T12:02:14.208" v="174" actId="207"/>
        <pc:sldMkLst>
          <pc:docMk/>
          <pc:sldMk cId="2727986821" sldId="267"/>
        </pc:sldMkLst>
        <pc:graphicFrameChg chg="add mod">
          <ac:chgData name="Sian Jones (PTHB – Occupational therapy)" userId="c2b1f86a-123c-4cb9-a481-7f7b3cedb207" providerId="ADAL" clId="{4674A301-0FA2-4AA5-8D9C-8255BFCFCAA8}" dt="2024-01-11T11:45:12.500" v="117"/>
          <ac:graphicFrameMkLst>
            <pc:docMk/>
            <pc:sldMk cId="2727986821" sldId="267"/>
            <ac:graphicFrameMk id="2" creationId="{9DAAED64-C1F7-58B1-2292-3BBB8B762090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2:02:14.208" v="174" actId="207"/>
          <ac:graphicFrameMkLst>
            <pc:docMk/>
            <pc:sldMk cId="2727986821" sldId="267"/>
            <ac:graphicFrameMk id="10" creationId="{CFD3F71A-3AB2-F118-CD09-82A9C713F052}"/>
          </ac:graphicFrameMkLst>
        </pc:graphicFrameChg>
      </pc:sldChg>
      <pc:sldChg chg="addSp modSp">
        <pc:chgData name="Sian Jones (PTHB – Occupational therapy)" userId="c2b1f86a-123c-4cb9-a481-7f7b3cedb207" providerId="ADAL" clId="{4674A301-0FA2-4AA5-8D9C-8255BFCFCAA8}" dt="2024-01-11T12:03:37.846" v="186"/>
        <pc:sldMkLst>
          <pc:docMk/>
          <pc:sldMk cId="517868427" sldId="268"/>
        </pc:sldMkLst>
        <pc:graphicFrameChg chg="add mod">
          <ac:chgData name="Sian Jones (PTHB – Occupational therapy)" userId="c2b1f86a-123c-4cb9-a481-7f7b3cedb207" providerId="ADAL" clId="{4674A301-0FA2-4AA5-8D9C-8255BFCFCAA8}" dt="2024-01-11T11:37:13.523" v="95" actId="403"/>
          <ac:graphicFrameMkLst>
            <pc:docMk/>
            <pc:sldMk cId="517868427" sldId="268"/>
            <ac:graphicFrameMk id="2" creationId="{9DAAED64-C1F7-58B1-2292-3BBB8B762090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2:03:37.846" v="186"/>
          <ac:graphicFrameMkLst>
            <pc:docMk/>
            <pc:sldMk cId="517868427" sldId="268"/>
            <ac:graphicFrameMk id="10" creationId="{3E819A00-A4AC-66CF-4AAE-091C8B193EE1}"/>
          </ac:graphicFrameMkLst>
        </pc:graphicFrameChg>
      </pc:sldChg>
      <pc:sldChg chg="addSp modSp">
        <pc:chgData name="Sian Jones (PTHB – Occupational therapy)" userId="c2b1f86a-123c-4cb9-a481-7f7b3cedb207" providerId="ADAL" clId="{4674A301-0FA2-4AA5-8D9C-8255BFCFCAA8}" dt="2024-01-11T12:05:45.060" v="197" actId="207"/>
        <pc:sldMkLst>
          <pc:docMk/>
          <pc:sldMk cId="2881744074" sldId="269"/>
        </pc:sldMkLst>
        <pc:graphicFrameChg chg="add mod">
          <ac:chgData name="Sian Jones (PTHB – Occupational therapy)" userId="c2b1f86a-123c-4cb9-a481-7f7b3cedb207" providerId="ADAL" clId="{4674A301-0FA2-4AA5-8D9C-8255BFCFCAA8}" dt="2024-01-11T11:38:22.043" v="96"/>
          <ac:graphicFrameMkLst>
            <pc:docMk/>
            <pc:sldMk cId="2881744074" sldId="269"/>
            <ac:graphicFrameMk id="2" creationId="{9DAAED64-C1F7-58B1-2292-3BBB8B762090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1:40:06.356" v="116" actId="403"/>
          <ac:graphicFrameMkLst>
            <pc:docMk/>
            <pc:sldMk cId="2881744074" sldId="269"/>
            <ac:graphicFrameMk id="5" creationId="{9EC95A56-A962-10E0-2538-402EEC616101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2:03:52.860" v="187" actId="1957"/>
          <ac:graphicFrameMkLst>
            <pc:docMk/>
            <pc:sldMk cId="2881744074" sldId="269"/>
            <ac:graphicFrameMk id="11" creationId="{AE10DC8F-AF29-592A-6D11-789919DB2AF0}"/>
          </ac:graphicFrameMkLst>
        </pc:graphicFrameChg>
        <pc:graphicFrameChg chg="add mod">
          <ac:chgData name="Sian Jones (PTHB – Occupational therapy)" userId="c2b1f86a-123c-4cb9-a481-7f7b3cedb207" providerId="ADAL" clId="{4674A301-0FA2-4AA5-8D9C-8255BFCFCAA8}" dt="2024-01-11T12:05:45.060" v="197" actId="207"/>
          <ac:graphicFrameMkLst>
            <pc:docMk/>
            <pc:sldMk cId="2881744074" sldId="269"/>
            <ac:graphicFrameMk id="14" creationId="{BE2E8660-B44B-08EB-51C9-388B24874311}"/>
          </ac:graphicFrameMkLst>
        </pc:graphicFrameChg>
      </pc:sldChg>
      <pc:sldChg chg="addSp modSp">
        <pc:chgData name="Sian Jones (PTHB – Occupational therapy)" userId="c2b1f86a-123c-4cb9-a481-7f7b3cedb207" providerId="ADAL" clId="{4674A301-0FA2-4AA5-8D9C-8255BFCFCAA8}" dt="2024-01-11T09:32:27.400" v="0" actId="767"/>
        <pc:sldMkLst>
          <pc:docMk/>
          <pc:sldMk cId="2448321375" sldId="270"/>
        </pc:sldMkLst>
        <pc:spChg chg="add mod">
          <ac:chgData name="Sian Jones (PTHB – Occupational therapy)" userId="c2b1f86a-123c-4cb9-a481-7f7b3cedb207" providerId="ADAL" clId="{4674A301-0FA2-4AA5-8D9C-8255BFCFCAA8}" dt="2024-01-11T09:32:27.400" v="0" actId="767"/>
          <ac:spMkLst>
            <pc:docMk/>
            <pc:sldMk cId="2448321375" sldId="270"/>
            <ac:spMk id="6" creationId="{4ECF1214-8894-2D35-2808-3A4238EDF20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2060"/>
                </a:solidFill>
              </a:rPr>
              <a:t>Does your patient have a walking aid?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Does your patient have a walking aid?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3AB-492C-981A-30997A121F1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3AB-492C-981A-30997A121F1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52</c:v>
                </c:pt>
                <c:pt idx="1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04-45BB-BD81-F4367CE64BC9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2060"/>
                </a:solidFill>
              </a:rPr>
              <a:t>What walking aid does your patient use?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What walking aid does your patient use?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67F3-4C23-BE29-0C6981BA4DF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67F3-4C23-BE29-0C6981BA4DF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67F3-4C23-BE29-0C6981BA4DF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67F3-4C23-BE29-0C6981BA4DF3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67F3-4C23-BE29-0C6981BA4DF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Wheeled Zimmer Frame</c:v>
                </c:pt>
                <c:pt idx="1">
                  <c:v>Zimmer Frame</c:v>
                </c:pt>
                <c:pt idx="2">
                  <c:v>Elbow Crutches</c:v>
                </c:pt>
                <c:pt idx="3">
                  <c:v>Gutter Frame</c:v>
                </c:pt>
                <c:pt idx="4">
                  <c:v>Other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32</c:v>
                </c:pt>
                <c:pt idx="1">
                  <c:v>3</c:v>
                </c:pt>
                <c:pt idx="2">
                  <c:v>4</c:v>
                </c:pt>
                <c:pt idx="3">
                  <c:v>1</c:v>
                </c:pt>
                <c:pt idx="4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DB0-431C-8504-0082BBEAE5B8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2060"/>
                </a:solidFill>
              </a:rPr>
              <a:t>Did you check the ferrules on the walking aid?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Did you check the ferrules on the walking aid?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5EA2-4240-981E-E05784F3DC3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5EA2-4240-981E-E05784F3DC3F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45</c:v>
                </c:pt>
                <c:pt idx="1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AE6-469E-8CEC-58ACCC8F8F5E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2060"/>
                </a:solidFill>
              </a:rPr>
              <a:t>Did the ferrules need replacing?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Did the ferrules need replacing?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2B6B-44B8-94FA-C6A602D343F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2B6B-44B8-94FA-C6A602D343F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18</c:v>
                </c:pt>
                <c:pt idx="1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9BE-42F4-A426-9AF32AE59DB6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2060"/>
                </a:solidFill>
              </a:rPr>
              <a:t>Did you replace the ferrules or are you planning to?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Did you replace the ferrules or are you planning to?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026-4A0A-A155-2BDD1A793AC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026-4A0A-A155-2BDD1A793AC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026-4A0A-A155-2BDD1A793AC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Yes</c:v>
                </c:pt>
                <c:pt idx="1">
                  <c:v>No</c:v>
                </c:pt>
                <c:pt idx="2">
                  <c:v>Maybe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19</c:v>
                </c:pt>
                <c:pt idx="1">
                  <c:v>31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E3-4F55-99BC-DDDC83D1388D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C534C-942A-4CAF-AC30-B395D45454D2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29759-CE86-40C1-BA1A-BEF7F287C2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167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452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834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946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724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81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210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966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9293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9600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576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2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5655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514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761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38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058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951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22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165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77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57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301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441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663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5204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264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315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280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152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116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E7CE6AB-0D36-4ECC-AC78-39905BA9C757}" type="datetimeFigureOut">
              <a:rPr lang="en-GB" smtClean="0"/>
              <a:t>25/01/2024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7B7AC94-298F-455E-BA31-6788490B7A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5578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511F85B-5967-428B-BE8B-819A7981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B703F-9851-9DFA-0D46-780F96F11D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r="6666"/>
          <a:stretch/>
        </p:blipFill>
        <p:spPr>
          <a:xfrm>
            <a:off x="150814" y="229277"/>
            <a:ext cx="11890372" cy="6399446"/>
          </a:xfrm>
          <a:prstGeom prst="rect">
            <a:avLst/>
          </a:prstGeom>
        </p:spPr>
      </p:pic>
      <p:sp>
        <p:nvSpPr>
          <p:cNvPr id="13" name="Snip Diagonal Corner Rectangle 6">
            <a:extLst>
              <a:ext uri="{FF2B5EF4-FFF2-40B4-BE49-F238E27FC236}">
                <a16:creationId xmlns:a16="http://schemas.microsoft.com/office/drawing/2014/main" id="{28DA8D05-CF65-4382-8BF4-2A08754DB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1075" cy="6857998"/>
          </a:xfrm>
          <a:prstGeom prst="snip2DiagRect">
            <a:avLst>
              <a:gd name="adj1" fmla="val 0"/>
              <a:gd name="adj2" fmla="val 42414"/>
            </a:avLst>
          </a:prstGeom>
          <a:gradFill>
            <a:gsLst>
              <a:gs pos="2000">
                <a:schemeClr val="dk2">
                  <a:tint val="97000"/>
                  <a:hueMod val="92000"/>
                  <a:satMod val="169000"/>
                  <a:lumMod val="164000"/>
                  <a:alpha val="79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8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0C6252F-9468-4CFE-8A28-0DFE703F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1344" y="9144"/>
            <a:ext cx="6080656" cy="6163733"/>
            <a:chOff x="6108170" y="8467"/>
            <a:chExt cx="6080656" cy="6163733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873F8F7-6FEE-4BB3-94A3-78B5C2FF1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F5B2264-1E71-4A5B-ABFC-2832FD78E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6E0A76D-9460-46B8-BD58-9E9BF9CE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E3790F-67C5-42CD-B933-75C6F325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EF3C2C4-F6BB-4D14-8577-3649162D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8458B09-5FEC-DCCD-D170-530654257F1F}"/>
              </a:ext>
            </a:extLst>
          </p:cNvPr>
          <p:cNvSpPr txBox="1"/>
          <p:nvPr/>
        </p:nvSpPr>
        <p:spPr>
          <a:xfrm>
            <a:off x="2889862" y="733723"/>
            <a:ext cx="76706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provision of ferrules within the North Powys Community.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E922FD-D18C-9C9D-47FF-594BDF111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908" y="2705777"/>
            <a:ext cx="4970857" cy="389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03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B89FE0F3-4E47-15FD-BAC6-1668B0C489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144"/>
            <a:ext cx="8001000" cy="7992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Ferrules &amp; Walking aids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5DE468-FCFF-0280-04B5-69230958A8C3}"/>
              </a:ext>
            </a:extLst>
          </p:cNvPr>
          <p:cNvSpPr txBox="1"/>
          <p:nvPr/>
        </p:nvSpPr>
        <p:spPr>
          <a:xfrm>
            <a:off x="3175" y="1018945"/>
            <a:ext cx="7616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is a ferrule?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2AC5FC-A3A3-5EB6-3EEF-55B677ECFF75}"/>
              </a:ext>
            </a:extLst>
          </p:cNvPr>
          <p:cNvSpPr txBox="1"/>
          <p:nvPr/>
        </p:nvSpPr>
        <p:spPr>
          <a:xfrm>
            <a:off x="3175" y="1558568"/>
            <a:ext cx="7616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the different types of ferrules?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809675-7B08-AF36-25F9-AF8D458E7F57}"/>
              </a:ext>
            </a:extLst>
          </p:cNvPr>
          <p:cNvSpPr txBox="1"/>
          <p:nvPr/>
        </p:nvSpPr>
        <p:spPr>
          <a:xfrm>
            <a:off x="-2785" y="2123327"/>
            <a:ext cx="7616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Rubber ferrule. 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827E58D9-E93D-0F5D-FB00-FF9F81142F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996" y="3559734"/>
            <a:ext cx="503851" cy="305141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38E4BB2-6572-BC24-4380-5BAB93CA5F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0934" y="3559734"/>
            <a:ext cx="2480290" cy="325828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1D24B65-6D01-63CD-6A70-6FCA286CDB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00813" y="3541858"/>
            <a:ext cx="1563097" cy="310929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0A17AD4-4D91-631F-E633-4EFF6F2145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5660" y="3182544"/>
            <a:ext cx="1968092" cy="353178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76B13BBD-2384-8B64-E02E-46EB68B08F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3341" y="3436307"/>
            <a:ext cx="2468756" cy="3238715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3F5B7297-5B6D-F7D5-C36B-1C7530B63C1A}"/>
              </a:ext>
            </a:extLst>
          </p:cNvPr>
          <p:cNvSpPr txBox="1"/>
          <p:nvPr/>
        </p:nvSpPr>
        <p:spPr>
          <a:xfrm>
            <a:off x="3175" y="2710472"/>
            <a:ext cx="7616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Walking aids.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0153071-B5F9-90D7-3951-E211B646161A}"/>
              </a:ext>
            </a:extLst>
          </p:cNvPr>
          <p:cNvSpPr txBox="1"/>
          <p:nvPr/>
        </p:nvSpPr>
        <p:spPr>
          <a:xfrm>
            <a:off x="7839466" y="776052"/>
            <a:ext cx="4191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A ferrule “</a:t>
            </a:r>
            <a:r>
              <a:rPr lang="en-GB" b="1" i="0" dirty="0">
                <a:solidFill>
                  <a:schemeClr val="bg2">
                    <a:lumMod val="75000"/>
                  </a:schemeClr>
                </a:solidFill>
                <a:effectLst/>
              </a:rPr>
              <a:t>makes contact with the ground, saving your stick from hard impacts and cushioning the shock that travels into your arm” (walkingsticks.co.uk, 2021)</a:t>
            </a:r>
            <a:endParaRPr lang="en-GB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99507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B89FE0F3-4E47-15FD-BAC6-1668B0C489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144"/>
            <a:ext cx="10522226" cy="7992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Importance of Walking aids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5C9668-50D9-8F74-7385-60417D7233B8}"/>
              </a:ext>
            </a:extLst>
          </p:cNvPr>
          <p:cNvSpPr txBox="1"/>
          <p:nvPr/>
        </p:nvSpPr>
        <p:spPr>
          <a:xfrm>
            <a:off x="230840" y="1014782"/>
            <a:ext cx="17054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Improved stability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67638A-8A55-9B64-6641-9A189828F9D9}"/>
              </a:ext>
            </a:extLst>
          </p:cNvPr>
          <p:cNvSpPr txBox="1"/>
          <p:nvPr/>
        </p:nvSpPr>
        <p:spPr>
          <a:xfrm>
            <a:off x="1697389" y="2781977"/>
            <a:ext cx="20340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Improved Confidence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55347B-C9DC-B48C-A90D-34816CB98909}"/>
              </a:ext>
            </a:extLst>
          </p:cNvPr>
          <p:cNvSpPr txBox="1"/>
          <p:nvPr/>
        </p:nvSpPr>
        <p:spPr>
          <a:xfrm>
            <a:off x="3788907" y="1014782"/>
            <a:ext cx="17054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Pain Reduction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81C68C-B82E-35A2-EED1-3F9B0581DD95}"/>
              </a:ext>
            </a:extLst>
          </p:cNvPr>
          <p:cNvSpPr txBox="1"/>
          <p:nvPr/>
        </p:nvSpPr>
        <p:spPr>
          <a:xfrm>
            <a:off x="153987" y="5230029"/>
            <a:ext cx="1705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Security When Walking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EA4DA7-7E59-3517-9F40-F1C846C1EE2F}"/>
              </a:ext>
            </a:extLst>
          </p:cNvPr>
          <p:cNvSpPr txBox="1"/>
          <p:nvPr/>
        </p:nvSpPr>
        <p:spPr>
          <a:xfrm>
            <a:off x="7443068" y="1014782"/>
            <a:ext cx="17054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Improved Posture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F37CA2-ADE3-F408-0F84-76B6A542A9C3}"/>
              </a:ext>
            </a:extLst>
          </p:cNvPr>
          <p:cNvSpPr txBox="1"/>
          <p:nvPr/>
        </p:nvSpPr>
        <p:spPr>
          <a:xfrm>
            <a:off x="5693909" y="2618815"/>
            <a:ext cx="1705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Facilitates Physical Activity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4AB9DB-AD0B-CDA4-7B4E-2E235D32FA4F}"/>
              </a:ext>
            </a:extLst>
          </p:cNvPr>
          <p:cNvSpPr txBox="1"/>
          <p:nvPr/>
        </p:nvSpPr>
        <p:spPr>
          <a:xfrm>
            <a:off x="2987071" y="4704473"/>
            <a:ext cx="26121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Promotes Independence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B0B84B-0B21-6ED4-5E21-1C3C2EC9A386}"/>
              </a:ext>
            </a:extLst>
          </p:cNvPr>
          <p:cNvSpPr txBox="1"/>
          <p:nvPr/>
        </p:nvSpPr>
        <p:spPr>
          <a:xfrm>
            <a:off x="6786197" y="5266945"/>
            <a:ext cx="54058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rgbClr val="002060"/>
                </a:solidFill>
                <a:effectLst/>
              </a:rPr>
              <a:t>“Routine maintenance is a critical aspect of safety. Regular checks for wear and tear, especially in the parts that bear weight, can prevent sudden breakages and resulting falls.”</a:t>
            </a:r>
          </a:p>
          <a:p>
            <a:r>
              <a:rPr lang="en-GB" b="1" dirty="0">
                <a:solidFill>
                  <a:srgbClr val="002060"/>
                </a:solidFill>
              </a:rPr>
              <a:t>(UK Care Guide, 2024)</a:t>
            </a:r>
          </a:p>
        </p:txBody>
      </p:sp>
    </p:spTree>
    <p:extLst>
      <p:ext uri="{BB962C8B-B14F-4D97-AF65-F5344CB8AC3E}">
        <p14:creationId xmlns:p14="http://schemas.microsoft.com/office/powerpoint/2010/main" val="39280585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9233EDAD-E599-BA7C-23BB-3C2B834CBB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97" y="9144"/>
            <a:ext cx="8001000" cy="771940"/>
          </a:xfrm>
        </p:spPr>
        <p:txBody>
          <a:bodyPr>
            <a:normAutofit fontScale="90000"/>
          </a:bodyPr>
          <a:lstStyle/>
          <a:p>
            <a:r>
              <a:rPr lang="en-GB" sz="5300" b="1" dirty="0"/>
              <a:t>PDSA</a:t>
            </a:r>
            <a:r>
              <a:rPr lang="en-GB" b="1" dirty="0"/>
              <a:t> Cycle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E3D978-76AC-AD23-0692-4039C98C0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1995" y="1108221"/>
            <a:ext cx="4673003" cy="467300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CCB86ED-DA66-B39F-1119-9CB0D5536A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219837">
            <a:off x="6152635" y="433139"/>
            <a:ext cx="5991722" cy="59917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E4637FF-FEF7-70AD-71AC-ECCCC5BAE46D}"/>
              </a:ext>
            </a:extLst>
          </p:cNvPr>
          <p:cNvSpPr txBox="1"/>
          <p:nvPr/>
        </p:nvSpPr>
        <p:spPr>
          <a:xfrm>
            <a:off x="404922" y="1108221"/>
            <a:ext cx="1251600" cy="49202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5400" dirty="0"/>
              <a:t>P -   </a:t>
            </a:r>
          </a:p>
          <a:p>
            <a:pPr>
              <a:lnSpc>
                <a:spcPct val="150000"/>
              </a:lnSpc>
            </a:pPr>
            <a:r>
              <a:rPr lang="en-GB" sz="5400" dirty="0"/>
              <a:t>D - </a:t>
            </a:r>
          </a:p>
          <a:p>
            <a:pPr>
              <a:lnSpc>
                <a:spcPct val="150000"/>
              </a:lnSpc>
            </a:pPr>
            <a:r>
              <a:rPr lang="en-GB" sz="5400" dirty="0"/>
              <a:t>S - </a:t>
            </a:r>
          </a:p>
          <a:p>
            <a:pPr>
              <a:lnSpc>
                <a:spcPct val="150000"/>
              </a:lnSpc>
            </a:pPr>
            <a:r>
              <a:rPr lang="en-GB" sz="5400" dirty="0"/>
              <a:t>A -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9E01BCC-5265-3F82-0B9C-F0629A23FB84}"/>
              </a:ext>
            </a:extLst>
          </p:cNvPr>
          <p:cNvSpPr txBox="1"/>
          <p:nvPr/>
        </p:nvSpPr>
        <p:spPr>
          <a:xfrm>
            <a:off x="1431235" y="1709530"/>
            <a:ext cx="43864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are we trying to achieve?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FD630F-2202-2D10-2119-673E073B3ACD}"/>
              </a:ext>
            </a:extLst>
          </p:cNvPr>
          <p:cNvSpPr txBox="1"/>
          <p:nvPr/>
        </p:nvSpPr>
        <p:spPr>
          <a:xfrm>
            <a:off x="1431235" y="2912278"/>
            <a:ext cx="3792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How are we going to do it?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411A211-FD58-ECA2-AC82-E1F7EA25F6DD}"/>
              </a:ext>
            </a:extLst>
          </p:cNvPr>
          <p:cNvSpPr txBox="1"/>
          <p:nvPr/>
        </p:nvSpPr>
        <p:spPr>
          <a:xfrm>
            <a:off x="1428057" y="4115026"/>
            <a:ext cx="3792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we found out?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A31A689-DB3A-4541-0F48-F92D503EEE39}"/>
              </a:ext>
            </a:extLst>
          </p:cNvPr>
          <p:cNvSpPr txBox="1"/>
          <p:nvPr/>
        </p:nvSpPr>
        <p:spPr>
          <a:xfrm>
            <a:off x="1428057" y="5317774"/>
            <a:ext cx="4257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How are we going to improve?</a:t>
            </a:r>
          </a:p>
        </p:txBody>
      </p:sp>
    </p:spTree>
    <p:extLst>
      <p:ext uri="{BB962C8B-B14F-4D97-AF65-F5344CB8AC3E}">
        <p14:creationId xmlns:p14="http://schemas.microsoft.com/office/powerpoint/2010/main" val="175832200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68F7C0A3-4C57-14D0-F310-7F7B999F92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19" y="0"/>
            <a:ext cx="8001000" cy="838201"/>
          </a:xfrm>
        </p:spPr>
        <p:txBody>
          <a:bodyPr/>
          <a:lstStyle/>
          <a:p>
            <a:r>
              <a:rPr lang="en-GB" b="1" dirty="0"/>
              <a:t>plan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AEA02C-B9FA-095D-21EF-99A887F5AE6E}"/>
              </a:ext>
            </a:extLst>
          </p:cNvPr>
          <p:cNvSpPr txBox="1"/>
          <p:nvPr/>
        </p:nvSpPr>
        <p:spPr>
          <a:xfrm>
            <a:off x="3419262" y="127390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are we trying to achieve?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AA9C9CC-8CB2-3485-667F-0BDC7386F9C7}"/>
              </a:ext>
            </a:extLst>
          </p:cNvPr>
          <p:cNvSpPr/>
          <p:nvPr/>
        </p:nvSpPr>
        <p:spPr>
          <a:xfrm>
            <a:off x="1950521" y="273245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C31CD2-E675-2328-39FC-F6D9E5F45DB5}"/>
              </a:ext>
            </a:extLst>
          </p:cNvPr>
          <p:cNvSpPr txBox="1"/>
          <p:nvPr/>
        </p:nvSpPr>
        <p:spPr>
          <a:xfrm>
            <a:off x="397565" y="1139855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Can we as a team be more proactive with checking ferrules?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7880C3-6764-D6BC-D9DD-B2F33DD5A1D5}"/>
              </a:ext>
            </a:extLst>
          </p:cNvPr>
          <p:cNvSpPr txBox="1"/>
          <p:nvPr/>
        </p:nvSpPr>
        <p:spPr>
          <a:xfrm>
            <a:off x="397565" y="1542132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Can we as a team be more effective in replacing ferrules?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912798-9C8D-FE15-BBAD-48D21D80D792}"/>
              </a:ext>
            </a:extLst>
          </p:cNvPr>
          <p:cNvSpPr txBox="1"/>
          <p:nvPr/>
        </p:nvSpPr>
        <p:spPr>
          <a:xfrm>
            <a:off x="397564" y="1941217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Who would be benefitting from having regular ferrule checks?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7BE3C0-FEAF-1454-903A-41F4A3CA9669}"/>
              </a:ext>
            </a:extLst>
          </p:cNvPr>
          <p:cNvSpPr txBox="1"/>
          <p:nvPr/>
        </p:nvSpPr>
        <p:spPr>
          <a:xfrm>
            <a:off x="397564" y="234063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Would the patients be safer by having regular ferrule checks?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CD98B7-C274-7C4A-C6A6-B062FA6F5583}"/>
              </a:ext>
            </a:extLst>
          </p:cNvPr>
          <p:cNvSpPr txBox="1"/>
          <p:nvPr/>
        </p:nvSpPr>
        <p:spPr>
          <a:xfrm>
            <a:off x="397564" y="3176633"/>
            <a:ext cx="7312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Why are we doing this?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6BC5CD-736D-460B-DA25-B679D7F93B4D}"/>
              </a:ext>
            </a:extLst>
          </p:cNvPr>
          <p:cNvSpPr txBox="1"/>
          <p:nvPr/>
        </p:nvSpPr>
        <p:spPr>
          <a:xfrm>
            <a:off x="296758" y="3810113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Ferrules can wear down quickly and should be checked regularly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4E2913B-50F3-D9CC-557D-47655A991964}"/>
              </a:ext>
            </a:extLst>
          </p:cNvPr>
          <p:cNvSpPr txBox="1"/>
          <p:nvPr/>
        </p:nvSpPr>
        <p:spPr>
          <a:xfrm>
            <a:off x="296758" y="4205572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They lose their grip over time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CAFC6CE-F07E-B381-8581-91B37F58D700}"/>
              </a:ext>
            </a:extLst>
          </p:cNvPr>
          <p:cNvSpPr txBox="1"/>
          <p:nvPr/>
        </p:nvSpPr>
        <p:spPr>
          <a:xfrm>
            <a:off x="304214" y="460296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Should be changed to ensure stability and safety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0872ED-D19E-8BA8-1F43-CC4D6CC53A40}"/>
              </a:ext>
            </a:extLst>
          </p:cNvPr>
          <p:cNvSpPr txBox="1"/>
          <p:nvPr/>
        </p:nvSpPr>
        <p:spPr>
          <a:xfrm>
            <a:off x="331923" y="500200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To keep our patients safe and to reduce risk of falls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48613F0-D4BB-3584-1BB9-710FDD87DB76}"/>
              </a:ext>
            </a:extLst>
          </p:cNvPr>
          <p:cNvSpPr txBox="1"/>
          <p:nvPr/>
        </p:nvSpPr>
        <p:spPr>
          <a:xfrm>
            <a:off x="397564" y="5419663"/>
            <a:ext cx="29022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(SB Physiotherapy, 2024)</a:t>
            </a:r>
          </a:p>
        </p:txBody>
      </p:sp>
    </p:spTree>
    <p:extLst>
      <p:ext uri="{BB962C8B-B14F-4D97-AF65-F5344CB8AC3E}">
        <p14:creationId xmlns:p14="http://schemas.microsoft.com/office/powerpoint/2010/main" val="36854561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3" grpId="0"/>
      <p:bldP spid="5" grpId="0"/>
      <p:bldP spid="10" grpId="0"/>
      <p:bldP spid="12" grpId="0"/>
      <p:bldP spid="13" grpId="0"/>
      <p:bldP spid="14" grpId="0"/>
      <p:bldP spid="16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5">
            <a:extLst>
              <a:ext uri="{FF2B5EF4-FFF2-40B4-BE49-F238E27FC236}">
                <a16:creationId xmlns:a16="http://schemas.microsoft.com/office/drawing/2014/main" id="{7276BBDE-D652-CCCA-0B55-ADABE2805B51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DO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73ECF7-6540-B0BB-6F53-47FE52B22786}"/>
              </a:ext>
            </a:extLst>
          </p:cNvPr>
          <p:cNvSpPr txBox="1"/>
          <p:nvPr/>
        </p:nvSpPr>
        <p:spPr>
          <a:xfrm>
            <a:off x="3419262" y="127390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are we going to do it?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6A26A152-D1E0-0FE6-FE1A-C54BDFA9A881}"/>
              </a:ext>
            </a:extLst>
          </p:cNvPr>
          <p:cNvSpPr/>
          <p:nvPr/>
        </p:nvSpPr>
        <p:spPr>
          <a:xfrm>
            <a:off x="1669594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BF51BF-4789-7888-C0F6-3BF11C59929C}"/>
              </a:ext>
            </a:extLst>
          </p:cNvPr>
          <p:cNvSpPr txBox="1"/>
          <p:nvPr/>
        </p:nvSpPr>
        <p:spPr>
          <a:xfrm>
            <a:off x="397565" y="1139855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On every visit, the team are to check the patients’ ferrules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7F7842-8A51-0473-F077-B59CC2637661}"/>
              </a:ext>
            </a:extLst>
          </p:cNvPr>
          <p:cNvSpPr txBox="1"/>
          <p:nvPr/>
        </p:nvSpPr>
        <p:spPr>
          <a:xfrm>
            <a:off x="397565" y="1542132"/>
            <a:ext cx="8286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Each therapist to ask the patient when their ferrules were last checked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B72B95-27EC-88AF-97D8-1039000F1593}"/>
              </a:ext>
            </a:extLst>
          </p:cNvPr>
          <p:cNvSpPr txBox="1"/>
          <p:nvPr/>
        </p:nvSpPr>
        <p:spPr>
          <a:xfrm>
            <a:off x="397564" y="1941217"/>
            <a:ext cx="10257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Each therapist to take a couple of ferrules out on each visit for ‘just in case’ situations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4CD2CA-8DD6-CEDF-E8FB-B11962C6B43C}"/>
              </a:ext>
            </a:extLst>
          </p:cNvPr>
          <p:cNvSpPr txBox="1"/>
          <p:nvPr/>
        </p:nvSpPr>
        <p:spPr>
          <a:xfrm>
            <a:off x="397564" y="2340634"/>
            <a:ext cx="9077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Complete a questionnaire after each visit over a two-week period to identify how many ferrules needed changing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0D0E77-7B9F-ACDC-4F96-0CC4D2C25DFC}"/>
              </a:ext>
            </a:extLst>
          </p:cNvPr>
          <p:cNvSpPr txBox="1"/>
          <p:nvPr/>
        </p:nvSpPr>
        <p:spPr>
          <a:xfrm>
            <a:off x="397564" y="3176633"/>
            <a:ext cx="7312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Questionnaire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7DED3D-4A6D-C789-9F48-68D4BD8429F3}"/>
              </a:ext>
            </a:extLst>
          </p:cNvPr>
          <p:cNvSpPr txBox="1"/>
          <p:nvPr/>
        </p:nvSpPr>
        <p:spPr>
          <a:xfrm>
            <a:off x="296758" y="3810113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Does the patient have a walking aid?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1B508E-9001-6694-6650-013271792474}"/>
              </a:ext>
            </a:extLst>
          </p:cNvPr>
          <p:cNvSpPr txBox="1"/>
          <p:nvPr/>
        </p:nvSpPr>
        <p:spPr>
          <a:xfrm>
            <a:off x="296758" y="4205572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What walking aid does the patient use?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E132FF-D8B8-9D4A-0511-A15E4DC56666}"/>
              </a:ext>
            </a:extLst>
          </p:cNvPr>
          <p:cNvSpPr txBox="1"/>
          <p:nvPr/>
        </p:nvSpPr>
        <p:spPr>
          <a:xfrm>
            <a:off x="304214" y="460296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Did you check the ferrules on the walking aid?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72B4FA-3997-B5F9-E717-1461F4EE97E9}"/>
              </a:ext>
            </a:extLst>
          </p:cNvPr>
          <p:cNvSpPr txBox="1"/>
          <p:nvPr/>
        </p:nvSpPr>
        <p:spPr>
          <a:xfrm>
            <a:off x="331923" y="500200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Did the ferrules need replacing?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61C5359-1B31-8935-2435-62AC5152D4F7}"/>
              </a:ext>
            </a:extLst>
          </p:cNvPr>
          <p:cNvSpPr txBox="1"/>
          <p:nvPr/>
        </p:nvSpPr>
        <p:spPr>
          <a:xfrm>
            <a:off x="331922" y="5392344"/>
            <a:ext cx="767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Did you replace the ferrules or are you planning to?</a:t>
            </a:r>
          </a:p>
        </p:txBody>
      </p:sp>
    </p:spTree>
    <p:extLst>
      <p:ext uri="{BB962C8B-B14F-4D97-AF65-F5344CB8AC3E}">
        <p14:creationId xmlns:p14="http://schemas.microsoft.com/office/powerpoint/2010/main" val="373673256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  <p:bldP spid="5" grpId="0"/>
      <p:bldP spid="6" grpId="0"/>
      <p:bldP spid="7" grpId="0"/>
      <p:bldP spid="16" grpId="0"/>
      <p:bldP spid="23" grpId="0"/>
      <p:bldP spid="24" grpId="0"/>
      <p:bldP spid="25" grpId="0"/>
      <p:bldP spid="26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BA537A-6924-1DDC-5CA6-85313A9CB6B2}"/>
              </a:ext>
            </a:extLst>
          </p:cNvPr>
          <p:cNvSpPr txBox="1"/>
          <p:nvPr/>
        </p:nvSpPr>
        <p:spPr>
          <a:xfrm>
            <a:off x="153989" y="1749210"/>
            <a:ext cx="9485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Over a period of two weeks, the therapists of the North Community Therapy Team answered a questionnaire following each visit regarding the patient’s ferrules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3E07C3-7DBF-CC49-85A7-4F894677B175}"/>
              </a:ext>
            </a:extLst>
          </p:cNvPr>
          <p:cNvSpPr txBox="1"/>
          <p:nvPr/>
        </p:nvSpPr>
        <p:spPr>
          <a:xfrm>
            <a:off x="153988" y="2994411"/>
            <a:ext cx="7688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Over the two-week period 60 patients were reviewed for ferrules by the therapists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6F8F17-4F2E-1CBE-82EF-49EFBE5A02A8}"/>
              </a:ext>
            </a:extLst>
          </p:cNvPr>
          <p:cNvSpPr txBox="1"/>
          <p:nvPr/>
        </p:nvSpPr>
        <p:spPr>
          <a:xfrm>
            <a:off x="159047" y="4476640"/>
            <a:ext cx="7688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The following 5 slides will look into the answers from the questionnaire completed during this time</a:t>
            </a:r>
          </a:p>
        </p:txBody>
      </p:sp>
    </p:spTree>
    <p:extLst>
      <p:ext uri="{BB962C8B-B14F-4D97-AF65-F5344CB8AC3E}">
        <p14:creationId xmlns:p14="http://schemas.microsoft.com/office/powerpoint/2010/main" val="344768172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11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83485784-B350-50FB-94E0-45032CF940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9400308"/>
              </p:ext>
            </p:extLst>
          </p:nvPr>
        </p:nvGraphicFramePr>
        <p:xfrm>
          <a:off x="2044160" y="930413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55565161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9ACFB764-7D2C-7E7C-629C-74FA00D328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6828250"/>
              </p:ext>
            </p:extLst>
          </p:nvPr>
        </p:nvGraphicFramePr>
        <p:xfrm>
          <a:off x="2044160" y="1026767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135799119"/>
      </p:ext>
    </p:extLst>
  </p:cSld>
  <p:clrMapOvr>
    <a:masterClrMapping/>
  </p:clrMapOvr>
  <p:transition spd="med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CFD3F71A-3AB2-F118-CD09-82A9C713F0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0586735"/>
              </p:ext>
            </p:extLst>
          </p:nvPr>
        </p:nvGraphicFramePr>
        <p:xfrm>
          <a:off x="2032000" y="868510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727986821"/>
      </p:ext>
    </p:extLst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3E819A00-A4AC-66CF-4AAE-091C8B193E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8185309"/>
              </p:ext>
            </p:extLst>
          </p:nvPr>
        </p:nvGraphicFramePr>
        <p:xfrm>
          <a:off x="2045276" y="946633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517868427"/>
      </p:ext>
    </p:extLst>
  </p:cSld>
  <p:clrMapOvr>
    <a:masterClrMapping/>
  </p:clrMapOvr>
  <p:transition spd="med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C4564553-8551-FEA2-B9BE-E169306B569F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study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FEE8CD-0697-8A6C-62E4-193DDA4FDE53}"/>
              </a:ext>
            </a:extLst>
          </p:cNvPr>
          <p:cNvSpPr txBox="1"/>
          <p:nvPr/>
        </p:nvSpPr>
        <p:spPr>
          <a:xfrm>
            <a:off x="3837570" y="132176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have we found out?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B42C348-80B8-2186-397F-A5796724F772}"/>
              </a:ext>
            </a:extLst>
          </p:cNvPr>
          <p:cNvSpPr/>
          <p:nvPr/>
        </p:nvSpPr>
        <p:spPr>
          <a:xfrm>
            <a:off x="2308318" y="272567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BE2E8660-B44B-08EB-51C9-388B248743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3506169"/>
              </p:ext>
            </p:extLst>
          </p:nvPr>
        </p:nvGraphicFramePr>
        <p:xfrm>
          <a:off x="2032000" y="1018373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881744074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Title 5">
            <a:extLst>
              <a:ext uri="{FF2B5EF4-FFF2-40B4-BE49-F238E27FC236}">
                <a16:creationId xmlns:a16="http://schemas.microsoft.com/office/drawing/2014/main" id="{282D087A-7FF3-4696-D20C-8E38DA73276D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476A25-DEA5-4386-81DE-AE2FF7F50EA5}"/>
              </a:ext>
            </a:extLst>
          </p:cNvPr>
          <p:cNvSpPr txBox="1"/>
          <p:nvPr/>
        </p:nvSpPr>
        <p:spPr>
          <a:xfrm>
            <a:off x="3833122" y="126712"/>
            <a:ext cx="6605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are we going to improve?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AE2556D-93B4-0B49-E781-091442245D35}"/>
              </a:ext>
            </a:extLst>
          </p:cNvPr>
          <p:cNvSpPr/>
          <p:nvPr/>
        </p:nvSpPr>
        <p:spPr>
          <a:xfrm>
            <a:off x="1950521" y="273245"/>
            <a:ext cx="1277448" cy="293065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186D57-25C0-8C2E-F542-299BBF576675}"/>
              </a:ext>
            </a:extLst>
          </p:cNvPr>
          <p:cNvSpPr txBox="1"/>
          <p:nvPr/>
        </p:nvSpPr>
        <p:spPr>
          <a:xfrm>
            <a:off x="98668" y="2247981"/>
            <a:ext cx="9297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Each clinical therapist is to review the condition of the ferrules during each visit they complete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4AA197-9472-D641-9FE9-F562FB4B4B96}"/>
              </a:ext>
            </a:extLst>
          </p:cNvPr>
          <p:cNvSpPr txBox="1"/>
          <p:nvPr/>
        </p:nvSpPr>
        <p:spPr>
          <a:xfrm>
            <a:off x="98666" y="4026990"/>
            <a:ext cx="9077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For therapists to advise patients on the best way to maintain their ferrules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6861D7-56E7-F6FF-1945-8502205FCCDA}"/>
              </a:ext>
            </a:extLst>
          </p:cNvPr>
          <p:cNvSpPr txBox="1"/>
          <p:nvPr/>
        </p:nvSpPr>
        <p:spPr>
          <a:xfrm>
            <a:off x="98666" y="4638569"/>
            <a:ext cx="79380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To advise each patient that regularly checking their ferrules is important and to contact the Community Therapy Team if they need new ferrules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6FC5B3-167F-0A8B-30F4-F6641C35ED76}"/>
              </a:ext>
            </a:extLst>
          </p:cNvPr>
          <p:cNvSpPr txBox="1"/>
          <p:nvPr/>
        </p:nvSpPr>
        <p:spPr>
          <a:xfrm>
            <a:off x="98667" y="1111436"/>
            <a:ext cx="9793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conversation was had during a meeting with the Community Therapy Team in North Powys on how we can ensure the provision of ferrules. It was decided that…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4087B1-0FC9-E67B-42CA-4F92AB702DE8}"/>
              </a:ext>
            </a:extLst>
          </p:cNvPr>
          <p:cNvSpPr txBox="1"/>
          <p:nvPr/>
        </p:nvSpPr>
        <p:spPr>
          <a:xfrm>
            <a:off x="98666" y="3138412"/>
            <a:ext cx="8634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To introduce a mandatory check on ferrules during the initial assessment process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239A85-0EA7-EA34-BB91-1D06FA8ED783}"/>
              </a:ext>
            </a:extLst>
          </p:cNvPr>
          <p:cNvSpPr txBox="1"/>
          <p:nvPr/>
        </p:nvSpPr>
        <p:spPr>
          <a:xfrm>
            <a:off x="67192" y="5709554"/>
            <a:ext cx="7938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To be overall more proactive with walking aids and ensure they are safe for the patient to use from a wear and tear perspective</a:t>
            </a:r>
          </a:p>
        </p:txBody>
      </p:sp>
    </p:spTree>
    <p:extLst>
      <p:ext uri="{BB962C8B-B14F-4D97-AF65-F5344CB8AC3E}">
        <p14:creationId xmlns:p14="http://schemas.microsoft.com/office/powerpoint/2010/main" val="218447548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/>
      <p:bldP spid="6" grpId="0"/>
      <p:bldP spid="7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9AA924-D11D-51E9-ED3A-1561AB9CBD9C}"/>
              </a:ext>
            </a:extLst>
          </p:cNvPr>
          <p:cNvSpPr txBox="1"/>
          <p:nvPr/>
        </p:nvSpPr>
        <p:spPr>
          <a:xfrm>
            <a:off x="410818" y="3047424"/>
            <a:ext cx="86271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 Care Guide (2024). </a:t>
            </a:r>
            <a:r>
              <a:rPr lang="en-GB" i="1" dirty="0"/>
              <a:t>Benefits of Using Walking Aid. </a:t>
            </a:r>
            <a:r>
              <a:rPr lang="en-GB" dirty="0"/>
              <a:t>Available at: https://ukcareguide.co.uk/benefits-of-using-walking-aids/ [Accessed on: 14</a:t>
            </a:r>
            <a:r>
              <a:rPr lang="en-GB" baseline="30000" dirty="0"/>
              <a:t>th</a:t>
            </a:r>
            <a:r>
              <a:rPr lang="en-GB" dirty="0"/>
              <a:t> December 2023].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CF1214-8894-2D35-2808-3A4238EDF203}"/>
              </a:ext>
            </a:extLst>
          </p:cNvPr>
          <p:cNvSpPr txBox="1"/>
          <p:nvPr/>
        </p:nvSpPr>
        <p:spPr>
          <a:xfrm>
            <a:off x="410818" y="4691485"/>
            <a:ext cx="8256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Walking Sticks (2024). </a:t>
            </a:r>
            <a:r>
              <a:rPr lang="en-GB" i="1" dirty="0"/>
              <a:t>What is a Ferrule? </a:t>
            </a:r>
            <a:r>
              <a:rPr lang="en-GB" dirty="0"/>
              <a:t>Available at: </a:t>
            </a:r>
            <a:r>
              <a:rPr lang="en-GB" i="1" dirty="0"/>
              <a:t> </a:t>
            </a:r>
            <a:r>
              <a:rPr lang="en-GB" dirty="0"/>
              <a:t>https://www.walkingsticks.co.uk/blog/what-is-a-ferrule.html#:~:text=The%20Rubber%20Ferrule,hand%20and%20up%20your%20arm. [Accessed on: 14th December 2023].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066C4F-63D0-8C09-D01D-494844401867}"/>
              </a:ext>
            </a:extLst>
          </p:cNvPr>
          <p:cNvSpPr txBox="1"/>
          <p:nvPr/>
        </p:nvSpPr>
        <p:spPr>
          <a:xfrm>
            <a:off x="410818" y="1403363"/>
            <a:ext cx="79910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SB Physiotherapy &amp; Sports Injury Clinic (2024. </a:t>
            </a:r>
            <a:r>
              <a:rPr lang="en-GB" i="1" dirty="0"/>
              <a:t>Tips for the Safe Use Of Walking Aids. </a:t>
            </a:r>
            <a:r>
              <a:rPr lang="en-GB" dirty="0"/>
              <a:t>Available at: https://sbphysiotherapy.co.uk/tips-for-the-safe-use-of-walking-aids/ [Accessed on: 21</a:t>
            </a:r>
            <a:r>
              <a:rPr lang="en-GB" baseline="30000" dirty="0"/>
              <a:t>st</a:t>
            </a:r>
            <a:r>
              <a:rPr lang="en-GB" dirty="0"/>
              <a:t> December 2023].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F7D9E12B-A84D-4587-B20F-7D6BA238513C}"/>
              </a:ext>
            </a:extLst>
          </p:cNvPr>
          <p:cNvSpPr txBox="1">
            <a:spLocks/>
          </p:cNvSpPr>
          <p:nvPr/>
        </p:nvSpPr>
        <p:spPr>
          <a:xfrm>
            <a:off x="35719" y="0"/>
            <a:ext cx="8001000" cy="83820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448321375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5262</TotalTime>
  <Words>818</Words>
  <Application>Microsoft Office PowerPoint</Application>
  <PresentationFormat>Widescreen</PresentationFormat>
  <Paragraphs>96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Century Gothic</vt:lpstr>
      <vt:lpstr>Wingdings 3</vt:lpstr>
      <vt:lpstr>Slice</vt:lpstr>
      <vt:lpstr>PowerPoint Presentation</vt:lpstr>
      <vt:lpstr>Ferrules &amp; Walking aids</vt:lpstr>
      <vt:lpstr>Importance of Walking aids</vt:lpstr>
      <vt:lpstr>PDSA Cycle</vt:lpstr>
      <vt:lpstr>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Jones (PTHB – Occupational therapy)</dc:creator>
  <cp:lastModifiedBy>Sian Jones (PTHB – Occupational therapy)</cp:lastModifiedBy>
  <cp:revision>1</cp:revision>
  <dcterms:created xsi:type="dcterms:W3CDTF">2023-11-06T14:03:48Z</dcterms:created>
  <dcterms:modified xsi:type="dcterms:W3CDTF">2024-01-25T14:04:32Z</dcterms:modified>
</cp:coreProperties>
</file>