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57" r:id="rId3"/>
    <p:sldId id="258" r:id="rId4"/>
    <p:sldId id="264" r:id="rId5"/>
    <p:sldId id="265" r:id="rId6"/>
    <p:sldId id="259" r:id="rId7"/>
    <p:sldId id="263" r:id="rId8"/>
    <p:sldId id="266" r:id="rId9"/>
    <p:sldId id="269" r:id="rId10"/>
    <p:sldId id="267" r:id="rId11"/>
    <p:sldId id="262" r:id="rId12"/>
    <p:sldId id="261" r:id="rId13"/>
    <p:sldId id="270"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3582" autoAdjust="0"/>
  </p:normalViewPr>
  <p:slideViewPr>
    <p:cSldViewPr snapToGrid="0">
      <p:cViewPr varScale="1">
        <p:scale>
          <a:sx n="67" d="100"/>
          <a:sy n="67" d="100"/>
        </p:scale>
        <p:origin x="666"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547C74-087A-4A6F-A98F-8171312AD0F2}" type="datetimeFigureOut">
              <a:rPr lang="en-GB" smtClean="0"/>
              <a:t>08/02/2021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4A8447-0EF8-43B0-A711-D083921B304E}" type="slidenum">
              <a:rPr lang="en-GB" smtClean="0"/>
              <a:t>‹#›</a:t>
            </a:fld>
            <a:endParaRPr lang="en-GB"/>
          </a:p>
        </p:txBody>
      </p:sp>
    </p:spTree>
    <p:extLst>
      <p:ext uri="{BB962C8B-B14F-4D97-AF65-F5344CB8AC3E}">
        <p14:creationId xmlns:p14="http://schemas.microsoft.com/office/powerpoint/2010/main" val="183215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the Website investigate the assessment</a:t>
            </a:r>
            <a:r>
              <a:rPr lang="en-GB" baseline="0" dirty="0" smtClean="0"/>
              <a:t> requirements and expected competencies for a variety of A level and BTEC qualifications, consider are there any common assessment criteria, what competencies are common across all programs, are there any significant differences.</a:t>
            </a:r>
            <a:endParaRPr lang="en-GB" dirty="0"/>
          </a:p>
        </p:txBody>
      </p:sp>
      <p:sp>
        <p:nvSpPr>
          <p:cNvPr id="4" name="Slide Number Placeholder 3"/>
          <p:cNvSpPr>
            <a:spLocks noGrp="1"/>
          </p:cNvSpPr>
          <p:nvPr>
            <p:ph type="sldNum" sz="quarter" idx="10"/>
          </p:nvPr>
        </p:nvSpPr>
        <p:spPr/>
        <p:txBody>
          <a:bodyPr/>
          <a:lstStyle/>
          <a:p>
            <a:fld id="{5A4A8447-0EF8-43B0-A711-D083921B304E}" type="slidenum">
              <a:rPr lang="en-GB" smtClean="0"/>
              <a:t>9</a:t>
            </a:fld>
            <a:endParaRPr lang="en-GB"/>
          </a:p>
        </p:txBody>
      </p:sp>
    </p:spTree>
    <p:extLst>
      <p:ext uri="{BB962C8B-B14F-4D97-AF65-F5344CB8AC3E}">
        <p14:creationId xmlns:p14="http://schemas.microsoft.com/office/powerpoint/2010/main" val="276068451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8518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76613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5813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24353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6621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6016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48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8930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45286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4103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4931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7621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24829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5692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09985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58008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0698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08/02/2021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8111360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VzsnOdhPACI"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Assessment in Post Compulsory Education</a:t>
            </a:r>
            <a:endParaRPr lang="en-GB" dirty="0"/>
          </a:p>
        </p:txBody>
      </p:sp>
      <p:sp>
        <p:nvSpPr>
          <p:cNvPr id="3" name="Subtitle 2"/>
          <p:cNvSpPr>
            <a:spLocks noGrp="1"/>
          </p:cNvSpPr>
          <p:nvPr>
            <p:ph type="subTitle" idx="1"/>
          </p:nvPr>
        </p:nvSpPr>
        <p:spPr/>
        <p:txBody>
          <a:bodyPr/>
          <a:lstStyle/>
          <a:p>
            <a:r>
              <a:rPr lang="en-GB" dirty="0" smtClean="0"/>
              <a:t>Work Based Learning, FE, HE</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To be able to describe how assessments are applied in each area of post compulsory education.</a:t>
            </a:r>
          </a:p>
          <a:p>
            <a:r>
              <a:rPr lang="en-GB" dirty="0" smtClean="0"/>
              <a:t>To be able to recall the importance of self evaluation in post compulsory education.</a:t>
            </a:r>
          </a:p>
          <a:p>
            <a:r>
              <a:rPr lang="en-GB" dirty="0" smtClean="0"/>
              <a:t>To be able to critically evaluate they types of assessment and evaluation used in post compulsory education.</a:t>
            </a:r>
            <a:endParaRPr lang="en-GB" dirty="0"/>
          </a:p>
        </p:txBody>
      </p:sp>
    </p:spTree>
    <p:extLst>
      <p:ext uri="{BB962C8B-B14F-4D97-AF65-F5344CB8AC3E}">
        <p14:creationId xmlns:p14="http://schemas.microsoft.com/office/powerpoint/2010/main" val="537563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Work Based Learning</a:t>
            </a:r>
            <a:endParaRPr lang="en-GB" dirty="0"/>
          </a:p>
        </p:txBody>
      </p:sp>
      <p:sp>
        <p:nvSpPr>
          <p:cNvPr id="5" name="Text Placeholder 4"/>
          <p:cNvSpPr>
            <a:spLocks noGrp="1"/>
          </p:cNvSpPr>
          <p:nvPr>
            <p:ph type="body" idx="1"/>
          </p:nvPr>
        </p:nvSpPr>
        <p:spPr/>
        <p:txBody>
          <a:bodyPr/>
          <a:lstStyle/>
          <a:p>
            <a:r>
              <a:rPr lang="en-GB" dirty="0" smtClean="0"/>
              <a:t>Reviews, Marking, Curriculum</a:t>
            </a:r>
            <a:endParaRPr lang="en-GB" dirty="0"/>
          </a:p>
        </p:txBody>
      </p:sp>
    </p:spTree>
    <p:extLst>
      <p:ext uri="{BB962C8B-B14F-4D97-AF65-F5344CB8AC3E}">
        <p14:creationId xmlns:p14="http://schemas.microsoft.com/office/powerpoint/2010/main" val="3707922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2"/>
              </a:rPr>
              <a:t>Traineeships</a:t>
            </a:r>
            <a:endParaRPr lang="en-GB" dirty="0"/>
          </a:p>
        </p:txBody>
      </p:sp>
      <p:sp>
        <p:nvSpPr>
          <p:cNvPr id="3" name="Content Placeholder 2"/>
          <p:cNvSpPr>
            <a:spLocks noGrp="1"/>
          </p:cNvSpPr>
          <p:nvPr>
            <p:ph idx="1"/>
          </p:nvPr>
        </p:nvSpPr>
        <p:spPr/>
        <p:txBody>
          <a:bodyPr/>
          <a:lstStyle/>
          <a:p>
            <a:r>
              <a:rPr lang="en-GB" dirty="0"/>
              <a:t>Traineeships Programme is a non-employed status training programme for 16-18 year olds not otherwise engaged in post-16 education or employment. The programme is aligned with 14-19 Learning Pathways, forming part of a broader range of options available for school </a:t>
            </a:r>
            <a:r>
              <a:rPr lang="en-GB" dirty="0" smtClean="0"/>
              <a:t>leavers</a:t>
            </a:r>
          </a:p>
          <a:p>
            <a:endParaRPr lang="en-GB" dirty="0"/>
          </a:p>
          <a:p>
            <a:r>
              <a:rPr lang="en-GB" dirty="0" smtClean="0"/>
              <a:t>A </a:t>
            </a:r>
            <a:r>
              <a:rPr lang="en-GB" dirty="0"/>
              <a:t>flexible programme which requires the development of Individual Learning Plans (ILPs) to meet the needs of each young person.</a:t>
            </a:r>
          </a:p>
        </p:txBody>
      </p:sp>
    </p:spTree>
    <p:extLst>
      <p:ext uri="{BB962C8B-B14F-4D97-AF65-F5344CB8AC3E}">
        <p14:creationId xmlns:p14="http://schemas.microsoft.com/office/powerpoint/2010/main" val="2966028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ILP Example</a:t>
            </a:r>
            <a:endParaRPr lang="en-GB" dirty="0"/>
          </a:p>
        </p:txBody>
      </p:sp>
      <p:sp>
        <p:nvSpPr>
          <p:cNvPr id="3" name="Content Placeholder 2"/>
          <p:cNvSpPr>
            <a:spLocks noGrp="1"/>
          </p:cNvSpPr>
          <p:nvPr>
            <p:ph idx="1"/>
          </p:nvPr>
        </p:nvSpPr>
        <p:spPr/>
        <p:txBody>
          <a:bodyPr/>
          <a:lstStyle/>
          <a:p>
            <a:r>
              <a:rPr lang="en-GB" dirty="0" smtClean="0"/>
              <a:t>Personal to the learner</a:t>
            </a:r>
          </a:p>
          <a:p>
            <a:endParaRPr lang="en-GB" dirty="0"/>
          </a:p>
          <a:p>
            <a:r>
              <a:rPr lang="en-GB" dirty="0" smtClean="0"/>
              <a:t>Clearly outlines goals and needs.</a:t>
            </a:r>
          </a:p>
          <a:p>
            <a:endParaRPr lang="en-GB" dirty="0"/>
          </a:p>
          <a:p>
            <a:r>
              <a:rPr lang="en-GB" dirty="0" smtClean="0"/>
              <a:t>Live document. </a:t>
            </a:r>
            <a:endParaRPr lang="en-GB" dirty="0"/>
          </a:p>
        </p:txBody>
      </p:sp>
    </p:spTree>
    <p:extLst>
      <p:ext uri="{BB962C8B-B14F-4D97-AF65-F5344CB8AC3E}">
        <p14:creationId xmlns:p14="http://schemas.microsoft.com/office/powerpoint/2010/main" val="1025293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Reviews</a:t>
            </a:r>
            <a:endParaRPr lang="en-GB" dirty="0"/>
          </a:p>
        </p:txBody>
      </p:sp>
      <p:sp>
        <p:nvSpPr>
          <p:cNvPr id="3" name="Content Placeholder 2"/>
          <p:cNvSpPr>
            <a:spLocks noGrp="1"/>
          </p:cNvSpPr>
          <p:nvPr>
            <p:ph idx="1"/>
          </p:nvPr>
        </p:nvSpPr>
        <p:spPr/>
        <p:txBody>
          <a:bodyPr/>
          <a:lstStyle/>
          <a:p>
            <a:r>
              <a:rPr lang="en-GB" dirty="0" smtClean="0"/>
              <a:t>Designed to chart a learners journey</a:t>
            </a:r>
            <a:endParaRPr lang="en-GB" dirty="0"/>
          </a:p>
          <a:p>
            <a:endParaRPr lang="en-GB" dirty="0" smtClean="0"/>
          </a:p>
          <a:p>
            <a:r>
              <a:rPr lang="en-GB" dirty="0" smtClean="0"/>
              <a:t>Personal to the learner</a:t>
            </a:r>
          </a:p>
          <a:p>
            <a:endParaRPr lang="en-GB" dirty="0"/>
          </a:p>
          <a:p>
            <a:r>
              <a:rPr lang="en-GB" dirty="0" smtClean="0"/>
              <a:t>Sets SMART targets for the month</a:t>
            </a:r>
          </a:p>
          <a:p>
            <a:endParaRPr lang="en-GB" dirty="0"/>
          </a:p>
        </p:txBody>
      </p:sp>
    </p:spTree>
    <p:extLst>
      <p:ext uri="{BB962C8B-B14F-4D97-AF65-F5344CB8AC3E}">
        <p14:creationId xmlns:p14="http://schemas.microsoft.com/office/powerpoint/2010/main" val="103914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WEST assessment</a:t>
            </a:r>
            <a:endParaRPr lang="en-GB" dirty="0"/>
          </a:p>
        </p:txBody>
      </p:sp>
      <p:sp>
        <p:nvSpPr>
          <p:cNvPr id="3" name="Text Placeholder 2"/>
          <p:cNvSpPr>
            <a:spLocks noGrp="1"/>
          </p:cNvSpPr>
          <p:nvPr>
            <p:ph idx="1"/>
          </p:nvPr>
        </p:nvSpPr>
        <p:spPr/>
        <p:txBody>
          <a:bodyPr/>
          <a:lstStyle/>
          <a:p>
            <a:r>
              <a:rPr lang="en-GB" dirty="0" smtClean="0"/>
              <a:t>Wales Essential Skills Test</a:t>
            </a:r>
          </a:p>
          <a:p>
            <a:r>
              <a:rPr lang="en-GB" dirty="0" smtClean="0"/>
              <a:t>Covers Communication, Numeracy, Literacy</a:t>
            </a:r>
          </a:p>
          <a:p>
            <a:r>
              <a:rPr lang="en-GB" dirty="0" smtClean="0"/>
              <a:t>Web Based</a:t>
            </a:r>
          </a:p>
          <a:p>
            <a:r>
              <a:rPr lang="en-GB" dirty="0" smtClean="0"/>
              <a:t>Individual to the learner</a:t>
            </a:r>
          </a:p>
          <a:p>
            <a:r>
              <a:rPr lang="en-GB" dirty="0" smtClean="0"/>
              <a:t>Learners must achieve Level 1 competencies before progressing to further qualifications</a:t>
            </a:r>
            <a:endParaRPr lang="en-GB" dirty="0"/>
          </a:p>
        </p:txBody>
      </p:sp>
    </p:spTree>
    <p:extLst>
      <p:ext uri="{BB962C8B-B14F-4D97-AF65-F5344CB8AC3E}">
        <p14:creationId xmlns:p14="http://schemas.microsoft.com/office/powerpoint/2010/main" val="2231448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Education</a:t>
            </a:r>
            <a:endParaRPr lang="en-GB" dirty="0"/>
          </a:p>
        </p:txBody>
      </p:sp>
      <p:sp>
        <p:nvSpPr>
          <p:cNvPr id="3" name="Text Placeholder 2"/>
          <p:cNvSpPr>
            <a:spLocks noGrp="1"/>
          </p:cNvSpPr>
          <p:nvPr>
            <p:ph type="body" idx="1"/>
          </p:nvPr>
        </p:nvSpPr>
        <p:spPr/>
        <p:txBody>
          <a:bodyPr/>
          <a:lstStyle/>
          <a:p>
            <a:r>
              <a:rPr lang="en-GB" dirty="0" smtClean="0"/>
              <a:t>BTEC, A Levels</a:t>
            </a:r>
            <a:endParaRPr lang="en-GB" dirty="0"/>
          </a:p>
        </p:txBody>
      </p:sp>
    </p:spTree>
    <p:extLst>
      <p:ext uri="{BB962C8B-B14F-4D97-AF65-F5344CB8AC3E}">
        <p14:creationId xmlns:p14="http://schemas.microsoft.com/office/powerpoint/2010/main" val="2247185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 qualifications</a:t>
            </a:r>
            <a:endParaRPr lang="en-GB" dirty="0"/>
          </a:p>
        </p:txBody>
      </p:sp>
      <p:sp>
        <p:nvSpPr>
          <p:cNvPr id="3" name="Text Placeholder 2"/>
          <p:cNvSpPr>
            <a:spLocks noGrp="1"/>
          </p:cNvSpPr>
          <p:nvPr>
            <p:ph type="body" idx="1"/>
          </p:nvPr>
        </p:nvSpPr>
        <p:spPr/>
        <p:txBody>
          <a:bodyPr/>
          <a:lstStyle/>
          <a:p>
            <a:r>
              <a:rPr lang="en-GB" dirty="0" smtClean="0"/>
              <a:t>BTEC</a:t>
            </a:r>
            <a:endParaRPr lang="en-GB"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338387" y="3243263"/>
            <a:ext cx="2632075" cy="2632075"/>
          </a:xfrm>
        </p:spPr>
      </p:pic>
      <p:sp>
        <p:nvSpPr>
          <p:cNvPr id="5" name="Text Placeholder 4"/>
          <p:cNvSpPr>
            <a:spLocks noGrp="1"/>
          </p:cNvSpPr>
          <p:nvPr>
            <p:ph type="body" sz="quarter" idx="3"/>
          </p:nvPr>
        </p:nvSpPr>
        <p:spPr/>
        <p:txBody>
          <a:bodyPr/>
          <a:lstStyle/>
          <a:p>
            <a:r>
              <a:rPr lang="en-GB" dirty="0" smtClean="0"/>
              <a:t>A Level</a:t>
            </a:r>
            <a:endParaRPr lang="en-GB" dirty="0"/>
          </a:p>
        </p:txBody>
      </p:sp>
      <p:pic>
        <p:nvPicPr>
          <p:cNvPr id="8" name="Content Placeholder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7223125" y="3243263"/>
            <a:ext cx="2632075" cy="2632075"/>
          </a:xfrm>
        </p:spPr>
      </p:pic>
    </p:spTree>
    <p:extLst>
      <p:ext uri="{BB962C8B-B14F-4D97-AF65-F5344CB8AC3E}">
        <p14:creationId xmlns:p14="http://schemas.microsoft.com/office/powerpoint/2010/main" val="2338101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did you find?</a:t>
            </a:r>
            <a:endParaRPr lang="en-GB" dirty="0"/>
          </a:p>
        </p:txBody>
      </p:sp>
      <p:sp>
        <p:nvSpPr>
          <p:cNvPr id="6" name="Text Placeholder 5"/>
          <p:cNvSpPr>
            <a:spLocks noGrp="1"/>
          </p:cNvSpPr>
          <p:nvPr>
            <p:ph type="body" idx="1"/>
          </p:nvPr>
        </p:nvSpPr>
        <p:spPr/>
        <p:txBody>
          <a:bodyPr/>
          <a:lstStyle/>
          <a:p>
            <a:endParaRPr lang="en-GB"/>
          </a:p>
        </p:txBody>
      </p:sp>
    </p:spTree>
    <p:extLst>
      <p:ext uri="{BB962C8B-B14F-4D97-AF65-F5344CB8AC3E}">
        <p14:creationId xmlns:p14="http://schemas.microsoft.com/office/powerpoint/2010/main" val="365757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Higher Education</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68218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QAA Benchmark</a:t>
            </a:r>
            <a:endParaRPr lang="en-GB" dirty="0"/>
          </a:p>
        </p:txBody>
      </p:sp>
      <p:sp>
        <p:nvSpPr>
          <p:cNvPr id="3" name="Content Placeholder 2"/>
          <p:cNvSpPr>
            <a:spLocks noGrp="1"/>
          </p:cNvSpPr>
          <p:nvPr>
            <p:ph idx="1"/>
          </p:nvPr>
        </p:nvSpPr>
        <p:spPr/>
        <p:txBody>
          <a:bodyPr>
            <a:normAutofit fontScale="92500" lnSpcReduction="10000"/>
          </a:bodyPr>
          <a:lstStyle/>
          <a:p>
            <a:r>
              <a:rPr lang="en-GB" dirty="0"/>
              <a:t>Subject Benchmark Statements describe the nature of study and the academic standards expected of graduates in specific subject areas. They show what graduates might reasonably be expected to know, do and understand at the end of their </a:t>
            </a:r>
            <a:r>
              <a:rPr lang="en-GB" dirty="0" smtClean="0"/>
              <a:t>studies.</a:t>
            </a:r>
          </a:p>
          <a:p>
            <a:r>
              <a:rPr lang="en-GB" dirty="0" smtClean="0"/>
              <a:t>Subject </a:t>
            </a:r>
            <a:r>
              <a:rPr lang="en-GB" dirty="0"/>
              <a:t>Benchmark Statements are written by subject </a:t>
            </a:r>
            <a:r>
              <a:rPr lang="en-GB" dirty="0" smtClean="0"/>
              <a:t>specialists</a:t>
            </a:r>
          </a:p>
          <a:p>
            <a:r>
              <a:rPr lang="en-GB" dirty="0" smtClean="0"/>
              <a:t>Benchmarks </a:t>
            </a:r>
            <a:r>
              <a:rPr lang="en-GB" dirty="0"/>
              <a:t>are used as reference points in the design, delivery and review of academic programmes</a:t>
            </a:r>
            <a:r>
              <a:rPr lang="en-GB" dirty="0" smtClean="0"/>
              <a:t>.</a:t>
            </a:r>
          </a:p>
          <a:p>
            <a:r>
              <a:rPr lang="en-GB" dirty="0" smtClean="0"/>
              <a:t>Benchmarks are not </a:t>
            </a:r>
            <a:r>
              <a:rPr lang="en-GB" dirty="0"/>
              <a:t>intended to represent a national curriculum or to prescribe set </a:t>
            </a:r>
            <a:r>
              <a:rPr lang="en-GB" dirty="0" smtClean="0"/>
              <a:t>approaches.</a:t>
            </a:r>
            <a:endParaRPr lang="en-GB" dirty="0"/>
          </a:p>
        </p:txBody>
      </p:sp>
    </p:spTree>
    <p:extLst>
      <p:ext uri="{BB962C8B-B14F-4D97-AF65-F5344CB8AC3E}">
        <p14:creationId xmlns:p14="http://schemas.microsoft.com/office/powerpoint/2010/main" val="1951550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228850" y="2786856"/>
            <a:ext cx="2857500" cy="2857500"/>
          </a:xfrm>
        </p:spPr>
      </p:pic>
      <p:sp>
        <p:nvSpPr>
          <p:cNvPr id="5" name="Content Placeholder 4"/>
          <p:cNvSpPr>
            <a:spLocks noGrp="1"/>
          </p:cNvSpPr>
          <p:nvPr>
            <p:ph sz="half" idx="2"/>
          </p:nvPr>
        </p:nvSpPr>
        <p:spPr/>
        <p:txBody>
          <a:bodyPr>
            <a:normAutofit fontScale="92500" lnSpcReduction="20000"/>
          </a:bodyPr>
          <a:lstStyle/>
          <a:p>
            <a:r>
              <a:rPr lang="en-GB" dirty="0" smtClean="0"/>
              <a:t>In three groups design a formative and summative assessment for </a:t>
            </a:r>
            <a:r>
              <a:rPr lang="en-GB" u="sng" dirty="0" smtClean="0"/>
              <a:t>one</a:t>
            </a:r>
            <a:r>
              <a:rPr lang="en-GB" dirty="0" smtClean="0"/>
              <a:t> of the following programs.</a:t>
            </a:r>
          </a:p>
          <a:p>
            <a:pPr lvl="1"/>
            <a:r>
              <a:rPr lang="en-GB" dirty="0" smtClean="0"/>
              <a:t>Film Studies</a:t>
            </a:r>
          </a:p>
          <a:p>
            <a:pPr lvl="1"/>
            <a:r>
              <a:rPr lang="en-GB" dirty="0" smtClean="0"/>
              <a:t>Psychology</a:t>
            </a:r>
          </a:p>
          <a:p>
            <a:pPr lvl="1"/>
            <a:r>
              <a:rPr lang="en-GB" dirty="0" smtClean="0"/>
              <a:t>Engineering</a:t>
            </a:r>
          </a:p>
          <a:p>
            <a:r>
              <a:rPr lang="en-GB" dirty="0" smtClean="0"/>
              <a:t>Use the QAA benchmark for your program so aid your design.</a:t>
            </a:r>
          </a:p>
          <a:p>
            <a:r>
              <a:rPr lang="en-GB" dirty="0" smtClean="0"/>
              <a:t>We will be feeding this back.</a:t>
            </a:r>
            <a:endParaRPr lang="en-GB" dirty="0"/>
          </a:p>
        </p:txBody>
      </p:sp>
    </p:spTree>
    <p:extLst>
      <p:ext uri="{BB962C8B-B14F-4D97-AF65-F5344CB8AC3E}">
        <p14:creationId xmlns:p14="http://schemas.microsoft.com/office/powerpoint/2010/main" val="1075551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Feedback</a:t>
            </a:r>
            <a:endParaRPr lang="en-GB" dirty="0"/>
          </a:p>
        </p:txBody>
      </p:sp>
      <p:sp>
        <p:nvSpPr>
          <p:cNvPr id="6" name="Text Placeholder 5"/>
          <p:cNvSpPr>
            <a:spLocks noGrp="1"/>
          </p:cNvSpPr>
          <p:nvPr>
            <p:ph type="body" idx="1"/>
          </p:nvPr>
        </p:nvSpPr>
        <p:spPr/>
        <p:txBody>
          <a:bodyPr/>
          <a:lstStyle/>
          <a:p>
            <a:endParaRPr lang="en-GB"/>
          </a:p>
        </p:txBody>
      </p:sp>
    </p:spTree>
    <p:extLst>
      <p:ext uri="{BB962C8B-B14F-4D97-AF65-F5344CB8AC3E}">
        <p14:creationId xmlns:p14="http://schemas.microsoft.com/office/powerpoint/2010/main" val="4849733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463</TotalTime>
  <Words>383</Words>
  <Application>Microsoft Office PowerPoint</Application>
  <PresentationFormat>Widescreen</PresentationFormat>
  <Paragraphs>52</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Garamond</vt:lpstr>
      <vt:lpstr>Organic</vt:lpstr>
      <vt:lpstr>Assessment in Post Compulsory Education</vt:lpstr>
      <vt:lpstr>Objectives</vt:lpstr>
      <vt:lpstr>Work Based Learning</vt:lpstr>
      <vt:lpstr>Traineeships</vt:lpstr>
      <vt:lpstr>ILP Example</vt:lpstr>
      <vt:lpstr>Reviews</vt:lpstr>
      <vt:lpstr>WEST assessment</vt:lpstr>
      <vt:lpstr>Further Education</vt:lpstr>
      <vt:lpstr>FE qualifications</vt:lpstr>
      <vt:lpstr>What did you find?</vt:lpstr>
      <vt:lpstr>Higher Education</vt:lpstr>
      <vt:lpstr>QAA Benchmark</vt:lpstr>
      <vt:lpstr>Task</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12</cp:revision>
  <dcterms:created xsi:type="dcterms:W3CDTF">2021-02-04T09:24:03Z</dcterms:created>
  <dcterms:modified xsi:type="dcterms:W3CDTF">2021-02-08T16:20:57Z</dcterms:modified>
</cp:coreProperties>
</file>