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omments/comment1.xml" ContentType="application/vnd.openxmlformats-officedocument.presentationml.comment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315" r:id="rId3"/>
    <p:sldId id="316" r:id="rId4"/>
    <p:sldId id="321" r:id="rId5"/>
    <p:sldId id="322" r:id="rId6"/>
    <p:sldId id="323" r:id="rId7"/>
    <p:sldId id="278" r:id="rId8"/>
    <p:sldId id="308" r:id="rId9"/>
    <p:sldId id="309" r:id="rId10"/>
    <p:sldId id="310" r:id="rId11"/>
    <p:sldId id="311" r:id="rId12"/>
    <p:sldId id="286" r:id="rId13"/>
    <p:sldId id="284" r:id="rId14"/>
    <p:sldId id="285" r:id="rId15"/>
    <p:sldId id="287" r:id="rId16"/>
    <p:sldId id="28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8DAB3-3D1F-0481-2BA0-0FCA2BFA9B1B}" v="55" dt="2022-04-25T23:49:07.473"/>
    <p1510:client id="{14F79757-AAD3-2B18-4882-6662EA463EF7}" v="528" dt="2022-04-25T23:58:46.643"/>
    <p1510:client id="{38D7AE18-7223-0528-8F41-8B59E7D9D02A}" v="600" dt="2022-04-25T23:55:16.596"/>
    <p1510:client id="{8D851FB7-6C8B-6C46-5428-AC4DF4BB0E43}" v="5" dt="2022-04-26T12:48:08.849"/>
    <p1510:client id="{4A57CE44-DBE6-8B47-AFC4-2D28BC5BBEA3}" v="51" dt="2022-04-25T19:37:40.288"/>
    <p1510:client id="{7B358532-048E-5A43-831F-04FB0AF6690F}" v="568" dt="2022-04-25T19:49:03.800"/>
    <p1510:client id="{D308FCC7-6171-3AC9-81A7-71D44528E979}" v="380" dt="2022-04-25T17:41:27.955"/>
    <p1510:client id="{8BF00064-3BA2-C86C-5916-8768AB10B1DB}" v="1" dt="2022-04-25T19:10:30.469"/>
    <p1510:client id="{E13DAEA9-7EC6-B4B5-B4E5-9046C9111E5A}" v="168" dt="2022-04-26T13:10:22.1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8143" autoAdjust="0"/>
  </p:normalViewPr>
  <p:slideViewPr>
    <p:cSldViewPr snapToGrid="0">
      <p:cViewPr varScale="1">
        <p:scale>
          <a:sx n="46" d="100"/>
          <a:sy n="46" d="100"/>
        </p:scale>
        <p:origin x="54" y="6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Davies" userId="S::152694@pembrokeshire.ac.uk::b25a2290-a072-4001-8d8a-13b8706e41d7" providerId="AD" clId="Web-{D5EEF0FC-EFB7-43C4-AECD-E66FE2227788}"/>
    <pc:docChg chg="addSld modSld">
      <pc:chgData name="Rhys Davies" userId="S::152694@pembrokeshire.ac.uk::b25a2290-a072-4001-8d8a-13b8706e41d7" providerId="AD" clId="Web-{D5EEF0FC-EFB7-43C4-AECD-E66FE2227788}" dt="2022-04-23T12:18:56.902" v="40" actId="1076"/>
      <pc:docMkLst>
        <pc:docMk/>
      </pc:docMkLst>
      <pc:sldChg chg="delSp modSp">
        <pc:chgData name="Rhys Davies" userId="S::152694@pembrokeshire.ac.uk::b25a2290-a072-4001-8d8a-13b8706e41d7" providerId="AD" clId="Web-{D5EEF0FC-EFB7-43C4-AECD-E66FE2227788}" dt="2022-04-23T12:18:50.355" v="39" actId="20577"/>
        <pc:sldMkLst>
          <pc:docMk/>
          <pc:sldMk cId="2703851901" sldId="284"/>
        </pc:sldMkLst>
        <pc:spChg chg="mod">
          <ac:chgData name="Rhys Davies" userId="S::152694@pembrokeshire.ac.uk::b25a2290-a072-4001-8d8a-13b8706e41d7" providerId="AD" clId="Web-{D5EEF0FC-EFB7-43C4-AECD-E66FE2227788}" dt="2022-04-23T12:18:38.058" v="35" actId="20577"/>
          <ac:spMkLst>
            <pc:docMk/>
            <pc:sldMk cId="2703851901" sldId="284"/>
            <ac:spMk id="7" creationId="{4569712B-96AC-4A17-85D8-6CF0C0565CD8}"/>
          </ac:spMkLst>
        </pc:spChg>
        <pc:spChg chg="del">
          <ac:chgData name="Rhys Davies" userId="S::152694@pembrokeshire.ac.uk::b25a2290-a072-4001-8d8a-13b8706e41d7" providerId="AD" clId="Web-{D5EEF0FC-EFB7-43C4-AECD-E66FE2227788}" dt="2022-04-23T12:18:38.886" v="36"/>
          <ac:spMkLst>
            <pc:docMk/>
            <pc:sldMk cId="2703851901" sldId="284"/>
            <ac:spMk id="8" creationId="{ABAFAB0A-8C8A-4C52-A035-CB06E235E7DE}"/>
          </ac:spMkLst>
        </pc:spChg>
        <pc:spChg chg="mod">
          <ac:chgData name="Rhys Davies" userId="S::152694@pembrokeshire.ac.uk::b25a2290-a072-4001-8d8a-13b8706e41d7" providerId="AD" clId="Web-{D5EEF0FC-EFB7-43C4-AECD-E66FE2227788}" dt="2022-04-23T12:18:50.355" v="39" actId="20577"/>
          <ac:spMkLst>
            <pc:docMk/>
            <pc:sldMk cId="2703851901" sldId="284"/>
            <ac:spMk id="9" creationId="{77EC09D2-6606-4CB5-9B8D-0EFE47938038}"/>
          </ac:spMkLst>
        </pc:spChg>
        <pc:picChg chg="del">
          <ac:chgData name="Rhys Davies" userId="S::152694@pembrokeshire.ac.uk::b25a2290-a072-4001-8d8a-13b8706e41d7" providerId="AD" clId="Web-{D5EEF0FC-EFB7-43C4-AECD-E66FE2227788}" dt="2022-04-23T12:18:39.542" v="37"/>
          <ac:picMkLst>
            <pc:docMk/>
            <pc:sldMk cId="2703851901" sldId="284"/>
            <ac:picMk id="4" creationId="{ACEFDE43-EF29-48C9-BFD7-C7FA51EA0EB7}"/>
          </ac:picMkLst>
        </pc:picChg>
      </pc:sldChg>
      <pc:sldChg chg="addSp delSp modSp add replId">
        <pc:chgData name="Rhys Davies" userId="S::152694@pembrokeshire.ac.uk::b25a2290-a072-4001-8d8a-13b8706e41d7" providerId="AD" clId="Web-{D5EEF0FC-EFB7-43C4-AECD-E66FE2227788}" dt="2022-04-23T12:18:56.902" v="40" actId="1076"/>
        <pc:sldMkLst>
          <pc:docMk/>
          <pc:sldMk cId="186845527" sldId="308"/>
        </pc:sldMkLst>
        <pc:spChg chg="mod">
          <ac:chgData name="Rhys Davies" userId="S::152694@pembrokeshire.ac.uk::b25a2290-a072-4001-8d8a-13b8706e41d7" providerId="AD" clId="Web-{D5EEF0FC-EFB7-43C4-AECD-E66FE2227788}" dt="2022-04-23T12:17:13.149" v="22" actId="20577"/>
          <ac:spMkLst>
            <pc:docMk/>
            <pc:sldMk cId="186845527" sldId="308"/>
            <ac:spMk id="2" creationId="{E13C152E-454D-3745-8C3A-1DC1D1AFC199}"/>
          </ac:spMkLst>
        </pc:spChg>
        <pc:picChg chg="del">
          <ac:chgData name="Rhys Davies" userId="S::152694@pembrokeshire.ac.uk::b25a2290-a072-4001-8d8a-13b8706e41d7" providerId="AD" clId="Web-{D5EEF0FC-EFB7-43C4-AECD-E66FE2227788}" dt="2022-04-23T12:17:14.665" v="23"/>
          <ac:picMkLst>
            <pc:docMk/>
            <pc:sldMk cId="186845527" sldId="308"/>
            <ac:picMk id="3" creationId="{EE51FAD1-44A8-4A35-979B-05B65E8D6F53}"/>
          </ac:picMkLst>
        </pc:picChg>
        <pc:picChg chg="add mod">
          <ac:chgData name="Rhys Davies" userId="S::152694@pembrokeshire.ac.uk::b25a2290-a072-4001-8d8a-13b8706e41d7" providerId="AD" clId="Web-{D5EEF0FC-EFB7-43C4-AECD-E66FE2227788}" dt="2022-04-23T12:17:55.697" v="28" actId="1076"/>
          <ac:picMkLst>
            <pc:docMk/>
            <pc:sldMk cId="186845527" sldId="308"/>
            <ac:picMk id="4" creationId="{2F281CA5-1D10-5C20-61D8-E192DDB1E139}"/>
          </ac:picMkLst>
        </pc:picChg>
        <pc:picChg chg="add mod">
          <ac:chgData name="Rhys Davies" userId="S::152694@pembrokeshire.ac.uk::b25a2290-a072-4001-8d8a-13b8706e41d7" providerId="AD" clId="Web-{D5EEF0FC-EFB7-43C4-AECD-E66FE2227788}" dt="2022-04-23T12:18:56.902" v="40" actId="1076"/>
          <ac:picMkLst>
            <pc:docMk/>
            <pc:sldMk cId="186845527" sldId="308"/>
            <ac:picMk id="5" creationId="{D5455722-3BF7-37CE-C4AD-F2CC8E0DBF86}"/>
          </ac:picMkLst>
        </pc:picChg>
      </pc:sldChg>
    </pc:docChg>
  </pc:docChgLst>
  <pc:docChgLst>
    <pc:chgData name="Scott Davison" userId="S::152891@pembrokeshire.ac.uk::0ed6b1b2-61aa-4954-b4c7-c08b4f4d0532" providerId="AD" clId="Web-{B8D8DAB3-3D1F-0481-2BA0-0FCA2BFA9B1B}"/>
    <pc:docChg chg="addSld delSld modSld">
      <pc:chgData name="Scott Davison" userId="S::152891@pembrokeshire.ac.uk::0ed6b1b2-61aa-4954-b4c7-c08b4f4d0532" providerId="AD" clId="Web-{B8D8DAB3-3D1F-0481-2BA0-0FCA2BFA9B1B}" dt="2022-04-25T23:49:07.473" v="219"/>
      <pc:docMkLst>
        <pc:docMk/>
      </pc:docMkLst>
      <pc:sldChg chg="modNotes">
        <pc:chgData name="Scott Davison" userId="S::152891@pembrokeshire.ac.uk::0ed6b1b2-61aa-4954-b4c7-c08b4f4d0532" providerId="AD" clId="Web-{B8D8DAB3-3D1F-0481-2BA0-0FCA2BFA9B1B}" dt="2022-04-25T23:28:06.460" v="77"/>
        <pc:sldMkLst>
          <pc:docMk/>
          <pc:sldMk cId="3602273203" sldId="289"/>
        </pc:sldMkLst>
      </pc:sldChg>
      <pc:sldChg chg="addSp delSp modSp modNotes">
        <pc:chgData name="Scott Davison" userId="S::152891@pembrokeshire.ac.uk::0ed6b1b2-61aa-4954-b4c7-c08b4f4d0532" providerId="AD" clId="Web-{B8D8DAB3-3D1F-0481-2BA0-0FCA2BFA9B1B}" dt="2022-04-25T22:37:56.599" v="45" actId="1076"/>
        <pc:sldMkLst>
          <pc:docMk/>
          <pc:sldMk cId="2461475204" sldId="290"/>
        </pc:sldMkLst>
        <pc:spChg chg="mod">
          <ac:chgData name="Scott Davison" userId="S::152891@pembrokeshire.ac.uk::0ed6b1b2-61aa-4954-b4c7-c08b4f4d0532" providerId="AD" clId="Web-{B8D8DAB3-3D1F-0481-2BA0-0FCA2BFA9B1B}" dt="2022-04-25T22:37:47.505" v="42" actId="20577"/>
          <ac:spMkLst>
            <pc:docMk/>
            <pc:sldMk cId="2461475204" sldId="290"/>
            <ac:spMk id="2" creationId="{E13C152E-454D-3745-8C3A-1DC1D1AFC199}"/>
          </ac:spMkLst>
        </pc:spChg>
        <pc:spChg chg="del mod">
          <ac:chgData name="Scott Davison" userId="S::152891@pembrokeshire.ac.uk::0ed6b1b2-61aa-4954-b4c7-c08b4f4d0532" providerId="AD" clId="Web-{B8D8DAB3-3D1F-0481-2BA0-0FCA2BFA9B1B}" dt="2022-04-25T22:37:32.458" v="37"/>
          <ac:spMkLst>
            <pc:docMk/>
            <pc:sldMk cId="2461475204" sldId="290"/>
            <ac:spMk id="4" creationId="{27C4A2D5-4BA3-42F7-BED8-8F36D70CABC9}"/>
          </ac:spMkLst>
        </pc:spChg>
        <pc:picChg chg="del">
          <ac:chgData name="Scott Davison" userId="S::152891@pembrokeshire.ac.uk::0ed6b1b2-61aa-4954-b4c7-c08b4f4d0532" providerId="AD" clId="Web-{B8D8DAB3-3D1F-0481-2BA0-0FCA2BFA9B1B}" dt="2022-04-25T22:33:44.286" v="3"/>
          <ac:picMkLst>
            <pc:docMk/>
            <pc:sldMk cId="2461475204" sldId="290"/>
            <ac:picMk id="3" creationId="{DC3C061B-FBBB-43F3-A62C-F370B918A19C}"/>
          </ac:picMkLst>
        </pc:picChg>
        <pc:picChg chg="add del mod">
          <ac:chgData name="Scott Davison" userId="S::152891@pembrokeshire.ac.uk::0ed6b1b2-61aa-4954-b4c7-c08b4f4d0532" providerId="AD" clId="Web-{B8D8DAB3-3D1F-0481-2BA0-0FCA2BFA9B1B}" dt="2022-04-25T22:37:33.176" v="38"/>
          <ac:picMkLst>
            <pc:docMk/>
            <pc:sldMk cId="2461475204" sldId="290"/>
            <ac:picMk id="5" creationId="{1967B3B3-22EA-D92E-5CBC-AF1E54605181}"/>
          </ac:picMkLst>
        </pc:picChg>
        <pc:picChg chg="add del mod">
          <ac:chgData name="Scott Davison" userId="S::152891@pembrokeshire.ac.uk::0ed6b1b2-61aa-4954-b4c7-c08b4f4d0532" providerId="AD" clId="Web-{B8D8DAB3-3D1F-0481-2BA0-0FCA2BFA9B1B}" dt="2022-04-25T22:37:33.739" v="39"/>
          <ac:picMkLst>
            <pc:docMk/>
            <pc:sldMk cId="2461475204" sldId="290"/>
            <ac:picMk id="7" creationId="{36016AC7-CA4E-3E47-7EBF-68316CE10809}"/>
          </ac:picMkLst>
        </pc:picChg>
        <pc:picChg chg="add mod">
          <ac:chgData name="Scott Davison" userId="S::152891@pembrokeshire.ac.uk::0ed6b1b2-61aa-4954-b4c7-c08b4f4d0532" providerId="AD" clId="Web-{B8D8DAB3-3D1F-0481-2BA0-0FCA2BFA9B1B}" dt="2022-04-25T22:37:56.599" v="45" actId="1076"/>
          <ac:picMkLst>
            <pc:docMk/>
            <pc:sldMk cId="2461475204" sldId="290"/>
            <ac:picMk id="8" creationId="{EE6A68CE-5344-B304-72C1-CC05C6D105E1}"/>
          </ac:picMkLst>
        </pc:picChg>
      </pc:sldChg>
      <pc:sldChg chg="modNotes">
        <pc:chgData name="Scott Davison" userId="S::152891@pembrokeshire.ac.uk::0ed6b1b2-61aa-4954-b4c7-c08b4f4d0532" providerId="AD" clId="Web-{B8D8DAB3-3D1F-0481-2BA0-0FCA2BFA9B1B}" dt="2022-04-25T23:33:54.077" v="214"/>
        <pc:sldMkLst>
          <pc:docMk/>
          <pc:sldMk cId="261392434" sldId="302"/>
        </pc:sldMkLst>
      </pc:sldChg>
      <pc:sldChg chg="add replId">
        <pc:chgData name="Scott Davison" userId="S::152891@pembrokeshire.ac.uk::0ed6b1b2-61aa-4954-b4c7-c08b4f4d0532" providerId="AD" clId="Web-{B8D8DAB3-3D1F-0481-2BA0-0FCA2BFA9B1B}" dt="2022-04-25T22:33:01.941" v="0"/>
        <pc:sldMkLst>
          <pc:docMk/>
          <pc:sldMk cId="1480222701" sldId="317"/>
        </pc:sldMkLst>
      </pc:sldChg>
      <pc:sldChg chg="addSp delSp modSp add replId modNotes">
        <pc:chgData name="Scott Davison" userId="S::152891@pembrokeshire.ac.uk::0ed6b1b2-61aa-4954-b4c7-c08b4f4d0532" providerId="AD" clId="Web-{B8D8DAB3-3D1F-0481-2BA0-0FCA2BFA9B1B}" dt="2022-04-25T22:37:05.905" v="35"/>
        <pc:sldMkLst>
          <pc:docMk/>
          <pc:sldMk cId="2484354306" sldId="318"/>
        </pc:sldMkLst>
        <pc:spChg chg="mod">
          <ac:chgData name="Scott Davison" userId="S::152891@pembrokeshire.ac.uk::0ed6b1b2-61aa-4954-b4c7-c08b4f4d0532" providerId="AD" clId="Web-{B8D8DAB3-3D1F-0481-2BA0-0FCA2BFA9B1B}" dt="2022-04-25T22:36:09.013" v="23" actId="20577"/>
          <ac:spMkLst>
            <pc:docMk/>
            <pc:sldMk cId="2484354306" sldId="318"/>
            <ac:spMk id="2" creationId="{E13C152E-454D-3745-8C3A-1DC1D1AFC199}"/>
          </ac:spMkLst>
        </pc:spChg>
        <pc:spChg chg="mod">
          <ac:chgData name="Scott Davison" userId="S::152891@pembrokeshire.ac.uk::0ed6b1b2-61aa-4954-b4c7-c08b4f4d0532" providerId="AD" clId="Web-{B8D8DAB3-3D1F-0481-2BA0-0FCA2BFA9B1B}" dt="2022-04-25T22:36:22.498" v="26" actId="20577"/>
          <ac:spMkLst>
            <pc:docMk/>
            <pc:sldMk cId="2484354306" sldId="318"/>
            <ac:spMk id="4" creationId="{27C4A2D5-4BA3-42F7-BED8-8F36D70CABC9}"/>
          </ac:spMkLst>
        </pc:spChg>
        <pc:picChg chg="del">
          <ac:chgData name="Scott Davison" userId="S::152891@pembrokeshire.ac.uk::0ed6b1b2-61aa-4954-b4c7-c08b4f4d0532" providerId="AD" clId="Web-{B8D8DAB3-3D1F-0481-2BA0-0FCA2BFA9B1B}" dt="2022-04-25T22:36:23.373" v="27"/>
          <ac:picMkLst>
            <pc:docMk/>
            <pc:sldMk cId="2484354306" sldId="318"/>
            <ac:picMk id="3" creationId="{DC3C061B-FBBB-43F3-A62C-F370B918A19C}"/>
          </ac:picMkLst>
        </pc:picChg>
        <pc:picChg chg="add mod">
          <ac:chgData name="Scott Davison" userId="S::152891@pembrokeshire.ac.uk::0ed6b1b2-61aa-4954-b4c7-c08b4f4d0532" providerId="AD" clId="Web-{B8D8DAB3-3D1F-0481-2BA0-0FCA2BFA9B1B}" dt="2022-04-25T22:36:41.483" v="33" actId="1076"/>
          <ac:picMkLst>
            <pc:docMk/>
            <pc:sldMk cId="2484354306" sldId="318"/>
            <ac:picMk id="5" creationId="{01DE5A17-7341-4855-B994-BAA74D5B5940}"/>
          </ac:picMkLst>
        </pc:picChg>
      </pc:sldChg>
      <pc:sldChg chg="add replId">
        <pc:chgData name="Scott Davison" userId="S::152891@pembrokeshire.ac.uk::0ed6b1b2-61aa-4954-b4c7-c08b4f4d0532" providerId="AD" clId="Web-{B8D8DAB3-3D1F-0481-2BA0-0FCA2BFA9B1B}" dt="2022-04-25T22:37:26.676" v="36"/>
        <pc:sldMkLst>
          <pc:docMk/>
          <pc:sldMk cId="3143221126" sldId="319"/>
        </pc:sldMkLst>
      </pc:sldChg>
      <pc:sldChg chg="add replId">
        <pc:chgData name="Scott Davison" userId="S::152891@pembrokeshire.ac.uk::0ed6b1b2-61aa-4954-b4c7-c08b4f4d0532" providerId="AD" clId="Web-{B8D8DAB3-3D1F-0481-2BA0-0FCA2BFA9B1B}" dt="2022-04-25T23:49:07.473" v="219"/>
        <pc:sldMkLst>
          <pc:docMk/>
          <pc:sldMk cId="1402233286" sldId="320"/>
        </pc:sldMkLst>
      </pc:sldChg>
      <pc:sldChg chg="delSp modSp add del replId">
        <pc:chgData name="Scott Davison" userId="S::152891@pembrokeshire.ac.uk::0ed6b1b2-61aa-4954-b4c7-c08b4f4d0532" providerId="AD" clId="Web-{B8D8DAB3-3D1F-0481-2BA0-0FCA2BFA9B1B}" dt="2022-04-25T23:49:04.848" v="218"/>
        <pc:sldMkLst>
          <pc:docMk/>
          <pc:sldMk cId="3447899884" sldId="320"/>
        </pc:sldMkLst>
        <pc:spChg chg="mod">
          <ac:chgData name="Scott Davison" userId="S::152891@pembrokeshire.ac.uk::0ed6b1b2-61aa-4954-b4c7-c08b4f4d0532" providerId="AD" clId="Web-{B8D8DAB3-3D1F-0481-2BA0-0FCA2BFA9B1B}" dt="2022-04-25T23:48:57.348" v="216" actId="20577"/>
          <ac:spMkLst>
            <pc:docMk/>
            <pc:sldMk cId="3447899884" sldId="320"/>
            <ac:spMk id="2" creationId="{E13C152E-454D-3745-8C3A-1DC1D1AFC199}"/>
          </ac:spMkLst>
        </pc:spChg>
        <pc:picChg chg="del">
          <ac:chgData name="Scott Davison" userId="S::152891@pembrokeshire.ac.uk::0ed6b1b2-61aa-4954-b4c7-c08b4f4d0532" providerId="AD" clId="Web-{B8D8DAB3-3D1F-0481-2BA0-0FCA2BFA9B1B}" dt="2022-04-25T23:48:58.644" v="217"/>
          <ac:picMkLst>
            <pc:docMk/>
            <pc:sldMk cId="3447899884" sldId="320"/>
            <ac:picMk id="5" creationId="{F074F493-32F2-2C68-3C0F-DFB634ACAAF8}"/>
          </ac:picMkLst>
        </pc:picChg>
      </pc:sldChg>
    </pc:docChg>
  </pc:docChgLst>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Rhys Davies" userId="S::152694@pembrokeshire.ac.uk::b25a2290-a072-4001-8d8a-13b8706e41d7" providerId="AD" clId="Web-{E7CD9BC2-5422-5EF4-5E3B-A25E975B94A6}"/>
    <pc:docChg chg="addSld modSld">
      <pc:chgData name="Rhys Davies" userId="S::152694@pembrokeshire.ac.uk::b25a2290-a072-4001-8d8a-13b8706e41d7" providerId="AD" clId="Web-{E7CD9BC2-5422-5EF4-5E3B-A25E975B94A6}" dt="2022-04-24T14:16:39.659" v="264"/>
      <pc:docMkLst>
        <pc:docMk/>
      </pc:docMkLst>
      <pc:sldChg chg="modSp">
        <pc:chgData name="Rhys Davies" userId="S::152694@pembrokeshire.ac.uk::b25a2290-a072-4001-8d8a-13b8706e41d7" providerId="AD" clId="Web-{E7CD9BC2-5422-5EF4-5E3B-A25E975B94A6}" dt="2022-04-24T14:13:33.865" v="238" actId="20577"/>
        <pc:sldMkLst>
          <pc:docMk/>
          <pc:sldMk cId="2703851901" sldId="284"/>
        </pc:sldMkLst>
        <pc:spChg chg="mod">
          <ac:chgData name="Rhys Davies" userId="S::152694@pembrokeshire.ac.uk::b25a2290-a072-4001-8d8a-13b8706e41d7" providerId="AD" clId="Web-{E7CD9BC2-5422-5EF4-5E3B-A25E975B94A6}" dt="2022-04-24T14:13:33.865" v="238" actId="20577"/>
          <ac:spMkLst>
            <pc:docMk/>
            <pc:sldMk cId="2703851901" sldId="284"/>
            <ac:spMk id="7" creationId="{4569712B-96AC-4A17-85D8-6CF0C0565CD8}"/>
          </ac:spMkLst>
        </pc:spChg>
        <pc:spChg chg="mod">
          <ac:chgData name="Rhys Davies" userId="S::152694@pembrokeshire.ac.uk::b25a2290-a072-4001-8d8a-13b8706e41d7" providerId="AD" clId="Web-{E7CD9BC2-5422-5EF4-5E3B-A25E975B94A6}" dt="2022-04-24T14:13:11.161" v="235" actId="1076"/>
          <ac:spMkLst>
            <pc:docMk/>
            <pc:sldMk cId="2703851901" sldId="284"/>
            <ac:spMk id="9" creationId="{77EC09D2-6606-4CB5-9B8D-0EFE47938038}"/>
          </ac:spMkLst>
        </pc:spChg>
      </pc:sldChg>
      <pc:sldChg chg="addSp delSp modSp">
        <pc:chgData name="Rhys Davies" userId="S::152694@pembrokeshire.ac.uk::b25a2290-a072-4001-8d8a-13b8706e41d7" providerId="AD" clId="Web-{E7CD9BC2-5422-5EF4-5E3B-A25E975B94A6}" dt="2022-04-24T14:14:29.119" v="242" actId="1076"/>
        <pc:sldMkLst>
          <pc:docMk/>
          <pc:sldMk cId="1652923637" sldId="285"/>
        </pc:sldMkLst>
        <pc:picChg chg="del">
          <ac:chgData name="Rhys Davies" userId="S::152694@pembrokeshire.ac.uk::b25a2290-a072-4001-8d8a-13b8706e41d7" providerId="AD" clId="Web-{E7CD9BC2-5422-5EF4-5E3B-A25E975B94A6}" dt="2022-04-24T14:14:02.242" v="239"/>
          <ac:picMkLst>
            <pc:docMk/>
            <pc:sldMk cId="1652923637" sldId="285"/>
            <ac:picMk id="3" creationId="{B850DE5C-5169-446A-80D9-619BA84A05B4}"/>
          </ac:picMkLst>
        </pc:picChg>
        <pc:picChg chg="add mod">
          <ac:chgData name="Rhys Davies" userId="S::152694@pembrokeshire.ac.uk::b25a2290-a072-4001-8d8a-13b8706e41d7" providerId="AD" clId="Web-{E7CD9BC2-5422-5EF4-5E3B-A25E975B94A6}" dt="2022-04-24T14:14:29.119" v="242" actId="1076"/>
          <ac:picMkLst>
            <pc:docMk/>
            <pc:sldMk cId="1652923637" sldId="285"/>
            <ac:picMk id="4" creationId="{3F57952A-C112-865C-E9B1-3DFAC6AF109D}"/>
          </ac:picMkLst>
        </pc:picChg>
      </pc:sldChg>
      <pc:sldChg chg="addSp modSp modNotes">
        <pc:chgData name="Rhys Davies" userId="S::152694@pembrokeshire.ac.uk::b25a2290-a072-4001-8d8a-13b8706e41d7" providerId="AD" clId="Web-{E7CD9BC2-5422-5EF4-5E3B-A25E975B94A6}" dt="2022-04-24T14:16:39.659" v="264"/>
        <pc:sldMkLst>
          <pc:docMk/>
          <pc:sldMk cId="186845527" sldId="308"/>
        </pc:sldMkLst>
        <pc:picChg chg="add mod">
          <ac:chgData name="Rhys Davies" userId="S::152694@pembrokeshire.ac.uk::b25a2290-a072-4001-8d8a-13b8706e41d7" providerId="AD" clId="Web-{E7CD9BC2-5422-5EF4-5E3B-A25E975B94A6}" dt="2022-04-24T13:56:41.191" v="9" actId="1076"/>
          <ac:picMkLst>
            <pc:docMk/>
            <pc:sldMk cId="186845527" sldId="308"/>
            <ac:picMk id="3" creationId="{DFD3E5A8-B239-A7A7-E039-6B0D9FD70E89}"/>
          </ac:picMkLst>
        </pc:picChg>
        <pc:picChg chg="mod">
          <ac:chgData name="Rhys Davies" userId="S::152694@pembrokeshire.ac.uk::b25a2290-a072-4001-8d8a-13b8706e41d7" providerId="AD" clId="Web-{E7CD9BC2-5422-5EF4-5E3B-A25E975B94A6}" dt="2022-04-24T13:56:35.613" v="6" actId="1076"/>
          <ac:picMkLst>
            <pc:docMk/>
            <pc:sldMk cId="186845527" sldId="308"/>
            <ac:picMk id="4" creationId="{2F281CA5-1D10-5C20-61D8-E192DDB1E139}"/>
          </ac:picMkLst>
        </pc:picChg>
        <pc:picChg chg="mod">
          <ac:chgData name="Rhys Davies" userId="S::152694@pembrokeshire.ac.uk::b25a2290-a072-4001-8d8a-13b8706e41d7" providerId="AD" clId="Web-{E7CD9BC2-5422-5EF4-5E3B-A25E975B94A6}" dt="2022-04-24T13:56:49.442" v="13" actId="1076"/>
          <ac:picMkLst>
            <pc:docMk/>
            <pc:sldMk cId="186845527" sldId="308"/>
            <ac:picMk id="5" creationId="{D5455722-3BF7-37CE-C4AD-F2CC8E0DBF86}"/>
          </ac:picMkLst>
        </pc:picChg>
      </pc:sldChg>
      <pc:sldChg chg="addSp delSp modSp add mod replId setBg">
        <pc:chgData name="Rhys Davies" userId="S::152694@pembrokeshire.ac.uk::b25a2290-a072-4001-8d8a-13b8706e41d7" providerId="AD" clId="Web-{E7CD9BC2-5422-5EF4-5E3B-A25E975B94A6}" dt="2022-04-24T14:07:11.888" v="63" actId="20577"/>
        <pc:sldMkLst>
          <pc:docMk/>
          <pc:sldMk cId="1335571374" sldId="309"/>
        </pc:sldMkLst>
        <pc:spChg chg="del">
          <ac:chgData name="Rhys Davies" userId="S::152694@pembrokeshire.ac.uk::b25a2290-a072-4001-8d8a-13b8706e41d7" providerId="AD" clId="Web-{E7CD9BC2-5422-5EF4-5E3B-A25E975B94A6}" dt="2022-04-24T14:02:09.868" v="27"/>
          <ac:spMkLst>
            <pc:docMk/>
            <pc:sldMk cId="1335571374" sldId="309"/>
            <ac:spMk id="2" creationId="{E13C152E-454D-3745-8C3A-1DC1D1AFC199}"/>
          </ac:spMkLst>
        </pc:spChg>
        <pc:spChg chg="del mod ord">
          <ac:chgData name="Rhys Davies" userId="S::152694@pembrokeshire.ac.uk::b25a2290-a072-4001-8d8a-13b8706e41d7" providerId="AD" clId="Web-{E7CD9BC2-5422-5EF4-5E3B-A25E975B94A6}" dt="2022-04-24T14:03:55.250" v="41"/>
          <ac:spMkLst>
            <pc:docMk/>
            <pc:sldMk cId="1335571374" sldId="309"/>
            <ac:spMk id="6" creationId="{AE0DE354-2B20-1F43-9780-95AF02A2A5C5}"/>
          </ac:spMkLst>
        </pc:spChg>
        <pc:spChg chg="add del">
          <ac:chgData name="Rhys Davies" userId="S::152694@pembrokeshire.ac.uk::b25a2290-a072-4001-8d8a-13b8706e41d7" providerId="AD" clId="Web-{E7CD9BC2-5422-5EF4-5E3B-A25E975B94A6}" dt="2022-04-24T14:03:48.609" v="38"/>
          <ac:spMkLst>
            <pc:docMk/>
            <pc:sldMk cId="1335571374" sldId="309"/>
            <ac:spMk id="9" creationId="{2D03A0B2-4A2F-D846-A5E6-FB7CB9A031F7}"/>
          </ac:spMkLst>
        </pc:spChg>
        <pc:spChg chg="add del mod">
          <ac:chgData name="Rhys Davies" userId="S::152694@pembrokeshire.ac.uk::b25a2290-a072-4001-8d8a-13b8706e41d7" providerId="AD" clId="Web-{E7CD9BC2-5422-5EF4-5E3B-A25E975B94A6}" dt="2022-04-24T14:02:14.259" v="28"/>
          <ac:spMkLst>
            <pc:docMk/>
            <pc:sldMk cId="1335571374" sldId="309"/>
            <ac:spMk id="10" creationId="{3C71A569-90D3-A6C9-2ED2-B4DA78ACF469}"/>
          </ac:spMkLst>
        </pc:spChg>
        <pc:spChg chg="add del">
          <ac:chgData name="Rhys Davies" userId="S::152694@pembrokeshire.ac.uk::b25a2290-a072-4001-8d8a-13b8706e41d7" providerId="AD" clId="Web-{E7CD9BC2-5422-5EF4-5E3B-A25E975B94A6}" dt="2022-04-24T14:03:48.609" v="38"/>
          <ac:spMkLst>
            <pc:docMk/>
            <pc:sldMk cId="1335571374" sldId="309"/>
            <ac:spMk id="11" creationId="{7F573F1D-73A7-FB41-BCAD-FC9AA7DEF4F5}"/>
          </ac:spMkLst>
        </pc:spChg>
        <pc:spChg chg="add del">
          <ac:chgData name="Rhys Davies" userId="S::152694@pembrokeshire.ac.uk::b25a2290-a072-4001-8d8a-13b8706e41d7" providerId="AD" clId="Web-{E7CD9BC2-5422-5EF4-5E3B-A25E975B94A6}" dt="2022-04-24T14:02:50.262" v="33"/>
          <ac:spMkLst>
            <pc:docMk/>
            <pc:sldMk cId="1335571374" sldId="309"/>
            <ac:spMk id="12" creationId="{C868C70C-E5C4-CD47-888C-FCB3373B6D38}"/>
          </ac:spMkLst>
        </pc:spChg>
        <pc:spChg chg="add del">
          <ac:chgData name="Rhys Davies" userId="S::152694@pembrokeshire.ac.uk::b25a2290-a072-4001-8d8a-13b8706e41d7" providerId="AD" clId="Web-{E7CD9BC2-5422-5EF4-5E3B-A25E975B94A6}" dt="2022-04-24T14:03:48.609" v="38"/>
          <ac:spMkLst>
            <pc:docMk/>
            <pc:sldMk cId="1335571374" sldId="309"/>
            <ac:spMk id="13" creationId="{A88F843D-1C1B-C740-AC27-E3238D0F5F47}"/>
          </ac:spMkLst>
        </pc:spChg>
        <pc:spChg chg="add del">
          <ac:chgData name="Rhys Davies" userId="S::152694@pembrokeshire.ac.uk::b25a2290-a072-4001-8d8a-13b8706e41d7" providerId="AD" clId="Web-{E7CD9BC2-5422-5EF4-5E3B-A25E975B94A6}" dt="2022-04-24T14:02:50.262" v="33"/>
          <ac:spMkLst>
            <pc:docMk/>
            <pc:sldMk cId="1335571374" sldId="309"/>
            <ac:spMk id="14" creationId="{D8C68F39-5E8A-844C-A8FD-394F253C1E5F}"/>
          </ac:spMkLst>
        </pc:spChg>
        <pc:spChg chg="add del">
          <ac:chgData name="Rhys Davies" userId="S::152694@pembrokeshire.ac.uk::b25a2290-a072-4001-8d8a-13b8706e41d7" providerId="AD" clId="Web-{E7CD9BC2-5422-5EF4-5E3B-A25E975B94A6}" dt="2022-04-24T14:03:48.609" v="38"/>
          <ac:spMkLst>
            <pc:docMk/>
            <pc:sldMk cId="1335571374" sldId="309"/>
            <ac:spMk id="15" creationId="{44037D61-FFBD-0342-90C5-D1AD7C899B44}"/>
          </ac:spMkLst>
        </pc:spChg>
        <pc:spChg chg="add del">
          <ac:chgData name="Rhys Davies" userId="S::152694@pembrokeshire.ac.uk::b25a2290-a072-4001-8d8a-13b8706e41d7" providerId="AD" clId="Web-{E7CD9BC2-5422-5EF4-5E3B-A25E975B94A6}" dt="2022-04-24T14:02:50.262" v="33"/>
          <ac:spMkLst>
            <pc:docMk/>
            <pc:sldMk cId="1335571374" sldId="309"/>
            <ac:spMk id="16" creationId="{BC583CEB-AC2B-2640-94F6-5958E6BC5BAB}"/>
          </ac:spMkLst>
        </pc:spChg>
        <pc:spChg chg="add del">
          <ac:chgData name="Rhys Davies" userId="S::152694@pembrokeshire.ac.uk::b25a2290-a072-4001-8d8a-13b8706e41d7" providerId="AD" clId="Web-{E7CD9BC2-5422-5EF4-5E3B-A25E975B94A6}" dt="2022-04-24T14:03:48.609" v="38"/>
          <ac:spMkLst>
            <pc:docMk/>
            <pc:sldMk cId="1335571374" sldId="309"/>
            <ac:spMk id="17" creationId="{D5B0F748-7FA7-4DDF-89A3-7F1D8EE1F7C0}"/>
          </ac:spMkLst>
        </pc:spChg>
        <pc:spChg chg="add del">
          <ac:chgData name="Rhys Davies" userId="S::152694@pembrokeshire.ac.uk::b25a2290-a072-4001-8d8a-13b8706e41d7" providerId="AD" clId="Web-{E7CD9BC2-5422-5EF4-5E3B-A25E975B94A6}" dt="2022-04-24T14:02:56.371" v="35"/>
          <ac:spMkLst>
            <pc:docMk/>
            <pc:sldMk cId="1335571374" sldId="309"/>
            <ac:spMk id="18" creationId="{C868C70C-E5C4-CD47-888C-FCB3373B6D38}"/>
          </ac:spMkLst>
        </pc:spChg>
        <pc:spChg chg="add del">
          <ac:chgData name="Rhys Davies" userId="S::152694@pembrokeshire.ac.uk::b25a2290-a072-4001-8d8a-13b8706e41d7" providerId="AD" clId="Web-{E7CD9BC2-5422-5EF4-5E3B-A25E975B94A6}" dt="2022-04-24T14:02:56.371" v="35"/>
          <ac:spMkLst>
            <pc:docMk/>
            <pc:sldMk cId="1335571374" sldId="309"/>
            <ac:spMk id="19" creationId="{D8C68F39-5E8A-844C-A8FD-394F253C1E5F}"/>
          </ac:spMkLst>
        </pc:spChg>
        <pc:spChg chg="add del">
          <ac:chgData name="Rhys Davies" userId="S::152694@pembrokeshire.ac.uk::b25a2290-a072-4001-8d8a-13b8706e41d7" providerId="AD" clId="Web-{E7CD9BC2-5422-5EF4-5E3B-A25E975B94A6}" dt="2022-04-24T14:02:56.371" v="35"/>
          <ac:spMkLst>
            <pc:docMk/>
            <pc:sldMk cId="1335571374" sldId="309"/>
            <ac:spMk id="20" creationId="{BC583CEB-AC2B-2640-94F6-5958E6BC5BAB}"/>
          </ac:spMkLst>
        </pc:spChg>
        <pc:spChg chg="add del">
          <ac:chgData name="Rhys Davies" userId="S::152694@pembrokeshire.ac.uk::b25a2290-a072-4001-8d8a-13b8706e41d7" providerId="AD" clId="Web-{E7CD9BC2-5422-5EF4-5E3B-A25E975B94A6}" dt="2022-04-24T14:04:15.955" v="43"/>
          <ac:spMkLst>
            <pc:docMk/>
            <pc:sldMk cId="1335571374" sldId="309"/>
            <ac:spMk id="21" creationId="{11C15DFD-AB97-AB43-A6C9-2808708C91B4}"/>
          </ac:spMkLst>
        </pc:spChg>
        <pc:spChg chg="add del">
          <ac:chgData name="Rhys Davies" userId="S::152694@pembrokeshire.ac.uk::b25a2290-a072-4001-8d8a-13b8706e41d7" providerId="AD" clId="Web-{E7CD9BC2-5422-5EF4-5E3B-A25E975B94A6}" dt="2022-04-24T14:03:48.609" v="38"/>
          <ac:spMkLst>
            <pc:docMk/>
            <pc:sldMk cId="1335571374" sldId="309"/>
            <ac:spMk id="22" creationId="{1903E872-C07A-4030-B584-D321D40CABB6}"/>
          </ac:spMkLst>
        </pc:spChg>
        <pc:spChg chg="add del">
          <ac:chgData name="Rhys Davies" userId="S::152694@pembrokeshire.ac.uk::b25a2290-a072-4001-8d8a-13b8706e41d7" providerId="AD" clId="Web-{E7CD9BC2-5422-5EF4-5E3B-A25E975B94A6}" dt="2022-04-24T14:04:15.955" v="43"/>
          <ac:spMkLst>
            <pc:docMk/>
            <pc:sldMk cId="1335571374" sldId="309"/>
            <ac:spMk id="23" creationId="{4A05BA89-ECA6-2247-ABBB-3C67160202E9}"/>
          </ac:spMkLst>
        </pc:spChg>
        <pc:spChg chg="add del">
          <ac:chgData name="Rhys Davies" userId="S::152694@pembrokeshire.ac.uk::b25a2290-a072-4001-8d8a-13b8706e41d7" providerId="AD" clId="Web-{E7CD9BC2-5422-5EF4-5E3B-A25E975B94A6}" dt="2022-04-24T14:04:15.955" v="43"/>
          <ac:spMkLst>
            <pc:docMk/>
            <pc:sldMk cId="1335571374" sldId="309"/>
            <ac:spMk id="24" creationId="{C868C70C-E5C4-CD47-888C-FCB3373B6D38}"/>
          </ac:spMkLst>
        </pc:spChg>
        <pc:spChg chg="add mod">
          <ac:chgData name="Rhys Davies" userId="S::152694@pembrokeshire.ac.uk::b25a2290-a072-4001-8d8a-13b8706e41d7" providerId="AD" clId="Web-{E7CD9BC2-5422-5EF4-5E3B-A25E975B94A6}" dt="2022-04-24T14:07:11.888" v="63" actId="20577"/>
          <ac:spMkLst>
            <pc:docMk/>
            <pc:sldMk cId="1335571374" sldId="309"/>
            <ac:spMk id="25" creationId="{CF486801-F1E2-A463-F48B-A8FF7F7D86AA}"/>
          </ac:spMkLst>
        </pc:spChg>
        <pc:spChg chg="add del">
          <ac:chgData name="Rhys Davies" userId="S::152694@pembrokeshire.ac.uk::b25a2290-a072-4001-8d8a-13b8706e41d7" providerId="AD" clId="Web-{E7CD9BC2-5422-5EF4-5E3B-A25E975B94A6}" dt="2022-04-24T14:04:19.142" v="45"/>
          <ac:spMkLst>
            <pc:docMk/>
            <pc:sldMk cId="1335571374" sldId="309"/>
            <ac:spMk id="26" creationId="{11C15DFD-AB97-AB43-A6C9-2808708C91B4}"/>
          </ac:spMkLst>
        </pc:spChg>
        <pc:spChg chg="add del">
          <ac:chgData name="Rhys Davies" userId="S::152694@pembrokeshire.ac.uk::b25a2290-a072-4001-8d8a-13b8706e41d7" providerId="AD" clId="Web-{E7CD9BC2-5422-5EF4-5E3B-A25E975B94A6}" dt="2022-04-24T14:04:19.142" v="45"/>
          <ac:spMkLst>
            <pc:docMk/>
            <pc:sldMk cId="1335571374" sldId="309"/>
            <ac:spMk id="27" creationId="{4A05BA89-ECA6-2247-ABBB-3C67160202E9}"/>
          </ac:spMkLst>
        </pc:spChg>
        <pc:spChg chg="add del">
          <ac:chgData name="Rhys Davies" userId="S::152694@pembrokeshire.ac.uk::b25a2290-a072-4001-8d8a-13b8706e41d7" providerId="AD" clId="Web-{E7CD9BC2-5422-5EF4-5E3B-A25E975B94A6}" dt="2022-04-24T14:04:19.142" v="45"/>
          <ac:spMkLst>
            <pc:docMk/>
            <pc:sldMk cId="1335571374" sldId="309"/>
            <ac:spMk id="28" creationId="{C868C70C-E5C4-CD47-888C-FCB3373B6D38}"/>
          </ac:spMkLst>
        </pc:spChg>
        <pc:spChg chg="add del">
          <ac:chgData name="Rhys Davies" userId="S::152694@pembrokeshire.ac.uk::b25a2290-a072-4001-8d8a-13b8706e41d7" providerId="AD" clId="Web-{E7CD9BC2-5422-5EF4-5E3B-A25E975B94A6}" dt="2022-04-24T14:04:19.142" v="45"/>
          <ac:spMkLst>
            <pc:docMk/>
            <pc:sldMk cId="1335571374" sldId="309"/>
            <ac:spMk id="29" creationId="{B3412ACF-3EB1-7245-898E-CD37A49FEAB0}"/>
          </ac:spMkLst>
        </pc:spChg>
        <pc:spChg chg="add del">
          <ac:chgData name="Rhys Davies" userId="S::152694@pembrokeshire.ac.uk::b25a2290-a072-4001-8d8a-13b8706e41d7" providerId="AD" clId="Web-{E7CD9BC2-5422-5EF4-5E3B-A25E975B94A6}" dt="2022-04-24T14:04:19.142" v="45"/>
          <ac:spMkLst>
            <pc:docMk/>
            <pc:sldMk cId="1335571374" sldId="309"/>
            <ac:spMk id="30" creationId="{BC4FCD04-BE66-EB44-A968-00B76DFC0FDD}"/>
          </ac:spMkLst>
        </pc:spChg>
        <pc:spChg chg="add">
          <ac:chgData name="Rhys Davies" userId="S::152694@pembrokeshire.ac.uk::b25a2290-a072-4001-8d8a-13b8706e41d7" providerId="AD" clId="Web-{E7CD9BC2-5422-5EF4-5E3B-A25E975B94A6}" dt="2022-04-24T14:04:19.142" v="46"/>
          <ac:spMkLst>
            <pc:docMk/>
            <pc:sldMk cId="1335571374" sldId="309"/>
            <ac:spMk id="32" creationId="{11C15DFD-AB97-AB43-A6C9-2808708C91B4}"/>
          </ac:spMkLst>
        </pc:spChg>
        <pc:spChg chg="add">
          <ac:chgData name="Rhys Davies" userId="S::152694@pembrokeshire.ac.uk::b25a2290-a072-4001-8d8a-13b8706e41d7" providerId="AD" clId="Web-{E7CD9BC2-5422-5EF4-5E3B-A25E975B94A6}" dt="2022-04-24T14:04:19.142" v="46"/>
          <ac:spMkLst>
            <pc:docMk/>
            <pc:sldMk cId="1335571374" sldId="309"/>
            <ac:spMk id="33" creationId="{4A05BA89-ECA6-2247-ABBB-3C67160202E9}"/>
          </ac:spMkLst>
        </pc:spChg>
        <pc:spChg chg="add">
          <ac:chgData name="Rhys Davies" userId="S::152694@pembrokeshire.ac.uk::b25a2290-a072-4001-8d8a-13b8706e41d7" providerId="AD" clId="Web-{E7CD9BC2-5422-5EF4-5E3B-A25E975B94A6}" dt="2022-04-24T14:04:19.142" v="46"/>
          <ac:spMkLst>
            <pc:docMk/>
            <pc:sldMk cId="1335571374" sldId="309"/>
            <ac:spMk id="34" creationId="{C868C70C-E5C4-CD47-888C-FCB3373B6D38}"/>
          </ac:spMkLst>
        </pc:spChg>
        <pc:picChg chg="del">
          <ac:chgData name="Rhys Davies" userId="S::152694@pembrokeshire.ac.uk::b25a2290-a072-4001-8d8a-13b8706e41d7" providerId="AD" clId="Web-{E7CD9BC2-5422-5EF4-5E3B-A25E975B94A6}" dt="2022-04-24T13:57:15.287" v="15"/>
          <ac:picMkLst>
            <pc:docMk/>
            <pc:sldMk cId="1335571374" sldId="309"/>
            <ac:picMk id="3" creationId="{DFD3E5A8-B239-A7A7-E039-6B0D9FD70E89}"/>
          </ac:picMkLst>
        </pc:picChg>
        <pc:picChg chg="del">
          <ac:chgData name="Rhys Davies" userId="S::152694@pembrokeshire.ac.uk::b25a2290-a072-4001-8d8a-13b8706e41d7" providerId="AD" clId="Web-{E7CD9BC2-5422-5EF4-5E3B-A25E975B94A6}" dt="2022-04-24T13:57:16.818" v="17"/>
          <ac:picMkLst>
            <pc:docMk/>
            <pc:sldMk cId="1335571374" sldId="309"/>
            <ac:picMk id="4" creationId="{2F281CA5-1D10-5C20-61D8-E192DDB1E139}"/>
          </ac:picMkLst>
        </pc:picChg>
        <pc:picChg chg="del">
          <ac:chgData name="Rhys Davies" userId="S::152694@pembrokeshire.ac.uk::b25a2290-a072-4001-8d8a-13b8706e41d7" providerId="AD" clId="Web-{E7CD9BC2-5422-5EF4-5E3B-A25E975B94A6}" dt="2022-04-24T13:57:16.053" v="16"/>
          <ac:picMkLst>
            <pc:docMk/>
            <pc:sldMk cId="1335571374" sldId="309"/>
            <ac:picMk id="5" creationId="{D5455722-3BF7-37CE-C4AD-F2CC8E0DBF86}"/>
          </ac:picMkLst>
        </pc:picChg>
        <pc:picChg chg="add mod">
          <ac:chgData name="Rhys Davies" userId="S::152694@pembrokeshire.ac.uk::b25a2290-a072-4001-8d8a-13b8706e41d7" providerId="AD" clId="Web-{E7CD9BC2-5422-5EF4-5E3B-A25E975B94A6}" dt="2022-04-24T14:04:19.142" v="46"/>
          <ac:picMkLst>
            <pc:docMk/>
            <pc:sldMk cId="1335571374" sldId="309"/>
            <ac:picMk id="7" creationId="{8BCB6B61-C5EF-450D-CFA7-C53002B82DAF}"/>
          </ac:picMkLst>
        </pc:picChg>
        <pc:picChg chg="add del mod">
          <ac:chgData name="Rhys Davies" userId="S::152694@pembrokeshire.ac.uk::b25a2290-a072-4001-8d8a-13b8706e41d7" providerId="AD" clId="Web-{E7CD9BC2-5422-5EF4-5E3B-A25E975B94A6}" dt="2022-04-24T14:02:16.509" v="29"/>
          <ac:picMkLst>
            <pc:docMk/>
            <pc:sldMk cId="1335571374" sldId="309"/>
            <ac:picMk id="8" creationId="{BAA098BC-1E7C-38D9-2F73-99D08CE4F565}"/>
          </ac:picMkLst>
        </pc:picChg>
      </pc:sldChg>
      <pc:sldChg chg="addSp delSp modSp add replId">
        <pc:chgData name="Rhys Davies" userId="S::152694@pembrokeshire.ac.uk::b25a2290-a072-4001-8d8a-13b8706e41d7" providerId="AD" clId="Web-{E7CD9BC2-5422-5EF4-5E3B-A25E975B94A6}" dt="2022-04-24T14:07:18.154" v="64"/>
        <pc:sldMkLst>
          <pc:docMk/>
          <pc:sldMk cId="296726606" sldId="310"/>
        </pc:sldMkLst>
        <pc:spChg chg="add">
          <ac:chgData name="Rhys Davies" userId="S::152694@pembrokeshire.ac.uk::b25a2290-a072-4001-8d8a-13b8706e41d7" providerId="AD" clId="Web-{E7CD9BC2-5422-5EF4-5E3B-A25E975B94A6}" dt="2022-04-24T14:07:18.154" v="64"/>
          <ac:spMkLst>
            <pc:docMk/>
            <pc:sldMk cId="296726606" sldId="310"/>
            <ac:spMk id="3" creationId="{160FFD60-09DA-289A-4B2F-19FF3B937A08}"/>
          </ac:spMkLst>
        </pc:spChg>
        <pc:spChg chg="del">
          <ac:chgData name="Rhys Davies" userId="S::152694@pembrokeshire.ac.uk::b25a2290-a072-4001-8d8a-13b8706e41d7" providerId="AD" clId="Web-{E7CD9BC2-5422-5EF4-5E3B-A25E975B94A6}" dt="2022-04-24T14:04:50.129" v="51"/>
          <ac:spMkLst>
            <pc:docMk/>
            <pc:sldMk cId="296726606" sldId="310"/>
            <ac:spMk id="32" creationId="{11C15DFD-AB97-AB43-A6C9-2808708C91B4}"/>
          </ac:spMkLst>
        </pc:spChg>
        <pc:spChg chg="del">
          <ac:chgData name="Rhys Davies" userId="S::152694@pembrokeshire.ac.uk::b25a2290-a072-4001-8d8a-13b8706e41d7" providerId="AD" clId="Web-{E7CD9BC2-5422-5EF4-5E3B-A25E975B94A6}" dt="2022-04-24T14:04:50.129" v="51"/>
          <ac:spMkLst>
            <pc:docMk/>
            <pc:sldMk cId="296726606" sldId="310"/>
            <ac:spMk id="33" creationId="{4A05BA89-ECA6-2247-ABBB-3C67160202E9}"/>
          </ac:spMkLst>
        </pc:spChg>
        <pc:spChg chg="del">
          <ac:chgData name="Rhys Davies" userId="S::152694@pembrokeshire.ac.uk::b25a2290-a072-4001-8d8a-13b8706e41d7" providerId="AD" clId="Web-{E7CD9BC2-5422-5EF4-5E3B-A25E975B94A6}" dt="2022-04-24T14:04:50.129" v="51"/>
          <ac:spMkLst>
            <pc:docMk/>
            <pc:sldMk cId="296726606" sldId="310"/>
            <ac:spMk id="34" creationId="{C868C70C-E5C4-CD47-888C-FCB3373B6D38}"/>
          </ac:spMkLst>
        </pc:spChg>
        <pc:spChg chg="add">
          <ac:chgData name="Rhys Davies" userId="S::152694@pembrokeshire.ac.uk::b25a2290-a072-4001-8d8a-13b8706e41d7" providerId="AD" clId="Web-{E7CD9BC2-5422-5EF4-5E3B-A25E975B94A6}" dt="2022-04-24T14:04:50.129" v="51"/>
          <ac:spMkLst>
            <pc:docMk/>
            <pc:sldMk cId="296726606" sldId="310"/>
            <ac:spMk id="39" creationId="{11C15DFD-AB97-AB43-A6C9-2808708C91B4}"/>
          </ac:spMkLst>
        </pc:spChg>
        <pc:spChg chg="add">
          <ac:chgData name="Rhys Davies" userId="S::152694@pembrokeshire.ac.uk::b25a2290-a072-4001-8d8a-13b8706e41d7" providerId="AD" clId="Web-{E7CD9BC2-5422-5EF4-5E3B-A25E975B94A6}" dt="2022-04-24T14:04:50.129" v="51"/>
          <ac:spMkLst>
            <pc:docMk/>
            <pc:sldMk cId="296726606" sldId="310"/>
            <ac:spMk id="41" creationId="{4A05BA89-ECA6-2247-ABBB-3C67160202E9}"/>
          </ac:spMkLst>
        </pc:spChg>
        <pc:spChg chg="add">
          <ac:chgData name="Rhys Davies" userId="S::152694@pembrokeshire.ac.uk::b25a2290-a072-4001-8d8a-13b8706e41d7" providerId="AD" clId="Web-{E7CD9BC2-5422-5EF4-5E3B-A25E975B94A6}" dt="2022-04-24T14:04:50.129" v="51"/>
          <ac:spMkLst>
            <pc:docMk/>
            <pc:sldMk cId="296726606" sldId="310"/>
            <ac:spMk id="43" creationId="{C868C70C-E5C4-CD47-888C-FCB3373B6D38}"/>
          </ac:spMkLst>
        </pc:spChg>
        <pc:picChg chg="add mod">
          <ac:chgData name="Rhys Davies" userId="S::152694@pembrokeshire.ac.uk::b25a2290-a072-4001-8d8a-13b8706e41d7" providerId="AD" clId="Web-{E7CD9BC2-5422-5EF4-5E3B-A25E975B94A6}" dt="2022-04-24T14:04:50.129" v="51"/>
          <ac:picMkLst>
            <pc:docMk/>
            <pc:sldMk cId="296726606" sldId="310"/>
            <ac:picMk id="2" creationId="{F3CD7FEA-3456-2020-D48D-504D6AD1F503}"/>
          </ac:picMkLst>
        </pc:picChg>
        <pc:picChg chg="del">
          <ac:chgData name="Rhys Davies" userId="S::152694@pembrokeshire.ac.uk::b25a2290-a072-4001-8d8a-13b8706e41d7" providerId="AD" clId="Web-{E7CD9BC2-5422-5EF4-5E3B-A25E975B94A6}" dt="2022-04-24T14:04:32.971" v="48"/>
          <ac:picMkLst>
            <pc:docMk/>
            <pc:sldMk cId="296726606" sldId="310"/>
            <ac:picMk id="7" creationId="{8BCB6B61-C5EF-450D-CFA7-C53002B82DAF}"/>
          </ac:picMkLst>
        </pc:picChg>
      </pc:sldChg>
      <pc:sldChg chg="addSp delSp modSp new">
        <pc:chgData name="Rhys Davies" userId="S::152694@pembrokeshire.ac.uk::b25a2290-a072-4001-8d8a-13b8706e41d7" providerId="AD" clId="Web-{E7CD9BC2-5422-5EF4-5E3B-A25E975B94A6}" dt="2022-04-24T14:07:33.811" v="65" actId="1076"/>
        <pc:sldMkLst>
          <pc:docMk/>
          <pc:sldMk cId="4127303766" sldId="311"/>
        </pc:sldMkLst>
        <pc:spChg chg="del">
          <ac:chgData name="Rhys Davies" userId="S::152694@pembrokeshire.ac.uk::b25a2290-a072-4001-8d8a-13b8706e41d7" providerId="AD" clId="Web-{E7CD9BC2-5422-5EF4-5E3B-A25E975B94A6}" dt="2022-04-24T14:05:40.194" v="53"/>
          <ac:spMkLst>
            <pc:docMk/>
            <pc:sldMk cId="4127303766" sldId="311"/>
            <ac:spMk id="2" creationId="{4662B004-2379-518F-3269-16069CC09674}"/>
          </ac:spMkLst>
        </pc:spChg>
        <pc:spChg chg="del">
          <ac:chgData name="Rhys Davies" userId="S::152694@pembrokeshire.ac.uk::b25a2290-a072-4001-8d8a-13b8706e41d7" providerId="AD" clId="Web-{E7CD9BC2-5422-5EF4-5E3B-A25E975B94A6}" dt="2022-04-24T14:05:42.335" v="54"/>
          <ac:spMkLst>
            <pc:docMk/>
            <pc:sldMk cId="4127303766" sldId="311"/>
            <ac:spMk id="3" creationId="{27CAA011-5720-CB54-9393-AE2DBDEE1865}"/>
          </ac:spMkLst>
        </pc:spChg>
        <pc:spChg chg="add">
          <ac:chgData name="Rhys Davies" userId="S::152694@pembrokeshire.ac.uk::b25a2290-a072-4001-8d8a-13b8706e41d7" providerId="AD" clId="Web-{E7CD9BC2-5422-5EF4-5E3B-A25E975B94A6}" dt="2022-04-24T14:06:51.465" v="61"/>
          <ac:spMkLst>
            <pc:docMk/>
            <pc:sldMk cId="4127303766" sldId="311"/>
            <ac:spMk id="6" creationId="{E2316909-1955-3AD4-0A65-0D2F1D53DB99}"/>
          </ac:spMkLst>
        </pc:spChg>
        <pc:picChg chg="add mod">
          <ac:chgData name="Rhys Davies" userId="S::152694@pembrokeshire.ac.uk::b25a2290-a072-4001-8d8a-13b8706e41d7" providerId="AD" clId="Web-{E7CD9BC2-5422-5EF4-5E3B-A25E975B94A6}" dt="2022-04-24T14:07:33.811" v="65" actId="1076"/>
          <ac:picMkLst>
            <pc:docMk/>
            <pc:sldMk cId="4127303766" sldId="311"/>
            <ac:picMk id="4" creationId="{601EC985-4F90-C4D8-897B-EE049D82DBD2}"/>
          </ac:picMkLst>
        </pc:pic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D0DCE8AE-6955-EFF9-32A7-F753B694ABDF}"/>
    <pc:docChg chg="addSld delSld modSld">
      <pc:chgData name="Scott Davison" userId="S::152891@pembrokeshire.ac.uk::0ed6b1b2-61aa-4954-b4c7-c08b4f4d0532" providerId="AD" clId="Web-{D0DCE8AE-6955-EFF9-32A7-F753B694ABDF}" dt="2022-04-07T19:28:00.733" v="612"/>
      <pc:docMkLst>
        <pc:docMk/>
      </pc:docMkLst>
      <pc:sldChg chg="addSp delSp modSp">
        <pc:chgData name="Scott Davison" userId="S::152891@pembrokeshire.ac.uk::0ed6b1b2-61aa-4954-b4c7-c08b4f4d0532" providerId="AD" clId="Web-{D0DCE8AE-6955-EFF9-32A7-F753B694ABDF}" dt="2022-04-07T18:16:18.468" v="16" actId="1076"/>
        <pc:sldMkLst>
          <pc:docMk/>
          <pc:sldMk cId="2166142830" sldId="277"/>
        </pc:sldMkLst>
        <pc:spChg chg="mod">
          <ac:chgData name="Scott Davison" userId="S::152891@pembrokeshire.ac.uk::0ed6b1b2-61aa-4954-b4c7-c08b4f4d0532" providerId="AD" clId="Web-{D0DCE8AE-6955-EFF9-32A7-F753B694ABDF}" dt="2022-04-07T18:14:46.090" v="10" actId="20577"/>
          <ac:spMkLst>
            <pc:docMk/>
            <pc:sldMk cId="2166142830" sldId="277"/>
            <ac:spMk id="2" creationId="{E13C152E-454D-3745-8C3A-1DC1D1AFC199}"/>
          </ac:spMkLst>
        </pc:spChg>
        <pc:picChg chg="del">
          <ac:chgData name="Scott Davison" userId="S::152891@pembrokeshire.ac.uk::0ed6b1b2-61aa-4954-b4c7-c08b4f4d0532" providerId="AD" clId="Web-{D0DCE8AE-6955-EFF9-32A7-F753B694ABDF}" dt="2022-04-07T18:15:48.654" v="11"/>
          <ac:picMkLst>
            <pc:docMk/>
            <pc:sldMk cId="2166142830" sldId="277"/>
            <ac:picMk id="3" creationId="{21ED80E3-48FC-4FF7-8E03-8F8CB7B29442}"/>
          </ac:picMkLst>
        </pc:picChg>
        <pc:picChg chg="add del mod">
          <ac:chgData name="Scott Davison" userId="S::152891@pembrokeshire.ac.uk::0ed6b1b2-61aa-4954-b4c7-c08b4f4d0532" providerId="AD" clId="Web-{D0DCE8AE-6955-EFF9-32A7-F753B694ABDF}" dt="2022-04-07T18:15:54.014" v="13"/>
          <ac:picMkLst>
            <pc:docMk/>
            <pc:sldMk cId="2166142830" sldId="277"/>
            <ac:picMk id="4" creationId="{77AD1D9D-5DEC-EEFC-215F-05521615A45D}"/>
          </ac:picMkLst>
        </pc:picChg>
        <pc:picChg chg="add mod">
          <ac:chgData name="Scott Davison" userId="S::152891@pembrokeshire.ac.uk::0ed6b1b2-61aa-4954-b4c7-c08b4f4d0532" providerId="AD" clId="Web-{D0DCE8AE-6955-EFF9-32A7-F753B694ABDF}" dt="2022-04-07T18:16:18.468" v="16" actId="1076"/>
          <ac:picMkLst>
            <pc:docMk/>
            <pc:sldMk cId="2166142830" sldId="277"/>
            <ac:picMk id="5" creationId="{F074F493-32F2-2C68-3C0F-DFB634ACAAF8}"/>
          </ac:picMkLst>
        </pc:picChg>
      </pc:sldChg>
      <pc:sldChg chg="delSp modSp">
        <pc:chgData name="Scott Davison" userId="S::152891@pembrokeshire.ac.uk::0ed6b1b2-61aa-4954-b4c7-c08b4f4d0532" providerId="AD" clId="Web-{D0DCE8AE-6955-EFF9-32A7-F753B694ABDF}" dt="2022-04-07T19:12:49.576" v="611" actId="20577"/>
        <pc:sldMkLst>
          <pc:docMk/>
          <pc:sldMk cId="3602273203" sldId="289"/>
        </pc:sldMkLst>
        <pc:spChg chg="mod">
          <ac:chgData name="Scott Davison" userId="S::152891@pembrokeshire.ac.uk::0ed6b1b2-61aa-4954-b4c7-c08b4f4d0532" providerId="AD" clId="Web-{D0DCE8AE-6955-EFF9-32A7-F753B694ABDF}" dt="2022-04-07T18:16:46.703" v="29" actId="20577"/>
          <ac:spMkLst>
            <pc:docMk/>
            <pc:sldMk cId="3602273203" sldId="289"/>
            <ac:spMk id="2" creationId="{E13C152E-454D-3745-8C3A-1DC1D1AFC199}"/>
          </ac:spMkLst>
        </pc:spChg>
        <pc:spChg chg="mod">
          <ac:chgData name="Scott Davison" userId="S::152891@pembrokeshire.ac.uk::0ed6b1b2-61aa-4954-b4c7-c08b4f4d0532" providerId="AD" clId="Web-{D0DCE8AE-6955-EFF9-32A7-F753B694ABDF}" dt="2022-04-07T19:12:49.576" v="611" actId="20577"/>
          <ac:spMkLst>
            <pc:docMk/>
            <pc:sldMk cId="3602273203" sldId="289"/>
            <ac:spMk id="4" creationId="{27C4A2D5-4BA3-42F7-BED8-8F36D70CABC9}"/>
          </ac:spMkLst>
        </pc:spChg>
        <pc:picChg chg="del">
          <ac:chgData name="Scott Davison" userId="S::152891@pembrokeshire.ac.uk::0ed6b1b2-61aa-4954-b4c7-c08b4f4d0532" providerId="AD" clId="Web-{D0DCE8AE-6955-EFF9-32A7-F753B694ABDF}" dt="2022-04-07T18:49:57.798" v="30"/>
          <ac:picMkLst>
            <pc:docMk/>
            <pc:sldMk cId="3602273203" sldId="289"/>
            <ac:picMk id="7" creationId="{3887578D-138E-4BB5-978D-22A5DCCC0C7A}"/>
          </ac:picMkLst>
        </pc:picChg>
        <pc:picChg chg="del">
          <ac:chgData name="Scott Davison" userId="S::152891@pembrokeshire.ac.uk::0ed6b1b2-61aa-4954-b4c7-c08b4f4d0532" providerId="AD" clId="Web-{D0DCE8AE-6955-EFF9-32A7-F753B694ABDF}" dt="2022-04-07T18:49:58.314" v="31"/>
          <ac:picMkLst>
            <pc:docMk/>
            <pc:sldMk cId="3602273203" sldId="289"/>
            <ac:picMk id="8" creationId="{9FCFE26E-8780-4545-8769-2E7818F628CB}"/>
          </ac:picMkLst>
        </pc:picChg>
      </pc:sldChg>
      <pc:sldChg chg="del">
        <pc:chgData name="Scott Davison" userId="S::152891@pembrokeshire.ac.uk::0ed6b1b2-61aa-4954-b4c7-c08b4f4d0532" providerId="AD" clId="Web-{D0DCE8AE-6955-EFF9-32A7-F753B694ABDF}" dt="2022-04-07T19:28:00.733" v="612"/>
        <pc:sldMkLst>
          <pc:docMk/>
          <pc:sldMk cId="607965309" sldId="291"/>
        </pc:sldMkLst>
      </pc:sldChg>
      <pc:sldChg chg="addSp delSp modSp add replId">
        <pc:chgData name="Scott Davison" userId="S::152891@pembrokeshire.ac.uk::0ed6b1b2-61aa-4954-b4c7-c08b4f4d0532" providerId="AD" clId="Web-{D0DCE8AE-6955-EFF9-32A7-F753B694ABDF}" dt="2022-04-07T19:09:53.946" v="517" actId="20577"/>
        <pc:sldMkLst>
          <pc:docMk/>
          <pc:sldMk cId="1889226209" sldId="301"/>
        </pc:sldMkLst>
        <pc:spChg chg="mod">
          <ac:chgData name="Scott Davison" userId="S::152891@pembrokeshire.ac.uk::0ed6b1b2-61aa-4954-b4c7-c08b4f4d0532" providerId="AD" clId="Web-{D0DCE8AE-6955-EFF9-32A7-F753B694ABDF}" dt="2022-04-07T18:53:08.288" v="88" actId="20577"/>
          <ac:spMkLst>
            <pc:docMk/>
            <pc:sldMk cId="1889226209" sldId="301"/>
            <ac:spMk id="2" creationId="{E13C152E-454D-3745-8C3A-1DC1D1AFC199}"/>
          </ac:spMkLst>
        </pc:spChg>
        <pc:spChg chg="mod">
          <ac:chgData name="Scott Davison" userId="S::152891@pembrokeshire.ac.uk::0ed6b1b2-61aa-4954-b4c7-c08b4f4d0532" providerId="AD" clId="Web-{D0DCE8AE-6955-EFF9-32A7-F753B694ABDF}" dt="2022-04-07T19:09:53.946" v="517" actId="20577"/>
          <ac:spMkLst>
            <pc:docMk/>
            <pc:sldMk cId="1889226209" sldId="301"/>
            <ac:spMk id="4" creationId="{27C4A2D5-4BA3-42F7-BED8-8F36D70CABC9}"/>
          </ac:spMkLst>
        </pc:spChg>
        <pc:picChg chg="add del mod">
          <ac:chgData name="Scott Davison" userId="S::152891@pembrokeshire.ac.uk::0ed6b1b2-61aa-4954-b4c7-c08b4f4d0532" providerId="AD" clId="Web-{D0DCE8AE-6955-EFF9-32A7-F753B694ABDF}" dt="2022-04-07T19:06:33.769" v="500"/>
          <ac:picMkLst>
            <pc:docMk/>
            <pc:sldMk cId="1889226209" sldId="301"/>
            <ac:picMk id="3" creationId="{DA28EBFD-C78A-4C03-D2E4-01EC97A1FDD1}"/>
          </ac:picMkLst>
        </pc:picChg>
        <pc:picChg chg="add del mod">
          <ac:chgData name="Scott Davison" userId="S::152891@pembrokeshire.ac.uk::0ed6b1b2-61aa-4954-b4c7-c08b4f4d0532" providerId="AD" clId="Web-{D0DCE8AE-6955-EFF9-32A7-F753B694ABDF}" dt="2022-04-07T19:06:37.113" v="502"/>
          <ac:picMkLst>
            <pc:docMk/>
            <pc:sldMk cId="1889226209" sldId="301"/>
            <ac:picMk id="5" creationId="{0C6A6413-F159-1F5E-DC0D-AEE62D293435}"/>
          </ac:picMkLst>
        </pc:picChg>
        <pc:picChg chg="add mod">
          <ac:chgData name="Scott Davison" userId="S::152891@pembrokeshire.ac.uk::0ed6b1b2-61aa-4954-b4c7-c08b4f4d0532" providerId="AD" clId="Web-{D0DCE8AE-6955-EFF9-32A7-F753B694ABDF}" dt="2022-04-07T19:07:29.099" v="506" actId="1076"/>
          <ac:picMkLst>
            <pc:docMk/>
            <pc:sldMk cId="1889226209" sldId="301"/>
            <ac:picMk id="7" creationId="{FEB7EC23-E6F7-E7A5-065D-D350D12BBB56}"/>
          </ac:picMkLst>
        </pc:picChg>
      </pc:sldChg>
      <pc:sldChg chg="addSp modSp add replId">
        <pc:chgData name="Scott Davison" userId="S::152891@pembrokeshire.ac.uk::0ed6b1b2-61aa-4954-b4c7-c08b4f4d0532" providerId="AD" clId="Web-{D0DCE8AE-6955-EFF9-32A7-F753B694ABDF}" dt="2022-04-07T19:11:26.230" v="581" actId="20577"/>
        <pc:sldMkLst>
          <pc:docMk/>
          <pc:sldMk cId="261392434" sldId="302"/>
        </pc:sldMkLst>
        <pc:spChg chg="mod">
          <ac:chgData name="Scott Davison" userId="S::152891@pembrokeshire.ac.uk::0ed6b1b2-61aa-4954-b4c7-c08b4f4d0532" providerId="AD" clId="Web-{D0DCE8AE-6955-EFF9-32A7-F753B694ABDF}" dt="2022-04-07T19:11:26.230" v="581" actId="20577"/>
          <ac:spMkLst>
            <pc:docMk/>
            <pc:sldMk cId="261392434" sldId="302"/>
            <ac:spMk id="4" creationId="{27C4A2D5-4BA3-42F7-BED8-8F36D70CABC9}"/>
          </ac:spMkLst>
        </pc:spChg>
        <pc:picChg chg="add mod">
          <ac:chgData name="Scott Davison" userId="S::152891@pembrokeshire.ac.uk::0ed6b1b2-61aa-4954-b4c7-c08b4f4d0532" providerId="AD" clId="Web-{D0DCE8AE-6955-EFF9-32A7-F753B694ABDF}" dt="2022-04-07T19:10:59.276" v="552" actId="1076"/>
          <ac:picMkLst>
            <pc:docMk/>
            <pc:sldMk cId="261392434" sldId="302"/>
            <ac:picMk id="3" creationId="{2522FA51-537B-E4C4-1F74-925731313504}"/>
          </ac:picMkLst>
        </pc:picChg>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cott Davison" userId="S::152891@pembrokeshire.ac.uk::0ed6b1b2-61aa-4954-b4c7-c08b4f4d0532" providerId="AD" clId="Web-{38D7AE18-7223-0528-8F41-8B59E7D9D02A}"/>
    <pc:docChg chg="modSld">
      <pc:chgData name="Scott Davison" userId="S::152891@pembrokeshire.ac.uk::0ed6b1b2-61aa-4954-b4c7-c08b4f4d0532" providerId="AD" clId="Web-{38D7AE18-7223-0528-8F41-8B59E7D9D02A}" dt="2022-04-25T23:55:16.596" v="318" actId="1076"/>
      <pc:docMkLst>
        <pc:docMk/>
      </pc:docMkLst>
      <pc:sldChg chg="addSp delSp modSp">
        <pc:chgData name="Scott Davison" userId="S::152891@pembrokeshire.ac.uk::0ed6b1b2-61aa-4954-b4c7-c08b4f4d0532" providerId="AD" clId="Web-{38D7AE18-7223-0528-8F41-8B59E7D9D02A}" dt="2022-04-25T23:54:31.906" v="301" actId="20577"/>
        <pc:sldMkLst>
          <pc:docMk/>
          <pc:sldMk cId="3602273203" sldId="289"/>
        </pc:sldMkLst>
        <pc:spChg chg="mod">
          <ac:chgData name="Scott Davison" userId="S::152891@pembrokeshire.ac.uk::0ed6b1b2-61aa-4954-b4c7-c08b4f4d0532" providerId="AD" clId="Web-{38D7AE18-7223-0528-8F41-8B59E7D9D02A}" dt="2022-04-25T23:49:37.576" v="7" actId="20577"/>
          <ac:spMkLst>
            <pc:docMk/>
            <pc:sldMk cId="3602273203" sldId="289"/>
            <ac:spMk id="2" creationId="{E13C152E-454D-3745-8C3A-1DC1D1AFC199}"/>
          </ac:spMkLst>
        </pc:spChg>
        <pc:spChg chg="mod">
          <ac:chgData name="Scott Davison" userId="S::152891@pembrokeshire.ac.uk::0ed6b1b2-61aa-4954-b4c7-c08b4f4d0532" providerId="AD" clId="Web-{38D7AE18-7223-0528-8F41-8B59E7D9D02A}" dt="2022-04-25T23:54:31.906" v="301" actId="20577"/>
          <ac:spMkLst>
            <pc:docMk/>
            <pc:sldMk cId="3602273203" sldId="289"/>
            <ac:spMk id="4" creationId="{27C4A2D5-4BA3-42F7-BED8-8F36D70CABC9}"/>
          </ac:spMkLst>
        </pc:spChg>
        <pc:spChg chg="del">
          <ac:chgData name="Scott Davison" userId="S::152891@pembrokeshire.ac.uk::0ed6b1b2-61aa-4954-b4c7-c08b4f4d0532" providerId="AD" clId="Web-{38D7AE18-7223-0528-8F41-8B59E7D9D02A}" dt="2022-04-25T23:49:41.311" v="9"/>
          <ac:spMkLst>
            <pc:docMk/>
            <pc:sldMk cId="3602273203" sldId="289"/>
            <ac:spMk id="7" creationId="{9A72DB5F-B3E1-FFF6-D440-47C9D849EF01}"/>
          </ac:spMkLst>
        </pc:spChg>
        <pc:picChg chg="del">
          <ac:chgData name="Scott Davison" userId="S::152891@pembrokeshire.ac.uk::0ed6b1b2-61aa-4954-b4c7-c08b4f4d0532" providerId="AD" clId="Web-{38D7AE18-7223-0528-8F41-8B59E7D9D02A}" dt="2022-04-25T23:49:40.092" v="8"/>
          <ac:picMkLst>
            <pc:docMk/>
            <pc:sldMk cId="3602273203" sldId="289"/>
            <ac:picMk id="3" creationId="{48DFD0EA-00A8-F5FA-92C3-2DE525FC9763}"/>
          </ac:picMkLst>
        </pc:picChg>
        <pc:picChg chg="add mod">
          <ac:chgData name="Scott Davison" userId="S::152891@pembrokeshire.ac.uk::0ed6b1b2-61aa-4954-b4c7-c08b4f4d0532" providerId="AD" clId="Web-{38D7AE18-7223-0528-8F41-8B59E7D9D02A}" dt="2022-04-25T23:53:58.029" v="271" actId="1076"/>
          <ac:picMkLst>
            <pc:docMk/>
            <pc:sldMk cId="3602273203" sldId="289"/>
            <ac:picMk id="5" creationId="{9C1AA9C5-ADA6-784A-A665-45275CA4AA2A}"/>
          </ac:picMkLst>
        </pc:picChg>
      </pc:sldChg>
      <pc:sldChg chg="modSp">
        <pc:chgData name="Scott Davison" userId="S::152891@pembrokeshire.ac.uk::0ed6b1b2-61aa-4954-b4c7-c08b4f4d0532" providerId="AD" clId="Web-{38D7AE18-7223-0528-8F41-8B59E7D9D02A}" dt="2022-04-25T23:55:16.596" v="318" actId="1076"/>
        <pc:sldMkLst>
          <pc:docMk/>
          <pc:sldMk cId="261392434" sldId="302"/>
        </pc:sldMkLst>
        <pc:spChg chg="mod">
          <ac:chgData name="Scott Davison" userId="S::152891@pembrokeshire.ac.uk::0ed6b1b2-61aa-4954-b4c7-c08b4f4d0532" providerId="AD" clId="Web-{38D7AE18-7223-0528-8F41-8B59E7D9D02A}" dt="2022-04-25T23:54:59.798" v="313" actId="20577"/>
          <ac:spMkLst>
            <pc:docMk/>
            <pc:sldMk cId="261392434" sldId="302"/>
            <ac:spMk id="2" creationId="{E13C152E-454D-3745-8C3A-1DC1D1AFC199}"/>
          </ac:spMkLst>
        </pc:spChg>
        <pc:spChg chg="mod">
          <ac:chgData name="Scott Davison" userId="S::152891@pembrokeshire.ac.uk::0ed6b1b2-61aa-4954-b4c7-c08b4f4d0532" providerId="AD" clId="Web-{38D7AE18-7223-0528-8F41-8B59E7D9D02A}" dt="2022-04-25T23:55:11.908" v="316" actId="20577"/>
          <ac:spMkLst>
            <pc:docMk/>
            <pc:sldMk cId="261392434" sldId="302"/>
            <ac:spMk id="4" creationId="{27C4A2D5-4BA3-42F7-BED8-8F36D70CABC9}"/>
          </ac:spMkLst>
        </pc:spChg>
        <pc:picChg chg="mod">
          <ac:chgData name="Scott Davison" userId="S::152891@pembrokeshire.ac.uk::0ed6b1b2-61aa-4954-b4c7-c08b4f4d0532" providerId="AD" clId="Web-{38D7AE18-7223-0528-8F41-8B59E7D9D02A}" dt="2022-04-25T23:55:16.596" v="318" actId="1076"/>
          <ac:picMkLst>
            <pc:docMk/>
            <pc:sldMk cId="261392434" sldId="302"/>
            <ac:picMk id="3" creationId="{2522FA51-537B-E4C4-1F74-925731313504}"/>
          </ac:picMkLst>
        </pc:pic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Scott Davison" userId="S::152891@pembrokeshire.ac.uk::0ed6b1b2-61aa-4954-b4c7-c08b4f4d0532" providerId="AD" clId="Web-{A3E38162-37B9-2EA3-A055-C65F86507895}"/>
    <pc:docChg chg="modSld">
      <pc:chgData name="Scott Davison" userId="S::152891@pembrokeshire.ac.uk::0ed6b1b2-61aa-4954-b4c7-c08b4f4d0532" providerId="AD" clId="Web-{A3E38162-37B9-2EA3-A055-C65F86507895}" dt="2022-04-07T21:31:03.218" v="95" actId="1076"/>
      <pc:docMkLst>
        <pc:docMk/>
      </pc:docMkLst>
      <pc:sldChg chg="addSp modSp">
        <pc:chgData name="Scott Davison" userId="S::152891@pembrokeshire.ac.uk::0ed6b1b2-61aa-4954-b4c7-c08b4f4d0532" providerId="AD" clId="Web-{A3E38162-37B9-2EA3-A055-C65F86507895}" dt="2022-04-07T21:31:03.218" v="95" actId="1076"/>
        <pc:sldMkLst>
          <pc:docMk/>
          <pc:sldMk cId="3602273203" sldId="289"/>
        </pc:sldMkLst>
        <pc:spChg chg="mod">
          <ac:chgData name="Scott Davison" userId="S::152891@pembrokeshire.ac.uk::0ed6b1b2-61aa-4954-b4c7-c08b4f4d0532" providerId="AD" clId="Web-{A3E38162-37B9-2EA3-A055-C65F86507895}" dt="2022-04-07T21:30:53.796" v="93" actId="1076"/>
          <ac:spMkLst>
            <pc:docMk/>
            <pc:sldMk cId="3602273203" sldId="289"/>
            <ac:spMk id="4" creationId="{27C4A2D5-4BA3-42F7-BED8-8F36D70CABC9}"/>
          </ac:spMkLst>
        </pc:spChg>
        <pc:spChg chg="add mod">
          <ac:chgData name="Scott Davison" userId="S::152891@pembrokeshire.ac.uk::0ed6b1b2-61aa-4954-b4c7-c08b4f4d0532" providerId="AD" clId="Web-{A3E38162-37B9-2EA3-A055-C65F86507895}" dt="2022-04-07T21:31:03.218" v="95" actId="1076"/>
          <ac:spMkLst>
            <pc:docMk/>
            <pc:sldMk cId="3602273203" sldId="289"/>
            <ac:spMk id="7" creationId="{9A72DB5F-B3E1-FFF6-D440-47C9D849EF01}"/>
          </ac:spMkLst>
        </pc:spChg>
        <pc:picChg chg="add mod">
          <ac:chgData name="Scott Davison" userId="S::152891@pembrokeshire.ac.uk::0ed6b1b2-61aa-4954-b4c7-c08b4f4d0532" providerId="AD" clId="Web-{A3E38162-37B9-2EA3-A055-C65F86507895}" dt="2022-04-07T21:30:58.327" v="94" actId="1076"/>
          <ac:picMkLst>
            <pc:docMk/>
            <pc:sldMk cId="3602273203" sldId="289"/>
            <ac:picMk id="3" creationId="{48DFD0EA-00A8-F5FA-92C3-2DE525FC9763}"/>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fe57d15e-2df4-484d-8a6d-e82b4f39ef5c" providerId="ADAL" clId="{7B358532-048E-5A43-831F-04FB0AF6690F}"/>
    <pc:docChg chg="undo custSel addSld delSld modSld sldOrd">
      <pc:chgData name="James Brooks" userId="fe57d15e-2df4-484d-8a6d-e82b4f39ef5c" providerId="ADAL" clId="{7B358532-048E-5A43-831F-04FB0AF6690F}" dt="2022-04-25T19:49:03.800" v="571" actId="1076"/>
      <pc:docMkLst>
        <pc:docMk/>
      </pc:docMkLst>
      <pc:sldChg chg="del">
        <pc:chgData name="James Brooks" userId="fe57d15e-2df4-484d-8a6d-e82b4f39ef5c" providerId="ADAL" clId="{7B358532-048E-5A43-831F-04FB0AF6690F}" dt="2022-04-25T19:35:02.450" v="488" actId="2696"/>
        <pc:sldMkLst>
          <pc:docMk/>
          <pc:sldMk cId="3709870746" sldId="258"/>
        </pc:sldMkLst>
      </pc:sldChg>
      <pc:sldChg chg="del">
        <pc:chgData name="James Brooks" userId="fe57d15e-2df4-484d-8a6d-e82b4f39ef5c" providerId="ADAL" clId="{7B358532-048E-5A43-831F-04FB0AF6690F}" dt="2022-04-25T19:35:03.674" v="489" actId="2696"/>
        <pc:sldMkLst>
          <pc:docMk/>
          <pc:sldMk cId="2823832659" sldId="264"/>
        </pc:sldMkLst>
      </pc:sldChg>
      <pc:sldChg chg="addSp delSp modSp mod ord">
        <pc:chgData name="James Brooks" userId="fe57d15e-2df4-484d-8a6d-e82b4f39ef5c" providerId="ADAL" clId="{7B358532-048E-5A43-831F-04FB0AF6690F}" dt="2022-04-25T19:34:01.290" v="472" actId="20578"/>
        <pc:sldMkLst>
          <pc:docMk/>
          <pc:sldMk cId="860338679" sldId="265"/>
        </pc:sldMkLst>
        <pc:spChg chg="del">
          <ac:chgData name="James Brooks" userId="fe57d15e-2df4-484d-8a6d-e82b4f39ef5c" providerId="ADAL" clId="{7B358532-048E-5A43-831F-04FB0AF6690F}" dt="2022-04-25T19:12:53.032" v="1" actId="21"/>
          <ac:spMkLst>
            <pc:docMk/>
            <pc:sldMk cId="860338679" sldId="265"/>
            <ac:spMk id="5" creationId="{7319A2FA-7FE5-CA02-5FC8-7B57FD6D26DF}"/>
          </ac:spMkLst>
        </pc:spChg>
        <pc:spChg chg="add mod">
          <ac:chgData name="James Brooks" userId="fe57d15e-2df4-484d-8a6d-e82b4f39ef5c" providerId="ADAL" clId="{7B358532-048E-5A43-831F-04FB0AF6690F}" dt="2022-04-25T19:12:56.224" v="2" actId="1076"/>
          <ac:spMkLst>
            <pc:docMk/>
            <pc:sldMk cId="860338679" sldId="265"/>
            <ac:spMk id="6" creationId="{772EC4D3-F34B-14D2-8BB4-BC7F6D25E0E6}"/>
          </ac:spMkLst>
        </pc:spChg>
        <pc:picChg chg="mod">
          <ac:chgData name="James Brooks" userId="fe57d15e-2df4-484d-8a6d-e82b4f39ef5c" providerId="ADAL" clId="{7B358532-048E-5A43-831F-04FB0AF6690F}" dt="2022-04-25T19:12:58.151" v="3" actId="1076"/>
          <ac:picMkLst>
            <pc:docMk/>
            <pc:sldMk cId="860338679" sldId="265"/>
            <ac:picMk id="15362" creationId="{D75C1EE3-1B82-9846-BC3D-D5CC27E85D3C}"/>
          </ac:picMkLst>
        </pc:picChg>
      </pc:sldChg>
      <pc:sldChg chg="addSp delSp modSp mod ord">
        <pc:chgData name="James Brooks" userId="fe57d15e-2df4-484d-8a6d-e82b4f39ef5c" providerId="ADAL" clId="{7B358532-048E-5A43-831F-04FB0AF6690F}" dt="2022-04-25T19:37:18.725" v="525" actId="20578"/>
        <pc:sldMkLst>
          <pc:docMk/>
          <pc:sldMk cId="182496875" sldId="267"/>
        </pc:sldMkLst>
        <pc:spChg chg="mod">
          <ac:chgData name="James Brooks" userId="fe57d15e-2df4-484d-8a6d-e82b4f39ef5c" providerId="ADAL" clId="{7B358532-048E-5A43-831F-04FB0AF6690F}" dt="2022-04-25T19:32:05.993" v="454" actId="1076"/>
          <ac:spMkLst>
            <pc:docMk/>
            <pc:sldMk cId="182496875" sldId="267"/>
            <ac:spMk id="2" creationId="{E18C8988-FB0D-4C3B-B293-380FC7D599A8}"/>
          </ac:spMkLst>
        </pc:spChg>
        <pc:spChg chg="mod">
          <ac:chgData name="James Brooks" userId="fe57d15e-2df4-484d-8a6d-e82b4f39ef5c" providerId="ADAL" clId="{7B358532-048E-5A43-831F-04FB0AF6690F}" dt="2022-04-25T19:21:29.648" v="246" actId="20577"/>
          <ac:spMkLst>
            <pc:docMk/>
            <pc:sldMk cId="182496875" sldId="267"/>
            <ac:spMk id="3" creationId="{44319D22-3C7B-4553-B045-6F1B484339AB}"/>
          </ac:spMkLst>
        </pc:spChg>
        <pc:spChg chg="mod">
          <ac:chgData name="James Brooks" userId="fe57d15e-2df4-484d-8a6d-e82b4f39ef5c" providerId="ADAL" clId="{7B358532-048E-5A43-831F-04FB0AF6690F}" dt="2022-04-25T19:21:09.481" v="241"/>
          <ac:spMkLst>
            <pc:docMk/>
            <pc:sldMk cId="182496875" sldId="267"/>
            <ac:spMk id="6" creationId="{7D1D00A6-1CFE-E741-92A8-2CC918DBA2F4}"/>
          </ac:spMkLst>
        </pc:spChg>
        <pc:picChg chg="del">
          <ac:chgData name="James Brooks" userId="fe57d15e-2df4-484d-8a6d-e82b4f39ef5c" providerId="ADAL" clId="{7B358532-048E-5A43-831F-04FB0AF6690F}" dt="2022-04-25T19:20:45.061" v="238" actId="478"/>
          <ac:picMkLst>
            <pc:docMk/>
            <pc:sldMk cId="182496875" sldId="267"/>
            <ac:picMk id="5" creationId="{5F858AF0-9709-044F-8647-96ADA498BD2A}"/>
          </ac:picMkLst>
        </pc:picChg>
        <pc:picChg chg="add mod">
          <ac:chgData name="James Brooks" userId="fe57d15e-2df4-484d-8a6d-e82b4f39ef5c" providerId="ADAL" clId="{7B358532-048E-5A43-831F-04FB0AF6690F}" dt="2022-04-25T19:21:13.438" v="242"/>
          <ac:picMkLst>
            <pc:docMk/>
            <pc:sldMk cId="182496875" sldId="267"/>
            <ac:picMk id="7" creationId="{5A4FD7D0-7D51-0949-4236-80B2A5A20244}"/>
          </ac:picMkLst>
        </pc:picChg>
        <pc:picChg chg="add mod">
          <ac:chgData name="James Brooks" userId="fe57d15e-2df4-484d-8a6d-e82b4f39ef5c" providerId="ADAL" clId="{7B358532-048E-5A43-831F-04FB0AF6690F}" dt="2022-04-25T19:21:19.090" v="244" actId="1076"/>
          <ac:picMkLst>
            <pc:docMk/>
            <pc:sldMk cId="182496875" sldId="267"/>
            <ac:picMk id="8" creationId="{F2DC3F59-E7CE-B288-C3A2-A1EB6E54151B}"/>
          </ac:picMkLst>
        </pc:picChg>
      </pc:sldChg>
      <pc:sldChg chg="addSp delSp modSp mod ord">
        <pc:chgData name="James Brooks" userId="fe57d15e-2df4-484d-8a6d-e82b4f39ef5c" providerId="ADAL" clId="{7B358532-048E-5A43-831F-04FB0AF6690F}" dt="2022-04-25T19:36:38.890" v="515" actId="20578"/>
        <pc:sldMkLst>
          <pc:docMk/>
          <pc:sldMk cId="3121974217" sldId="269"/>
        </pc:sldMkLst>
        <pc:spChg chg="mod">
          <ac:chgData name="James Brooks" userId="fe57d15e-2df4-484d-8a6d-e82b4f39ef5c" providerId="ADAL" clId="{7B358532-048E-5A43-831F-04FB0AF6690F}" dt="2022-04-25T19:20:09.029" v="229"/>
          <ac:spMkLst>
            <pc:docMk/>
            <pc:sldMk cId="3121974217" sldId="269"/>
            <ac:spMk id="2" creationId="{835903D2-3C4D-0A48-B73B-2579D548792E}"/>
          </ac:spMkLst>
        </pc:spChg>
        <pc:spChg chg="mod">
          <ac:chgData name="James Brooks" userId="fe57d15e-2df4-484d-8a6d-e82b4f39ef5c" providerId="ADAL" clId="{7B358532-048E-5A43-831F-04FB0AF6690F}" dt="2022-04-25T19:20:41.500" v="237" actId="20577"/>
          <ac:spMkLst>
            <pc:docMk/>
            <pc:sldMk cId="3121974217" sldId="269"/>
            <ac:spMk id="4" creationId="{11391D97-FB0F-3F40-BC76-A92EA7F82BA1}"/>
          </ac:spMkLst>
        </pc:spChg>
        <pc:spChg chg="mod">
          <ac:chgData name="James Brooks" userId="fe57d15e-2df4-484d-8a6d-e82b4f39ef5c" providerId="ADAL" clId="{7B358532-048E-5A43-831F-04FB0AF6690F}" dt="2022-04-25T19:20:18.479" v="230"/>
          <ac:spMkLst>
            <pc:docMk/>
            <pc:sldMk cId="3121974217" sldId="269"/>
            <ac:spMk id="6" creationId="{B8CBB0F2-63CE-4033-8304-73570B7B9A91}"/>
          </ac:spMkLst>
        </pc:spChg>
        <pc:picChg chg="del">
          <ac:chgData name="James Brooks" userId="fe57d15e-2df4-484d-8a6d-e82b4f39ef5c" providerId="ADAL" clId="{7B358532-048E-5A43-831F-04FB0AF6690F}" dt="2022-04-25T19:20:20.821" v="231" actId="478"/>
          <ac:picMkLst>
            <pc:docMk/>
            <pc:sldMk cId="3121974217" sldId="269"/>
            <ac:picMk id="3" creationId="{36663FD0-9D8E-4622-B4E4-450382C53CDF}"/>
          </ac:picMkLst>
        </pc:picChg>
        <pc:picChg chg="add mod">
          <ac:chgData name="James Brooks" userId="fe57d15e-2df4-484d-8a6d-e82b4f39ef5c" providerId="ADAL" clId="{7B358532-048E-5A43-831F-04FB0AF6690F}" dt="2022-04-25T19:20:27.183" v="233" actId="1076"/>
          <ac:picMkLst>
            <pc:docMk/>
            <pc:sldMk cId="3121974217" sldId="269"/>
            <ac:picMk id="7" creationId="{996C288C-9D08-7BAB-F2D8-41DABA486381}"/>
          </ac:picMkLst>
        </pc:picChg>
        <pc:picChg chg="add mod">
          <ac:chgData name="James Brooks" userId="fe57d15e-2df4-484d-8a6d-e82b4f39ef5c" providerId="ADAL" clId="{7B358532-048E-5A43-831F-04FB0AF6690F}" dt="2022-04-25T19:20:34.433" v="235" actId="1076"/>
          <ac:picMkLst>
            <pc:docMk/>
            <pc:sldMk cId="3121974217" sldId="269"/>
            <ac:picMk id="8" creationId="{D1FE7421-EC14-E1E7-2D8F-DF9C5585F40E}"/>
          </ac:picMkLst>
        </pc:picChg>
      </pc:sldChg>
      <pc:sldChg chg="del">
        <pc:chgData name="James Brooks" userId="fe57d15e-2df4-484d-8a6d-e82b4f39ef5c" providerId="ADAL" clId="{7B358532-048E-5A43-831F-04FB0AF6690F}" dt="2022-04-25T19:35:01.126" v="487" actId="2696"/>
        <pc:sldMkLst>
          <pc:docMk/>
          <pc:sldMk cId="3128018989" sldId="270"/>
        </pc:sldMkLst>
      </pc:sldChg>
      <pc:sldChg chg="del">
        <pc:chgData name="James Brooks" userId="fe57d15e-2df4-484d-8a6d-e82b4f39ef5c" providerId="ADAL" clId="{7B358532-048E-5A43-831F-04FB0AF6690F}" dt="2022-04-25T19:34:59.633" v="486" actId="2696"/>
        <pc:sldMkLst>
          <pc:docMk/>
          <pc:sldMk cId="4269939305" sldId="271"/>
        </pc:sldMkLst>
      </pc:sldChg>
      <pc:sldChg chg="del">
        <pc:chgData name="James Brooks" userId="fe57d15e-2df4-484d-8a6d-e82b4f39ef5c" providerId="ADAL" clId="{7B358532-048E-5A43-831F-04FB0AF6690F}" dt="2022-04-25T19:35:06.037" v="490" actId="2696"/>
        <pc:sldMkLst>
          <pc:docMk/>
          <pc:sldMk cId="651642054" sldId="273"/>
        </pc:sldMkLst>
      </pc:sldChg>
      <pc:sldChg chg="addSp delSp modSp mod ord">
        <pc:chgData name="James Brooks" userId="fe57d15e-2df4-484d-8a6d-e82b4f39ef5c" providerId="ADAL" clId="{7B358532-048E-5A43-831F-04FB0AF6690F}" dt="2022-04-25T19:36:14.669" v="507" actId="20578"/>
        <pc:sldMkLst>
          <pc:docMk/>
          <pc:sldMk cId="1991439680" sldId="274"/>
        </pc:sldMkLst>
        <pc:spChg chg="mod">
          <ac:chgData name="James Brooks" userId="fe57d15e-2df4-484d-8a6d-e82b4f39ef5c" providerId="ADAL" clId="{7B358532-048E-5A43-831F-04FB0AF6690F}" dt="2022-04-25T19:19:45.098" v="224" actId="1076"/>
          <ac:spMkLst>
            <pc:docMk/>
            <pc:sldMk cId="1991439680" sldId="274"/>
            <ac:spMk id="2" creationId="{DCAEA69D-5DB7-7C4E-BD00-103D916A4596}"/>
          </ac:spMkLst>
        </pc:spChg>
        <pc:spChg chg="add del mod">
          <ac:chgData name="James Brooks" userId="fe57d15e-2df4-484d-8a6d-e82b4f39ef5c" providerId="ADAL" clId="{7B358532-048E-5A43-831F-04FB0AF6690F}" dt="2022-04-25T19:19:18.645" v="219" actId="478"/>
          <ac:spMkLst>
            <pc:docMk/>
            <pc:sldMk cId="1991439680" sldId="274"/>
            <ac:spMk id="3" creationId="{35C7BD3A-ACED-8EAE-B530-0B2070ED5075}"/>
          </ac:spMkLst>
        </pc:spChg>
        <pc:spChg chg="mod">
          <ac:chgData name="James Brooks" userId="fe57d15e-2df4-484d-8a6d-e82b4f39ef5c" providerId="ADAL" clId="{7B358532-048E-5A43-831F-04FB0AF6690F}" dt="2022-04-25T19:19:56.064" v="228" actId="20577"/>
          <ac:spMkLst>
            <pc:docMk/>
            <pc:sldMk cId="1991439680" sldId="274"/>
            <ac:spMk id="6" creationId="{C3CD18FF-9C01-0C49-9BC0-46B5150EC1CC}"/>
          </ac:spMkLst>
        </pc:spChg>
        <pc:spChg chg="add mod">
          <ac:chgData name="James Brooks" userId="fe57d15e-2df4-484d-8a6d-e82b4f39ef5c" providerId="ADAL" clId="{7B358532-048E-5A43-831F-04FB0AF6690F}" dt="2022-04-25T19:19:31.603" v="221" actId="1076"/>
          <ac:spMkLst>
            <pc:docMk/>
            <pc:sldMk cId="1991439680" sldId="274"/>
            <ac:spMk id="7" creationId="{E855E057-0914-9CCE-9376-8549DC3A9CF3}"/>
          </ac:spMkLst>
        </pc:spChg>
        <pc:picChg chg="add mod">
          <ac:chgData name="James Brooks" userId="fe57d15e-2df4-484d-8a6d-e82b4f39ef5c" providerId="ADAL" clId="{7B358532-048E-5A43-831F-04FB0AF6690F}" dt="2022-04-25T19:19:41.781" v="223" actId="1076"/>
          <ac:picMkLst>
            <pc:docMk/>
            <pc:sldMk cId="1991439680" sldId="274"/>
            <ac:picMk id="8" creationId="{6111D530-31D7-2D79-8559-617A3BD8165F}"/>
          </ac:picMkLst>
        </pc:picChg>
        <pc:picChg chg="del">
          <ac:chgData name="James Brooks" userId="fe57d15e-2df4-484d-8a6d-e82b4f39ef5c" providerId="ADAL" clId="{7B358532-048E-5A43-831F-04FB0AF6690F}" dt="2022-04-25T19:18:41.806" v="216" actId="478"/>
          <ac:picMkLst>
            <pc:docMk/>
            <pc:sldMk cId="1991439680" sldId="274"/>
            <ac:picMk id="6146" creationId="{0BA2963B-17AB-714B-97EC-D6C022CD0036}"/>
          </ac:picMkLst>
        </pc:picChg>
      </pc:sldChg>
      <pc:sldChg chg="delSp modSp mod ord">
        <pc:chgData name="James Brooks" userId="fe57d15e-2df4-484d-8a6d-e82b4f39ef5c" providerId="ADAL" clId="{7B358532-048E-5A43-831F-04FB0AF6690F}" dt="2022-04-25T19:35:41.849" v="499" actId="20578"/>
        <pc:sldMkLst>
          <pc:docMk/>
          <pc:sldMk cId="3227858627" sldId="279"/>
        </pc:sldMkLst>
        <pc:spChg chg="mod">
          <ac:chgData name="James Brooks" userId="fe57d15e-2df4-484d-8a6d-e82b4f39ef5c" providerId="ADAL" clId="{7B358532-048E-5A43-831F-04FB0AF6690F}" dt="2022-04-25T19:18:38.652" v="215" actId="1076"/>
          <ac:spMkLst>
            <pc:docMk/>
            <pc:sldMk cId="3227858627" sldId="279"/>
            <ac:spMk id="2" creationId="{568A348D-861E-4E3B-ADFE-12CC2F5627C6}"/>
          </ac:spMkLst>
        </pc:spChg>
        <pc:spChg chg="mod">
          <ac:chgData name="James Brooks" userId="fe57d15e-2df4-484d-8a6d-e82b4f39ef5c" providerId="ADAL" clId="{7B358532-048E-5A43-831F-04FB0AF6690F}" dt="2022-04-25T19:17:44.187" v="191"/>
          <ac:spMkLst>
            <pc:docMk/>
            <pc:sldMk cId="3227858627" sldId="279"/>
            <ac:spMk id="3" creationId="{518470B2-6CC5-8643-A73A-9366BD5EDD21}"/>
          </ac:spMkLst>
        </pc:spChg>
        <pc:spChg chg="mod">
          <ac:chgData name="James Brooks" userId="fe57d15e-2df4-484d-8a6d-e82b4f39ef5c" providerId="ADAL" clId="{7B358532-048E-5A43-831F-04FB0AF6690F}" dt="2022-04-25T19:19:51.698" v="226" actId="20577"/>
          <ac:spMkLst>
            <pc:docMk/>
            <pc:sldMk cId="3227858627" sldId="279"/>
            <ac:spMk id="6" creationId="{8D65C1F0-3106-F248-9FBA-67AAE11FDF49}"/>
          </ac:spMkLst>
        </pc:spChg>
        <pc:picChg chg="del">
          <ac:chgData name="James Brooks" userId="fe57d15e-2df4-484d-8a6d-e82b4f39ef5c" providerId="ADAL" clId="{7B358532-048E-5A43-831F-04FB0AF6690F}" dt="2022-04-25T19:17:29.176" v="189" actId="478"/>
          <ac:picMkLst>
            <pc:docMk/>
            <pc:sldMk cId="3227858627" sldId="279"/>
            <ac:picMk id="1026" creationId="{336DF196-5228-E743-AD6B-A6DEFCCDCD4F}"/>
          </ac:picMkLst>
        </pc:picChg>
      </pc:sldChg>
      <pc:sldChg chg="modSp mod ord">
        <pc:chgData name="James Brooks" userId="fe57d15e-2df4-484d-8a6d-e82b4f39ef5c" providerId="ADAL" clId="{7B358532-048E-5A43-831F-04FB0AF6690F}" dt="2022-04-25T19:34:48.103" v="485" actId="20578"/>
        <pc:sldMkLst>
          <pc:docMk/>
          <pc:sldMk cId="3628359578" sldId="280"/>
        </pc:sldMkLst>
        <pc:spChg chg="mod">
          <ac:chgData name="James Brooks" userId="fe57d15e-2df4-484d-8a6d-e82b4f39ef5c" providerId="ADAL" clId="{7B358532-048E-5A43-831F-04FB0AF6690F}" dt="2022-04-25T19:31:53.358" v="453" actId="20577"/>
          <ac:spMkLst>
            <pc:docMk/>
            <pc:sldMk cId="3628359578" sldId="280"/>
            <ac:spMk id="4" creationId="{7023C7BC-86AE-4B85-A309-BD016F44729A}"/>
          </ac:spMkLst>
        </pc:spChg>
      </pc:sldChg>
      <pc:sldChg chg="modSp del mod">
        <pc:chgData name="James Brooks" userId="fe57d15e-2df4-484d-8a6d-e82b4f39ef5c" providerId="ADAL" clId="{7B358532-048E-5A43-831F-04FB0AF6690F}" dt="2022-04-25T19:17:50.096" v="192" actId="2696"/>
        <pc:sldMkLst>
          <pc:docMk/>
          <pc:sldMk cId="459139667" sldId="281"/>
        </pc:sldMkLst>
        <pc:spChg chg="mod">
          <ac:chgData name="James Brooks" userId="fe57d15e-2df4-484d-8a6d-e82b4f39ef5c" providerId="ADAL" clId="{7B358532-048E-5A43-831F-04FB0AF6690F}" dt="2022-04-25T19:17:13.386" v="180" actId="20577"/>
          <ac:spMkLst>
            <pc:docMk/>
            <pc:sldMk cId="459139667" sldId="281"/>
            <ac:spMk id="3" creationId="{13CFFA27-1433-439D-B1C0-0328525FB4DC}"/>
          </ac:spMkLst>
        </pc:spChg>
      </pc:sldChg>
      <pc:sldChg chg="modSp mod ord">
        <pc:chgData name="James Brooks" userId="fe57d15e-2df4-484d-8a6d-e82b4f39ef5c" providerId="ADAL" clId="{7B358532-048E-5A43-831F-04FB0AF6690F}" dt="2022-04-25T19:40:30.938" v="567" actId="20578"/>
        <pc:sldMkLst>
          <pc:docMk/>
          <pc:sldMk cId="1274197921" sldId="282"/>
        </pc:sldMkLst>
        <pc:spChg chg="mod">
          <ac:chgData name="James Brooks" userId="fe57d15e-2df4-484d-8a6d-e82b4f39ef5c" providerId="ADAL" clId="{7B358532-048E-5A43-831F-04FB0AF6690F}" dt="2022-04-25T19:29:27.170" v="426" actId="20577"/>
          <ac:spMkLst>
            <pc:docMk/>
            <pc:sldMk cId="1274197921" sldId="282"/>
            <ac:spMk id="3" creationId="{8AF46EF4-AC0F-4BAC-B232-145E2D2317F5}"/>
          </ac:spMkLst>
        </pc:spChg>
        <pc:spChg chg="mod">
          <ac:chgData name="James Brooks" userId="fe57d15e-2df4-484d-8a6d-e82b4f39ef5c" providerId="ADAL" clId="{7B358532-048E-5A43-831F-04FB0AF6690F}" dt="2022-04-25T19:30:16.577" v="433" actId="20577"/>
          <ac:spMkLst>
            <pc:docMk/>
            <pc:sldMk cId="1274197921" sldId="282"/>
            <ac:spMk id="4" creationId="{5CE8E235-90AA-4072-959A-FE9B5A0D9AD8}"/>
          </ac:spMkLst>
        </pc:spChg>
      </pc:sldChg>
      <pc:sldChg chg="addSp delSp modSp mod ord">
        <pc:chgData name="James Brooks" userId="fe57d15e-2df4-484d-8a6d-e82b4f39ef5c" providerId="ADAL" clId="{7B358532-048E-5A43-831F-04FB0AF6690F}" dt="2022-04-25T19:41:14.799" v="569" actId="20578"/>
        <pc:sldMkLst>
          <pc:docMk/>
          <pc:sldMk cId="4114586716" sldId="283"/>
        </pc:sldMkLst>
        <pc:spChg chg="del mod">
          <ac:chgData name="James Brooks" userId="fe57d15e-2df4-484d-8a6d-e82b4f39ef5c" providerId="ADAL" clId="{7B358532-048E-5A43-831F-04FB0AF6690F}" dt="2022-04-25T19:29:37.952" v="429" actId="478"/>
          <ac:spMkLst>
            <pc:docMk/>
            <pc:sldMk cId="4114586716" sldId="283"/>
            <ac:spMk id="3" creationId="{B6443F2A-50CE-4351-8FD1-916C121E6589}"/>
          </ac:spMkLst>
        </pc:spChg>
        <pc:spChg chg="mod">
          <ac:chgData name="James Brooks" userId="fe57d15e-2df4-484d-8a6d-e82b4f39ef5c" providerId="ADAL" clId="{7B358532-048E-5A43-831F-04FB0AF6690F}" dt="2022-04-25T19:30:22.777" v="435" actId="20577"/>
          <ac:spMkLst>
            <pc:docMk/>
            <pc:sldMk cId="4114586716" sldId="283"/>
            <ac:spMk id="5" creationId="{3F62D813-1D7F-4E01-BD20-7759EE6C5FCA}"/>
          </ac:spMkLst>
        </pc:spChg>
        <pc:spChg chg="add mod">
          <ac:chgData name="James Brooks" userId="fe57d15e-2df4-484d-8a6d-e82b4f39ef5c" providerId="ADAL" clId="{7B358532-048E-5A43-831F-04FB0AF6690F}" dt="2022-04-25T19:29:44.736" v="431" actId="1076"/>
          <ac:spMkLst>
            <pc:docMk/>
            <pc:sldMk cId="4114586716" sldId="283"/>
            <ac:spMk id="6" creationId="{7F6F26CF-CB33-8EA0-380D-5D375AA1C337}"/>
          </ac:spMkLst>
        </pc:spChg>
        <pc:spChg chg="add del mod">
          <ac:chgData name="James Brooks" userId="fe57d15e-2df4-484d-8a6d-e82b4f39ef5c" providerId="ADAL" clId="{7B358532-048E-5A43-831F-04FB0AF6690F}" dt="2022-04-25T19:29:40.836" v="430" actId="478"/>
          <ac:spMkLst>
            <pc:docMk/>
            <pc:sldMk cId="4114586716" sldId="283"/>
            <ac:spMk id="7" creationId="{600606D3-B5F1-BEDF-0298-A21F1F2A2618}"/>
          </ac:spMkLst>
        </pc:spChg>
      </pc:sldChg>
      <pc:sldChg chg="addSp modSp new mod ord">
        <pc:chgData name="James Brooks" userId="fe57d15e-2df4-484d-8a6d-e82b4f39ef5c" providerId="ADAL" clId="{7B358532-048E-5A43-831F-04FB0AF6690F}" dt="2022-04-25T19:37:48.840" v="533" actId="20578"/>
        <pc:sldMkLst>
          <pc:docMk/>
          <pc:sldMk cId="392008641" sldId="313"/>
        </pc:sldMkLst>
        <pc:spChg chg="mod">
          <ac:chgData name="James Brooks" userId="fe57d15e-2df4-484d-8a6d-e82b4f39ef5c" providerId="ADAL" clId="{7B358532-048E-5A43-831F-04FB0AF6690F}" dt="2022-04-25T19:21:49.014" v="248"/>
          <ac:spMkLst>
            <pc:docMk/>
            <pc:sldMk cId="392008641" sldId="313"/>
            <ac:spMk id="2" creationId="{4F0FB091-B6B2-C40F-549C-F3DC5063248C}"/>
          </ac:spMkLst>
        </pc:spChg>
        <pc:spChg chg="mod">
          <ac:chgData name="James Brooks" userId="fe57d15e-2df4-484d-8a6d-e82b4f39ef5c" providerId="ADAL" clId="{7B358532-048E-5A43-831F-04FB0AF6690F}" dt="2022-04-25T19:22:03.455" v="251" actId="1076"/>
          <ac:spMkLst>
            <pc:docMk/>
            <pc:sldMk cId="392008641" sldId="313"/>
            <ac:spMk id="3" creationId="{9D746B48-FFA2-2A33-0871-E0F278B4D9AD}"/>
          </ac:spMkLst>
        </pc:spChg>
        <pc:spChg chg="add mod">
          <ac:chgData name="James Brooks" userId="fe57d15e-2df4-484d-8a6d-e82b4f39ef5c" providerId="ADAL" clId="{7B358532-048E-5A43-831F-04FB0AF6690F}" dt="2022-04-25T19:24:55.787" v="375" actId="20577"/>
          <ac:spMkLst>
            <pc:docMk/>
            <pc:sldMk cId="392008641" sldId="313"/>
            <ac:spMk id="6" creationId="{65570A94-76F7-09AB-49F1-9F53F3A0E26E}"/>
          </ac:spMkLst>
        </pc:spChg>
        <pc:picChg chg="add mod">
          <ac:chgData name="James Brooks" userId="fe57d15e-2df4-484d-8a6d-e82b4f39ef5c" providerId="ADAL" clId="{7B358532-048E-5A43-831F-04FB0AF6690F}" dt="2022-04-25T19:22:10.247" v="253" actId="1076"/>
          <ac:picMkLst>
            <pc:docMk/>
            <pc:sldMk cId="392008641" sldId="313"/>
            <ac:picMk id="4" creationId="{E8D80A90-117F-AAEE-76F5-AD00A51489BC}"/>
          </ac:picMkLst>
        </pc:picChg>
        <pc:picChg chg="add mod">
          <ac:chgData name="James Brooks" userId="fe57d15e-2df4-484d-8a6d-e82b4f39ef5c" providerId="ADAL" clId="{7B358532-048E-5A43-831F-04FB0AF6690F}" dt="2022-04-25T19:24:50.880" v="373" actId="1076"/>
          <ac:picMkLst>
            <pc:docMk/>
            <pc:sldMk cId="392008641" sldId="313"/>
            <ac:picMk id="5" creationId="{6735B8B6-64E1-DB80-9539-B14D1F4FA6F2}"/>
          </ac:picMkLst>
        </pc:picChg>
      </pc:sldChg>
      <pc:sldChg chg="addSp modSp new mod ord">
        <pc:chgData name="James Brooks" userId="fe57d15e-2df4-484d-8a6d-e82b4f39ef5c" providerId="ADAL" clId="{7B358532-048E-5A43-831F-04FB0AF6690F}" dt="2022-04-25T19:38:24.176" v="542" actId="20578"/>
        <pc:sldMkLst>
          <pc:docMk/>
          <pc:sldMk cId="4003962435" sldId="314"/>
        </pc:sldMkLst>
        <pc:spChg chg="mod">
          <ac:chgData name="James Brooks" userId="fe57d15e-2df4-484d-8a6d-e82b4f39ef5c" providerId="ADAL" clId="{7B358532-048E-5A43-831F-04FB0AF6690F}" dt="2022-04-25T19:25:27.379" v="377"/>
          <ac:spMkLst>
            <pc:docMk/>
            <pc:sldMk cId="4003962435" sldId="314"/>
            <ac:spMk id="2" creationId="{E69E4914-B6FD-BDD9-EE92-903F788A9E74}"/>
          </ac:spMkLst>
        </pc:spChg>
        <pc:spChg chg="mod">
          <ac:chgData name="James Brooks" userId="fe57d15e-2df4-484d-8a6d-e82b4f39ef5c" providerId="ADAL" clId="{7B358532-048E-5A43-831F-04FB0AF6690F}" dt="2022-04-25T19:25:49.638" v="384" actId="1076"/>
          <ac:spMkLst>
            <pc:docMk/>
            <pc:sldMk cId="4003962435" sldId="314"/>
            <ac:spMk id="3" creationId="{27EA2268-5832-0AE9-5E51-38A74D44454E}"/>
          </ac:spMkLst>
        </pc:spChg>
        <pc:spChg chg="add mod">
          <ac:chgData name="James Brooks" userId="fe57d15e-2df4-484d-8a6d-e82b4f39ef5c" providerId="ADAL" clId="{7B358532-048E-5A43-831F-04FB0AF6690F}" dt="2022-04-25T19:26:00.260" v="387" actId="20577"/>
          <ac:spMkLst>
            <pc:docMk/>
            <pc:sldMk cId="4003962435" sldId="314"/>
            <ac:spMk id="4" creationId="{043FA86C-5B36-FF35-C010-31EAE309A74C}"/>
          </ac:spMkLst>
        </pc:spChg>
      </pc:sldChg>
      <pc:sldChg chg="addSp delSp modSp new mod ord">
        <pc:chgData name="James Brooks" userId="fe57d15e-2df4-484d-8a6d-e82b4f39ef5c" providerId="ADAL" clId="{7B358532-048E-5A43-831F-04FB0AF6690F}" dt="2022-04-25T19:49:03.800" v="571" actId="1076"/>
        <pc:sldMkLst>
          <pc:docMk/>
          <pc:sldMk cId="3710275875" sldId="315"/>
        </pc:sldMkLst>
        <pc:spChg chg="del">
          <ac:chgData name="James Brooks" userId="fe57d15e-2df4-484d-8a6d-e82b4f39ef5c" providerId="ADAL" clId="{7B358532-048E-5A43-831F-04FB0AF6690F}" dt="2022-04-25T19:26:21.372" v="391" actId="478"/>
          <ac:spMkLst>
            <pc:docMk/>
            <pc:sldMk cId="3710275875" sldId="315"/>
            <ac:spMk id="2" creationId="{EA172C21-975C-3CE4-9BDB-B3754C527F17}"/>
          </ac:spMkLst>
        </pc:spChg>
        <pc:spChg chg="del mod">
          <ac:chgData name="James Brooks" userId="fe57d15e-2df4-484d-8a6d-e82b4f39ef5c" providerId="ADAL" clId="{7B358532-048E-5A43-831F-04FB0AF6690F}" dt="2022-04-25T19:26:19.401" v="390" actId="478"/>
          <ac:spMkLst>
            <pc:docMk/>
            <pc:sldMk cId="3710275875" sldId="315"/>
            <ac:spMk id="3" creationId="{84EB7550-5B5B-8FE3-7B89-EBDA26E2A77F}"/>
          </ac:spMkLst>
        </pc:spChg>
        <pc:spChg chg="add mod">
          <ac:chgData name="James Brooks" userId="fe57d15e-2df4-484d-8a6d-e82b4f39ef5c" providerId="ADAL" clId="{7B358532-048E-5A43-831F-04FB0AF6690F}" dt="2022-04-25T19:49:03.800" v="571" actId="1076"/>
          <ac:spMkLst>
            <pc:docMk/>
            <pc:sldMk cId="3710275875" sldId="315"/>
            <ac:spMk id="6" creationId="{06DC3563-A57E-6C05-112C-798BC98BA0BB}"/>
          </ac:spMkLst>
        </pc:spChg>
        <pc:spChg chg="add mod">
          <ac:chgData name="James Brooks" userId="fe57d15e-2df4-484d-8a6d-e82b4f39ef5c" providerId="ADAL" clId="{7B358532-048E-5A43-831F-04FB0AF6690F}" dt="2022-04-25T19:28:30.515" v="418" actId="14100"/>
          <ac:spMkLst>
            <pc:docMk/>
            <pc:sldMk cId="3710275875" sldId="315"/>
            <ac:spMk id="8" creationId="{B63B585D-D15E-277F-B399-8E77777E0088}"/>
          </ac:spMkLst>
        </pc:spChg>
        <pc:picChg chg="add mod">
          <ac:chgData name="James Brooks" userId="fe57d15e-2df4-484d-8a6d-e82b4f39ef5c" providerId="ADAL" clId="{7B358532-048E-5A43-831F-04FB0AF6690F}" dt="2022-04-25T19:26:50.808" v="402" actId="1076"/>
          <ac:picMkLst>
            <pc:docMk/>
            <pc:sldMk cId="3710275875" sldId="315"/>
            <ac:picMk id="4" creationId="{BEDA4CF8-A62A-99E6-4FD0-A297F7E77CC4}"/>
          </ac:picMkLst>
        </pc:picChg>
        <pc:picChg chg="add mod">
          <ac:chgData name="James Brooks" userId="fe57d15e-2df4-484d-8a6d-e82b4f39ef5c" providerId="ADAL" clId="{7B358532-048E-5A43-831F-04FB0AF6690F}" dt="2022-04-25T19:26:47.642" v="401" actId="14100"/>
          <ac:picMkLst>
            <pc:docMk/>
            <pc:sldMk cId="3710275875" sldId="315"/>
            <ac:picMk id="5" creationId="{EC1AB41B-676F-3BDB-DFD5-773B032BD1BC}"/>
          </ac:picMkLst>
        </pc:picChg>
        <pc:cxnChg chg="add mod">
          <ac:chgData name="James Brooks" userId="fe57d15e-2df4-484d-8a6d-e82b4f39ef5c" providerId="ADAL" clId="{7B358532-048E-5A43-831F-04FB0AF6690F}" dt="2022-04-25T19:27:13.259" v="406" actId="692"/>
          <ac:cxnSpMkLst>
            <pc:docMk/>
            <pc:sldMk cId="3710275875" sldId="315"/>
            <ac:cxnSpMk id="7" creationId="{32C52120-E271-480E-B50D-CBA2FC8B2EA8}"/>
          </ac:cxnSpMkLst>
        </pc:cxnChg>
        <pc:cxnChg chg="add mod">
          <ac:chgData name="James Brooks" userId="fe57d15e-2df4-484d-8a6d-e82b4f39ef5c" providerId="ADAL" clId="{7B358532-048E-5A43-831F-04FB0AF6690F}" dt="2022-04-25T19:28:23.416" v="416" actId="1076"/>
          <ac:cxnSpMkLst>
            <pc:docMk/>
            <pc:sldMk cId="3710275875" sldId="315"/>
            <ac:cxnSpMk id="9" creationId="{AFEBB353-1FB1-BD06-22B5-3E9A9F00CD4F}"/>
          </ac:cxnSpMkLst>
        </pc:cxnChg>
      </pc:sldChg>
      <pc:sldChg chg="addSp delSp modSp new mod ord">
        <pc:chgData name="James Brooks" userId="fe57d15e-2df4-484d-8a6d-e82b4f39ef5c" providerId="ADAL" clId="{7B358532-048E-5A43-831F-04FB0AF6690F}" dt="2022-04-25T19:40:30.938" v="567" actId="20578"/>
        <pc:sldMkLst>
          <pc:docMk/>
          <pc:sldMk cId="1471076647" sldId="316"/>
        </pc:sldMkLst>
        <pc:spChg chg="del">
          <ac:chgData name="James Brooks" userId="fe57d15e-2df4-484d-8a6d-e82b4f39ef5c" providerId="ADAL" clId="{7B358532-048E-5A43-831F-04FB0AF6690F}" dt="2022-04-25T19:28:57.772" v="420" actId="478"/>
          <ac:spMkLst>
            <pc:docMk/>
            <pc:sldMk cId="1471076647" sldId="316"/>
            <ac:spMk id="2" creationId="{54AF214C-6E7B-7834-EFED-3928EB1E4B1B}"/>
          </ac:spMkLst>
        </pc:spChg>
        <pc:spChg chg="del">
          <ac:chgData name="James Brooks" userId="fe57d15e-2df4-484d-8a6d-e82b4f39ef5c" providerId="ADAL" clId="{7B358532-048E-5A43-831F-04FB0AF6690F}" dt="2022-04-25T19:28:59.524" v="421" actId="478"/>
          <ac:spMkLst>
            <pc:docMk/>
            <pc:sldMk cId="1471076647" sldId="316"/>
            <ac:spMk id="3" creationId="{3DC4AADD-DB52-7B2B-8444-2FAE0C7BF456}"/>
          </ac:spMkLst>
        </pc:spChg>
        <pc:picChg chg="add mod">
          <ac:chgData name="James Brooks" userId="fe57d15e-2df4-484d-8a6d-e82b4f39ef5c" providerId="ADAL" clId="{7B358532-048E-5A43-831F-04FB0AF6690F}" dt="2022-04-25T19:29:10.239" v="424" actId="1076"/>
          <ac:picMkLst>
            <pc:docMk/>
            <pc:sldMk cId="1471076647" sldId="316"/>
            <ac:picMk id="4" creationId="{F529C843-C7FE-5F39-E785-55E99225ED60}"/>
          </ac:picMkLst>
        </pc:picChg>
        <pc:picChg chg="add mod">
          <ac:chgData name="James Brooks" userId="fe57d15e-2df4-484d-8a6d-e82b4f39ef5c" providerId="ADAL" clId="{7B358532-048E-5A43-831F-04FB0AF6690F}" dt="2022-04-25T19:29:07.538" v="423"/>
          <ac:picMkLst>
            <pc:docMk/>
            <pc:sldMk cId="1471076647" sldId="316"/>
            <ac:picMk id="5" creationId="{634D3CC8-45DA-4F23-28E8-12F2703C1E97}"/>
          </ac:picMkLst>
        </pc:picChg>
      </pc:sldChg>
    </pc:docChg>
  </pc:docChgLst>
  <pc:docChgLst>
    <pc:chgData name="Rhys Davies" userId="S::152694@pembrokeshire.ac.uk::b25a2290-a072-4001-8d8a-13b8706e41d7" providerId="AD" clId="Web-{4A57CE44-DBE6-8B47-AFC4-2D28BC5BBEA3}"/>
    <pc:docChg chg="modSld">
      <pc:chgData name="Rhys Davies" userId="S::152694@pembrokeshire.ac.uk::b25a2290-a072-4001-8d8a-13b8706e41d7" providerId="AD" clId="Web-{4A57CE44-DBE6-8B47-AFC4-2D28BC5BBEA3}" dt="2022-04-25T19:37:40.288" v="50" actId="20577"/>
      <pc:docMkLst>
        <pc:docMk/>
      </pc:docMkLst>
      <pc:sldChg chg="modSp">
        <pc:chgData name="Rhys Davies" userId="S::152694@pembrokeshire.ac.uk::b25a2290-a072-4001-8d8a-13b8706e41d7" providerId="AD" clId="Web-{4A57CE44-DBE6-8B47-AFC4-2D28BC5BBEA3}" dt="2022-04-25T19:37:40.288" v="50" actId="20577"/>
        <pc:sldMkLst>
          <pc:docMk/>
          <pc:sldMk cId="1991439680" sldId="274"/>
        </pc:sldMkLst>
        <pc:spChg chg="mod">
          <ac:chgData name="Rhys Davies" userId="S::152694@pembrokeshire.ac.uk::b25a2290-a072-4001-8d8a-13b8706e41d7" providerId="AD" clId="Web-{4A57CE44-DBE6-8B47-AFC4-2D28BC5BBEA3}" dt="2022-04-25T19:37:40.288" v="50" actId="20577"/>
          <ac:spMkLst>
            <pc:docMk/>
            <pc:sldMk cId="1991439680" sldId="274"/>
            <ac:spMk id="2" creationId="{DCAEA69D-5DB7-7C4E-BD00-103D916A4596}"/>
          </ac:spMkLst>
        </pc:spChg>
      </pc:sldChg>
    </pc:docChg>
  </pc:docChgLst>
  <pc:docChgLst>
    <pc:chgData name="James Brooks" userId="S::144818@pembrokeshire.ac.uk::fe57d15e-2df4-484d-8a6d-e82b4f39ef5c" providerId="AD" clId="Web-{8BF00064-3BA2-C86C-5916-8768AB10B1DB}"/>
    <pc:docChg chg="modSld">
      <pc:chgData name="James Brooks" userId="S::144818@pembrokeshire.ac.uk::fe57d15e-2df4-484d-8a6d-e82b4f39ef5c" providerId="AD" clId="Web-{8BF00064-3BA2-C86C-5916-8768AB10B1DB}" dt="2022-04-25T19:10:30.469" v="0"/>
      <pc:docMkLst>
        <pc:docMk/>
      </pc:docMkLst>
      <pc:sldChg chg="addSp delSp modSp">
        <pc:chgData name="James Brooks" userId="S::144818@pembrokeshire.ac.uk::fe57d15e-2df4-484d-8a6d-e82b4f39ef5c" providerId="AD" clId="Web-{8BF00064-3BA2-C86C-5916-8768AB10B1DB}" dt="2022-04-25T19:10:30.469" v="0"/>
        <pc:sldMkLst>
          <pc:docMk/>
          <pc:sldMk cId="860338679" sldId="265"/>
        </pc:sldMkLst>
        <pc:spChg chg="del">
          <ac:chgData name="James Brooks" userId="S::144818@pembrokeshire.ac.uk::fe57d15e-2df4-484d-8a6d-e82b4f39ef5c" providerId="AD" clId="Web-{8BF00064-3BA2-C86C-5916-8768AB10B1DB}" dt="2022-04-25T19:10:30.469" v="0"/>
          <ac:spMkLst>
            <pc:docMk/>
            <pc:sldMk cId="860338679" sldId="265"/>
            <ac:spMk id="2" creationId="{61AA9655-28A6-43D6-BF33-BB86D0E3A2F5}"/>
          </ac:spMkLst>
        </pc:spChg>
        <pc:spChg chg="add mod">
          <ac:chgData name="James Brooks" userId="S::144818@pembrokeshire.ac.uk::fe57d15e-2df4-484d-8a6d-e82b4f39ef5c" providerId="AD" clId="Web-{8BF00064-3BA2-C86C-5916-8768AB10B1DB}" dt="2022-04-25T19:10:30.469" v="0"/>
          <ac:spMkLst>
            <pc:docMk/>
            <pc:sldMk cId="860338679" sldId="265"/>
            <ac:spMk id="5" creationId="{7319A2FA-7FE5-CA02-5FC8-7B57FD6D26DF}"/>
          </ac:spMkLst>
        </pc:spChg>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Jake Wears" userId="S::144824@pembrokeshire.ac.uk::500ce130-ff0a-48c4-ac04-55434f0bc66d" providerId="AD" clId="Web-{8D851FB7-6C8B-6C46-5428-AC4DF4BB0E43}"/>
    <pc:docChg chg="modSld">
      <pc:chgData name="Jake Wears" userId="S::144824@pembrokeshire.ac.uk::500ce130-ff0a-48c4-ac04-55434f0bc66d" providerId="AD" clId="Web-{8D851FB7-6C8B-6C46-5428-AC4DF4BB0E43}" dt="2022-04-26T12:48:08.849" v="4"/>
      <pc:docMkLst>
        <pc:docMk/>
      </pc:docMkLst>
      <pc:sldChg chg="addSp">
        <pc:chgData name="Jake Wears" userId="S::144824@pembrokeshire.ac.uk::500ce130-ff0a-48c4-ac04-55434f0bc66d" providerId="AD" clId="Web-{8D851FB7-6C8B-6C46-5428-AC4DF4BB0E43}" dt="2022-04-26T12:48:04.161" v="0"/>
        <pc:sldMkLst>
          <pc:docMk/>
          <pc:sldMk cId="1182450467" sldId="292"/>
        </pc:sldMkLst>
        <pc:spChg chg="add">
          <ac:chgData name="Jake Wears" userId="S::144824@pembrokeshire.ac.uk::500ce130-ff0a-48c4-ac04-55434f0bc66d" providerId="AD" clId="Web-{8D851FB7-6C8B-6C46-5428-AC4DF4BB0E43}" dt="2022-04-26T12:48:04.161" v="0"/>
          <ac:spMkLst>
            <pc:docMk/>
            <pc:sldMk cId="1182450467" sldId="292"/>
            <ac:spMk id="4" creationId="{06048279-88D8-B07D-A98A-B483FE900F55}"/>
          </ac:spMkLst>
        </pc:spChg>
      </pc:sldChg>
      <pc:sldChg chg="addSp">
        <pc:chgData name="Jake Wears" userId="S::144824@pembrokeshire.ac.uk::500ce130-ff0a-48c4-ac04-55434f0bc66d" providerId="AD" clId="Web-{8D851FB7-6C8B-6C46-5428-AC4DF4BB0E43}" dt="2022-04-26T12:48:05.599" v="1"/>
        <pc:sldMkLst>
          <pc:docMk/>
          <pc:sldMk cId="118085124" sldId="293"/>
        </pc:sldMkLst>
        <pc:spChg chg="add">
          <ac:chgData name="Jake Wears" userId="S::144824@pembrokeshire.ac.uk::500ce130-ff0a-48c4-ac04-55434f0bc66d" providerId="AD" clId="Web-{8D851FB7-6C8B-6C46-5428-AC4DF4BB0E43}" dt="2022-04-26T12:48:05.599" v="1"/>
          <ac:spMkLst>
            <pc:docMk/>
            <pc:sldMk cId="118085124" sldId="293"/>
            <ac:spMk id="3" creationId="{B25CA878-9456-FA72-0E7C-F76481EBF47B}"/>
          </ac:spMkLst>
        </pc:spChg>
      </pc:sldChg>
      <pc:sldChg chg="addSp">
        <pc:chgData name="Jake Wears" userId="S::144824@pembrokeshire.ac.uk::500ce130-ff0a-48c4-ac04-55434f0bc66d" providerId="AD" clId="Web-{8D851FB7-6C8B-6C46-5428-AC4DF4BB0E43}" dt="2022-04-26T12:48:06.973" v="2"/>
        <pc:sldMkLst>
          <pc:docMk/>
          <pc:sldMk cId="4085680195" sldId="294"/>
        </pc:sldMkLst>
        <pc:spChg chg="add">
          <ac:chgData name="Jake Wears" userId="S::144824@pembrokeshire.ac.uk::500ce130-ff0a-48c4-ac04-55434f0bc66d" providerId="AD" clId="Web-{8D851FB7-6C8B-6C46-5428-AC4DF4BB0E43}" dt="2022-04-26T12:48:06.973" v="2"/>
          <ac:spMkLst>
            <pc:docMk/>
            <pc:sldMk cId="4085680195" sldId="294"/>
            <ac:spMk id="4" creationId="{A13490C9-3901-4084-6F30-32567C63F6E9}"/>
          </ac:spMkLst>
        </pc:spChg>
      </pc:sldChg>
      <pc:sldChg chg="addSp">
        <pc:chgData name="Jake Wears" userId="S::144824@pembrokeshire.ac.uk::500ce130-ff0a-48c4-ac04-55434f0bc66d" providerId="AD" clId="Web-{8D851FB7-6C8B-6C46-5428-AC4DF4BB0E43}" dt="2022-04-26T12:48:07.708" v="3"/>
        <pc:sldMkLst>
          <pc:docMk/>
          <pc:sldMk cId="644753061" sldId="295"/>
        </pc:sldMkLst>
        <pc:spChg chg="add">
          <ac:chgData name="Jake Wears" userId="S::144824@pembrokeshire.ac.uk::500ce130-ff0a-48c4-ac04-55434f0bc66d" providerId="AD" clId="Web-{8D851FB7-6C8B-6C46-5428-AC4DF4BB0E43}" dt="2022-04-26T12:48:07.708" v="3"/>
          <ac:spMkLst>
            <pc:docMk/>
            <pc:sldMk cId="644753061" sldId="295"/>
            <ac:spMk id="4" creationId="{A1A87846-0B29-CF43-2FE3-6C45517E0B30}"/>
          </ac:spMkLst>
        </pc:spChg>
      </pc:sldChg>
      <pc:sldChg chg="addSp">
        <pc:chgData name="Jake Wears" userId="S::144824@pembrokeshire.ac.uk::500ce130-ff0a-48c4-ac04-55434f0bc66d" providerId="AD" clId="Web-{8D851FB7-6C8B-6C46-5428-AC4DF4BB0E43}" dt="2022-04-26T12:48:08.849" v="4"/>
        <pc:sldMkLst>
          <pc:docMk/>
          <pc:sldMk cId="1649190640" sldId="312"/>
        </pc:sldMkLst>
        <pc:spChg chg="add">
          <ac:chgData name="Jake Wears" userId="S::144824@pembrokeshire.ac.uk::500ce130-ff0a-48c4-ac04-55434f0bc66d" providerId="AD" clId="Web-{8D851FB7-6C8B-6C46-5428-AC4DF4BB0E43}" dt="2022-04-26T12:48:08.849" v="4"/>
          <ac:spMkLst>
            <pc:docMk/>
            <pc:sldMk cId="1649190640" sldId="312"/>
            <ac:spMk id="3" creationId="{D5FFF14A-23DA-47DD-BC2C-92398126D66D}"/>
          </ac:spMkLst>
        </pc:sp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ke Wears" userId="S::144824@pembrokeshire.ac.uk::500ce130-ff0a-48c4-ac04-55434f0bc66d" providerId="AD" clId="Web-{14F79757-AAD3-2B18-4882-6662EA463EF7}"/>
    <pc:docChg chg="modSld">
      <pc:chgData name="Jake Wears" userId="S::144824@pembrokeshire.ac.uk::500ce130-ff0a-48c4-ac04-55434f0bc66d" providerId="AD" clId="Web-{14F79757-AAD3-2B18-4882-6662EA463EF7}" dt="2022-04-25T23:58:46.643" v="530" actId="20577"/>
      <pc:docMkLst>
        <pc:docMk/>
      </pc:docMkLst>
      <pc:sldChg chg="modSp">
        <pc:chgData name="Jake Wears" userId="S::144824@pembrokeshire.ac.uk::500ce130-ff0a-48c4-ac04-55434f0bc66d" providerId="AD" clId="Web-{14F79757-AAD3-2B18-4882-6662EA463EF7}" dt="2022-04-25T23:37:42.119" v="79" actId="20577"/>
        <pc:sldMkLst>
          <pc:docMk/>
          <pc:sldMk cId="1182450467" sldId="292"/>
        </pc:sldMkLst>
        <pc:spChg chg="mod">
          <ac:chgData name="Jake Wears" userId="S::144824@pembrokeshire.ac.uk::500ce130-ff0a-48c4-ac04-55434f0bc66d" providerId="AD" clId="Web-{14F79757-AAD3-2B18-4882-6662EA463EF7}" dt="2022-04-25T23:37:42.119" v="79" actId="20577"/>
          <ac:spMkLst>
            <pc:docMk/>
            <pc:sldMk cId="1182450467" sldId="292"/>
            <ac:spMk id="3" creationId="{8AC85FB2-5CC0-4D93-8ABE-90C7324F6FF0}"/>
          </ac:spMkLst>
        </pc:spChg>
      </pc:sldChg>
      <pc:sldChg chg="modSp">
        <pc:chgData name="Jake Wears" userId="S::144824@pembrokeshire.ac.uk::500ce130-ff0a-48c4-ac04-55434f0bc66d" providerId="AD" clId="Web-{14F79757-AAD3-2B18-4882-6662EA463EF7}" dt="2022-04-25T23:47:55.215" v="243" actId="20577"/>
        <pc:sldMkLst>
          <pc:docMk/>
          <pc:sldMk cId="118085124" sldId="293"/>
        </pc:sldMkLst>
        <pc:spChg chg="mod">
          <ac:chgData name="Jake Wears" userId="S::144824@pembrokeshire.ac.uk::500ce130-ff0a-48c4-ac04-55434f0bc66d" providerId="AD" clId="Web-{14F79757-AAD3-2B18-4882-6662EA463EF7}" dt="2022-04-25T23:47:55.215" v="243" actId="20577"/>
          <ac:spMkLst>
            <pc:docMk/>
            <pc:sldMk cId="118085124" sldId="293"/>
            <ac:spMk id="21" creationId="{36D6B024-1294-4B6A-8D4F-0FFD29379544}"/>
          </ac:spMkLst>
        </pc:spChg>
      </pc:sldChg>
      <pc:sldChg chg="modSp">
        <pc:chgData name="Jake Wears" userId="S::144824@pembrokeshire.ac.uk::500ce130-ff0a-48c4-ac04-55434f0bc66d" providerId="AD" clId="Web-{14F79757-AAD3-2B18-4882-6662EA463EF7}" dt="2022-04-25T23:50:51.426" v="414" actId="20577"/>
        <pc:sldMkLst>
          <pc:docMk/>
          <pc:sldMk cId="4085680195" sldId="294"/>
        </pc:sldMkLst>
        <pc:spChg chg="mod">
          <ac:chgData name="Jake Wears" userId="S::144824@pembrokeshire.ac.uk::500ce130-ff0a-48c4-ac04-55434f0bc66d" providerId="AD" clId="Web-{14F79757-AAD3-2B18-4882-6662EA463EF7}" dt="2022-04-25T23:50:51.426" v="414" actId="20577"/>
          <ac:spMkLst>
            <pc:docMk/>
            <pc:sldMk cId="4085680195" sldId="294"/>
            <ac:spMk id="3" creationId="{16FD2E16-7048-4D8A-9DD2-29F7B8F1933C}"/>
          </ac:spMkLst>
        </pc:spChg>
      </pc:sldChg>
      <pc:sldChg chg="modSp">
        <pc:chgData name="Jake Wears" userId="S::144824@pembrokeshire.ac.uk::500ce130-ff0a-48c4-ac04-55434f0bc66d" providerId="AD" clId="Web-{14F79757-AAD3-2B18-4882-6662EA463EF7}" dt="2022-04-25T23:58:46.643" v="530" actId="20577"/>
        <pc:sldMkLst>
          <pc:docMk/>
          <pc:sldMk cId="644753061" sldId="295"/>
        </pc:sldMkLst>
        <pc:spChg chg="mod">
          <ac:chgData name="Jake Wears" userId="S::144824@pembrokeshire.ac.uk::500ce130-ff0a-48c4-ac04-55434f0bc66d" providerId="AD" clId="Web-{14F79757-AAD3-2B18-4882-6662EA463EF7}" dt="2022-04-25T23:58:46.643" v="530" actId="20577"/>
          <ac:spMkLst>
            <pc:docMk/>
            <pc:sldMk cId="644753061" sldId="295"/>
            <ac:spMk id="3" creationId="{FE9CF1E3-EE38-46BA-A779-D160F8D864F8}"/>
          </ac:spMkLst>
        </pc:spChg>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ke Wears" userId="S::144824@pembrokeshire.ac.uk::500ce130-ff0a-48c4-ac04-55434f0bc66d" providerId="AD" clId="Web-{D308FCC7-6171-3AC9-81A7-71D44528E979}"/>
    <pc:docChg chg="addSld modSld">
      <pc:chgData name="Jake Wears" userId="S::144824@pembrokeshire.ac.uk::500ce130-ff0a-48c4-ac04-55434f0bc66d" providerId="AD" clId="Web-{D308FCC7-6171-3AC9-81A7-71D44528E979}" dt="2022-04-25T17:41:27.955" v="279" actId="20577"/>
      <pc:docMkLst>
        <pc:docMk/>
      </pc:docMkLst>
      <pc:sldChg chg="modSp">
        <pc:chgData name="Jake Wears" userId="S::144824@pembrokeshire.ac.uk::500ce130-ff0a-48c4-ac04-55434f0bc66d" providerId="AD" clId="Web-{D308FCC7-6171-3AC9-81A7-71D44528E979}" dt="2022-04-25T17:18:33.214" v="47" actId="20577"/>
        <pc:sldMkLst>
          <pc:docMk/>
          <pc:sldMk cId="651642054" sldId="273"/>
        </pc:sldMkLst>
        <pc:spChg chg="mod">
          <ac:chgData name="Jake Wears" userId="S::144824@pembrokeshire.ac.uk::500ce130-ff0a-48c4-ac04-55434f0bc66d" providerId="AD" clId="Web-{D308FCC7-6171-3AC9-81A7-71D44528E979}" dt="2022-04-25T17:18:33.214" v="47" actId="20577"/>
          <ac:spMkLst>
            <pc:docMk/>
            <pc:sldMk cId="651642054" sldId="273"/>
            <ac:spMk id="2" creationId="{BF4805CC-E81A-7F4F-B15F-472F65DC8BC2}"/>
          </ac:spMkLst>
        </pc:spChg>
      </pc:sldChg>
      <pc:sldChg chg="modSp">
        <pc:chgData name="Jake Wears" userId="S::144824@pembrokeshire.ac.uk::500ce130-ff0a-48c4-ac04-55434f0bc66d" providerId="AD" clId="Web-{D308FCC7-6171-3AC9-81A7-71D44528E979}" dt="2022-04-25T17:41:27.955" v="279" actId="20577"/>
        <pc:sldMkLst>
          <pc:docMk/>
          <pc:sldMk cId="1182450467" sldId="292"/>
        </pc:sldMkLst>
        <pc:spChg chg="mod">
          <ac:chgData name="Jake Wears" userId="S::144824@pembrokeshire.ac.uk::500ce130-ff0a-48c4-ac04-55434f0bc66d" providerId="AD" clId="Web-{D308FCC7-6171-3AC9-81A7-71D44528E979}" dt="2022-04-25T17:41:27.955" v="279" actId="20577"/>
          <ac:spMkLst>
            <pc:docMk/>
            <pc:sldMk cId="1182450467" sldId="292"/>
            <ac:spMk id="3" creationId="{8AC85FB2-5CC0-4D93-8ABE-90C7324F6FF0}"/>
          </ac:spMkLst>
        </pc:spChg>
      </pc:sldChg>
      <pc:sldChg chg="addSp delSp modSp new">
        <pc:chgData name="Jake Wears" userId="S::144824@pembrokeshire.ac.uk::500ce130-ff0a-48c4-ac04-55434f0bc66d" providerId="AD" clId="Web-{D308FCC7-6171-3AC9-81A7-71D44528E979}" dt="2022-04-25T17:37:32.370" v="192" actId="20577"/>
        <pc:sldMkLst>
          <pc:docMk/>
          <pc:sldMk cId="1649190640" sldId="312"/>
        </pc:sldMkLst>
        <pc:spChg chg="mod">
          <ac:chgData name="Jake Wears" userId="S::144824@pembrokeshire.ac.uk::500ce130-ff0a-48c4-ac04-55434f0bc66d" providerId="AD" clId="Web-{D308FCC7-6171-3AC9-81A7-71D44528E979}" dt="2022-04-25T17:18:40.214" v="52" actId="20577"/>
          <ac:spMkLst>
            <pc:docMk/>
            <pc:sldMk cId="1649190640" sldId="312"/>
            <ac:spMk id="2" creationId="{7A3C7BC3-B3BB-7094-8A1A-A331939830A3}"/>
          </ac:spMkLst>
        </pc:spChg>
        <pc:spChg chg="del">
          <ac:chgData name="Jake Wears" userId="S::144824@pembrokeshire.ac.uk::500ce130-ff0a-48c4-ac04-55434f0bc66d" providerId="AD" clId="Web-{D308FCC7-6171-3AC9-81A7-71D44528E979}" dt="2022-04-25T17:29:55.655" v="53"/>
          <ac:spMkLst>
            <pc:docMk/>
            <pc:sldMk cId="1649190640" sldId="312"/>
            <ac:spMk id="3" creationId="{CD47CD69-862F-D186-6B4F-32AB82EB76DE}"/>
          </ac:spMkLst>
        </pc:spChg>
        <pc:spChg chg="add mod">
          <ac:chgData name="Jake Wears" userId="S::144824@pembrokeshire.ac.uk::500ce130-ff0a-48c4-ac04-55434f0bc66d" providerId="AD" clId="Web-{D308FCC7-6171-3AC9-81A7-71D44528E979}" dt="2022-04-25T17:37:32.370" v="192" actId="20577"/>
          <ac:spMkLst>
            <pc:docMk/>
            <pc:sldMk cId="1649190640" sldId="312"/>
            <ac:spMk id="5" creationId="{568EEBF5-AB56-2C3C-603A-8C861B8EB59A}"/>
          </ac:spMkLst>
        </pc:spChg>
        <pc:picChg chg="add mod">
          <ac:chgData name="Jake Wears" userId="S::144824@pembrokeshire.ac.uk::500ce130-ff0a-48c4-ac04-55434f0bc66d" providerId="AD" clId="Web-{D308FCC7-6171-3AC9-81A7-71D44528E979}" dt="2022-04-25T17:30:04.983" v="58" actId="1076"/>
          <ac:picMkLst>
            <pc:docMk/>
            <pc:sldMk cId="1649190640" sldId="312"/>
            <ac:picMk id="4" creationId="{786010F1-FBEB-D6A8-6D84-098CF1F5857D}"/>
          </ac:picMkLst>
        </pc:pic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E13DAEA9-7EC6-B4B5-B4E5-9046C9111E5A}"/>
    <pc:docChg chg="addSld modSld">
      <pc:chgData name="Rhys Davies" userId="S::152694@pembrokeshire.ac.uk::b25a2290-a072-4001-8d8a-13b8706e41d7" providerId="AD" clId="Web-{E13DAEA9-7EC6-B4B5-B4E5-9046C9111E5A}" dt="2022-04-26T13:10:22.159" v="159" actId="1076"/>
      <pc:docMkLst>
        <pc:docMk/>
      </pc:docMkLst>
      <pc:sldChg chg="delSp">
        <pc:chgData name="Rhys Davies" userId="S::152694@pembrokeshire.ac.uk::b25a2290-a072-4001-8d8a-13b8706e41d7" providerId="AD" clId="Web-{E13DAEA9-7EC6-B4B5-B4E5-9046C9111E5A}" dt="2022-04-26T13:08:14.265" v="133"/>
        <pc:sldMkLst>
          <pc:docMk/>
          <pc:sldMk cId="554961536" sldId="287"/>
        </pc:sldMkLst>
        <pc:picChg chg="del">
          <ac:chgData name="Rhys Davies" userId="S::152694@pembrokeshire.ac.uk::b25a2290-a072-4001-8d8a-13b8706e41d7" providerId="AD" clId="Web-{E13DAEA9-7EC6-B4B5-B4E5-9046C9111E5A}" dt="2022-04-26T13:08:14.265" v="133"/>
          <ac:picMkLst>
            <pc:docMk/>
            <pc:sldMk cId="554961536" sldId="287"/>
            <ac:picMk id="3" creationId="{B850DE5C-5169-446A-80D9-619BA84A05B4}"/>
          </ac:picMkLst>
        </pc:picChg>
      </pc:sldChg>
      <pc:sldChg chg="addSp modSp">
        <pc:chgData name="Rhys Davies" userId="S::152694@pembrokeshire.ac.uk::b25a2290-a072-4001-8d8a-13b8706e41d7" providerId="AD" clId="Web-{E13DAEA9-7EC6-B4B5-B4E5-9046C9111E5A}" dt="2022-04-26T12:54:02.037" v="22" actId="14100"/>
        <pc:sldMkLst>
          <pc:docMk/>
          <pc:sldMk cId="1471076647" sldId="316"/>
        </pc:sldMkLst>
        <pc:spChg chg="add mod">
          <ac:chgData name="Rhys Davies" userId="S::152694@pembrokeshire.ac.uk::b25a2290-a072-4001-8d8a-13b8706e41d7" providerId="AD" clId="Web-{E13DAEA9-7EC6-B4B5-B4E5-9046C9111E5A}" dt="2022-04-26T12:53:26.051" v="20" actId="20577"/>
          <ac:spMkLst>
            <pc:docMk/>
            <pc:sldMk cId="1471076647" sldId="316"/>
            <ac:spMk id="2" creationId="{4B843206-B198-94FE-3DE2-DB79AD738EFC}"/>
          </ac:spMkLst>
        </pc:spChg>
        <pc:picChg chg="mod">
          <ac:chgData name="Rhys Davies" userId="S::152694@pembrokeshire.ac.uk::b25a2290-a072-4001-8d8a-13b8706e41d7" providerId="AD" clId="Web-{E13DAEA9-7EC6-B4B5-B4E5-9046C9111E5A}" dt="2022-04-26T12:54:02.037" v="22" actId="14100"/>
          <ac:picMkLst>
            <pc:docMk/>
            <pc:sldMk cId="1471076647" sldId="316"/>
            <ac:picMk id="4" creationId="{F529C843-C7FE-5F39-E785-55E99225ED60}"/>
          </ac:picMkLst>
        </pc:picChg>
      </pc:sldChg>
      <pc:sldChg chg="addSp delSp modSp add replId">
        <pc:chgData name="Rhys Davies" userId="S::152694@pembrokeshire.ac.uk::b25a2290-a072-4001-8d8a-13b8706e41d7" providerId="AD" clId="Web-{E13DAEA9-7EC6-B4B5-B4E5-9046C9111E5A}" dt="2022-04-26T13:03:40.085" v="104" actId="20577"/>
        <pc:sldMkLst>
          <pc:docMk/>
          <pc:sldMk cId="3431621444" sldId="321"/>
        </pc:sldMkLst>
        <pc:spChg chg="mod">
          <ac:chgData name="Rhys Davies" userId="S::152694@pembrokeshire.ac.uk::b25a2290-a072-4001-8d8a-13b8706e41d7" providerId="AD" clId="Web-{E13DAEA9-7EC6-B4B5-B4E5-9046C9111E5A}" dt="2022-04-26T13:03:40.085" v="104" actId="20577"/>
          <ac:spMkLst>
            <pc:docMk/>
            <pc:sldMk cId="3431621444" sldId="321"/>
            <ac:spMk id="2" creationId="{4B843206-B198-94FE-3DE2-DB79AD738EFC}"/>
          </ac:spMkLst>
        </pc:spChg>
        <pc:picChg chg="add del mod">
          <ac:chgData name="Rhys Davies" userId="S::152694@pembrokeshire.ac.uk::b25a2290-a072-4001-8d8a-13b8706e41d7" providerId="AD" clId="Web-{E13DAEA9-7EC6-B4B5-B4E5-9046C9111E5A}" dt="2022-04-26T13:00:49.392" v="74"/>
          <ac:picMkLst>
            <pc:docMk/>
            <pc:sldMk cId="3431621444" sldId="321"/>
            <ac:picMk id="3" creationId="{284CC7D0-EFCC-21AA-1F85-09AD099B97B2}"/>
          </ac:picMkLst>
        </pc:picChg>
        <pc:picChg chg="del">
          <ac:chgData name="Rhys Davies" userId="S::152694@pembrokeshire.ac.uk::b25a2290-a072-4001-8d8a-13b8706e41d7" providerId="AD" clId="Web-{E13DAEA9-7EC6-B4B5-B4E5-9046C9111E5A}" dt="2022-04-26T12:55:29.227" v="42"/>
          <ac:picMkLst>
            <pc:docMk/>
            <pc:sldMk cId="3431621444" sldId="321"/>
            <ac:picMk id="4" creationId="{F529C843-C7FE-5F39-E785-55E99225ED60}"/>
          </ac:picMkLst>
        </pc:picChg>
        <pc:picChg chg="del">
          <ac:chgData name="Rhys Davies" userId="S::152694@pembrokeshire.ac.uk::b25a2290-a072-4001-8d8a-13b8706e41d7" providerId="AD" clId="Web-{E13DAEA9-7EC6-B4B5-B4E5-9046C9111E5A}" dt="2022-04-26T12:55:31.118" v="43"/>
          <ac:picMkLst>
            <pc:docMk/>
            <pc:sldMk cId="3431621444" sldId="321"/>
            <ac:picMk id="5" creationId="{634D3CC8-45DA-4F23-28E8-12F2703C1E97}"/>
          </ac:picMkLst>
        </pc:picChg>
        <pc:picChg chg="add del mod">
          <ac:chgData name="Rhys Davies" userId="S::152694@pembrokeshire.ac.uk::b25a2290-a072-4001-8d8a-13b8706e41d7" providerId="AD" clId="Web-{E13DAEA9-7EC6-B4B5-B4E5-9046C9111E5A}" dt="2022-04-26T13:00:57.565" v="77"/>
          <ac:picMkLst>
            <pc:docMk/>
            <pc:sldMk cId="3431621444" sldId="321"/>
            <ac:picMk id="6" creationId="{ED768D1C-3138-2E99-E194-95142EB88A02}"/>
          </ac:picMkLst>
        </pc:picChg>
        <pc:picChg chg="add mod">
          <ac:chgData name="Rhys Davies" userId="S::152694@pembrokeshire.ac.uk::b25a2290-a072-4001-8d8a-13b8706e41d7" providerId="AD" clId="Web-{E13DAEA9-7EC6-B4B5-B4E5-9046C9111E5A}" dt="2022-04-26T13:03:17.319" v="87" actId="1076"/>
          <ac:picMkLst>
            <pc:docMk/>
            <pc:sldMk cId="3431621444" sldId="321"/>
            <ac:picMk id="7" creationId="{87C0332C-AB4F-7F0A-4B74-70390CAF8710}"/>
          </ac:picMkLst>
        </pc:picChg>
        <pc:picChg chg="add mod">
          <ac:chgData name="Rhys Davies" userId="S::152694@pembrokeshire.ac.uk::b25a2290-a072-4001-8d8a-13b8706e41d7" providerId="AD" clId="Web-{E13DAEA9-7EC6-B4B5-B4E5-9046C9111E5A}" dt="2022-04-26T13:02:39.864" v="83" actId="1076"/>
          <ac:picMkLst>
            <pc:docMk/>
            <pc:sldMk cId="3431621444" sldId="321"/>
            <ac:picMk id="8" creationId="{9D11ED2D-BBD4-AE22-862C-F28EFA908755}"/>
          </ac:picMkLst>
        </pc:picChg>
        <pc:picChg chg="add mod">
          <ac:chgData name="Rhys Davies" userId="S::152694@pembrokeshire.ac.uk::b25a2290-a072-4001-8d8a-13b8706e41d7" providerId="AD" clId="Web-{E13DAEA9-7EC6-B4B5-B4E5-9046C9111E5A}" dt="2022-04-26T13:02:47.271" v="84" actId="1076"/>
          <ac:picMkLst>
            <pc:docMk/>
            <pc:sldMk cId="3431621444" sldId="321"/>
            <ac:picMk id="9" creationId="{6A4D4D80-87C0-F717-32C4-BB258436F9CF}"/>
          </ac:picMkLst>
        </pc:picChg>
        <pc:picChg chg="add mod">
          <ac:chgData name="Rhys Davies" userId="S::152694@pembrokeshire.ac.uk::b25a2290-a072-4001-8d8a-13b8706e41d7" providerId="AD" clId="Web-{E13DAEA9-7EC6-B4B5-B4E5-9046C9111E5A}" dt="2022-04-26T13:03:09.037" v="86" actId="1076"/>
          <ac:picMkLst>
            <pc:docMk/>
            <pc:sldMk cId="3431621444" sldId="321"/>
            <ac:picMk id="10" creationId="{EBCF44D2-8218-C063-BE9F-40C8AA7A4C68}"/>
          </ac:picMkLst>
        </pc:picChg>
      </pc:sldChg>
      <pc:sldChg chg="addSp delSp modSp add replId">
        <pc:chgData name="Rhys Davies" userId="S::152694@pembrokeshire.ac.uk::b25a2290-a072-4001-8d8a-13b8706e41d7" providerId="AD" clId="Web-{E13DAEA9-7EC6-B4B5-B4E5-9046C9111E5A}" dt="2022-04-26T13:07:56.468" v="132" actId="20577"/>
        <pc:sldMkLst>
          <pc:docMk/>
          <pc:sldMk cId="3458371676" sldId="322"/>
        </pc:sldMkLst>
        <pc:spChg chg="mod">
          <ac:chgData name="Rhys Davies" userId="S::152694@pembrokeshire.ac.uk::b25a2290-a072-4001-8d8a-13b8706e41d7" providerId="AD" clId="Web-{E13DAEA9-7EC6-B4B5-B4E5-9046C9111E5A}" dt="2022-04-26T13:07:56.468" v="132" actId="20577"/>
          <ac:spMkLst>
            <pc:docMk/>
            <pc:sldMk cId="3458371676" sldId="322"/>
            <ac:spMk id="2" creationId="{4B843206-B198-94FE-3DE2-DB79AD738EFC}"/>
          </ac:spMkLst>
        </pc:spChg>
        <pc:picChg chg="add mod">
          <ac:chgData name="Rhys Davies" userId="S::152694@pembrokeshire.ac.uk::b25a2290-a072-4001-8d8a-13b8706e41d7" providerId="AD" clId="Web-{E13DAEA9-7EC6-B4B5-B4E5-9046C9111E5A}" dt="2022-04-26T13:05:02.791" v="122" actId="1076"/>
          <ac:picMkLst>
            <pc:docMk/>
            <pc:sldMk cId="3458371676" sldId="322"/>
            <ac:picMk id="3" creationId="{ACBEBC92-DFF9-DEF6-F44A-786A9112F352}"/>
          </ac:picMkLst>
        </pc:picChg>
        <pc:picChg chg="add mod">
          <ac:chgData name="Rhys Davies" userId="S::152694@pembrokeshire.ac.uk::b25a2290-a072-4001-8d8a-13b8706e41d7" providerId="AD" clId="Web-{E13DAEA9-7EC6-B4B5-B4E5-9046C9111E5A}" dt="2022-04-26T13:05:23.947" v="124" actId="1076"/>
          <ac:picMkLst>
            <pc:docMk/>
            <pc:sldMk cId="3458371676" sldId="322"/>
            <ac:picMk id="4" creationId="{C796C270-BAAB-E586-E859-AD6033F7DF70}"/>
          </ac:picMkLst>
        </pc:picChg>
        <pc:picChg chg="add mod">
          <ac:chgData name="Rhys Davies" userId="S::152694@pembrokeshire.ac.uk::b25a2290-a072-4001-8d8a-13b8706e41d7" providerId="AD" clId="Web-{E13DAEA9-7EC6-B4B5-B4E5-9046C9111E5A}" dt="2022-04-26T13:06:09.511" v="126" actId="1076"/>
          <ac:picMkLst>
            <pc:docMk/>
            <pc:sldMk cId="3458371676" sldId="322"/>
            <ac:picMk id="5" creationId="{902F6629-876F-7E90-B51E-EFF9F9DBF241}"/>
          </ac:picMkLst>
        </pc:picChg>
        <pc:picChg chg="add mod">
          <ac:chgData name="Rhys Davies" userId="S::152694@pembrokeshire.ac.uk::b25a2290-a072-4001-8d8a-13b8706e41d7" providerId="AD" clId="Web-{E13DAEA9-7EC6-B4B5-B4E5-9046C9111E5A}" dt="2022-04-26T13:06:48.450" v="128" actId="1076"/>
          <ac:picMkLst>
            <pc:docMk/>
            <pc:sldMk cId="3458371676" sldId="322"/>
            <ac:picMk id="6" creationId="{0A0D574E-F1E1-6B74-65CA-23DEBA6D27B5}"/>
          </ac:picMkLst>
        </pc:picChg>
        <pc:picChg chg="del">
          <ac:chgData name="Rhys Davies" userId="S::152694@pembrokeshire.ac.uk::b25a2290-a072-4001-8d8a-13b8706e41d7" providerId="AD" clId="Web-{E13DAEA9-7EC6-B4B5-B4E5-9046C9111E5A}" dt="2022-04-26T13:04:23.868" v="117"/>
          <ac:picMkLst>
            <pc:docMk/>
            <pc:sldMk cId="3458371676" sldId="322"/>
            <ac:picMk id="7" creationId="{87C0332C-AB4F-7F0A-4B74-70390CAF8710}"/>
          </ac:picMkLst>
        </pc:picChg>
        <pc:picChg chg="del">
          <ac:chgData name="Rhys Davies" userId="S::152694@pembrokeshire.ac.uk::b25a2290-a072-4001-8d8a-13b8706e41d7" providerId="AD" clId="Web-{E13DAEA9-7EC6-B4B5-B4E5-9046C9111E5A}" dt="2022-04-26T13:04:25.930" v="118"/>
          <ac:picMkLst>
            <pc:docMk/>
            <pc:sldMk cId="3458371676" sldId="322"/>
            <ac:picMk id="8" creationId="{9D11ED2D-BBD4-AE22-862C-F28EFA908755}"/>
          </ac:picMkLst>
        </pc:picChg>
        <pc:picChg chg="del">
          <ac:chgData name="Rhys Davies" userId="S::152694@pembrokeshire.ac.uk::b25a2290-a072-4001-8d8a-13b8706e41d7" providerId="AD" clId="Web-{E13DAEA9-7EC6-B4B5-B4E5-9046C9111E5A}" dt="2022-04-26T13:04:27.258" v="119"/>
          <ac:picMkLst>
            <pc:docMk/>
            <pc:sldMk cId="3458371676" sldId="322"/>
            <ac:picMk id="9" creationId="{6A4D4D80-87C0-F717-32C4-BB258436F9CF}"/>
          </ac:picMkLst>
        </pc:picChg>
        <pc:picChg chg="del">
          <ac:chgData name="Rhys Davies" userId="S::152694@pembrokeshire.ac.uk::b25a2290-a072-4001-8d8a-13b8706e41d7" providerId="AD" clId="Web-{E13DAEA9-7EC6-B4B5-B4E5-9046C9111E5A}" dt="2022-04-26T13:04:29.399" v="120"/>
          <ac:picMkLst>
            <pc:docMk/>
            <pc:sldMk cId="3458371676" sldId="322"/>
            <ac:picMk id="10" creationId="{EBCF44D2-8218-C063-BE9F-40C8AA7A4C68}"/>
          </ac:picMkLst>
        </pc:picChg>
      </pc:sldChg>
      <pc:sldChg chg="addSp delSp modSp add replId">
        <pc:chgData name="Rhys Davies" userId="S::152694@pembrokeshire.ac.uk::b25a2290-a072-4001-8d8a-13b8706e41d7" providerId="AD" clId="Web-{E13DAEA9-7EC6-B4B5-B4E5-9046C9111E5A}" dt="2022-04-26T13:10:22.159" v="159" actId="1076"/>
        <pc:sldMkLst>
          <pc:docMk/>
          <pc:sldMk cId="2585615875" sldId="323"/>
        </pc:sldMkLst>
        <pc:spChg chg="mod">
          <ac:chgData name="Rhys Davies" userId="S::152694@pembrokeshire.ac.uk::b25a2290-a072-4001-8d8a-13b8706e41d7" providerId="AD" clId="Web-{E13DAEA9-7EC6-B4B5-B4E5-9046C9111E5A}" dt="2022-04-26T13:09:22.267" v="156" actId="20577"/>
          <ac:spMkLst>
            <pc:docMk/>
            <pc:sldMk cId="2585615875" sldId="323"/>
            <ac:spMk id="2" creationId="{4B843206-B198-94FE-3DE2-DB79AD738EFC}"/>
          </ac:spMkLst>
        </pc:spChg>
        <pc:picChg chg="del">
          <ac:chgData name="Rhys Davies" userId="S::152694@pembrokeshire.ac.uk::b25a2290-a072-4001-8d8a-13b8706e41d7" providerId="AD" clId="Web-{E13DAEA9-7EC6-B4B5-B4E5-9046C9111E5A}" dt="2022-04-26T13:09:11.595" v="148"/>
          <ac:picMkLst>
            <pc:docMk/>
            <pc:sldMk cId="2585615875" sldId="323"/>
            <ac:picMk id="3" creationId="{ACBEBC92-DFF9-DEF6-F44A-786A9112F352}"/>
          </ac:picMkLst>
        </pc:picChg>
        <pc:picChg chg="del">
          <ac:chgData name="Rhys Davies" userId="S::152694@pembrokeshire.ac.uk::b25a2290-a072-4001-8d8a-13b8706e41d7" providerId="AD" clId="Web-{E13DAEA9-7EC6-B4B5-B4E5-9046C9111E5A}" dt="2022-04-26T13:09:13.032" v="149"/>
          <ac:picMkLst>
            <pc:docMk/>
            <pc:sldMk cId="2585615875" sldId="323"/>
            <ac:picMk id="4" creationId="{C796C270-BAAB-E586-E859-AD6033F7DF70}"/>
          </ac:picMkLst>
        </pc:picChg>
        <pc:picChg chg="del">
          <ac:chgData name="Rhys Davies" userId="S::152694@pembrokeshire.ac.uk::b25a2290-a072-4001-8d8a-13b8706e41d7" providerId="AD" clId="Web-{E13DAEA9-7EC6-B4B5-B4E5-9046C9111E5A}" dt="2022-04-26T13:09:14.454" v="150"/>
          <ac:picMkLst>
            <pc:docMk/>
            <pc:sldMk cId="2585615875" sldId="323"/>
            <ac:picMk id="5" creationId="{902F6629-876F-7E90-B51E-EFF9F9DBF241}"/>
          </ac:picMkLst>
        </pc:picChg>
        <pc:picChg chg="del">
          <ac:chgData name="Rhys Davies" userId="S::152694@pembrokeshire.ac.uk::b25a2290-a072-4001-8d8a-13b8706e41d7" providerId="AD" clId="Web-{E13DAEA9-7EC6-B4B5-B4E5-9046C9111E5A}" dt="2022-04-26T13:09:16.657" v="151"/>
          <ac:picMkLst>
            <pc:docMk/>
            <pc:sldMk cId="2585615875" sldId="323"/>
            <ac:picMk id="6" creationId="{0A0D574E-F1E1-6B74-65CA-23DEBA6D27B5}"/>
          </ac:picMkLst>
        </pc:picChg>
        <pc:picChg chg="add mod">
          <ac:chgData name="Rhys Davies" userId="S::152694@pembrokeshire.ac.uk::b25a2290-a072-4001-8d8a-13b8706e41d7" providerId="AD" clId="Web-{E13DAEA9-7EC6-B4B5-B4E5-9046C9111E5A}" dt="2022-04-26T13:10:22.159" v="159" actId="1076"/>
          <ac:picMkLst>
            <pc:docMk/>
            <pc:sldMk cId="2585615875" sldId="323"/>
            <ac:picMk id="8" creationId="{BA63F4FA-8841-039A-0A11-C26258D50758}"/>
          </ac:picMkLst>
        </pc:picChg>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docChgLst>
    <pc:chgData name="Samuel Kelly" userId="S::173943@pembrokeshire.ac.uk::214ba62e-c0e7-451c-ab7f-029a349b6fd9" providerId="AD" clId="Web-{64549D4C-38BB-F799-B7E9-9169B204780D}"/>
    <pc:docChg chg="addSld modSld sldOrd">
      <pc:chgData name="Samuel Kelly" userId="S::173943@pembrokeshire.ac.uk::214ba62e-c0e7-451c-ab7f-029a349b6fd9" providerId="AD" clId="Web-{64549D4C-38BB-F799-B7E9-9169B204780D}" dt="2022-04-20T20:45:39.556" v="481" actId="20577"/>
      <pc:docMkLst>
        <pc:docMk/>
      </pc:docMkLst>
      <pc:sldChg chg="modSp">
        <pc:chgData name="Samuel Kelly" userId="S::173943@pembrokeshire.ac.uk::214ba62e-c0e7-451c-ab7f-029a349b6fd9" providerId="AD" clId="Web-{64549D4C-38BB-F799-B7E9-9169B204780D}" dt="2022-04-20T20:45:39.556" v="481" actId="20577"/>
        <pc:sldMkLst>
          <pc:docMk/>
          <pc:sldMk cId="4269939305" sldId="271"/>
        </pc:sldMkLst>
        <pc:spChg chg="mod">
          <ac:chgData name="Samuel Kelly" userId="S::173943@pembrokeshire.ac.uk::214ba62e-c0e7-451c-ab7f-029a349b6fd9" providerId="AD" clId="Web-{64549D4C-38BB-F799-B7E9-9169B204780D}" dt="2022-04-20T20:45:39.556" v="481" actId="20577"/>
          <ac:spMkLst>
            <pc:docMk/>
            <pc:sldMk cId="4269939305" sldId="271"/>
            <ac:spMk id="2" creationId="{0CB3C468-6193-C343-BBE7-EEEF51B5D5F8}"/>
          </ac:spMkLst>
        </pc:spChg>
      </pc:sldChg>
      <pc:sldChg chg="addSp modSp">
        <pc:chgData name="Samuel Kelly" userId="S::173943@pembrokeshire.ac.uk::214ba62e-c0e7-451c-ab7f-029a349b6fd9" providerId="AD" clId="Web-{64549D4C-38BB-F799-B7E9-9169B204780D}" dt="2022-04-20T18:10:07.162" v="5" actId="20577"/>
        <pc:sldMkLst>
          <pc:docMk/>
          <pc:sldMk cId="3800728460" sldId="276"/>
        </pc:sldMkLst>
        <pc:spChg chg="mod">
          <ac:chgData name="Samuel Kelly" userId="S::173943@pembrokeshire.ac.uk::214ba62e-c0e7-451c-ab7f-029a349b6fd9" providerId="AD" clId="Web-{64549D4C-38BB-F799-B7E9-9169B204780D}" dt="2022-04-20T18:10:07.162" v="5" actId="20577"/>
          <ac:spMkLst>
            <pc:docMk/>
            <pc:sldMk cId="3800728460" sldId="276"/>
            <ac:spMk id="2" creationId="{E13C152E-454D-3745-8C3A-1DC1D1AFC199}"/>
          </ac:spMkLst>
        </pc:spChg>
        <pc:spChg chg="add">
          <ac:chgData name="Samuel Kelly" userId="S::173943@pembrokeshire.ac.uk::214ba62e-c0e7-451c-ab7f-029a349b6fd9" providerId="AD" clId="Web-{64549D4C-38BB-F799-B7E9-9169B204780D}" dt="2022-04-20T18:10:02.740" v="0"/>
          <ac:spMkLst>
            <pc:docMk/>
            <pc:sldMk cId="3800728460" sldId="276"/>
            <ac:spMk id="3" creationId="{CD521253-4AB2-3B09-DAE0-6E499E082631}"/>
          </ac:spMkLst>
        </pc:spChg>
      </pc:sldChg>
      <pc:sldChg chg="addSp delSp modSp new mod setBg">
        <pc:chgData name="Samuel Kelly" userId="S::173943@pembrokeshire.ac.uk::214ba62e-c0e7-451c-ab7f-029a349b6fd9" providerId="AD" clId="Web-{64549D4C-38BB-F799-B7E9-9169B204780D}" dt="2022-04-20T18:11:27.601" v="19"/>
        <pc:sldMkLst>
          <pc:docMk/>
          <pc:sldMk cId="540357984" sldId="303"/>
        </pc:sldMkLst>
        <pc:spChg chg="mod ord">
          <ac:chgData name="Samuel Kelly" userId="S::173943@pembrokeshire.ac.uk::214ba62e-c0e7-451c-ab7f-029a349b6fd9" providerId="AD" clId="Web-{64549D4C-38BB-F799-B7E9-9169B204780D}" dt="2022-04-20T18:11:01.944" v="18"/>
          <ac:spMkLst>
            <pc:docMk/>
            <pc:sldMk cId="540357984" sldId="303"/>
            <ac:spMk id="2" creationId="{A1009BEA-612A-95E7-F7CB-331BE3D4F998}"/>
          </ac:spMkLst>
        </pc:spChg>
        <pc:spChg chg="del mod">
          <ac:chgData name="Samuel Kelly" userId="S::173943@pembrokeshire.ac.uk::214ba62e-c0e7-451c-ab7f-029a349b6fd9" providerId="AD" clId="Web-{64549D4C-38BB-F799-B7E9-9169B204780D}" dt="2022-04-20T18:10:48.663" v="11"/>
          <ac:spMkLst>
            <pc:docMk/>
            <pc:sldMk cId="540357984" sldId="303"/>
            <ac:spMk id="3" creationId="{8DFEFAE7-89C5-E96B-1EAF-38620C480321}"/>
          </ac:spMkLst>
        </pc:spChg>
        <pc:spChg chg="add">
          <ac:chgData name="Samuel Kelly" userId="S::173943@pembrokeshire.ac.uk::214ba62e-c0e7-451c-ab7f-029a349b6fd9" providerId="AD" clId="Web-{64549D4C-38BB-F799-B7E9-9169B204780D}" dt="2022-04-20T18:11:27.601" v="19"/>
          <ac:spMkLst>
            <pc:docMk/>
            <pc:sldMk cId="540357984" sldId="303"/>
            <ac:spMk id="5" creationId="{48241E44-E45E-BEC9-098D-CC0A49B6A6F7}"/>
          </ac:spMkLst>
        </pc:spChg>
        <pc:spChg chg="add">
          <ac:chgData name="Samuel Kelly" userId="S::173943@pembrokeshire.ac.uk::214ba62e-c0e7-451c-ab7f-029a349b6fd9" providerId="AD" clId="Web-{64549D4C-38BB-F799-B7E9-9169B204780D}" dt="2022-04-20T18:11:01.944" v="18"/>
          <ac:spMkLst>
            <pc:docMk/>
            <pc:sldMk cId="540357984" sldId="303"/>
            <ac:spMk id="9" creationId="{2D03A0B2-4A2F-D846-A5E6-FB7CB9A031F7}"/>
          </ac:spMkLst>
        </pc:spChg>
        <pc:spChg chg="add">
          <ac:chgData name="Samuel Kelly" userId="S::173943@pembrokeshire.ac.uk::214ba62e-c0e7-451c-ab7f-029a349b6fd9" providerId="AD" clId="Web-{64549D4C-38BB-F799-B7E9-9169B204780D}" dt="2022-04-20T18:11:01.944" v="18"/>
          <ac:spMkLst>
            <pc:docMk/>
            <pc:sldMk cId="540357984" sldId="303"/>
            <ac:spMk id="11" creationId="{7F573F1D-73A7-FB41-BCAD-FC9AA7DEF4F5}"/>
          </ac:spMkLst>
        </pc:spChg>
        <pc:spChg chg="add">
          <ac:chgData name="Samuel Kelly" userId="S::173943@pembrokeshire.ac.uk::214ba62e-c0e7-451c-ab7f-029a349b6fd9" providerId="AD" clId="Web-{64549D4C-38BB-F799-B7E9-9169B204780D}" dt="2022-04-20T18:11:01.944" v="18"/>
          <ac:spMkLst>
            <pc:docMk/>
            <pc:sldMk cId="540357984" sldId="303"/>
            <ac:spMk id="13" creationId="{A88F843D-1C1B-C740-AC27-E3238D0F5F47}"/>
          </ac:spMkLst>
        </pc:spChg>
        <pc:spChg chg="add">
          <ac:chgData name="Samuel Kelly" userId="S::173943@pembrokeshire.ac.uk::214ba62e-c0e7-451c-ab7f-029a349b6fd9" providerId="AD" clId="Web-{64549D4C-38BB-F799-B7E9-9169B204780D}" dt="2022-04-20T18:11:01.944" v="18"/>
          <ac:spMkLst>
            <pc:docMk/>
            <pc:sldMk cId="540357984" sldId="303"/>
            <ac:spMk id="15" creationId="{44037D61-FFBD-0342-90C5-D1AD7C899B44}"/>
          </ac:spMkLst>
        </pc:spChg>
        <pc:spChg chg="add">
          <ac:chgData name="Samuel Kelly" userId="S::173943@pembrokeshire.ac.uk::214ba62e-c0e7-451c-ab7f-029a349b6fd9" providerId="AD" clId="Web-{64549D4C-38BB-F799-B7E9-9169B204780D}" dt="2022-04-20T18:11:01.944" v="18"/>
          <ac:spMkLst>
            <pc:docMk/>
            <pc:sldMk cId="540357984" sldId="303"/>
            <ac:spMk id="17" creationId="{A21C8291-E3D5-4240-8FF4-E5213CBCC453}"/>
          </ac:spMkLst>
        </pc:spChg>
        <pc:spChg chg="add">
          <ac:chgData name="Samuel Kelly" userId="S::173943@pembrokeshire.ac.uk::214ba62e-c0e7-451c-ab7f-029a349b6fd9" providerId="AD" clId="Web-{64549D4C-38BB-F799-B7E9-9169B204780D}" dt="2022-04-20T18:11:01.944" v="18"/>
          <ac:spMkLst>
            <pc:docMk/>
            <pc:sldMk cId="540357984" sldId="303"/>
            <ac:spMk id="19" creationId="{08B44AFE-C181-7047-8CC9-CA00BD385EEA}"/>
          </ac:spMkLst>
        </pc:spChg>
        <pc:picChg chg="add mod">
          <ac:chgData name="Samuel Kelly" userId="S::173943@pembrokeshire.ac.uk::214ba62e-c0e7-451c-ab7f-029a349b6fd9" providerId="AD" clId="Web-{64549D4C-38BB-F799-B7E9-9169B204780D}" dt="2022-04-20T18:11:01.944" v="18"/>
          <ac:picMkLst>
            <pc:docMk/>
            <pc:sldMk cId="540357984" sldId="303"/>
            <ac:picMk id="4" creationId="{519824F9-2E88-DB9A-7EEA-9BDB4F7CD624}"/>
          </ac:picMkLst>
        </pc:picChg>
      </pc:sldChg>
      <pc:sldChg chg="addSp modSp new">
        <pc:chgData name="Samuel Kelly" userId="S::173943@pembrokeshire.ac.uk::214ba62e-c0e7-451c-ab7f-029a349b6fd9" providerId="AD" clId="Web-{64549D4C-38BB-F799-B7E9-9169B204780D}" dt="2022-04-20T20:20:51.810" v="172" actId="1076"/>
        <pc:sldMkLst>
          <pc:docMk/>
          <pc:sldMk cId="2958429318" sldId="304"/>
        </pc:sldMkLst>
        <pc:spChg chg="mod">
          <ac:chgData name="Samuel Kelly" userId="S::173943@pembrokeshire.ac.uk::214ba62e-c0e7-451c-ab7f-029a349b6fd9" providerId="AD" clId="Web-{64549D4C-38BB-F799-B7E9-9169B204780D}" dt="2022-04-20T18:59:33.843" v="26" actId="20577"/>
          <ac:spMkLst>
            <pc:docMk/>
            <pc:sldMk cId="2958429318" sldId="304"/>
            <ac:spMk id="2" creationId="{F3ADDE6D-CAF3-8ABC-D18B-07CB10344316}"/>
          </ac:spMkLst>
        </pc:spChg>
        <pc:spChg chg="mod">
          <ac:chgData name="Samuel Kelly" userId="S::173943@pembrokeshire.ac.uk::214ba62e-c0e7-451c-ab7f-029a349b6fd9" providerId="AD" clId="Web-{64549D4C-38BB-F799-B7E9-9169B204780D}" dt="2022-04-20T19:39:38.771" v="106" actId="20577"/>
          <ac:spMkLst>
            <pc:docMk/>
            <pc:sldMk cId="2958429318" sldId="304"/>
            <ac:spMk id="3" creationId="{471CAE11-78AC-C69E-9125-996089026947}"/>
          </ac:spMkLst>
        </pc:spChg>
        <pc:spChg chg="add mod">
          <ac:chgData name="Samuel Kelly" userId="S::173943@pembrokeshire.ac.uk::214ba62e-c0e7-451c-ab7f-029a349b6fd9" providerId="AD" clId="Web-{64549D4C-38BB-F799-B7E9-9169B204780D}" dt="2022-04-20T20:20:51.810" v="172" actId="1076"/>
          <ac:spMkLst>
            <pc:docMk/>
            <pc:sldMk cId="2958429318" sldId="304"/>
            <ac:spMk id="5" creationId="{306E2EF2-8940-DCEB-D1EC-92C7EB3D01FC}"/>
          </ac:spMkLst>
        </pc:spChg>
        <pc:picChg chg="add mod">
          <ac:chgData name="Samuel Kelly" userId="S::173943@pembrokeshire.ac.uk::214ba62e-c0e7-451c-ab7f-029a349b6fd9" providerId="AD" clId="Web-{64549D4C-38BB-F799-B7E9-9169B204780D}" dt="2022-04-20T19:39:42.224" v="107" actId="14100"/>
          <ac:picMkLst>
            <pc:docMk/>
            <pc:sldMk cId="2958429318" sldId="304"/>
            <ac:picMk id="4" creationId="{D03F4CC3-D565-BA1D-7FE3-29EC1561185F}"/>
          </ac:picMkLst>
        </pc:picChg>
      </pc:sldChg>
      <pc:sldChg chg="addSp delSp modSp new mod ord setBg">
        <pc:chgData name="Samuel Kelly" userId="S::173943@pembrokeshire.ac.uk::214ba62e-c0e7-451c-ab7f-029a349b6fd9" providerId="AD" clId="Web-{64549D4C-38BB-F799-B7E9-9169B204780D}" dt="2022-04-20T20:20:42.951" v="168" actId="1076"/>
        <pc:sldMkLst>
          <pc:docMk/>
          <pc:sldMk cId="713957367" sldId="305"/>
        </pc:sldMkLst>
        <pc:spChg chg="mod">
          <ac:chgData name="Samuel Kelly" userId="S::173943@pembrokeshire.ac.uk::214ba62e-c0e7-451c-ab7f-029a349b6fd9" providerId="AD" clId="Web-{64549D4C-38BB-F799-B7E9-9169B204780D}" dt="2022-04-20T20:18:26.104" v="119"/>
          <ac:spMkLst>
            <pc:docMk/>
            <pc:sldMk cId="713957367" sldId="305"/>
            <ac:spMk id="2" creationId="{9A48DF70-17D4-B94C-C860-1470DC362705}"/>
          </ac:spMkLst>
        </pc:spChg>
        <pc:spChg chg="del mod">
          <ac:chgData name="Samuel Kelly" userId="S::173943@pembrokeshire.ac.uk::214ba62e-c0e7-451c-ab7f-029a349b6fd9" providerId="AD" clId="Web-{64549D4C-38BB-F799-B7E9-9169B204780D}" dt="2022-04-20T20:18:08.056" v="113"/>
          <ac:spMkLst>
            <pc:docMk/>
            <pc:sldMk cId="713957367" sldId="305"/>
            <ac:spMk id="3" creationId="{12655038-00E9-D784-B19A-0DA4804F5644}"/>
          </ac:spMkLst>
        </pc:spChg>
        <pc:spChg chg="add mod">
          <ac:chgData name="Samuel Kelly" userId="S::173943@pembrokeshire.ac.uk::214ba62e-c0e7-451c-ab7f-029a349b6fd9" providerId="AD" clId="Web-{64549D4C-38BB-F799-B7E9-9169B204780D}" dt="2022-04-20T20:20:42.951" v="168" actId="1076"/>
          <ac:spMkLst>
            <pc:docMk/>
            <pc:sldMk cId="713957367" sldId="305"/>
            <ac:spMk id="7" creationId="{80EBEA69-7E91-2649-D9BA-8164857F65B2}"/>
          </ac:spMkLst>
        </pc:spChg>
        <pc:spChg chg="add mod">
          <ac:chgData name="Samuel Kelly" userId="S::173943@pembrokeshire.ac.uk::214ba62e-c0e7-451c-ab7f-029a349b6fd9" providerId="AD" clId="Web-{64549D4C-38BB-F799-B7E9-9169B204780D}" dt="2022-04-20T20:20:14.794" v="160" actId="20577"/>
          <ac:spMkLst>
            <pc:docMk/>
            <pc:sldMk cId="713957367" sldId="305"/>
            <ac:spMk id="9" creationId="{25B27CEB-2D8F-51F0-79D5-2A71F33B6A5E}"/>
          </ac:spMkLst>
        </pc:spChg>
        <pc:spChg chg="add">
          <ac:chgData name="Samuel Kelly" userId="S::173943@pembrokeshire.ac.uk::214ba62e-c0e7-451c-ab7f-029a349b6fd9" providerId="AD" clId="Web-{64549D4C-38BB-F799-B7E9-9169B204780D}" dt="2022-04-20T20:18:26.104" v="119"/>
          <ac:spMkLst>
            <pc:docMk/>
            <pc:sldMk cId="713957367" sldId="305"/>
            <ac:spMk id="12" creationId="{23BB7E73-E730-42EA-AACE-D1E323EA547E}"/>
          </ac:spMkLst>
        </pc:spChg>
        <pc:spChg chg="add">
          <ac:chgData name="Samuel Kelly" userId="S::173943@pembrokeshire.ac.uk::214ba62e-c0e7-451c-ab7f-029a349b6fd9" providerId="AD" clId="Web-{64549D4C-38BB-F799-B7E9-9169B204780D}" dt="2022-04-20T20:18:26.104" v="119"/>
          <ac:spMkLst>
            <pc:docMk/>
            <pc:sldMk cId="713957367" sldId="305"/>
            <ac:spMk id="14" creationId="{F1F6C2E9-B316-4410-88E5-74F044FC3575}"/>
          </ac:spMkLst>
        </pc:spChg>
        <pc:spChg chg="add">
          <ac:chgData name="Samuel Kelly" userId="S::173943@pembrokeshire.ac.uk::214ba62e-c0e7-451c-ab7f-029a349b6fd9" providerId="AD" clId="Web-{64549D4C-38BB-F799-B7E9-9169B204780D}" dt="2022-04-20T20:18:26.104" v="119"/>
          <ac:spMkLst>
            <pc:docMk/>
            <pc:sldMk cId="713957367" sldId="305"/>
            <ac:spMk id="16" creationId="{83D07262-43A6-451F-9B19-77B943C6399D}"/>
          </ac:spMkLst>
        </pc:spChg>
        <pc:picChg chg="add mod ord">
          <ac:chgData name="Samuel Kelly" userId="S::173943@pembrokeshire.ac.uk::214ba62e-c0e7-451c-ab7f-029a349b6fd9" providerId="AD" clId="Web-{64549D4C-38BB-F799-B7E9-9169B204780D}" dt="2022-04-20T20:18:49.136" v="126" actId="14100"/>
          <ac:picMkLst>
            <pc:docMk/>
            <pc:sldMk cId="713957367" sldId="305"/>
            <ac:picMk id="4" creationId="{B140D0E8-BA72-F3A8-3D6C-309FB85F5DA9}"/>
          </ac:picMkLst>
        </pc:picChg>
        <pc:picChg chg="add mod">
          <ac:chgData name="Samuel Kelly" userId="S::173943@pembrokeshire.ac.uk::214ba62e-c0e7-451c-ab7f-029a349b6fd9" providerId="AD" clId="Web-{64549D4C-38BB-F799-B7E9-9169B204780D}" dt="2022-04-20T20:18:40.104" v="122" actId="1076"/>
          <ac:picMkLst>
            <pc:docMk/>
            <pc:sldMk cId="713957367" sldId="305"/>
            <ac:picMk id="5" creationId="{41DB8E1E-0F83-BF78-129F-1550E74A67A4}"/>
          </ac:picMkLst>
        </pc:picChg>
        <pc:picChg chg="add del mod">
          <ac:chgData name="Samuel Kelly" userId="S::173943@pembrokeshire.ac.uk::214ba62e-c0e7-451c-ab7f-029a349b6fd9" providerId="AD" clId="Web-{64549D4C-38BB-F799-B7E9-9169B204780D}" dt="2022-04-20T20:20:29.247" v="163"/>
          <ac:picMkLst>
            <pc:docMk/>
            <pc:sldMk cId="713957367" sldId="305"/>
            <ac:picMk id="6" creationId="{8A7235C1-B95F-4029-1E46-A560C6070B0F}"/>
          </ac:picMkLst>
        </pc:picChg>
      </pc:sldChg>
      <pc:sldChg chg="addSp modSp new">
        <pc:chgData name="Samuel Kelly" userId="S::173943@pembrokeshire.ac.uk::214ba62e-c0e7-451c-ab7f-029a349b6fd9" providerId="AD" clId="Web-{64549D4C-38BB-F799-B7E9-9169B204780D}" dt="2022-04-20T20:44:31.023" v="471" actId="1076"/>
        <pc:sldMkLst>
          <pc:docMk/>
          <pc:sldMk cId="3070177750" sldId="306"/>
        </pc:sldMkLst>
        <pc:spChg chg="mod">
          <ac:chgData name="Samuel Kelly" userId="S::173943@pembrokeshire.ac.uk::214ba62e-c0e7-451c-ab7f-029a349b6fd9" providerId="AD" clId="Web-{64549D4C-38BB-F799-B7E9-9169B204780D}" dt="2022-04-20T20:30:20.734" v="176" actId="20577"/>
          <ac:spMkLst>
            <pc:docMk/>
            <pc:sldMk cId="3070177750" sldId="306"/>
            <ac:spMk id="2" creationId="{B2331A6F-5C68-34D2-CB5D-379745767D41}"/>
          </ac:spMkLst>
        </pc:spChg>
        <pc:spChg chg="mod">
          <ac:chgData name="Samuel Kelly" userId="S::173943@pembrokeshire.ac.uk::214ba62e-c0e7-451c-ab7f-029a349b6fd9" providerId="AD" clId="Web-{64549D4C-38BB-F799-B7E9-9169B204780D}" dt="2022-04-20T20:36:25.337" v="331" actId="1076"/>
          <ac:spMkLst>
            <pc:docMk/>
            <pc:sldMk cId="3070177750" sldId="306"/>
            <ac:spMk id="3" creationId="{C765F38C-81B8-D99D-6212-1FC558B8D7B7}"/>
          </ac:spMkLst>
        </pc:spChg>
        <pc:spChg chg="add mod">
          <ac:chgData name="Samuel Kelly" userId="S::173943@pembrokeshire.ac.uk::214ba62e-c0e7-451c-ab7f-029a349b6fd9" providerId="AD" clId="Web-{64549D4C-38BB-F799-B7E9-9169B204780D}" dt="2022-04-20T20:36:18.024" v="330" actId="1076"/>
          <ac:spMkLst>
            <pc:docMk/>
            <pc:sldMk cId="3070177750" sldId="306"/>
            <ac:spMk id="5" creationId="{1AB2AD22-31BC-97D9-3BCE-A2C9FAF1CEC6}"/>
          </ac:spMkLst>
        </pc:spChg>
        <pc:spChg chg="add mod">
          <ac:chgData name="Samuel Kelly" userId="S::173943@pembrokeshire.ac.uk::214ba62e-c0e7-451c-ab7f-029a349b6fd9" providerId="AD" clId="Web-{64549D4C-38BB-F799-B7E9-9169B204780D}" dt="2022-04-20T20:44:31.023" v="471" actId="1076"/>
          <ac:spMkLst>
            <pc:docMk/>
            <pc:sldMk cId="3070177750" sldId="306"/>
            <ac:spMk id="6" creationId="{C86A59C3-4C41-E917-BAA9-9EEC1DC33CC3}"/>
          </ac:spMkLst>
        </pc:spChg>
        <pc:picChg chg="add mod">
          <ac:chgData name="Samuel Kelly" userId="S::173943@pembrokeshire.ac.uk::214ba62e-c0e7-451c-ab7f-029a349b6fd9" providerId="AD" clId="Web-{64549D4C-38BB-F799-B7E9-9169B204780D}" dt="2022-04-20T20:35:29.382" v="296" actId="14100"/>
          <ac:picMkLst>
            <pc:docMk/>
            <pc:sldMk cId="3070177750" sldId="306"/>
            <ac:picMk id="4" creationId="{9ED4D955-90DC-66B0-ADC1-4EA663248749}"/>
          </ac:picMkLst>
        </pc:picChg>
      </pc:sldChg>
      <pc:sldChg chg="addSp modSp new">
        <pc:chgData name="Samuel Kelly" userId="S::173943@pembrokeshire.ac.uk::214ba62e-c0e7-451c-ab7f-029a349b6fd9" providerId="AD" clId="Web-{64549D4C-38BB-F799-B7E9-9169B204780D}" dt="2022-04-20T20:44:37.945" v="475" actId="1076"/>
        <pc:sldMkLst>
          <pc:docMk/>
          <pc:sldMk cId="855609960" sldId="307"/>
        </pc:sldMkLst>
        <pc:spChg chg="mod">
          <ac:chgData name="Samuel Kelly" userId="S::173943@pembrokeshire.ac.uk::214ba62e-c0e7-451c-ab7f-029a349b6fd9" providerId="AD" clId="Web-{64549D4C-38BB-F799-B7E9-9169B204780D}" dt="2022-04-20T20:42:15.364" v="341" actId="20577"/>
          <ac:spMkLst>
            <pc:docMk/>
            <pc:sldMk cId="855609960" sldId="307"/>
            <ac:spMk id="2" creationId="{BEF1C8CD-4F6B-3E5E-6EAF-00AC9E230EEA}"/>
          </ac:spMkLst>
        </pc:spChg>
        <pc:spChg chg="mod">
          <ac:chgData name="Samuel Kelly" userId="S::173943@pembrokeshire.ac.uk::214ba62e-c0e7-451c-ab7f-029a349b6fd9" providerId="AD" clId="Web-{64549D4C-38BB-F799-B7E9-9169B204780D}" dt="2022-04-20T20:44:20.085" v="467" actId="20577"/>
          <ac:spMkLst>
            <pc:docMk/>
            <pc:sldMk cId="855609960" sldId="307"/>
            <ac:spMk id="3" creationId="{6ECA20AA-95D3-F022-26E5-A9A6BC6E4699}"/>
          </ac:spMkLst>
        </pc:spChg>
        <pc:spChg chg="add mod">
          <ac:chgData name="Samuel Kelly" userId="S::173943@pembrokeshire.ac.uk::214ba62e-c0e7-451c-ab7f-029a349b6fd9" providerId="AD" clId="Web-{64549D4C-38BB-F799-B7E9-9169B204780D}" dt="2022-04-20T20:44:37.945" v="475" actId="1076"/>
          <ac:spMkLst>
            <pc:docMk/>
            <pc:sldMk cId="855609960" sldId="307"/>
            <ac:spMk id="4" creationId="{CB28FFFD-3968-262A-F5AE-A3821A83F31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4:43:48.204" idx="1">
    <p:pos x="10" y="10"/>
    <p:text>Work as part of a team to design and implement a practical solution and pitch a new business initiative.</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find-and-update.company-information.service.gov.uk/company-name-availability"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v.uk/government/organisations/companies-house"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usinesstown.com/how-to-write-an-effective-slogan/"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 was the designer of the group, so I created anything graphical which was required by the business, such as the logo and slogan which can be seen here. I additionally created a small selection of desk designs in different materials for use within the desk designer prototype, which can also be seen here. The next three slides contain three promotional advertisements which I made for the business, which may or may not be used depending on the team's reactions. They were also made to potentially be used within the website.</a:t>
            </a:r>
          </a:p>
          <a:p>
            <a:r>
              <a:rPr lang="en-US">
                <a:ea typeface="Calibri"/>
                <a:cs typeface="Calibri"/>
              </a:rPr>
              <a:t>Rhys.</a:t>
            </a:r>
          </a:p>
        </p:txBody>
      </p:sp>
      <p:sp>
        <p:nvSpPr>
          <p:cNvPr id="4" name="Slide Number Placeholder 3"/>
          <p:cNvSpPr>
            <a:spLocks noGrp="1"/>
          </p:cNvSpPr>
          <p:nvPr>
            <p:ph type="sldNum" sz="quarter" idx="5"/>
          </p:nvPr>
        </p:nvSpPr>
        <p:spPr/>
        <p:txBody>
          <a:bodyPr/>
          <a:lstStyle/>
          <a:p>
            <a:fld id="{BE93EEC2-BD02-4212-B3EC-E47584F2DDC0}" type="slidenum">
              <a:rPr lang="en-US"/>
              <a:t>8</a:t>
            </a:fld>
            <a:endParaRPr lang="en-US"/>
          </a:p>
        </p:txBody>
      </p:sp>
    </p:spTree>
    <p:extLst>
      <p:ext uri="{BB962C8B-B14F-4D97-AF65-F5344CB8AC3E}">
        <p14:creationId xmlns:p14="http://schemas.microsoft.com/office/powerpoint/2010/main" val="3740848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Website Reference:</a:t>
            </a:r>
          </a:p>
          <a:p>
            <a:r>
              <a:rPr lang="en-US">
                <a:hlinkClick r:id="rId3"/>
              </a:rPr>
              <a:t>https://find-and-update.company-information.service.gov.uk/company-name-availability</a:t>
            </a:r>
          </a:p>
          <a:p>
            <a:r>
              <a:rPr lang="en-US">
                <a:cs typeface="Calibri"/>
              </a:rPr>
              <a:t>Publisher – The UK Government</a:t>
            </a:r>
          </a:p>
          <a:p>
            <a:r>
              <a:rPr lang="en-US"/>
              <a:t>Built by </a:t>
            </a:r>
            <a:r>
              <a:rPr lang="en-US">
                <a:hlinkClick r:id="rId4"/>
              </a:rPr>
              <a:t>Companies House</a:t>
            </a:r>
            <a:endParaRPr lang="en-US"/>
          </a:p>
          <a:p>
            <a:r>
              <a:rPr lang="en-US">
                <a:cs typeface="Calibri"/>
              </a:rPr>
              <a:t>Name – gov.uk</a:t>
            </a:r>
          </a:p>
          <a:p>
            <a:r>
              <a:rPr lang="en-US">
                <a:cs typeface="Calibri"/>
              </a:rPr>
              <a:t>Accessed 04/01/2022</a:t>
            </a:r>
          </a:p>
        </p:txBody>
      </p:sp>
      <p:sp>
        <p:nvSpPr>
          <p:cNvPr id="4" name="Slide Number Placeholder 3"/>
          <p:cNvSpPr>
            <a:spLocks noGrp="1"/>
          </p:cNvSpPr>
          <p:nvPr>
            <p:ph type="sldNum" sz="quarter" idx="5"/>
          </p:nvPr>
        </p:nvSpPr>
        <p:spPr/>
        <p:txBody>
          <a:bodyPr/>
          <a:lstStyle/>
          <a:p>
            <a:fld id="{BE93EEC2-BD02-4212-B3EC-E47584F2DDC0}" type="slidenum">
              <a:rPr lang="en-US"/>
              <a:t>12</a:t>
            </a:fld>
            <a:endParaRPr lang="en-US"/>
          </a:p>
        </p:txBody>
      </p:sp>
    </p:spTree>
    <p:extLst>
      <p:ext uri="{BB962C8B-B14F-4D97-AF65-F5344CB8AC3E}">
        <p14:creationId xmlns:p14="http://schemas.microsoft.com/office/powerpoint/2010/main" val="42081669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Website Reference:</a:t>
            </a:r>
          </a:p>
          <a:p>
            <a:r>
              <a:rPr lang="en-GB">
                <a:hlinkClick r:id="rId3"/>
              </a:rPr>
              <a:t>https://www.businesstown.com/how-to-write-an-effective-slogan/</a:t>
            </a:r>
          </a:p>
          <a:p>
            <a:r>
              <a:rPr lang="en-US"/>
              <a:t>Publisher – Dan Taylor</a:t>
            </a:r>
            <a:endParaRPr lang="en-US">
              <a:cs typeface="Calibri"/>
            </a:endParaRPr>
          </a:p>
          <a:p>
            <a:r>
              <a:rPr lang="en-US">
                <a:cs typeface="Calibri"/>
              </a:rPr>
              <a:t>Company – </a:t>
            </a:r>
            <a:r>
              <a:rPr lang="en-US" err="1">
                <a:cs typeface="Calibri"/>
              </a:rPr>
              <a:t>BusinessTown</a:t>
            </a:r>
            <a:r>
              <a:rPr lang="en-US">
                <a:cs typeface="Calibri"/>
              </a:rPr>
              <a:t> LLC</a:t>
            </a:r>
            <a:endParaRPr lang="en-US"/>
          </a:p>
          <a:p>
            <a:r>
              <a:rPr lang="en-US"/>
              <a:t>Name – businesstown.com</a:t>
            </a:r>
            <a:endParaRPr lang="en-US">
              <a:cs typeface="Calibri"/>
            </a:endParaRPr>
          </a:p>
          <a:p>
            <a:r>
              <a:rPr lang="en-US"/>
              <a:t>Accessed 05/01/2022</a:t>
            </a:r>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14</a:t>
            </a:fld>
            <a:endParaRPr lang="en-US"/>
          </a:p>
        </p:txBody>
      </p:sp>
    </p:spTree>
    <p:extLst>
      <p:ext uri="{BB962C8B-B14F-4D97-AF65-F5344CB8AC3E}">
        <p14:creationId xmlns:p14="http://schemas.microsoft.com/office/powerpoint/2010/main" val="3526254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Book Reference:</a:t>
            </a:r>
            <a:endParaRPr lang="en-US"/>
          </a:p>
          <a:p>
            <a:r>
              <a:rPr lang="en-US"/>
              <a:t>BTEC First Business</a:t>
            </a:r>
            <a:endParaRPr lang="en-US">
              <a:cs typeface="Calibri" panose="020F0502020204030204"/>
            </a:endParaRPr>
          </a:p>
          <a:p>
            <a:r>
              <a:rPr lang="en-US"/>
              <a:t>Charlotte </a:t>
            </a:r>
            <a:r>
              <a:rPr lang="en-US" err="1"/>
              <a:t>Bagley;Andrew</a:t>
            </a:r>
            <a:r>
              <a:rPr lang="en-US"/>
              <a:t> </a:t>
            </a:r>
            <a:r>
              <a:rPr lang="en-US" err="1"/>
              <a:t>Deans;Louise</a:t>
            </a:r>
            <a:r>
              <a:rPr lang="en-US"/>
              <a:t> Stubbs</a:t>
            </a:r>
            <a:endParaRPr lang="en-US">
              <a:cs typeface="Calibri"/>
            </a:endParaRPr>
          </a:p>
          <a:p>
            <a:r>
              <a:rPr lang="en-US"/>
              <a:t>Collins 2013-02-26</a:t>
            </a:r>
            <a:endParaRPr lang="en-US">
              <a:cs typeface="Calibri"/>
            </a:endParaRPr>
          </a:p>
          <a:p>
            <a:r>
              <a:rPr lang="en-US"/>
              <a:t>9780007479795</a:t>
            </a:r>
            <a:endParaRPr lang="en-US">
              <a:cs typeface="Calibri"/>
            </a:endParaRPr>
          </a:p>
          <a:p>
            <a:r>
              <a:rPr lang="en-US">
                <a:cs typeface="Calibri"/>
              </a:rPr>
              <a:t>Pages 32-34</a:t>
            </a:r>
          </a:p>
          <a:p>
            <a:r>
              <a:rPr lang="en-US">
                <a:cs typeface="Calibri"/>
              </a:rPr>
              <a:t>Accessed 06/01/2022</a:t>
            </a:r>
          </a:p>
        </p:txBody>
      </p:sp>
      <p:sp>
        <p:nvSpPr>
          <p:cNvPr id="4" name="Slide Number Placeholder 3"/>
          <p:cNvSpPr>
            <a:spLocks noGrp="1"/>
          </p:cNvSpPr>
          <p:nvPr>
            <p:ph type="sldNum" sz="quarter" idx="5"/>
          </p:nvPr>
        </p:nvSpPr>
        <p:spPr/>
        <p:txBody>
          <a:bodyPr/>
          <a:lstStyle/>
          <a:p>
            <a:fld id="{BE93EEC2-BD02-4212-B3EC-E47584F2DDC0}" type="slidenum">
              <a:rPr lang="en-US"/>
              <a:t>15</a:t>
            </a:fld>
            <a:endParaRPr lang="en-US"/>
          </a:p>
        </p:txBody>
      </p:sp>
    </p:spTree>
    <p:extLst>
      <p:ext uri="{BB962C8B-B14F-4D97-AF65-F5344CB8AC3E}">
        <p14:creationId xmlns:p14="http://schemas.microsoft.com/office/powerpoint/2010/main" val="3089753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Objectives:</a:t>
            </a:r>
          </a:p>
          <a:p>
            <a:r>
              <a:rPr lang="en-US" dirty="0">
                <a:cs typeface="Calibri"/>
              </a:rPr>
              <a:t>First twenty desks – as a business with a huge lack in finances, selling our first few desks would help us in having enough finances to make more desks. After around the first twenty, we should be in a more comfortable position to produce more desks.</a:t>
            </a:r>
          </a:p>
          <a:p>
            <a:r>
              <a:rPr lang="en-US" dirty="0">
                <a:cs typeface="Calibri"/>
              </a:rPr>
              <a:t>Good reputation – we want to make quality desks, therefore we want our customers to agree that we are supplying quality desks. As long as the customers are happy with the products, we should slowly gain a good reputation through customer reviews and opinions.</a:t>
            </a:r>
          </a:p>
          <a:p>
            <a:r>
              <a:rPr lang="en-US" dirty="0">
                <a:cs typeface="Calibri"/>
              </a:rPr>
              <a:t>Survival – it would be preferable for the business to survive, so that we can continue to follow our mission statement and goals, and so that workers in the business can earn a living doing what they enjoy.</a:t>
            </a:r>
          </a:p>
          <a:p>
            <a:endParaRPr lang="en-US" dirty="0">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16</a:t>
            </a:fld>
            <a:endParaRPr lang="en-US"/>
          </a:p>
        </p:txBody>
      </p:sp>
    </p:spTree>
    <p:extLst>
      <p:ext uri="{BB962C8B-B14F-4D97-AF65-F5344CB8AC3E}">
        <p14:creationId xmlns:p14="http://schemas.microsoft.com/office/powerpoint/2010/main" val="3605568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hyperlink" Target="https://find-and-update.company-information.service.gov.uk/company-name-availability"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businesstown.com/how-to-write-an-effective-slogan/"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with medium confidence">
            <a:extLst>
              <a:ext uri="{FF2B5EF4-FFF2-40B4-BE49-F238E27FC236}">
                <a16:creationId xmlns:a16="http://schemas.microsoft.com/office/drawing/2014/main" id="{BEDA4CF8-A62A-99E6-4FD0-A297F7E77C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7655" y="235131"/>
            <a:ext cx="5339853" cy="3337409"/>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EC1AB41B-676F-3BDB-DFD5-773B032BD1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2976812"/>
            <a:ext cx="5673814" cy="3546134"/>
          </a:xfrm>
          <a:prstGeom prst="rect">
            <a:avLst/>
          </a:prstGeom>
        </p:spPr>
      </p:pic>
      <p:sp>
        <p:nvSpPr>
          <p:cNvPr id="6" name="TextBox 5">
            <a:extLst>
              <a:ext uri="{FF2B5EF4-FFF2-40B4-BE49-F238E27FC236}">
                <a16:creationId xmlns:a16="http://schemas.microsoft.com/office/drawing/2014/main" id="{06DC3563-A57E-6C05-112C-798BC98BA0BB}"/>
              </a:ext>
            </a:extLst>
          </p:cNvPr>
          <p:cNvSpPr txBox="1"/>
          <p:nvPr/>
        </p:nvSpPr>
        <p:spPr>
          <a:xfrm>
            <a:off x="1234535" y="5140041"/>
            <a:ext cx="1940312" cy="369332"/>
          </a:xfrm>
          <a:prstGeom prst="rect">
            <a:avLst/>
          </a:prstGeom>
          <a:noFill/>
          <a:ln>
            <a:solidFill>
              <a:srgbClr val="FF0000"/>
            </a:solidFill>
          </a:ln>
        </p:spPr>
        <p:txBody>
          <a:bodyPr wrap="square" rtlCol="0">
            <a:spAutoFit/>
          </a:bodyPr>
          <a:lstStyle/>
          <a:p>
            <a:r>
              <a:rPr lang="en-US"/>
              <a:t>HTML file </a:t>
            </a:r>
          </a:p>
        </p:txBody>
      </p:sp>
      <p:cxnSp>
        <p:nvCxnSpPr>
          <p:cNvPr id="7" name="Straight Arrow Connector 6">
            <a:extLst>
              <a:ext uri="{FF2B5EF4-FFF2-40B4-BE49-F238E27FC236}">
                <a16:creationId xmlns:a16="http://schemas.microsoft.com/office/drawing/2014/main" id="{32C52120-E271-480E-B50D-CBA2FC8B2EA8}"/>
              </a:ext>
            </a:extLst>
          </p:cNvPr>
          <p:cNvCxnSpPr>
            <a:cxnSpLocks/>
          </p:cNvCxnSpPr>
          <p:nvPr/>
        </p:nvCxnSpPr>
        <p:spPr>
          <a:xfrm flipV="1">
            <a:off x="1817649" y="4345272"/>
            <a:ext cx="211873" cy="68613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B63B585D-D15E-277F-B399-8E77777E0088}"/>
              </a:ext>
            </a:extLst>
          </p:cNvPr>
          <p:cNvSpPr txBox="1"/>
          <p:nvPr/>
        </p:nvSpPr>
        <p:spPr>
          <a:xfrm>
            <a:off x="7306645" y="892003"/>
            <a:ext cx="3480418" cy="646331"/>
          </a:xfrm>
          <a:prstGeom prst="rect">
            <a:avLst/>
          </a:prstGeom>
          <a:solidFill>
            <a:schemeClr val="bg1"/>
          </a:solidFill>
          <a:ln>
            <a:solidFill>
              <a:srgbClr val="FF0000"/>
            </a:solidFill>
          </a:ln>
        </p:spPr>
        <p:txBody>
          <a:bodyPr wrap="square" rtlCol="0">
            <a:spAutoFit/>
          </a:bodyPr>
          <a:lstStyle/>
          <a:p>
            <a:r>
              <a:rPr lang="en-US"/>
              <a:t>JS for responsive navigation bar</a:t>
            </a:r>
          </a:p>
        </p:txBody>
      </p:sp>
      <p:cxnSp>
        <p:nvCxnSpPr>
          <p:cNvPr id="9" name="Straight Arrow Connector 8">
            <a:extLst>
              <a:ext uri="{FF2B5EF4-FFF2-40B4-BE49-F238E27FC236}">
                <a16:creationId xmlns:a16="http://schemas.microsoft.com/office/drawing/2014/main" id="{AFEBB353-1FB1-BD06-22B5-3E9A9F00CD4F}"/>
              </a:ext>
            </a:extLst>
          </p:cNvPr>
          <p:cNvCxnSpPr>
            <a:cxnSpLocks/>
          </p:cNvCxnSpPr>
          <p:nvPr/>
        </p:nvCxnSpPr>
        <p:spPr>
          <a:xfrm flipH="1">
            <a:off x="8586439" y="1987017"/>
            <a:ext cx="241610" cy="80703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1027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with medium confidence">
            <a:extLst>
              <a:ext uri="{FF2B5EF4-FFF2-40B4-BE49-F238E27FC236}">
                <a16:creationId xmlns:a16="http://schemas.microsoft.com/office/drawing/2014/main" id="{F529C843-C7FE-5F39-E785-55E99225ED6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36" t="10719"/>
          <a:stretch/>
        </p:blipFill>
        <p:spPr>
          <a:xfrm>
            <a:off x="553397" y="2874158"/>
            <a:ext cx="5626500" cy="3224931"/>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634D3CC8-45DA-4F23-28E8-12F2703C1E9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636" t="10719"/>
          <a:stretch/>
        </p:blipFill>
        <p:spPr>
          <a:xfrm>
            <a:off x="6289288" y="2871439"/>
            <a:ext cx="5622485" cy="3222292"/>
          </a:xfrm>
          <a:prstGeom prst="rect">
            <a:avLst/>
          </a:prstGeom>
        </p:spPr>
      </p:pic>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lstStyle/>
          <a:p>
            <a:r>
              <a:rPr lang="en-US"/>
              <a:t>Development – Early Stages</a:t>
            </a:r>
          </a:p>
        </p:txBody>
      </p:sp>
    </p:spTree>
    <p:extLst>
      <p:ext uri="{BB962C8B-B14F-4D97-AF65-F5344CB8AC3E}">
        <p14:creationId xmlns:p14="http://schemas.microsoft.com/office/powerpoint/2010/main" val="1471076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fontScale="90000"/>
          </a:bodyPr>
          <a:lstStyle/>
          <a:p>
            <a:r>
              <a:rPr lang="en-US"/>
              <a:t>Demo – index page made by James, </a:t>
            </a:r>
            <a:r>
              <a:rPr lang="en-US" err="1"/>
              <a:t>css</a:t>
            </a:r>
            <a:r>
              <a:rPr lang="en-US"/>
              <a:t> by Sam, Designs by Rhys</a:t>
            </a:r>
          </a:p>
        </p:txBody>
      </p:sp>
      <p:pic>
        <p:nvPicPr>
          <p:cNvPr id="7" name="Picture 7" descr="Graphical user interface, text, application&#10;&#10;Description automatically generated">
            <a:extLst>
              <a:ext uri="{FF2B5EF4-FFF2-40B4-BE49-F238E27FC236}">
                <a16:creationId xmlns:a16="http://schemas.microsoft.com/office/drawing/2014/main" id="{87C0332C-AB4F-7F0A-4B74-70390CAF8710}"/>
              </a:ext>
            </a:extLst>
          </p:cNvPr>
          <p:cNvPicPr>
            <a:picLocks noChangeAspect="1"/>
          </p:cNvPicPr>
          <p:nvPr/>
        </p:nvPicPr>
        <p:blipFill>
          <a:blip r:embed="rId2"/>
          <a:stretch>
            <a:fillRect/>
          </a:stretch>
        </p:blipFill>
        <p:spPr>
          <a:xfrm>
            <a:off x="310551" y="2232546"/>
            <a:ext cx="2743200" cy="3830644"/>
          </a:xfrm>
          <a:prstGeom prst="rect">
            <a:avLst/>
          </a:prstGeom>
        </p:spPr>
      </p:pic>
      <p:pic>
        <p:nvPicPr>
          <p:cNvPr id="8" name="Picture 8">
            <a:extLst>
              <a:ext uri="{FF2B5EF4-FFF2-40B4-BE49-F238E27FC236}">
                <a16:creationId xmlns:a16="http://schemas.microsoft.com/office/drawing/2014/main" id="{9D11ED2D-BBD4-AE22-862C-F28EFA908755}"/>
              </a:ext>
            </a:extLst>
          </p:cNvPr>
          <p:cNvPicPr>
            <a:picLocks noChangeAspect="1"/>
          </p:cNvPicPr>
          <p:nvPr/>
        </p:nvPicPr>
        <p:blipFill>
          <a:blip r:embed="rId3"/>
          <a:stretch>
            <a:fillRect/>
          </a:stretch>
        </p:blipFill>
        <p:spPr>
          <a:xfrm>
            <a:off x="3200400" y="2232546"/>
            <a:ext cx="2743200" cy="3830644"/>
          </a:xfrm>
          <a:prstGeom prst="rect">
            <a:avLst/>
          </a:prstGeom>
        </p:spPr>
      </p:pic>
      <p:pic>
        <p:nvPicPr>
          <p:cNvPr id="9" name="Picture 9">
            <a:extLst>
              <a:ext uri="{FF2B5EF4-FFF2-40B4-BE49-F238E27FC236}">
                <a16:creationId xmlns:a16="http://schemas.microsoft.com/office/drawing/2014/main" id="{6A4D4D80-87C0-F717-32C4-BB258436F9CF}"/>
              </a:ext>
            </a:extLst>
          </p:cNvPr>
          <p:cNvPicPr>
            <a:picLocks noChangeAspect="1"/>
          </p:cNvPicPr>
          <p:nvPr/>
        </p:nvPicPr>
        <p:blipFill>
          <a:blip r:embed="rId4"/>
          <a:stretch>
            <a:fillRect/>
          </a:stretch>
        </p:blipFill>
        <p:spPr>
          <a:xfrm>
            <a:off x="6162136" y="2232546"/>
            <a:ext cx="2743200" cy="3830644"/>
          </a:xfrm>
          <a:prstGeom prst="rect">
            <a:avLst/>
          </a:prstGeom>
        </p:spPr>
      </p:pic>
      <p:pic>
        <p:nvPicPr>
          <p:cNvPr id="10" name="Picture 10" descr="Text&#10;&#10;Description automatically generated">
            <a:extLst>
              <a:ext uri="{FF2B5EF4-FFF2-40B4-BE49-F238E27FC236}">
                <a16:creationId xmlns:a16="http://schemas.microsoft.com/office/drawing/2014/main" id="{EBCF44D2-8218-C063-BE9F-40C8AA7A4C68}"/>
              </a:ext>
            </a:extLst>
          </p:cNvPr>
          <p:cNvPicPr>
            <a:picLocks noChangeAspect="1"/>
          </p:cNvPicPr>
          <p:nvPr/>
        </p:nvPicPr>
        <p:blipFill>
          <a:blip r:embed="rId5"/>
          <a:stretch>
            <a:fillRect/>
          </a:stretch>
        </p:blipFill>
        <p:spPr>
          <a:xfrm>
            <a:off x="9080740" y="2232546"/>
            <a:ext cx="2743200" cy="3830644"/>
          </a:xfrm>
          <a:prstGeom prst="rect">
            <a:avLst/>
          </a:prstGeom>
        </p:spPr>
      </p:pic>
    </p:spTree>
    <p:extLst>
      <p:ext uri="{BB962C8B-B14F-4D97-AF65-F5344CB8AC3E}">
        <p14:creationId xmlns:p14="http://schemas.microsoft.com/office/powerpoint/2010/main" val="3431621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a:bodyPr>
          <a:lstStyle/>
          <a:p>
            <a:r>
              <a:rPr lang="en-US"/>
              <a:t>Demo – About page made by Scott, </a:t>
            </a:r>
            <a:r>
              <a:rPr lang="en-US" err="1"/>
              <a:t>css</a:t>
            </a:r>
            <a:r>
              <a:rPr lang="en-US"/>
              <a:t> by Sam, Slogan by Rhys</a:t>
            </a:r>
          </a:p>
        </p:txBody>
      </p:sp>
      <p:pic>
        <p:nvPicPr>
          <p:cNvPr id="3" name="Picture 3" descr="Graphical user interface, application&#10;&#10;Description automatically generated">
            <a:extLst>
              <a:ext uri="{FF2B5EF4-FFF2-40B4-BE49-F238E27FC236}">
                <a16:creationId xmlns:a16="http://schemas.microsoft.com/office/drawing/2014/main" id="{ACBEBC92-DFF9-DEF6-F44A-786A9112F352}"/>
              </a:ext>
            </a:extLst>
          </p:cNvPr>
          <p:cNvPicPr>
            <a:picLocks noChangeAspect="1"/>
          </p:cNvPicPr>
          <p:nvPr/>
        </p:nvPicPr>
        <p:blipFill>
          <a:blip r:embed="rId2"/>
          <a:stretch>
            <a:fillRect/>
          </a:stretch>
        </p:blipFill>
        <p:spPr>
          <a:xfrm>
            <a:off x="224287" y="2232546"/>
            <a:ext cx="2743200" cy="3830644"/>
          </a:xfrm>
          <a:prstGeom prst="rect">
            <a:avLst/>
          </a:prstGeom>
        </p:spPr>
      </p:pic>
      <p:pic>
        <p:nvPicPr>
          <p:cNvPr id="4" name="Picture 4" descr="Text&#10;&#10;Description automatically generated">
            <a:extLst>
              <a:ext uri="{FF2B5EF4-FFF2-40B4-BE49-F238E27FC236}">
                <a16:creationId xmlns:a16="http://schemas.microsoft.com/office/drawing/2014/main" id="{C796C270-BAAB-E586-E859-AD6033F7DF70}"/>
              </a:ext>
            </a:extLst>
          </p:cNvPr>
          <p:cNvPicPr>
            <a:picLocks noChangeAspect="1"/>
          </p:cNvPicPr>
          <p:nvPr/>
        </p:nvPicPr>
        <p:blipFill>
          <a:blip r:embed="rId3"/>
          <a:stretch>
            <a:fillRect/>
          </a:stretch>
        </p:blipFill>
        <p:spPr>
          <a:xfrm>
            <a:off x="3099758" y="2232546"/>
            <a:ext cx="2743200" cy="3830644"/>
          </a:xfrm>
          <a:prstGeom prst="rect">
            <a:avLst/>
          </a:prstGeom>
        </p:spPr>
      </p:pic>
      <p:pic>
        <p:nvPicPr>
          <p:cNvPr id="5" name="Picture 5">
            <a:extLst>
              <a:ext uri="{FF2B5EF4-FFF2-40B4-BE49-F238E27FC236}">
                <a16:creationId xmlns:a16="http://schemas.microsoft.com/office/drawing/2014/main" id="{902F6629-876F-7E90-B51E-EFF9F9DBF241}"/>
              </a:ext>
            </a:extLst>
          </p:cNvPr>
          <p:cNvPicPr>
            <a:picLocks noChangeAspect="1"/>
          </p:cNvPicPr>
          <p:nvPr/>
        </p:nvPicPr>
        <p:blipFill>
          <a:blip r:embed="rId4"/>
          <a:stretch>
            <a:fillRect/>
          </a:stretch>
        </p:blipFill>
        <p:spPr>
          <a:xfrm>
            <a:off x="5960853" y="2232546"/>
            <a:ext cx="2743200" cy="3830644"/>
          </a:xfrm>
          <a:prstGeom prst="rect">
            <a:avLst/>
          </a:prstGeom>
        </p:spPr>
      </p:pic>
      <p:pic>
        <p:nvPicPr>
          <p:cNvPr id="6" name="Picture 10" descr="Graphical user interface, text, website&#10;&#10;Description automatically generated">
            <a:extLst>
              <a:ext uri="{FF2B5EF4-FFF2-40B4-BE49-F238E27FC236}">
                <a16:creationId xmlns:a16="http://schemas.microsoft.com/office/drawing/2014/main" id="{0A0D574E-F1E1-6B74-65CA-23DEBA6D27B5}"/>
              </a:ext>
            </a:extLst>
          </p:cNvPr>
          <p:cNvPicPr>
            <a:picLocks noChangeAspect="1"/>
          </p:cNvPicPr>
          <p:nvPr/>
        </p:nvPicPr>
        <p:blipFill>
          <a:blip r:embed="rId5"/>
          <a:stretch>
            <a:fillRect/>
          </a:stretch>
        </p:blipFill>
        <p:spPr>
          <a:xfrm>
            <a:off x="8821947" y="2232546"/>
            <a:ext cx="2743200" cy="3830644"/>
          </a:xfrm>
          <a:prstGeom prst="rect">
            <a:avLst/>
          </a:prstGeom>
        </p:spPr>
      </p:pic>
    </p:spTree>
    <p:extLst>
      <p:ext uri="{BB962C8B-B14F-4D97-AF65-F5344CB8AC3E}">
        <p14:creationId xmlns:p14="http://schemas.microsoft.com/office/powerpoint/2010/main" val="345837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a:bodyPr>
          <a:lstStyle/>
          <a:p>
            <a:r>
              <a:rPr lang="en-US"/>
              <a:t>Demo – Desk Designer made by Jake</a:t>
            </a:r>
          </a:p>
        </p:txBody>
      </p:sp>
      <p:pic>
        <p:nvPicPr>
          <p:cNvPr id="8" name="Picture 4" descr="A picture containing rectangle&#10;&#10;Description automatically generated">
            <a:extLst>
              <a:ext uri="{FF2B5EF4-FFF2-40B4-BE49-F238E27FC236}">
                <a16:creationId xmlns:a16="http://schemas.microsoft.com/office/drawing/2014/main" id="{BA63F4FA-8841-039A-0A11-C26258D50758}"/>
              </a:ext>
            </a:extLst>
          </p:cNvPr>
          <p:cNvPicPr>
            <a:picLocks noChangeAspect="1"/>
          </p:cNvPicPr>
          <p:nvPr/>
        </p:nvPicPr>
        <p:blipFill>
          <a:blip r:embed="rId2"/>
          <a:stretch>
            <a:fillRect/>
          </a:stretch>
        </p:blipFill>
        <p:spPr>
          <a:xfrm>
            <a:off x="3435456" y="1819168"/>
            <a:ext cx="6721344" cy="4439893"/>
          </a:xfrm>
          <a:prstGeom prst="rect">
            <a:avLst/>
          </a:prstGeom>
        </p:spPr>
      </p:pic>
    </p:spTree>
    <p:extLst>
      <p:ext uri="{BB962C8B-B14F-4D97-AF65-F5344CB8AC3E}">
        <p14:creationId xmlns:p14="http://schemas.microsoft.com/office/powerpoint/2010/main" val="2585615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3" name="Picture 3" descr="Text, whiteboard&#10;&#10;Description automatically generated">
            <a:extLst>
              <a:ext uri="{FF2B5EF4-FFF2-40B4-BE49-F238E27FC236}">
                <a16:creationId xmlns:a16="http://schemas.microsoft.com/office/drawing/2014/main" id="{EE51FAD1-44A8-4A35-979B-05B65E8D6F53}"/>
              </a:ext>
            </a:extLst>
          </p:cNvPr>
          <p:cNvPicPr>
            <a:picLocks noChangeAspect="1"/>
          </p:cNvPicPr>
          <p:nvPr/>
        </p:nvPicPr>
        <p:blipFill>
          <a:blip r:embed="rId2"/>
          <a:stretch>
            <a:fillRect/>
          </a:stretch>
        </p:blipFill>
        <p:spPr>
          <a:xfrm>
            <a:off x="3372928" y="1600253"/>
            <a:ext cx="5460520" cy="3657495"/>
          </a:xfrm>
          <a:prstGeom prst="rect">
            <a:avLst/>
          </a:prstGeom>
        </p:spPr>
      </p:pic>
    </p:spTree>
    <p:extLst>
      <p:ext uri="{BB962C8B-B14F-4D97-AF65-F5344CB8AC3E}">
        <p14:creationId xmlns:p14="http://schemas.microsoft.com/office/powerpoint/2010/main" val="27882448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Rhys' Contribution to the Prototype</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4" name="Picture 4" descr="Diagram&#10;&#10;Description automatically generated">
            <a:extLst>
              <a:ext uri="{FF2B5EF4-FFF2-40B4-BE49-F238E27FC236}">
                <a16:creationId xmlns:a16="http://schemas.microsoft.com/office/drawing/2014/main" id="{2F281CA5-1D10-5C20-61D8-E192DDB1E139}"/>
              </a:ext>
            </a:extLst>
          </p:cNvPr>
          <p:cNvPicPr>
            <a:picLocks noChangeAspect="1"/>
          </p:cNvPicPr>
          <p:nvPr/>
        </p:nvPicPr>
        <p:blipFill>
          <a:blip r:embed="rId3"/>
          <a:stretch>
            <a:fillRect/>
          </a:stretch>
        </p:blipFill>
        <p:spPr>
          <a:xfrm>
            <a:off x="1257925" y="4214554"/>
            <a:ext cx="6415790" cy="2132714"/>
          </a:xfrm>
          <a:prstGeom prst="rect">
            <a:avLst/>
          </a:prstGeom>
        </p:spPr>
      </p:pic>
      <p:pic>
        <p:nvPicPr>
          <p:cNvPr id="5" name="Picture 6" descr="Diagram&#10;&#10;Description automatically generated">
            <a:extLst>
              <a:ext uri="{FF2B5EF4-FFF2-40B4-BE49-F238E27FC236}">
                <a16:creationId xmlns:a16="http://schemas.microsoft.com/office/drawing/2014/main" id="{D5455722-3BF7-37CE-C4AD-F2CC8E0DBF86}"/>
              </a:ext>
            </a:extLst>
          </p:cNvPr>
          <p:cNvPicPr>
            <a:picLocks noChangeAspect="1"/>
          </p:cNvPicPr>
          <p:nvPr/>
        </p:nvPicPr>
        <p:blipFill>
          <a:blip r:embed="rId4"/>
          <a:stretch>
            <a:fillRect/>
          </a:stretch>
        </p:blipFill>
        <p:spPr>
          <a:xfrm>
            <a:off x="8228351" y="2177989"/>
            <a:ext cx="3286593" cy="3282762"/>
          </a:xfrm>
          <a:prstGeom prst="rect">
            <a:avLst/>
          </a:prstGeom>
        </p:spPr>
      </p:pic>
      <p:pic>
        <p:nvPicPr>
          <p:cNvPr id="3" name="Picture 6" descr="A picture containing background pattern&#10;&#10;Description automatically generated">
            <a:extLst>
              <a:ext uri="{FF2B5EF4-FFF2-40B4-BE49-F238E27FC236}">
                <a16:creationId xmlns:a16="http://schemas.microsoft.com/office/drawing/2014/main" id="{DFD3E5A8-B239-A7A7-E039-6B0D9FD70E89}"/>
              </a:ext>
            </a:extLst>
          </p:cNvPr>
          <p:cNvPicPr>
            <a:picLocks noChangeAspect="1"/>
          </p:cNvPicPr>
          <p:nvPr/>
        </p:nvPicPr>
        <p:blipFill>
          <a:blip r:embed="rId5"/>
          <a:stretch>
            <a:fillRect/>
          </a:stretch>
        </p:blipFill>
        <p:spPr>
          <a:xfrm>
            <a:off x="2001187" y="2121704"/>
            <a:ext cx="4985478" cy="1665211"/>
          </a:xfrm>
          <a:prstGeom prst="rect">
            <a:avLst/>
          </a:prstGeom>
        </p:spPr>
      </p:pic>
    </p:spTree>
    <p:extLst>
      <p:ext uri="{BB962C8B-B14F-4D97-AF65-F5344CB8AC3E}">
        <p14:creationId xmlns:p14="http://schemas.microsoft.com/office/powerpoint/2010/main" val="1868455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11">
            <a:extLst>
              <a:ext uri="{FF2B5EF4-FFF2-40B4-BE49-F238E27FC236}">
                <a16:creationId xmlns:a16="http://schemas.microsoft.com/office/drawing/2014/main" id="{11C15DFD-AB97-AB43-A6C9-2808708C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3">
            <a:extLst>
              <a:ext uri="{FF2B5EF4-FFF2-40B4-BE49-F238E27FC236}">
                <a16:creationId xmlns:a16="http://schemas.microsoft.com/office/drawing/2014/main" id="{4A05BA89-ECA6-2247-ABBB-3C671602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15">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A picture containing text, person, computer, computer&#10;&#10;Description automatically generated">
            <a:extLst>
              <a:ext uri="{FF2B5EF4-FFF2-40B4-BE49-F238E27FC236}">
                <a16:creationId xmlns:a16="http://schemas.microsoft.com/office/drawing/2014/main" id="{8BCB6B61-C5EF-450D-CFA7-C53002B82DAF}"/>
              </a:ext>
            </a:extLst>
          </p:cNvPr>
          <p:cNvPicPr>
            <a:picLocks noChangeAspect="1"/>
          </p:cNvPicPr>
          <p:nvPr/>
        </p:nvPicPr>
        <p:blipFill rotWithShape="1">
          <a:blip r:embed="rId2"/>
          <a:srcRect r="-1" b="15391"/>
          <a:stretch/>
        </p:blipFill>
        <p:spPr>
          <a:xfrm>
            <a:off x="20" y="10"/>
            <a:ext cx="12188932" cy="6857990"/>
          </a:xfrm>
          <a:prstGeom prst="rect">
            <a:avLst/>
          </a:prstGeom>
        </p:spPr>
      </p:pic>
      <p:sp>
        <p:nvSpPr>
          <p:cNvPr id="25" name="TextBox 24">
            <a:extLst>
              <a:ext uri="{FF2B5EF4-FFF2-40B4-BE49-F238E27FC236}">
                <a16:creationId xmlns:a16="http://schemas.microsoft.com/office/drawing/2014/main" id="{CF486801-F1E2-A463-F48B-A8FF7F7D86AA}"/>
              </a:ext>
            </a:extLst>
          </p:cNvPr>
          <p:cNvSpPr txBox="1"/>
          <p:nvPr/>
        </p:nvSpPr>
        <p:spPr>
          <a:xfrm>
            <a:off x="9122735" y="6425741"/>
            <a:ext cx="2808526" cy="369332"/>
          </a:xfrm>
          <a:prstGeom prst="rect">
            <a:avLst/>
          </a:prstGeom>
          <a:noFill/>
        </p:spPr>
        <p:txBody>
          <a:bodyPr wrap="none" lIns="91440" tIns="45720" rIns="91440" bIns="45720" rtlCol="0" anchor="t">
            <a:spAutoFit/>
          </a:bodyPr>
          <a:lstStyle/>
          <a:p>
            <a:r>
              <a:rPr lang="en-US">
                <a:solidFill>
                  <a:schemeClr val="bg1"/>
                </a:solidFill>
              </a:rPr>
              <a:t>Rhys’ side of the project</a:t>
            </a:r>
          </a:p>
        </p:txBody>
      </p:sp>
    </p:spTree>
    <p:extLst>
      <p:ext uri="{BB962C8B-B14F-4D97-AF65-F5344CB8AC3E}">
        <p14:creationId xmlns:p14="http://schemas.microsoft.com/office/powerpoint/2010/main" val="13355713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11C15DFD-AB97-AB43-A6C9-2808708C9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4A05BA89-ECA6-2247-ABBB-3C671602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 name="Rectangle 42">
            <a:extLst>
              <a:ext uri="{FF2B5EF4-FFF2-40B4-BE49-F238E27FC236}">
                <a16:creationId xmlns:a16="http://schemas.microsoft.com/office/drawing/2014/main" id="{C868C70C-E5C4-CD47-888C-FCB3373B6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F3CD7FEA-3456-2020-D48D-504D6AD1F503}"/>
              </a:ext>
            </a:extLst>
          </p:cNvPr>
          <p:cNvPicPr>
            <a:picLocks noChangeAspect="1"/>
          </p:cNvPicPr>
          <p:nvPr/>
        </p:nvPicPr>
        <p:blipFill rotWithShape="1">
          <a:blip r:embed="rId2"/>
          <a:srcRect l="25"/>
          <a:stretch/>
        </p:blipFill>
        <p:spPr>
          <a:xfrm>
            <a:off x="20" y="10"/>
            <a:ext cx="12188932" cy="6857990"/>
          </a:xfrm>
          <a:prstGeom prst="rect">
            <a:avLst/>
          </a:prstGeom>
        </p:spPr>
      </p:pic>
      <p:sp>
        <p:nvSpPr>
          <p:cNvPr id="3" name="TextBox 2">
            <a:extLst>
              <a:ext uri="{FF2B5EF4-FFF2-40B4-BE49-F238E27FC236}">
                <a16:creationId xmlns:a16="http://schemas.microsoft.com/office/drawing/2014/main" id="{160FFD60-09DA-289A-4B2F-19FF3B937A08}"/>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Tree>
    <p:extLst>
      <p:ext uri="{BB962C8B-B14F-4D97-AF65-F5344CB8AC3E}">
        <p14:creationId xmlns:p14="http://schemas.microsoft.com/office/powerpoint/2010/main" val="2967266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application&#10;&#10;Description automatically generated">
            <a:extLst>
              <a:ext uri="{FF2B5EF4-FFF2-40B4-BE49-F238E27FC236}">
                <a16:creationId xmlns:a16="http://schemas.microsoft.com/office/drawing/2014/main" id="{601EC985-4F90-C4D8-897B-EE049D82DBD2}"/>
              </a:ext>
            </a:extLst>
          </p:cNvPr>
          <p:cNvPicPr>
            <a:picLocks noChangeAspect="1"/>
          </p:cNvPicPr>
          <p:nvPr/>
        </p:nvPicPr>
        <p:blipFill>
          <a:blip r:embed="rId2"/>
          <a:stretch>
            <a:fillRect/>
          </a:stretch>
        </p:blipFill>
        <p:spPr>
          <a:xfrm>
            <a:off x="4049843" y="1498778"/>
            <a:ext cx="4610724" cy="3985364"/>
          </a:xfrm>
          <a:prstGeom prst="rect">
            <a:avLst/>
          </a:prstGeom>
        </p:spPr>
      </p:pic>
      <p:sp>
        <p:nvSpPr>
          <p:cNvPr id="6" name="TextBox 5">
            <a:extLst>
              <a:ext uri="{FF2B5EF4-FFF2-40B4-BE49-F238E27FC236}">
                <a16:creationId xmlns:a16="http://schemas.microsoft.com/office/drawing/2014/main" id="{E2316909-1955-3AD4-0A65-0D2F1D53DB99}"/>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Tree>
    <p:extLst>
      <p:ext uri="{BB962C8B-B14F-4D97-AF65-F5344CB8AC3E}">
        <p14:creationId xmlns:p14="http://schemas.microsoft.com/office/powerpoint/2010/main" val="4127303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Trading Name</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pic>
        <p:nvPicPr>
          <p:cNvPr id="3" name="Picture 3" descr="Text, whiteboard&#10;&#10;Description automatically generated">
            <a:extLst>
              <a:ext uri="{FF2B5EF4-FFF2-40B4-BE49-F238E27FC236}">
                <a16:creationId xmlns:a16="http://schemas.microsoft.com/office/drawing/2014/main" id="{EE51FAD1-44A8-4A35-979B-05B65E8D6F53}"/>
              </a:ext>
            </a:extLst>
          </p:cNvPr>
          <p:cNvPicPr>
            <a:picLocks noChangeAspect="1"/>
          </p:cNvPicPr>
          <p:nvPr/>
        </p:nvPicPr>
        <p:blipFill>
          <a:blip r:embed="rId3"/>
          <a:stretch>
            <a:fillRect/>
          </a:stretch>
        </p:blipFill>
        <p:spPr>
          <a:xfrm>
            <a:off x="9957758" y="176895"/>
            <a:ext cx="1851804" cy="1227722"/>
          </a:xfrm>
          <a:prstGeom prst="rect">
            <a:avLst/>
          </a:prstGeom>
        </p:spPr>
      </p:pic>
      <p:sp>
        <p:nvSpPr>
          <p:cNvPr id="7" name="TextBox 6">
            <a:extLst>
              <a:ext uri="{FF2B5EF4-FFF2-40B4-BE49-F238E27FC236}">
                <a16:creationId xmlns:a16="http://schemas.microsoft.com/office/drawing/2014/main" id="{4569712B-96AC-4A17-85D8-6CF0C0565CD8}"/>
              </a:ext>
            </a:extLst>
          </p:cNvPr>
          <p:cNvSpPr txBox="1"/>
          <p:nvPr/>
        </p:nvSpPr>
        <p:spPr>
          <a:xfrm>
            <a:off x="1589237" y="1316067"/>
            <a:ext cx="10348821"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Trading Name – PC IN DA DESK</a:t>
            </a:r>
          </a:p>
          <a:p>
            <a:endParaRPr lang="en-US"/>
          </a:p>
          <a:p>
            <a:r>
              <a:rPr lang="en-US"/>
              <a:t>Everyone on the team thought that the name was a good idea, myself included. We all liked the name and believe that the name helps customers understand what we do as a business. </a:t>
            </a:r>
          </a:p>
          <a:p>
            <a:endParaRPr lang="en-US"/>
          </a:p>
          <a:p>
            <a:r>
              <a:rPr lang="en-US"/>
              <a:t>I will say that it's not the best name. Some customers might be put off by the name, assuming we aren't taking the business seriously. The name won't put off everyone, so we've decided to go with it. </a:t>
            </a:r>
          </a:p>
          <a:p>
            <a:endParaRPr lang="en-US"/>
          </a:p>
          <a:p>
            <a:r>
              <a:rPr lang="en-US"/>
              <a:t>According to </a:t>
            </a:r>
            <a:r>
              <a:rPr lang="en-US">
                <a:ea typeface="+mn-lt"/>
                <a:cs typeface="+mn-lt"/>
                <a:hlinkClick r:id="rId4"/>
              </a:rPr>
              <a:t>https://find-and-update.company-information.service.gov.uk/company-name-availability</a:t>
            </a:r>
            <a:r>
              <a:rPr lang="en-US">
                <a:ea typeface="+mn-lt"/>
                <a:cs typeface="+mn-lt"/>
              </a:rPr>
              <a:t> , </a:t>
            </a:r>
            <a:r>
              <a:rPr lang="en-US"/>
              <a:t>"No exact company name matches found for PC IN DA DESK"</a:t>
            </a:r>
            <a:endParaRPr lang="en-US">
              <a:ea typeface="+mn-lt"/>
              <a:cs typeface="+mn-lt"/>
            </a:endParaRPr>
          </a:p>
          <a:p>
            <a:r>
              <a:rPr lang="en-US">
                <a:ea typeface="+mn-lt"/>
                <a:cs typeface="+mn-lt"/>
              </a:rPr>
              <a:t>, so, it's available for us to call our business.</a:t>
            </a:r>
            <a:endParaRPr lang="en-US"/>
          </a:p>
          <a:p>
            <a:endParaRPr lang="en-US"/>
          </a:p>
          <a:p>
            <a:endParaRPr lang="en-US"/>
          </a:p>
        </p:txBody>
      </p:sp>
      <p:pic>
        <p:nvPicPr>
          <p:cNvPr id="9" name="Picture 9" descr="Graphical user interface, text, application, email&#10;&#10;Description automatically generated">
            <a:extLst>
              <a:ext uri="{FF2B5EF4-FFF2-40B4-BE49-F238E27FC236}">
                <a16:creationId xmlns:a16="http://schemas.microsoft.com/office/drawing/2014/main" id="{6B51826D-12FE-4890-8E83-D7E6A516E908}"/>
              </a:ext>
            </a:extLst>
          </p:cNvPr>
          <p:cNvPicPr>
            <a:picLocks noChangeAspect="1"/>
          </p:cNvPicPr>
          <p:nvPr/>
        </p:nvPicPr>
        <p:blipFill>
          <a:blip r:embed="rId5"/>
          <a:stretch>
            <a:fillRect/>
          </a:stretch>
        </p:blipFill>
        <p:spPr>
          <a:xfrm>
            <a:off x="4120550" y="4782732"/>
            <a:ext cx="3605842" cy="1907668"/>
          </a:xfrm>
          <a:prstGeom prst="rect">
            <a:avLst/>
          </a:prstGeom>
        </p:spPr>
      </p:pic>
    </p:spTree>
    <p:extLst>
      <p:ext uri="{BB962C8B-B14F-4D97-AF65-F5344CB8AC3E}">
        <p14:creationId xmlns:p14="http://schemas.microsoft.com/office/powerpoint/2010/main" val="15738206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Logo</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589237" y="1603614"/>
            <a:ext cx="3548331"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Here's the logo that I created for the business. I wanted to create something bold, unique and hard to forget. I believe the logo to be a good representation of what we specialize in as a business. We make desks suitable for PCs, we put PCs in desks, and I feel that the logo shows it well. If anyone can think of improvements, they can be considered and implemented at any point. </a:t>
            </a:r>
          </a:p>
          <a:p>
            <a:endParaRPr lang="en-US"/>
          </a:p>
          <a:p>
            <a:endParaRPr lang="en-US"/>
          </a:p>
        </p:txBody>
      </p:sp>
      <p:pic>
        <p:nvPicPr>
          <p:cNvPr id="5" name="Picture 7" descr="Icon&#10;&#10;Description automatically generated">
            <a:extLst>
              <a:ext uri="{FF2B5EF4-FFF2-40B4-BE49-F238E27FC236}">
                <a16:creationId xmlns:a16="http://schemas.microsoft.com/office/drawing/2014/main" id="{012DABD5-B6C9-445E-8435-CDEDA7FE144B}"/>
              </a:ext>
            </a:extLst>
          </p:cNvPr>
          <p:cNvPicPr>
            <a:picLocks noChangeAspect="1"/>
          </p:cNvPicPr>
          <p:nvPr/>
        </p:nvPicPr>
        <p:blipFill>
          <a:blip r:embed="rId2"/>
          <a:stretch>
            <a:fillRect/>
          </a:stretch>
        </p:blipFill>
        <p:spPr>
          <a:xfrm>
            <a:off x="8215006" y="2325475"/>
            <a:ext cx="3188898" cy="3203275"/>
          </a:xfrm>
          <a:prstGeom prst="rect">
            <a:avLst/>
          </a:prstGeom>
        </p:spPr>
      </p:pic>
      <p:sp>
        <p:nvSpPr>
          <p:cNvPr id="9" name="TextBox 8">
            <a:extLst>
              <a:ext uri="{FF2B5EF4-FFF2-40B4-BE49-F238E27FC236}">
                <a16:creationId xmlns:a16="http://schemas.microsoft.com/office/drawing/2014/main" id="{77EC09D2-6606-4CB5-9B8D-0EFE47938038}"/>
              </a:ext>
            </a:extLst>
          </p:cNvPr>
          <p:cNvSpPr txBox="1"/>
          <p:nvPr/>
        </p:nvSpPr>
        <p:spPr>
          <a:xfrm>
            <a:off x="9407792" y="1895251"/>
            <a:ext cx="179429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Logo</a:t>
            </a:r>
          </a:p>
          <a:p>
            <a:endParaRPr lang="en-US"/>
          </a:p>
          <a:p>
            <a:endParaRPr lang="en-US"/>
          </a:p>
        </p:txBody>
      </p:sp>
    </p:spTree>
    <p:extLst>
      <p:ext uri="{BB962C8B-B14F-4D97-AF65-F5344CB8AC3E}">
        <p14:creationId xmlns:p14="http://schemas.microsoft.com/office/powerpoint/2010/main" val="27038519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Slogan</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1416708"/>
            <a:ext cx="1030568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For a slogan, we were going to go down the simplistic route, using just the name </a:t>
            </a:r>
            <a:r>
              <a:rPr lang="en-GB"/>
              <a:t>"PC IN DA DESK" as a slogan or something like "We put the PC in Da Desk". It's simple, easy to remember for customers, exactly what a slogan should be really. </a:t>
            </a:r>
            <a:endParaRPr lang="en-US"/>
          </a:p>
          <a:p>
            <a:endParaRPr lang="en-GB"/>
          </a:p>
          <a:p>
            <a:r>
              <a:rPr lang="en-GB"/>
              <a:t>As said on businesstown.com (</a:t>
            </a:r>
            <a:r>
              <a:rPr lang="en-GB">
                <a:ea typeface="+mn-lt"/>
                <a:cs typeface="+mn-lt"/>
                <a:hlinkClick r:id="rId3"/>
              </a:rPr>
              <a:t>https://www.businesstown.com/how-to-write-an-effective-slogan/</a:t>
            </a:r>
            <a:r>
              <a:rPr lang="en-GB">
                <a:ea typeface="+mn-lt"/>
                <a:cs typeface="+mn-lt"/>
              </a:rPr>
              <a:t>), "An effective slogan has the following characteristics:</a:t>
            </a:r>
          </a:p>
          <a:p>
            <a:pPr marL="285750" indent="-285750">
              <a:buFont typeface="Arial"/>
              <a:buChar char="•"/>
            </a:pPr>
            <a:r>
              <a:rPr lang="en-GB">
                <a:ea typeface="+mn-lt"/>
                <a:cs typeface="+mn-lt"/>
              </a:rPr>
              <a:t>Memorable</a:t>
            </a:r>
          </a:p>
          <a:p>
            <a:pPr marL="285750" indent="-285750">
              <a:buFont typeface="Arial"/>
              <a:buChar char="•"/>
            </a:pPr>
            <a:r>
              <a:rPr lang="en-GB">
                <a:ea typeface="+mn-lt"/>
                <a:cs typeface="+mn-lt"/>
              </a:rPr>
              <a:t>Short and simple</a:t>
            </a:r>
          </a:p>
          <a:p>
            <a:pPr marL="285750" indent="-285750">
              <a:buFont typeface="Arial"/>
              <a:buChar char="•"/>
            </a:pPr>
            <a:r>
              <a:rPr lang="en-GB">
                <a:ea typeface="+mn-lt"/>
                <a:cs typeface="+mn-lt"/>
              </a:rPr>
              <a:t>Imparts positive feelings</a:t>
            </a:r>
          </a:p>
          <a:p>
            <a:pPr marL="285750" indent="-285750">
              <a:buFont typeface="Arial"/>
              <a:buChar char="•"/>
            </a:pPr>
            <a:r>
              <a:rPr lang="en-GB">
                <a:ea typeface="+mn-lt"/>
                <a:cs typeface="+mn-lt"/>
              </a:rPr>
              <a:t>Clues benefits</a:t>
            </a:r>
          </a:p>
          <a:p>
            <a:pPr marL="285750" indent="-285750">
              <a:buFont typeface="Arial"/>
              <a:buChar char="•"/>
            </a:pPr>
            <a:r>
              <a:rPr lang="en-GB">
                <a:ea typeface="+mn-lt"/>
                <a:cs typeface="+mn-lt"/>
              </a:rPr>
              <a:t>Differentiates the brand from others"</a:t>
            </a:r>
            <a:endParaRPr lang="en-GB"/>
          </a:p>
          <a:p>
            <a:endParaRPr lang="en-US"/>
          </a:p>
          <a:p>
            <a:r>
              <a:rPr lang="en-US"/>
              <a:t>I think those two options for a slogan meet most of those characteristics. I think it's memorable, they're short and simple and the uniqueness of the slogans makes it different to the competition. There would likely be mixed emotions about the slogan, some people will like them, some people will hate them. Plus, the slogans do not hint to any benefits to our brand. So no, the slogans aren't perfect, but I think they are definitely good enough. Not every business has to tell its customers that it offers a good product, just let them decide.</a:t>
            </a:r>
          </a:p>
          <a:p>
            <a:endParaRPr lang="en-US"/>
          </a:p>
        </p:txBody>
      </p:sp>
      <p:pic>
        <p:nvPicPr>
          <p:cNvPr id="4" name="Picture 4" descr="A picture containing logo&#10;&#10;Description automatically generated">
            <a:extLst>
              <a:ext uri="{FF2B5EF4-FFF2-40B4-BE49-F238E27FC236}">
                <a16:creationId xmlns:a16="http://schemas.microsoft.com/office/drawing/2014/main" id="{3F57952A-C112-865C-E9B1-3DFAC6AF109D}"/>
              </a:ext>
            </a:extLst>
          </p:cNvPr>
          <p:cNvPicPr>
            <a:picLocks noChangeAspect="1"/>
          </p:cNvPicPr>
          <p:nvPr/>
        </p:nvPicPr>
        <p:blipFill>
          <a:blip r:embed="rId4"/>
          <a:stretch>
            <a:fillRect/>
          </a:stretch>
        </p:blipFill>
        <p:spPr>
          <a:xfrm>
            <a:off x="8350469" y="288994"/>
            <a:ext cx="2743200" cy="919737"/>
          </a:xfrm>
          <a:prstGeom prst="rect">
            <a:avLst/>
          </a:prstGeom>
        </p:spPr>
      </p:pic>
    </p:spTree>
    <p:extLst>
      <p:ext uri="{BB962C8B-B14F-4D97-AF65-F5344CB8AC3E}">
        <p14:creationId xmlns:p14="http://schemas.microsoft.com/office/powerpoint/2010/main" val="1652923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Business – Legal Classification</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1416708"/>
            <a:ext cx="10305688"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We have decided that we want to be a limited company. The main reason for this is to protect ourselves, the owners of the business. It would also protect any shareholders if they are ever present. The business must get registered to become a limited company. If we run into problems with registration and cannot become a limited company, then a partnership is always possible. However, a partnership does not financially protect us like a limited company would. Therefore, a limited company is absolutely the best outcome, we just have to hope that we are successful. </a:t>
            </a:r>
          </a:p>
          <a:p>
            <a:endParaRPr lang="en-GB"/>
          </a:p>
          <a:p>
            <a:r>
              <a:rPr lang="en-GB"/>
              <a:t>As for what type of limited company, a private limited company (LTD) is probably the best solution for us. As said in the book BTEC First Business by </a:t>
            </a:r>
            <a:r>
              <a:rPr lang="en-GB">
                <a:ea typeface="+mn-lt"/>
                <a:cs typeface="+mn-lt"/>
              </a:rPr>
              <a:t>Charlotte Bagley, Andrew Deans and Louise Stubbs, "A private limited company is often owned by friends and family". As a group of friends setting up a business together, a private limited company sounds like the best option for us. The disadvantages of an LTD is that financial accounts have to be released to the public and kept up to date and well maintained and "They can be expensive to set up compared with a sole trader or partnership". The book also goes on to discuss public limited companies, whereby shares can be sold to the public. As much as that could supply good funding, we would be losing our control of the business the more we sell shares. Additionally, public limited companies are "expensive to set up as the legal side is very complicated". </a:t>
            </a:r>
          </a:p>
          <a:p>
            <a:endParaRPr lang="en-US"/>
          </a:p>
        </p:txBody>
      </p:sp>
    </p:spTree>
    <p:extLst>
      <p:ext uri="{BB962C8B-B14F-4D97-AF65-F5344CB8AC3E}">
        <p14:creationId xmlns:p14="http://schemas.microsoft.com/office/powerpoint/2010/main" val="5549615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a:xfrm>
            <a:off x="1587710" y="455362"/>
            <a:ext cx="8365256" cy="1550419"/>
          </a:xfrm>
        </p:spPr>
        <p:txBody>
          <a:bodyPr/>
          <a:lstStyle/>
          <a:p>
            <a:r>
              <a:rPr lang="en-US"/>
              <a:t>Business – Mission Statement and Objectives</a:t>
            </a:r>
          </a:p>
        </p:txBody>
      </p:sp>
      <p:sp>
        <p:nvSpPr>
          <p:cNvPr id="6" name="TextBox 5">
            <a:extLst>
              <a:ext uri="{FF2B5EF4-FFF2-40B4-BE49-F238E27FC236}">
                <a16:creationId xmlns:a16="http://schemas.microsoft.com/office/drawing/2014/main" id="{AE0DE354-2B20-1F43-9780-95AF02A2A5C5}"/>
              </a:ext>
            </a:extLst>
          </p:cNvPr>
          <p:cNvSpPr txBox="1"/>
          <p:nvPr/>
        </p:nvSpPr>
        <p:spPr>
          <a:xfrm>
            <a:off x="9122735" y="6425741"/>
            <a:ext cx="2808526" cy="369332"/>
          </a:xfrm>
          <a:prstGeom prst="rect">
            <a:avLst/>
          </a:prstGeom>
          <a:noFill/>
        </p:spPr>
        <p:txBody>
          <a:bodyPr wrap="none" rtlCol="0">
            <a:spAutoFit/>
          </a:bodyPr>
          <a:lstStyle/>
          <a:p>
            <a:r>
              <a:rPr lang="en-US"/>
              <a:t>Rhys’ side of the project</a:t>
            </a:r>
          </a:p>
        </p:txBody>
      </p:sp>
      <p:sp>
        <p:nvSpPr>
          <p:cNvPr id="7" name="TextBox 6">
            <a:extLst>
              <a:ext uri="{FF2B5EF4-FFF2-40B4-BE49-F238E27FC236}">
                <a16:creationId xmlns:a16="http://schemas.microsoft.com/office/drawing/2014/main" id="{4569712B-96AC-4A17-85D8-6CF0C0565CD8}"/>
              </a:ext>
            </a:extLst>
          </p:cNvPr>
          <p:cNvSpPr txBox="1"/>
          <p:nvPr/>
        </p:nvSpPr>
        <p:spPr>
          <a:xfrm>
            <a:off x="1244180" y="2063689"/>
            <a:ext cx="10305688"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Mission statement:</a:t>
            </a:r>
            <a:endParaRPr lang="en-US"/>
          </a:p>
          <a:p>
            <a:r>
              <a:rPr lang="en-GB"/>
              <a:t>Our mission is to supply quality goods to our customers, which consists of anybody that wants a high-end desk. Our goal is to become the Welsh people's choice in desk PCs. We want to fill a niche; we want to make great desk designs with quality materials. </a:t>
            </a:r>
          </a:p>
          <a:p>
            <a:endParaRPr lang="en-GB"/>
          </a:p>
          <a:p>
            <a:r>
              <a:rPr lang="en-GB"/>
              <a:t>Objectives:</a:t>
            </a:r>
          </a:p>
          <a:p>
            <a:pPr marL="285750" indent="-285750">
              <a:buFont typeface="Arial"/>
              <a:buChar char="•"/>
            </a:pPr>
            <a:r>
              <a:rPr lang="en-GB"/>
              <a:t>To sell our first twenty desks, potentially in the first year of operation. </a:t>
            </a:r>
          </a:p>
          <a:p>
            <a:pPr marL="285750" indent="-285750">
              <a:buFont typeface="Arial"/>
              <a:buChar char="•"/>
            </a:pPr>
            <a:r>
              <a:rPr lang="en-GB"/>
              <a:t>To develop a good reputation amongst customers and potential customers.</a:t>
            </a:r>
          </a:p>
          <a:p>
            <a:pPr marL="285750" indent="-285750">
              <a:buFont typeface="Arial"/>
              <a:buChar char="•"/>
            </a:pPr>
            <a:r>
              <a:rPr lang="en-GB"/>
              <a:t>To become a business which can hold its own, make enough revenue to survive and support the people within the business.</a:t>
            </a:r>
          </a:p>
          <a:p>
            <a:endParaRPr lang="en-US"/>
          </a:p>
        </p:txBody>
      </p:sp>
      <p:pic>
        <p:nvPicPr>
          <p:cNvPr id="3" name="Picture 3" descr="Text, whiteboard&#10;&#10;Description automatically generated">
            <a:extLst>
              <a:ext uri="{FF2B5EF4-FFF2-40B4-BE49-F238E27FC236}">
                <a16:creationId xmlns:a16="http://schemas.microsoft.com/office/drawing/2014/main" id="{B850DE5C-5169-446A-80D9-619BA84A05B4}"/>
              </a:ext>
            </a:extLst>
          </p:cNvPr>
          <p:cNvPicPr>
            <a:picLocks noChangeAspect="1"/>
          </p:cNvPicPr>
          <p:nvPr/>
        </p:nvPicPr>
        <p:blipFill>
          <a:blip r:embed="rId3"/>
          <a:stretch>
            <a:fillRect/>
          </a:stretch>
        </p:blipFill>
        <p:spPr>
          <a:xfrm>
            <a:off x="9957758" y="176895"/>
            <a:ext cx="1851804" cy="1227722"/>
          </a:xfrm>
          <a:prstGeom prst="rect">
            <a:avLst/>
          </a:prstGeom>
        </p:spPr>
      </p:pic>
    </p:spTree>
    <p:extLst>
      <p:ext uri="{BB962C8B-B14F-4D97-AF65-F5344CB8AC3E}">
        <p14:creationId xmlns:p14="http://schemas.microsoft.com/office/powerpoint/2010/main" val="2983349344"/>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TotalTime>
  <Words>1307</Words>
  <Application>Microsoft Office PowerPoint</Application>
  <PresentationFormat>Widescreen</PresentationFormat>
  <Paragraphs>85</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Neue Haas Grotesk Text Pro</vt:lpstr>
      <vt:lpstr>InterweaveVTI</vt:lpstr>
      <vt:lpstr>PC IN DA DESK</vt:lpstr>
      <vt:lpstr>PowerPoint Presentation</vt:lpstr>
      <vt:lpstr>Development – Early Stages</vt:lpstr>
      <vt:lpstr>Demo – index page made by James, css by Sam, Designs by Rhys</vt:lpstr>
      <vt:lpstr>Demo – About page made by Scott, css by Sam, Slogan by Rhys</vt:lpstr>
      <vt:lpstr>Demo – Desk Designer made by Jake</vt:lpstr>
      <vt:lpstr>Business </vt:lpstr>
      <vt:lpstr>Rhys' Contribution to the Prototype</vt:lpstr>
      <vt:lpstr>PowerPoint Presentation</vt:lpstr>
      <vt:lpstr>PowerPoint Presentation</vt:lpstr>
      <vt:lpstr>PowerPoint Presentation</vt:lpstr>
      <vt:lpstr>Business – Trading Name</vt:lpstr>
      <vt:lpstr>Business – Logo</vt:lpstr>
      <vt:lpstr>Business – Slogan</vt:lpstr>
      <vt:lpstr>Business – Legal Classification</vt:lpstr>
      <vt:lpstr>Business – Mission Statement and Objectives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3</cp:revision>
  <dcterms:created xsi:type="dcterms:W3CDTF">2021-12-07T13:26:00Z</dcterms:created>
  <dcterms:modified xsi:type="dcterms:W3CDTF">2022-05-09T13:50:48Z</dcterms:modified>
</cp:coreProperties>
</file>