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A18F03-C087-4755-8258-665930144DBA}" v="1" dt="2022-10-06T13:27:06.3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60A18F03-C087-4755-8258-665930144DBA}"/>
    <pc:docChg chg="custSel delSld modSld">
      <pc:chgData name="Maria Heffernan" userId="4d9eba02-b8e8-4648-a199-ce89b84b8b1e" providerId="ADAL" clId="{60A18F03-C087-4755-8258-665930144DBA}" dt="2022-10-06T13:42:14.354" v="687" actId="20577"/>
      <pc:docMkLst>
        <pc:docMk/>
      </pc:docMkLst>
      <pc:sldChg chg="del">
        <pc:chgData name="Maria Heffernan" userId="4d9eba02-b8e8-4648-a199-ce89b84b8b1e" providerId="ADAL" clId="{60A18F03-C087-4755-8258-665930144DBA}" dt="2022-10-06T13:23:21.288" v="0" actId="47"/>
        <pc:sldMkLst>
          <pc:docMk/>
          <pc:sldMk cId="3240489926" sldId="256"/>
        </pc:sldMkLst>
      </pc:sldChg>
      <pc:sldChg chg="modSp mod">
        <pc:chgData name="Maria Heffernan" userId="4d9eba02-b8e8-4648-a199-ce89b84b8b1e" providerId="ADAL" clId="{60A18F03-C087-4755-8258-665930144DBA}" dt="2022-10-06T13:23:51.450" v="29" actId="20577"/>
        <pc:sldMkLst>
          <pc:docMk/>
          <pc:sldMk cId="0" sldId="257"/>
        </pc:sldMkLst>
        <pc:spChg chg="mod">
          <ac:chgData name="Maria Heffernan" userId="4d9eba02-b8e8-4648-a199-ce89b84b8b1e" providerId="ADAL" clId="{60A18F03-C087-4755-8258-665930144DBA}" dt="2022-10-06T13:23:51.450" v="29" actId="20577"/>
          <ac:spMkLst>
            <pc:docMk/>
            <pc:sldMk cId="0" sldId="257"/>
            <ac:spMk id="3" creationId="{E4F878BA-CC21-4CD5-2093-94CD4EC865D0}"/>
          </ac:spMkLst>
        </pc:spChg>
      </pc:sldChg>
      <pc:sldChg chg="modSp mod">
        <pc:chgData name="Maria Heffernan" userId="4d9eba02-b8e8-4648-a199-ce89b84b8b1e" providerId="ADAL" clId="{60A18F03-C087-4755-8258-665930144DBA}" dt="2022-10-06T13:25:28.945" v="267" actId="20577"/>
        <pc:sldMkLst>
          <pc:docMk/>
          <pc:sldMk cId="0" sldId="258"/>
        </pc:sldMkLst>
        <pc:spChg chg="mod">
          <ac:chgData name="Maria Heffernan" userId="4d9eba02-b8e8-4648-a199-ce89b84b8b1e" providerId="ADAL" clId="{60A18F03-C087-4755-8258-665930144DBA}" dt="2022-10-06T13:25:28.945" v="267" actId="20577"/>
          <ac:spMkLst>
            <pc:docMk/>
            <pc:sldMk cId="0" sldId="258"/>
            <ac:spMk id="3" creationId="{597D52F6-5F8B-B90C-799C-545F5B15EDC2}"/>
          </ac:spMkLst>
        </pc:spChg>
      </pc:sldChg>
      <pc:sldChg chg="modSp mod">
        <pc:chgData name="Maria Heffernan" userId="4d9eba02-b8e8-4648-a199-ce89b84b8b1e" providerId="ADAL" clId="{60A18F03-C087-4755-8258-665930144DBA}" dt="2022-10-06T13:42:14.354" v="687" actId="20577"/>
        <pc:sldMkLst>
          <pc:docMk/>
          <pc:sldMk cId="0" sldId="259"/>
        </pc:sldMkLst>
        <pc:spChg chg="mod">
          <ac:chgData name="Maria Heffernan" userId="4d9eba02-b8e8-4648-a199-ce89b84b8b1e" providerId="ADAL" clId="{60A18F03-C087-4755-8258-665930144DBA}" dt="2022-10-06T13:26:15.401" v="294" actId="20577"/>
          <ac:spMkLst>
            <pc:docMk/>
            <pc:sldMk cId="0" sldId="259"/>
            <ac:spMk id="2" creationId="{CE10CBED-47BB-9E51-68B8-57096D35A254}"/>
          </ac:spMkLst>
        </pc:spChg>
        <pc:spChg chg="mod">
          <ac:chgData name="Maria Heffernan" userId="4d9eba02-b8e8-4648-a199-ce89b84b8b1e" providerId="ADAL" clId="{60A18F03-C087-4755-8258-665930144DBA}" dt="2022-10-06T13:42:14.354" v="687" actId="20577"/>
          <ac:spMkLst>
            <pc:docMk/>
            <pc:sldMk cId="0" sldId="259"/>
            <ac:spMk id="3" creationId="{53ED0CF5-04D9-23FD-ED01-FF2EBC20E01F}"/>
          </ac:spMkLst>
        </pc:spChg>
      </pc:sldChg>
      <pc:sldChg chg="del">
        <pc:chgData name="Maria Heffernan" userId="4d9eba02-b8e8-4648-a199-ce89b84b8b1e" providerId="ADAL" clId="{60A18F03-C087-4755-8258-665930144DBA}" dt="2022-10-06T13:27:01.656" v="306" actId="2696"/>
        <pc:sldMkLst>
          <pc:docMk/>
          <pc:sldMk cId="0" sldId="260"/>
        </pc:sldMkLst>
      </pc:sldChg>
      <pc:sldChg chg="modSp mod">
        <pc:chgData name="Maria Heffernan" userId="4d9eba02-b8e8-4648-a199-ce89b84b8b1e" providerId="ADAL" clId="{60A18F03-C087-4755-8258-665930144DBA}" dt="2022-10-06T13:39:11.915" v="564" actId="20577"/>
        <pc:sldMkLst>
          <pc:docMk/>
          <pc:sldMk cId="2142088594" sldId="260"/>
        </pc:sldMkLst>
        <pc:spChg chg="mod">
          <ac:chgData name="Maria Heffernan" userId="4d9eba02-b8e8-4648-a199-ce89b84b8b1e" providerId="ADAL" clId="{60A18F03-C087-4755-8258-665930144DBA}" dt="2022-10-06T13:39:11.915" v="564" actId="20577"/>
          <ac:spMkLst>
            <pc:docMk/>
            <pc:sldMk cId="2142088594" sldId="260"/>
            <ac:spMk id="3" creationId="{00DFEBF0-4615-F964-1771-27F01AAD329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103A3-E568-0A66-D4BB-B9FBF72F1E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E0C09C-F8AF-DB1F-B770-15BE58541F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90564-7A05-C55C-3318-EF520E24C4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525E7-9E51-7EAA-7863-A59D92D0F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C733A-CC11-E49E-43E7-283302649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354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77348-2C50-0F9F-B573-55A0A76DE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88C44-CBEC-2535-0ACE-25B1E5011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91D98-3A28-970C-D08C-3D5510D80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4CF62-2371-9415-6D32-2D8D5F69E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6D8E2-A95C-6A4E-CD79-75A7B4005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748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69056-EB80-4CA3-D163-7AE0542A5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DB39BB-1A5F-A15D-F595-E46399498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677ED-D8FA-68F2-6925-7E201011A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B0689-3C69-7C03-83C9-B559698F6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70E82-F65F-8BD1-E86D-9EDAE430B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493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CC2C1-774A-3342-7636-93A9B98C3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67B86-DDFA-2B0E-E524-3B7EA3CDF7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8DA1BD-776A-BC7B-1360-59DCDC03A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3CC06-CD79-CD46-7A42-537570C8A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64621D-7982-7689-F648-85D7B498C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DA3D23-2B4D-2BF1-0904-2C08FB351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89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7CE38-AAAD-8AED-7CB2-26A3360F8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E565F-D44A-E9B2-3F54-77DB9A4FB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9DB247-DEA2-D687-32DE-440038F314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8461DD-F7EE-7878-1F18-A0746CBD30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D02879-680D-B9D3-3557-8B36B7E709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1D2DD3-B693-E519-15C6-822B00460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FCB311-906A-BE43-9FE7-5900E770F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A762B3-D5E5-5DC9-947D-3A251CE98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961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BF27B-CF0E-4431-B99C-02E8E5BFA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4CF3FD-7CE6-5B1F-D490-F78A05AA1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FAE1CC-93AC-EAE2-244E-538062B79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69063D-EAB5-EDDE-27E9-82512D0B4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961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7F16AE-1DCE-7CA7-411B-2877AB402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83217-DDB1-1DB0-5C28-61799060C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0EFBEC-DB78-74E0-F0C6-9E267C77A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304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E28A9-6DE0-B429-85A6-2A053C6B4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2F32F-0919-9AFC-82F8-DB7FE1BB2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83869C-C6A1-940F-3EEF-46A7F3F7C6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0A61D-1392-3FFB-307E-569B2A994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B6D8F6-A6EE-A0C9-343D-82207A5B1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06D97-2622-2FE9-FEC7-1B7A154EA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770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48A43-B00F-76A5-4388-504E676A4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D49D83-2CE6-D0A5-D8DD-C0D817C118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3272F1-E64D-33E9-841E-32EABFFC43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5F4887-339D-D331-F7FE-D109F22CC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5C747-0210-AE6D-0E86-6897DFE41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A19019-35DB-1EB9-7421-8243B347A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33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5ED40-DE4D-1FA5-BF84-4F1FFA1DE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EB4B11-DF88-7253-37C2-39BB516ECD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01417-3607-C739-E484-9FF888DBA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1F662-9ACD-E420-EBB5-A66AC45EE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2E57D-21AA-9B5A-66E8-E2D0B7B1A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10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FA1BB0-F743-E987-BD7C-F6E45FDE7C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B29E73-B010-7DC4-1795-B9B4EE0693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A150D-C927-99AB-4011-4F62F8768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04D4B-D909-4F16-5F16-AEB555718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F04AE-76A4-6A34-7254-48329BA64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354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AAF69D-CC90-FE28-4C48-82A7832C3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02821E-E0D8-CBE8-1348-617CC17454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C9F02-0639-5D2A-4A5D-DB512842CC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307492-0006-436D-B6A9-EFF3E41E201F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9571A-BA80-F14E-C80B-76702AFBD6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D7645-C607-2BC3-AC78-BD6363514E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4E578D-EBCF-4DEB-96C2-DB7ABC979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48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B9B09-1284-547E-757A-C2333F312903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/>
              <a:t>Leadership 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F878BA-CC21-4CD5-2093-94CD4EC865D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dirty="0"/>
              <a:t>Assignment Guidance – Professional Discussion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27641-35F8-1079-A82F-3C15621DC0C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Professional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FEBF0-4615-F964-1771-27F01AAD329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dirty="0"/>
              <a:t>Week Commencing 24/10/22</a:t>
            </a:r>
          </a:p>
          <a:p>
            <a:pPr lvl="0">
              <a:lnSpc>
                <a:spcPct val="80000"/>
              </a:lnSpc>
            </a:pPr>
            <a:r>
              <a:rPr lang="en-GB" dirty="0"/>
              <a:t>Time 10 minutes</a:t>
            </a:r>
          </a:p>
          <a:p>
            <a:pPr lvl="0">
              <a:lnSpc>
                <a:spcPct val="80000"/>
              </a:lnSpc>
            </a:pPr>
            <a:r>
              <a:rPr lang="en-GB" dirty="0"/>
              <a:t>Prior to the  professional discussion taking place you must submit a bibliography of your source information for your professional discussion.  This will need to be uploaded to Turnitin by 15.00 on Friday  21/10/22</a:t>
            </a:r>
          </a:p>
        </p:txBody>
      </p:sp>
    </p:spTree>
    <p:extLst>
      <p:ext uri="{BB962C8B-B14F-4D97-AF65-F5344CB8AC3E}">
        <p14:creationId xmlns:p14="http://schemas.microsoft.com/office/powerpoint/2010/main" val="2142088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522FD-DBB0-DF0B-490C-C59F127C9B3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Rationale for your choice of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D52F6-5F8B-B90C-799C-545F5B15EDC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You need to produce evidence within your discussion of why you have chosen this leader to study.  This evidence is to be based around the following:</a:t>
            </a:r>
          </a:p>
          <a:p>
            <a:pPr lvl="0"/>
            <a:r>
              <a:rPr lang="en-GB" dirty="0"/>
              <a:t>Background information on the leader- For example you could look at where they came from, what qualifications/training did they have for the role, did anything happen in their life that formed their ability to lead, how have they developed as a leader etc.</a:t>
            </a:r>
          </a:p>
          <a:p>
            <a:pPr lvl="0"/>
            <a:r>
              <a:rPr lang="en-GB" dirty="0"/>
              <a:t>What are they famous for now- Head of a successful organisation, their leadership style, their ability to be a ‘visionary’, their ability to regenerate their career or business they lead.</a:t>
            </a:r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0CBED-47BB-9E51-68B8-57096D35A2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Rationale for your choice of Leader,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D0CF5-04D9-23FD-ED01-FF2EBC20E01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is their style of leadership- Use a theory to explain this and critically evaluate its benefits/negative aspects.</a:t>
            </a:r>
          </a:p>
          <a:p>
            <a:pPr lvl="0"/>
            <a:r>
              <a:rPr lang="en-GB" dirty="0"/>
              <a:t>To conclude give an example of whether this leader has a record of success or failure from organisations they have led or </a:t>
            </a:r>
            <a:r>
              <a:rPr lang="en-GB"/>
              <a:t>stakeholder perception.</a:t>
            </a:r>
            <a:endParaRPr lang="en-GB" dirty="0"/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220</Words>
  <Application>Microsoft Office PowerPoint</Application>
  <PresentationFormat>Widescreen</PresentationFormat>
  <Paragraphs>13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Leadership Assignment</vt:lpstr>
      <vt:lpstr>Professional Discussion</vt:lpstr>
      <vt:lpstr>Rationale for your choice of Leader</vt:lpstr>
      <vt:lpstr>Rationale for your choice of Leader,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1</cp:revision>
  <dcterms:created xsi:type="dcterms:W3CDTF">2022-10-06T13:20:16Z</dcterms:created>
  <dcterms:modified xsi:type="dcterms:W3CDTF">2022-10-06T13:42:19Z</dcterms:modified>
</cp:coreProperties>
</file>