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2"/>
  </p:sldMasterIdLst>
  <p:notesMasterIdLst>
    <p:notesMasterId r:id="rId4"/>
  </p:notesMasterIdLst>
  <p:handoutMasterIdLst>
    <p:handoutMasterId r:id="rId5"/>
  </p:handoutMasterIdLst>
  <p:sldIdLst>
    <p:sldId id="256" r:id="rId3"/>
  </p:sldIdLst>
  <p:sldSz cx="43891200" cy="32918400"/>
  <p:notesSz cx="6858000" cy="9144000"/>
  <p:defaultTextStyle>
    <a:defPPr>
      <a:defRPr lang="en-US"/>
    </a:defPPr>
    <a:lvl1pPr marL="0" algn="l" defTabSz="3686861" rtl="0" eaLnBrk="1" latinLnBrk="0" hangingPunct="1">
      <a:defRPr sz="7258" kern="1200">
        <a:solidFill>
          <a:schemeClr val="tx1"/>
        </a:solidFill>
        <a:latin typeface="+mn-lt"/>
        <a:ea typeface="+mn-ea"/>
        <a:cs typeface="+mn-cs"/>
      </a:defRPr>
    </a:lvl1pPr>
    <a:lvl2pPr marL="1843430" algn="l" defTabSz="3686861" rtl="0" eaLnBrk="1" latinLnBrk="0" hangingPunct="1">
      <a:defRPr sz="7258" kern="1200">
        <a:solidFill>
          <a:schemeClr val="tx1"/>
        </a:solidFill>
        <a:latin typeface="+mn-lt"/>
        <a:ea typeface="+mn-ea"/>
        <a:cs typeface="+mn-cs"/>
      </a:defRPr>
    </a:lvl2pPr>
    <a:lvl3pPr marL="3686861" algn="l" defTabSz="3686861" rtl="0" eaLnBrk="1" latinLnBrk="0" hangingPunct="1">
      <a:defRPr sz="7258" kern="1200">
        <a:solidFill>
          <a:schemeClr val="tx1"/>
        </a:solidFill>
        <a:latin typeface="+mn-lt"/>
        <a:ea typeface="+mn-ea"/>
        <a:cs typeface="+mn-cs"/>
      </a:defRPr>
    </a:lvl3pPr>
    <a:lvl4pPr marL="5530291" algn="l" defTabSz="3686861" rtl="0" eaLnBrk="1" latinLnBrk="0" hangingPunct="1">
      <a:defRPr sz="7258" kern="1200">
        <a:solidFill>
          <a:schemeClr val="tx1"/>
        </a:solidFill>
        <a:latin typeface="+mn-lt"/>
        <a:ea typeface="+mn-ea"/>
        <a:cs typeface="+mn-cs"/>
      </a:defRPr>
    </a:lvl4pPr>
    <a:lvl5pPr marL="7373722" algn="l" defTabSz="3686861" rtl="0" eaLnBrk="1" latinLnBrk="0" hangingPunct="1">
      <a:defRPr sz="7258" kern="1200">
        <a:solidFill>
          <a:schemeClr val="tx1"/>
        </a:solidFill>
        <a:latin typeface="+mn-lt"/>
        <a:ea typeface="+mn-ea"/>
        <a:cs typeface="+mn-cs"/>
      </a:defRPr>
    </a:lvl5pPr>
    <a:lvl6pPr marL="9217152" algn="l" defTabSz="3686861" rtl="0" eaLnBrk="1" latinLnBrk="0" hangingPunct="1">
      <a:defRPr sz="7258" kern="1200">
        <a:solidFill>
          <a:schemeClr val="tx1"/>
        </a:solidFill>
        <a:latin typeface="+mn-lt"/>
        <a:ea typeface="+mn-ea"/>
        <a:cs typeface="+mn-cs"/>
      </a:defRPr>
    </a:lvl6pPr>
    <a:lvl7pPr marL="11060582" algn="l" defTabSz="3686861" rtl="0" eaLnBrk="1" latinLnBrk="0" hangingPunct="1">
      <a:defRPr sz="7258" kern="1200">
        <a:solidFill>
          <a:schemeClr val="tx1"/>
        </a:solidFill>
        <a:latin typeface="+mn-lt"/>
        <a:ea typeface="+mn-ea"/>
        <a:cs typeface="+mn-cs"/>
      </a:defRPr>
    </a:lvl7pPr>
    <a:lvl8pPr marL="12904013" algn="l" defTabSz="3686861" rtl="0" eaLnBrk="1" latinLnBrk="0" hangingPunct="1">
      <a:defRPr sz="7258" kern="1200">
        <a:solidFill>
          <a:schemeClr val="tx1"/>
        </a:solidFill>
        <a:latin typeface="+mn-lt"/>
        <a:ea typeface="+mn-ea"/>
        <a:cs typeface="+mn-cs"/>
      </a:defRPr>
    </a:lvl8pPr>
    <a:lvl9pPr marL="14747443" algn="l" defTabSz="3686861" rtl="0" eaLnBrk="1" latinLnBrk="0" hangingPunct="1">
      <a:defRPr sz="7258"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66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69012ECD-51FC-41F1-AA8D-1B2483CD663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69" autoAdjust="0"/>
    <p:restoredTop sz="94660"/>
  </p:normalViewPr>
  <p:slideViewPr>
    <p:cSldViewPr snapToGrid="0">
      <p:cViewPr varScale="1">
        <p:scale>
          <a:sx n="24" d="100"/>
          <a:sy n="24" d="100"/>
        </p:scale>
        <p:origin x="18" y="72"/>
      </p:cViewPr>
      <p:guideLst/>
    </p:cSldViewPr>
  </p:slideViewPr>
  <p:notesTextViewPr>
    <p:cViewPr>
      <p:scale>
        <a:sx n="1" d="1"/>
        <a:sy n="1" d="1"/>
      </p:scale>
      <p:origin x="0" y="0"/>
    </p:cViewPr>
  </p:notesTextViewPr>
  <p:notesViewPr>
    <p:cSldViewPr snapToGrid="0" showGuides="1">
      <p:cViewPr varScale="1">
        <p:scale>
          <a:sx n="69" d="100"/>
          <a:sy n="69" d="100"/>
        </p:scale>
        <p:origin x="2706" y="5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1.xml"/><Relationship Id="rId7" Type="http://schemas.openxmlformats.org/officeDocument/2006/relationships/viewProps" Target="viewProps.xml"/><Relationship Id="rId2" Type="http://schemas.openxmlformats.org/officeDocument/2006/relationships/slideMaster" Target="slideMasters/slideMaster1.xml"/><Relationship Id="rId1" Type="http://schemas.openxmlformats.org/officeDocument/2006/relationships/customXml" Target="../customXml/item1.xml"/><Relationship Id="rId6" Type="http://schemas.openxmlformats.org/officeDocument/2006/relationships/presProps" Target="presProps.xml"/><Relationship Id="rId5" Type="http://schemas.openxmlformats.org/officeDocument/2006/relationships/handoutMaster" Target="handoutMasters/handoutMaster1.xml"/><Relationship Id="rId4" Type="http://schemas.openxmlformats.org/officeDocument/2006/relationships/notesMaster" Target="notesMasters/notesMaster1.xml"/><Relationship Id="rId9"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CE1859E-8666-47BA-88AA-A4E6DC027188}"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1B221A5D-71B1-4706-9AEC-8DB9E166924A}">
      <dgm:prSet phldrT="[Text]"/>
      <dgm:spPr>
        <a:solidFill>
          <a:schemeClr val="accent2">
            <a:lumMod val="50000"/>
          </a:schemeClr>
        </a:solidFill>
      </dgm:spPr>
      <dgm:t>
        <a:bodyPr/>
        <a:lstStyle/>
        <a:p>
          <a:r>
            <a:rPr lang="en-GB" dirty="0" smtClean="0"/>
            <a:t>Observation</a:t>
          </a:r>
          <a:endParaRPr lang="en-US" dirty="0"/>
        </a:p>
      </dgm:t>
    </dgm:pt>
    <dgm:pt modelId="{7336DF1E-9F20-4D32-B49A-D54836A01593}" type="parTrans" cxnId="{9139CC50-6C0A-454F-A058-BF33CDC5A604}">
      <dgm:prSet/>
      <dgm:spPr/>
      <dgm:t>
        <a:bodyPr/>
        <a:lstStyle/>
        <a:p>
          <a:endParaRPr lang="en-US"/>
        </a:p>
      </dgm:t>
    </dgm:pt>
    <dgm:pt modelId="{A5624DB7-BFAD-4C84-BE91-BEB7A3319561}" type="sibTrans" cxnId="{9139CC50-6C0A-454F-A058-BF33CDC5A604}">
      <dgm:prSet/>
      <dgm:spPr/>
      <dgm:t>
        <a:bodyPr/>
        <a:lstStyle/>
        <a:p>
          <a:endParaRPr lang="en-US"/>
        </a:p>
      </dgm:t>
    </dgm:pt>
    <dgm:pt modelId="{B330214E-1D67-4D65-97FC-1396DBBB352A}">
      <dgm:prSet phldrT="[Text]"/>
      <dgm:spPr>
        <a:solidFill>
          <a:schemeClr val="accent2">
            <a:lumMod val="50000"/>
          </a:schemeClr>
        </a:solidFill>
      </dgm:spPr>
      <dgm:t>
        <a:bodyPr/>
        <a:lstStyle/>
        <a:p>
          <a:r>
            <a:rPr lang="en-US" dirty="0" smtClean="0"/>
            <a:t>Interpretation</a:t>
          </a:r>
          <a:endParaRPr lang="en-US" dirty="0"/>
        </a:p>
      </dgm:t>
    </dgm:pt>
    <dgm:pt modelId="{464EFF41-AFAF-4D88-BAC3-D2FA73313007}" type="parTrans" cxnId="{45855606-F71E-4BBA-A6ED-C46E6D9B4D86}">
      <dgm:prSet/>
      <dgm:spPr/>
      <dgm:t>
        <a:bodyPr/>
        <a:lstStyle/>
        <a:p>
          <a:endParaRPr lang="en-US"/>
        </a:p>
      </dgm:t>
    </dgm:pt>
    <dgm:pt modelId="{5B71AF14-555A-4768-9FFF-A0640140DDB6}" type="sibTrans" cxnId="{45855606-F71E-4BBA-A6ED-C46E6D9B4D86}">
      <dgm:prSet/>
      <dgm:spPr/>
      <dgm:t>
        <a:bodyPr/>
        <a:lstStyle/>
        <a:p>
          <a:endParaRPr lang="en-US"/>
        </a:p>
      </dgm:t>
    </dgm:pt>
    <dgm:pt modelId="{4C91C49A-D9A5-4BE9-9D0B-3336C618614C}">
      <dgm:prSet/>
      <dgm:spPr>
        <a:solidFill>
          <a:schemeClr val="accent2">
            <a:lumMod val="50000"/>
          </a:schemeClr>
        </a:solidFill>
      </dgm:spPr>
      <dgm:t>
        <a:bodyPr/>
        <a:lstStyle/>
        <a:p>
          <a:r>
            <a:rPr lang="en-GB" dirty="0" smtClean="0"/>
            <a:t>Evaluation</a:t>
          </a:r>
          <a:endParaRPr lang="en-GB" dirty="0"/>
        </a:p>
      </dgm:t>
    </dgm:pt>
    <dgm:pt modelId="{7FC44649-3AD1-4E52-B254-99FB9F6E6955}" type="parTrans" cxnId="{A8E81476-834E-4A93-9DB7-043A505B640E}">
      <dgm:prSet/>
      <dgm:spPr/>
      <dgm:t>
        <a:bodyPr/>
        <a:lstStyle/>
        <a:p>
          <a:endParaRPr lang="en-US"/>
        </a:p>
      </dgm:t>
    </dgm:pt>
    <dgm:pt modelId="{16C2FCA8-2178-487B-998A-4081214E9968}" type="sibTrans" cxnId="{A8E81476-834E-4A93-9DB7-043A505B640E}">
      <dgm:prSet/>
      <dgm:spPr/>
      <dgm:t>
        <a:bodyPr/>
        <a:lstStyle/>
        <a:p>
          <a:endParaRPr lang="en-US"/>
        </a:p>
      </dgm:t>
    </dgm:pt>
    <dgm:pt modelId="{6FFFCD75-609F-465C-B967-CD98FEC08977}">
      <dgm:prSet/>
      <dgm:spPr>
        <a:solidFill>
          <a:schemeClr val="accent2">
            <a:lumMod val="50000"/>
          </a:schemeClr>
        </a:solidFill>
      </dgm:spPr>
      <dgm:t>
        <a:bodyPr/>
        <a:lstStyle/>
        <a:p>
          <a:r>
            <a:rPr lang="en-GB" dirty="0" smtClean="0"/>
            <a:t>Analysis</a:t>
          </a:r>
          <a:endParaRPr lang="en-GB" dirty="0"/>
        </a:p>
      </dgm:t>
    </dgm:pt>
    <dgm:pt modelId="{300092B3-D255-4973-8920-ADDC0939A53A}" type="parTrans" cxnId="{E4C873D5-2D0C-407F-BBEB-C4123F333DA4}">
      <dgm:prSet/>
      <dgm:spPr/>
      <dgm:t>
        <a:bodyPr/>
        <a:lstStyle/>
        <a:p>
          <a:endParaRPr lang="en-US"/>
        </a:p>
      </dgm:t>
    </dgm:pt>
    <dgm:pt modelId="{C2C29F09-90E7-47B0-838F-2CD56FE49B88}" type="sibTrans" cxnId="{E4C873D5-2D0C-407F-BBEB-C4123F333DA4}">
      <dgm:prSet/>
      <dgm:spPr/>
      <dgm:t>
        <a:bodyPr/>
        <a:lstStyle/>
        <a:p>
          <a:endParaRPr lang="en-US"/>
        </a:p>
      </dgm:t>
    </dgm:pt>
    <dgm:pt modelId="{B00CC8D2-45D7-4C9D-8DAC-55BF979E4AA3}">
      <dgm:prSet/>
      <dgm:spPr>
        <a:solidFill>
          <a:schemeClr val="accent2">
            <a:lumMod val="50000"/>
          </a:schemeClr>
        </a:solidFill>
      </dgm:spPr>
      <dgm:t>
        <a:bodyPr/>
        <a:lstStyle/>
        <a:p>
          <a:r>
            <a:rPr lang="en-US" dirty="0" smtClean="0"/>
            <a:t>Explanation</a:t>
          </a:r>
          <a:endParaRPr lang="en-US" dirty="0"/>
        </a:p>
      </dgm:t>
    </dgm:pt>
    <dgm:pt modelId="{B55ACD53-E929-427A-876B-D113C9885853}" type="parTrans" cxnId="{33B1703F-442B-4962-882E-CCDB250C7CAC}">
      <dgm:prSet/>
      <dgm:spPr/>
      <dgm:t>
        <a:bodyPr/>
        <a:lstStyle/>
        <a:p>
          <a:endParaRPr lang="en-US"/>
        </a:p>
      </dgm:t>
    </dgm:pt>
    <dgm:pt modelId="{E7A00A20-2961-45ED-9865-BFA72D3DAEBF}" type="sibTrans" cxnId="{33B1703F-442B-4962-882E-CCDB250C7CAC}">
      <dgm:prSet/>
      <dgm:spPr/>
      <dgm:t>
        <a:bodyPr/>
        <a:lstStyle/>
        <a:p>
          <a:endParaRPr lang="en-US"/>
        </a:p>
      </dgm:t>
    </dgm:pt>
    <dgm:pt modelId="{CA24AED2-6600-4A27-8188-CE089CA12762}">
      <dgm:prSet/>
      <dgm:spPr>
        <a:solidFill>
          <a:schemeClr val="accent2">
            <a:lumMod val="50000"/>
          </a:schemeClr>
        </a:solidFill>
      </dgm:spPr>
      <dgm:t>
        <a:bodyPr/>
        <a:lstStyle/>
        <a:p>
          <a:r>
            <a:rPr lang="en-US" dirty="0" smtClean="0"/>
            <a:t>Open Mind</a:t>
          </a:r>
          <a:endParaRPr lang="en-US" dirty="0"/>
        </a:p>
      </dgm:t>
    </dgm:pt>
    <dgm:pt modelId="{D0317559-7E66-43F3-A593-33EB6DDFB057}" type="parTrans" cxnId="{3ED5AB77-F994-4307-804A-FFC74295B9DC}">
      <dgm:prSet/>
      <dgm:spPr/>
      <dgm:t>
        <a:bodyPr/>
        <a:lstStyle/>
        <a:p>
          <a:endParaRPr lang="en-US"/>
        </a:p>
      </dgm:t>
    </dgm:pt>
    <dgm:pt modelId="{12995CDF-F363-42C1-803F-392DB8952536}" type="sibTrans" cxnId="{3ED5AB77-F994-4307-804A-FFC74295B9DC}">
      <dgm:prSet/>
      <dgm:spPr/>
      <dgm:t>
        <a:bodyPr/>
        <a:lstStyle/>
        <a:p>
          <a:endParaRPr lang="en-US"/>
        </a:p>
      </dgm:t>
    </dgm:pt>
    <dgm:pt modelId="{3574C863-8AF5-4B01-B763-575B3620EA0E}">
      <dgm:prSet/>
      <dgm:spPr>
        <a:solidFill>
          <a:schemeClr val="accent2">
            <a:lumMod val="50000"/>
          </a:schemeClr>
        </a:solidFill>
      </dgm:spPr>
      <dgm:t>
        <a:bodyPr/>
        <a:lstStyle/>
        <a:p>
          <a:r>
            <a:rPr lang="en-US" dirty="0" smtClean="0"/>
            <a:t>Academic Reading</a:t>
          </a:r>
          <a:endParaRPr lang="en-US" dirty="0"/>
        </a:p>
      </dgm:t>
    </dgm:pt>
    <dgm:pt modelId="{D8F6BC06-EDCF-45EF-BEEB-3A88B27611D8}" type="parTrans" cxnId="{9039E861-765C-4973-BA48-0A24EDA2FEEC}">
      <dgm:prSet/>
      <dgm:spPr/>
      <dgm:t>
        <a:bodyPr/>
        <a:lstStyle/>
        <a:p>
          <a:endParaRPr lang="en-US"/>
        </a:p>
      </dgm:t>
    </dgm:pt>
    <dgm:pt modelId="{AD5BA017-6447-4FFE-A641-2EE893BB06C5}" type="sibTrans" cxnId="{9039E861-765C-4973-BA48-0A24EDA2FEEC}">
      <dgm:prSet/>
      <dgm:spPr/>
      <dgm:t>
        <a:bodyPr/>
        <a:lstStyle/>
        <a:p>
          <a:endParaRPr lang="en-US"/>
        </a:p>
      </dgm:t>
    </dgm:pt>
    <dgm:pt modelId="{4FD95219-960A-43AC-9DB5-1767D70A359C}">
      <dgm:prSet/>
      <dgm:spPr>
        <a:solidFill>
          <a:schemeClr val="accent2">
            <a:lumMod val="50000"/>
          </a:schemeClr>
        </a:solidFill>
      </dgm:spPr>
      <dgm:t>
        <a:bodyPr/>
        <a:lstStyle/>
        <a:p>
          <a:r>
            <a:rPr lang="en-US" dirty="0" smtClean="0"/>
            <a:t>Academic Writing</a:t>
          </a:r>
          <a:endParaRPr lang="en-US" dirty="0"/>
        </a:p>
      </dgm:t>
    </dgm:pt>
    <dgm:pt modelId="{7205CB45-0106-44DF-91B5-506D3C45C3AC}" type="parTrans" cxnId="{960F0738-325C-4DF3-807C-63365E24F195}">
      <dgm:prSet/>
      <dgm:spPr/>
      <dgm:t>
        <a:bodyPr/>
        <a:lstStyle/>
        <a:p>
          <a:endParaRPr lang="en-US"/>
        </a:p>
      </dgm:t>
    </dgm:pt>
    <dgm:pt modelId="{F6199537-D76A-4F65-B4D4-571529475B7F}" type="sibTrans" cxnId="{960F0738-325C-4DF3-807C-63365E24F195}">
      <dgm:prSet/>
      <dgm:spPr/>
      <dgm:t>
        <a:bodyPr/>
        <a:lstStyle/>
        <a:p>
          <a:endParaRPr lang="en-US"/>
        </a:p>
      </dgm:t>
    </dgm:pt>
    <dgm:pt modelId="{7046A346-733D-48D7-A9A9-7DD1D4D9A8FE}">
      <dgm:prSet/>
      <dgm:spPr>
        <a:solidFill>
          <a:schemeClr val="accent2">
            <a:lumMod val="50000"/>
          </a:schemeClr>
        </a:solidFill>
      </dgm:spPr>
      <dgm:t>
        <a:bodyPr/>
        <a:lstStyle/>
        <a:p>
          <a:r>
            <a:rPr lang="en-US" dirty="0" smtClean="0"/>
            <a:t>Problem Solving</a:t>
          </a:r>
          <a:endParaRPr lang="en-US" dirty="0"/>
        </a:p>
      </dgm:t>
    </dgm:pt>
    <dgm:pt modelId="{6D673733-0A00-4B4E-93DF-9320DC62FEE8}" type="parTrans" cxnId="{58580148-BFBC-4ECD-8BDD-F294ACB25420}">
      <dgm:prSet/>
      <dgm:spPr/>
      <dgm:t>
        <a:bodyPr/>
        <a:lstStyle/>
        <a:p>
          <a:endParaRPr lang="en-US"/>
        </a:p>
      </dgm:t>
    </dgm:pt>
    <dgm:pt modelId="{FCA1791A-3556-489A-AC81-6A6673A14DC6}" type="sibTrans" cxnId="{58580148-BFBC-4ECD-8BDD-F294ACB25420}">
      <dgm:prSet/>
      <dgm:spPr/>
      <dgm:t>
        <a:bodyPr/>
        <a:lstStyle/>
        <a:p>
          <a:endParaRPr lang="en-US"/>
        </a:p>
      </dgm:t>
    </dgm:pt>
    <dgm:pt modelId="{A374FFB1-0B78-4377-B300-F59CD6F78169}" type="pres">
      <dgm:prSet presAssocID="{8CE1859E-8666-47BA-88AA-A4E6DC027188}" presName="diagram" presStyleCnt="0">
        <dgm:presLayoutVars>
          <dgm:dir/>
          <dgm:resizeHandles val="exact"/>
        </dgm:presLayoutVars>
      </dgm:prSet>
      <dgm:spPr/>
      <dgm:t>
        <a:bodyPr/>
        <a:lstStyle/>
        <a:p>
          <a:endParaRPr lang="en-US"/>
        </a:p>
      </dgm:t>
    </dgm:pt>
    <dgm:pt modelId="{B4DACCAD-7C30-4698-9606-ECF29BE69040}" type="pres">
      <dgm:prSet presAssocID="{1B221A5D-71B1-4706-9AEC-8DB9E166924A}" presName="node" presStyleLbl="node1" presStyleIdx="0" presStyleCnt="9">
        <dgm:presLayoutVars>
          <dgm:bulletEnabled val="1"/>
        </dgm:presLayoutVars>
      </dgm:prSet>
      <dgm:spPr/>
      <dgm:t>
        <a:bodyPr/>
        <a:lstStyle/>
        <a:p>
          <a:endParaRPr lang="en-US"/>
        </a:p>
      </dgm:t>
    </dgm:pt>
    <dgm:pt modelId="{B4DEB7A9-10E3-4A0D-8537-6AA1617936C9}" type="pres">
      <dgm:prSet presAssocID="{A5624DB7-BFAD-4C84-BE91-BEB7A3319561}" presName="sibTrans" presStyleCnt="0"/>
      <dgm:spPr/>
    </dgm:pt>
    <dgm:pt modelId="{CB858BC5-CF39-4009-9859-7B0167760248}" type="pres">
      <dgm:prSet presAssocID="{4C91C49A-D9A5-4BE9-9D0B-3336C618614C}" presName="node" presStyleLbl="node1" presStyleIdx="1" presStyleCnt="9">
        <dgm:presLayoutVars>
          <dgm:bulletEnabled val="1"/>
        </dgm:presLayoutVars>
      </dgm:prSet>
      <dgm:spPr/>
      <dgm:t>
        <a:bodyPr/>
        <a:lstStyle/>
        <a:p>
          <a:endParaRPr lang="en-US"/>
        </a:p>
      </dgm:t>
    </dgm:pt>
    <dgm:pt modelId="{16A6A019-CE6A-4A2B-B283-EBC8FB3BF6F5}" type="pres">
      <dgm:prSet presAssocID="{16C2FCA8-2178-487B-998A-4081214E9968}" presName="sibTrans" presStyleCnt="0"/>
      <dgm:spPr/>
    </dgm:pt>
    <dgm:pt modelId="{031C146A-8A2E-4563-AF00-7F9E21412F01}" type="pres">
      <dgm:prSet presAssocID="{6FFFCD75-609F-465C-B967-CD98FEC08977}" presName="node" presStyleLbl="node1" presStyleIdx="2" presStyleCnt="9">
        <dgm:presLayoutVars>
          <dgm:bulletEnabled val="1"/>
        </dgm:presLayoutVars>
      </dgm:prSet>
      <dgm:spPr/>
      <dgm:t>
        <a:bodyPr/>
        <a:lstStyle/>
        <a:p>
          <a:endParaRPr lang="en-US"/>
        </a:p>
      </dgm:t>
    </dgm:pt>
    <dgm:pt modelId="{D5C1F041-B75B-4038-AECD-EAD606B0AB3D}" type="pres">
      <dgm:prSet presAssocID="{C2C29F09-90E7-47B0-838F-2CD56FE49B88}" presName="sibTrans" presStyleCnt="0"/>
      <dgm:spPr/>
    </dgm:pt>
    <dgm:pt modelId="{C9E0EDEC-8BF7-47C7-BEE2-BD5479F5C6F8}" type="pres">
      <dgm:prSet presAssocID="{B00CC8D2-45D7-4C9D-8DAC-55BF979E4AA3}" presName="node" presStyleLbl="node1" presStyleIdx="3" presStyleCnt="9" custLinFactNeighborX="0" custLinFactNeighborY="-2406">
        <dgm:presLayoutVars>
          <dgm:bulletEnabled val="1"/>
        </dgm:presLayoutVars>
      </dgm:prSet>
      <dgm:spPr/>
      <dgm:t>
        <a:bodyPr/>
        <a:lstStyle/>
        <a:p>
          <a:endParaRPr lang="en-US"/>
        </a:p>
      </dgm:t>
    </dgm:pt>
    <dgm:pt modelId="{5C88F731-D704-4084-BF7B-DEE346222544}" type="pres">
      <dgm:prSet presAssocID="{E7A00A20-2961-45ED-9865-BFA72D3DAEBF}" presName="sibTrans" presStyleCnt="0"/>
      <dgm:spPr/>
    </dgm:pt>
    <dgm:pt modelId="{B5ADE43F-5C78-4428-896B-F5568224D926}" type="pres">
      <dgm:prSet presAssocID="{B330214E-1D67-4D65-97FC-1396DBBB352A}" presName="node" presStyleLbl="node1" presStyleIdx="4" presStyleCnt="9" custLinFactNeighborY="-756">
        <dgm:presLayoutVars>
          <dgm:bulletEnabled val="1"/>
        </dgm:presLayoutVars>
      </dgm:prSet>
      <dgm:spPr/>
      <dgm:t>
        <a:bodyPr/>
        <a:lstStyle/>
        <a:p>
          <a:endParaRPr lang="en-US"/>
        </a:p>
      </dgm:t>
    </dgm:pt>
    <dgm:pt modelId="{FB74A94F-2B02-4296-A7DD-F8B983D95ABE}" type="pres">
      <dgm:prSet presAssocID="{5B71AF14-555A-4768-9FFF-A0640140DDB6}" presName="sibTrans" presStyleCnt="0"/>
      <dgm:spPr/>
    </dgm:pt>
    <dgm:pt modelId="{3D041B13-1B40-4A9E-9507-A60511E52BEF}" type="pres">
      <dgm:prSet presAssocID="{CA24AED2-6600-4A27-8188-CE089CA12762}" presName="node" presStyleLbl="node1" presStyleIdx="5" presStyleCnt="9">
        <dgm:presLayoutVars>
          <dgm:bulletEnabled val="1"/>
        </dgm:presLayoutVars>
      </dgm:prSet>
      <dgm:spPr/>
      <dgm:t>
        <a:bodyPr/>
        <a:lstStyle/>
        <a:p>
          <a:endParaRPr lang="en-US"/>
        </a:p>
      </dgm:t>
    </dgm:pt>
    <dgm:pt modelId="{3FE02262-5A14-48FB-B4A2-5429E3CE7549}" type="pres">
      <dgm:prSet presAssocID="{12995CDF-F363-42C1-803F-392DB8952536}" presName="sibTrans" presStyleCnt="0"/>
      <dgm:spPr/>
    </dgm:pt>
    <dgm:pt modelId="{DBA6F6E2-7355-4A0C-BF5A-4C95D59FEE29}" type="pres">
      <dgm:prSet presAssocID="{3574C863-8AF5-4B01-B763-575B3620EA0E}" presName="node" presStyleLbl="node1" presStyleIdx="6" presStyleCnt="9">
        <dgm:presLayoutVars>
          <dgm:bulletEnabled val="1"/>
        </dgm:presLayoutVars>
      </dgm:prSet>
      <dgm:spPr/>
      <dgm:t>
        <a:bodyPr/>
        <a:lstStyle/>
        <a:p>
          <a:endParaRPr lang="en-US"/>
        </a:p>
      </dgm:t>
    </dgm:pt>
    <dgm:pt modelId="{10B181B2-8F6A-4774-95D7-FCF3349438D3}" type="pres">
      <dgm:prSet presAssocID="{AD5BA017-6447-4FFE-A641-2EE893BB06C5}" presName="sibTrans" presStyleCnt="0"/>
      <dgm:spPr/>
    </dgm:pt>
    <dgm:pt modelId="{9C337C68-B416-4743-9D29-7CD5C53A4B2A}" type="pres">
      <dgm:prSet presAssocID="{4FD95219-960A-43AC-9DB5-1767D70A359C}" presName="node" presStyleLbl="node1" presStyleIdx="7" presStyleCnt="9">
        <dgm:presLayoutVars>
          <dgm:bulletEnabled val="1"/>
        </dgm:presLayoutVars>
      </dgm:prSet>
      <dgm:spPr/>
      <dgm:t>
        <a:bodyPr/>
        <a:lstStyle/>
        <a:p>
          <a:endParaRPr lang="en-US"/>
        </a:p>
      </dgm:t>
    </dgm:pt>
    <dgm:pt modelId="{5117F447-CC0E-4EC7-88C0-FB2C17E5B3D7}" type="pres">
      <dgm:prSet presAssocID="{F6199537-D76A-4F65-B4D4-571529475B7F}" presName="sibTrans" presStyleCnt="0"/>
      <dgm:spPr/>
    </dgm:pt>
    <dgm:pt modelId="{6F99D3A7-DE1B-41BC-BA06-1385C96BC7E6}" type="pres">
      <dgm:prSet presAssocID="{7046A346-733D-48D7-A9A9-7DD1D4D9A8FE}" presName="node" presStyleLbl="node1" presStyleIdx="8" presStyleCnt="9">
        <dgm:presLayoutVars>
          <dgm:bulletEnabled val="1"/>
        </dgm:presLayoutVars>
      </dgm:prSet>
      <dgm:spPr/>
      <dgm:t>
        <a:bodyPr/>
        <a:lstStyle/>
        <a:p>
          <a:endParaRPr lang="en-US"/>
        </a:p>
      </dgm:t>
    </dgm:pt>
  </dgm:ptLst>
  <dgm:cxnLst>
    <dgm:cxn modelId="{4E21392F-1937-40F3-8840-86BC6C3DEB51}" type="presOf" srcId="{3574C863-8AF5-4B01-B763-575B3620EA0E}" destId="{DBA6F6E2-7355-4A0C-BF5A-4C95D59FEE29}" srcOrd="0" destOrd="0" presId="urn:microsoft.com/office/officeart/2005/8/layout/default"/>
    <dgm:cxn modelId="{7BAF5F59-13A1-43A6-8337-73A18D1642AF}" type="presOf" srcId="{8CE1859E-8666-47BA-88AA-A4E6DC027188}" destId="{A374FFB1-0B78-4377-B300-F59CD6F78169}" srcOrd="0" destOrd="0" presId="urn:microsoft.com/office/officeart/2005/8/layout/default"/>
    <dgm:cxn modelId="{3ED5AB77-F994-4307-804A-FFC74295B9DC}" srcId="{8CE1859E-8666-47BA-88AA-A4E6DC027188}" destId="{CA24AED2-6600-4A27-8188-CE089CA12762}" srcOrd="5" destOrd="0" parTransId="{D0317559-7E66-43F3-A593-33EB6DDFB057}" sibTransId="{12995CDF-F363-42C1-803F-392DB8952536}"/>
    <dgm:cxn modelId="{A8E81476-834E-4A93-9DB7-043A505B640E}" srcId="{8CE1859E-8666-47BA-88AA-A4E6DC027188}" destId="{4C91C49A-D9A5-4BE9-9D0B-3336C618614C}" srcOrd="1" destOrd="0" parTransId="{7FC44649-3AD1-4E52-B254-99FB9F6E6955}" sibTransId="{16C2FCA8-2178-487B-998A-4081214E9968}"/>
    <dgm:cxn modelId="{9277A804-3E2C-4FF4-8E29-EB2E7F2EA1DE}" type="presOf" srcId="{1B221A5D-71B1-4706-9AEC-8DB9E166924A}" destId="{B4DACCAD-7C30-4698-9606-ECF29BE69040}" srcOrd="0" destOrd="0" presId="urn:microsoft.com/office/officeart/2005/8/layout/default"/>
    <dgm:cxn modelId="{33B1703F-442B-4962-882E-CCDB250C7CAC}" srcId="{8CE1859E-8666-47BA-88AA-A4E6DC027188}" destId="{B00CC8D2-45D7-4C9D-8DAC-55BF979E4AA3}" srcOrd="3" destOrd="0" parTransId="{B55ACD53-E929-427A-876B-D113C9885853}" sibTransId="{E7A00A20-2961-45ED-9865-BFA72D3DAEBF}"/>
    <dgm:cxn modelId="{03B76E04-B419-4E5B-B344-FEC0A2B87B07}" type="presOf" srcId="{B00CC8D2-45D7-4C9D-8DAC-55BF979E4AA3}" destId="{C9E0EDEC-8BF7-47C7-BEE2-BD5479F5C6F8}" srcOrd="0" destOrd="0" presId="urn:microsoft.com/office/officeart/2005/8/layout/default"/>
    <dgm:cxn modelId="{58580148-BFBC-4ECD-8BDD-F294ACB25420}" srcId="{8CE1859E-8666-47BA-88AA-A4E6DC027188}" destId="{7046A346-733D-48D7-A9A9-7DD1D4D9A8FE}" srcOrd="8" destOrd="0" parTransId="{6D673733-0A00-4B4E-93DF-9320DC62FEE8}" sibTransId="{FCA1791A-3556-489A-AC81-6A6673A14DC6}"/>
    <dgm:cxn modelId="{960F0738-325C-4DF3-807C-63365E24F195}" srcId="{8CE1859E-8666-47BA-88AA-A4E6DC027188}" destId="{4FD95219-960A-43AC-9DB5-1767D70A359C}" srcOrd="7" destOrd="0" parTransId="{7205CB45-0106-44DF-91B5-506D3C45C3AC}" sibTransId="{F6199537-D76A-4F65-B4D4-571529475B7F}"/>
    <dgm:cxn modelId="{7AECA5A7-E3C2-4676-8171-E9021D96311E}" type="presOf" srcId="{4FD95219-960A-43AC-9DB5-1767D70A359C}" destId="{9C337C68-B416-4743-9D29-7CD5C53A4B2A}" srcOrd="0" destOrd="0" presId="urn:microsoft.com/office/officeart/2005/8/layout/default"/>
    <dgm:cxn modelId="{430E793A-061A-4F61-A794-EB039F260B2D}" type="presOf" srcId="{7046A346-733D-48D7-A9A9-7DD1D4D9A8FE}" destId="{6F99D3A7-DE1B-41BC-BA06-1385C96BC7E6}" srcOrd="0" destOrd="0" presId="urn:microsoft.com/office/officeart/2005/8/layout/default"/>
    <dgm:cxn modelId="{83FE5A9B-451B-4353-9CB1-679234E5B4D8}" type="presOf" srcId="{B330214E-1D67-4D65-97FC-1396DBBB352A}" destId="{B5ADE43F-5C78-4428-896B-F5568224D926}" srcOrd="0" destOrd="0" presId="urn:microsoft.com/office/officeart/2005/8/layout/default"/>
    <dgm:cxn modelId="{45855606-F71E-4BBA-A6ED-C46E6D9B4D86}" srcId="{8CE1859E-8666-47BA-88AA-A4E6DC027188}" destId="{B330214E-1D67-4D65-97FC-1396DBBB352A}" srcOrd="4" destOrd="0" parTransId="{464EFF41-AFAF-4D88-BAC3-D2FA73313007}" sibTransId="{5B71AF14-555A-4768-9FFF-A0640140DDB6}"/>
    <dgm:cxn modelId="{9139CC50-6C0A-454F-A058-BF33CDC5A604}" srcId="{8CE1859E-8666-47BA-88AA-A4E6DC027188}" destId="{1B221A5D-71B1-4706-9AEC-8DB9E166924A}" srcOrd="0" destOrd="0" parTransId="{7336DF1E-9F20-4D32-B49A-D54836A01593}" sibTransId="{A5624DB7-BFAD-4C84-BE91-BEB7A3319561}"/>
    <dgm:cxn modelId="{E4C873D5-2D0C-407F-BBEB-C4123F333DA4}" srcId="{8CE1859E-8666-47BA-88AA-A4E6DC027188}" destId="{6FFFCD75-609F-465C-B967-CD98FEC08977}" srcOrd="2" destOrd="0" parTransId="{300092B3-D255-4973-8920-ADDC0939A53A}" sibTransId="{C2C29F09-90E7-47B0-838F-2CD56FE49B88}"/>
    <dgm:cxn modelId="{712D4B5F-61B8-46FF-9717-D4B37968C399}" type="presOf" srcId="{6FFFCD75-609F-465C-B967-CD98FEC08977}" destId="{031C146A-8A2E-4563-AF00-7F9E21412F01}" srcOrd="0" destOrd="0" presId="urn:microsoft.com/office/officeart/2005/8/layout/default"/>
    <dgm:cxn modelId="{D6F0FF61-786F-4DB1-8299-BAE91B659A2F}" type="presOf" srcId="{4C91C49A-D9A5-4BE9-9D0B-3336C618614C}" destId="{CB858BC5-CF39-4009-9859-7B0167760248}" srcOrd="0" destOrd="0" presId="urn:microsoft.com/office/officeart/2005/8/layout/default"/>
    <dgm:cxn modelId="{BD385DB5-DAD6-4071-8F59-622F7D8E6C62}" type="presOf" srcId="{CA24AED2-6600-4A27-8188-CE089CA12762}" destId="{3D041B13-1B40-4A9E-9507-A60511E52BEF}" srcOrd="0" destOrd="0" presId="urn:microsoft.com/office/officeart/2005/8/layout/default"/>
    <dgm:cxn modelId="{9039E861-765C-4973-BA48-0A24EDA2FEEC}" srcId="{8CE1859E-8666-47BA-88AA-A4E6DC027188}" destId="{3574C863-8AF5-4B01-B763-575B3620EA0E}" srcOrd="6" destOrd="0" parTransId="{D8F6BC06-EDCF-45EF-BEEB-3A88B27611D8}" sibTransId="{AD5BA017-6447-4FFE-A641-2EE893BB06C5}"/>
    <dgm:cxn modelId="{C3C136F1-1F8B-475F-AA49-C6860D8AF1A7}" type="presParOf" srcId="{A374FFB1-0B78-4377-B300-F59CD6F78169}" destId="{B4DACCAD-7C30-4698-9606-ECF29BE69040}" srcOrd="0" destOrd="0" presId="urn:microsoft.com/office/officeart/2005/8/layout/default"/>
    <dgm:cxn modelId="{C5802052-1789-4D5B-8E63-E89EF3E3FDB9}" type="presParOf" srcId="{A374FFB1-0B78-4377-B300-F59CD6F78169}" destId="{B4DEB7A9-10E3-4A0D-8537-6AA1617936C9}" srcOrd="1" destOrd="0" presId="urn:microsoft.com/office/officeart/2005/8/layout/default"/>
    <dgm:cxn modelId="{B2226782-1F8A-4D79-A954-C037D595EE88}" type="presParOf" srcId="{A374FFB1-0B78-4377-B300-F59CD6F78169}" destId="{CB858BC5-CF39-4009-9859-7B0167760248}" srcOrd="2" destOrd="0" presId="urn:microsoft.com/office/officeart/2005/8/layout/default"/>
    <dgm:cxn modelId="{58ECB29C-DCCA-4F96-B21E-35559FCC4338}" type="presParOf" srcId="{A374FFB1-0B78-4377-B300-F59CD6F78169}" destId="{16A6A019-CE6A-4A2B-B283-EBC8FB3BF6F5}" srcOrd="3" destOrd="0" presId="urn:microsoft.com/office/officeart/2005/8/layout/default"/>
    <dgm:cxn modelId="{5DB05B91-F158-4A83-B905-F7047B252B31}" type="presParOf" srcId="{A374FFB1-0B78-4377-B300-F59CD6F78169}" destId="{031C146A-8A2E-4563-AF00-7F9E21412F01}" srcOrd="4" destOrd="0" presId="urn:microsoft.com/office/officeart/2005/8/layout/default"/>
    <dgm:cxn modelId="{7A226899-4A4A-422A-86A5-13BFC439E5B6}" type="presParOf" srcId="{A374FFB1-0B78-4377-B300-F59CD6F78169}" destId="{D5C1F041-B75B-4038-AECD-EAD606B0AB3D}" srcOrd="5" destOrd="0" presId="urn:microsoft.com/office/officeart/2005/8/layout/default"/>
    <dgm:cxn modelId="{3F7F2A43-5545-48A2-9607-5DF4F7DB9126}" type="presParOf" srcId="{A374FFB1-0B78-4377-B300-F59CD6F78169}" destId="{C9E0EDEC-8BF7-47C7-BEE2-BD5479F5C6F8}" srcOrd="6" destOrd="0" presId="urn:microsoft.com/office/officeart/2005/8/layout/default"/>
    <dgm:cxn modelId="{B227B198-A15D-4AA7-9072-9DB319E5EB5B}" type="presParOf" srcId="{A374FFB1-0B78-4377-B300-F59CD6F78169}" destId="{5C88F731-D704-4084-BF7B-DEE346222544}" srcOrd="7" destOrd="0" presId="urn:microsoft.com/office/officeart/2005/8/layout/default"/>
    <dgm:cxn modelId="{5FB0AB98-BF51-4886-98BC-0C2E76F5350C}" type="presParOf" srcId="{A374FFB1-0B78-4377-B300-F59CD6F78169}" destId="{B5ADE43F-5C78-4428-896B-F5568224D926}" srcOrd="8" destOrd="0" presId="urn:microsoft.com/office/officeart/2005/8/layout/default"/>
    <dgm:cxn modelId="{917A7059-06FD-457E-93CC-0D7E82D09B31}" type="presParOf" srcId="{A374FFB1-0B78-4377-B300-F59CD6F78169}" destId="{FB74A94F-2B02-4296-A7DD-F8B983D95ABE}" srcOrd="9" destOrd="0" presId="urn:microsoft.com/office/officeart/2005/8/layout/default"/>
    <dgm:cxn modelId="{4AB537ED-A010-46CF-87D6-E1E824B12612}" type="presParOf" srcId="{A374FFB1-0B78-4377-B300-F59CD6F78169}" destId="{3D041B13-1B40-4A9E-9507-A60511E52BEF}" srcOrd="10" destOrd="0" presId="urn:microsoft.com/office/officeart/2005/8/layout/default"/>
    <dgm:cxn modelId="{DADD8D81-B7C7-44B8-91D9-1943DA5C754F}" type="presParOf" srcId="{A374FFB1-0B78-4377-B300-F59CD6F78169}" destId="{3FE02262-5A14-48FB-B4A2-5429E3CE7549}" srcOrd="11" destOrd="0" presId="urn:microsoft.com/office/officeart/2005/8/layout/default"/>
    <dgm:cxn modelId="{2C616B75-0655-4734-8DFE-E1F98A0E8971}" type="presParOf" srcId="{A374FFB1-0B78-4377-B300-F59CD6F78169}" destId="{DBA6F6E2-7355-4A0C-BF5A-4C95D59FEE29}" srcOrd="12" destOrd="0" presId="urn:microsoft.com/office/officeart/2005/8/layout/default"/>
    <dgm:cxn modelId="{ED874684-8D0D-4ACF-9D55-A694452B5B57}" type="presParOf" srcId="{A374FFB1-0B78-4377-B300-F59CD6F78169}" destId="{10B181B2-8F6A-4774-95D7-FCF3349438D3}" srcOrd="13" destOrd="0" presId="urn:microsoft.com/office/officeart/2005/8/layout/default"/>
    <dgm:cxn modelId="{000A0673-DC94-4D00-84AF-75A913BBC8A8}" type="presParOf" srcId="{A374FFB1-0B78-4377-B300-F59CD6F78169}" destId="{9C337C68-B416-4743-9D29-7CD5C53A4B2A}" srcOrd="14" destOrd="0" presId="urn:microsoft.com/office/officeart/2005/8/layout/default"/>
    <dgm:cxn modelId="{8821219E-3665-4BF9-84A3-1911B7191634}" type="presParOf" srcId="{A374FFB1-0B78-4377-B300-F59CD6F78169}" destId="{5117F447-CC0E-4EC7-88C0-FB2C17E5B3D7}" srcOrd="15" destOrd="0" presId="urn:microsoft.com/office/officeart/2005/8/layout/default"/>
    <dgm:cxn modelId="{DD3DE61D-72D6-4062-9B5D-7348F9565B54}" type="presParOf" srcId="{A374FFB1-0B78-4377-B300-F59CD6F78169}" destId="{6F99D3A7-DE1B-41BC-BA06-1385C96BC7E6}" srcOrd="16"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DACCAD-7C30-4698-9606-ECF29BE69040}">
      <dsp:nvSpPr>
        <dsp:cNvPr id="0" name=""/>
        <dsp:cNvSpPr/>
      </dsp:nvSpPr>
      <dsp:spPr>
        <a:xfrm>
          <a:off x="970121" y="3869"/>
          <a:ext cx="3394174" cy="2036504"/>
        </a:xfrm>
        <a:prstGeom prst="rect">
          <a:avLst/>
        </a:prstGeom>
        <a:solidFill>
          <a:schemeClr val="accent2">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lvl="0" algn="ctr" defTabSz="1822450">
            <a:lnSpc>
              <a:spcPct val="90000"/>
            </a:lnSpc>
            <a:spcBef>
              <a:spcPct val="0"/>
            </a:spcBef>
            <a:spcAft>
              <a:spcPct val="35000"/>
            </a:spcAft>
          </a:pPr>
          <a:r>
            <a:rPr lang="en-GB" sz="4100" kern="1200" dirty="0" smtClean="0"/>
            <a:t>Observation</a:t>
          </a:r>
          <a:endParaRPr lang="en-US" sz="4100" kern="1200" dirty="0"/>
        </a:p>
      </dsp:txBody>
      <dsp:txXfrm>
        <a:off x="970121" y="3869"/>
        <a:ext cx="3394174" cy="2036504"/>
      </dsp:txXfrm>
    </dsp:sp>
    <dsp:sp modelId="{CB858BC5-CF39-4009-9859-7B0167760248}">
      <dsp:nvSpPr>
        <dsp:cNvPr id="0" name=""/>
        <dsp:cNvSpPr/>
      </dsp:nvSpPr>
      <dsp:spPr>
        <a:xfrm>
          <a:off x="4703712" y="3869"/>
          <a:ext cx="3394174" cy="2036504"/>
        </a:xfrm>
        <a:prstGeom prst="rect">
          <a:avLst/>
        </a:prstGeom>
        <a:solidFill>
          <a:schemeClr val="accent2">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lvl="0" algn="ctr" defTabSz="1822450">
            <a:lnSpc>
              <a:spcPct val="90000"/>
            </a:lnSpc>
            <a:spcBef>
              <a:spcPct val="0"/>
            </a:spcBef>
            <a:spcAft>
              <a:spcPct val="35000"/>
            </a:spcAft>
          </a:pPr>
          <a:r>
            <a:rPr lang="en-GB" sz="4100" kern="1200" dirty="0" smtClean="0"/>
            <a:t>Evaluation</a:t>
          </a:r>
          <a:endParaRPr lang="en-GB" sz="4100" kern="1200" dirty="0"/>
        </a:p>
      </dsp:txBody>
      <dsp:txXfrm>
        <a:off x="4703712" y="3869"/>
        <a:ext cx="3394174" cy="2036504"/>
      </dsp:txXfrm>
    </dsp:sp>
    <dsp:sp modelId="{031C146A-8A2E-4563-AF00-7F9E21412F01}">
      <dsp:nvSpPr>
        <dsp:cNvPr id="0" name=""/>
        <dsp:cNvSpPr/>
      </dsp:nvSpPr>
      <dsp:spPr>
        <a:xfrm>
          <a:off x="8437304" y="3869"/>
          <a:ext cx="3394174" cy="2036504"/>
        </a:xfrm>
        <a:prstGeom prst="rect">
          <a:avLst/>
        </a:prstGeom>
        <a:solidFill>
          <a:schemeClr val="accent2">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lvl="0" algn="ctr" defTabSz="1822450">
            <a:lnSpc>
              <a:spcPct val="90000"/>
            </a:lnSpc>
            <a:spcBef>
              <a:spcPct val="0"/>
            </a:spcBef>
            <a:spcAft>
              <a:spcPct val="35000"/>
            </a:spcAft>
          </a:pPr>
          <a:r>
            <a:rPr lang="en-GB" sz="4100" kern="1200" dirty="0" smtClean="0"/>
            <a:t>Analysis</a:t>
          </a:r>
          <a:endParaRPr lang="en-GB" sz="4100" kern="1200" dirty="0"/>
        </a:p>
      </dsp:txBody>
      <dsp:txXfrm>
        <a:off x="8437304" y="3869"/>
        <a:ext cx="3394174" cy="2036504"/>
      </dsp:txXfrm>
    </dsp:sp>
    <dsp:sp modelId="{C9E0EDEC-8BF7-47C7-BEE2-BD5479F5C6F8}">
      <dsp:nvSpPr>
        <dsp:cNvPr id="0" name=""/>
        <dsp:cNvSpPr/>
      </dsp:nvSpPr>
      <dsp:spPr>
        <a:xfrm>
          <a:off x="970121" y="2330792"/>
          <a:ext cx="3394174" cy="2036504"/>
        </a:xfrm>
        <a:prstGeom prst="rect">
          <a:avLst/>
        </a:prstGeom>
        <a:solidFill>
          <a:schemeClr val="accent2">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lvl="0" algn="ctr" defTabSz="1822450">
            <a:lnSpc>
              <a:spcPct val="90000"/>
            </a:lnSpc>
            <a:spcBef>
              <a:spcPct val="0"/>
            </a:spcBef>
            <a:spcAft>
              <a:spcPct val="35000"/>
            </a:spcAft>
          </a:pPr>
          <a:r>
            <a:rPr lang="en-US" sz="4100" kern="1200" dirty="0" smtClean="0"/>
            <a:t>Explanation</a:t>
          </a:r>
          <a:endParaRPr lang="en-US" sz="4100" kern="1200" dirty="0"/>
        </a:p>
      </dsp:txBody>
      <dsp:txXfrm>
        <a:off x="970121" y="2330792"/>
        <a:ext cx="3394174" cy="2036504"/>
      </dsp:txXfrm>
    </dsp:sp>
    <dsp:sp modelId="{B5ADE43F-5C78-4428-896B-F5568224D926}">
      <dsp:nvSpPr>
        <dsp:cNvPr id="0" name=""/>
        <dsp:cNvSpPr/>
      </dsp:nvSpPr>
      <dsp:spPr>
        <a:xfrm>
          <a:off x="4703712" y="2364395"/>
          <a:ext cx="3394174" cy="2036504"/>
        </a:xfrm>
        <a:prstGeom prst="rect">
          <a:avLst/>
        </a:prstGeom>
        <a:solidFill>
          <a:schemeClr val="accent2">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lvl="0" algn="ctr" defTabSz="1822450">
            <a:lnSpc>
              <a:spcPct val="90000"/>
            </a:lnSpc>
            <a:spcBef>
              <a:spcPct val="0"/>
            </a:spcBef>
            <a:spcAft>
              <a:spcPct val="35000"/>
            </a:spcAft>
          </a:pPr>
          <a:r>
            <a:rPr lang="en-US" sz="4100" kern="1200" dirty="0" smtClean="0"/>
            <a:t>Interpretation</a:t>
          </a:r>
          <a:endParaRPr lang="en-US" sz="4100" kern="1200" dirty="0"/>
        </a:p>
      </dsp:txBody>
      <dsp:txXfrm>
        <a:off x="4703712" y="2364395"/>
        <a:ext cx="3394174" cy="2036504"/>
      </dsp:txXfrm>
    </dsp:sp>
    <dsp:sp modelId="{3D041B13-1B40-4A9E-9507-A60511E52BEF}">
      <dsp:nvSpPr>
        <dsp:cNvPr id="0" name=""/>
        <dsp:cNvSpPr/>
      </dsp:nvSpPr>
      <dsp:spPr>
        <a:xfrm>
          <a:off x="8437304" y="2379791"/>
          <a:ext cx="3394174" cy="2036504"/>
        </a:xfrm>
        <a:prstGeom prst="rect">
          <a:avLst/>
        </a:prstGeom>
        <a:solidFill>
          <a:schemeClr val="accent2">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lvl="0" algn="ctr" defTabSz="1822450">
            <a:lnSpc>
              <a:spcPct val="90000"/>
            </a:lnSpc>
            <a:spcBef>
              <a:spcPct val="0"/>
            </a:spcBef>
            <a:spcAft>
              <a:spcPct val="35000"/>
            </a:spcAft>
          </a:pPr>
          <a:r>
            <a:rPr lang="en-US" sz="4100" kern="1200" dirty="0" smtClean="0"/>
            <a:t>Open Mind</a:t>
          </a:r>
          <a:endParaRPr lang="en-US" sz="4100" kern="1200" dirty="0"/>
        </a:p>
      </dsp:txBody>
      <dsp:txXfrm>
        <a:off x="8437304" y="2379791"/>
        <a:ext cx="3394174" cy="2036504"/>
      </dsp:txXfrm>
    </dsp:sp>
    <dsp:sp modelId="{DBA6F6E2-7355-4A0C-BF5A-4C95D59FEE29}">
      <dsp:nvSpPr>
        <dsp:cNvPr id="0" name=""/>
        <dsp:cNvSpPr/>
      </dsp:nvSpPr>
      <dsp:spPr>
        <a:xfrm>
          <a:off x="970121" y="4755713"/>
          <a:ext cx="3394174" cy="2036504"/>
        </a:xfrm>
        <a:prstGeom prst="rect">
          <a:avLst/>
        </a:prstGeom>
        <a:solidFill>
          <a:schemeClr val="accent2">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lvl="0" algn="ctr" defTabSz="1822450">
            <a:lnSpc>
              <a:spcPct val="90000"/>
            </a:lnSpc>
            <a:spcBef>
              <a:spcPct val="0"/>
            </a:spcBef>
            <a:spcAft>
              <a:spcPct val="35000"/>
            </a:spcAft>
          </a:pPr>
          <a:r>
            <a:rPr lang="en-US" sz="4100" kern="1200" dirty="0" smtClean="0"/>
            <a:t>Academic Reading</a:t>
          </a:r>
          <a:endParaRPr lang="en-US" sz="4100" kern="1200" dirty="0"/>
        </a:p>
      </dsp:txBody>
      <dsp:txXfrm>
        <a:off x="970121" y="4755713"/>
        <a:ext cx="3394174" cy="2036504"/>
      </dsp:txXfrm>
    </dsp:sp>
    <dsp:sp modelId="{9C337C68-B416-4743-9D29-7CD5C53A4B2A}">
      <dsp:nvSpPr>
        <dsp:cNvPr id="0" name=""/>
        <dsp:cNvSpPr/>
      </dsp:nvSpPr>
      <dsp:spPr>
        <a:xfrm>
          <a:off x="4703712" y="4755713"/>
          <a:ext cx="3394174" cy="2036504"/>
        </a:xfrm>
        <a:prstGeom prst="rect">
          <a:avLst/>
        </a:prstGeom>
        <a:solidFill>
          <a:schemeClr val="accent2">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lvl="0" algn="ctr" defTabSz="1822450">
            <a:lnSpc>
              <a:spcPct val="90000"/>
            </a:lnSpc>
            <a:spcBef>
              <a:spcPct val="0"/>
            </a:spcBef>
            <a:spcAft>
              <a:spcPct val="35000"/>
            </a:spcAft>
          </a:pPr>
          <a:r>
            <a:rPr lang="en-US" sz="4100" kern="1200" dirty="0" smtClean="0"/>
            <a:t>Academic Writing</a:t>
          </a:r>
          <a:endParaRPr lang="en-US" sz="4100" kern="1200" dirty="0"/>
        </a:p>
      </dsp:txBody>
      <dsp:txXfrm>
        <a:off x="4703712" y="4755713"/>
        <a:ext cx="3394174" cy="2036504"/>
      </dsp:txXfrm>
    </dsp:sp>
    <dsp:sp modelId="{6F99D3A7-DE1B-41BC-BA06-1385C96BC7E6}">
      <dsp:nvSpPr>
        <dsp:cNvPr id="0" name=""/>
        <dsp:cNvSpPr/>
      </dsp:nvSpPr>
      <dsp:spPr>
        <a:xfrm>
          <a:off x="8437304" y="4755713"/>
          <a:ext cx="3394174" cy="2036504"/>
        </a:xfrm>
        <a:prstGeom prst="rect">
          <a:avLst/>
        </a:prstGeom>
        <a:solidFill>
          <a:schemeClr val="accent2">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lvl="0" algn="ctr" defTabSz="1822450">
            <a:lnSpc>
              <a:spcPct val="90000"/>
            </a:lnSpc>
            <a:spcBef>
              <a:spcPct val="0"/>
            </a:spcBef>
            <a:spcAft>
              <a:spcPct val="35000"/>
            </a:spcAft>
          </a:pPr>
          <a:r>
            <a:rPr lang="en-US" sz="4100" kern="1200" dirty="0" smtClean="0"/>
            <a:t>Problem Solving</a:t>
          </a:r>
          <a:endParaRPr lang="en-US" sz="4100" kern="1200" dirty="0"/>
        </a:p>
      </dsp:txBody>
      <dsp:txXfrm>
        <a:off x="8437304" y="4755713"/>
        <a:ext cx="3394174" cy="2036504"/>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1C0B079-A316-4C9B-B165-DF9EA8325D2C}" type="datetimeFigureOut">
              <a:rPr lang="en-US" smtClean="0"/>
              <a:t>1/23/2018</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BA0EAE6-B4B6-49B7-9049-B371250BE0F4}" type="slidenum">
              <a:rPr lang="en-US" smtClean="0"/>
              <a:t>‹#›</a:t>
            </a:fld>
            <a:endParaRPr lang="en-US"/>
          </a:p>
        </p:txBody>
      </p:sp>
    </p:spTree>
    <p:extLst>
      <p:ext uri="{BB962C8B-B14F-4D97-AF65-F5344CB8AC3E}">
        <p14:creationId xmlns:p14="http://schemas.microsoft.com/office/powerpoint/2010/main" val="147246639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F28AB8-57D1-494F-9851-055AD867E790}" type="datetimeFigureOut">
              <a:rPr lang="en-US" smtClean="0"/>
              <a:t>1/23/2018</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C7F044-5458-4B2E-BFA0-52AAA1C529D4}" type="slidenum">
              <a:rPr lang="en-US" smtClean="0"/>
              <a:t>‹#›</a:t>
            </a:fld>
            <a:endParaRPr lang="en-US"/>
          </a:p>
        </p:txBody>
      </p:sp>
    </p:spTree>
    <p:extLst>
      <p:ext uri="{BB962C8B-B14F-4D97-AF65-F5344CB8AC3E}">
        <p14:creationId xmlns:p14="http://schemas.microsoft.com/office/powerpoint/2010/main" val="16248086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Poster">
    <p:spTree>
      <p:nvGrpSpPr>
        <p:cNvPr id="1" name=""/>
        <p:cNvGrpSpPr/>
        <p:nvPr/>
      </p:nvGrpSpPr>
      <p:grpSpPr>
        <a:xfrm>
          <a:off x="0" y="0"/>
          <a:ext cx="0" cy="0"/>
          <a:chOff x="0" y="0"/>
          <a:chExt cx="0" cy="0"/>
        </a:xfrm>
      </p:grpSpPr>
      <p:sp>
        <p:nvSpPr>
          <p:cNvPr id="32" name="Instructions"/>
          <p:cNvSpPr/>
          <p:nvPr userDrawn="1"/>
        </p:nvSpPr>
        <p:spPr>
          <a:xfrm>
            <a:off x="44302680" y="-1"/>
            <a:ext cx="12447270" cy="329184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74320" rIns="274320" rtlCol="0" anchor="t"/>
          <a:lstStyle/>
          <a:p>
            <a:pPr lvl="0">
              <a:spcBef>
                <a:spcPts val="1200"/>
              </a:spcBef>
            </a:pPr>
            <a:r>
              <a:rPr sz="9600" dirty="0">
                <a:solidFill>
                  <a:prstClr val="white">
                    <a:lumMod val="50000"/>
                  </a:prstClr>
                </a:solidFill>
                <a:latin typeface="Calibri Light" panose="020F0302020204030204" pitchFamily="34" charset="0"/>
                <a:cs typeface="Calibri" panose="020F0502020204030204" pitchFamily="34" charset="0"/>
              </a:rPr>
              <a:t>Printing:</a:t>
            </a:r>
          </a:p>
          <a:p>
            <a:pPr lvl="0">
              <a:spcBef>
                <a:spcPts val="1200"/>
              </a:spcBef>
            </a:pPr>
            <a:r>
              <a:rPr lang="en-US" sz="6600" dirty="0" smtClean="0">
                <a:solidFill>
                  <a:prstClr val="white">
                    <a:lumMod val="50000"/>
                  </a:prstClr>
                </a:solidFill>
                <a:latin typeface="Calibri Light" panose="020F0302020204030204" pitchFamily="34" charset="0"/>
                <a:cs typeface="Calibri" panose="020F0502020204030204" pitchFamily="34" charset="0"/>
              </a:rPr>
              <a:t>This poster is 48” wide by 36” high. It’s designed to be printed on a large-format printer.</a:t>
            </a:r>
          </a:p>
          <a:p>
            <a:pPr lvl="0">
              <a:spcBef>
                <a:spcPts val="300"/>
              </a:spcBef>
            </a:pPr>
            <a:endParaRPr sz="6000" dirty="0">
              <a:solidFill>
                <a:prstClr val="white">
                  <a:lumMod val="50000"/>
                </a:prstClr>
              </a:solidFill>
              <a:latin typeface="Calibri Light" panose="020F0302020204030204" pitchFamily="34" charset="0"/>
              <a:cs typeface="Calibri" panose="020F0502020204030204" pitchFamily="34" charset="0"/>
            </a:endParaRPr>
          </a:p>
          <a:p>
            <a:pPr lvl="0">
              <a:spcBef>
                <a:spcPts val="1200"/>
              </a:spcBef>
            </a:pPr>
            <a:r>
              <a:rPr sz="8800" dirty="0">
                <a:solidFill>
                  <a:prstClr val="white">
                    <a:lumMod val="50000"/>
                  </a:prstClr>
                </a:solidFill>
                <a:latin typeface="Calibri Light" panose="020F0302020204030204" pitchFamily="34" charset="0"/>
                <a:cs typeface="Calibri" panose="020F0502020204030204" pitchFamily="34" charset="0"/>
              </a:rPr>
              <a:t>Customizing the Content:</a:t>
            </a:r>
          </a:p>
          <a:p>
            <a:pPr lvl="0">
              <a:spcBef>
                <a:spcPts val="1200"/>
              </a:spcBef>
            </a:pPr>
            <a:r>
              <a:rPr sz="6600" dirty="0">
                <a:solidFill>
                  <a:prstClr val="white">
                    <a:lumMod val="50000"/>
                  </a:prstClr>
                </a:solidFill>
                <a:latin typeface="Calibri Light" panose="020F0302020204030204" pitchFamily="34" charset="0"/>
                <a:cs typeface="Calibri" panose="020F0502020204030204" pitchFamily="34" charset="0"/>
              </a:rPr>
              <a:t>The placeholders in this </a:t>
            </a:r>
            <a:r>
              <a:rPr lang="en-US" sz="6600" dirty="0" smtClean="0">
                <a:solidFill>
                  <a:prstClr val="white">
                    <a:lumMod val="50000"/>
                  </a:prstClr>
                </a:solidFill>
                <a:latin typeface="Calibri Light" panose="020F0302020204030204" pitchFamily="34" charset="0"/>
                <a:cs typeface="Calibri" panose="020F0502020204030204" pitchFamily="34" charset="0"/>
              </a:rPr>
              <a:t>poster </a:t>
            </a:r>
            <a:r>
              <a:rPr sz="6600" dirty="0" smtClean="0">
                <a:solidFill>
                  <a:prstClr val="white">
                    <a:lumMod val="50000"/>
                  </a:prstClr>
                </a:solidFill>
                <a:latin typeface="Calibri Light" panose="020F0302020204030204" pitchFamily="34" charset="0"/>
                <a:cs typeface="Calibri" panose="020F0502020204030204" pitchFamily="34" charset="0"/>
              </a:rPr>
              <a:t>are </a:t>
            </a:r>
            <a:r>
              <a:rPr sz="6600" dirty="0">
                <a:solidFill>
                  <a:prstClr val="white">
                    <a:lumMod val="50000"/>
                  </a:prstClr>
                </a:solidFill>
                <a:latin typeface="Calibri Light" panose="020F0302020204030204" pitchFamily="34" charset="0"/>
                <a:cs typeface="Calibri" panose="020F0502020204030204" pitchFamily="34" charset="0"/>
              </a:rPr>
              <a:t>formatted for you. </a:t>
            </a:r>
            <a:r>
              <a:rPr lang="en-US" sz="6600" dirty="0" smtClean="0">
                <a:solidFill>
                  <a:prstClr val="white">
                    <a:lumMod val="50000"/>
                  </a:prstClr>
                </a:solidFill>
                <a:latin typeface="Calibri Light" panose="020F0302020204030204" pitchFamily="34" charset="0"/>
                <a:cs typeface="Calibri" panose="020F0502020204030204" pitchFamily="34" charset="0"/>
              </a:rPr>
              <a:t>Type</a:t>
            </a:r>
            <a:r>
              <a:rPr lang="en-US" sz="6600" baseline="0" dirty="0" smtClean="0">
                <a:solidFill>
                  <a:prstClr val="white">
                    <a:lumMod val="50000"/>
                  </a:prstClr>
                </a:solidFill>
                <a:latin typeface="Calibri Light" panose="020F0302020204030204" pitchFamily="34" charset="0"/>
                <a:cs typeface="Calibri" panose="020F0502020204030204" pitchFamily="34" charset="0"/>
              </a:rPr>
              <a:t> in the placeholders </a:t>
            </a:r>
            <a:r>
              <a:rPr lang="en-US" sz="6600" dirty="0" smtClean="0">
                <a:solidFill>
                  <a:prstClr val="white">
                    <a:lumMod val="50000"/>
                  </a:prstClr>
                </a:solidFill>
                <a:latin typeface="Calibri Light" panose="020F0302020204030204" pitchFamily="34" charset="0"/>
                <a:cs typeface="Calibri" panose="020F0502020204030204" pitchFamily="34" charset="0"/>
              </a:rPr>
              <a:t>to add text, or c</a:t>
            </a:r>
            <a:r>
              <a:rPr lang="en-US" sz="6600" baseline="0" dirty="0" smtClean="0">
                <a:solidFill>
                  <a:prstClr val="white">
                    <a:lumMod val="50000"/>
                  </a:prstClr>
                </a:solidFill>
                <a:latin typeface="Calibri Light" panose="020F0302020204030204" pitchFamily="34" charset="0"/>
                <a:cs typeface="Calibri" panose="020F0502020204030204" pitchFamily="34" charset="0"/>
              </a:rPr>
              <a:t>lick an icon to add a table, chart, SmartArt graphic, picture or multimedia file.</a:t>
            </a:r>
          </a:p>
          <a:p>
            <a:pPr lvl="0">
              <a:spcBef>
                <a:spcPts val="2400"/>
              </a:spcBef>
            </a:pPr>
            <a:r>
              <a:rPr lang="en-US" sz="6600" dirty="0" smtClean="0">
                <a:solidFill>
                  <a:prstClr val="white">
                    <a:lumMod val="50000"/>
                  </a:prstClr>
                </a:solidFill>
                <a:latin typeface="Calibri Light" panose="020F0302020204030204" pitchFamily="34" charset="0"/>
                <a:cs typeface="Calibri" panose="020F0502020204030204" pitchFamily="34" charset="0"/>
              </a:rPr>
              <a:t>T</a:t>
            </a:r>
            <a:r>
              <a:rPr sz="6600" dirty="0" smtClean="0">
                <a:solidFill>
                  <a:prstClr val="white">
                    <a:lumMod val="50000"/>
                  </a:prstClr>
                </a:solidFill>
                <a:latin typeface="Calibri Light" panose="020F0302020204030204" pitchFamily="34" charset="0"/>
                <a:cs typeface="Calibri" panose="020F0502020204030204" pitchFamily="34" charset="0"/>
              </a:rPr>
              <a:t>o </a:t>
            </a:r>
            <a:r>
              <a:rPr sz="6600" dirty="0">
                <a:solidFill>
                  <a:prstClr val="white">
                    <a:lumMod val="50000"/>
                  </a:prstClr>
                </a:solidFill>
                <a:latin typeface="Calibri Light" panose="020F0302020204030204" pitchFamily="34" charset="0"/>
                <a:cs typeface="Calibri" panose="020F0502020204030204" pitchFamily="34" charset="0"/>
              </a:rPr>
              <a:t>add or remove bullet points from text, </a:t>
            </a:r>
            <a:r>
              <a:rPr sz="6600" dirty="0" smtClean="0">
                <a:solidFill>
                  <a:prstClr val="white">
                    <a:lumMod val="50000"/>
                  </a:prstClr>
                </a:solidFill>
                <a:latin typeface="Calibri Light" panose="020F0302020204030204" pitchFamily="34" charset="0"/>
                <a:cs typeface="Calibri" panose="020F0502020204030204" pitchFamily="34" charset="0"/>
              </a:rPr>
              <a:t>click </a:t>
            </a:r>
            <a:r>
              <a:rPr sz="6600" dirty="0">
                <a:solidFill>
                  <a:prstClr val="white">
                    <a:lumMod val="50000"/>
                  </a:prstClr>
                </a:solidFill>
                <a:latin typeface="Calibri Light" panose="020F0302020204030204" pitchFamily="34" charset="0"/>
                <a:cs typeface="Calibri" panose="020F0502020204030204" pitchFamily="34" charset="0"/>
              </a:rPr>
              <a:t>the Bullets button on the Home tab.</a:t>
            </a:r>
          </a:p>
          <a:p>
            <a:pPr lvl="0">
              <a:spcBef>
                <a:spcPts val="2400"/>
              </a:spcBef>
            </a:pPr>
            <a:r>
              <a:rPr sz="6600" dirty="0">
                <a:solidFill>
                  <a:prstClr val="white">
                    <a:lumMod val="50000"/>
                  </a:prstClr>
                </a:solidFill>
                <a:latin typeface="Calibri Light" panose="020F0302020204030204" pitchFamily="34" charset="0"/>
                <a:cs typeface="Calibri" panose="020F0502020204030204" pitchFamily="34" charset="0"/>
              </a:rPr>
              <a:t>If you need more placeholders for titles, </a:t>
            </a:r>
            <a:r>
              <a:rPr lang="en-US" sz="6600" dirty="0" smtClean="0">
                <a:solidFill>
                  <a:prstClr val="white">
                    <a:lumMod val="50000"/>
                  </a:prstClr>
                </a:solidFill>
                <a:latin typeface="Calibri Light" panose="020F0302020204030204" pitchFamily="34" charset="0"/>
                <a:cs typeface="Calibri" panose="020F0502020204030204" pitchFamily="34" charset="0"/>
              </a:rPr>
              <a:t>content</a:t>
            </a:r>
            <a:r>
              <a:rPr sz="6600" dirty="0" smtClean="0">
                <a:solidFill>
                  <a:prstClr val="white">
                    <a:lumMod val="50000"/>
                  </a:prstClr>
                </a:solidFill>
                <a:latin typeface="Calibri Light" panose="020F0302020204030204" pitchFamily="34" charset="0"/>
                <a:cs typeface="Calibri" panose="020F0502020204030204" pitchFamily="34" charset="0"/>
              </a:rPr>
              <a:t> </a:t>
            </a:r>
            <a:r>
              <a:rPr sz="6600" dirty="0">
                <a:solidFill>
                  <a:prstClr val="white">
                    <a:lumMod val="50000"/>
                  </a:prstClr>
                </a:solidFill>
                <a:latin typeface="Calibri Light" panose="020F0302020204030204" pitchFamily="34" charset="0"/>
                <a:cs typeface="Calibri" panose="020F0502020204030204" pitchFamily="34" charset="0"/>
              </a:rPr>
              <a:t>or body text, </a:t>
            </a:r>
            <a:r>
              <a:rPr sz="6600" dirty="0" smtClean="0">
                <a:solidFill>
                  <a:prstClr val="white">
                    <a:lumMod val="50000"/>
                  </a:prstClr>
                </a:solidFill>
                <a:latin typeface="Calibri Light" panose="020F0302020204030204" pitchFamily="34" charset="0"/>
                <a:cs typeface="Calibri" panose="020F0502020204030204" pitchFamily="34" charset="0"/>
              </a:rPr>
              <a:t>make </a:t>
            </a:r>
            <a:r>
              <a:rPr sz="6600" dirty="0">
                <a:solidFill>
                  <a:prstClr val="white">
                    <a:lumMod val="50000"/>
                  </a:prstClr>
                </a:solidFill>
                <a:latin typeface="Calibri Light" panose="020F0302020204030204" pitchFamily="34" charset="0"/>
                <a:cs typeface="Calibri" panose="020F0502020204030204" pitchFamily="34" charset="0"/>
              </a:rPr>
              <a:t>a copy of what you need and drag it into place. PowerPoint’s Smart Guides will help you align it with everything else.</a:t>
            </a:r>
          </a:p>
          <a:p>
            <a:pPr lvl="0">
              <a:spcBef>
                <a:spcPts val="2400"/>
              </a:spcBef>
            </a:pPr>
            <a:r>
              <a:rPr sz="6600" dirty="0" smtClean="0">
                <a:solidFill>
                  <a:prstClr val="white">
                    <a:lumMod val="50000"/>
                  </a:prstClr>
                </a:solidFill>
                <a:latin typeface="Calibri Light" panose="020F0302020204030204" pitchFamily="34" charset="0"/>
                <a:cs typeface="Calibri" panose="020F0502020204030204" pitchFamily="34" charset="0"/>
              </a:rPr>
              <a:t>Want to use your own picture</a:t>
            </a:r>
            <a:r>
              <a:rPr lang="en-US" sz="6600" dirty="0" smtClean="0">
                <a:solidFill>
                  <a:prstClr val="white">
                    <a:lumMod val="50000"/>
                  </a:prstClr>
                </a:solidFill>
                <a:latin typeface="Calibri Light" panose="020F0302020204030204" pitchFamily="34" charset="0"/>
                <a:cs typeface="Calibri" panose="020F0502020204030204" pitchFamily="34" charset="0"/>
              </a:rPr>
              <a:t>s</a:t>
            </a:r>
            <a:r>
              <a:rPr sz="6600" dirty="0" smtClean="0">
                <a:solidFill>
                  <a:prstClr val="white">
                    <a:lumMod val="50000"/>
                  </a:prstClr>
                </a:solidFill>
                <a:latin typeface="Calibri Light" panose="020F0302020204030204" pitchFamily="34" charset="0"/>
                <a:cs typeface="Calibri" panose="020F0502020204030204" pitchFamily="34" charset="0"/>
              </a:rPr>
              <a:t> instead of ours? No problem!</a:t>
            </a:r>
            <a:r>
              <a:rPr lang="en-US" sz="6600" dirty="0" smtClean="0">
                <a:solidFill>
                  <a:prstClr val="white">
                    <a:lumMod val="50000"/>
                  </a:prstClr>
                </a:solidFill>
                <a:latin typeface="Calibri Light" panose="020F0302020204030204" pitchFamily="34" charset="0"/>
                <a:cs typeface="Calibri" panose="020F0502020204030204" pitchFamily="34" charset="0"/>
              </a:rPr>
              <a:t> Just click a picture, press the Delete key, then click the icon to add your picture.</a:t>
            </a:r>
            <a:endParaRPr sz="6600" dirty="0">
              <a:solidFill>
                <a:prstClr val="white">
                  <a:lumMod val="50000"/>
                </a:prstClr>
              </a:solidFill>
              <a:latin typeface="Calibri Light" panose="020F0302020204030204" pitchFamily="34" charset="0"/>
              <a:cs typeface="Calibri" panose="020F0502020204030204" pitchFamily="34" charset="0"/>
            </a:endParaRPr>
          </a:p>
        </p:txBody>
      </p:sp>
      <p:sp>
        <p:nvSpPr>
          <p:cNvPr id="6" name="Title 5"/>
          <p:cNvSpPr>
            <a:spLocks noGrp="1"/>
          </p:cNvSpPr>
          <p:nvPr>
            <p:ph type="title"/>
          </p:nvPr>
        </p:nvSpPr>
        <p:spPr/>
        <p:txBody>
          <a:bodyPr/>
          <a:lstStyle/>
          <a:p>
            <a:r>
              <a:rPr lang="en-US" smtClean="0"/>
              <a:t>Click to edit Master title style</a:t>
            </a:r>
            <a:endParaRPr lang="en-US"/>
          </a:p>
        </p:txBody>
      </p:sp>
      <p:sp>
        <p:nvSpPr>
          <p:cNvPr id="31" name="Text Placeholder 6"/>
          <p:cNvSpPr>
            <a:spLocks noGrp="1"/>
          </p:cNvSpPr>
          <p:nvPr>
            <p:ph type="body" sz="quarter" idx="36"/>
          </p:nvPr>
        </p:nvSpPr>
        <p:spPr bwMode="auto">
          <a:xfrm>
            <a:off x="1158240" y="4093905"/>
            <a:ext cx="30174412" cy="646331"/>
          </a:xfrm>
        </p:spPr>
        <p:txBody>
          <a:bodyPr anchor="ctr">
            <a:noAutofit/>
          </a:bodyPr>
          <a:lstStyle>
            <a:lvl1pPr marL="0" indent="0">
              <a:spcBef>
                <a:spcPts val="0"/>
              </a:spcBef>
              <a:buNone/>
              <a:defRPr sz="3600">
                <a:solidFill>
                  <a:schemeClr val="bg1">
                    <a:lumMod val="75000"/>
                  </a:schemeClr>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smtClean="0"/>
              <a:t>Edit Master text styles</a:t>
            </a:r>
          </a:p>
        </p:txBody>
      </p:sp>
      <p:sp>
        <p:nvSpPr>
          <p:cNvPr id="7" name="Text Placeholder 6"/>
          <p:cNvSpPr>
            <a:spLocks noGrp="1"/>
          </p:cNvSpPr>
          <p:nvPr>
            <p:ph type="body" sz="quarter" idx="13" hasCustomPrompt="1"/>
          </p:nvPr>
        </p:nvSpPr>
        <p:spPr>
          <a:xfrm>
            <a:off x="1143000" y="5669280"/>
            <a:ext cx="12801600" cy="128016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smtClean="0"/>
              <a:t>Heading</a:t>
            </a:r>
            <a:endParaRPr lang="en-US" dirty="0"/>
          </a:p>
        </p:txBody>
      </p:sp>
      <p:sp>
        <p:nvSpPr>
          <p:cNvPr id="9" name="Text Placeholder 8"/>
          <p:cNvSpPr>
            <a:spLocks noGrp="1"/>
          </p:cNvSpPr>
          <p:nvPr>
            <p:ph type="body" sz="quarter" idx="39" hasCustomPrompt="1"/>
          </p:nvPr>
        </p:nvSpPr>
        <p:spPr bwMode="ltGray">
          <a:xfrm>
            <a:off x="1143000" y="7114032"/>
            <a:ext cx="12801600" cy="2732574"/>
          </a:xfrm>
          <a:solidFill>
            <a:schemeClr val="tx2">
              <a:lumMod val="10000"/>
              <a:lumOff val="90000"/>
            </a:schemeClr>
          </a:solidFill>
        </p:spPr>
        <p:txBody>
          <a:bodyPr lIns="365760" rIns="365760" anchor="ctr">
            <a:noAutofit/>
          </a:bodyPr>
          <a:lstStyle>
            <a:lvl1pPr marL="0" indent="0">
              <a:spcBef>
                <a:spcPts val="1200"/>
              </a:spcBef>
              <a:buFont typeface="Arial" panose="020B0604020202020204" pitchFamily="34" charset="0"/>
              <a:buNone/>
              <a:defRPr sz="4400" baseline="0"/>
            </a:lvl1pPr>
            <a:lvl2pPr marL="571500" indent="-571500">
              <a:spcBef>
                <a:spcPts val="1200"/>
              </a:spcBef>
              <a:buFont typeface="Arial" panose="020B0604020202020204" pitchFamily="34" charset="0"/>
              <a:buChar char="•"/>
              <a:defRPr sz="4400"/>
            </a:lvl2pPr>
            <a:lvl3pPr marL="571500" indent="-571500">
              <a:spcBef>
                <a:spcPts val="1200"/>
              </a:spcBef>
              <a:buFont typeface="Arial" panose="020B0604020202020204" pitchFamily="34" charset="0"/>
              <a:buChar char="•"/>
              <a:defRPr sz="4400"/>
            </a:lvl3pPr>
            <a:lvl4pPr marL="0" indent="0">
              <a:spcBef>
                <a:spcPts val="1200"/>
              </a:spcBef>
              <a:buNone/>
              <a:defRPr sz="4400"/>
            </a:lvl4pPr>
            <a:lvl5pPr marL="0" indent="0">
              <a:spcBef>
                <a:spcPts val="1200"/>
              </a:spcBef>
              <a:buNone/>
              <a:defRPr sz="4400"/>
            </a:lvl5pPr>
            <a:lvl6pPr marL="0" indent="0">
              <a:spcBef>
                <a:spcPts val="1200"/>
              </a:spcBef>
              <a:buNone/>
              <a:defRPr sz="4400"/>
            </a:lvl6pPr>
            <a:lvl7pPr marL="0" indent="0">
              <a:spcBef>
                <a:spcPts val="1200"/>
              </a:spcBef>
              <a:buNone/>
              <a:defRPr sz="4400"/>
            </a:lvl7pPr>
            <a:lvl8pPr marL="0" indent="0">
              <a:spcBef>
                <a:spcPts val="1200"/>
              </a:spcBef>
              <a:buNone/>
              <a:defRPr sz="4400"/>
            </a:lvl8pPr>
            <a:lvl9pPr marL="0" indent="0">
              <a:spcBef>
                <a:spcPts val="1200"/>
              </a:spcBef>
              <a:buNone/>
              <a:defRPr sz="4400"/>
            </a:lvl9pPr>
          </a:lstStyle>
          <a:p>
            <a:pPr lvl="0"/>
            <a:r>
              <a:rPr lang="en-US" dirty="0" smtClean="0"/>
              <a:t>Type your question or a statement of the problem here</a:t>
            </a:r>
            <a:endParaRPr lang="en-US" dirty="0"/>
          </a:p>
        </p:txBody>
      </p:sp>
      <p:sp>
        <p:nvSpPr>
          <p:cNvPr id="36" name="Text Placeholder 6"/>
          <p:cNvSpPr>
            <a:spLocks noGrp="1"/>
          </p:cNvSpPr>
          <p:nvPr>
            <p:ph type="body" sz="quarter" idx="37" hasCustomPrompt="1"/>
          </p:nvPr>
        </p:nvSpPr>
        <p:spPr>
          <a:xfrm>
            <a:off x="1143000" y="10497312"/>
            <a:ext cx="12801600" cy="128016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smtClean="0"/>
              <a:t>Heading</a:t>
            </a:r>
            <a:endParaRPr lang="en-US" dirty="0"/>
          </a:p>
        </p:txBody>
      </p:sp>
      <p:sp>
        <p:nvSpPr>
          <p:cNvPr id="37" name="Content Placeholder 17"/>
          <p:cNvSpPr>
            <a:spLocks noGrp="1"/>
          </p:cNvSpPr>
          <p:nvPr>
            <p:ph sz="quarter" idx="38" hasCustomPrompt="1"/>
          </p:nvPr>
        </p:nvSpPr>
        <p:spPr>
          <a:xfrm>
            <a:off x="1143000" y="11868912"/>
            <a:ext cx="12801600" cy="2807506"/>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p>
        </p:txBody>
      </p:sp>
      <p:sp>
        <p:nvSpPr>
          <p:cNvPr id="11" name="Text Placeholder 6"/>
          <p:cNvSpPr>
            <a:spLocks noGrp="1"/>
          </p:cNvSpPr>
          <p:nvPr>
            <p:ph type="body" sz="quarter" idx="17" hasCustomPrompt="1"/>
          </p:nvPr>
        </p:nvSpPr>
        <p:spPr>
          <a:xfrm>
            <a:off x="1143000" y="14950440"/>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smtClean="0"/>
              <a:t>Heading</a:t>
            </a:r>
            <a:endParaRPr lang="en-US" dirty="0"/>
          </a:p>
        </p:txBody>
      </p:sp>
      <p:sp>
        <p:nvSpPr>
          <p:cNvPr id="20" name="Content Placeholder 17"/>
          <p:cNvSpPr>
            <a:spLocks noGrp="1"/>
          </p:cNvSpPr>
          <p:nvPr>
            <p:ph sz="quarter" idx="25" hasCustomPrompt="1"/>
          </p:nvPr>
        </p:nvSpPr>
        <p:spPr>
          <a:xfrm>
            <a:off x="1143000" y="16440912"/>
            <a:ext cx="12801600" cy="6027461"/>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a:t>
            </a:r>
          </a:p>
          <a:p>
            <a:pPr lvl="6"/>
            <a:r>
              <a:rPr lang="en-US" dirty="0" smtClean="0"/>
              <a:t>Seven</a:t>
            </a:r>
          </a:p>
          <a:p>
            <a:pPr lvl="7"/>
            <a:r>
              <a:rPr lang="en-US" dirty="0" smtClean="0"/>
              <a:t>Eight</a:t>
            </a:r>
          </a:p>
          <a:p>
            <a:pPr lvl="8"/>
            <a:r>
              <a:rPr lang="en-US" dirty="0" smtClean="0"/>
              <a:t>Nine</a:t>
            </a:r>
            <a:endParaRPr lang="en-US" dirty="0"/>
          </a:p>
        </p:txBody>
      </p:sp>
      <p:sp>
        <p:nvSpPr>
          <p:cNvPr id="13" name="Text Placeholder 6"/>
          <p:cNvSpPr>
            <a:spLocks noGrp="1"/>
          </p:cNvSpPr>
          <p:nvPr>
            <p:ph type="body" sz="quarter" idx="19" hasCustomPrompt="1"/>
          </p:nvPr>
        </p:nvSpPr>
        <p:spPr>
          <a:xfrm>
            <a:off x="1143000" y="22887432"/>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smtClean="0"/>
              <a:t>Heading</a:t>
            </a:r>
            <a:endParaRPr lang="en-US" dirty="0"/>
          </a:p>
        </p:txBody>
      </p:sp>
      <p:sp>
        <p:nvSpPr>
          <p:cNvPr id="21" name="Content Placeholder 17"/>
          <p:cNvSpPr>
            <a:spLocks noGrp="1"/>
          </p:cNvSpPr>
          <p:nvPr>
            <p:ph sz="quarter" idx="26" hasCustomPrompt="1"/>
          </p:nvPr>
        </p:nvSpPr>
        <p:spPr>
          <a:xfrm>
            <a:off x="1143000" y="24332184"/>
            <a:ext cx="12801600" cy="7296912"/>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a:t>
            </a:r>
          </a:p>
          <a:p>
            <a:pPr lvl="6"/>
            <a:r>
              <a:rPr lang="en-US" dirty="0" smtClean="0"/>
              <a:t>Seven</a:t>
            </a:r>
          </a:p>
          <a:p>
            <a:pPr lvl="7"/>
            <a:r>
              <a:rPr lang="en-US" dirty="0" smtClean="0"/>
              <a:t>Eight</a:t>
            </a:r>
          </a:p>
          <a:p>
            <a:pPr lvl="8"/>
            <a:r>
              <a:rPr lang="en-US" dirty="0" smtClean="0"/>
              <a:t>Nine</a:t>
            </a:r>
            <a:endParaRPr lang="en-US" dirty="0"/>
          </a:p>
        </p:txBody>
      </p:sp>
      <p:sp>
        <p:nvSpPr>
          <p:cNvPr id="15" name="Text Placeholder 6"/>
          <p:cNvSpPr>
            <a:spLocks noGrp="1"/>
          </p:cNvSpPr>
          <p:nvPr>
            <p:ph type="body" sz="quarter" idx="21" hasCustomPrompt="1"/>
          </p:nvPr>
        </p:nvSpPr>
        <p:spPr>
          <a:xfrm>
            <a:off x="15544800" y="5669280"/>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smtClean="0"/>
              <a:t>Heading</a:t>
            </a:r>
            <a:endParaRPr lang="en-US" dirty="0"/>
          </a:p>
        </p:txBody>
      </p:sp>
      <p:sp>
        <p:nvSpPr>
          <p:cNvPr id="22" name="Content Placeholder 17"/>
          <p:cNvSpPr>
            <a:spLocks noGrp="1"/>
          </p:cNvSpPr>
          <p:nvPr>
            <p:ph sz="quarter" idx="27" hasCustomPrompt="1"/>
          </p:nvPr>
        </p:nvSpPr>
        <p:spPr>
          <a:xfrm>
            <a:off x="15544800" y="7114032"/>
            <a:ext cx="12801600" cy="6795556"/>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a:t>
            </a:r>
          </a:p>
          <a:p>
            <a:pPr lvl="6"/>
            <a:r>
              <a:rPr lang="en-US" dirty="0" smtClean="0"/>
              <a:t>Seven</a:t>
            </a:r>
          </a:p>
          <a:p>
            <a:pPr lvl="7"/>
            <a:r>
              <a:rPr lang="en-US" dirty="0" smtClean="0"/>
              <a:t>Eight</a:t>
            </a:r>
          </a:p>
          <a:p>
            <a:pPr lvl="8"/>
            <a:r>
              <a:rPr lang="en-US" dirty="0" smtClean="0"/>
              <a:t>Nine</a:t>
            </a:r>
            <a:endParaRPr lang="en-US" dirty="0"/>
          </a:p>
        </p:txBody>
      </p:sp>
      <p:sp>
        <p:nvSpPr>
          <p:cNvPr id="38" name="Text Placeholder 6"/>
          <p:cNvSpPr>
            <a:spLocks noGrp="1"/>
          </p:cNvSpPr>
          <p:nvPr>
            <p:ph type="body" sz="quarter" idx="40" hasCustomPrompt="1"/>
          </p:nvPr>
        </p:nvSpPr>
        <p:spPr>
          <a:xfrm>
            <a:off x="15544800" y="14328648"/>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smtClean="0"/>
              <a:t>Heading</a:t>
            </a:r>
            <a:endParaRPr lang="en-US" dirty="0"/>
          </a:p>
        </p:txBody>
      </p:sp>
      <p:sp>
        <p:nvSpPr>
          <p:cNvPr id="18" name="Content Placeholder 17"/>
          <p:cNvSpPr>
            <a:spLocks noGrp="1"/>
          </p:cNvSpPr>
          <p:nvPr>
            <p:ph sz="quarter" idx="23" hasCustomPrompt="1"/>
          </p:nvPr>
        </p:nvSpPr>
        <p:spPr>
          <a:xfrm>
            <a:off x="15544800" y="15773399"/>
            <a:ext cx="12801600" cy="6694973"/>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a:t>
            </a:r>
          </a:p>
          <a:p>
            <a:pPr lvl="6"/>
            <a:r>
              <a:rPr lang="en-US" dirty="0" smtClean="0"/>
              <a:t>Seven</a:t>
            </a:r>
          </a:p>
          <a:p>
            <a:pPr lvl="7"/>
            <a:r>
              <a:rPr lang="en-US" dirty="0" smtClean="0"/>
              <a:t>Eight</a:t>
            </a:r>
          </a:p>
          <a:p>
            <a:pPr lvl="8"/>
            <a:r>
              <a:rPr lang="en-US" dirty="0" smtClean="0"/>
              <a:t>Nine</a:t>
            </a:r>
            <a:endParaRPr lang="en-US" dirty="0"/>
          </a:p>
        </p:txBody>
      </p:sp>
      <p:sp>
        <p:nvSpPr>
          <p:cNvPr id="24" name="Text Placeholder 6"/>
          <p:cNvSpPr>
            <a:spLocks noGrp="1"/>
          </p:cNvSpPr>
          <p:nvPr>
            <p:ph type="body" sz="quarter" idx="29" hasCustomPrompt="1"/>
          </p:nvPr>
        </p:nvSpPr>
        <p:spPr>
          <a:xfrm>
            <a:off x="15544800" y="22887432"/>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smtClean="0"/>
              <a:t>Heading</a:t>
            </a:r>
            <a:endParaRPr lang="en-US" dirty="0"/>
          </a:p>
        </p:txBody>
      </p:sp>
      <p:sp>
        <p:nvSpPr>
          <p:cNvPr id="25" name="Content Placeholder 17"/>
          <p:cNvSpPr>
            <a:spLocks noGrp="1"/>
          </p:cNvSpPr>
          <p:nvPr>
            <p:ph sz="quarter" idx="30" hasCustomPrompt="1"/>
          </p:nvPr>
        </p:nvSpPr>
        <p:spPr>
          <a:xfrm>
            <a:off x="15544800" y="24332184"/>
            <a:ext cx="12801600" cy="7296912"/>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a:t>
            </a:r>
          </a:p>
          <a:p>
            <a:pPr lvl="6"/>
            <a:r>
              <a:rPr lang="en-US" dirty="0" smtClean="0"/>
              <a:t>Seven</a:t>
            </a:r>
          </a:p>
          <a:p>
            <a:pPr lvl="7"/>
            <a:r>
              <a:rPr lang="en-US" dirty="0" smtClean="0"/>
              <a:t>Eight</a:t>
            </a:r>
          </a:p>
          <a:p>
            <a:pPr lvl="8"/>
            <a:r>
              <a:rPr lang="en-US" dirty="0" smtClean="0"/>
              <a:t>Nine</a:t>
            </a:r>
            <a:endParaRPr lang="en-US" dirty="0"/>
          </a:p>
        </p:txBody>
      </p:sp>
      <p:sp>
        <p:nvSpPr>
          <p:cNvPr id="26" name="Text Placeholder 6"/>
          <p:cNvSpPr>
            <a:spLocks noGrp="1"/>
          </p:cNvSpPr>
          <p:nvPr>
            <p:ph type="body" sz="quarter" idx="31" hasCustomPrompt="1"/>
          </p:nvPr>
        </p:nvSpPr>
        <p:spPr>
          <a:xfrm>
            <a:off x="29900880" y="5669280"/>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smtClean="0"/>
              <a:t>Heading</a:t>
            </a:r>
            <a:endParaRPr lang="en-US" dirty="0"/>
          </a:p>
        </p:txBody>
      </p:sp>
      <p:sp>
        <p:nvSpPr>
          <p:cNvPr id="27" name="Content Placeholder 17"/>
          <p:cNvSpPr>
            <a:spLocks noGrp="1"/>
          </p:cNvSpPr>
          <p:nvPr>
            <p:ph sz="quarter" idx="32" hasCustomPrompt="1"/>
          </p:nvPr>
        </p:nvSpPr>
        <p:spPr>
          <a:xfrm>
            <a:off x="29900880" y="7114032"/>
            <a:ext cx="12801600" cy="7315200"/>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a:t>
            </a:r>
          </a:p>
          <a:p>
            <a:pPr lvl="6"/>
            <a:r>
              <a:rPr lang="en-US" dirty="0" smtClean="0"/>
              <a:t>Seven</a:t>
            </a:r>
          </a:p>
          <a:p>
            <a:pPr lvl="7"/>
            <a:r>
              <a:rPr lang="en-US" dirty="0" smtClean="0"/>
              <a:t>Eight</a:t>
            </a:r>
          </a:p>
          <a:p>
            <a:pPr lvl="8"/>
            <a:r>
              <a:rPr lang="en-US" dirty="0" smtClean="0"/>
              <a:t>Nine</a:t>
            </a:r>
            <a:endParaRPr lang="en-US" dirty="0"/>
          </a:p>
        </p:txBody>
      </p:sp>
      <p:sp>
        <p:nvSpPr>
          <p:cNvPr id="28" name="Content Placeholder 17"/>
          <p:cNvSpPr>
            <a:spLocks noGrp="1"/>
          </p:cNvSpPr>
          <p:nvPr>
            <p:ph sz="quarter" idx="33" hasCustomPrompt="1"/>
          </p:nvPr>
        </p:nvSpPr>
        <p:spPr>
          <a:xfrm>
            <a:off x="29900880" y="14914834"/>
            <a:ext cx="12801600" cy="4538610"/>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endParaRPr lang="en-US" dirty="0"/>
          </a:p>
        </p:txBody>
      </p:sp>
      <p:sp>
        <p:nvSpPr>
          <p:cNvPr id="39" name="Text Placeholder 6"/>
          <p:cNvSpPr>
            <a:spLocks noGrp="1"/>
          </p:cNvSpPr>
          <p:nvPr>
            <p:ph type="body" sz="quarter" idx="41" hasCustomPrompt="1"/>
          </p:nvPr>
        </p:nvSpPr>
        <p:spPr>
          <a:xfrm>
            <a:off x="29900880" y="19767596"/>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smtClean="0"/>
              <a:t>Heading</a:t>
            </a:r>
            <a:endParaRPr lang="en-US" dirty="0"/>
          </a:p>
        </p:txBody>
      </p:sp>
      <p:sp>
        <p:nvSpPr>
          <p:cNvPr id="40" name="Content Placeholder 17"/>
          <p:cNvSpPr>
            <a:spLocks noGrp="1"/>
          </p:cNvSpPr>
          <p:nvPr>
            <p:ph sz="quarter" idx="42" hasCustomPrompt="1"/>
          </p:nvPr>
        </p:nvSpPr>
        <p:spPr>
          <a:xfrm>
            <a:off x="29900880" y="21212348"/>
            <a:ext cx="12801600" cy="4344786"/>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endParaRPr lang="en-US" dirty="0"/>
          </a:p>
        </p:txBody>
      </p:sp>
      <p:sp>
        <p:nvSpPr>
          <p:cNvPr id="29" name="Text Placeholder 6"/>
          <p:cNvSpPr>
            <a:spLocks noGrp="1"/>
          </p:cNvSpPr>
          <p:nvPr>
            <p:ph type="body" sz="quarter" idx="34" hasCustomPrompt="1"/>
          </p:nvPr>
        </p:nvSpPr>
        <p:spPr>
          <a:xfrm>
            <a:off x="29900880" y="25722072"/>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smtClean="0"/>
              <a:t>Heading</a:t>
            </a:r>
            <a:endParaRPr lang="en-US" dirty="0"/>
          </a:p>
        </p:txBody>
      </p:sp>
      <p:sp>
        <p:nvSpPr>
          <p:cNvPr id="30" name="Content Placeholder 17"/>
          <p:cNvSpPr>
            <a:spLocks noGrp="1"/>
          </p:cNvSpPr>
          <p:nvPr>
            <p:ph sz="quarter" idx="35" hasCustomPrompt="1"/>
          </p:nvPr>
        </p:nvSpPr>
        <p:spPr>
          <a:xfrm>
            <a:off x="29900880" y="27166824"/>
            <a:ext cx="12801600" cy="4462272"/>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a:t>
            </a:r>
            <a:endParaRPr lang="en-US" dirty="0"/>
          </a:p>
        </p:txBody>
      </p:sp>
      <p:sp>
        <p:nvSpPr>
          <p:cNvPr id="3" name="Date Placeholder 2"/>
          <p:cNvSpPr>
            <a:spLocks noGrp="1"/>
          </p:cNvSpPr>
          <p:nvPr>
            <p:ph type="dt" sz="half" idx="10"/>
          </p:nvPr>
        </p:nvSpPr>
        <p:spPr/>
        <p:txBody>
          <a:bodyPr/>
          <a:lstStyle/>
          <a:p>
            <a:fld id="{ECAA57DF-1C19-4726-AB84-014692BAD8F5}" type="datetimeFigureOut">
              <a:rPr lang="en-US" smtClean="0"/>
              <a:t>1/23/2018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1B4C631-C489-4C11-812F-2172FBEAE82B}" type="slidenum">
              <a:rPr lang="en-US" smtClean="0"/>
              <a:t>‹#›</a:t>
            </a:fld>
            <a:endParaRPr lang="en-US"/>
          </a:p>
        </p:txBody>
      </p:sp>
      <p:sp>
        <p:nvSpPr>
          <p:cNvPr id="8" name="Picture Placeholder 7"/>
          <p:cNvSpPr>
            <a:spLocks noGrp="1"/>
          </p:cNvSpPr>
          <p:nvPr>
            <p:ph type="pic" sz="quarter" idx="43"/>
          </p:nvPr>
        </p:nvSpPr>
        <p:spPr>
          <a:xfrm>
            <a:off x="32270700" y="0"/>
            <a:ext cx="11620500" cy="3842445"/>
          </a:xfrm>
          <a:effectDag name="">
            <a:cont type="tree" name="">
              <a:effect ref="fillLine"/>
              <a:alphaMod>
                <a:cont name="">
                  <a:fill>
                    <a:gradFill>
                      <a:gsLst>
                        <a:gs pos="60000">
                          <a:srgbClr val="000000">
                            <a:alpha val="100000"/>
                          </a:srgbClr>
                        </a:gs>
                        <a:gs pos="97000">
                          <a:srgbClr val="000000">
                            <a:alpha val="0"/>
                          </a:srgbClr>
                        </a:gs>
                      </a:gsLst>
                      <a:lin ang="10800000"/>
                    </a:gradFill>
                  </a:fill>
                </a:cont>
              </a:alphaMod>
            </a:cont>
          </a:effectDag>
        </p:spPr>
        <p:txBody>
          <a:bodyPr lIns="91440" tIns="457200" rIns="91440"/>
          <a:lstStyle>
            <a:lvl1pPr marL="0" indent="0" algn="ctr">
              <a:buNone/>
              <a:defRPr>
                <a:solidFill>
                  <a:schemeClr val="bg1"/>
                </a:solidFill>
              </a:defRPr>
            </a:lvl1pPr>
          </a:lstStyle>
          <a:p>
            <a:r>
              <a:rPr lang="en-US" smtClean="0"/>
              <a:t>Click icon to add picture</a:t>
            </a:r>
            <a:endParaRPr lang="en-US" dirty="0"/>
          </a:p>
        </p:txBody>
      </p:sp>
    </p:spTree>
    <p:extLst>
      <p:ext uri="{BB962C8B-B14F-4D97-AF65-F5344CB8AC3E}">
        <p14:creationId xmlns:p14="http://schemas.microsoft.com/office/powerpoint/2010/main" val="145907722"/>
      </p:ext>
    </p:extLst>
  </p:cSld>
  <p:clrMapOvr>
    <a:masterClrMapping/>
  </p:clrMapOvr>
  <p:extLst mod="1">
    <p:ext uri="{DCECCB84-F9BA-43D5-87BE-67443E8EF086}">
      <p15:sldGuideLst xmlns:p15="http://schemas.microsoft.com/office/powerpoint/2012/main">
        <p15:guide id="1" pos="9168" userDrawn="1">
          <p15:clr>
            <a:srgbClr val="A4A3A4"/>
          </p15:clr>
        </p15:guide>
        <p15:guide id="2" pos="18480" userDrawn="1">
          <p15:clr>
            <a:srgbClr val="A4A3A4"/>
          </p15:clr>
        </p15:guide>
      </p15:sldGuideLst>
    </p:ext>
  </p:extLst>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userDrawn="1"/>
        </p:nvSpPr>
        <p:spPr bwMode="ltGray">
          <a:xfrm>
            <a:off x="0" y="0"/>
            <a:ext cx="43891200" cy="50292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bwMode="auto">
          <a:xfrm>
            <a:off x="1158240" y="685860"/>
            <a:ext cx="30175200" cy="2971740"/>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158240" y="6019800"/>
            <a:ext cx="41589960" cy="23629622"/>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143000" y="32114698"/>
            <a:ext cx="9875520" cy="457200"/>
          </a:xfrm>
          <a:prstGeom prst="rect">
            <a:avLst/>
          </a:prstGeom>
        </p:spPr>
        <p:txBody>
          <a:bodyPr vert="horz" lIns="91440" tIns="45720" rIns="91440" bIns="45720" rtlCol="0" anchor="ctr"/>
          <a:lstStyle>
            <a:lvl1pPr algn="l">
              <a:defRPr sz="1600">
                <a:solidFill>
                  <a:schemeClr val="tx1">
                    <a:tint val="75000"/>
                  </a:schemeClr>
                </a:solidFill>
              </a:defRPr>
            </a:lvl1pPr>
          </a:lstStyle>
          <a:p>
            <a:fld id="{ECAA57DF-1C19-4726-AB84-014692BAD8F5}" type="datetimeFigureOut">
              <a:rPr lang="en-US" smtClean="0"/>
              <a:pPr/>
              <a:t>1/23/2018</a:t>
            </a:fld>
            <a:endParaRPr lang="en-US"/>
          </a:p>
        </p:txBody>
      </p:sp>
      <p:sp>
        <p:nvSpPr>
          <p:cNvPr id="5" name="Footer Placeholder 4"/>
          <p:cNvSpPr>
            <a:spLocks noGrp="1"/>
          </p:cNvSpPr>
          <p:nvPr>
            <p:ph type="ftr" sz="quarter" idx="3"/>
          </p:nvPr>
        </p:nvSpPr>
        <p:spPr>
          <a:xfrm>
            <a:off x="11018520" y="32114698"/>
            <a:ext cx="21854160" cy="457200"/>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32872680" y="32114698"/>
            <a:ext cx="9875520" cy="457200"/>
          </a:xfrm>
          <a:prstGeom prst="rect">
            <a:avLst/>
          </a:prstGeom>
        </p:spPr>
        <p:txBody>
          <a:bodyPr vert="horz" lIns="91440" tIns="45720" rIns="91440" bIns="45720" rtlCol="0" anchor="ctr"/>
          <a:lstStyle>
            <a:lvl1pPr algn="r">
              <a:defRPr sz="1600">
                <a:solidFill>
                  <a:schemeClr val="tx1">
                    <a:tint val="75000"/>
                  </a:schemeClr>
                </a:solidFill>
              </a:defRPr>
            </a:lvl1pPr>
          </a:lstStyle>
          <a:p>
            <a:fld id="{91B4C631-C489-4C11-812F-2172FBEAE82B}" type="slidenum">
              <a:rPr lang="en-US" smtClean="0"/>
              <a:pPr/>
              <a:t>‹#›</a:t>
            </a:fld>
            <a:endParaRPr lang="en-US"/>
          </a:p>
        </p:txBody>
      </p:sp>
      <p:sp>
        <p:nvSpPr>
          <p:cNvPr id="8" name="Rectangle 7"/>
          <p:cNvSpPr/>
          <p:nvPr userDrawn="1"/>
        </p:nvSpPr>
        <p:spPr bwMode="gray">
          <a:xfrm>
            <a:off x="0" y="3886200"/>
            <a:ext cx="43891200" cy="1143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 name="Straight Connector 8"/>
          <p:cNvCxnSpPr/>
          <p:nvPr userDrawn="1"/>
        </p:nvCxnSpPr>
        <p:spPr>
          <a:xfrm>
            <a:off x="0" y="3886200"/>
            <a:ext cx="43891200" cy="0"/>
          </a:xfrm>
          <a:prstGeom prst="line">
            <a:avLst/>
          </a:prstGeom>
          <a:ln w="114300">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08807471"/>
      </p:ext>
    </p:extLst>
  </p:cSld>
  <p:clrMap bg1="lt1" tx1="dk1" bg2="lt2" tx2="dk2" accent1="accent1" accent2="accent2" accent3="accent3" accent4="accent4" accent5="accent5" accent6="accent6" hlink="hlink" folHlink="folHlink"/>
  <p:sldLayoutIdLst>
    <p:sldLayoutId id="2147483672" r:id="rId1"/>
  </p:sldLayoutIdLst>
  <p:txStyles>
    <p:titleStyle>
      <a:lvl1pPr algn="l" defTabSz="4389120" rtl="0" eaLnBrk="1" latinLnBrk="0" hangingPunct="1">
        <a:lnSpc>
          <a:spcPct val="90000"/>
        </a:lnSpc>
        <a:spcBef>
          <a:spcPct val="0"/>
        </a:spcBef>
        <a:buNone/>
        <a:defRPr sz="11500" b="0" kern="1200">
          <a:solidFill>
            <a:schemeClr val="bg1"/>
          </a:solidFill>
          <a:latin typeface="+mj-lt"/>
          <a:ea typeface="+mj-ea"/>
          <a:cs typeface="+mj-cs"/>
        </a:defRPr>
      </a:lvl1pPr>
    </p:titleStyle>
    <p:bodyStyle>
      <a:lvl1pPr marL="45720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800" kern="1200">
          <a:solidFill>
            <a:schemeClr val="tx1"/>
          </a:solidFill>
          <a:latin typeface="+mn-lt"/>
          <a:ea typeface="+mn-ea"/>
          <a:cs typeface="+mn-cs"/>
        </a:defRPr>
      </a:lvl1pPr>
      <a:lvl2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2pPr>
      <a:lvl3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3pPr>
      <a:lvl4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4pPr>
      <a:lvl5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5pPr>
      <a:lvl6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6pPr>
      <a:lvl7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7pPr>
      <a:lvl8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8pPr>
      <a:lvl9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9pPr>
    </p:bodyStyle>
    <p:otherStyle>
      <a:defPPr>
        <a:defRPr lang="en-US"/>
      </a:defPPr>
      <a:lvl1pPr marL="0" algn="l" defTabSz="4389120" rtl="0" eaLnBrk="1" latinLnBrk="0" hangingPunct="1">
        <a:defRPr sz="8640" kern="1200">
          <a:solidFill>
            <a:schemeClr val="tx1"/>
          </a:solidFill>
          <a:latin typeface="+mn-lt"/>
          <a:ea typeface="+mn-ea"/>
          <a:cs typeface="+mn-cs"/>
        </a:defRPr>
      </a:lvl1pPr>
      <a:lvl2pPr marL="2194560" algn="l" defTabSz="4389120" rtl="0" eaLnBrk="1" latinLnBrk="0" hangingPunct="1">
        <a:defRPr sz="8640" kern="1200">
          <a:solidFill>
            <a:schemeClr val="tx1"/>
          </a:solidFill>
          <a:latin typeface="+mn-lt"/>
          <a:ea typeface="+mn-ea"/>
          <a:cs typeface="+mn-cs"/>
        </a:defRPr>
      </a:lvl2pPr>
      <a:lvl3pPr marL="4389120" algn="l" defTabSz="4389120" rtl="0" eaLnBrk="1" latinLnBrk="0" hangingPunct="1">
        <a:defRPr sz="8640" kern="1200">
          <a:solidFill>
            <a:schemeClr val="tx1"/>
          </a:solidFill>
          <a:latin typeface="+mn-lt"/>
          <a:ea typeface="+mn-ea"/>
          <a:cs typeface="+mn-cs"/>
        </a:defRPr>
      </a:lvl3pPr>
      <a:lvl4pPr marL="6583680" algn="l" defTabSz="4389120" rtl="0" eaLnBrk="1" latinLnBrk="0" hangingPunct="1">
        <a:defRPr sz="8640" kern="1200">
          <a:solidFill>
            <a:schemeClr val="tx1"/>
          </a:solidFill>
          <a:latin typeface="+mn-lt"/>
          <a:ea typeface="+mn-ea"/>
          <a:cs typeface="+mn-cs"/>
        </a:defRPr>
      </a:lvl4pPr>
      <a:lvl5pPr marL="8778240" algn="l" defTabSz="4389120" rtl="0" eaLnBrk="1" latinLnBrk="0" hangingPunct="1">
        <a:defRPr sz="8640" kern="1200">
          <a:solidFill>
            <a:schemeClr val="tx1"/>
          </a:solidFill>
          <a:latin typeface="+mn-lt"/>
          <a:ea typeface="+mn-ea"/>
          <a:cs typeface="+mn-cs"/>
        </a:defRPr>
      </a:lvl5pPr>
      <a:lvl6pPr marL="10972800" algn="l" defTabSz="4389120" rtl="0" eaLnBrk="1" latinLnBrk="0" hangingPunct="1">
        <a:defRPr sz="8640" kern="1200">
          <a:solidFill>
            <a:schemeClr val="tx1"/>
          </a:solidFill>
          <a:latin typeface="+mn-lt"/>
          <a:ea typeface="+mn-ea"/>
          <a:cs typeface="+mn-cs"/>
        </a:defRPr>
      </a:lvl6pPr>
      <a:lvl7pPr marL="13167360" algn="l" defTabSz="4389120" rtl="0" eaLnBrk="1" latinLnBrk="0" hangingPunct="1">
        <a:defRPr sz="8640" kern="1200">
          <a:solidFill>
            <a:schemeClr val="tx1"/>
          </a:solidFill>
          <a:latin typeface="+mn-lt"/>
          <a:ea typeface="+mn-ea"/>
          <a:cs typeface="+mn-cs"/>
        </a:defRPr>
      </a:lvl7pPr>
      <a:lvl8pPr marL="15361920" algn="l" defTabSz="4389120" rtl="0" eaLnBrk="1" latinLnBrk="0" hangingPunct="1">
        <a:defRPr sz="8640" kern="1200">
          <a:solidFill>
            <a:schemeClr val="tx1"/>
          </a:solidFill>
          <a:latin typeface="+mn-lt"/>
          <a:ea typeface="+mn-ea"/>
          <a:cs typeface="+mn-cs"/>
        </a:defRPr>
      </a:lvl8pPr>
      <a:lvl9pPr marL="17556480" algn="l" defTabSz="4389120" rtl="0" eaLnBrk="1" latinLnBrk="0" hangingPunct="1">
        <a:defRPr sz="864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10368" userDrawn="1">
          <p15:clr>
            <a:srgbClr val="A4A3A4"/>
          </p15:clr>
        </p15:guide>
        <p15:guide id="2" pos="720" userDrawn="1">
          <p15:clr>
            <a:srgbClr val="A4A3A4"/>
          </p15:clr>
        </p15:guide>
        <p15:guide id="3" pos="26928" userDrawn="1">
          <p15:clr>
            <a:srgbClr val="A4A3A4"/>
          </p15:clr>
        </p15:guide>
        <p15:guide id="4" pos="13824" userDrawn="1">
          <p15:clr>
            <a:srgbClr val="A4A3A4"/>
          </p15:clr>
        </p15:guide>
      </p15:sldGuideLst>
    </p:ext>
  </p:extLst>
</p:sldMaster>
</file>

<file path=ppt/slides/_rels/slide1.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2.jpeg"/><Relationship Id="rId7" Type="http://schemas.openxmlformats.org/officeDocument/2006/relationships/diagramQuickStyle" Target="../diagrams/quickStyle1.xm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4.jpeg"/><Relationship Id="rId4" Type="http://schemas.openxmlformats.org/officeDocument/2006/relationships/image" Target="../media/image3.png"/><Relationship Id="rId9" Type="http://schemas.microsoft.com/office/2007/relationships/diagramDrawing" Target="../diagrams/drawing1.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a:xfrm>
            <a:off x="15065003" y="876975"/>
            <a:ext cx="13005683" cy="2089809"/>
          </a:xfrm>
        </p:spPr>
        <p:txBody>
          <a:bodyPr>
            <a:noAutofit/>
          </a:bodyPr>
          <a:lstStyle/>
          <a:p>
            <a:r>
              <a:rPr lang="en-US" sz="13800" dirty="0" smtClean="0"/>
              <a:t>Critical Thinking</a:t>
            </a:r>
            <a:endParaRPr lang="en-US" sz="13800" dirty="0"/>
          </a:p>
        </p:txBody>
      </p:sp>
      <p:sp>
        <p:nvSpPr>
          <p:cNvPr id="23" name="Text Placeholder 22"/>
          <p:cNvSpPr>
            <a:spLocks noGrp="1"/>
          </p:cNvSpPr>
          <p:nvPr>
            <p:ph type="body" sz="quarter" idx="36"/>
          </p:nvPr>
        </p:nvSpPr>
        <p:spPr/>
        <p:txBody>
          <a:bodyPr/>
          <a:lstStyle/>
          <a:p>
            <a:r>
              <a:rPr lang="en-US" dirty="0" smtClean="0"/>
              <a:t>Jason Morgan | 1702538 | UWTSD</a:t>
            </a:r>
            <a:endParaRPr lang="en-US" dirty="0"/>
          </a:p>
        </p:txBody>
      </p:sp>
      <p:sp>
        <p:nvSpPr>
          <p:cNvPr id="67" name="Text Placeholder 66"/>
          <p:cNvSpPr>
            <a:spLocks noGrp="1"/>
          </p:cNvSpPr>
          <p:nvPr>
            <p:ph type="body" sz="quarter" idx="13"/>
          </p:nvPr>
        </p:nvSpPr>
        <p:spPr>
          <a:gradFill>
            <a:gsLst>
              <a:gs pos="0">
                <a:schemeClr val="accent4">
                  <a:lumMod val="60000"/>
                  <a:lumOff val="40000"/>
                </a:schemeClr>
              </a:gs>
              <a:gs pos="91000">
                <a:schemeClr val="accent1"/>
              </a:gs>
              <a:gs pos="55000">
                <a:schemeClr val="tx1">
                  <a:lumMod val="65000"/>
                  <a:lumOff val="35000"/>
                </a:schemeClr>
              </a:gs>
              <a:gs pos="100000">
                <a:schemeClr val="accent1"/>
              </a:gs>
            </a:gsLst>
          </a:gradFill>
        </p:spPr>
        <p:txBody>
          <a:bodyPr/>
          <a:lstStyle/>
          <a:p>
            <a:r>
              <a:rPr lang="en-US" dirty="0" smtClean="0"/>
              <a:t>Introduction</a:t>
            </a:r>
            <a:endParaRPr lang="en-US" dirty="0"/>
          </a:p>
        </p:txBody>
      </p:sp>
      <p:sp>
        <p:nvSpPr>
          <p:cNvPr id="69" name="Text Placeholder 68"/>
          <p:cNvSpPr>
            <a:spLocks noGrp="1"/>
          </p:cNvSpPr>
          <p:nvPr>
            <p:ph type="body" sz="quarter" idx="39"/>
          </p:nvPr>
        </p:nvSpPr>
        <p:spPr>
          <a:xfrm>
            <a:off x="1143000" y="6919591"/>
            <a:ext cx="12801600" cy="5740404"/>
          </a:xfrm>
          <a:blipFill>
            <a:blip r:embed="rId3"/>
            <a:tile tx="0" ty="0" sx="100000" sy="100000" flip="none" algn="tl"/>
          </a:blipFill>
        </p:spPr>
        <p:txBody>
          <a:bodyPr/>
          <a:lstStyle/>
          <a:p>
            <a:pPr algn="ctr"/>
            <a:r>
              <a:rPr lang="en-US" sz="3600" dirty="0" smtClean="0">
                <a:latin typeface="Times New Roman" panose="02020603050405020304" pitchFamily="18" charset="0"/>
                <a:cs typeface="Times New Roman" panose="02020603050405020304" pitchFamily="18" charset="0"/>
              </a:rPr>
              <a:t>Critical thinking is considered an important skill within psychology. It allows an individual to think for themselves and critique others work/theories. Without critical thinking progress may not have been as vast within the psychology field as much of this field in theory based, and thus debates, new theories and ideas may not have come about. This poster will discuss the qualities and skills that are related to critical thinking and how these can give an individual efficiency in critical thinking. </a:t>
            </a:r>
          </a:p>
        </p:txBody>
      </p:sp>
      <p:sp>
        <p:nvSpPr>
          <p:cNvPr id="68" name="Text Placeholder 67"/>
          <p:cNvSpPr>
            <a:spLocks noGrp="1"/>
          </p:cNvSpPr>
          <p:nvPr>
            <p:ph type="body" sz="quarter" idx="37"/>
          </p:nvPr>
        </p:nvSpPr>
        <p:spPr>
          <a:xfrm>
            <a:off x="1143000" y="12659996"/>
            <a:ext cx="12801600" cy="1280160"/>
          </a:xfrm>
          <a:gradFill>
            <a:gsLst>
              <a:gs pos="0">
                <a:schemeClr val="accent4">
                  <a:lumMod val="60000"/>
                  <a:lumOff val="40000"/>
                </a:schemeClr>
              </a:gs>
              <a:gs pos="91000">
                <a:schemeClr val="accent1"/>
              </a:gs>
              <a:gs pos="54000">
                <a:schemeClr val="tx1">
                  <a:lumMod val="65000"/>
                  <a:lumOff val="35000"/>
                </a:schemeClr>
              </a:gs>
              <a:gs pos="100000">
                <a:schemeClr val="accent1"/>
              </a:gs>
            </a:gsLst>
          </a:gradFill>
        </p:spPr>
        <p:txBody>
          <a:bodyPr/>
          <a:lstStyle/>
          <a:p>
            <a:r>
              <a:rPr lang="en-US" dirty="0" smtClean="0"/>
              <a:t>Aims</a:t>
            </a:r>
            <a:endParaRPr lang="en-US" dirty="0"/>
          </a:p>
        </p:txBody>
      </p:sp>
      <p:sp>
        <p:nvSpPr>
          <p:cNvPr id="11" name="Content Placeholder 10"/>
          <p:cNvSpPr>
            <a:spLocks noGrp="1"/>
          </p:cNvSpPr>
          <p:nvPr>
            <p:ph sz="quarter" idx="38"/>
          </p:nvPr>
        </p:nvSpPr>
        <p:spPr>
          <a:xfrm>
            <a:off x="1143000" y="13909675"/>
            <a:ext cx="12801600" cy="2660552"/>
          </a:xfrm>
          <a:solidFill>
            <a:schemeClr val="bg2"/>
          </a:solidFill>
        </p:spPr>
        <p:txBody>
          <a:bodyPr/>
          <a:lstStyle/>
          <a:p>
            <a:r>
              <a:rPr lang="en-US" sz="3600" dirty="0" smtClean="0">
                <a:latin typeface="Times New Roman" panose="02020603050405020304" pitchFamily="18" charset="0"/>
                <a:cs typeface="Times New Roman" panose="02020603050405020304" pitchFamily="18" charset="0"/>
              </a:rPr>
              <a:t>The aim is to provide details on critical thinking, what it is, why its needed and what is needed to be efficient at critical thinking. </a:t>
            </a:r>
            <a:endParaRPr lang="en-US" sz="3600" dirty="0">
              <a:latin typeface="Times New Roman" panose="02020603050405020304" pitchFamily="18" charset="0"/>
              <a:cs typeface="Times New Roman" panose="02020603050405020304" pitchFamily="18" charset="0"/>
            </a:endParaRPr>
          </a:p>
        </p:txBody>
      </p:sp>
      <p:sp>
        <p:nvSpPr>
          <p:cNvPr id="7" name="Text Placeholder 6"/>
          <p:cNvSpPr>
            <a:spLocks noGrp="1"/>
          </p:cNvSpPr>
          <p:nvPr>
            <p:ph type="body" sz="quarter" idx="17"/>
          </p:nvPr>
        </p:nvSpPr>
        <p:spPr>
          <a:xfrm>
            <a:off x="1143000" y="16570228"/>
            <a:ext cx="12801600" cy="1219200"/>
          </a:xfrm>
          <a:gradFill>
            <a:gsLst>
              <a:gs pos="0">
                <a:schemeClr val="accent4">
                  <a:lumMod val="60000"/>
                  <a:lumOff val="40000"/>
                </a:schemeClr>
              </a:gs>
              <a:gs pos="91000">
                <a:schemeClr val="accent1"/>
              </a:gs>
              <a:gs pos="53000">
                <a:schemeClr val="tx1">
                  <a:lumMod val="65000"/>
                  <a:lumOff val="35000"/>
                </a:schemeClr>
              </a:gs>
              <a:gs pos="100000">
                <a:schemeClr val="accent1"/>
              </a:gs>
            </a:gsLst>
          </a:gradFill>
        </p:spPr>
        <p:txBody>
          <a:bodyPr/>
          <a:lstStyle/>
          <a:p>
            <a:r>
              <a:rPr lang="en-US" dirty="0" smtClean="0"/>
              <a:t>Defining Critical Thinking </a:t>
            </a:r>
            <a:endParaRPr lang="en-US" dirty="0"/>
          </a:p>
        </p:txBody>
      </p:sp>
      <p:sp>
        <p:nvSpPr>
          <p:cNvPr id="12" name="Content Placeholder 11"/>
          <p:cNvSpPr>
            <a:spLocks noGrp="1"/>
          </p:cNvSpPr>
          <p:nvPr>
            <p:ph sz="quarter" idx="25"/>
          </p:nvPr>
        </p:nvSpPr>
        <p:spPr>
          <a:xfrm>
            <a:off x="1143000" y="17789428"/>
            <a:ext cx="12801600" cy="5098003"/>
          </a:xfrm>
          <a:solidFill>
            <a:schemeClr val="bg2"/>
          </a:solidFill>
        </p:spPr>
        <p:txBody>
          <a:bodyPr/>
          <a:lstStyle/>
          <a:p>
            <a:pPr algn="ctr"/>
            <a:r>
              <a:rPr lang="en-GB" sz="3600" i="1" dirty="0">
                <a:latin typeface="Times New Roman" panose="02020603050405020304" pitchFamily="18" charset="0"/>
                <a:cs typeface="Times New Roman" panose="02020603050405020304" pitchFamily="18" charset="0"/>
              </a:rPr>
              <a:t>Critical thinking can be defined as:</a:t>
            </a:r>
            <a:endParaRPr lang="en-GB" sz="3600" dirty="0">
              <a:latin typeface="Times New Roman" panose="02020603050405020304" pitchFamily="18" charset="0"/>
              <a:cs typeface="Times New Roman" panose="02020603050405020304" pitchFamily="18" charset="0"/>
            </a:endParaRPr>
          </a:p>
          <a:p>
            <a:pPr algn="ctr"/>
            <a:r>
              <a:rPr lang="en-GB" sz="3600" i="1" dirty="0">
                <a:latin typeface="Times New Roman" panose="02020603050405020304" pitchFamily="18" charset="0"/>
                <a:cs typeface="Times New Roman" panose="02020603050405020304" pitchFamily="18" charset="0"/>
              </a:rPr>
              <a:t>An intellectual process of actively analysing, synthesising, and evaluating information taken from observations, experiences, reflection and communication as a guide to action or argument (</a:t>
            </a:r>
            <a:r>
              <a:rPr lang="en-GB" sz="3600" i="1" dirty="0" err="1">
                <a:latin typeface="Times New Roman" panose="02020603050405020304" pitchFamily="18" charset="0"/>
                <a:cs typeface="Times New Roman" panose="02020603050405020304" pitchFamily="18" charset="0"/>
              </a:rPr>
              <a:t>Scriven</a:t>
            </a:r>
            <a:r>
              <a:rPr lang="en-GB" sz="3600" i="1" dirty="0">
                <a:latin typeface="Times New Roman" panose="02020603050405020304" pitchFamily="18" charset="0"/>
                <a:cs typeface="Times New Roman" panose="02020603050405020304" pitchFamily="18" charset="0"/>
              </a:rPr>
              <a:t>, M. (1987).</a:t>
            </a:r>
            <a:endParaRPr lang="en-GB" sz="3600" dirty="0">
              <a:latin typeface="Times New Roman" panose="02020603050405020304" pitchFamily="18" charset="0"/>
              <a:cs typeface="Times New Roman" panose="02020603050405020304" pitchFamily="18" charset="0"/>
            </a:endParaRPr>
          </a:p>
        </p:txBody>
      </p:sp>
      <p:sp>
        <p:nvSpPr>
          <p:cNvPr id="8" name="Text Placeholder 7"/>
          <p:cNvSpPr>
            <a:spLocks noGrp="1"/>
          </p:cNvSpPr>
          <p:nvPr>
            <p:ph type="body" sz="quarter" idx="19"/>
          </p:nvPr>
        </p:nvSpPr>
        <p:spPr>
          <a:gradFill>
            <a:gsLst>
              <a:gs pos="0">
                <a:schemeClr val="accent4">
                  <a:lumMod val="60000"/>
                  <a:lumOff val="40000"/>
                </a:schemeClr>
              </a:gs>
              <a:gs pos="91000">
                <a:schemeClr val="accent1"/>
              </a:gs>
              <a:gs pos="55000">
                <a:schemeClr val="tx1">
                  <a:lumMod val="65000"/>
                  <a:lumOff val="35000"/>
                </a:schemeClr>
              </a:gs>
              <a:gs pos="99718">
                <a:srgbClr val="00B0EA"/>
              </a:gs>
              <a:gs pos="99437">
                <a:srgbClr val="00B0EA"/>
              </a:gs>
              <a:gs pos="98875">
                <a:srgbClr val="00B0EA"/>
              </a:gs>
              <a:gs pos="97750">
                <a:srgbClr val="00B0EA"/>
              </a:gs>
              <a:gs pos="95500">
                <a:srgbClr val="00B0EA"/>
              </a:gs>
              <a:gs pos="100000">
                <a:schemeClr val="accent1"/>
              </a:gs>
            </a:gsLst>
          </a:gradFill>
        </p:spPr>
        <p:txBody>
          <a:bodyPr/>
          <a:lstStyle/>
          <a:p>
            <a:r>
              <a:rPr lang="en-US" dirty="0" smtClean="0"/>
              <a:t>The Importance of Critical Thinking</a:t>
            </a:r>
            <a:endParaRPr lang="en-US" dirty="0"/>
          </a:p>
        </p:txBody>
      </p:sp>
      <p:sp>
        <p:nvSpPr>
          <p:cNvPr id="9" name="Text Placeholder 8"/>
          <p:cNvSpPr>
            <a:spLocks noGrp="1"/>
          </p:cNvSpPr>
          <p:nvPr>
            <p:ph type="body" sz="quarter" idx="21"/>
          </p:nvPr>
        </p:nvSpPr>
        <p:spPr>
          <a:gradFill>
            <a:gsLst>
              <a:gs pos="0">
                <a:schemeClr val="accent4">
                  <a:lumMod val="60000"/>
                  <a:lumOff val="40000"/>
                </a:schemeClr>
              </a:gs>
              <a:gs pos="91000">
                <a:schemeClr val="accent1"/>
              </a:gs>
              <a:gs pos="53000">
                <a:schemeClr val="tx1">
                  <a:lumMod val="65000"/>
                  <a:lumOff val="35000"/>
                </a:schemeClr>
              </a:gs>
              <a:gs pos="100000">
                <a:schemeClr val="accent1"/>
              </a:gs>
            </a:gsLst>
          </a:gradFill>
        </p:spPr>
        <p:txBody>
          <a:bodyPr/>
          <a:lstStyle/>
          <a:p>
            <a:r>
              <a:rPr lang="en-US" dirty="0" smtClean="0"/>
              <a:t>Qualities and Skills</a:t>
            </a:r>
            <a:endParaRPr lang="en-US" dirty="0"/>
          </a:p>
        </p:txBody>
      </p:sp>
      <p:sp>
        <p:nvSpPr>
          <p:cNvPr id="70" name="Text Placeholder 69"/>
          <p:cNvSpPr>
            <a:spLocks noGrp="1"/>
          </p:cNvSpPr>
          <p:nvPr>
            <p:ph type="body" sz="quarter" idx="40"/>
          </p:nvPr>
        </p:nvSpPr>
        <p:spPr>
          <a:gradFill>
            <a:gsLst>
              <a:gs pos="0">
                <a:schemeClr val="accent4">
                  <a:lumMod val="60000"/>
                  <a:lumOff val="40000"/>
                </a:schemeClr>
              </a:gs>
              <a:gs pos="91000">
                <a:schemeClr val="accent1"/>
              </a:gs>
              <a:gs pos="56000">
                <a:schemeClr val="tx1">
                  <a:lumMod val="65000"/>
                  <a:lumOff val="35000"/>
                </a:schemeClr>
              </a:gs>
              <a:gs pos="100000">
                <a:schemeClr val="accent1"/>
              </a:gs>
            </a:gsLst>
          </a:gradFill>
        </p:spPr>
        <p:txBody>
          <a:bodyPr/>
          <a:lstStyle/>
          <a:p>
            <a:r>
              <a:rPr lang="en-US" dirty="0" smtClean="0"/>
              <a:t>Skills/Qualities Breakdown</a:t>
            </a:r>
            <a:endParaRPr lang="en-US" dirty="0"/>
          </a:p>
        </p:txBody>
      </p:sp>
      <p:sp>
        <p:nvSpPr>
          <p:cNvPr id="18" name="Text Placeholder 17"/>
          <p:cNvSpPr>
            <a:spLocks noGrp="1"/>
          </p:cNvSpPr>
          <p:nvPr>
            <p:ph type="body" sz="quarter" idx="31"/>
          </p:nvPr>
        </p:nvSpPr>
        <p:spPr>
          <a:xfrm>
            <a:off x="29946600" y="5669280"/>
            <a:ext cx="12755880" cy="1887750"/>
          </a:xfrm>
          <a:gradFill>
            <a:gsLst>
              <a:gs pos="0">
                <a:schemeClr val="accent4">
                  <a:lumMod val="60000"/>
                  <a:lumOff val="40000"/>
                </a:schemeClr>
              </a:gs>
              <a:gs pos="91000">
                <a:schemeClr val="accent1"/>
              </a:gs>
              <a:gs pos="54000">
                <a:schemeClr val="tx1">
                  <a:lumMod val="65000"/>
                  <a:lumOff val="35000"/>
                </a:schemeClr>
              </a:gs>
              <a:gs pos="100000">
                <a:schemeClr val="accent1"/>
              </a:gs>
            </a:gsLst>
          </a:gradFill>
        </p:spPr>
        <p:txBody>
          <a:bodyPr/>
          <a:lstStyle/>
          <a:p>
            <a:r>
              <a:rPr lang="en-US" dirty="0" smtClean="0"/>
              <a:t>How can Critical Thinking affects your work</a:t>
            </a:r>
            <a:endParaRPr lang="en-US" dirty="0"/>
          </a:p>
        </p:txBody>
      </p:sp>
      <p:sp>
        <p:nvSpPr>
          <p:cNvPr id="71" name="Text Placeholder 70"/>
          <p:cNvSpPr>
            <a:spLocks noGrp="1"/>
          </p:cNvSpPr>
          <p:nvPr>
            <p:ph type="body" sz="quarter" idx="41"/>
          </p:nvPr>
        </p:nvSpPr>
        <p:spPr>
          <a:xfrm>
            <a:off x="29946600" y="12803168"/>
            <a:ext cx="12801600" cy="1219200"/>
          </a:xfrm>
          <a:gradFill>
            <a:gsLst>
              <a:gs pos="0">
                <a:schemeClr val="accent4">
                  <a:lumMod val="60000"/>
                  <a:lumOff val="40000"/>
                </a:schemeClr>
              </a:gs>
              <a:gs pos="91000">
                <a:schemeClr val="accent1"/>
              </a:gs>
              <a:gs pos="55000">
                <a:schemeClr val="tx1">
                  <a:lumMod val="65000"/>
                  <a:lumOff val="35000"/>
                </a:schemeClr>
              </a:gs>
              <a:gs pos="100000">
                <a:schemeClr val="accent1"/>
              </a:gs>
            </a:gsLst>
          </a:gradFill>
        </p:spPr>
        <p:txBody>
          <a:bodyPr/>
          <a:lstStyle/>
          <a:p>
            <a:r>
              <a:rPr lang="en-US" smtClean="0"/>
              <a:t>Conclusion</a:t>
            </a:r>
            <a:endParaRPr lang="en-US" dirty="0"/>
          </a:p>
        </p:txBody>
      </p:sp>
      <p:sp>
        <p:nvSpPr>
          <p:cNvPr id="15" name="Content Placeholder 14"/>
          <p:cNvSpPr>
            <a:spLocks noGrp="1"/>
          </p:cNvSpPr>
          <p:nvPr>
            <p:ph sz="quarter" idx="42"/>
          </p:nvPr>
        </p:nvSpPr>
        <p:spPr>
          <a:xfrm>
            <a:off x="29946600" y="13909676"/>
            <a:ext cx="12801600" cy="6101108"/>
          </a:xfrm>
          <a:blipFill>
            <a:blip r:embed="rId3"/>
            <a:tile tx="0" ty="0" sx="100000" sy="100000" flip="none" algn="tl"/>
          </a:blipFill>
        </p:spPr>
        <p:txBody>
          <a:bodyPr>
            <a:normAutofit fontScale="92500"/>
          </a:bodyPr>
          <a:lstStyle/>
          <a:p>
            <a:pPr marL="0" indent="0" algn="ctr">
              <a:buNone/>
            </a:pPr>
            <a:r>
              <a:rPr lang="en-US" sz="3600" dirty="0" smtClean="0">
                <a:latin typeface="Times New Roman" panose="02020603050405020304" pitchFamily="18" charset="0"/>
                <a:cs typeface="Times New Roman" panose="02020603050405020304" pitchFamily="18" charset="0"/>
              </a:rPr>
              <a:t>Critical Thinking is an important academic skill. It can become more efficient by working on certain skills and qualities. Critical thinking can add depth to an individuals work and open further critique for others. Within psychology, critical thinking is very important for most fields within this subject, as a lot of psychology in theorized and thus ‘not set in stone’. To be able to critique and idea is to provide deeper thinking, to open up further research and further understandings in all psychology fields. This is important if psychology is to progress. </a:t>
            </a:r>
          </a:p>
          <a:p>
            <a:pPr marL="0" indent="0" algn="ctr">
              <a:buNone/>
            </a:pPr>
            <a:r>
              <a:rPr lang="en-GB" sz="3000" dirty="0"/>
              <a:t>"No problem can be solved by the same consciousness that created it. We need to see the world anew." - ALBERT EINSTEIN</a:t>
            </a:r>
          </a:p>
          <a:p>
            <a:pPr marL="0" indent="0" algn="ctr">
              <a:buNone/>
            </a:pPr>
            <a:r>
              <a:rPr lang="en-US" sz="3000" dirty="0" smtClean="0">
                <a:latin typeface="Times New Roman" panose="02020603050405020304" pitchFamily="18" charset="0"/>
                <a:cs typeface="Times New Roman" panose="02020603050405020304" pitchFamily="18" charset="0"/>
              </a:rPr>
              <a:t>.</a:t>
            </a:r>
            <a:endParaRPr lang="en-US" sz="3000" dirty="0" smtClean="0">
              <a:latin typeface="Times New Roman" panose="02020603050405020304" pitchFamily="18" charset="0"/>
              <a:cs typeface="Times New Roman" panose="02020603050405020304" pitchFamily="18" charset="0"/>
            </a:endParaRPr>
          </a:p>
          <a:p>
            <a:pPr marL="0" indent="0">
              <a:buNone/>
            </a:pPr>
            <a:endParaRPr lang="en-US" dirty="0"/>
          </a:p>
        </p:txBody>
      </p:sp>
      <p:sp>
        <p:nvSpPr>
          <p:cNvPr id="21" name="Text Placeholder 20"/>
          <p:cNvSpPr>
            <a:spLocks noGrp="1"/>
          </p:cNvSpPr>
          <p:nvPr>
            <p:ph type="body" sz="quarter" idx="34"/>
          </p:nvPr>
        </p:nvSpPr>
        <p:spPr>
          <a:xfrm>
            <a:off x="29946600" y="20010783"/>
            <a:ext cx="12801600" cy="1219200"/>
          </a:xfrm>
          <a:gradFill>
            <a:gsLst>
              <a:gs pos="0">
                <a:schemeClr val="accent4">
                  <a:lumMod val="60000"/>
                  <a:lumOff val="40000"/>
                </a:schemeClr>
              </a:gs>
              <a:gs pos="91000">
                <a:schemeClr val="accent1"/>
              </a:gs>
              <a:gs pos="53000">
                <a:schemeClr val="tx1">
                  <a:lumMod val="65000"/>
                  <a:lumOff val="35000"/>
                </a:schemeClr>
              </a:gs>
              <a:gs pos="100000">
                <a:schemeClr val="accent1"/>
              </a:gs>
            </a:gsLst>
          </a:gradFill>
        </p:spPr>
        <p:txBody>
          <a:bodyPr/>
          <a:lstStyle/>
          <a:p>
            <a:r>
              <a:rPr lang="en-US" dirty="0" smtClean="0"/>
              <a:t>Acknowledgements </a:t>
            </a:r>
            <a:endParaRPr lang="en-US" dirty="0"/>
          </a:p>
        </p:txBody>
      </p:sp>
      <p:sp>
        <p:nvSpPr>
          <p:cNvPr id="22" name="Content Placeholder 21"/>
          <p:cNvSpPr>
            <a:spLocks noGrp="1"/>
          </p:cNvSpPr>
          <p:nvPr>
            <p:ph sz="quarter" idx="35"/>
          </p:nvPr>
        </p:nvSpPr>
        <p:spPr>
          <a:xfrm>
            <a:off x="29946600" y="21229983"/>
            <a:ext cx="12801600" cy="10173561"/>
          </a:xfrm>
          <a:solidFill>
            <a:schemeClr val="bg2"/>
          </a:solidFill>
        </p:spPr>
        <p:txBody>
          <a:bodyPr/>
          <a:lstStyle/>
          <a:p>
            <a:r>
              <a:rPr lang="en-GB" sz="3600" dirty="0" err="1">
                <a:latin typeface="Times New Roman" panose="02020603050405020304" pitchFamily="18" charset="0"/>
                <a:cs typeface="Times New Roman" panose="02020603050405020304" pitchFamily="18" charset="0"/>
              </a:rPr>
              <a:t>Bailin</a:t>
            </a:r>
            <a:r>
              <a:rPr lang="en-GB" sz="3600" dirty="0">
                <a:latin typeface="Times New Roman" panose="02020603050405020304" pitchFamily="18" charset="0"/>
                <a:cs typeface="Times New Roman" panose="02020603050405020304" pitchFamily="18" charset="0"/>
              </a:rPr>
              <a:t>, S., Case, R., Coombs, J., &amp; Daniels, L. (1999). Conceptualizing critical thinking. </a:t>
            </a:r>
            <a:r>
              <a:rPr lang="en-GB" sz="3600" i="1" dirty="0">
                <a:latin typeface="Times New Roman" panose="02020603050405020304" pitchFamily="18" charset="0"/>
                <a:cs typeface="Times New Roman" panose="02020603050405020304" pitchFamily="18" charset="0"/>
              </a:rPr>
              <a:t>Journal of Curriculum Studies : JCS.,31</a:t>
            </a:r>
            <a:r>
              <a:rPr lang="en-GB" sz="3600" dirty="0">
                <a:latin typeface="Times New Roman" panose="02020603050405020304" pitchFamily="18" charset="0"/>
                <a:cs typeface="Times New Roman" panose="02020603050405020304" pitchFamily="18" charset="0"/>
              </a:rPr>
              <a:t>(3), 285-302.</a:t>
            </a:r>
          </a:p>
          <a:p>
            <a:r>
              <a:rPr lang="en-GB" sz="3600" dirty="0">
                <a:latin typeface="Times New Roman" panose="02020603050405020304" pitchFamily="18" charset="0"/>
                <a:cs typeface="Times New Roman" panose="02020603050405020304" pitchFamily="18" charset="0"/>
              </a:rPr>
              <a:t>Browne, M. (2000). The importance of critical thinking for student use of the Internet. </a:t>
            </a:r>
            <a:r>
              <a:rPr lang="en-GB" sz="3600" i="1" dirty="0">
                <a:latin typeface="Times New Roman" panose="02020603050405020304" pitchFamily="18" charset="0"/>
                <a:cs typeface="Times New Roman" panose="02020603050405020304" pitchFamily="18" charset="0"/>
              </a:rPr>
              <a:t>College Student Journal.,</a:t>
            </a:r>
            <a:r>
              <a:rPr lang="en-GB" sz="3600" dirty="0">
                <a:latin typeface="Times New Roman" panose="02020603050405020304" pitchFamily="18" charset="0"/>
                <a:cs typeface="Times New Roman" panose="02020603050405020304" pitchFamily="18" charset="0"/>
              </a:rPr>
              <a:t> </a:t>
            </a:r>
            <a:r>
              <a:rPr lang="en-GB" sz="3600" i="1" dirty="0">
                <a:latin typeface="Times New Roman" panose="02020603050405020304" pitchFamily="18" charset="0"/>
                <a:cs typeface="Times New Roman" panose="02020603050405020304" pitchFamily="18" charset="0"/>
              </a:rPr>
              <a:t>34</a:t>
            </a:r>
            <a:r>
              <a:rPr lang="en-GB" sz="3600" dirty="0">
                <a:latin typeface="Times New Roman" panose="02020603050405020304" pitchFamily="18" charset="0"/>
                <a:cs typeface="Times New Roman" panose="02020603050405020304" pitchFamily="18" charset="0"/>
              </a:rPr>
              <a:t>(3), 391.</a:t>
            </a:r>
          </a:p>
          <a:p>
            <a:r>
              <a:rPr lang="en-GB" sz="3600" dirty="0" err="1">
                <a:latin typeface="Times New Roman" panose="02020603050405020304" pitchFamily="18" charset="0"/>
                <a:cs typeface="Times New Roman" panose="02020603050405020304" pitchFamily="18" charset="0"/>
              </a:rPr>
              <a:t>Facione</a:t>
            </a:r>
            <a:r>
              <a:rPr lang="en-GB" sz="3600" dirty="0">
                <a:latin typeface="Times New Roman" panose="02020603050405020304" pitchFamily="18" charset="0"/>
                <a:cs typeface="Times New Roman" panose="02020603050405020304" pitchFamily="18" charset="0"/>
              </a:rPr>
              <a:t>, P. A. (1998). Critical thinking: What it is and why it counts. </a:t>
            </a:r>
            <a:r>
              <a:rPr lang="en-GB" sz="3600" i="1" dirty="0">
                <a:latin typeface="Times New Roman" panose="02020603050405020304" pitchFamily="18" charset="0"/>
                <a:cs typeface="Times New Roman" panose="02020603050405020304" pitchFamily="18" charset="0"/>
              </a:rPr>
              <a:t>Retrieved June</a:t>
            </a:r>
            <a:r>
              <a:rPr lang="en-GB" sz="3600" dirty="0">
                <a:latin typeface="Times New Roman" panose="02020603050405020304" pitchFamily="18" charset="0"/>
                <a:cs typeface="Times New Roman" panose="02020603050405020304" pitchFamily="18" charset="0"/>
              </a:rPr>
              <a:t>, </a:t>
            </a:r>
            <a:r>
              <a:rPr lang="en-GB" sz="3600" i="1" dirty="0">
                <a:latin typeface="Times New Roman" panose="02020603050405020304" pitchFamily="18" charset="0"/>
                <a:cs typeface="Times New Roman" panose="02020603050405020304" pitchFamily="18" charset="0"/>
              </a:rPr>
              <a:t>9</a:t>
            </a:r>
            <a:r>
              <a:rPr lang="en-GB" sz="3600" dirty="0">
                <a:latin typeface="Times New Roman" panose="02020603050405020304" pitchFamily="18" charset="0"/>
                <a:cs typeface="Times New Roman" panose="02020603050405020304" pitchFamily="18" charset="0"/>
              </a:rPr>
              <a:t>, 2004.</a:t>
            </a:r>
          </a:p>
          <a:p>
            <a:endParaRPr lang="en-US" dirty="0"/>
          </a:p>
        </p:txBody>
      </p:sp>
      <p:pic>
        <p:nvPicPr>
          <p:cNvPr id="105" name="Picture Placeholder 104" descr="Closeup of glass beakers" title="Sample Picture"/>
          <p:cNvPicPr>
            <a:picLocks noGrp="1" noChangeAspect="1"/>
          </p:cNvPicPr>
          <p:nvPr>
            <p:ph type="pic" sz="quarter" idx="43"/>
          </p:nvPr>
        </p:nvPicPr>
        <p:blipFill rotWithShape="1">
          <a:blip r:embed="rId4" cstate="print">
            <a:extLst>
              <a:ext uri="{28A0092B-C50C-407E-A947-70E740481C1C}">
                <a14:useLocalDpi xmlns:a14="http://schemas.microsoft.com/office/drawing/2010/main" val="0"/>
              </a:ext>
            </a:extLst>
          </a:blip>
          <a:srcRect/>
          <a:stretch/>
        </p:blipFill>
        <p:spPr>
          <a:xfrm>
            <a:off x="66671825" y="2450004"/>
            <a:ext cx="11620500" cy="3044584"/>
          </a:xfrm>
        </p:spPr>
      </p:pic>
      <p:sp>
        <p:nvSpPr>
          <p:cNvPr id="5" name="Content Placeholder 4"/>
          <p:cNvSpPr>
            <a:spLocks noGrp="1"/>
          </p:cNvSpPr>
          <p:nvPr>
            <p:ph sz="quarter" idx="26"/>
          </p:nvPr>
        </p:nvSpPr>
        <p:spPr>
          <a:xfrm>
            <a:off x="1143000" y="24106632"/>
            <a:ext cx="12801600" cy="7296912"/>
          </a:xfrm>
          <a:solidFill>
            <a:schemeClr val="bg2"/>
          </a:solidFill>
        </p:spPr>
        <p:txBody>
          <a:bodyPr/>
          <a:lstStyle/>
          <a:p>
            <a:r>
              <a:rPr lang="en-GB" sz="3600" dirty="0">
                <a:latin typeface="Times New Roman" panose="02020603050405020304" pitchFamily="18" charset="0"/>
                <a:cs typeface="Times New Roman" panose="02020603050405020304" pitchFamily="18" charset="0"/>
              </a:rPr>
              <a:t>Critical thinking is an important skill for psychology. A lot of psychology is theory based (A theory is an individual’s beliefs/ideas that are credible in their subject or field). Theories need to criticized. Unless criticized, they could not be found credible and thus disbanded, critical thinking is key to this. To be able to understand a piece of information and have a perception towards it, is to be able to have an opinion and therefore criticize your opinion. This is important in psychology because some aspects of psychology are had to officially prove or can be considered unprovable.</a:t>
            </a:r>
          </a:p>
          <a:p>
            <a:endParaRPr lang="en-GB" dirty="0"/>
          </a:p>
        </p:txBody>
      </p:sp>
      <p:graphicFrame>
        <p:nvGraphicFramePr>
          <p:cNvPr id="24" name="Content Placeholder 23"/>
          <p:cNvGraphicFramePr>
            <a:graphicFrameLocks noGrp="1"/>
          </p:cNvGraphicFramePr>
          <p:nvPr>
            <p:ph sz="quarter" idx="27"/>
            <p:extLst>
              <p:ext uri="{D42A27DB-BD31-4B8C-83A1-F6EECF244321}">
                <p14:modId xmlns:p14="http://schemas.microsoft.com/office/powerpoint/2010/main" val="617053208"/>
              </p:ext>
            </p:extLst>
          </p:nvPr>
        </p:nvGraphicFramePr>
        <p:xfrm>
          <a:off x="15544800" y="7113588"/>
          <a:ext cx="12801600" cy="679608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27" name="Content Placeholder 26"/>
          <p:cNvSpPr>
            <a:spLocks noGrp="1"/>
          </p:cNvSpPr>
          <p:nvPr>
            <p:ph sz="quarter" idx="23"/>
          </p:nvPr>
        </p:nvSpPr>
        <p:spPr>
          <a:xfrm>
            <a:off x="15544800" y="15547848"/>
            <a:ext cx="12801600" cy="15855696"/>
          </a:xfrm>
          <a:blipFill>
            <a:blip r:embed="rId3"/>
            <a:tile tx="0" ty="0" sx="100000" sy="100000" flip="none" algn="tl"/>
          </a:blipFill>
        </p:spPr>
        <p:txBody>
          <a:bodyPr>
            <a:normAutofit fontScale="92500" lnSpcReduction="10000"/>
          </a:bodyPr>
          <a:lstStyle/>
          <a:p>
            <a:pPr marL="0" indent="0" algn="ctr">
              <a:buNone/>
            </a:pPr>
            <a:r>
              <a:rPr lang="en-US" sz="3600" dirty="0">
                <a:latin typeface="Times New Roman" panose="02020603050405020304" pitchFamily="18" charset="0"/>
                <a:cs typeface="Times New Roman" panose="02020603050405020304" pitchFamily="18" charset="0"/>
              </a:rPr>
              <a:t>These skills and qualities are important with the efficiency of critical thinking. Each have their own roll in the thinking process and without some of these others may not be achievable. </a:t>
            </a:r>
          </a:p>
          <a:p>
            <a:r>
              <a:rPr lang="en-US" sz="3600" dirty="0">
                <a:latin typeface="Times New Roman" panose="02020603050405020304" pitchFamily="18" charset="0"/>
                <a:cs typeface="Times New Roman" panose="02020603050405020304" pitchFamily="18" charset="0"/>
              </a:rPr>
              <a:t>Observation: to be able to fully observe (not just looking) the information is an important step in fully understanding/analyzing.</a:t>
            </a:r>
          </a:p>
          <a:p>
            <a:r>
              <a:rPr lang="en-US" sz="3600" dirty="0">
                <a:latin typeface="Times New Roman" panose="02020603050405020304" pitchFamily="18" charset="0"/>
                <a:cs typeface="Times New Roman" panose="02020603050405020304" pitchFamily="18" charset="0"/>
              </a:rPr>
              <a:t>Analyzing: breaking down the information to fully understand it is a very important step, without fully understanding the information an interpretation on what the information is about cannot be made.</a:t>
            </a:r>
          </a:p>
          <a:p>
            <a:r>
              <a:rPr lang="en-US" sz="3600" dirty="0">
                <a:latin typeface="Times New Roman" panose="02020603050405020304" pitchFamily="18" charset="0"/>
                <a:cs typeface="Times New Roman" panose="02020603050405020304" pitchFamily="18" charset="0"/>
              </a:rPr>
              <a:t>Evaluation</a:t>
            </a:r>
            <a:r>
              <a:rPr lang="en-US" sz="3600" dirty="0" smtClean="0">
                <a:latin typeface="Times New Roman" panose="02020603050405020304" pitchFamily="18" charset="0"/>
                <a:cs typeface="Times New Roman" panose="02020603050405020304" pitchFamily="18" charset="0"/>
              </a:rPr>
              <a:t>: Once fully understood a judgement can be made. This means an individual can start to make their own opinions on a piece of information or theory.</a:t>
            </a:r>
          </a:p>
          <a:p>
            <a:r>
              <a:rPr lang="en-US" sz="3600" dirty="0" smtClean="0">
                <a:latin typeface="Times New Roman" panose="02020603050405020304" pitchFamily="18" charset="0"/>
                <a:cs typeface="Times New Roman" panose="02020603050405020304" pitchFamily="18" charset="0"/>
              </a:rPr>
              <a:t>Interpretation: Different individuals can have different interpretations from a single piece of information. Creating an individual interpretation is an important part, from this an argument or debate can occur between separate interpretations.</a:t>
            </a:r>
          </a:p>
          <a:p>
            <a:r>
              <a:rPr lang="en-US" sz="3600" dirty="0" smtClean="0">
                <a:latin typeface="Times New Roman" panose="02020603050405020304" pitchFamily="18" charset="0"/>
                <a:cs typeface="Times New Roman" panose="02020603050405020304" pitchFamily="18" charset="0"/>
              </a:rPr>
              <a:t>Explanation: Being able to present and explain individual interpretations are crucial in being able to communicate to others and debating different interpretations.</a:t>
            </a:r>
          </a:p>
          <a:p>
            <a:r>
              <a:rPr lang="en-US" sz="3600" dirty="0" smtClean="0">
                <a:latin typeface="Times New Roman" panose="02020603050405020304" pitchFamily="18" charset="0"/>
                <a:cs typeface="Times New Roman" panose="02020603050405020304" pitchFamily="18" charset="0"/>
              </a:rPr>
              <a:t>Open minded: Being open minded about theories is important, this provides clearing to explore other possibilities or problems, from this, changes, elaborations or further research to either disprove/create or further concrete theories/information can occur. </a:t>
            </a:r>
          </a:p>
          <a:p>
            <a:r>
              <a:rPr lang="en-US" sz="3600" dirty="0" smtClean="0">
                <a:latin typeface="Times New Roman" panose="02020603050405020304" pitchFamily="18" charset="0"/>
                <a:cs typeface="Times New Roman" panose="02020603050405020304" pitchFamily="18" charset="0"/>
              </a:rPr>
              <a:t>Academic Reading: being able to read academically is very important. A lot of journals and books are written academically, so to fully understand the information provided, the same level of reading is needed. </a:t>
            </a:r>
          </a:p>
          <a:p>
            <a:r>
              <a:rPr lang="en-US" sz="3600" dirty="0" smtClean="0">
                <a:latin typeface="Times New Roman" panose="02020603050405020304" pitchFamily="18" charset="0"/>
                <a:cs typeface="Times New Roman" panose="02020603050405020304" pitchFamily="18" charset="0"/>
              </a:rPr>
              <a:t>Academic Writing: there are many writing styles. Depending on the audience aimed, different writing styles are needed. A lot of professional writings in psychology are aimed towards academics. So writing at a good academic level is needed for this.</a:t>
            </a:r>
          </a:p>
          <a:p>
            <a:endParaRPr lang="en-US" dirty="0"/>
          </a:p>
        </p:txBody>
      </p:sp>
      <p:sp>
        <p:nvSpPr>
          <p:cNvPr id="29" name="Content Placeholder 28"/>
          <p:cNvSpPr>
            <a:spLocks noGrp="1"/>
          </p:cNvSpPr>
          <p:nvPr>
            <p:ph sz="quarter" idx="32"/>
          </p:nvPr>
        </p:nvSpPr>
        <p:spPr>
          <a:xfrm>
            <a:off x="29946600" y="7557030"/>
            <a:ext cx="12755880" cy="5246138"/>
          </a:xfrm>
          <a:blipFill>
            <a:blip r:embed="rId3"/>
            <a:tile tx="0" ty="0" sx="100000" sy="100000" flip="none" algn="tl"/>
          </a:blipFill>
        </p:spPr>
        <p:txBody>
          <a:bodyPr>
            <a:noAutofit/>
          </a:bodyPr>
          <a:lstStyle/>
          <a:p>
            <a:pPr marL="0" indent="0" algn="ctr">
              <a:buNone/>
            </a:pPr>
            <a:r>
              <a:rPr lang="en-GB" sz="3600" dirty="0" smtClean="0">
                <a:latin typeface="Times New Roman" panose="02020603050405020304" pitchFamily="18" charset="0"/>
                <a:cs typeface="Times New Roman" panose="02020603050405020304" pitchFamily="18" charset="0"/>
              </a:rPr>
              <a:t>Critical Thinking can add a positive impact to an individuals work. It can show the reader that the writer has a deeper understanding of the subject, and what the writer thinks of the subject. It can also make the reader think deeper into the subject and open them up for a critique. It can give room for further research to be made to either solidify or disprove a theory. It allows the writer to have their own mind within their work rather than just writing what another individual thinks, and can provide a wide range on interpretations from all angles.</a:t>
            </a:r>
            <a:endParaRPr lang="en-GB" sz="3600" dirty="0">
              <a:latin typeface="Times New Roman" panose="02020603050405020304" pitchFamily="18" charset="0"/>
              <a:cs typeface="Times New Roman" panose="02020603050405020304" pitchFamily="18" charset="0"/>
            </a:endParaRPr>
          </a:p>
        </p:txBody>
      </p:sp>
      <p:pic>
        <p:nvPicPr>
          <p:cNvPr id="1028" name="Picture 4" descr="Image result for critical thinking"/>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0" y="0"/>
            <a:ext cx="10535478" cy="385765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Image result for critical thinking"/>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32958157" y="0"/>
            <a:ext cx="10933043" cy="3843761"/>
          </a:xfrm>
          <a:prstGeom prst="rect">
            <a:avLst/>
          </a:prstGeom>
          <a:noFill/>
          <a:extLst>
            <a:ext uri="{909E8E84-426E-40DD-AFC4-6F175D3DCCD1}">
              <a14:hiddenFill xmlns:a14="http://schemas.microsoft.com/office/drawing/2010/main">
                <a:solidFill>
                  <a:srgbClr val="FFFFFF"/>
                </a:solidFill>
              </a14:hiddenFill>
            </a:ext>
          </a:extLst>
        </p:spPr>
      </p:pic>
      <p:sp>
        <p:nvSpPr>
          <p:cNvPr id="51" name="Content Placeholder 10"/>
          <p:cNvSpPr>
            <a:spLocks noGrp="1"/>
          </p:cNvSpPr>
          <p:nvPr>
            <p:ph sz="quarter" idx="38"/>
          </p:nvPr>
        </p:nvSpPr>
        <p:spPr>
          <a:xfrm>
            <a:off x="1143000" y="13909675"/>
            <a:ext cx="12801600" cy="2501316"/>
          </a:xfrm>
          <a:blipFill>
            <a:blip r:embed="rId3"/>
            <a:tile tx="0" ty="0" sx="100000" sy="100000" flip="none" algn="tl"/>
          </a:blipFill>
        </p:spPr>
        <p:txBody>
          <a:bodyPr/>
          <a:lstStyle/>
          <a:p>
            <a:pPr marL="0" indent="0" algn="ctr">
              <a:buNone/>
            </a:pPr>
            <a:endParaRPr lang="en-US" sz="3600" dirty="0" smtClean="0">
              <a:latin typeface="Times New Roman" panose="02020603050405020304" pitchFamily="18" charset="0"/>
              <a:cs typeface="Times New Roman" panose="02020603050405020304" pitchFamily="18" charset="0"/>
            </a:endParaRPr>
          </a:p>
          <a:p>
            <a:pPr marL="0" indent="0" algn="ctr">
              <a:buNone/>
            </a:pPr>
            <a:r>
              <a:rPr lang="en-US" sz="3600" dirty="0" smtClean="0">
                <a:latin typeface="Times New Roman" panose="02020603050405020304" pitchFamily="18" charset="0"/>
                <a:cs typeface="Times New Roman" panose="02020603050405020304" pitchFamily="18" charset="0"/>
              </a:rPr>
              <a:t>The aim is to provide details on critical thinking, what it is, why its needed and what is needed to be efficient at critical thinking. </a:t>
            </a:r>
            <a:endParaRPr lang="en-US" sz="3600" dirty="0">
              <a:latin typeface="Times New Roman" panose="02020603050405020304" pitchFamily="18" charset="0"/>
              <a:cs typeface="Times New Roman" panose="02020603050405020304" pitchFamily="18" charset="0"/>
            </a:endParaRPr>
          </a:p>
        </p:txBody>
      </p:sp>
      <p:sp>
        <p:nvSpPr>
          <p:cNvPr id="52" name="Content Placeholder 11"/>
          <p:cNvSpPr>
            <a:spLocks noGrp="1"/>
          </p:cNvSpPr>
          <p:nvPr>
            <p:ph sz="quarter" idx="25"/>
          </p:nvPr>
        </p:nvSpPr>
        <p:spPr>
          <a:xfrm>
            <a:off x="1143000" y="17630192"/>
            <a:ext cx="12801600" cy="5098003"/>
          </a:xfrm>
          <a:blipFill>
            <a:blip r:embed="rId3"/>
            <a:tile tx="0" ty="0" sx="100000" sy="100000" flip="none" algn="tl"/>
          </a:blipFill>
        </p:spPr>
        <p:txBody>
          <a:bodyPr/>
          <a:lstStyle/>
          <a:p>
            <a:pPr marL="0" indent="0" algn="ctr">
              <a:buNone/>
            </a:pPr>
            <a:endParaRPr lang="en-GB" sz="3600" i="1" dirty="0" smtClean="0">
              <a:latin typeface="Times New Roman" panose="02020603050405020304" pitchFamily="18" charset="0"/>
              <a:cs typeface="Times New Roman" panose="02020603050405020304" pitchFamily="18" charset="0"/>
            </a:endParaRPr>
          </a:p>
          <a:p>
            <a:pPr marL="0" indent="0" algn="ctr">
              <a:buNone/>
            </a:pPr>
            <a:r>
              <a:rPr lang="en-GB" sz="3600" dirty="0" smtClean="0">
                <a:latin typeface="Times New Roman" panose="02020603050405020304" pitchFamily="18" charset="0"/>
                <a:cs typeface="Times New Roman" panose="02020603050405020304" pitchFamily="18" charset="0"/>
              </a:rPr>
              <a:t>Critical </a:t>
            </a:r>
            <a:r>
              <a:rPr lang="en-GB" sz="3600" dirty="0">
                <a:latin typeface="Times New Roman" panose="02020603050405020304" pitchFamily="18" charset="0"/>
                <a:cs typeface="Times New Roman" panose="02020603050405020304" pitchFamily="18" charset="0"/>
              </a:rPr>
              <a:t>thinking can be defined as:</a:t>
            </a:r>
          </a:p>
          <a:p>
            <a:pPr marL="0" indent="0" algn="ctr">
              <a:buNone/>
            </a:pPr>
            <a:r>
              <a:rPr lang="en-GB" sz="3600" dirty="0">
                <a:latin typeface="Times New Roman" panose="02020603050405020304" pitchFamily="18" charset="0"/>
                <a:cs typeface="Times New Roman" panose="02020603050405020304" pitchFamily="18" charset="0"/>
              </a:rPr>
              <a:t>An intellectual process of actively analysing, synthesising, and evaluating information taken from observations, experiences, reflection and communication as a guide to action or argument (</a:t>
            </a:r>
            <a:r>
              <a:rPr lang="en-GB" sz="3600" dirty="0" err="1">
                <a:latin typeface="Times New Roman" panose="02020603050405020304" pitchFamily="18" charset="0"/>
                <a:cs typeface="Times New Roman" panose="02020603050405020304" pitchFamily="18" charset="0"/>
              </a:rPr>
              <a:t>Scriven</a:t>
            </a:r>
            <a:r>
              <a:rPr lang="en-GB" sz="3600" dirty="0">
                <a:latin typeface="Times New Roman" panose="02020603050405020304" pitchFamily="18" charset="0"/>
                <a:cs typeface="Times New Roman" panose="02020603050405020304" pitchFamily="18" charset="0"/>
              </a:rPr>
              <a:t>, M. (1987).</a:t>
            </a:r>
          </a:p>
        </p:txBody>
      </p:sp>
      <p:sp>
        <p:nvSpPr>
          <p:cNvPr id="53" name="Content Placeholder 21"/>
          <p:cNvSpPr>
            <a:spLocks noGrp="1"/>
          </p:cNvSpPr>
          <p:nvPr>
            <p:ph sz="quarter" idx="35"/>
          </p:nvPr>
        </p:nvSpPr>
        <p:spPr>
          <a:xfrm>
            <a:off x="29946600" y="21070747"/>
            <a:ext cx="12801600" cy="10173561"/>
          </a:xfrm>
          <a:blipFill>
            <a:blip r:embed="rId3"/>
            <a:tile tx="0" ty="0" sx="100000" sy="100000" flip="none" algn="tl"/>
          </a:blipFill>
        </p:spPr>
        <p:txBody>
          <a:bodyPr/>
          <a:lstStyle/>
          <a:p>
            <a:r>
              <a:rPr lang="en-GB" sz="3600" dirty="0" err="1">
                <a:latin typeface="Times New Roman" panose="02020603050405020304" pitchFamily="18" charset="0"/>
                <a:cs typeface="Times New Roman" panose="02020603050405020304" pitchFamily="18" charset="0"/>
              </a:rPr>
              <a:t>Bailin</a:t>
            </a:r>
            <a:r>
              <a:rPr lang="en-GB" sz="3600" dirty="0">
                <a:latin typeface="Times New Roman" panose="02020603050405020304" pitchFamily="18" charset="0"/>
                <a:cs typeface="Times New Roman" panose="02020603050405020304" pitchFamily="18" charset="0"/>
              </a:rPr>
              <a:t>, S., Case, R., Coombs, J., &amp; Daniels, L. (1999). Conceptualizing critical thinking. </a:t>
            </a:r>
            <a:r>
              <a:rPr lang="en-GB" sz="3600" i="1" dirty="0">
                <a:latin typeface="Times New Roman" panose="02020603050405020304" pitchFamily="18" charset="0"/>
                <a:cs typeface="Times New Roman" panose="02020603050405020304" pitchFamily="18" charset="0"/>
              </a:rPr>
              <a:t>Journal of Curriculum Studies : JCS.,31</a:t>
            </a:r>
            <a:r>
              <a:rPr lang="en-GB" sz="3600" dirty="0">
                <a:latin typeface="Times New Roman" panose="02020603050405020304" pitchFamily="18" charset="0"/>
                <a:cs typeface="Times New Roman" panose="02020603050405020304" pitchFamily="18" charset="0"/>
              </a:rPr>
              <a:t>(3), 285-302.</a:t>
            </a:r>
          </a:p>
          <a:p>
            <a:r>
              <a:rPr lang="en-GB" sz="3600" dirty="0">
                <a:latin typeface="Times New Roman" panose="02020603050405020304" pitchFamily="18" charset="0"/>
                <a:cs typeface="Times New Roman" panose="02020603050405020304" pitchFamily="18" charset="0"/>
              </a:rPr>
              <a:t>Browne, M. (2000). The importance of critical thinking for student use of the Internet. </a:t>
            </a:r>
            <a:r>
              <a:rPr lang="en-GB" sz="3600" i="1" dirty="0">
                <a:latin typeface="Times New Roman" panose="02020603050405020304" pitchFamily="18" charset="0"/>
                <a:cs typeface="Times New Roman" panose="02020603050405020304" pitchFamily="18" charset="0"/>
              </a:rPr>
              <a:t>College Student Journal.,</a:t>
            </a:r>
            <a:r>
              <a:rPr lang="en-GB" sz="3600" dirty="0">
                <a:latin typeface="Times New Roman" panose="02020603050405020304" pitchFamily="18" charset="0"/>
                <a:cs typeface="Times New Roman" panose="02020603050405020304" pitchFamily="18" charset="0"/>
              </a:rPr>
              <a:t> </a:t>
            </a:r>
            <a:r>
              <a:rPr lang="en-GB" sz="3600" i="1" dirty="0">
                <a:latin typeface="Times New Roman" panose="02020603050405020304" pitchFamily="18" charset="0"/>
                <a:cs typeface="Times New Roman" panose="02020603050405020304" pitchFamily="18" charset="0"/>
              </a:rPr>
              <a:t>34</a:t>
            </a:r>
            <a:r>
              <a:rPr lang="en-GB" sz="3600" dirty="0">
                <a:latin typeface="Times New Roman" panose="02020603050405020304" pitchFamily="18" charset="0"/>
                <a:cs typeface="Times New Roman" panose="02020603050405020304" pitchFamily="18" charset="0"/>
              </a:rPr>
              <a:t>(3), 391.</a:t>
            </a:r>
          </a:p>
          <a:p>
            <a:r>
              <a:rPr lang="en-GB" sz="3600" dirty="0" err="1">
                <a:latin typeface="Times New Roman" panose="02020603050405020304" pitchFamily="18" charset="0"/>
                <a:cs typeface="Times New Roman" panose="02020603050405020304" pitchFamily="18" charset="0"/>
              </a:rPr>
              <a:t>Facione</a:t>
            </a:r>
            <a:r>
              <a:rPr lang="en-GB" sz="3600" dirty="0">
                <a:latin typeface="Times New Roman" panose="02020603050405020304" pitchFamily="18" charset="0"/>
                <a:cs typeface="Times New Roman" panose="02020603050405020304" pitchFamily="18" charset="0"/>
              </a:rPr>
              <a:t>, P. A. (1998). Critical thinking: What it is and why it counts. </a:t>
            </a:r>
            <a:r>
              <a:rPr lang="en-GB" sz="3600" i="1" dirty="0">
                <a:latin typeface="Times New Roman" panose="02020603050405020304" pitchFamily="18" charset="0"/>
                <a:cs typeface="Times New Roman" panose="02020603050405020304" pitchFamily="18" charset="0"/>
              </a:rPr>
              <a:t>Retrieved June</a:t>
            </a:r>
            <a:r>
              <a:rPr lang="en-GB" sz="3600" dirty="0">
                <a:latin typeface="Times New Roman" panose="02020603050405020304" pitchFamily="18" charset="0"/>
                <a:cs typeface="Times New Roman" panose="02020603050405020304" pitchFamily="18" charset="0"/>
              </a:rPr>
              <a:t>, </a:t>
            </a:r>
            <a:r>
              <a:rPr lang="en-GB" sz="3600" i="1" dirty="0">
                <a:latin typeface="Times New Roman" panose="02020603050405020304" pitchFamily="18" charset="0"/>
                <a:cs typeface="Times New Roman" panose="02020603050405020304" pitchFamily="18" charset="0"/>
              </a:rPr>
              <a:t>9</a:t>
            </a:r>
            <a:r>
              <a:rPr lang="en-GB" sz="3600" dirty="0">
                <a:latin typeface="Times New Roman" panose="02020603050405020304" pitchFamily="18" charset="0"/>
                <a:cs typeface="Times New Roman" panose="02020603050405020304" pitchFamily="18" charset="0"/>
              </a:rPr>
              <a:t>, 2004.</a:t>
            </a:r>
          </a:p>
          <a:p>
            <a:r>
              <a:rPr lang="en-GB" sz="3600" i="1" dirty="0">
                <a:latin typeface="Times New Roman" panose="02020603050405020304" pitchFamily="18" charset="0"/>
                <a:cs typeface="Times New Roman" panose="02020603050405020304" pitchFamily="18" charset="0"/>
              </a:rPr>
              <a:t>T</a:t>
            </a:r>
            <a:r>
              <a:rPr lang="en-GB" sz="3600" i="1" dirty="0" smtClean="0">
                <a:latin typeface="Times New Roman" panose="02020603050405020304" pitchFamily="18" charset="0"/>
                <a:cs typeface="Times New Roman" panose="02020603050405020304" pitchFamily="18" charset="0"/>
              </a:rPr>
              <a:t>he </a:t>
            </a:r>
            <a:r>
              <a:rPr lang="en-GB" sz="3600" i="1" dirty="0">
                <a:latin typeface="Times New Roman" panose="02020603050405020304" pitchFamily="18" charset="0"/>
                <a:cs typeface="Times New Roman" panose="02020603050405020304" pitchFamily="18" charset="0"/>
              </a:rPr>
              <a:t>intellectually disciplined process of actively and skilfully conceptualising, applying, analysing, synthesising and/or evaluating information gathered from, or generalised by, observation, experience, reflection, reasoning or communication, as a guide to belief or action [or argument]"</a:t>
            </a:r>
            <a:r>
              <a:rPr lang="en-GB" sz="3600" dirty="0">
                <a:latin typeface="Times New Roman" panose="02020603050405020304" pitchFamily="18" charset="0"/>
                <a:cs typeface="Times New Roman" panose="02020603050405020304" pitchFamily="18" charset="0"/>
              </a:rPr>
              <a:t> (</a:t>
            </a:r>
            <a:r>
              <a:rPr lang="en-GB" sz="3600" dirty="0" err="1">
                <a:latin typeface="Times New Roman" panose="02020603050405020304" pitchFamily="18" charset="0"/>
                <a:cs typeface="Times New Roman" panose="02020603050405020304" pitchFamily="18" charset="0"/>
              </a:rPr>
              <a:t>Scriven</a:t>
            </a:r>
            <a:r>
              <a:rPr lang="en-GB" sz="3600" dirty="0">
                <a:latin typeface="Times New Roman" panose="02020603050405020304" pitchFamily="18" charset="0"/>
                <a:cs typeface="Times New Roman" panose="02020603050405020304" pitchFamily="18" charset="0"/>
              </a:rPr>
              <a:t> &amp; Paul ,2001, p.1).</a:t>
            </a:r>
          </a:p>
          <a:p>
            <a:endParaRPr lang="en-US" dirty="0">
              <a:latin typeface="Times New Roman" panose="02020603050405020304" pitchFamily="18" charset="0"/>
              <a:cs typeface="Times New Roman" panose="02020603050405020304" pitchFamily="18" charset="0"/>
            </a:endParaRPr>
          </a:p>
        </p:txBody>
      </p:sp>
      <p:sp>
        <p:nvSpPr>
          <p:cNvPr id="54" name="Content Placeholder 4"/>
          <p:cNvSpPr>
            <a:spLocks noGrp="1"/>
          </p:cNvSpPr>
          <p:nvPr>
            <p:ph sz="quarter" idx="26"/>
          </p:nvPr>
        </p:nvSpPr>
        <p:spPr>
          <a:xfrm>
            <a:off x="1143000" y="24106630"/>
            <a:ext cx="12801600" cy="7137677"/>
          </a:xfrm>
          <a:blipFill>
            <a:blip r:embed="rId3"/>
            <a:tile tx="0" ty="0" sx="100000" sy="100000" flip="none" algn="tl"/>
          </a:blipFill>
        </p:spPr>
        <p:txBody>
          <a:bodyPr/>
          <a:lstStyle/>
          <a:p>
            <a:pPr marL="0" indent="0" algn="ctr">
              <a:buNone/>
            </a:pPr>
            <a:endParaRPr lang="en-GB" sz="3600" dirty="0" smtClean="0">
              <a:latin typeface="Times New Roman" panose="02020603050405020304" pitchFamily="18" charset="0"/>
              <a:cs typeface="Times New Roman" panose="02020603050405020304" pitchFamily="18" charset="0"/>
            </a:endParaRPr>
          </a:p>
          <a:p>
            <a:pPr marL="0" indent="0" algn="ctr">
              <a:buNone/>
            </a:pPr>
            <a:r>
              <a:rPr lang="en-GB" sz="3600" dirty="0" smtClean="0">
                <a:latin typeface="Times New Roman" panose="02020603050405020304" pitchFamily="18" charset="0"/>
                <a:cs typeface="Times New Roman" panose="02020603050405020304" pitchFamily="18" charset="0"/>
              </a:rPr>
              <a:t>Critical </a:t>
            </a:r>
            <a:r>
              <a:rPr lang="en-GB" sz="3600" dirty="0">
                <a:latin typeface="Times New Roman" panose="02020603050405020304" pitchFamily="18" charset="0"/>
                <a:cs typeface="Times New Roman" panose="02020603050405020304" pitchFamily="18" charset="0"/>
              </a:rPr>
              <a:t>thinking is an important skill for psychology. A lot of psychology is theory based (A theory is an individual’s beliefs/ideas that are credible in their subject or field). Theories need to criticized. Unless criticized, they could not be found credible and thus disbanded, critical thinking is key to this. To be able to understand a piece of information and have a perception towards it, is to be able to have an opinion and therefore criticize your opinion. This is important in psychology because some aspects of psychology are had to officially prove or can be considered unprovable.</a:t>
            </a:r>
          </a:p>
          <a:p>
            <a:pPr algn="ctr"/>
            <a:endParaRPr lang="en-GB" dirty="0"/>
          </a:p>
        </p:txBody>
      </p:sp>
    </p:spTree>
    <p:extLst>
      <p:ext uri="{BB962C8B-B14F-4D97-AF65-F5344CB8AC3E}">
        <p14:creationId xmlns:p14="http://schemas.microsoft.com/office/powerpoint/2010/main" val="931198942"/>
      </p:ext>
    </p:extLst>
  </p:cSld>
  <p:clrMapOvr>
    <a:masterClrMapping/>
  </p:clrMapOvr>
  <p:timing>
    <p:tnLst>
      <p:par>
        <p:cTn id="1" dur="indefinite" restart="never" nodeType="tmRoot"/>
      </p:par>
    </p:tnLst>
  </p:timing>
</p:sld>
</file>

<file path=ppt/theme/theme1.xml><?xml version="1.0" encoding="utf-8"?>
<a:theme xmlns:a="http://schemas.openxmlformats.org/drawingml/2006/main" name="Science Poster">
  <a:themeElements>
    <a:clrScheme name="Science Poster">
      <a:dk1>
        <a:srgbClr val="000000"/>
      </a:dk1>
      <a:lt1>
        <a:sysClr val="window" lastClr="FFFFFF"/>
      </a:lt1>
      <a:dk2>
        <a:srgbClr val="1B1B1B"/>
      </a:dk2>
      <a:lt2>
        <a:srgbClr val="E5E8E8"/>
      </a:lt2>
      <a:accent1>
        <a:srgbClr val="00B0EA"/>
      </a:accent1>
      <a:accent2>
        <a:srgbClr val="45AE22"/>
      </a:accent2>
      <a:accent3>
        <a:srgbClr val="FFFF00"/>
      </a:accent3>
      <a:accent4>
        <a:srgbClr val="F2760D"/>
      </a:accent4>
      <a:accent5>
        <a:srgbClr val="BB2B35"/>
      </a:accent5>
      <a:accent6>
        <a:srgbClr val="6C3CA2"/>
      </a:accent6>
      <a:hlink>
        <a:srgbClr val="00B0EA"/>
      </a:hlink>
      <a:folHlink>
        <a:srgbClr val="969696"/>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4"/>
        </a:solidFill>
        <a:ln>
          <a:noFill/>
        </a:ln>
      </a:spPr>
      <a:bodyPr rtlCol="0" anchor="ctr"/>
      <a:lstStyle>
        <a:defPPr algn="ctr">
          <a:defRPr sz="6000" dirty="0" err="1" smtClean="0"/>
        </a:defPPr>
      </a:lstStyle>
      <a:style>
        <a:lnRef idx="2">
          <a:schemeClr val="accent1">
            <a:shade val="50000"/>
          </a:schemeClr>
        </a:lnRef>
        <a:fillRef idx="1">
          <a:schemeClr val="accent1"/>
        </a:fillRef>
        <a:effectRef idx="0">
          <a:schemeClr val="accent1"/>
        </a:effectRef>
        <a:fontRef idx="minor">
          <a:schemeClr val="lt1"/>
        </a:fontRef>
      </a:style>
    </a:spDef>
    <a:lnDef>
      <a:spPr>
        <a:ln w="28575">
          <a:solidFill>
            <a:schemeClr val="accent4"/>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defRPr sz="6000" dirty="0" err="1" smtClean="0"/>
        </a:defPPr>
      </a:lstStyle>
    </a:txDef>
  </a:objectDefaults>
  <a:extraClrSchemeLst/>
  <a:extLst>
    <a:ext uri="{05A4C25C-085E-4340-85A3-A5531E510DB2}">
      <thm15:themeFamily xmlns:thm15="http://schemas.microsoft.com/office/thememl/2012/main" name="Presentation2" id="{A3AC1795-03CA-4218-8E9C-394F2C72EB71}" vid="{9E91E023-53D0-48CE-AFD1-CE3DA49243D0}"/>
    </a:ext>
  </a:extLst>
</a:theme>
</file>

<file path=ppt/theme/theme2.xml><?xml version="1.0" encoding="utf-8"?>
<a:theme xmlns:a="http://schemas.openxmlformats.org/drawingml/2006/main" name="Office Theme">
  <a:themeElements>
    <a:clrScheme name="Science Poster">
      <a:dk1>
        <a:srgbClr val="000000"/>
      </a:dk1>
      <a:lt1>
        <a:sysClr val="window" lastClr="FFFFFF"/>
      </a:lt1>
      <a:dk2>
        <a:srgbClr val="1B1B1B"/>
      </a:dk2>
      <a:lt2>
        <a:srgbClr val="E5E8E8"/>
      </a:lt2>
      <a:accent1>
        <a:srgbClr val="00B0EA"/>
      </a:accent1>
      <a:accent2>
        <a:srgbClr val="45AE22"/>
      </a:accent2>
      <a:accent3>
        <a:srgbClr val="FFFF00"/>
      </a:accent3>
      <a:accent4>
        <a:srgbClr val="F2760D"/>
      </a:accent4>
      <a:accent5>
        <a:srgbClr val="BB2B35"/>
      </a:accent5>
      <a:accent6>
        <a:srgbClr val="6C3CA2"/>
      </a:accent6>
      <a:hlink>
        <a:srgbClr val="00B0EA"/>
      </a:hlink>
      <a:folHlink>
        <a:srgbClr val="969696"/>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Science Poster">
      <a:dk1>
        <a:srgbClr val="000000"/>
      </a:dk1>
      <a:lt1>
        <a:sysClr val="window" lastClr="FFFFFF"/>
      </a:lt1>
      <a:dk2>
        <a:srgbClr val="1B1B1B"/>
      </a:dk2>
      <a:lt2>
        <a:srgbClr val="E5E8E8"/>
      </a:lt2>
      <a:accent1>
        <a:srgbClr val="00B0EA"/>
      </a:accent1>
      <a:accent2>
        <a:srgbClr val="45AE22"/>
      </a:accent2>
      <a:accent3>
        <a:srgbClr val="FFFF00"/>
      </a:accent3>
      <a:accent4>
        <a:srgbClr val="F2760D"/>
      </a:accent4>
      <a:accent5>
        <a:srgbClr val="BB2B35"/>
      </a:accent5>
      <a:accent6>
        <a:srgbClr val="6C3CA2"/>
      </a:accent6>
      <a:hlink>
        <a:srgbClr val="00B0EA"/>
      </a:hlink>
      <a:folHlink>
        <a:srgbClr val="969696"/>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99B7E175-EA31-4EB5-9BCC-A945A810367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Science project poster</Template>
  <TotalTime>0</TotalTime>
  <Words>1074</Words>
  <Application>Microsoft Office PowerPoint</Application>
  <PresentationFormat>Custom</PresentationFormat>
  <Paragraphs>52</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Times New Roman</vt:lpstr>
      <vt:lpstr>Science Poster</vt:lpstr>
      <vt:lpstr>Critical Thinking</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keywords/>
  <cp:lastModifiedBy/>
  <cp:revision>1</cp:revision>
  <dcterms:created xsi:type="dcterms:W3CDTF">2018-01-22T11:11:30Z</dcterms:created>
  <dcterms:modified xsi:type="dcterms:W3CDTF">2018-01-23T10:50:19Z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TC040013439991</vt:lpwstr>
  </property>
</Properties>
</file>