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62" r:id="rId6"/>
    <p:sldId id="263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30FCD-0819-42A7-9DFB-79F6F8B889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A52CDF-9A6D-4215-B555-A47B5C2425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5662F-C6EB-4AE5-8DC6-BE0DDA8DC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D4AE1B-042B-4545-B709-E6791B93F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58C346-5E0E-47A3-AFE6-86F3D68F8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984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0F854-3F0A-47BF-B7DC-431ED3CD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A23B5-E0C5-4F1F-B0A0-C319EDB95E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68F81-032B-4B93-BFEE-7147ECCB9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71701-5846-49A0-9B8F-820A16B7B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96066-AC3A-4F2C-9A1C-30FF4FE7B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23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09D9F-8F0B-4954-9A34-1A2C58368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2DF99C-AF7C-4EB2-848A-4E9B3790F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F5842C-665A-42F6-9692-0D8355305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4E82A-130C-4F38-B615-5BC944FB2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5BDC4-6F7C-4C2B-AA3E-AE70A49DF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662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CD678-4D4C-43C3-9E5A-285F40F06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E7571-69B3-4717-92CE-39B108BC7E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F13CAD-F453-42CC-87D4-99424848C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490CDF-65CC-4182-9A86-5582885B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4C0C1-C435-4467-90C3-A2C073039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35D123-F1FB-4439-B336-E572AD8F7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35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CCCA9-469D-44B8-93AF-33EE9D531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649792-59B6-4B06-8AE5-47051593F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29575-FF38-4E33-B683-4ECCD5473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FE5EAC-FB53-4F56-A80B-58A74C3842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25BCC4-94C9-45D5-BB0B-67DE728CD5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CCA8EC-8ED2-44FC-A5D4-53F86AA4C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BC28B8-EF38-43F4-95E8-3CFEACAC9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2F2993-EDD8-4BE5-B9DB-E9631859B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00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B086A-2DB0-42E9-B28B-F792E8B3A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A2F927-C304-4838-AF6F-79ED35ACF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269D7C-B302-45B7-845F-5FCA08F92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5CC039-C885-48EA-9E6A-CF69A3BB5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624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A9CAE7-8315-401D-8E96-B6070C91F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7AA690-5737-4A78-93CF-56B18FE15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8DD14-13ED-45C9-96D4-8FE558635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75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DAE51-4E82-4871-BCEF-34B8F753A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5ADE83-7223-4461-A7E4-4E49A8F94D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79BEA0-FE14-4761-B55E-A368015037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5AA89C-9DE4-4AE1-8439-7EDAA0D94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64F763-65C4-4B6D-A973-6666CAE04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393DC-81FA-47E1-B0C1-29E87DF4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361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E21E8-EEC2-40F7-B86A-0C31A8F4C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52A742-DB77-49B3-943D-0814E99D05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8820D1-A625-46EB-B417-24C441300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450EA5-0271-4E85-BE7F-CC34300B4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9720BB-241B-4FE0-A321-922A0B806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C12687-024C-46AA-BC20-2EE8BE4F7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59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DD893-9F20-41E2-99DA-73B5BBE0F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53D93D-32C5-43B8-AECA-A2D2F7AAF8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CDFAA-19F7-46FE-B027-7D941DF00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AD81B-428B-4514-A5B4-10A2B37B3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59D8A-1781-421C-B987-EFF31793B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14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61816D-B795-4CB8-9C89-615E8B54FA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E6F58D-CD1D-44C0-AF4E-83238E53E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F90C03-3818-4086-9C23-6B8DC4FF2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ED114-A06D-4F9C-9704-D8290D8E4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57374-AFF8-4E6E-974D-5FA9A4525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14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FFF0B1-2CC1-4E4F-A774-C711B0772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BA0ADC-5CC7-4BD4-80DF-317A5CC860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657F9-E495-4D4D-89FC-EBA3093551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2C7D8-4859-48AA-A58D-BD760B332B7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50621-15AA-4C27-BD06-6168489178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715DA-6A92-491E-95C9-62FC2A9B11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4D7CD-98A1-40D6-8ECB-DBB4788C1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179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i.org/10.1111/1095-9270.12394.%20Last%20accessed%2027.08.2020" TargetMode="External"/><Relationship Id="rId2" Type="http://schemas.openxmlformats.org/officeDocument/2006/relationships/hyperlink" Target="https://www.doi.org/10.1017/SOOO3598x00014745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axonship.org/" TargetMode="Externa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82BF5-44FB-45DA-AC06-48FFC6ED27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9963" y="1624200"/>
            <a:ext cx="7033845" cy="721967"/>
          </a:xfrm>
          <a:noFill/>
        </p:spPr>
        <p:txBody>
          <a:bodyPr>
            <a:noAutofit/>
          </a:bodyPr>
          <a:lstStyle/>
          <a:p>
            <a:pPr algn="l"/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Reconstructing the Sutton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Hoo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ship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164576-8FD7-47AA-88C0-25813898F2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35471" y="2486803"/>
            <a:ext cx="7033845" cy="796303"/>
          </a:xfrm>
          <a:noFill/>
        </p:spPr>
        <p:txBody>
          <a:bodyPr>
            <a:normAutofit/>
          </a:bodyPr>
          <a:lstStyle/>
          <a:p>
            <a:pPr algn="l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physical and digital modelling to aid the interpretation of digital datasets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F6DC03-7A0D-44D5-90DA-65D41851B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27" y="282675"/>
            <a:ext cx="4549719" cy="633415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D401A07-E530-46AE-B674-F6988EE343A0}"/>
              </a:ext>
            </a:extLst>
          </p:cNvPr>
          <p:cNvSpPr txBox="1"/>
          <p:nvPr/>
        </p:nvSpPr>
        <p:spPr>
          <a:xfrm>
            <a:off x="4979963" y="282675"/>
            <a:ext cx="30667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		Tim Kirk</a:t>
            </a:r>
          </a:p>
          <a:p>
            <a:r>
              <a:rPr lang="en-GB" dirty="0"/>
              <a:t>Student No: 	1710839</a:t>
            </a:r>
          </a:p>
          <a:p>
            <a:r>
              <a:rPr lang="en-GB" dirty="0"/>
              <a:t>Module:		HPAR6012</a:t>
            </a:r>
          </a:p>
        </p:txBody>
      </p:sp>
      <p:pic>
        <p:nvPicPr>
          <p:cNvPr id="15" name="Picture 14" descr="Text&#10;&#10;Description automatically generated">
            <a:extLst>
              <a:ext uri="{FF2B5EF4-FFF2-40B4-BE49-F238E27FC236}">
                <a16:creationId xmlns:a16="http://schemas.microsoft.com/office/drawing/2014/main" id="{44105B64-94AB-4BBF-81B3-CD66D14878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183" y="264393"/>
            <a:ext cx="2385391" cy="9233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C55463-9D3C-4636-ABBF-CF863FF45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644" y="5544542"/>
            <a:ext cx="2623930" cy="897062"/>
          </a:xfrm>
          <a:prstGeom prst="rect">
            <a:avLst/>
          </a:prstGeom>
        </p:spPr>
      </p:pic>
      <p:pic>
        <p:nvPicPr>
          <p:cNvPr id="19" name="Picture 18" descr="A picture containing shape&#10;&#10;Description automatically generated">
            <a:extLst>
              <a:ext uri="{FF2B5EF4-FFF2-40B4-BE49-F238E27FC236}">
                <a16:creationId xmlns:a16="http://schemas.microsoft.com/office/drawing/2014/main" id="{846193C3-210E-48B3-BCEB-B6207E4E43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391" y="5369319"/>
            <a:ext cx="2207645" cy="124750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1A03BC-EA42-4096-8E35-DF21A141FDC1}"/>
              </a:ext>
            </a:extLst>
          </p:cNvPr>
          <p:cNvSpPr txBox="1"/>
          <p:nvPr/>
        </p:nvSpPr>
        <p:spPr>
          <a:xfrm>
            <a:off x="5035471" y="3823751"/>
            <a:ext cx="3835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By: Tim Kirk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Lead Shipwright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The Sutton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Ship’s Company</a:t>
            </a:r>
          </a:p>
        </p:txBody>
      </p:sp>
    </p:spTree>
    <p:extLst>
      <p:ext uri="{BB962C8B-B14F-4D97-AF65-F5344CB8AC3E}">
        <p14:creationId xmlns:p14="http://schemas.microsoft.com/office/powerpoint/2010/main" val="3958015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hart&#10;&#10;Description automatically generated">
            <a:extLst>
              <a:ext uri="{FF2B5EF4-FFF2-40B4-BE49-F238E27FC236}">
                <a16:creationId xmlns:a16="http://schemas.microsoft.com/office/drawing/2014/main" id="{0420D419-2988-4602-B40E-3E93BFB11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84" y="488229"/>
            <a:ext cx="9943129" cy="5262563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1C6897-7C4B-4FB4-9251-F20C7A4CC794}"/>
              </a:ext>
            </a:extLst>
          </p:cNvPr>
          <p:cNvSpPr txBox="1"/>
          <p:nvPr/>
        </p:nvSpPr>
        <p:spPr>
          <a:xfrm>
            <a:off x="6470259" y="5866187"/>
            <a:ext cx="4482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Sutton </a:t>
            </a:r>
            <a:r>
              <a:rPr lang="en-GB" dirty="0" err="1"/>
              <a:t>Hoo</a:t>
            </a:r>
            <a:r>
              <a:rPr lang="en-GB" dirty="0"/>
              <a:t> Ship’s Company (SHSC)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378291-C405-4FCA-87D8-C11FD76AE873}"/>
              </a:ext>
            </a:extLst>
          </p:cNvPr>
          <p:cNvSpPr txBox="1"/>
          <p:nvPr/>
        </p:nvSpPr>
        <p:spPr>
          <a:xfrm>
            <a:off x="1009185" y="6235520"/>
            <a:ext cx="592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Isometric view of rivet patterns developed using Rhino3D</a:t>
            </a:r>
          </a:p>
        </p:txBody>
      </p:sp>
    </p:spTree>
    <p:extLst>
      <p:ext uri="{BB962C8B-B14F-4D97-AF65-F5344CB8AC3E}">
        <p14:creationId xmlns:p14="http://schemas.microsoft.com/office/powerpoint/2010/main" val="903777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5FBC6A-B1EF-4906-BF3A-696730435A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613" y="0"/>
            <a:ext cx="8682774" cy="614235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2C9140-7D9B-4A71-89B3-C01931DAA518}"/>
              </a:ext>
            </a:extLst>
          </p:cNvPr>
          <p:cNvSpPr txBox="1"/>
          <p:nvPr/>
        </p:nvSpPr>
        <p:spPr>
          <a:xfrm>
            <a:off x="9018601" y="6142355"/>
            <a:ext cx="141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SHSC</a:t>
            </a:r>
          </a:p>
        </p:txBody>
      </p:sp>
    </p:spTree>
    <p:extLst>
      <p:ext uri="{BB962C8B-B14F-4D97-AF65-F5344CB8AC3E}">
        <p14:creationId xmlns:p14="http://schemas.microsoft.com/office/powerpoint/2010/main" val="1074646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icture containing outdoor, yellow, lined&#10;&#10;Description automatically generated">
            <a:extLst>
              <a:ext uri="{FF2B5EF4-FFF2-40B4-BE49-F238E27FC236}">
                <a16:creationId xmlns:a16="http://schemas.microsoft.com/office/drawing/2014/main" id="{D1DD2BC1-492E-4F47-8D3E-C5A149173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76" y="407963"/>
            <a:ext cx="7410647" cy="555798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0467F9-45FE-409B-805C-D3D276FEAB29}"/>
              </a:ext>
            </a:extLst>
          </p:cNvPr>
          <p:cNvSpPr txBox="1"/>
          <p:nvPr/>
        </p:nvSpPr>
        <p:spPr>
          <a:xfrm>
            <a:off x="6858000" y="6049174"/>
            <a:ext cx="3107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Newport Ship Museum</a:t>
            </a:r>
          </a:p>
        </p:txBody>
      </p:sp>
    </p:spTree>
    <p:extLst>
      <p:ext uri="{BB962C8B-B14F-4D97-AF65-F5344CB8AC3E}">
        <p14:creationId xmlns:p14="http://schemas.microsoft.com/office/powerpoint/2010/main" val="3769463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E440183-E8D1-4AB7-9F46-AFC4A89724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58" y="357889"/>
            <a:ext cx="10319283" cy="5804597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D1A1731-81A9-4B7F-8C75-67359E74B692}"/>
              </a:ext>
            </a:extLst>
          </p:cNvPr>
          <p:cNvSpPr txBox="1"/>
          <p:nvPr/>
        </p:nvSpPr>
        <p:spPr>
          <a:xfrm>
            <a:off x="7371471" y="6162486"/>
            <a:ext cx="3884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Trustees of the British Museum</a:t>
            </a:r>
          </a:p>
        </p:txBody>
      </p:sp>
    </p:spTree>
    <p:extLst>
      <p:ext uri="{BB962C8B-B14F-4D97-AF65-F5344CB8AC3E}">
        <p14:creationId xmlns:p14="http://schemas.microsoft.com/office/powerpoint/2010/main" val="3336353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indoor, wooden, wood&#10;&#10;Description automatically generated">
            <a:extLst>
              <a:ext uri="{FF2B5EF4-FFF2-40B4-BE49-F238E27FC236}">
                <a16:creationId xmlns:a16="http://schemas.microsoft.com/office/drawing/2014/main" id="{BB8CE6FE-F448-417B-A09E-39FC8103E0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067" y="611679"/>
            <a:ext cx="8357865" cy="470129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CBCFBD-19DA-4BE2-85F7-0054A6BBC43A}"/>
              </a:ext>
            </a:extLst>
          </p:cNvPr>
          <p:cNvSpPr txBox="1"/>
          <p:nvPr/>
        </p:nvSpPr>
        <p:spPr>
          <a:xfrm>
            <a:off x="8891752" y="5312978"/>
            <a:ext cx="1514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Photo: Author</a:t>
            </a:r>
          </a:p>
        </p:txBody>
      </p:sp>
    </p:spTree>
    <p:extLst>
      <p:ext uri="{BB962C8B-B14F-4D97-AF65-F5344CB8AC3E}">
        <p14:creationId xmlns:p14="http://schemas.microsoft.com/office/powerpoint/2010/main" val="1300636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94990-0AF4-440A-8DE0-12E7AB4D5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chart, application&#10;&#10;Description automatically generated">
            <a:extLst>
              <a:ext uri="{FF2B5EF4-FFF2-40B4-BE49-F238E27FC236}">
                <a16:creationId xmlns:a16="http://schemas.microsoft.com/office/drawing/2014/main" id="{D0365533-63E7-45D2-8659-8A7CA10C9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45" y="182562"/>
            <a:ext cx="10887355" cy="6124137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D7D188-2F36-489A-B711-7CA15AE62A51}"/>
              </a:ext>
            </a:extLst>
          </p:cNvPr>
          <p:cNvSpPr txBox="1"/>
          <p:nvPr/>
        </p:nvSpPr>
        <p:spPr>
          <a:xfrm>
            <a:off x="9839283" y="6306699"/>
            <a:ext cx="1514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Photo: Author</a:t>
            </a:r>
          </a:p>
        </p:txBody>
      </p:sp>
    </p:spTree>
    <p:extLst>
      <p:ext uri="{BB962C8B-B14F-4D97-AF65-F5344CB8AC3E}">
        <p14:creationId xmlns:p14="http://schemas.microsoft.com/office/powerpoint/2010/main" val="1745163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D6BF074-BDFC-44D3-8E00-F0B6DF971793}"/>
              </a:ext>
            </a:extLst>
          </p:cNvPr>
          <p:cNvSpPr txBox="1"/>
          <p:nvPr/>
        </p:nvSpPr>
        <p:spPr>
          <a:xfrm>
            <a:off x="9388001" y="6111025"/>
            <a:ext cx="1688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Photo: Author</a:t>
            </a:r>
          </a:p>
        </p:txBody>
      </p:sp>
      <p:pic>
        <p:nvPicPr>
          <p:cNvPr id="4" name="Content Placeholder 3" descr="Diagram&#10;&#10;Description automatically generated">
            <a:extLst>
              <a:ext uri="{FF2B5EF4-FFF2-40B4-BE49-F238E27FC236}">
                <a16:creationId xmlns:a16="http://schemas.microsoft.com/office/drawing/2014/main" id="{31C72A49-AE06-49DA-9556-3A54A1CAA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515" y="377643"/>
            <a:ext cx="9478969" cy="5717317"/>
          </a:xfrm>
        </p:spPr>
      </p:pic>
    </p:spTree>
    <p:extLst>
      <p:ext uri="{BB962C8B-B14F-4D97-AF65-F5344CB8AC3E}">
        <p14:creationId xmlns:p14="http://schemas.microsoft.com/office/powerpoint/2010/main" val="3984750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853E2-FA60-47DF-8EEE-674C2D562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3778"/>
            <a:ext cx="10515600" cy="619584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Bibliography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Bruce-Mitford, R. (1975). “The Sutton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Hoo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Ship Burial, Volume 1”. London: The Trustees of the British Museum.</a:t>
            </a: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Gifford, E. and Gifford, J. (1992). “Anglo-Saxon Sailing Ships”. Woodbridge: Creekside Publishing.</a:t>
            </a: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Ingold, T. (2013). “Making”. Abingdon: Routledge.</a:t>
            </a: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Phillips, C. (1940). “The Sutton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Hoo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Ship Burial: 1 – The Ship” in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Antiquity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.53, pp. 6-27. Available at: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https://www.doi.org/10.1017/SOOO3598x00014745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Last accessed 20.07.2020.</a:t>
            </a: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Tanner, P., Whitewright, J. and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Startin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(2020). “The Digital Reconstruction of the Sutton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Hoo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Ship” in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Nautical Archaeology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49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.1, pp. 5-28. Available at: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https://www.doi.org/10.1111/1095-9270.12394. Last accessed 27.08.2020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EA38849F-A65F-4288-AB99-38CF2F055D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15" y="4950816"/>
            <a:ext cx="1890830" cy="12015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1574B9-9EFD-4E95-859E-A4C1D2E90FB4}"/>
              </a:ext>
            </a:extLst>
          </p:cNvPr>
          <p:cNvSpPr txBox="1"/>
          <p:nvPr/>
        </p:nvSpPr>
        <p:spPr>
          <a:xfrm>
            <a:off x="3105805" y="4950815"/>
            <a:ext cx="6826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Website:		</a:t>
            </a:r>
            <a:r>
              <a:rPr lang="en-GB" dirty="0">
                <a:hlinkClick r:id="rId5"/>
              </a:rPr>
              <a:t>www.saxonship.org</a:t>
            </a:r>
            <a:endParaRPr lang="en-GB" dirty="0"/>
          </a:p>
          <a:p>
            <a:r>
              <a:rPr lang="en-GB" dirty="0"/>
              <a:t>E-mail:		contact@saxonship.org</a:t>
            </a:r>
          </a:p>
          <a:p>
            <a:r>
              <a:rPr lang="en-GB" dirty="0"/>
              <a:t>YouTube: 		search for ‘Sutton </a:t>
            </a:r>
            <a:r>
              <a:rPr lang="en-GB" dirty="0" err="1"/>
              <a:t>Hoo</a:t>
            </a:r>
            <a:r>
              <a:rPr lang="en-GB" dirty="0"/>
              <a:t> Ship’s Company’</a:t>
            </a:r>
          </a:p>
          <a:p>
            <a:r>
              <a:rPr lang="en-GB" dirty="0"/>
              <a:t>Instagram:	</a:t>
            </a:r>
            <a:r>
              <a:rPr lang="en-GB" dirty="0" err="1"/>
              <a:t>suttonhooship</a:t>
            </a: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24495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287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Reconstructing the Sutton Hoo ship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Reconstructing the Sutton Hoo ship</dc:title>
  <dc:creator>Timothy Nigel Kirk (1710839)</dc:creator>
  <cp:lastModifiedBy>Timothy Nigel Kirk (1710839)</cp:lastModifiedBy>
  <cp:revision>29</cp:revision>
  <dcterms:created xsi:type="dcterms:W3CDTF">2020-12-08T09:51:13Z</dcterms:created>
  <dcterms:modified xsi:type="dcterms:W3CDTF">2020-12-10T12:46:25Z</dcterms:modified>
</cp:coreProperties>
</file>