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4689B8-98E1-45AF-8A09-78FEBE04FA06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61FC06-ECF8-4AB9-9CEC-592714FCD48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FC06-ECF8-4AB9-9CEC-592714FCD48A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FC06-ECF8-4AB9-9CEC-592714FCD48A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FC06-ECF8-4AB9-9CEC-592714FCD48A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FC06-ECF8-4AB9-9CEC-592714FCD48A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FC06-ECF8-4AB9-9CEC-592714FCD48A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1FC06-ECF8-4AB9-9CEC-592714FCD48A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D1CD411-6262-459D-B977-FA0D1D959D12}" type="datetimeFigureOut">
              <a:rPr lang="en-GB" smtClean="0"/>
              <a:t>25/03/2012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FDC3CE1-6748-4729-A547-10AD2BDEC1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Reflection of projects &amp; dissertations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Stephen Hole</a:t>
            </a:r>
            <a:endParaRPr lang="en-GB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Reflection is the process of looking back at something which has happened in order to show what you have learned from </a:t>
            </a:r>
            <a:r>
              <a:rPr lang="en-GB" dirty="0" smtClean="0"/>
              <a:t>it.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purpose of reflective writing is to help you learn from a particular practical experience.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 smtClean="0"/>
              <a:t>will help you to make connections between </a:t>
            </a:r>
            <a:r>
              <a:rPr lang="en-GB" dirty="0" smtClean="0"/>
              <a:t>the documented theory </a:t>
            </a:r>
            <a:r>
              <a:rPr lang="en-GB" dirty="0" smtClean="0"/>
              <a:t>and what you need to do in practice. 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reflect so that you can learn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Through </a:t>
            </a:r>
            <a:r>
              <a:rPr lang="en-GB" dirty="0" smtClean="0"/>
              <a:t>reflection, you should be able to make sense of what you did </a:t>
            </a:r>
            <a:r>
              <a:rPr lang="en-GB" dirty="0" smtClean="0"/>
              <a:t>and help </a:t>
            </a:r>
            <a:r>
              <a:rPr lang="en-GB" dirty="0" smtClean="0"/>
              <a:t>yourself to do a</a:t>
            </a:r>
            <a:r>
              <a:rPr lang="en-GB" dirty="0" smtClean="0"/>
              <a:t> superior job next </a:t>
            </a:r>
            <a:r>
              <a:rPr lang="en-GB" dirty="0" smtClean="0"/>
              <a:t>time.</a:t>
            </a:r>
            <a:endParaRPr lang="en-GB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reflect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</a:t>
            </a:r>
            <a:r>
              <a:rPr lang="en-GB" dirty="0" smtClean="0"/>
              <a:t>you did in a practical </a:t>
            </a:r>
            <a:r>
              <a:rPr lang="en-GB" dirty="0" smtClean="0"/>
              <a:t>situation.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 smtClean="0"/>
              <a:t>experiences you gained in </a:t>
            </a:r>
            <a:r>
              <a:rPr lang="en-GB" dirty="0" smtClean="0"/>
              <a:t>the process of completing the Project or Dissertation.</a:t>
            </a:r>
            <a:endParaRPr lang="en-GB" dirty="0" smtClean="0"/>
          </a:p>
          <a:p>
            <a:r>
              <a:rPr lang="en-GB" dirty="0" smtClean="0"/>
              <a:t>H</a:t>
            </a:r>
            <a:r>
              <a:rPr lang="en-GB" dirty="0" smtClean="0"/>
              <a:t>ow </a:t>
            </a:r>
            <a:r>
              <a:rPr lang="en-GB" dirty="0" smtClean="0"/>
              <a:t>you solved a particular </a:t>
            </a:r>
            <a:r>
              <a:rPr lang="en-GB" dirty="0" smtClean="0"/>
              <a:t>problem.</a:t>
            </a:r>
            <a:endParaRPr lang="en-GB" dirty="0" smtClean="0"/>
          </a:p>
          <a:p>
            <a:r>
              <a:rPr lang="en-GB" dirty="0" smtClean="0"/>
              <a:t>How </a:t>
            </a:r>
            <a:r>
              <a:rPr lang="en-GB" dirty="0" smtClean="0"/>
              <a:t>you can </a:t>
            </a:r>
            <a:r>
              <a:rPr lang="en-GB" dirty="0" smtClean="0"/>
              <a:t>improve </a:t>
            </a:r>
            <a:r>
              <a:rPr lang="en-GB" dirty="0" smtClean="0"/>
              <a:t>your </a:t>
            </a:r>
            <a:r>
              <a:rPr lang="en-GB" dirty="0" smtClean="0"/>
              <a:t>study.</a:t>
            </a:r>
            <a:endParaRPr lang="en-GB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write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</a:t>
            </a:r>
            <a:r>
              <a:rPr lang="en-GB" dirty="0" smtClean="0"/>
              <a:t>you used what you have </a:t>
            </a:r>
            <a:r>
              <a:rPr lang="en-GB" dirty="0" smtClean="0"/>
              <a:t>found in literature review.</a:t>
            </a:r>
          </a:p>
          <a:p>
            <a:r>
              <a:rPr lang="en-GB" dirty="0" smtClean="0"/>
              <a:t>Do you agree </a:t>
            </a:r>
            <a:r>
              <a:rPr lang="en-GB" smtClean="0"/>
              <a:t>with the research </a:t>
            </a:r>
            <a:r>
              <a:rPr lang="en-GB" dirty="0" smtClean="0"/>
              <a:t>you used in the literature review.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 smtClean="0"/>
              <a:t>other information </a:t>
            </a:r>
            <a:r>
              <a:rPr lang="en-GB" dirty="0" smtClean="0"/>
              <a:t>did </a:t>
            </a:r>
            <a:r>
              <a:rPr lang="en-GB" dirty="0" smtClean="0"/>
              <a:t>you </a:t>
            </a:r>
            <a:r>
              <a:rPr lang="en-GB" dirty="0" smtClean="0"/>
              <a:t>require.</a:t>
            </a:r>
            <a:endParaRPr lang="en-GB" dirty="0" smtClean="0"/>
          </a:p>
          <a:p>
            <a:r>
              <a:rPr lang="en-GB" dirty="0" smtClean="0"/>
              <a:t>What would you do </a:t>
            </a:r>
            <a:r>
              <a:rPr lang="en-GB" dirty="0" smtClean="0"/>
              <a:t>differently in this type of situation next </a:t>
            </a:r>
            <a:r>
              <a:rPr lang="en-GB" dirty="0" smtClean="0"/>
              <a:t>time.</a:t>
            </a:r>
            <a:endParaRPr lang="en-GB" dirty="0" smtClean="0"/>
          </a:p>
          <a:p>
            <a:r>
              <a:rPr lang="en-GB" dirty="0" smtClean="0"/>
              <a:t>What are you going </a:t>
            </a:r>
            <a:r>
              <a:rPr lang="en-GB" dirty="0" smtClean="0"/>
              <a:t>to take </a:t>
            </a:r>
            <a:r>
              <a:rPr lang="en-GB" dirty="0" smtClean="0"/>
              <a:t>from what </a:t>
            </a:r>
            <a:r>
              <a:rPr lang="en-GB" dirty="0" smtClean="0"/>
              <a:t>you have </a:t>
            </a:r>
            <a:r>
              <a:rPr lang="en-GB" dirty="0" smtClean="0"/>
              <a:t>learned in this process.</a:t>
            </a:r>
          </a:p>
          <a:p>
            <a:r>
              <a:rPr lang="en-GB" dirty="0" smtClean="0"/>
              <a:t>What do you have to contribute to the research community.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 smtClean="0"/>
              <a:t>you are going to do next.</a:t>
            </a:r>
          </a:p>
          <a:p>
            <a:endParaRPr lang="en-GB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Points to write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appropriate was the research aim.</a:t>
            </a:r>
          </a:p>
          <a:p>
            <a:r>
              <a:rPr lang="en-GB" dirty="0" smtClean="0"/>
              <a:t>How good a fit was your research methodology.</a:t>
            </a:r>
          </a:p>
          <a:p>
            <a:r>
              <a:rPr lang="en-GB" dirty="0" smtClean="0"/>
              <a:t>How suitable was your development methodology.</a:t>
            </a:r>
          </a:p>
          <a:p>
            <a:r>
              <a:rPr lang="en-GB" dirty="0" smtClean="0"/>
              <a:t>What advice would you give to a future student in the same research domain.</a:t>
            </a:r>
          </a:p>
          <a:p>
            <a:endParaRPr lang="en-GB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 of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Reflection demonstrates:</a:t>
            </a:r>
          </a:p>
          <a:p>
            <a:pPr lvl="1"/>
            <a:r>
              <a:rPr lang="en-GB" dirty="0" smtClean="0"/>
              <a:t>That you have learned from your experience.</a:t>
            </a:r>
          </a:p>
          <a:p>
            <a:pPr lvl="1"/>
            <a:r>
              <a:rPr lang="en-GB" dirty="0" smtClean="0"/>
              <a:t>That you are better prepared to undertake a similar process in future.</a:t>
            </a:r>
          </a:p>
          <a:p>
            <a:pPr lvl="1"/>
            <a:r>
              <a:rPr lang="en-GB" dirty="0" smtClean="0"/>
              <a:t>That you can critically evaluate you own work.</a:t>
            </a:r>
          </a:p>
          <a:p>
            <a:pPr lvl="1"/>
            <a:r>
              <a:rPr lang="en-GB" dirty="0" smtClean="0"/>
              <a:t>That you can critically evaluate the work of others.</a:t>
            </a:r>
          </a:p>
          <a:p>
            <a:pPr lvl="1"/>
            <a:r>
              <a:rPr lang="en-GB" dirty="0" smtClean="0"/>
              <a:t>The honours worthiness of your contribution to academia.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64</TotalTime>
  <Words>326</Words>
  <Application>Microsoft Office PowerPoint</Application>
  <PresentationFormat>On-screen Show (4:3)</PresentationFormat>
  <Paragraphs>39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Opulent</vt:lpstr>
      <vt:lpstr>Reflection of projects &amp; dissertations</vt:lpstr>
      <vt:lpstr>Reflective writing</vt:lpstr>
      <vt:lpstr>Points to reflect on</vt:lpstr>
      <vt:lpstr>Points to write on</vt:lpstr>
      <vt:lpstr>Points to write on</vt:lpstr>
      <vt:lpstr>Importance of reflection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</dc:title>
  <dc:creator>Stephen</dc:creator>
  <cp:lastModifiedBy>Stephen</cp:lastModifiedBy>
  <cp:revision>8</cp:revision>
  <dcterms:created xsi:type="dcterms:W3CDTF">2012-03-25T19:38:28Z</dcterms:created>
  <dcterms:modified xsi:type="dcterms:W3CDTF">2012-03-25T20:42:53Z</dcterms:modified>
</cp:coreProperties>
</file>