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5" r:id="rId4"/>
  </p:sldMasterIdLst>
  <p:notesMasterIdLst>
    <p:notesMasterId r:id="rId14"/>
  </p:notesMasterIdLst>
  <p:sldIdLst>
    <p:sldId id="256" r:id="rId5"/>
    <p:sldId id="258" r:id="rId6"/>
    <p:sldId id="259" r:id="rId7"/>
    <p:sldId id="260" r:id="rId8"/>
    <p:sldId id="257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AF9E30-5FD8-4D8D-8937-4CE4F02BC5F1}" v="49" dt="2026-06-25T01:17:52.1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47" autoAdjust="0"/>
    <p:restoredTop sz="76211" autoAdjust="0"/>
  </p:normalViewPr>
  <p:slideViewPr>
    <p:cSldViewPr snapToGrid="0">
      <p:cViewPr varScale="1">
        <p:scale>
          <a:sx n="41" d="100"/>
          <a:sy n="41" d="100"/>
        </p:scale>
        <p:origin x="5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 Porumbel" userId="fa3349a76fdc4bc8" providerId="LiveId" clId="{9D6D154C-8B09-4162-922F-8A8DCA2723CA}"/>
    <pc:docChg chg="undo custSel modSld">
      <pc:chgData name="Andreea Porumbel" userId="fa3349a76fdc4bc8" providerId="LiveId" clId="{9D6D154C-8B09-4162-922F-8A8DCA2723CA}" dt="2026-06-25T01:18:41.085" v="1519" actId="20577"/>
      <pc:docMkLst>
        <pc:docMk/>
      </pc:docMkLst>
      <pc:sldChg chg="addSp delSp modSp mod delDesignElem">
        <pc:chgData name="Andreea Porumbel" userId="fa3349a76fdc4bc8" providerId="LiveId" clId="{9D6D154C-8B09-4162-922F-8A8DCA2723CA}" dt="2026-06-21T21:04:23.923" v="1302" actId="931"/>
        <pc:sldMkLst>
          <pc:docMk/>
          <pc:sldMk cId="2290458623" sldId="256"/>
        </pc:sldMkLst>
        <pc:spChg chg="mod">
          <ac:chgData name="Andreea Porumbel" userId="fa3349a76fdc4bc8" providerId="LiveId" clId="{9D6D154C-8B09-4162-922F-8A8DCA2723CA}" dt="2026-06-21T21:00:47.951" v="1266" actId="26606"/>
          <ac:spMkLst>
            <pc:docMk/>
            <pc:sldMk cId="2290458623" sldId="256"/>
            <ac:spMk id="2" creationId="{36E36932-AEC2-2D38-2AE2-93647F287285}"/>
          </ac:spMkLst>
        </pc:spChg>
        <pc:spChg chg="mod ord">
          <ac:chgData name="Andreea Porumbel" userId="fa3349a76fdc4bc8" providerId="LiveId" clId="{9D6D154C-8B09-4162-922F-8A8DCA2723CA}" dt="2026-06-21T21:00:47.951" v="1266" actId="26606"/>
          <ac:spMkLst>
            <pc:docMk/>
            <pc:sldMk cId="2290458623" sldId="256"/>
            <ac:spMk id="3" creationId="{616EFDF1-8CEC-DCF1-6879-4D1635FC3CBB}"/>
          </ac:spMkLst>
        </pc:spChg>
        <pc:spChg chg="add">
          <ac:chgData name="Andreea Porumbel" userId="fa3349a76fdc4bc8" providerId="LiveId" clId="{9D6D154C-8B09-4162-922F-8A8DCA2723CA}" dt="2026-06-21T21:00:47.951" v="1266" actId="26606"/>
          <ac:spMkLst>
            <pc:docMk/>
            <pc:sldMk cId="2290458623" sldId="256"/>
            <ac:spMk id="79" creationId="{B73D3AEB-8AA3-481D-9F6F-B80FE58DD5BD}"/>
          </ac:spMkLst>
        </pc:spChg>
        <pc:spChg chg="add">
          <ac:chgData name="Andreea Porumbel" userId="fa3349a76fdc4bc8" providerId="LiveId" clId="{9D6D154C-8B09-4162-922F-8A8DCA2723CA}" dt="2026-06-21T21:00:47.951" v="1266" actId="26606"/>
          <ac:spMkLst>
            <pc:docMk/>
            <pc:sldMk cId="2290458623" sldId="256"/>
            <ac:spMk id="80" creationId="{5BD9FE98-387B-4EC6-A44D-C6F923034956}"/>
          </ac:spMkLst>
        </pc:spChg>
        <pc:spChg chg="add">
          <ac:chgData name="Andreea Porumbel" userId="fa3349a76fdc4bc8" providerId="LiveId" clId="{9D6D154C-8B09-4162-922F-8A8DCA2723CA}" dt="2026-06-21T21:00:47.951" v="1266" actId="26606"/>
          <ac:spMkLst>
            <pc:docMk/>
            <pc:sldMk cId="2290458623" sldId="256"/>
            <ac:spMk id="85" creationId="{14925E00-1519-483D-BEDE-3DB840745A7C}"/>
          </ac:spMkLst>
        </pc:spChg>
        <pc:spChg chg="add">
          <ac:chgData name="Andreea Porumbel" userId="fa3349a76fdc4bc8" providerId="LiveId" clId="{9D6D154C-8B09-4162-922F-8A8DCA2723CA}" dt="2026-06-21T21:00:47.951" v="1266" actId="26606"/>
          <ac:spMkLst>
            <pc:docMk/>
            <pc:sldMk cId="2290458623" sldId="256"/>
            <ac:spMk id="91" creationId="{9359057F-3C8C-41E2-814F-AAA6BFEC0407}"/>
          </ac:spMkLst>
        </pc:spChg>
        <pc:grpChg chg="add">
          <ac:chgData name="Andreea Porumbel" userId="fa3349a76fdc4bc8" providerId="LiveId" clId="{9D6D154C-8B09-4162-922F-8A8DCA2723CA}" dt="2026-06-21T21:00:47.951" v="1266" actId="26606"/>
          <ac:grpSpMkLst>
            <pc:docMk/>
            <pc:sldMk cId="2290458623" sldId="256"/>
            <ac:grpSpMk id="81" creationId="{5E8FAA7D-14A8-4BB4-A4BB-56C0F9EF4A8D}"/>
          </ac:grpSpMkLst>
        </pc:grpChg>
        <pc:grpChg chg="add">
          <ac:chgData name="Andreea Porumbel" userId="fa3349a76fdc4bc8" providerId="LiveId" clId="{9D6D154C-8B09-4162-922F-8A8DCA2723CA}" dt="2026-06-21T21:00:47.951" v="1266" actId="26606"/>
          <ac:grpSpMkLst>
            <pc:docMk/>
            <pc:sldMk cId="2290458623" sldId="256"/>
            <ac:grpSpMk id="86" creationId="{D86A47AA-3999-4EE6-BC5C-502DAE57FE1A}"/>
          </ac:grpSpMkLst>
        </pc:grpChg>
        <pc:grpChg chg="add">
          <ac:chgData name="Andreea Porumbel" userId="fa3349a76fdc4bc8" providerId="LiveId" clId="{9D6D154C-8B09-4162-922F-8A8DCA2723CA}" dt="2026-06-21T21:00:47.951" v="1266" actId="26606"/>
          <ac:grpSpMkLst>
            <pc:docMk/>
            <pc:sldMk cId="2290458623" sldId="256"/>
            <ac:grpSpMk id="92" creationId="{CA745027-6B11-4363-8A2E-CB8EB38EBA95}"/>
          </ac:grpSpMkLst>
        </pc:grpChg>
        <pc:picChg chg="mod">
          <ac:chgData name="Andreea Porumbel" userId="fa3349a76fdc4bc8" providerId="LiveId" clId="{9D6D154C-8B09-4162-922F-8A8DCA2723CA}" dt="2026-06-21T21:01:06.400" v="1269" actId="14100"/>
          <ac:picMkLst>
            <pc:docMk/>
            <pc:sldMk cId="2290458623" sldId="256"/>
            <ac:picMk id="5" creationId="{722702A2-BCC2-9D11-2F15-78A6820B21F5}"/>
          </ac:picMkLst>
        </pc:picChg>
      </pc:sldChg>
      <pc:sldChg chg="addSp delSp modSp mod setBg setClrOvrMap modNotesTx">
        <pc:chgData name="Andreea Porumbel" userId="fa3349a76fdc4bc8" providerId="LiveId" clId="{9D6D154C-8B09-4162-922F-8A8DCA2723CA}" dt="2026-06-25T01:18:28.752" v="1515" actId="20577"/>
        <pc:sldMkLst>
          <pc:docMk/>
          <pc:sldMk cId="431117242" sldId="257"/>
        </pc:sldMkLst>
        <pc:spChg chg="mod ord">
          <ac:chgData name="Andreea Porumbel" userId="fa3349a76fdc4bc8" providerId="LiveId" clId="{9D6D154C-8B09-4162-922F-8A8DCA2723CA}" dt="2026-06-21T21:25:57.481" v="1421" actId="26606"/>
          <ac:spMkLst>
            <pc:docMk/>
            <pc:sldMk cId="431117242" sldId="257"/>
            <ac:spMk id="2" creationId="{06D4C01D-621A-4A2D-CFCF-7297E40E449E}"/>
          </ac:spMkLst>
        </pc:spChg>
        <pc:graphicFrameChg chg="add mod modGraphic">
          <ac:chgData name="Andreea Porumbel" userId="fa3349a76fdc4bc8" providerId="LiveId" clId="{9D6D154C-8B09-4162-922F-8A8DCA2723CA}" dt="2026-06-21T21:25:57.481" v="1421" actId="26606"/>
          <ac:graphicFrameMkLst>
            <pc:docMk/>
            <pc:sldMk cId="431117242" sldId="257"/>
            <ac:graphicFrameMk id="26" creationId="{FADC836F-8459-50CA-CA31-EB2C6992D450}"/>
          </ac:graphicFrameMkLst>
        </pc:graphicFrameChg>
        <pc:picChg chg="add mod">
          <ac:chgData name="Andreea Porumbel" userId="fa3349a76fdc4bc8" providerId="LiveId" clId="{9D6D154C-8B09-4162-922F-8A8DCA2723CA}" dt="2026-06-21T21:25:57.481" v="1421" actId="26606"/>
          <ac:picMkLst>
            <pc:docMk/>
            <pc:sldMk cId="431117242" sldId="257"/>
            <ac:picMk id="25" creationId="{982116EC-5451-25C0-C991-1567915D0466}"/>
          </ac:picMkLst>
        </pc:picChg>
      </pc:sldChg>
      <pc:sldChg chg="addSp delSp modSp mod setBg setClrOvrMap delDesignElem chgLayout modNotesTx">
        <pc:chgData name="Andreea Porumbel" userId="fa3349a76fdc4bc8" providerId="LiveId" clId="{9D6D154C-8B09-4162-922F-8A8DCA2723CA}" dt="2026-06-25T01:18:41.085" v="1519" actId="20577"/>
        <pc:sldMkLst>
          <pc:docMk/>
          <pc:sldMk cId="3053796548" sldId="258"/>
        </pc:sldMkLst>
        <pc:spChg chg="mod ord">
          <ac:chgData name="Andreea Porumbel" userId="fa3349a76fdc4bc8" providerId="LiveId" clId="{9D6D154C-8B09-4162-922F-8A8DCA2723CA}" dt="2026-06-21T21:13:26.183" v="1344" actId="14100"/>
          <ac:spMkLst>
            <pc:docMk/>
            <pc:sldMk cId="3053796548" sldId="258"/>
            <ac:spMk id="2" creationId="{A2514A1F-E83E-C0ED-47EC-170DBF2868E3}"/>
          </ac:spMkLst>
        </pc:spChg>
        <pc:spChg chg="add del mod ord">
          <ac:chgData name="Andreea Porumbel" userId="fa3349a76fdc4bc8" providerId="LiveId" clId="{9D6D154C-8B09-4162-922F-8A8DCA2723CA}" dt="2026-06-21T21:14:03.082" v="1346" actId="14100"/>
          <ac:spMkLst>
            <pc:docMk/>
            <pc:sldMk cId="3053796548" sldId="258"/>
            <ac:spMk id="3" creationId="{B2B01961-524D-5044-2960-7FD76E3BC273}"/>
          </ac:spMkLst>
        </pc:spChg>
        <pc:spChg chg="add">
          <ac:chgData name="Andreea Porumbel" userId="fa3349a76fdc4bc8" providerId="LiveId" clId="{9D6D154C-8B09-4162-922F-8A8DCA2723CA}" dt="2026-06-21T21:03:24.340" v="1300" actId="26606"/>
          <ac:spMkLst>
            <pc:docMk/>
            <pc:sldMk cId="3053796548" sldId="258"/>
            <ac:spMk id="43" creationId="{04812C46-200A-4DEB-A05E-3ED6C68C2387}"/>
          </ac:spMkLst>
        </pc:spChg>
        <pc:spChg chg="add">
          <ac:chgData name="Andreea Porumbel" userId="fa3349a76fdc4bc8" providerId="LiveId" clId="{9D6D154C-8B09-4162-922F-8A8DCA2723CA}" dt="2026-06-21T21:03:24.340" v="1300" actId="26606"/>
          <ac:spMkLst>
            <pc:docMk/>
            <pc:sldMk cId="3053796548" sldId="258"/>
            <ac:spMk id="45" creationId="{D1EA859B-E555-4109-94F3-6700E046E008}"/>
          </ac:spMkLst>
        </pc:spChg>
        <pc:picChg chg="add mod ord">
          <ac:chgData name="Andreea Porumbel" userId="fa3349a76fdc4bc8" providerId="LiveId" clId="{9D6D154C-8B09-4162-922F-8A8DCA2723CA}" dt="2026-06-21T21:03:24.340" v="1300" actId="26606"/>
          <ac:picMkLst>
            <pc:docMk/>
            <pc:sldMk cId="3053796548" sldId="258"/>
            <ac:picMk id="31" creationId="{A29B61A8-C199-19E5-27B6-726A2AC594F1}"/>
          </ac:picMkLst>
        </pc:picChg>
      </pc:sldChg>
      <pc:sldChg chg="addSp delSp modSp mod delDesignElem modNotesTx">
        <pc:chgData name="Andreea Porumbel" userId="fa3349a76fdc4bc8" providerId="LiveId" clId="{9D6D154C-8B09-4162-922F-8A8DCA2723CA}" dt="2026-06-25T01:18:38.454" v="1518" actId="20577"/>
        <pc:sldMkLst>
          <pc:docMk/>
          <pc:sldMk cId="3885863946" sldId="259"/>
        </pc:sldMkLst>
        <pc:spChg chg="mod">
          <ac:chgData name="Andreea Porumbel" userId="fa3349a76fdc4bc8" providerId="LiveId" clId="{9D6D154C-8B09-4162-922F-8A8DCA2723CA}" dt="2026-06-21T21:14:17.671" v="1347" actId="14100"/>
          <ac:spMkLst>
            <pc:docMk/>
            <pc:sldMk cId="3885863946" sldId="259"/>
            <ac:spMk id="2" creationId="{A090A7DD-97D6-3793-EFD2-776636B207D8}"/>
          </ac:spMkLst>
        </pc:spChg>
        <pc:spChg chg="mod">
          <ac:chgData name="Andreea Porumbel" userId="fa3349a76fdc4bc8" providerId="LiveId" clId="{9D6D154C-8B09-4162-922F-8A8DCA2723CA}" dt="2026-06-21T21:14:50.533" v="1352" actId="255"/>
          <ac:spMkLst>
            <pc:docMk/>
            <pc:sldMk cId="3885863946" sldId="259"/>
            <ac:spMk id="17" creationId="{BA3AB437-8060-0E5A-C4AD-681D1F4616CA}"/>
          </ac:spMkLst>
        </pc:spChg>
        <pc:spChg chg="add">
          <ac:chgData name="Andreea Porumbel" userId="fa3349a76fdc4bc8" providerId="LiveId" clId="{9D6D154C-8B09-4162-922F-8A8DCA2723CA}" dt="2026-06-21T21:05:55.881" v="1310" actId="26606"/>
          <ac:spMkLst>
            <pc:docMk/>
            <pc:sldMk cId="3885863946" sldId="259"/>
            <ac:spMk id="33" creationId="{04812C46-200A-4DEB-A05E-3ED6C68C2387}"/>
          </ac:spMkLst>
        </pc:spChg>
        <pc:spChg chg="add">
          <ac:chgData name="Andreea Porumbel" userId="fa3349a76fdc4bc8" providerId="LiveId" clId="{9D6D154C-8B09-4162-922F-8A8DCA2723CA}" dt="2026-06-21T21:05:55.881" v="1310" actId="26606"/>
          <ac:spMkLst>
            <pc:docMk/>
            <pc:sldMk cId="3885863946" sldId="259"/>
            <ac:spMk id="35" creationId="{D1EA859B-E555-4109-94F3-6700E046E008}"/>
          </ac:spMkLst>
        </pc:spChg>
        <pc:picChg chg="add mod ord">
          <ac:chgData name="Andreea Porumbel" userId="fa3349a76fdc4bc8" providerId="LiveId" clId="{9D6D154C-8B09-4162-922F-8A8DCA2723CA}" dt="2026-06-21T21:05:55.881" v="1310" actId="26606"/>
          <ac:picMkLst>
            <pc:docMk/>
            <pc:sldMk cId="3885863946" sldId="259"/>
            <ac:picMk id="4" creationId="{DDD96DBD-8510-5DD7-BF2A-6B19110F0FB7}"/>
          </ac:picMkLst>
        </pc:picChg>
      </pc:sldChg>
      <pc:sldChg chg="addSp delSp modSp mod setClrOvrMap delDesignElem modNotesTx">
        <pc:chgData name="Andreea Porumbel" userId="fa3349a76fdc4bc8" providerId="LiveId" clId="{9D6D154C-8B09-4162-922F-8A8DCA2723CA}" dt="2026-06-25T01:18:34.324" v="1517" actId="20577"/>
        <pc:sldMkLst>
          <pc:docMk/>
          <pc:sldMk cId="2290902291" sldId="260"/>
        </pc:sldMkLst>
        <pc:spChg chg="mod">
          <ac:chgData name="Andreea Porumbel" userId="fa3349a76fdc4bc8" providerId="LiveId" clId="{9D6D154C-8B09-4162-922F-8A8DCA2723CA}" dt="2026-06-21T21:19:32.591" v="1401" actId="26606"/>
          <ac:spMkLst>
            <pc:docMk/>
            <pc:sldMk cId="2290902291" sldId="260"/>
            <ac:spMk id="2" creationId="{1A68CAD7-9ABA-7635-991B-527F9C56D2A9}"/>
          </ac:spMkLst>
        </pc:spChg>
        <pc:spChg chg="add">
          <ac:chgData name="Andreea Porumbel" userId="fa3349a76fdc4bc8" providerId="LiveId" clId="{9D6D154C-8B09-4162-922F-8A8DCA2723CA}" dt="2026-06-21T21:19:32.591" v="1401" actId="26606"/>
          <ac:spMkLst>
            <pc:docMk/>
            <pc:sldMk cId="2290902291" sldId="260"/>
            <ac:spMk id="126" creationId="{6CC7D015-0DD8-420F-A568-AC4FEDC41251}"/>
          </ac:spMkLst>
        </pc:spChg>
        <pc:spChg chg="add">
          <ac:chgData name="Andreea Porumbel" userId="fa3349a76fdc4bc8" providerId="LiveId" clId="{9D6D154C-8B09-4162-922F-8A8DCA2723CA}" dt="2026-06-21T21:19:32.591" v="1401" actId="26606"/>
          <ac:spMkLst>
            <pc:docMk/>
            <pc:sldMk cId="2290902291" sldId="260"/>
            <ac:spMk id="127" creationId="{DC595556-C814-4F1F-B0E5-71812F38A8CD}"/>
          </ac:spMkLst>
        </pc:spChg>
        <pc:graphicFrameChg chg="mod ord modGraphic">
          <ac:chgData name="Andreea Porumbel" userId="fa3349a76fdc4bc8" providerId="LiveId" clId="{9D6D154C-8B09-4162-922F-8A8DCA2723CA}" dt="2026-06-21T21:19:32.591" v="1401" actId="26606"/>
          <ac:graphicFrameMkLst>
            <pc:docMk/>
            <pc:sldMk cId="2290902291" sldId="260"/>
            <ac:graphicFrameMk id="40" creationId="{D8615EBA-D775-8853-D140-59B11AB620F6}"/>
          </ac:graphicFrameMkLst>
        </pc:graphicFrameChg>
        <pc:picChg chg="add mod ord">
          <ac:chgData name="Andreea Porumbel" userId="fa3349a76fdc4bc8" providerId="LiveId" clId="{9D6D154C-8B09-4162-922F-8A8DCA2723CA}" dt="2026-06-21T21:19:32.591" v="1401" actId="26606"/>
          <ac:picMkLst>
            <pc:docMk/>
            <pc:sldMk cId="2290902291" sldId="260"/>
            <ac:picMk id="4" creationId="{1CBBA3D2-1419-CE48-E7A2-027FE31C2EB7}"/>
          </ac:picMkLst>
        </pc:picChg>
      </pc:sldChg>
      <pc:sldChg chg="addSp delSp modSp mod setBg setClrOvrMap modNotesTx">
        <pc:chgData name="Andreea Porumbel" userId="fa3349a76fdc4bc8" providerId="LiveId" clId="{9D6D154C-8B09-4162-922F-8A8DCA2723CA}" dt="2026-06-25T01:18:26.177" v="1514" actId="20577"/>
        <pc:sldMkLst>
          <pc:docMk/>
          <pc:sldMk cId="2997020579" sldId="261"/>
        </pc:sldMkLst>
        <pc:spChg chg="mod">
          <ac:chgData name="Andreea Porumbel" userId="fa3349a76fdc4bc8" providerId="LiveId" clId="{9D6D154C-8B09-4162-922F-8A8DCA2723CA}" dt="2026-06-21T21:28:03.553" v="1436" actId="26606"/>
          <ac:spMkLst>
            <pc:docMk/>
            <pc:sldMk cId="2997020579" sldId="261"/>
            <ac:spMk id="2" creationId="{065BAE46-2EC2-7E1D-E8B2-843A201DD213}"/>
          </ac:spMkLst>
        </pc:spChg>
        <pc:graphicFrameChg chg="mod modGraphic">
          <ac:chgData name="Andreea Porumbel" userId="fa3349a76fdc4bc8" providerId="LiveId" clId="{9D6D154C-8B09-4162-922F-8A8DCA2723CA}" dt="2026-06-21T21:28:03.553" v="1436" actId="26606"/>
          <ac:graphicFrameMkLst>
            <pc:docMk/>
            <pc:sldMk cId="2997020579" sldId="261"/>
            <ac:graphicFrameMk id="28" creationId="{D71D7EAF-A79F-4C9C-E6D7-BC428F00920C}"/>
          </ac:graphicFrameMkLst>
        </pc:graphicFrameChg>
        <pc:picChg chg="add">
          <ac:chgData name="Andreea Porumbel" userId="fa3349a76fdc4bc8" providerId="LiveId" clId="{9D6D154C-8B09-4162-922F-8A8DCA2723CA}" dt="2026-06-21T21:28:03.553" v="1436" actId="26606"/>
          <ac:picMkLst>
            <pc:docMk/>
            <pc:sldMk cId="2997020579" sldId="261"/>
            <ac:picMk id="70" creationId="{580723E4-57D7-AC03-318E-D9AE86FCC9E4}"/>
          </ac:picMkLst>
        </pc:picChg>
      </pc:sldChg>
      <pc:sldChg chg="addSp delSp modSp mod setBg setClrOvrMap delDesignElem modNotesTx">
        <pc:chgData name="Andreea Porumbel" userId="fa3349a76fdc4bc8" providerId="LiveId" clId="{9D6D154C-8B09-4162-922F-8A8DCA2723CA}" dt="2026-06-25T01:18:23.641" v="1513" actId="20577"/>
        <pc:sldMkLst>
          <pc:docMk/>
          <pc:sldMk cId="3216763357" sldId="262"/>
        </pc:sldMkLst>
        <pc:spChg chg="mod">
          <ac:chgData name="Andreea Porumbel" userId="fa3349a76fdc4bc8" providerId="LiveId" clId="{9D6D154C-8B09-4162-922F-8A8DCA2723CA}" dt="2026-06-21T21:33:52.209" v="1479" actId="26606"/>
          <ac:spMkLst>
            <pc:docMk/>
            <pc:sldMk cId="3216763357" sldId="262"/>
            <ac:spMk id="2" creationId="{B8207F0D-297F-417F-7D49-86918CBC8777}"/>
          </ac:spMkLst>
        </pc:spChg>
        <pc:spChg chg="add del mod">
          <ac:chgData name="Andreea Porumbel" userId="fa3349a76fdc4bc8" providerId="LiveId" clId="{9D6D154C-8B09-4162-922F-8A8DCA2723CA}" dt="2026-06-24T23:44:51.110" v="1499" actId="20577"/>
          <ac:spMkLst>
            <pc:docMk/>
            <pc:sldMk cId="3216763357" sldId="262"/>
            <ac:spMk id="3" creationId="{E8466931-CE3A-FCD2-B1CB-6AEE71743CF9}"/>
          </ac:spMkLst>
        </pc:spChg>
        <pc:spChg chg="add">
          <ac:chgData name="Andreea Porumbel" userId="fa3349a76fdc4bc8" providerId="LiveId" clId="{9D6D154C-8B09-4162-922F-8A8DCA2723CA}" dt="2026-06-21T21:33:52.223" v="1480" actId="26606"/>
          <ac:spMkLst>
            <pc:docMk/>
            <pc:sldMk cId="3216763357" sldId="262"/>
            <ac:spMk id="39" creationId="{D009D6D5-DAC2-4A8B-A17A-E206B9012D09}"/>
          </ac:spMkLst>
        </pc:spChg>
        <pc:picChg chg="add mod ord">
          <ac:chgData name="Andreea Porumbel" userId="fa3349a76fdc4bc8" providerId="LiveId" clId="{9D6D154C-8B09-4162-922F-8A8DCA2723CA}" dt="2026-06-21T21:33:52.209" v="1479" actId="26606"/>
          <ac:picMkLst>
            <pc:docMk/>
            <pc:sldMk cId="3216763357" sldId="262"/>
            <ac:picMk id="16" creationId="{27EA00F4-3438-8A7E-413A-6CB77B4E197E}"/>
          </ac:picMkLst>
        </pc:picChg>
      </pc:sldChg>
      <pc:sldChg chg="addSp delSp modSp mod setBg setClrOvrMap delDesignElem modNotesTx">
        <pc:chgData name="Andreea Porumbel" userId="fa3349a76fdc4bc8" providerId="LiveId" clId="{9D6D154C-8B09-4162-922F-8A8DCA2723CA}" dt="2026-06-25T01:18:20.808" v="1512" actId="20577"/>
        <pc:sldMkLst>
          <pc:docMk/>
          <pc:sldMk cId="1949248549" sldId="263"/>
        </pc:sldMkLst>
        <pc:spChg chg="mod">
          <ac:chgData name="Andreea Porumbel" userId="fa3349a76fdc4bc8" providerId="LiveId" clId="{9D6D154C-8B09-4162-922F-8A8DCA2723CA}" dt="2026-06-21T21:35:54.441" v="1490" actId="26606"/>
          <ac:spMkLst>
            <pc:docMk/>
            <pc:sldMk cId="1949248549" sldId="263"/>
            <ac:spMk id="2" creationId="{5B0ABFE1-65A0-9BEA-4F71-35CD1A98609C}"/>
          </ac:spMkLst>
        </pc:spChg>
        <pc:spChg chg="add">
          <ac:chgData name="Andreea Porumbel" userId="fa3349a76fdc4bc8" providerId="LiveId" clId="{9D6D154C-8B09-4162-922F-8A8DCA2723CA}" dt="2026-06-21T21:35:54.441" v="1490" actId="26606"/>
          <ac:spMkLst>
            <pc:docMk/>
            <pc:sldMk cId="1949248549" sldId="263"/>
            <ac:spMk id="44" creationId="{955A2079-FA98-4876-80F0-72364A7D2EA4}"/>
          </ac:spMkLst>
        </pc:spChg>
        <pc:graphicFrameChg chg="mod modGraphic">
          <ac:chgData name="Andreea Porumbel" userId="fa3349a76fdc4bc8" providerId="LiveId" clId="{9D6D154C-8B09-4162-922F-8A8DCA2723CA}" dt="2026-06-21T21:35:54.441" v="1490" actId="26606"/>
          <ac:graphicFrameMkLst>
            <pc:docMk/>
            <pc:sldMk cId="1949248549" sldId="263"/>
            <ac:graphicFrameMk id="5" creationId="{C761BE68-E13B-A470-FD5F-CD0297D1721E}"/>
          </ac:graphicFrameMkLst>
        </pc:graphicFrameChg>
      </pc:sldChg>
      <pc:sldChg chg="modSp mod modNotesTx">
        <pc:chgData name="Andreea Porumbel" userId="fa3349a76fdc4bc8" providerId="LiveId" clId="{9D6D154C-8B09-4162-922F-8A8DCA2723CA}" dt="2026-06-25T01:18:17.936" v="1511" actId="20577"/>
        <pc:sldMkLst>
          <pc:docMk/>
          <pc:sldMk cId="1261055632" sldId="264"/>
        </pc:sldMkLst>
        <pc:spChg chg="mod">
          <ac:chgData name="Andreea Porumbel" userId="fa3349a76fdc4bc8" providerId="LiveId" clId="{9D6D154C-8B09-4162-922F-8A8DCA2723CA}" dt="2026-06-21T20:59:18.307" v="1251"/>
          <ac:spMkLst>
            <pc:docMk/>
            <pc:sldMk cId="1261055632" sldId="264"/>
            <ac:spMk id="2" creationId="{ABB7774F-B5B4-A49F-3B29-187E8D68503E}"/>
          </ac:spMkLst>
        </pc:spChg>
        <pc:graphicFrameChg chg="mod modGraphic">
          <ac:chgData name="Andreea Porumbel" userId="fa3349a76fdc4bc8" providerId="LiveId" clId="{9D6D154C-8B09-4162-922F-8A8DCA2723CA}" dt="2026-06-21T21:36:38.137" v="1492"/>
          <ac:graphicFrameMkLst>
            <pc:docMk/>
            <pc:sldMk cId="1261055632" sldId="264"/>
            <ac:graphicFrameMk id="17" creationId="{0E20337B-2D1C-B90C-DA3A-7D7EB9272DC0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85AAD8-FD28-42C1-B3E5-73D72E60AA05}" type="doc">
      <dgm:prSet loTypeId="urn:microsoft.com/office/officeart/2005/8/layout/vList2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BA135E0-7BD4-48DC-ADFE-1E1650E31616}">
      <dgm:prSet/>
      <dgm:spPr/>
      <dgm:t>
        <a:bodyPr/>
        <a:lstStyle/>
        <a:p>
          <a:pPr>
            <a:buNone/>
          </a:pPr>
          <a:r>
            <a:rPr lang="en-GB" b="1"/>
            <a:t>Target Population:</a:t>
          </a:r>
          <a:r>
            <a:rPr lang="en-GB"/>
            <a:t> Store and department managers at Marks and Spencer in the UK. </a:t>
          </a:r>
        </a:p>
      </dgm:t>
    </dgm:pt>
    <dgm:pt modelId="{0D72DBFF-CFB4-4DAC-8DFC-84121CD2145F}" type="parTrans" cxnId="{1AA66905-BB91-4EEE-B2E7-489BEE192035}">
      <dgm:prSet/>
      <dgm:spPr/>
      <dgm:t>
        <a:bodyPr/>
        <a:lstStyle/>
        <a:p>
          <a:endParaRPr lang="en-GB"/>
        </a:p>
      </dgm:t>
    </dgm:pt>
    <dgm:pt modelId="{F5E2F2D8-B8B2-46DC-9692-3DEEE49B572D}" type="sibTrans" cxnId="{1AA66905-BB91-4EEE-B2E7-489BEE192035}">
      <dgm:prSet/>
      <dgm:spPr/>
      <dgm:t>
        <a:bodyPr/>
        <a:lstStyle/>
        <a:p>
          <a:endParaRPr lang="en-GB"/>
        </a:p>
      </dgm:t>
    </dgm:pt>
    <dgm:pt modelId="{3EC2BB41-F2A7-4A72-815B-D51B596290A8}">
      <dgm:prSet/>
      <dgm:spPr/>
      <dgm:t>
        <a:bodyPr/>
        <a:lstStyle/>
        <a:p>
          <a:pPr>
            <a:buNone/>
          </a:pPr>
          <a:r>
            <a:rPr lang="en-GB" b="1"/>
            <a:t>Sampling Technique:</a:t>
          </a:r>
          <a:r>
            <a:rPr lang="en-GB"/>
            <a:t> Purposive sampling (non-probability) – selecting 5 specific managers with direct AI experience (Saunders et al. 2023). </a:t>
          </a:r>
        </a:p>
      </dgm:t>
    </dgm:pt>
    <dgm:pt modelId="{34681259-B40E-463C-A460-F15B261339E5}" type="parTrans" cxnId="{7612ADA7-F51D-423C-B21D-D21DE9AF5C44}">
      <dgm:prSet/>
      <dgm:spPr/>
      <dgm:t>
        <a:bodyPr/>
        <a:lstStyle/>
        <a:p>
          <a:endParaRPr lang="en-GB"/>
        </a:p>
      </dgm:t>
    </dgm:pt>
    <dgm:pt modelId="{2BCD547E-F63C-4788-AB07-FE71618F4B7F}" type="sibTrans" cxnId="{7612ADA7-F51D-423C-B21D-D21DE9AF5C44}">
      <dgm:prSet/>
      <dgm:spPr/>
      <dgm:t>
        <a:bodyPr/>
        <a:lstStyle/>
        <a:p>
          <a:endParaRPr lang="en-GB"/>
        </a:p>
      </dgm:t>
    </dgm:pt>
    <dgm:pt modelId="{66C762D1-A809-4DC9-BC83-95588B35ADF0}">
      <dgm:prSet/>
      <dgm:spPr/>
      <dgm:t>
        <a:bodyPr/>
        <a:lstStyle/>
        <a:p>
          <a:pPr>
            <a:buNone/>
          </a:pPr>
          <a:r>
            <a:rPr lang="en-GB" b="1"/>
            <a:t>Data Analysis:</a:t>
          </a:r>
          <a:r>
            <a:rPr lang="en-GB"/>
            <a:t> Thematic analysis to transcribe, code, and identify repeating concepts (Ahmed et al. 2025). </a:t>
          </a:r>
        </a:p>
      </dgm:t>
    </dgm:pt>
    <dgm:pt modelId="{C05DE640-C6B2-4175-8DF2-59EBBDF19855}" type="parTrans" cxnId="{3DE087A9-3899-477A-B145-CE4E73B8F6C3}">
      <dgm:prSet/>
      <dgm:spPr/>
      <dgm:t>
        <a:bodyPr/>
        <a:lstStyle/>
        <a:p>
          <a:endParaRPr lang="en-GB"/>
        </a:p>
      </dgm:t>
    </dgm:pt>
    <dgm:pt modelId="{5502B5D9-ACCF-4801-B768-BC729A198BEF}" type="sibTrans" cxnId="{3DE087A9-3899-477A-B145-CE4E73B8F6C3}">
      <dgm:prSet/>
      <dgm:spPr/>
      <dgm:t>
        <a:bodyPr/>
        <a:lstStyle/>
        <a:p>
          <a:endParaRPr lang="en-GB"/>
        </a:p>
      </dgm:t>
    </dgm:pt>
    <dgm:pt modelId="{BA2C81A6-8741-4AF1-A1DF-6FC00417424F}">
      <dgm:prSet/>
      <dgm:spPr/>
      <dgm:t>
        <a:bodyPr/>
        <a:lstStyle/>
        <a:p>
          <a:pPr>
            <a:buNone/>
          </a:pPr>
          <a:r>
            <a:rPr lang="en-GB" b="1"/>
            <a:t>Research Quality:</a:t>
          </a:r>
          <a:r>
            <a:rPr lang="en-GB"/>
            <a:t> Ensuring reliability through consistent questions and validity by capturing true store routines (Saunders et al. 2023). </a:t>
          </a:r>
        </a:p>
      </dgm:t>
    </dgm:pt>
    <dgm:pt modelId="{459C99DC-D660-49EC-A449-2C46F40C1D6C}" type="parTrans" cxnId="{C25217EE-581C-470A-8458-BBDFF57D0F0B}">
      <dgm:prSet/>
      <dgm:spPr/>
      <dgm:t>
        <a:bodyPr/>
        <a:lstStyle/>
        <a:p>
          <a:endParaRPr lang="en-GB"/>
        </a:p>
      </dgm:t>
    </dgm:pt>
    <dgm:pt modelId="{DEFBE1D2-8137-48AA-983E-60718BA17CDA}" type="sibTrans" cxnId="{C25217EE-581C-470A-8458-BBDFF57D0F0B}">
      <dgm:prSet/>
      <dgm:spPr/>
      <dgm:t>
        <a:bodyPr/>
        <a:lstStyle/>
        <a:p>
          <a:endParaRPr lang="en-GB"/>
        </a:p>
      </dgm:t>
    </dgm:pt>
    <dgm:pt modelId="{5DFEAEFF-8AA0-4267-91C7-9DFC4B033D67}" type="pres">
      <dgm:prSet presAssocID="{F385AAD8-FD28-42C1-B3E5-73D72E60AA05}" presName="linear" presStyleCnt="0">
        <dgm:presLayoutVars>
          <dgm:animLvl val="lvl"/>
          <dgm:resizeHandles val="exact"/>
        </dgm:presLayoutVars>
      </dgm:prSet>
      <dgm:spPr/>
    </dgm:pt>
    <dgm:pt modelId="{59B4843A-E8A8-4B75-9305-5107385C17EE}" type="pres">
      <dgm:prSet presAssocID="{CBA135E0-7BD4-48DC-ADFE-1E1650E3161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04F292A-BA74-4831-BFAD-823E7C31E32A}" type="pres">
      <dgm:prSet presAssocID="{F5E2F2D8-B8B2-46DC-9692-3DEEE49B572D}" presName="spacer" presStyleCnt="0"/>
      <dgm:spPr/>
    </dgm:pt>
    <dgm:pt modelId="{19567A87-75B4-4BE2-9CA3-C5FC8C49DC7B}" type="pres">
      <dgm:prSet presAssocID="{3EC2BB41-F2A7-4A72-815B-D51B596290A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1771AA5-319B-4EC1-8AEA-86F187E157DA}" type="pres">
      <dgm:prSet presAssocID="{2BCD547E-F63C-4788-AB07-FE71618F4B7F}" presName="spacer" presStyleCnt="0"/>
      <dgm:spPr/>
    </dgm:pt>
    <dgm:pt modelId="{79C19DFC-7C53-4B60-9653-D4B16E2D5DEC}" type="pres">
      <dgm:prSet presAssocID="{66C762D1-A809-4DC9-BC83-95588B35ADF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885B177-F486-4EE3-AAB3-985F89FFFDE6}" type="pres">
      <dgm:prSet presAssocID="{5502B5D9-ACCF-4801-B768-BC729A198BEF}" presName="spacer" presStyleCnt="0"/>
      <dgm:spPr/>
    </dgm:pt>
    <dgm:pt modelId="{45948B26-16B0-4F74-8C3E-3018D566B962}" type="pres">
      <dgm:prSet presAssocID="{BA2C81A6-8741-4AF1-A1DF-6FC00417424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AA66905-BB91-4EEE-B2E7-489BEE192035}" srcId="{F385AAD8-FD28-42C1-B3E5-73D72E60AA05}" destId="{CBA135E0-7BD4-48DC-ADFE-1E1650E31616}" srcOrd="0" destOrd="0" parTransId="{0D72DBFF-CFB4-4DAC-8DFC-84121CD2145F}" sibTransId="{F5E2F2D8-B8B2-46DC-9692-3DEEE49B572D}"/>
    <dgm:cxn modelId="{3E51E519-CED0-4602-9FEC-11339181519D}" type="presOf" srcId="{3EC2BB41-F2A7-4A72-815B-D51B596290A8}" destId="{19567A87-75B4-4BE2-9CA3-C5FC8C49DC7B}" srcOrd="0" destOrd="0" presId="urn:microsoft.com/office/officeart/2005/8/layout/vList2"/>
    <dgm:cxn modelId="{7A75B770-ABBF-41CF-9453-D1FFABEAAFF6}" type="presOf" srcId="{BA2C81A6-8741-4AF1-A1DF-6FC00417424F}" destId="{45948B26-16B0-4F74-8C3E-3018D566B962}" srcOrd="0" destOrd="0" presId="urn:microsoft.com/office/officeart/2005/8/layout/vList2"/>
    <dgm:cxn modelId="{7AFB879C-A794-44B5-A279-D4AE939F9301}" type="presOf" srcId="{66C762D1-A809-4DC9-BC83-95588B35ADF0}" destId="{79C19DFC-7C53-4B60-9653-D4B16E2D5DEC}" srcOrd="0" destOrd="0" presId="urn:microsoft.com/office/officeart/2005/8/layout/vList2"/>
    <dgm:cxn modelId="{7612ADA7-F51D-423C-B21D-D21DE9AF5C44}" srcId="{F385AAD8-FD28-42C1-B3E5-73D72E60AA05}" destId="{3EC2BB41-F2A7-4A72-815B-D51B596290A8}" srcOrd="1" destOrd="0" parTransId="{34681259-B40E-463C-A460-F15B261339E5}" sibTransId="{2BCD547E-F63C-4788-AB07-FE71618F4B7F}"/>
    <dgm:cxn modelId="{3DE087A9-3899-477A-B145-CE4E73B8F6C3}" srcId="{F385AAD8-FD28-42C1-B3E5-73D72E60AA05}" destId="{66C762D1-A809-4DC9-BC83-95588B35ADF0}" srcOrd="2" destOrd="0" parTransId="{C05DE640-C6B2-4175-8DF2-59EBBDF19855}" sibTransId="{5502B5D9-ACCF-4801-B768-BC729A198BEF}"/>
    <dgm:cxn modelId="{5127FDC3-BA31-4CB8-A250-3E8FB98891B8}" type="presOf" srcId="{F385AAD8-FD28-42C1-B3E5-73D72E60AA05}" destId="{5DFEAEFF-8AA0-4267-91C7-9DFC4B033D67}" srcOrd="0" destOrd="0" presId="urn:microsoft.com/office/officeart/2005/8/layout/vList2"/>
    <dgm:cxn modelId="{60CC9BC8-29D6-418E-8A20-43E64D3F7346}" type="presOf" srcId="{CBA135E0-7BD4-48DC-ADFE-1E1650E31616}" destId="{59B4843A-E8A8-4B75-9305-5107385C17EE}" srcOrd="0" destOrd="0" presId="urn:microsoft.com/office/officeart/2005/8/layout/vList2"/>
    <dgm:cxn modelId="{C25217EE-581C-470A-8458-BBDFF57D0F0B}" srcId="{F385AAD8-FD28-42C1-B3E5-73D72E60AA05}" destId="{BA2C81A6-8741-4AF1-A1DF-6FC00417424F}" srcOrd="3" destOrd="0" parTransId="{459C99DC-D660-49EC-A449-2C46F40C1D6C}" sibTransId="{DEFBE1D2-8137-48AA-983E-60718BA17CDA}"/>
    <dgm:cxn modelId="{6B5BBFB8-5742-4A2F-96E0-C76E1F134D5B}" type="presParOf" srcId="{5DFEAEFF-8AA0-4267-91C7-9DFC4B033D67}" destId="{59B4843A-E8A8-4B75-9305-5107385C17EE}" srcOrd="0" destOrd="0" presId="urn:microsoft.com/office/officeart/2005/8/layout/vList2"/>
    <dgm:cxn modelId="{68BB7FBF-1B3A-4D21-B715-4073E4AB854A}" type="presParOf" srcId="{5DFEAEFF-8AA0-4267-91C7-9DFC4B033D67}" destId="{E04F292A-BA74-4831-BFAD-823E7C31E32A}" srcOrd="1" destOrd="0" presId="urn:microsoft.com/office/officeart/2005/8/layout/vList2"/>
    <dgm:cxn modelId="{3D885262-A067-4ED2-8DAF-F8B3866AB8AF}" type="presParOf" srcId="{5DFEAEFF-8AA0-4267-91C7-9DFC4B033D67}" destId="{19567A87-75B4-4BE2-9CA3-C5FC8C49DC7B}" srcOrd="2" destOrd="0" presId="urn:microsoft.com/office/officeart/2005/8/layout/vList2"/>
    <dgm:cxn modelId="{CE4D6150-E3DF-4317-976E-E7F7CAD43B00}" type="presParOf" srcId="{5DFEAEFF-8AA0-4267-91C7-9DFC4B033D67}" destId="{71771AA5-319B-4EC1-8AEA-86F187E157DA}" srcOrd="3" destOrd="0" presId="urn:microsoft.com/office/officeart/2005/8/layout/vList2"/>
    <dgm:cxn modelId="{992AFFA7-C68A-42A8-91EF-8FF7268394C6}" type="presParOf" srcId="{5DFEAEFF-8AA0-4267-91C7-9DFC4B033D67}" destId="{79C19DFC-7C53-4B60-9653-D4B16E2D5DEC}" srcOrd="4" destOrd="0" presId="urn:microsoft.com/office/officeart/2005/8/layout/vList2"/>
    <dgm:cxn modelId="{960047C2-EFC0-4E5B-BBB0-4E025D3FEC95}" type="presParOf" srcId="{5DFEAEFF-8AA0-4267-91C7-9DFC4B033D67}" destId="{2885B177-F486-4EE3-AAB3-985F89FFFDE6}" srcOrd="5" destOrd="0" presId="urn:microsoft.com/office/officeart/2005/8/layout/vList2"/>
    <dgm:cxn modelId="{0C246385-24C2-4C82-9D97-783516E1E972}" type="presParOf" srcId="{5DFEAEFF-8AA0-4267-91C7-9DFC4B033D67}" destId="{45948B26-16B0-4F74-8C3E-3018D566B96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5BE224-84BC-4CC0-96D6-7718D15AB66C}" type="doc">
      <dgm:prSet loTypeId="urn:microsoft.com/office/officeart/2008/layout/Lined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B8B7D7FC-76A6-4FC8-B82F-97C7DFC7D047}">
      <dgm:prSet/>
      <dgm:spPr/>
      <dgm:t>
        <a:bodyPr/>
        <a:lstStyle/>
        <a:p>
          <a:r>
            <a:rPr lang="en-GB" b="1"/>
            <a:t>Informed Consent:</a:t>
          </a:r>
          <a:r>
            <a:rPr lang="en-GB"/>
            <a:t> Prior to interviews, all participants receive an explicit information sheet (Nii Laryeafio and Ogbewe, 2023). </a:t>
          </a:r>
          <a:endParaRPr lang="en-US"/>
        </a:p>
      </dgm:t>
    </dgm:pt>
    <dgm:pt modelId="{6C4023E3-2A8B-4DED-AF33-EF9787B0EDDD}" type="parTrans" cxnId="{C766A8F7-BB4B-4C95-B745-2CE2AC94A9F2}">
      <dgm:prSet/>
      <dgm:spPr/>
      <dgm:t>
        <a:bodyPr/>
        <a:lstStyle/>
        <a:p>
          <a:endParaRPr lang="en-US"/>
        </a:p>
      </dgm:t>
    </dgm:pt>
    <dgm:pt modelId="{7513A2CD-626F-40A7-99F0-3D109C9346B1}" type="sibTrans" cxnId="{C766A8F7-BB4B-4C95-B745-2CE2AC94A9F2}">
      <dgm:prSet/>
      <dgm:spPr/>
      <dgm:t>
        <a:bodyPr/>
        <a:lstStyle/>
        <a:p>
          <a:endParaRPr lang="en-US"/>
        </a:p>
      </dgm:t>
    </dgm:pt>
    <dgm:pt modelId="{953193A4-070A-4E14-B5DE-EBA3F28CE785}">
      <dgm:prSet/>
      <dgm:spPr/>
      <dgm:t>
        <a:bodyPr/>
        <a:lstStyle/>
        <a:p>
          <a:r>
            <a:rPr lang="en-GB" b="1"/>
            <a:t>Voluntary Participation:</a:t>
          </a:r>
          <a:r>
            <a:rPr lang="en-GB"/>
            <a:t> Joining the project is entirely optional; participants can withdraw at any time. </a:t>
          </a:r>
          <a:endParaRPr lang="en-US"/>
        </a:p>
      </dgm:t>
    </dgm:pt>
    <dgm:pt modelId="{B60583EC-0F69-422D-AE44-C5B9F676B154}" type="parTrans" cxnId="{338BD816-48C3-406E-B2CE-8F59D803EDE6}">
      <dgm:prSet/>
      <dgm:spPr/>
      <dgm:t>
        <a:bodyPr/>
        <a:lstStyle/>
        <a:p>
          <a:endParaRPr lang="en-US"/>
        </a:p>
      </dgm:t>
    </dgm:pt>
    <dgm:pt modelId="{71AE761A-0E7E-4B4A-A631-C919EC636803}" type="sibTrans" cxnId="{338BD816-48C3-406E-B2CE-8F59D803EDE6}">
      <dgm:prSet/>
      <dgm:spPr/>
      <dgm:t>
        <a:bodyPr/>
        <a:lstStyle/>
        <a:p>
          <a:endParaRPr lang="en-US"/>
        </a:p>
      </dgm:t>
    </dgm:pt>
    <dgm:pt modelId="{47575CEE-2719-48A9-8353-14A44E83FE80}">
      <dgm:prSet/>
      <dgm:spPr/>
      <dgm:t>
        <a:bodyPr/>
        <a:lstStyle/>
        <a:p>
          <a:r>
            <a:rPr lang="en-GB" b="1"/>
            <a:t>Institutional Compliance:</a:t>
          </a:r>
          <a:r>
            <a:rPr lang="en-GB"/>
            <a:t> Strictly following the official University of Wales Trinity Saint David ethical guidelines. </a:t>
          </a:r>
          <a:endParaRPr lang="en-US"/>
        </a:p>
      </dgm:t>
    </dgm:pt>
    <dgm:pt modelId="{96DF83F3-BF09-45A2-B28A-9813481892F6}" type="parTrans" cxnId="{B51D5F1E-14E1-4321-9D81-3E9444A118D6}">
      <dgm:prSet/>
      <dgm:spPr/>
      <dgm:t>
        <a:bodyPr/>
        <a:lstStyle/>
        <a:p>
          <a:endParaRPr lang="en-US"/>
        </a:p>
      </dgm:t>
    </dgm:pt>
    <dgm:pt modelId="{7A6B65D5-53C4-4D63-BAB5-43737BC63764}" type="sibTrans" cxnId="{B51D5F1E-14E1-4321-9D81-3E9444A118D6}">
      <dgm:prSet/>
      <dgm:spPr/>
      <dgm:t>
        <a:bodyPr/>
        <a:lstStyle/>
        <a:p>
          <a:endParaRPr lang="en-US"/>
        </a:p>
      </dgm:t>
    </dgm:pt>
    <dgm:pt modelId="{2AC3005B-782B-4309-ABBD-E1960B44DE7B}" type="pres">
      <dgm:prSet presAssocID="{FB5BE224-84BC-4CC0-96D6-7718D15AB66C}" presName="vert0" presStyleCnt="0">
        <dgm:presLayoutVars>
          <dgm:dir/>
          <dgm:animOne val="branch"/>
          <dgm:animLvl val="lvl"/>
        </dgm:presLayoutVars>
      </dgm:prSet>
      <dgm:spPr/>
    </dgm:pt>
    <dgm:pt modelId="{8C745E1A-0CA5-4FD5-877E-1E09F0EAD0BC}" type="pres">
      <dgm:prSet presAssocID="{B8B7D7FC-76A6-4FC8-B82F-97C7DFC7D047}" presName="thickLine" presStyleLbl="alignNode1" presStyleIdx="0" presStyleCnt="3"/>
      <dgm:spPr/>
    </dgm:pt>
    <dgm:pt modelId="{B5ACBF7F-D153-4CEB-802C-4D16ACD054E6}" type="pres">
      <dgm:prSet presAssocID="{B8B7D7FC-76A6-4FC8-B82F-97C7DFC7D047}" presName="horz1" presStyleCnt="0"/>
      <dgm:spPr/>
    </dgm:pt>
    <dgm:pt modelId="{E3F87E75-B9C0-4837-A3BA-590CA1D7CFC2}" type="pres">
      <dgm:prSet presAssocID="{B8B7D7FC-76A6-4FC8-B82F-97C7DFC7D047}" presName="tx1" presStyleLbl="revTx" presStyleIdx="0" presStyleCnt="3"/>
      <dgm:spPr/>
    </dgm:pt>
    <dgm:pt modelId="{DA6E33BE-7AC8-4378-BABE-DCC34B675E0A}" type="pres">
      <dgm:prSet presAssocID="{B8B7D7FC-76A6-4FC8-B82F-97C7DFC7D047}" presName="vert1" presStyleCnt="0"/>
      <dgm:spPr/>
    </dgm:pt>
    <dgm:pt modelId="{8297C3AB-5CAE-46DC-9634-9DE2ECE2D0DC}" type="pres">
      <dgm:prSet presAssocID="{953193A4-070A-4E14-B5DE-EBA3F28CE785}" presName="thickLine" presStyleLbl="alignNode1" presStyleIdx="1" presStyleCnt="3"/>
      <dgm:spPr/>
    </dgm:pt>
    <dgm:pt modelId="{ED67FBB2-CA52-4BA9-B5DD-4E29601CA6F8}" type="pres">
      <dgm:prSet presAssocID="{953193A4-070A-4E14-B5DE-EBA3F28CE785}" presName="horz1" presStyleCnt="0"/>
      <dgm:spPr/>
    </dgm:pt>
    <dgm:pt modelId="{CAFDDEC4-1007-4FB6-95EC-087AF7113BFE}" type="pres">
      <dgm:prSet presAssocID="{953193A4-070A-4E14-B5DE-EBA3F28CE785}" presName="tx1" presStyleLbl="revTx" presStyleIdx="1" presStyleCnt="3"/>
      <dgm:spPr/>
    </dgm:pt>
    <dgm:pt modelId="{577DC075-EBF4-4550-94BF-0EE73BA47C23}" type="pres">
      <dgm:prSet presAssocID="{953193A4-070A-4E14-B5DE-EBA3F28CE785}" presName="vert1" presStyleCnt="0"/>
      <dgm:spPr/>
    </dgm:pt>
    <dgm:pt modelId="{B6B1D245-7AD6-4B4D-BE2E-C5E7EEBD9688}" type="pres">
      <dgm:prSet presAssocID="{47575CEE-2719-48A9-8353-14A44E83FE80}" presName="thickLine" presStyleLbl="alignNode1" presStyleIdx="2" presStyleCnt="3"/>
      <dgm:spPr/>
    </dgm:pt>
    <dgm:pt modelId="{392B2517-C6F2-4DE5-BF34-565AFF1F785C}" type="pres">
      <dgm:prSet presAssocID="{47575CEE-2719-48A9-8353-14A44E83FE80}" presName="horz1" presStyleCnt="0"/>
      <dgm:spPr/>
    </dgm:pt>
    <dgm:pt modelId="{8690E133-4581-4C6B-831F-329E3F95023F}" type="pres">
      <dgm:prSet presAssocID="{47575CEE-2719-48A9-8353-14A44E83FE80}" presName="tx1" presStyleLbl="revTx" presStyleIdx="2" presStyleCnt="3"/>
      <dgm:spPr/>
    </dgm:pt>
    <dgm:pt modelId="{EBD94A94-888B-4791-A96A-DDEA3A018EF5}" type="pres">
      <dgm:prSet presAssocID="{47575CEE-2719-48A9-8353-14A44E83FE80}" presName="vert1" presStyleCnt="0"/>
      <dgm:spPr/>
    </dgm:pt>
  </dgm:ptLst>
  <dgm:cxnLst>
    <dgm:cxn modelId="{338BD816-48C3-406E-B2CE-8F59D803EDE6}" srcId="{FB5BE224-84BC-4CC0-96D6-7718D15AB66C}" destId="{953193A4-070A-4E14-B5DE-EBA3F28CE785}" srcOrd="1" destOrd="0" parTransId="{B60583EC-0F69-422D-AE44-C5B9F676B154}" sibTransId="{71AE761A-0E7E-4B4A-A631-C919EC636803}"/>
    <dgm:cxn modelId="{B51D5F1E-14E1-4321-9D81-3E9444A118D6}" srcId="{FB5BE224-84BC-4CC0-96D6-7718D15AB66C}" destId="{47575CEE-2719-48A9-8353-14A44E83FE80}" srcOrd="2" destOrd="0" parTransId="{96DF83F3-BF09-45A2-B28A-9813481892F6}" sibTransId="{7A6B65D5-53C4-4D63-BAB5-43737BC63764}"/>
    <dgm:cxn modelId="{751CBE26-840E-492A-A885-DA5D34138BD4}" type="presOf" srcId="{B8B7D7FC-76A6-4FC8-B82F-97C7DFC7D047}" destId="{E3F87E75-B9C0-4837-A3BA-590CA1D7CFC2}" srcOrd="0" destOrd="0" presId="urn:microsoft.com/office/officeart/2008/layout/LinedList"/>
    <dgm:cxn modelId="{8CB2A6A5-27C0-41EA-BA69-BEFF166AC739}" type="presOf" srcId="{FB5BE224-84BC-4CC0-96D6-7718D15AB66C}" destId="{2AC3005B-782B-4309-ABBD-E1960B44DE7B}" srcOrd="0" destOrd="0" presId="urn:microsoft.com/office/officeart/2008/layout/LinedList"/>
    <dgm:cxn modelId="{2B50C5C5-5871-4A3A-B3D2-EBE5F19AF3BE}" type="presOf" srcId="{47575CEE-2719-48A9-8353-14A44E83FE80}" destId="{8690E133-4581-4C6B-831F-329E3F95023F}" srcOrd="0" destOrd="0" presId="urn:microsoft.com/office/officeart/2008/layout/LinedList"/>
    <dgm:cxn modelId="{474160E2-68EE-443B-8D26-D4D3D109BA79}" type="presOf" srcId="{953193A4-070A-4E14-B5DE-EBA3F28CE785}" destId="{CAFDDEC4-1007-4FB6-95EC-087AF7113BFE}" srcOrd="0" destOrd="0" presId="urn:microsoft.com/office/officeart/2008/layout/LinedList"/>
    <dgm:cxn modelId="{C766A8F7-BB4B-4C95-B745-2CE2AC94A9F2}" srcId="{FB5BE224-84BC-4CC0-96D6-7718D15AB66C}" destId="{B8B7D7FC-76A6-4FC8-B82F-97C7DFC7D047}" srcOrd="0" destOrd="0" parTransId="{6C4023E3-2A8B-4DED-AF33-EF9787B0EDDD}" sibTransId="{7513A2CD-626F-40A7-99F0-3D109C9346B1}"/>
    <dgm:cxn modelId="{16B0E4F8-806D-47A0-B8CD-27FE9567328D}" type="presParOf" srcId="{2AC3005B-782B-4309-ABBD-E1960B44DE7B}" destId="{8C745E1A-0CA5-4FD5-877E-1E09F0EAD0BC}" srcOrd="0" destOrd="0" presId="urn:microsoft.com/office/officeart/2008/layout/LinedList"/>
    <dgm:cxn modelId="{928A5BE8-745E-4445-A39C-A48741329A08}" type="presParOf" srcId="{2AC3005B-782B-4309-ABBD-E1960B44DE7B}" destId="{B5ACBF7F-D153-4CEB-802C-4D16ACD054E6}" srcOrd="1" destOrd="0" presId="urn:microsoft.com/office/officeart/2008/layout/LinedList"/>
    <dgm:cxn modelId="{2D875644-5239-4767-ACEA-EDF0C34E0782}" type="presParOf" srcId="{B5ACBF7F-D153-4CEB-802C-4D16ACD054E6}" destId="{E3F87E75-B9C0-4837-A3BA-590CA1D7CFC2}" srcOrd="0" destOrd="0" presId="urn:microsoft.com/office/officeart/2008/layout/LinedList"/>
    <dgm:cxn modelId="{CC827D47-6E7B-4ADA-8617-3028A4E69390}" type="presParOf" srcId="{B5ACBF7F-D153-4CEB-802C-4D16ACD054E6}" destId="{DA6E33BE-7AC8-4378-BABE-DCC34B675E0A}" srcOrd="1" destOrd="0" presId="urn:microsoft.com/office/officeart/2008/layout/LinedList"/>
    <dgm:cxn modelId="{A19D5B97-09EF-4DF9-A612-670059F2DA25}" type="presParOf" srcId="{2AC3005B-782B-4309-ABBD-E1960B44DE7B}" destId="{8297C3AB-5CAE-46DC-9634-9DE2ECE2D0DC}" srcOrd="2" destOrd="0" presId="urn:microsoft.com/office/officeart/2008/layout/LinedList"/>
    <dgm:cxn modelId="{DC9F111C-45E0-4D13-869E-9C40A6D33A0B}" type="presParOf" srcId="{2AC3005B-782B-4309-ABBD-E1960B44DE7B}" destId="{ED67FBB2-CA52-4BA9-B5DD-4E29601CA6F8}" srcOrd="3" destOrd="0" presId="urn:microsoft.com/office/officeart/2008/layout/LinedList"/>
    <dgm:cxn modelId="{566AC4E7-9ABF-47CD-8CD0-13F937894063}" type="presParOf" srcId="{ED67FBB2-CA52-4BA9-B5DD-4E29601CA6F8}" destId="{CAFDDEC4-1007-4FB6-95EC-087AF7113BFE}" srcOrd="0" destOrd="0" presId="urn:microsoft.com/office/officeart/2008/layout/LinedList"/>
    <dgm:cxn modelId="{BCF2CEBB-E18E-46AB-965D-A0151F676C48}" type="presParOf" srcId="{ED67FBB2-CA52-4BA9-B5DD-4E29601CA6F8}" destId="{577DC075-EBF4-4550-94BF-0EE73BA47C23}" srcOrd="1" destOrd="0" presId="urn:microsoft.com/office/officeart/2008/layout/LinedList"/>
    <dgm:cxn modelId="{C2C7EA03-6698-4523-897A-FDF4F836086F}" type="presParOf" srcId="{2AC3005B-782B-4309-ABBD-E1960B44DE7B}" destId="{B6B1D245-7AD6-4B4D-BE2E-C5E7EEBD9688}" srcOrd="4" destOrd="0" presId="urn:microsoft.com/office/officeart/2008/layout/LinedList"/>
    <dgm:cxn modelId="{2768C61F-6557-4B21-828E-EBDABC1A50B6}" type="presParOf" srcId="{2AC3005B-782B-4309-ABBD-E1960B44DE7B}" destId="{392B2517-C6F2-4DE5-BF34-565AFF1F785C}" srcOrd="5" destOrd="0" presId="urn:microsoft.com/office/officeart/2008/layout/LinedList"/>
    <dgm:cxn modelId="{5AB9521B-A2F5-4C1B-BA80-8958E6DFD414}" type="presParOf" srcId="{392B2517-C6F2-4DE5-BF34-565AFF1F785C}" destId="{8690E133-4581-4C6B-831F-329E3F95023F}" srcOrd="0" destOrd="0" presId="urn:microsoft.com/office/officeart/2008/layout/LinedList"/>
    <dgm:cxn modelId="{91FADB80-474A-4D78-9CC8-F5C466C6D3C1}" type="presParOf" srcId="{392B2517-C6F2-4DE5-BF34-565AFF1F785C}" destId="{EBD94A94-888B-4791-A96A-DDEA3A018EF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7458EA-898C-49B4-8E89-C866674AB638}" type="doc">
      <dgm:prSet loTypeId="urn:microsoft.com/office/officeart/2005/8/layout/hierarchy1" loCatId="hierarchy" qsTypeId="urn:microsoft.com/office/officeart/2005/8/quickstyle/simple5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6DF81A9-8073-4F93-BA74-AF0A985858F8}">
      <dgm:prSet/>
      <dgm:spPr/>
      <dgm:t>
        <a:bodyPr/>
        <a:lstStyle/>
        <a:p>
          <a:pPr>
            <a:buNone/>
          </a:pPr>
          <a:r>
            <a:rPr lang="en-GB" b="1"/>
            <a:t>Anonymity:</a:t>
          </a:r>
          <a:r>
            <a:rPr lang="en-GB"/>
            <a:t> No real personal names or specific store locations will be published in the report. </a:t>
          </a:r>
        </a:p>
      </dgm:t>
    </dgm:pt>
    <dgm:pt modelId="{91385D48-8EA6-460E-BACE-61B9BE88228C}" type="parTrans" cxnId="{7DBFF5DF-9E14-4A37-954E-1A9045AA3B17}">
      <dgm:prSet/>
      <dgm:spPr/>
      <dgm:t>
        <a:bodyPr/>
        <a:lstStyle/>
        <a:p>
          <a:endParaRPr lang="en-GB"/>
        </a:p>
      </dgm:t>
    </dgm:pt>
    <dgm:pt modelId="{98CBC02B-7BE8-4601-A494-DA2E443D0623}" type="sibTrans" cxnId="{7DBFF5DF-9E14-4A37-954E-1A9045AA3B17}">
      <dgm:prSet/>
      <dgm:spPr/>
      <dgm:t>
        <a:bodyPr/>
        <a:lstStyle/>
        <a:p>
          <a:endParaRPr lang="en-GB"/>
        </a:p>
      </dgm:t>
    </dgm:pt>
    <dgm:pt modelId="{03F49A0A-9246-43CD-A885-D403F7EC7205}">
      <dgm:prSet/>
      <dgm:spPr/>
      <dgm:t>
        <a:bodyPr/>
        <a:lstStyle/>
        <a:p>
          <a:pPr>
            <a:buNone/>
          </a:pPr>
          <a:r>
            <a:rPr lang="en-GB" b="1"/>
            <a:t>Confidentiality:</a:t>
          </a:r>
          <a:r>
            <a:rPr lang="en-GB"/>
            <a:t> Managers are safely referenced using codes like Manager 1 and Manager 2 (Upenn, 2024). </a:t>
          </a:r>
        </a:p>
      </dgm:t>
    </dgm:pt>
    <dgm:pt modelId="{D4E64A6F-92F4-4AEA-AF91-76B2B0ABB56D}" type="parTrans" cxnId="{17BA1696-2990-4435-878E-E28F5CAD33F1}">
      <dgm:prSet/>
      <dgm:spPr/>
      <dgm:t>
        <a:bodyPr/>
        <a:lstStyle/>
        <a:p>
          <a:endParaRPr lang="en-GB"/>
        </a:p>
      </dgm:t>
    </dgm:pt>
    <dgm:pt modelId="{E6E33867-BBFA-4A0A-9106-F1BBF3EB0440}" type="sibTrans" cxnId="{17BA1696-2990-4435-878E-E28F5CAD33F1}">
      <dgm:prSet/>
      <dgm:spPr/>
      <dgm:t>
        <a:bodyPr/>
        <a:lstStyle/>
        <a:p>
          <a:endParaRPr lang="en-GB"/>
        </a:p>
      </dgm:t>
    </dgm:pt>
    <dgm:pt modelId="{A17C120C-36C6-4A15-B2D4-485B8046D8EC}">
      <dgm:prSet/>
      <dgm:spPr/>
      <dgm:t>
        <a:bodyPr/>
        <a:lstStyle/>
        <a:p>
          <a:pPr>
            <a:buNone/>
          </a:pPr>
          <a:r>
            <a:rPr lang="en-GB" b="1"/>
            <a:t>Data Security:</a:t>
          </a:r>
          <a:r>
            <a:rPr lang="en-GB"/>
            <a:t> All interview audio recordings and text transcripts are stored on a password-protected drive.</a:t>
          </a:r>
        </a:p>
      </dgm:t>
    </dgm:pt>
    <dgm:pt modelId="{5C4DDF6F-3522-4A2F-B407-E32A582AF197}" type="parTrans" cxnId="{B61FD099-C18B-4DF4-90C4-D5CDEAAEC91B}">
      <dgm:prSet/>
      <dgm:spPr/>
      <dgm:t>
        <a:bodyPr/>
        <a:lstStyle/>
        <a:p>
          <a:endParaRPr lang="en-GB"/>
        </a:p>
      </dgm:t>
    </dgm:pt>
    <dgm:pt modelId="{3648CA11-FFE1-49BE-9242-9411DE311462}" type="sibTrans" cxnId="{B61FD099-C18B-4DF4-90C4-D5CDEAAEC91B}">
      <dgm:prSet/>
      <dgm:spPr/>
      <dgm:t>
        <a:bodyPr/>
        <a:lstStyle/>
        <a:p>
          <a:endParaRPr lang="en-GB"/>
        </a:p>
      </dgm:t>
    </dgm:pt>
    <dgm:pt modelId="{297D32D3-0556-4C6F-B84C-4D8363ED8AF9}" type="pres">
      <dgm:prSet presAssocID="{B37458EA-898C-49B4-8E89-C866674AB63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4458492-5344-4389-9EFB-C078D80AC7C5}" type="pres">
      <dgm:prSet presAssocID="{76DF81A9-8073-4F93-BA74-AF0A985858F8}" presName="hierRoot1" presStyleCnt="0"/>
      <dgm:spPr/>
    </dgm:pt>
    <dgm:pt modelId="{41451039-0CEE-4704-8D69-2CD70DC55BE1}" type="pres">
      <dgm:prSet presAssocID="{76DF81A9-8073-4F93-BA74-AF0A985858F8}" presName="composite" presStyleCnt="0"/>
      <dgm:spPr/>
    </dgm:pt>
    <dgm:pt modelId="{D58A0859-F0B5-42E0-A41A-56C18713EA85}" type="pres">
      <dgm:prSet presAssocID="{76DF81A9-8073-4F93-BA74-AF0A985858F8}" presName="background" presStyleLbl="node0" presStyleIdx="0" presStyleCnt="3"/>
      <dgm:spPr/>
    </dgm:pt>
    <dgm:pt modelId="{EDCD53D9-6E99-4232-9EC6-26A0BC838273}" type="pres">
      <dgm:prSet presAssocID="{76DF81A9-8073-4F93-BA74-AF0A985858F8}" presName="text" presStyleLbl="fgAcc0" presStyleIdx="0" presStyleCnt="3">
        <dgm:presLayoutVars>
          <dgm:chPref val="3"/>
        </dgm:presLayoutVars>
      </dgm:prSet>
      <dgm:spPr/>
    </dgm:pt>
    <dgm:pt modelId="{46876876-A84D-4F11-B553-4210DB5127DA}" type="pres">
      <dgm:prSet presAssocID="{76DF81A9-8073-4F93-BA74-AF0A985858F8}" presName="hierChild2" presStyleCnt="0"/>
      <dgm:spPr/>
    </dgm:pt>
    <dgm:pt modelId="{5344CE4B-0273-4656-94FD-57974DA28564}" type="pres">
      <dgm:prSet presAssocID="{03F49A0A-9246-43CD-A885-D403F7EC7205}" presName="hierRoot1" presStyleCnt="0"/>
      <dgm:spPr/>
    </dgm:pt>
    <dgm:pt modelId="{D9D71682-7898-4FA2-80B1-1E3D731F8FAE}" type="pres">
      <dgm:prSet presAssocID="{03F49A0A-9246-43CD-A885-D403F7EC7205}" presName="composite" presStyleCnt="0"/>
      <dgm:spPr/>
    </dgm:pt>
    <dgm:pt modelId="{EB243F89-3676-4C9D-A836-C3D40BF6F866}" type="pres">
      <dgm:prSet presAssocID="{03F49A0A-9246-43CD-A885-D403F7EC7205}" presName="background" presStyleLbl="node0" presStyleIdx="1" presStyleCnt="3"/>
      <dgm:spPr/>
    </dgm:pt>
    <dgm:pt modelId="{BA73ABC6-8CFD-436B-A421-A18926BC115D}" type="pres">
      <dgm:prSet presAssocID="{03F49A0A-9246-43CD-A885-D403F7EC7205}" presName="text" presStyleLbl="fgAcc0" presStyleIdx="1" presStyleCnt="3">
        <dgm:presLayoutVars>
          <dgm:chPref val="3"/>
        </dgm:presLayoutVars>
      </dgm:prSet>
      <dgm:spPr/>
    </dgm:pt>
    <dgm:pt modelId="{A60471E8-42ED-435B-8902-0CA95EAE1DA8}" type="pres">
      <dgm:prSet presAssocID="{03F49A0A-9246-43CD-A885-D403F7EC7205}" presName="hierChild2" presStyleCnt="0"/>
      <dgm:spPr/>
    </dgm:pt>
    <dgm:pt modelId="{824465FE-157E-41F4-BDC6-E2E4D7EF89BC}" type="pres">
      <dgm:prSet presAssocID="{A17C120C-36C6-4A15-B2D4-485B8046D8EC}" presName="hierRoot1" presStyleCnt="0"/>
      <dgm:spPr/>
    </dgm:pt>
    <dgm:pt modelId="{78BA4977-12EC-4889-B39D-8C15D8FCBD6F}" type="pres">
      <dgm:prSet presAssocID="{A17C120C-36C6-4A15-B2D4-485B8046D8EC}" presName="composite" presStyleCnt="0"/>
      <dgm:spPr/>
    </dgm:pt>
    <dgm:pt modelId="{8716DBCA-E164-4B47-9E2C-F3DB1DFA22E5}" type="pres">
      <dgm:prSet presAssocID="{A17C120C-36C6-4A15-B2D4-485B8046D8EC}" presName="background" presStyleLbl="node0" presStyleIdx="2" presStyleCnt="3"/>
      <dgm:spPr/>
    </dgm:pt>
    <dgm:pt modelId="{A09998E5-ABBC-4A7A-B517-EAB28A801BC1}" type="pres">
      <dgm:prSet presAssocID="{A17C120C-36C6-4A15-B2D4-485B8046D8EC}" presName="text" presStyleLbl="fgAcc0" presStyleIdx="2" presStyleCnt="3">
        <dgm:presLayoutVars>
          <dgm:chPref val="3"/>
        </dgm:presLayoutVars>
      </dgm:prSet>
      <dgm:spPr/>
    </dgm:pt>
    <dgm:pt modelId="{3030FA46-7158-4055-AD90-71D3B223899F}" type="pres">
      <dgm:prSet presAssocID="{A17C120C-36C6-4A15-B2D4-485B8046D8EC}" presName="hierChild2" presStyleCnt="0"/>
      <dgm:spPr/>
    </dgm:pt>
  </dgm:ptLst>
  <dgm:cxnLst>
    <dgm:cxn modelId="{39908B29-6D7C-4A8A-A953-E2E82B123C66}" type="presOf" srcId="{B37458EA-898C-49B4-8E89-C866674AB638}" destId="{297D32D3-0556-4C6F-B84C-4D8363ED8AF9}" srcOrd="0" destOrd="0" presId="urn:microsoft.com/office/officeart/2005/8/layout/hierarchy1"/>
    <dgm:cxn modelId="{9B769138-53CE-48ED-B84B-F0608E9483CB}" type="presOf" srcId="{76DF81A9-8073-4F93-BA74-AF0A985858F8}" destId="{EDCD53D9-6E99-4232-9EC6-26A0BC838273}" srcOrd="0" destOrd="0" presId="urn:microsoft.com/office/officeart/2005/8/layout/hierarchy1"/>
    <dgm:cxn modelId="{A934EB5D-ED78-4921-9646-6D31AF908461}" type="presOf" srcId="{03F49A0A-9246-43CD-A885-D403F7EC7205}" destId="{BA73ABC6-8CFD-436B-A421-A18926BC115D}" srcOrd="0" destOrd="0" presId="urn:microsoft.com/office/officeart/2005/8/layout/hierarchy1"/>
    <dgm:cxn modelId="{84DECC80-BE7B-4B6A-A57A-B2BC8DD9FA89}" type="presOf" srcId="{A17C120C-36C6-4A15-B2D4-485B8046D8EC}" destId="{A09998E5-ABBC-4A7A-B517-EAB28A801BC1}" srcOrd="0" destOrd="0" presId="urn:microsoft.com/office/officeart/2005/8/layout/hierarchy1"/>
    <dgm:cxn modelId="{17BA1696-2990-4435-878E-E28F5CAD33F1}" srcId="{B37458EA-898C-49B4-8E89-C866674AB638}" destId="{03F49A0A-9246-43CD-A885-D403F7EC7205}" srcOrd="1" destOrd="0" parTransId="{D4E64A6F-92F4-4AEA-AF91-76B2B0ABB56D}" sibTransId="{E6E33867-BBFA-4A0A-9106-F1BBF3EB0440}"/>
    <dgm:cxn modelId="{B61FD099-C18B-4DF4-90C4-D5CDEAAEC91B}" srcId="{B37458EA-898C-49B4-8E89-C866674AB638}" destId="{A17C120C-36C6-4A15-B2D4-485B8046D8EC}" srcOrd="2" destOrd="0" parTransId="{5C4DDF6F-3522-4A2F-B407-E32A582AF197}" sibTransId="{3648CA11-FFE1-49BE-9242-9411DE311462}"/>
    <dgm:cxn modelId="{7DBFF5DF-9E14-4A37-954E-1A9045AA3B17}" srcId="{B37458EA-898C-49B4-8E89-C866674AB638}" destId="{76DF81A9-8073-4F93-BA74-AF0A985858F8}" srcOrd="0" destOrd="0" parTransId="{91385D48-8EA6-460E-BACE-61B9BE88228C}" sibTransId="{98CBC02B-7BE8-4601-A494-DA2E443D0623}"/>
    <dgm:cxn modelId="{9C5AA8E0-4858-4A5C-8862-44856CF32FAA}" type="presParOf" srcId="{297D32D3-0556-4C6F-B84C-4D8363ED8AF9}" destId="{B4458492-5344-4389-9EFB-C078D80AC7C5}" srcOrd="0" destOrd="0" presId="urn:microsoft.com/office/officeart/2005/8/layout/hierarchy1"/>
    <dgm:cxn modelId="{C97D1D6C-9DC8-4954-92AB-1CE4243391A5}" type="presParOf" srcId="{B4458492-5344-4389-9EFB-C078D80AC7C5}" destId="{41451039-0CEE-4704-8D69-2CD70DC55BE1}" srcOrd="0" destOrd="0" presId="urn:microsoft.com/office/officeart/2005/8/layout/hierarchy1"/>
    <dgm:cxn modelId="{84D84BFD-E62F-4C64-982E-8EE682AD5B51}" type="presParOf" srcId="{41451039-0CEE-4704-8D69-2CD70DC55BE1}" destId="{D58A0859-F0B5-42E0-A41A-56C18713EA85}" srcOrd="0" destOrd="0" presId="urn:microsoft.com/office/officeart/2005/8/layout/hierarchy1"/>
    <dgm:cxn modelId="{673EE120-B3CC-47C6-BA6C-04A26F44AD38}" type="presParOf" srcId="{41451039-0CEE-4704-8D69-2CD70DC55BE1}" destId="{EDCD53D9-6E99-4232-9EC6-26A0BC838273}" srcOrd="1" destOrd="0" presId="urn:microsoft.com/office/officeart/2005/8/layout/hierarchy1"/>
    <dgm:cxn modelId="{E9D53628-6DEA-4BD4-AB75-652C59EDD34F}" type="presParOf" srcId="{B4458492-5344-4389-9EFB-C078D80AC7C5}" destId="{46876876-A84D-4F11-B553-4210DB5127DA}" srcOrd="1" destOrd="0" presId="urn:microsoft.com/office/officeart/2005/8/layout/hierarchy1"/>
    <dgm:cxn modelId="{4F6CEB22-4DDA-4CBE-A455-4BDC488AC199}" type="presParOf" srcId="{297D32D3-0556-4C6F-B84C-4D8363ED8AF9}" destId="{5344CE4B-0273-4656-94FD-57974DA28564}" srcOrd="1" destOrd="0" presId="urn:microsoft.com/office/officeart/2005/8/layout/hierarchy1"/>
    <dgm:cxn modelId="{5E07E9F4-967E-4BD8-A06B-45A14699475B}" type="presParOf" srcId="{5344CE4B-0273-4656-94FD-57974DA28564}" destId="{D9D71682-7898-4FA2-80B1-1E3D731F8FAE}" srcOrd="0" destOrd="0" presId="urn:microsoft.com/office/officeart/2005/8/layout/hierarchy1"/>
    <dgm:cxn modelId="{0C499A81-F052-4562-984F-C6444450DECE}" type="presParOf" srcId="{D9D71682-7898-4FA2-80B1-1E3D731F8FAE}" destId="{EB243F89-3676-4C9D-A836-C3D40BF6F866}" srcOrd="0" destOrd="0" presId="urn:microsoft.com/office/officeart/2005/8/layout/hierarchy1"/>
    <dgm:cxn modelId="{DFFC13D9-61EF-4977-9F05-3960DB0A0D3C}" type="presParOf" srcId="{D9D71682-7898-4FA2-80B1-1E3D731F8FAE}" destId="{BA73ABC6-8CFD-436B-A421-A18926BC115D}" srcOrd="1" destOrd="0" presId="urn:microsoft.com/office/officeart/2005/8/layout/hierarchy1"/>
    <dgm:cxn modelId="{B340140B-4525-4ACB-8CDF-0912E7DF63D4}" type="presParOf" srcId="{5344CE4B-0273-4656-94FD-57974DA28564}" destId="{A60471E8-42ED-435B-8902-0CA95EAE1DA8}" srcOrd="1" destOrd="0" presId="urn:microsoft.com/office/officeart/2005/8/layout/hierarchy1"/>
    <dgm:cxn modelId="{B718AE3E-3938-4921-8B71-CF9589A745C4}" type="presParOf" srcId="{297D32D3-0556-4C6F-B84C-4D8363ED8AF9}" destId="{824465FE-157E-41F4-BDC6-E2E4D7EF89BC}" srcOrd="2" destOrd="0" presId="urn:microsoft.com/office/officeart/2005/8/layout/hierarchy1"/>
    <dgm:cxn modelId="{D685B6B9-28D4-4225-9E70-AFB9BE3447FC}" type="presParOf" srcId="{824465FE-157E-41F4-BDC6-E2E4D7EF89BC}" destId="{78BA4977-12EC-4889-B39D-8C15D8FCBD6F}" srcOrd="0" destOrd="0" presId="urn:microsoft.com/office/officeart/2005/8/layout/hierarchy1"/>
    <dgm:cxn modelId="{05E1EF11-0DF2-4ED6-A28D-44DE14ABD735}" type="presParOf" srcId="{78BA4977-12EC-4889-B39D-8C15D8FCBD6F}" destId="{8716DBCA-E164-4B47-9E2C-F3DB1DFA22E5}" srcOrd="0" destOrd="0" presId="urn:microsoft.com/office/officeart/2005/8/layout/hierarchy1"/>
    <dgm:cxn modelId="{32B66538-D26B-4CD9-90DB-03061FC7EA7A}" type="presParOf" srcId="{78BA4977-12EC-4889-B39D-8C15D8FCBD6F}" destId="{A09998E5-ABBC-4A7A-B517-EAB28A801BC1}" srcOrd="1" destOrd="0" presId="urn:microsoft.com/office/officeart/2005/8/layout/hierarchy1"/>
    <dgm:cxn modelId="{D27F9876-3402-435A-9428-96E54717762F}" type="presParOf" srcId="{824465FE-157E-41F4-BDC6-E2E4D7EF89BC}" destId="{3030FA46-7158-4055-AD90-71D3B223899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1F3E619-960D-44F4-8AC8-C96E68F798E2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A40B7F2-71B9-4869-80F0-AC340DB7730A}">
      <dgm:prSet/>
      <dgm:spPr/>
      <dgm:t>
        <a:bodyPr/>
        <a:lstStyle/>
        <a:p>
          <a:pPr>
            <a:buNone/>
          </a:pPr>
          <a:r>
            <a:rPr lang="en-GB" b="1"/>
            <a:t>Summary:</a:t>
          </a:r>
          <a:r>
            <a:rPr lang="en-GB"/>
            <a:t> The research successfully bridges the gap between technology implementation and practical staff performance. </a:t>
          </a:r>
        </a:p>
      </dgm:t>
    </dgm:pt>
    <dgm:pt modelId="{9DE946E9-9DA2-4C47-BE99-4F461187BD36}" type="parTrans" cxnId="{21462F41-EAEE-46F4-B45F-4F6C8699A6A7}">
      <dgm:prSet/>
      <dgm:spPr/>
      <dgm:t>
        <a:bodyPr/>
        <a:lstStyle/>
        <a:p>
          <a:endParaRPr lang="en-GB"/>
        </a:p>
      </dgm:t>
    </dgm:pt>
    <dgm:pt modelId="{B4AB6087-9D88-4E7E-8973-5940F29BF28C}" type="sibTrans" cxnId="{21462F41-EAEE-46F4-B45F-4F6C8699A6A7}">
      <dgm:prSet/>
      <dgm:spPr/>
      <dgm:t>
        <a:bodyPr/>
        <a:lstStyle/>
        <a:p>
          <a:endParaRPr lang="en-GB"/>
        </a:p>
      </dgm:t>
    </dgm:pt>
    <dgm:pt modelId="{B73EC2C7-8022-44CA-B2A1-97A432F21ACC}">
      <dgm:prSet/>
      <dgm:spPr/>
      <dgm:t>
        <a:bodyPr/>
        <a:lstStyle/>
        <a:p>
          <a:pPr>
            <a:buNone/>
          </a:pPr>
          <a:r>
            <a:rPr lang="en-GB" b="1"/>
            <a:t>Key Insights:</a:t>
          </a:r>
          <a:r>
            <a:rPr lang="en-GB"/>
            <a:t> AI saves valuable time on routine management tasks like scheduling and stock checks, allowing more focus on customer service. </a:t>
          </a:r>
        </a:p>
      </dgm:t>
    </dgm:pt>
    <dgm:pt modelId="{03DEEE6E-6581-4EFF-BDB6-7D14B9A0D994}" type="parTrans" cxnId="{98E51219-C3F8-484A-B823-D38027E76210}">
      <dgm:prSet/>
      <dgm:spPr/>
      <dgm:t>
        <a:bodyPr/>
        <a:lstStyle/>
        <a:p>
          <a:endParaRPr lang="en-GB"/>
        </a:p>
      </dgm:t>
    </dgm:pt>
    <dgm:pt modelId="{CC8FC501-E7E1-4E74-B4EB-14D04E1B9CFF}" type="sibTrans" cxnId="{98E51219-C3F8-484A-B823-D38027E76210}">
      <dgm:prSet/>
      <dgm:spPr/>
      <dgm:t>
        <a:bodyPr/>
        <a:lstStyle/>
        <a:p>
          <a:endParaRPr lang="en-GB"/>
        </a:p>
      </dgm:t>
    </dgm:pt>
    <dgm:pt modelId="{8D05A376-8F75-476A-AEB6-A46E6D249FDA}">
      <dgm:prSet/>
      <dgm:spPr/>
      <dgm:t>
        <a:bodyPr/>
        <a:lstStyle/>
        <a:p>
          <a:pPr>
            <a:buNone/>
          </a:pPr>
          <a:r>
            <a:rPr lang="en-GB" b="1"/>
            <a:t>Final Value:</a:t>
          </a:r>
          <a:r>
            <a:rPr lang="en-GB"/>
            <a:t> Demonstrates how digital transformation works best when supporting human labor, not replacing it (Ebadi et al. 2025). </a:t>
          </a:r>
        </a:p>
      </dgm:t>
    </dgm:pt>
    <dgm:pt modelId="{243233F3-4DA7-4DD0-A8AB-9EEDDD16494B}" type="parTrans" cxnId="{DFC6A906-7E0B-47E1-975D-EA808D12FECF}">
      <dgm:prSet/>
      <dgm:spPr/>
      <dgm:t>
        <a:bodyPr/>
        <a:lstStyle/>
        <a:p>
          <a:endParaRPr lang="en-GB"/>
        </a:p>
      </dgm:t>
    </dgm:pt>
    <dgm:pt modelId="{92370A5A-2A57-4215-9FC2-ABBA5EEED008}" type="sibTrans" cxnId="{DFC6A906-7E0B-47E1-975D-EA808D12FECF}">
      <dgm:prSet/>
      <dgm:spPr/>
      <dgm:t>
        <a:bodyPr/>
        <a:lstStyle/>
        <a:p>
          <a:endParaRPr lang="en-GB"/>
        </a:p>
      </dgm:t>
    </dgm:pt>
    <dgm:pt modelId="{4AF630A8-D9E4-4B7F-9B3A-7CD4D94CA6F5}" type="pres">
      <dgm:prSet presAssocID="{01F3E619-960D-44F4-8AC8-C96E68F798E2}" presName="outerComposite" presStyleCnt="0">
        <dgm:presLayoutVars>
          <dgm:chMax val="5"/>
          <dgm:dir/>
          <dgm:resizeHandles val="exact"/>
        </dgm:presLayoutVars>
      </dgm:prSet>
      <dgm:spPr/>
    </dgm:pt>
    <dgm:pt modelId="{0774DDB2-361E-4815-84E4-53C371362823}" type="pres">
      <dgm:prSet presAssocID="{01F3E619-960D-44F4-8AC8-C96E68F798E2}" presName="dummyMaxCanvas" presStyleCnt="0">
        <dgm:presLayoutVars/>
      </dgm:prSet>
      <dgm:spPr/>
    </dgm:pt>
    <dgm:pt modelId="{A91E5675-59A8-4090-969A-3BB7B91B3D8E}" type="pres">
      <dgm:prSet presAssocID="{01F3E619-960D-44F4-8AC8-C96E68F798E2}" presName="ThreeNodes_1" presStyleLbl="node1" presStyleIdx="0" presStyleCnt="3">
        <dgm:presLayoutVars>
          <dgm:bulletEnabled val="1"/>
        </dgm:presLayoutVars>
      </dgm:prSet>
      <dgm:spPr/>
    </dgm:pt>
    <dgm:pt modelId="{94A1A7B2-433F-4FE9-84A5-CF959BAD0654}" type="pres">
      <dgm:prSet presAssocID="{01F3E619-960D-44F4-8AC8-C96E68F798E2}" presName="ThreeNodes_2" presStyleLbl="node1" presStyleIdx="1" presStyleCnt="3">
        <dgm:presLayoutVars>
          <dgm:bulletEnabled val="1"/>
        </dgm:presLayoutVars>
      </dgm:prSet>
      <dgm:spPr/>
    </dgm:pt>
    <dgm:pt modelId="{21DD75E7-B057-4FB6-9830-9A51F701150B}" type="pres">
      <dgm:prSet presAssocID="{01F3E619-960D-44F4-8AC8-C96E68F798E2}" presName="ThreeNodes_3" presStyleLbl="node1" presStyleIdx="2" presStyleCnt="3">
        <dgm:presLayoutVars>
          <dgm:bulletEnabled val="1"/>
        </dgm:presLayoutVars>
      </dgm:prSet>
      <dgm:spPr/>
    </dgm:pt>
    <dgm:pt modelId="{DD853403-AAEE-42F5-BF13-2787B2F29B6A}" type="pres">
      <dgm:prSet presAssocID="{01F3E619-960D-44F4-8AC8-C96E68F798E2}" presName="ThreeConn_1-2" presStyleLbl="fgAccFollowNode1" presStyleIdx="0" presStyleCnt="2">
        <dgm:presLayoutVars>
          <dgm:bulletEnabled val="1"/>
        </dgm:presLayoutVars>
      </dgm:prSet>
      <dgm:spPr/>
    </dgm:pt>
    <dgm:pt modelId="{D0A67902-3870-4F55-95B9-FF9409C19D18}" type="pres">
      <dgm:prSet presAssocID="{01F3E619-960D-44F4-8AC8-C96E68F798E2}" presName="ThreeConn_2-3" presStyleLbl="fgAccFollowNode1" presStyleIdx="1" presStyleCnt="2">
        <dgm:presLayoutVars>
          <dgm:bulletEnabled val="1"/>
        </dgm:presLayoutVars>
      </dgm:prSet>
      <dgm:spPr/>
    </dgm:pt>
    <dgm:pt modelId="{846C6169-0A23-4420-A95F-56E34691B51F}" type="pres">
      <dgm:prSet presAssocID="{01F3E619-960D-44F4-8AC8-C96E68F798E2}" presName="ThreeNodes_1_text" presStyleLbl="node1" presStyleIdx="2" presStyleCnt="3">
        <dgm:presLayoutVars>
          <dgm:bulletEnabled val="1"/>
        </dgm:presLayoutVars>
      </dgm:prSet>
      <dgm:spPr/>
    </dgm:pt>
    <dgm:pt modelId="{153CC943-1A6F-424B-AC52-CB48AC4DC36F}" type="pres">
      <dgm:prSet presAssocID="{01F3E619-960D-44F4-8AC8-C96E68F798E2}" presName="ThreeNodes_2_text" presStyleLbl="node1" presStyleIdx="2" presStyleCnt="3">
        <dgm:presLayoutVars>
          <dgm:bulletEnabled val="1"/>
        </dgm:presLayoutVars>
      </dgm:prSet>
      <dgm:spPr/>
    </dgm:pt>
    <dgm:pt modelId="{C7DCE18E-E7BF-4555-AB20-885EEAC10DDE}" type="pres">
      <dgm:prSet presAssocID="{01F3E619-960D-44F4-8AC8-C96E68F798E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66A0CC04-986B-4B0B-B4D1-6E38FDB15C54}" type="presOf" srcId="{B4AB6087-9D88-4E7E-8973-5940F29BF28C}" destId="{DD853403-AAEE-42F5-BF13-2787B2F29B6A}" srcOrd="0" destOrd="0" presId="urn:microsoft.com/office/officeart/2005/8/layout/vProcess5"/>
    <dgm:cxn modelId="{DFC6A906-7E0B-47E1-975D-EA808D12FECF}" srcId="{01F3E619-960D-44F4-8AC8-C96E68F798E2}" destId="{8D05A376-8F75-476A-AEB6-A46E6D249FDA}" srcOrd="2" destOrd="0" parTransId="{243233F3-4DA7-4DD0-A8AB-9EEDDD16494B}" sibTransId="{92370A5A-2A57-4215-9FC2-ABBA5EEED008}"/>
    <dgm:cxn modelId="{0CC40C12-30B4-486A-96CE-7C3FFB34EDA4}" type="presOf" srcId="{4A40B7F2-71B9-4869-80F0-AC340DB7730A}" destId="{A91E5675-59A8-4090-969A-3BB7B91B3D8E}" srcOrd="0" destOrd="0" presId="urn:microsoft.com/office/officeart/2005/8/layout/vProcess5"/>
    <dgm:cxn modelId="{98E51219-C3F8-484A-B823-D38027E76210}" srcId="{01F3E619-960D-44F4-8AC8-C96E68F798E2}" destId="{B73EC2C7-8022-44CA-B2A1-97A432F21ACC}" srcOrd="1" destOrd="0" parTransId="{03DEEE6E-6581-4EFF-BDB6-7D14B9A0D994}" sibTransId="{CC8FC501-E7E1-4E74-B4EB-14D04E1B9CFF}"/>
    <dgm:cxn modelId="{6B19C533-AAB4-4278-BAFE-6EBED9C6FA78}" type="presOf" srcId="{4A40B7F2-71B9-4869-80F0-AC340DB7730A}" destId="{846C6169-0A23-4420-A95F-56E34691B51F}" srcOrd="1" destOrd="0" presId="urn:microsoft.com/office/officeart/2005/8/layout/vProcess5"/>
    <dgm:cxn modelId="{21462F41-EAEE-46F4-B45F-4F6C8699A6A7}" srcId="{01F3E619-960D-44F4-8AC8-C96E68F798E2}" destId="{4A40B7F2-71B9-4869-80F0-AC340DB7730A}" srcOrd="0" destOrd="0" parTransId="{9DE946E9-9DA2-4C47-BE99-4F461187BD36}" sibTransId="{B4AB6087-9D88-4E7E-8973-5940F29BF28C}"/>
    <dgm:cxn modelId="{2B701D84-E0F1-4516-B6FC-85DC7D4044CF}" type="presOf" srcId="{01F3E619-960D-44F4-8AC8-C96E68F798E2}" destId="{4AF630A8-D9E4-4B7F-9B3A-7CD4D94CA6F5}" srcOrd="0" destOrd="0" presId="urn:microsoft.com/office/officeart/2005/8/layout/vProcess5"/>
    <dgm:cxn modelId="{CC8CB4A5-7D39-47A0-A171-627FABD4C76B}" type="presOf" srcId="{B73EC2C7-8022-44CA-B2A1-97A432F21ACC}" destId="{153CC943-1A6F-424B-AC52-CB48AC4DC36F}" srcOrd="1" destOrd="0" presId="urn:microsoft.com/office/officeart/2005/8/layout/vProcess5"/>
    <dgm:cxn modelId="{23FA99B2-E09E-4722-8534-736A86E023D2}" type="presOf" srcId="{CC8FC501-E7E1-4E74-B4EB-14D04E1B9CFF}" destId="{D0A67902-3870-4F55-95B9-FF9409C19D18}" srcOrd="0" destOrd="0" presId="urn:microsoft.com/office/officeart/2005/8/layout/vProcess5"/>
    <dgm:cxn modelId="{5744CAB3-6C6E-4F73-B8A3-645E1A973834}" type="presOf" srcId="{8D05A376-8F75-476A-AEB6-A46E6D249FDA}" destId="{21DD75E7-B057-4FB6-9830-9A51F701150B}" srcOrd="0" destOrd="0" presId="urn:microsoft.com/office/officeart/2005/8/layout/vProcess5"/>
    <dgm:cxn modelId="{5BB2A7D5-8CAB-47F1-A909-C2248E2B7358}" type="presOf" srcId="{8D05A376-8F75-476A-AEB6-A46E6D249FDA}" destId="{C7DCE18E-E7BF-4555-AB20-885EEAC10DDE}" srcOrd="1" destOrd="0" presId="urn:microsoft.com/office/officeart/2005/8/layout/vProcess5"/>
    <dgm:cxn modelId="{36DBCAD7-9BD1-4014-94DE-0CD42C549ED5}" type="presOf" srcId="{B73EC2C7-8022-44CA-B2A1-97A432F21ACC}" destId="{94A1A7B2-433F-4FE9-84A5-CF959BAD0654}" srcOrd="0" destOrd="0" presId="urn:microsoft.com/office/officeart/2005/8/layout/vProcess5"/>
    <dgm:cxn modelId="{1472D17C-F2BB-49EF-8B3C-D2AFA6752FD3}" type="presParOf" srcId="{4AF630A8-D9E4-4B7F-9B3A-7CD4D94CA6F5}" destId="{0774DDB2-361E-4815-84E4-53C371362823}" srcOrd="0" destOrd="0" presId="urn:microsoft.com/office/officeart/2005/8/layout/vProcess5"/>
    <dgm:cxn modelId="{F3EBC985-0A6D-4D06-A791-E8C0C4CE6399}" type="presParOf" srcId="{4AF630A8-D9E4-4B7F-9B3A-7CD4D94CA6F5}" destId="{A91E5675-59A8-4090-969A-3BB7B91B3D8E}" srcOrd="1" destOrd="0" presId="urn:microsoft.com/office/officeart/2005/8/layout/vProcess5"/>
    <dgm:cxn modelId="{4BFE3C17-222A-4AE3-8DC2-C188C10614C6}" type="presParOf" srcId="{4AF630A8-D9E4-4B7F-9B3A-7CD4D94CA6F5}" destId="{94A1A7B2-433F-4FE9-84A5-CF959BAD0654}" srcOrd="2" destOrd="0" presId="urn:microsoft.com/office/officeart/2005/8/layout/vProcess5"/>
    <dgm:cxn modelId="{0A71B772-7658-4A20-B8A5-90E60BBD6FFD}" type="presParOf" srcId="{4AF630A8-D9E4-4B7F-9B3A-7CD4D94CA6F5}" destId="{21DD75E7-B057-4FB6-9830-9A51F701150B}" srcOrd="3" destOrd="0" presId="urn:microsoft.com/office/officeart/2005/8/layout/vProcess5"/>
    <dgm:cxn modelId="{46E4DBDD-B65A-44F0-A006-13FA8997FE7F}" type="presParOf" srcId="{4AF630A8-D9E4-4B7F-9B3A-7CD4D94CA6F5}" destId="{DD853403-AAEE-42F5-BF13-2787B2F29B6A}" srcOrd="4" destOrd="0" presId="urn:microsoft.com/office/officeart/2005/8/layout/vProcess5"/>
    <dgm:cxn modelId="{B1DDE122-AAE2-4FF9-B2AE-3C797A5DBF56}" type="presParOf" srcId="{4AF630A8-D9E4-4B7F-9B3A-7CD4D94CA6F5}" destId="{D0A67902-3870-4F55-95B9-FF9409C19D18}" srcOrd="5" destOrd="0" presId="urn:microsoft.com/office/officeart/2005/8/layout/vProcess5"/>
    <dgm:cxn modelId="{67FF888F-657E-41C6-8313-0709E49B2A26}" type="presParOf" srcId="{4AF630A8-D9E4-4B7F-9B3A-7CD4D94CA6F5}" destId="{846C6169-0A23-4420-A95F-56E34691B51F}" srcOrd="6" destOrd="0" presId="urn:microsoft.com/office/officeart/2005/8/layout/vProcess5"/>
    <dgm:cxn modelId="{26799BC7-6C7A-4BB4-AF7D-0CDF671FF049}" type="presParOf" srcId="{4AF630A8-D9E4-4B7F-9B3A-7CD4D94CA6F5}" destId="{153CC943-1A6F-424B-AC52-CB48AC4DC36F}" srcOrd="7" destOrd="0" presId="urn:microsoft.com/office/officeart/2005/8/layout/vProcess5"/>
    <dgm:cxn modelId="{823F4DBD-9E68-496A-9B6D-BA72279176C6}" type="presParOf" srcId="{4AF630A8-D9E4-4B7F-9B3A-7CD4D94CA6F5}" destId="{C7DCE18E-E7BF-4555-AB20-885EEAC10DD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8D711D6-A636-47AC-940C-2E2DCBB443A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EC73B2-C292-4DA0-99E4-65B8A6A6B35F}">
      <dgm:prSet/>
      <dgm:spPr/>
      <dgm:t>
        <a:bodyPr/>
        <a:lstStyle/>
        <a:p>
          <a:pPr>
            <a:buNone/>
          </a:pPr>
          <a:r>
            <a:rPr lang="en-GB"/>
            <a:t>Ahmed, S.K. et al. (2025) 'Using thematic analysis in qualitative research', </a:t>
          </a:r>
          <a:r>
            <a:rPr lang="en-GB" i="1"/>
            <a:t>Journal of Medicine, Surgery, and Public Health</a:t>
          </a:r>
          <a:r>
            <a:rPr lang="en-GB"/>
            <a:t>, 6, p. 100198. </a:t>
          </a:r>
        </a:p>
      </dgm:t>
    </dgm:pt>
    <dgm:pt modelId="{75F96DC8-976C-4C0B-BEC8-8182CC24A041}" type="parTrans" cxnId="{F00A0097-6DD3-47B8-AC73-10686FD715FE}">
      <dgm:prSet/>
      <dgm:spPr/>
      <dgm:t>
        <a:bodyPr/>
        <a:lstStyle/>
        <a:p>
          <a:endParaRPr lang="en-GB"/>
        </a:p>
      </dgm:t>
    </dgm:pt>
    <dgm:pt modelId="{A2523AEE-427B-41EC-B600-5248A9B76431}" type="sibTrans" cxnId="{F00A0097-6DD3-47B8-AC73-10686FD715FE}">
      <dgm:prSet/>
      <dgm:spPr/>
      <dgm:t>
        <a:bodyPr/>
        <a:lstStyle/>
        <a:p>
          <a:endParaRPr lang="en-GB"/>
        </a:p>
      </dgm:t>
    </dgm:pt>
    <dgm:pt modelId="{8C38F869-7A0F-4CFB-94B6-591DCF2890BE}">
      <dgm:prSet/>
      <dgm:spPr/>
      <dgm:t>
        <a:bodyPr/>
        <a:lstStyle/>
        <a:p>
          <a:pPr>
            <a:buNone/>
          </a:pPr>
          <a:r>
            <a:rPr lang="en-GB"/>
            <a:t>Bryman, A. and Bell, E. (2023) </a:t>
          </a:r>
          <a:r>
            <a:rPr lang="en-GB" i="1"/>
            <a:t>Business Research Methods</a:t>
          </a:r>
          <a:r>
            <a:rPr lang="en-GB"/>
            <a:t>. 5th edn. Oxford: Oxford University Press. </a:t>
          </a:r>
        </a:p>
      </dgm:t>
    </dgm:pt>
    <dgm:pt modelId="{CBDE0254-4FFE-4081-8D36-6145A77E5C35}" type="parTrans" cxnId="{753E1169-FCC0-4C30-9250-82DB19FD22F2}">
      <dgm:prSet/>
      <dgm:spPr/>
      <dgm:t>
        <a:bodyPr/>
        <a:lstStyle/>
        <a:p>
          <a:endParaRPr lang="en-GB"/>
        </a:p>
      </dgm:t>
    </dgm:pt>
    <dgm:pt modelId="{4FCD85F4-78B8-4FFE-9753-A1238BE45DE9}" type="sibTrans" cxnId="{753E1169-FCC0-4C30-9250-82DB19FD22F2}">
      <dgm:prSet/>
      <dgm:spPr/>
      <dgm:t>
        <a:bodyPr/>
        <a:lstStyle/>
        <a:p>
          <a:endParaRPr lang="en-GB"/>
        </a:p>
      </dgm:t>
    </dgm:pt>
    <dgm:pt modelId="{84027AFA-C4CF-4705-B1AE-7790D61C2128}">
      <dgm:prSet/>
      <dgm:spPr/>
      <dgm:t>
        <a:bodyPr/>
        <a:lstStyle/>
        <a:p>
          <a:pPr>
            <a:buNone/>
          </a:pPr>
          <a:r>
            <a:rPr lang="en-GB"/>
            <a:t>Creswell, J.W. and Creswell, J.D. (2023) </a:t>
          </a:r>
          <a:r>
            <a:rPr lang="en-GB" i="1"/>
            <a:t>Research Design</a:t>
          </a:r>
          <a:r>
            <a:rPr lang="en-GB"/>
            <a:t>. 6th edn. London: SAGE. </a:t>
          </a:r>
        </a:p>
      </dgm:t>
    </dgm:pt>
    <dgm:pt modelId="{C7263838-B8D8-499C-AEA8-C31D5E98C4B7}" type="parTrans" cxnId="{A3C43214-F220-41F0-A5C5-491E3F6145E9}">
      <dgm:prSet/>
      <dgm:spPr/>
      <dgm:t>
        <a:bodyPr/>
        <a:lstStyle/>
        <a:p>
          <a:endParaRPr lang="en-GB"/>
        </a:p>
      </dgm:t>
    </dgm:pt>
    <dgm:pt modelId="{F5641D58-4B60-4711-96B3-653338A3713D}" type="sibTrans" cxnId="{A3C43214-F220-41F0-A5C5-491E3F6145E9}">
      <dgm:prSet/>
      <dgm:spPr/>
      <dgm:t>
        <a:bodyPr/>
        <a:lstStyle/>
        <a:p>
          <a:endParaRPr lang="en-GB"/>
        </a:p>
      </dgm:t>
    </dgm:pt>
    <dgm:pt modelId="{F139D5DD-EBAF-4EB4-B4BB-A430B4E12D4D}">
      <dgm:prSet/>
      <dgm:spPr/>
      <dgm:t>
        <a:bodyPr/>
        <a:lstStyle/>
        <a:p>
          <a:pPr>
            <a:buNone/>
          </a:pPr>
          <a:r>
            <a:rPr lang="en-GB"/>
            <a:t>Saunders, M.N.K., Lewis, P. and Thornhill, A. (2023) </a:t>
          </a:r>
          <a:r>
            <a:rPr lang="en-GB" i="1"/>
            <a:t>Research Methods for Business Students</a:t>
          </a:r>
          <a:r>
            <a:rPr lang="en-GB"/>
            <a:t>. 9th edn. Harlow: Pearson. </a:t>
          </a:r>
        </a:p>
      </dgm:t>
    </dgm:pt>
    <dgm:pt modelId="{18CB395E-2791-448F-8E48-2756E5AAB5E0}" type="parTrans" cxnId="{1D281F46-225B-4890-A7F7-996E924812DB}">
      <dgm:prSet/>
      <dgm:spPr/>
      <dgm:t>
        <a:bodyPr/>
        <a:lstStyle/>
        <a:p>
          <a:endParaRPr lang="en-GB"/>
        </a:p>
      </dgm:t>
    </dgm:pt>
    <dgm:pt modelId="{16F1862F-6D88-4572-97F7-D4077C65E343}" type="sibTrans" cxnId="{1D281F46-225B-4890-A7F7-996E924812DB}">
      <dgm:prSet/>
      <dgm:spPr/>
      <dgm:t>
        <a:bodyPr/>
        <a:lstStyle/>
        <a:p>
          <a:endParaRPr lang="en-GB"/>
        </a:p>
      </dgm:t>
    </dgm:pt>
    <dgm:pt modelId="{4E58FA9B-8160-4295-8655-EE58AD04E4AA}">
      <dgm:prSet/>
      <dgm:spPr/>
      <dgm:t>
        <a:bodyPr/>
        <a:lstStyle/>
        <a:p>
          <a:pPr>
            <a:buNone/>
          </a:pPr>
          <a:r>
            <a:rPr lang="en-GB"/>
            <a:t>Shaikh, F. et al. (2023) 'Analyzing the impact of artificial intelligence on employee productivity', </a:t>
          </a:r>
          <a:r>
            <a:rPr lang="en-GB" i="1"/>
            <a:t>Asia Pacific Journal of Human Resources</a:t>
          </a:r>
          <a:r>
            <a:rPr lang="en-GB"/>
            <a:t>, 61(4), pp. 794-820. </a:t>
          </a:r>
        </a:p>
      </dgm:t>
    </dgm:pt>
    <dgm:pt modelId="{D8F5030D-BD7B-4913-BE35-1E8224B0B391}" type="parTrans" cxnId="{6A736896-962A-47AA-B599-0CD6553463DF}">
      <dgm:prSet/>
      <dgm:spPr/>
      <dgm:t>
        <a:bodyPr/>
        <a:lstStyle/>
        <a:p>
          <a:endParaRPr lang="en-GB"/>
        </a:p>
      </dgm:t>
    </dgm:pt>
    <dgm:pt modelId="{0E5CEDC8-4BAE-43A5-9E8A-C9DDD13239A4}" type="sibTrans" cxnId="{6A736896-962A-47AA-B599-0CD6553463DF}">
      <dgm:prSet/>
      <dgm:spPr/>
      <dgm:t>
        <a:bodyPr/>
        <a:lstStyle/>
        <a:p>
          <a:endParaRPr lang="en-GB"/>
        </a:p>
      </dgm:t>
    </dgm:pt>
    <dgm:pt modelId="{3F0A51C4-FFDC-40E7-8C23-E7C502FA890E}" type="pres">
      <dgm:prSet presAssocID="{48D711D6-A636-47AC-940C-2E2DCBB443A8}" presName="diagram" presStyleCnt="0">
        <dgm:presLayoutVars>
          <dgm:dir/>
          <dgm:resizeHandles val="exact"/>
        </dgm:presLayoutVars>
      </dgm:prSet>
      <dgm:spPr/>
    </dgm:pt>
    <dgm:pt modelId="{900FB8A2-78D5-423E-9493-529ED5D3521E}" type="pres">
      <dgm:prSet presAssocID="{D1EC73B2-C292-4DA0-99E4-65B8A6A6B35F}" presName="node" presStyleLbl="node1" presStyleIdx="0" presStyleCnt="5">
        <dgm:presLayoutVars>
          <dgm:bulletEnabled val="1"/>
        </dgm:presLayoutVars>
      </dgm:prSet>
      <dgm:spPr/>
    </dgm:pt>
    <dgm:pt modelId="{F189D1F6-7378-41BE-AB40-85566D8A18AF}" type="pres">
      <dgm:prSet presAssocID="{A2523AEE-427B-41EC-B600-5248A9B76431}" presName="sibTrans" presStyleCnt="0"/>
      <dgm:spPr/>
    </dgm:pt>
    <dgm:pt modelId="{E8D93210-F29D-4B36-BDA5-5FCB06A546D1}" type="pres">
      <dgm:prSet presAssocID="{8C38F869-7A0F-4CFB-94B6-591DCF2890BE}" presName="node" presStyleLbl="node1" presStyleIdx="1" presStyleCnt="5">
        <dgm:presLayoutVars>
          <dgm:bulletEnabled val="1"/>
        </dgm:presLayoutVars>
      </dgm:prSet>
      <dgm:spPr/>
    </dgm:pt>
    <dgm:pt modelId="{BCDDAF97-ECEF-459B-8F02-D32225E3393F}" type="pres">
      <dgm:prSet presAssocID="{4FCD85F4-78B8-4FFE-9753-A1238BE45DE9}" presName="sibTrans" presStyleCnt="0"/>
      <dgm:spPr/>
    </dgm:pt>
    <dgm:pt modelId="{422EC79C-7A0F-46FC-87CB-623B362F883C}" type="pres">
      <dgm:prSet presAssocID="{84027AFA-C4CF-4705-B1AE-7790D61C2128}" presName="node" presStyleLbl="node1" presStyleIdx="2" presStyleCnt="5">
        <dgm:presLayoutVars>
          <dgm:bulletEnabled val="1"/>
        </dgm:presLayoutVars>
      </dgm:prSet>
      <dgm:spPr/>
    </dgm:pt>
    <dgm:pt modelId="{FEF3528B-9D31-4D68-855D-DC06B297E1AE}" type="pres">
      <dgm:prSet presAssocID="{F5641D58-4B60-4711-96B3-653338A3713D}" presName="sibTrans" presStyleCnt="0"/>
      <dgm:spPr/>
    </dgm:pt>
    <dgm:pt modelId="{CD8C2540-15A6-4FD2-A0CB-E9C80DA4223A}" type="pres">
      <dgm:prSet presAssocID="{F139D5DD-EBAF-4EB4-B4BB-A430B4E12D4D}" presName="node" presStyleLbl="node1" presStyleIdx="3" presStyleCnt="5">
        <dgm:presLayoutVars>
          <dgm:bulletEnabled val="1"/>
        </dgm:presLayoutVars>
      </dgm:prSet>
      <dgm:spPr/>
    </dgm:pt>
    <dgm:pt modelId="{F940EAE1-EEAF-4C00-B9F5-5A5D8E895D72}" type="pres">
      <dgm:prSet presAssocID="{16F1862F-6D88-4572-97F7-D4077C65E343}" presName="sibTrans" presStyleCnt="0"/>
      <dgm:spPr/>
    </dgm:pt>
    <dgm:pt modelId="{AC0BC9A8-E974-4931-8882-E6DD85908784}" type="pres">
      <dgm:prSet presAssocID="{4E58FA9B-8160-4295-8655-EE58AD04E4AA}" presName="node" presStyleLbl="node1" presStyleIdx="4" presStyleCnt="5">
        <dgm:presLayoutVars>
          <dgm:bulletEnabled val="1"/>
        </dgm:presLayoutVars>
      </dgm:prSet>
      <dgm:spPr/>
    </dgm:pt>
  </dgm:ptLst>
  <dgm:cxnLst>
    <dgm:cxn modelId="{A3C43214-F220-41F0-A5C5-491E3F6145E9}" srcId="{48D711D6-A636-47AC-940C-2E2DCBB443A8}" destId="{84027AFA-C4CF-4705-B1AE-7790D61C2128}" srcOrd="2" destOrd="0" parTransId="{C7263838-B8D8-499C-AEA8-C31D5E98C4B7}" sibTransId="{F5641D58-4B60-4711-96B3-653338A3713D}"/>
    <dgm:cxn modelId="{81AFA21C-620B-40D0-A19F-4817D662C8EE}" type="presOf" srcId="{4E58FA9B-8160-4295-8655-EE58AD04E4AA}" destId="{AC0BC9A8-E974-4931-8882-E6DD85908784}" srcOrd="0" destOrd="0" presId="urn:microsoft.com/office/officeart/2005/8/layout/default"/>
    <dgm:cxn modelId="{5EF81235-D5BA-41A7-A5CC-FAF2FAAE19BA}" type="presOf" srcId="{D1EC73B2-C292-4DA0-99E4-65B8A6A6B35F}" destId="{900FB8A2-78D5-423E-9493-529ED5D3521E}" srcOrd="0" destOrd="0" presId="urn:microsoft.com/office/officeart/2005/8/layout/default"/>
    <dgm:cxn modelId="{C4CF725B-38B0-4371-8D34-0C8618F0D07C}" type="presOf" srcId="{8C38F869-7A0F-4CFB-94B6-591DCF2890BE}" destId="{E8D93210-F29D-4B36-BDA5-5FCB06A546D1}" srcOrd="0" destOrd="0" presId="urn:microsoft.com/office/officeart/2005/8/layout/default"/>
    <dgm:cxn modelId="{BBDF415F-9DE5-4989-99D2-780193127FD5}" type="presOf" srcId="{48D711D6-A636-47AC-940C-2E2DCBB443A8}" destId="{3F0A51C4-FFDC-40E7-8C23-E7C502FA890E}" srcOrd="0" destOrd="0" presId="urn:microsoft.com/office/officeart/2005/8/layout/default"/>
    <dgm:cxn modelId="{1D281F46-225B-4890-A7F7-996E924812DB}" srcId="{48D711D6-A636-47AC-940C-2E2DCBB443A8}" destId="{F139D5DD-EBAF-4EB4-B4BB-A430B4E12D4D}" srcOrd="3" destOrd="0" parTransId="{18CB395E-2791-448F-8E48-2756E5AAB5E0}" sibTransId="{16F1862F-6D88-4572-97F7-D4077C65E343}"/>
    <dgm:cxn modelId="{753E1169-FCC0-4C30-9250-82DB19FD22F2}" srcId="{48D711D6-A636-47AC-940C-2E2DCBB443A8}" destId="{8C38F869-7A0F-4CFB-94B6-591DCF2890BE}" srcOrd="1" destOrd="0" parTransId="{CBDE0254-4FFE-4081-8D36-6145A77E5C35}" sibTransId="{4FCD85F4-78B8-4FFE-9753-A1238BE45DE9}"/>
    <dgm:cxn modelId="{E960A470-927D-48A2-86E0-1140256909FE}" type="presOf" srcId="{F139D5DD-EBAF-4EB4-B4BB-A430B4E12D4D}" destId="{CD8C2540-15A6-4FD2-A0CB-E9C80DA4223A}" srcOrd="0" destOrd="0" presId="urn:microsoft.com/office/officeart/2005/8/layout/default"/>
    <dgm:cxn modelId="{B8E57586-9449-42FF-AA53-B43DD1591347}" type="presOf" srcId="{84027AFA-C4CF-4705-B1AE-7790D61C2128}" destId="{422EC79C-7A0F-46FC-87CB-623B362F883C}" srcOrd="0" destOrd="0" presId="urn:microsoft.com/office/officeart/2005/8/layout/default"/>
    <dgm:cxn modelId="{6A736896-962A-47AA-B599-0CD6553463DF}" srcId="{48D711D6-A636-47AC-940C-2E2DCBB443A8}" destId="{4E58FA9B-8160-4295-8655-EE58AD04E4AA}" srcOrd="4" destOrd="0" parTransId="{D8F5030D-BD7B-4913-BE35-1E8224B0B391}" sibTransId="{0E5CEDC8-4BAE-43A5-9E8A-C9DDD13239A4}"/>
    <dgm:cxn modelId="{F00A0097-6DD3-47B8-AC73-10686FD715FE}" srcId="{48D711D6-A636-47AC-940C-2E2DCBB443A8}" destId="{D1EC73B2-C292-4DA0-99E4-65B8A6A6B35F}" srcOrd="0" destOrd="0" parTransId="{75F96DC8-976C-4C0B-BEC8-8182CC24A041}" sibTransId="{A2523AEE-427B-41EC-B600-5248A9B76431}"/>
    <dgm:cxn modelId="{908CCB3C-5988-47BC-895F-345BB0EC5FC5}" type="presParOf" srcId="{3F0A51C4-FFDC-40E7-8C23-E7C502FA890E}" destId="{900FB8A2-78D5-423E-9493-529ED5D3521E}" srcOrd="0" destOrd="0" presId="urn:microsoft.com/office/officeart/2005/8/layout/default"/>
    <dgm:cxn modelId="{85B130B9-16F2-4DB9-B377-18527AF6E94A}" type="presParOf" srcId="{3F0A51C4-FFDC-40E7-8C23-E7C502FA890E}" destId="{F189D1F6-7378-41BE-AB40-85566D8A18AF}" srcOrd="1" destOrd="0" presId="urn:microsoft.com/office/officeart/2005/8/layout/default"/>
    <dgm:cxn modelId="{E8B6AA5C-237C-40F6-A8A3-B2CBEE847EED}" type="presParOf" srcId="{3F0A51C4-FFDC-40E7-8C23-E7C502FA890E}" destId="{E8D93210-F29D-4B36-BDA5-5FCB06A546D1}" srcOrd="2" destOrd="0" presId="urn:microsoft.com/office/officeart/2005/8/layout/default"/>
    <dgm:cxn modelId="{01445D6F-E9F5-44B9-BE5D-7048DDAC4BFE}" type="presParOf" srcId="{3F0A51C4-FFDC-40E7-8C23-E7C502FA890E}" destId="{BCDDAF97-ECEF-459B-8F02-D32225E3393F}" srcOrd="3" destOrd="0" presId="urn:microsoft.com/office/officeart/2005/8/layout/default"/>
    <dgm:cxn modelId="{5B3DE878-C807-4B3D-A524-6EB03AC4F8DF}" type="presParOf" srcId="{3F0A51C4-FFDC-40E7-8C23-E7C502FA890E}" destId="{422EC79C-7A0F-46FC-87CB-623B362F883C}" srcOrd="4" destOrd="0" presId="urn:microsoft.com/office/officeart/2005/8/layout/default"/>
    <dgm:cxn modelId="{322613E5-8418-422A-90CA-812DB744C010}" type="presParOf" srcId="{3F0A51C4-FFDC-40E7-8C23-E7C502FA890E}" destId="{FEF3528B-9D31-4D68-855D-DC06B297E1AE}" srcOrd="5" destOrd="0" presId="urn:microsoft.com/office/officeart/2005/8/layout/default"/>
    <dgm:cxn modelId="{DB9FC603-9B52-4214-8AD5-777DDDB8D93C}" type="presParOf" srcId="{3F0A51C4-FFDC-40E7-8C23-E7C502FA890E}" destId="{CD8C2540-15A6-4FD2-A0CB-E9C80DA4223A}" srcOrd="6" destOrd="0" presId="urn:microsoft.com/office/officeart/2005/8/layout/default"/>
    <dgm:cxn modelId="{1F1FC345-4E77-4923-AA28-5239F65D0526}" type="presParOf" srcId="{3F0A51C4-FFDC-40E7-8C23-E7C502FA890E}" destId="{F940EAE1-EEAF-4C00-B9F5-5A5D8E895D72}" srcOrd="7" destOrd="0" presId="urn:microsoft.com/office/officeart/2005/8/layout/default"/>
    <dgm:cxn modelId="{1DF6E7B9-A8D4-4F07-B8B4-695D6E529C31}" type="presParOf" srcId="{3F0A51C4-FFDC-40E7-8C23-E7C502FA890E}" destId="{AC0BC9A8-E974-4931-8882-E6DD85908784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B4843A-E8A8-4B75-9305-5107385C17EE}">
      <dsp:nvSpPr>
        <dsp:cNvPr id="0" name=""/>
        <dsp:cNvSpPr/>
      </dsp:nvSpPr>
      <dsp:spPr>
        <a:xfrm>
          <a:off x="0" y="229521"/>
          <a:ext cx="6167245" cy="12306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Target Population:</a:t>
          </a:r>
          <a:r>
            <a:rPr lang="en-GB" sz="2200" kern="1200"/>
            <a:t> Store and department managers at Marks and Spencer in the UK. </a:t>
          </a:r>
        </a:p>
      </dsp:txBody>
      <dsp:txXfrm>
        <a:off x="60077" y="289598"/>
        <a:ext cx="6047091" cy="1110539"/>
      </dsp:txXfrm>
    </dsp:sp>
    <dsp:sp modelId="{19567A87-75B4-4BE2-9CA3-C5FC8C49DC7B}">
      <dsp:nvSpPr>
        <dsp:cNvPr id="0" name=""/>
        <dsp:cNvSpPr/>
      </dsp:nvSpPr>
      <dsp:spPr>
        <a:xfrm>
          <a:off x="0" y="1523575"/>
          <a:ext cx="6167245" cy="12306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Sampling Technique:</a:t>
          </a:r>
          <a:r>
            <a:rPr lang="en-GB" sz="2200" kern="1200"/>
            <a:t> Purposive sampling (non-probability) – selecting 5 specific managers with direct AI experience (Saunders et al. 2023). </a:t>
          </a:r>
        </a:p>
      </dsp:txBody>
      <dsp:txXfrm>
        <a:off x="60077" y="1583652"/>
        <a:ext cx="6047091" cy="1110539"/>
      </dsp:txXfrm>
    </dsp:sp>
    <dsp:sp modelId="{79C19DFC-7C53-4B60-9653-D4B16E2D5DEC}">
      <dsp:nvSpPr>
        <dsp:cNvPr id="0" name=""/>
        <dsp:cNvSpPr/>
      </dsp:nvSpPr>
      <dsp:spPr>
        <a:xfrm>
          <a:off x="0" y="2817629"/>
          <a:ext cx="6167245" cy="12306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Data Analysis:</a:t>
          </a:r>
          <a:r>
            <a:rPr lang="en-GB" sz="2200" kern="1200"/>
            <a:t> Thematic analysis to transcribe, code, and identify repeating concepts (Ahmed et al. 2025). </a:t>
          </a:r>
        </a:p>
      </dsp:txBody>
      <dsp:txXfrm>
        <a:off x="60077" y="2877706"/>
        <a:ext cx="6047091" cy="1110539"/>
      </dsp:txXfrm>
    </dsp:sp>
    <dsp:sp modelId="{45948B26-16B0-4F74-8C3E-3018D566B962}">
      <dsp:nvSpPr>
        <dsp:cNvPr id="0" name=""/>
        <dsp:cNvSpPr/>
      </dsp:nvSpPr>
      <dsp:spPr>
        <a:xfrm>
          <a:off x="0" y="4111682"/>
          <a:ext cx="6167245" cy="12306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Research Quality:</a:t>
          </a:r>
          <a:r>
            <a:rPr lang="en-GB" sz="2200" kern="1200"/>
            <a:t> Ensuring reliability through consistent questions and validity by capturing true store routines (Saunders et al. 2023). </a:t>
          </a:r>
        </a:p>
      </dsp:txBody>
      <dsp:txXfrm>
        <a:off x="60077" y="4171759"/>
        <a:ext cx="6047091" cy="11105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45E1A-0CA5-4FD5-877E-1E09F0EAD0BC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3F87E75-B9C0-4837-A3BA-590CA1D7CFC2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Informed Consent:</a:t>
          </a:r>
          <a:r>
            <a:rPr lang="en-GB" sz="3000" kern="1200"/>
            <a:t> Prior to interviews, all participants receive an explicit information sheet (Nii Laryeafio and Ogbewe, 2023). </a:t>
          </a:r>
          <a:endParaRPr lang="en-US" sz="3000" kern="1200"/>
        </a:p>
      </dsp:txBody>
      <dsp:txXfrm>
        <a:off x="0" y="2124"/>
        <a:ext cx="10515600" cy="1449029"/>
      </dsp:txXfrm>
    </dsp:sp>
    <dsp:sp modelId="{8297C3AB-5CAE-46DC-9634-9DE2ECE2D0DC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AFDDEC4-1007-4FB6-95EC-087AF7113BFE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Voluntary Participation:</a:t>
          </a:r>
          <a:r>
            <a:rPr lang="en-GB" sz="3000" kern="1200"/>
            <a:t> Joining the project is entirely optional; participants can withdraw at any time. </a:t>
          </a:r>
          <a:endParaRPr lang="en-US" sz="3000" kern="1200"/>
        </a:p>
      </dsp:txBody>
      <dsp:txXfrm>
        <a:off x="0" y="1451154"/>
        <a:ext cx="10515600" cy="1449029"/>
      </dsp:txXfrm>
    </dsp:sp>
    <dsp:sp modelId="{B6B1D245-7AD6-4B4D-BE2E-C5E7EEBD9688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690E133-4581-4C6B-831F-329E3F95023F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/>
            <a:t>Institutional Compliance:</a:t>
          </a:r>
          <a:r>
            <a:rPr lang="en-GB" sz="3000" kern="1200"/>
            <a:t> Strictly following the official University of Wales Trinity Saint David ethical guidelines. </a:t>
          </a:r>
          <a:endParaRPr lang="en-US" sz="3000" kern="1200"/>
        </a:p>
      </dsp:txBody>
      <dsp:txXfrm>
        <a:off x="0" y="2900183"/>
        <a:ext cx="10515600" cy="144902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8A0859-F0B5-42E0-A41A-56C18713EA85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DCD53D9-6E99-4232-9EC6-26A0BC838273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Anonymity:</a:t>
          </a:r>
          <a:r>
            <a:rPr lang="en-GB" sz="1900" kern="1200"/>
            <a:t> No real personal names or specific store locations will be published in the report. </a:t>
          </a:r>
        </a:p>
      </dsp:txBody>
      <dsp:txXfrm>
        <a:off x="383617" y="1447754"/>
        <a:ext cx="2847502" cy="1768010"/>
      </dsp:txXfrm>
    </dsp:sp>
    <dsp:sp modelId="{EB243F89-3676-4C9D-A836-C3D40BF6F866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A73ABC6-8CFD-436B-A421-A18926BC115D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Confidentiality:</a:t>
          </a:r>
          <a:r>
            <a:rPr lang="en-GB" sz="1900" kern="1200"/>
            <a:t> Managers are safely referenced using codes like Manager 1 and Manager 2 (Upenn, 2024). </a:t>
          </a:r>
        </a:p>
      </dsp:txBody>
      <dsp:txXfrm>
        <a:off x="3998355" y="1447754"/>
        <a:ext cx="2847502" cy="1768010"/>
      </dsp:txXfrm>
    </dsp:sp>
    <dsp:sp modelId="{8716DBCA-E164-4B47-9E2C-F3DB1DFA22E5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09998E5-ABBC-4A7A-B517-EAB28A801BC1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Data Security:</a:t>
          </a:r>
          <a:r>
            <a:rPr lang="en-GB" sz="1900" kern="1200"/>
            <a:t> All interview audio recordings and text transcripts are stored on a password-protected drive.</a:t>
          </a:r>
        </a:p>
      </dsp:txBody>
      <dsp:txXfrm>
        <a:off x="7613092" y="1447754"/>
        <a:ext cx="2847502" cy="176801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1E5675-59A8-4090-969A-3BB7B91B3D8E}">
      <dsp:nvSpPr>
        <dsp:cNvPr id="0" name=""/>
        <dsp:cNvSpPr/>
      </dsp:nvSpPr>
      <dsp:spPr>
        <a:xfrm>
          <a:off x="0" y="0"/>
          <a:ext cx="8938260" cy="13057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Summary:</a:t>
          </a:r>
          <a:r>
            <a:rPr lang="en-GB" sz="2400" kern="1200"/>
            <a:t> The research successfully bridges the gap between technology implementation and practical staff performance. </a:t>
          </a:r>
        </a:p>
      </dsp:txBody>
      <dsp:txXfrm>
        <a:off x="38244" y="38244"/>
        <a:ext cx="7529240" cy="1229275"/>
      </dsp:txXfrm>
    </dsp:sp>
    <dsp:sp modelId="{94A1A7B2-433F-4FE9-84A5-CF959BAD0654}">
      <dsp:nvSpPr>
        <dsp:cNvPr id="0" name=""/>
        <dsp:cNvSpPr/>
      </dsp:nvSpPr>
      <dsp:spPr>
        <a:xfrm>
          <a:off x="788669" y="1523390"/>
          <a:ext cx="8938260" cy="13057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Key Insights:</a:t>
          </a:r>
          <a:r>
            <a:rPr lang="en-GB" sz="2400" kern="1200"/>
            <a:t> AI saves valuable time on routine management tasks like scheduling and stock checks, allowing more focus on customer service. </a:t>
          </a:r>
        </a:p>
      </dsp:txBody>
      <dsp:txXfrm>
        <a:off x="826913" y="1561634"/>
        <a:ext cx="7224355" cy="1229275"/>
      </dsp:txXfrm>
    </dsp:sp>
    <dsp:sp modelId="{21DD75E7-B057-4FB6-9830-9A51F701150B}">
      <dsp:nvSpPr>
        <dsp:cNvPr id="0" name=""/>
        <dsp:cNvSpPr/>
      </dsp:nvSpPr>
      <dsp:spPr>
        <a:xfrm>
          <a:off x="1577339" y="3046780"/>
          <a:ext cx="8938260" cy="130576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Final Value:</a:t>
          </a:r>
          <a:r>
            <a:rPr lang="en-GB" sz="2400" kern="1200"/>
            <a:t> Demonstrates how digital transformation works best when supporting human labor, not replacing it (Ebadi et al. 2025). </a:t>
          </a:r>
        </a:p>
      </dsp:txBody>
      <dsp:txXfrm>
        <a:off x="1615583" y="3085024"/>
        <a:ext cx="7224355" cy="1229275"/>
      </dsp:txXfrm>
    </dsp:sp>
    <dsp:sp modelId="{DD853403-AAEE-42F5-BF13-2787B2F29B6A}">
      <dsp:nvSpPr>
        <dsp:cNvPr id="0" name=""/>
        <dsp:cNvSpPr/>
      </dsp:nvSpPr>
      <dsp:spPr>
        <a:xfrm>
          <a:off x="8089513" y="990203"/>
          <a:ext cx="848746" cy="84874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8280481" y="990203"/>
        <a:ext cx="466810" cy="638681"/>
      </dsp:txXfrm>
    </dsp:sp>
    <dsp:sp modelId="{D0A67902-3870-4F55-95B9-FF9409C19D18}">
      <dsp:nvSpPr>
        <dsp:cNvPr id="0" name=""/>
        <dsp:cNvSpPr/>
      </dsp:nvSpPr>
      <dsp:spPr>
        <a:xfrm>
          <a:off x="8878183" y="2504889"/>
          <a:ext cx="848746" cy="84874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>
        <a:off x="9069151" y="2504889"/>
        <a:ext cx="466810" cy="63868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0FB8A2-78D5-423E-9493-529ED5D3521E}">
      <dsp:nvSpPr>
        <dsp:cNvPr id="0" name=""/>
        <dsp:cNvSpPr/>
      </dsp:nvSpPr>
      <dsp:spPr>
        <a:xfrm>
          <a:off x="582052" y="1959"/>
          <a:ext cx="3010433" cy="18062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Ahmed, S.K. et al. (2025) 'Using thematic analysis in qualitative research', </a:t>
          </a:r>
          <a:r>
            <a:rPr lang="en-GB" sz="1700" i="1" kern="1200"/>
            <a:t>Journal of Medicine, Surgery, and Public Health</a:t>
          </a:r>
          <a:r>
            <a:rPr lang="en-GB" sz="1700" kern="1200"/>
            <a:t>, 6, p. 100198. </a:t>
          </a:r>
        </a:p>
      </dsp:txBody>
      <dsp:txXfrm>
        <a:off x="582052" y="1959"/>
        <a:ext cx="3010433" cy="1806259"/>
      </dsp:txXfrm>
    </dsp:sp>
    <dsp:sp modelId="{E8D93210-F29D-4B36-BDA5-5FCB06A546D1}">
      <dsp:nvSpPr>
        <dsp:cNvPr id="0" name=""/>
        <dsp:cNvSpPr/>
      </dsp:nvSpPr>
      <dsp:spPr>
        <a:xfrm>
          <a:off x="3893528" y="1959"/>
          <a:ext cx="3010433" cy="18062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Bryman, A. and Bell, E. (2023) </a:t>
          </a:r>
          <a:r>
            <a:rPr lang="en-GB" sz="1700" i="1" kern="1200"/>
            <a:t>Business Research Methods</a:t>
          </a:r>
          <a:r>
            <a:rPr lang="en-GB" sz="1700" kern="1200"/>
            <a:t>. 5th edn. Oxford: Oxford University Press. </a:t>
          </a:r>
        </a:p>
      </dsp:txBody>
      <dsp:txXfrm>
        <a:off x="3893528" y="1959"/>
        <a:ext cx="3010433" cy="1806259"/>
      </dsp:txXfrm>
    </dsp:sp>
    <dsp:sp modelId="{422EC79C-7A0F-46FC-87CB-623B362F883C}">
      <dsp:nvSpPr>
        <dsp:cNvPr id="0" name=""/>
        <dsp:cNvSpPr/>
      </dsp:nvSpPr>
      <dsp:spPr>
        <a:xfrm>
          <a:off x="7205004" y="1959"/>
          <a:ext cx="3010433" cy="18062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Creswell, J.W. and Creswell, J.D. (2023) </a:t>
          </a:r>
          <a:r>
            <a:rPr lang="en-GB" sz="1700" i="1" kern="1200"/>
            <a:t>Research Design</a:t>
          </a:r>
          <a:r>
            <a:rPr lang="en-GB" sz="1700" kern="1200"/>
            <a:t>. 6th edn. London: SAGE. </a:t>
          </a:r>
        </a:p>
      </dsp:txBody>
      <dsp:txXfrm>
        <a:off x="7205004" y="1959"/>
        <a:ext cx="3010433" cy="1806259"/>
      </dsp:txXfrm>
    </dsp:sp>
    <dsp:sp modelId="{CD8C2540-15A6-4FD2-A0CB-E9C80DA4223A}">
      <dsp:nvSpPr>
        <dsp:cNvPr id="0" name=""/>
        <dsp:cNvSpPr/>
      </dsp:nvSpPr>
      <dsp:spPr>
        <a:xfrm>
          <a:off x="2237790" y="2109262"/>
          <a:ext cx="3010433" cy="18062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Saunders, M.N.K., Lewis, P. and Thornhill, A. (2023) </a:t>
          </a:r>
          <a:r>
            <a:rPr lang="en-GB" sz="1700" i="1" kern="1200"/>
            <a:t>Research Methods for Business Students</a:t>
          </a:r>
          <a:r>
            <a:rPr lang="en-GB" sz="1700" kern="1200"/>
            <a:t>. 9th edn. Harlow: Pearson. </a:t>
          </a:r>
        </a:p>
      </dsp:txBody>
      <dsp:txXfrm>
        <a:off x="2237790" y="2109262"/>
        <a:ext cx="3010433" cy="1806259"/>
      </dsp:txXfrm>
    </dsp:sp>
    <dsp:sp modelId="{AC0BC9A8-E974-4931-8882-E6DD85908784}">
      <dsp:nvSpPr>
        <dsp:cNvPr id="0" name=""/>
        <dsp:cNvSpPr/>
      </dsp:nvSpPr>
      <dsp:spPr>
        <a:xfrm>
          <a:off x="5549266" y="2109262"/>
          <a:ext cx="3010433" cy="18062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Shaikh, F. et al. (2023) 'Analyzing the impact of artificial intelligence on employee productivity', </a:t>
          </a:r>
          <a:r>
            <a:rPr lang="en-GB" sz="1700" i="1" kern="1200"/>
            <a:t>Asia Pacific Journal of Human Resources</a:t>
          </a:r>
          <a:r>
            <a:rPr lang="en-GB" sz="1700" kern="1200"/>
            <a:t>, 61(4), pp. 794-820. </a:t>
          </a:r>
        </a:p>
      </dsp:txBody>
      <dsp:txXfrm>
        <a:off x="5549266" y="2109262"/>
        <a:ext cx="3010433" cy="18062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3AA942-DA91-4854-A4C9-538E11A1DDE4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62C3C6-AE0C-44EC-A691-961A473BA8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3858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2C3C6-AE0C-44EC-A691-961A473BA87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2300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2C3C6-AE0C-44EC-A691-961A473BA87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8436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2C3C6-AE0C-44EC-A691-961A473BA87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569016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2C3C6-AE0C-44EC-A691-961A473BA87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644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2C3C6-AE0C-44EC-A691-961A473BA87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3319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2C3C6-AE0C-44EC-A691-961A473BA87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9633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2C3C6-AE0C-44EC-A691-961A473BA87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2027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just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2C3C6-AE0C-44EC-A691-961A473BA87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3107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62C3C6-AE0C-44EC-A691-961A473BA87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5336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A8868-D06A-1810-822D-5751F139CE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ECD365-BF02-9E41-C9A0-BD394B0801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EFD98-419C-5505-4115-5E50244F4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8C430-44A5-67C7-A4CE-9A521D37D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C2B3DA-F5CE-3D29-7F7D-81B07866A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958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EFA107-9C0E-7E6C-2D06-A2286AEF23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5B8F1-A166-9CC6-3454-584E1F70BC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439CD-9ED7-1E26-32FC-8202E137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FDDFA0-D7D0-7C6C-C24F-5FD674D44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B419A-F7D0-4EA7-993F-010EAAB7E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246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AE4B6-4303-D655-06C4-4C8E3A54B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D27B8E-4A70-5F82-DE36-83E790BD84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0A149B-74C9-5637-C5E5-095806ECB1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17118-18A0-CC39-B71C-73BE5C5379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876EDE-4270-A1BA-0E2D-2A061D8AE5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6575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6F515-0BE7-7574-30A6-0D08B6D62C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00759-7551-5ADF-9BD7-9B368418A6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EC90C9-B375-61F8-0869-1FD39AD64B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B36CE6-6E6D-8D04-E89B-58636E5FA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CF1509-899D-749D-4825-F24F7186F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791FA9-EDF7-244A-E4F8-6C51A319E3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821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01BAA-6C16-28B4-988A-2AE5BD6AAC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B4B54-029F-1A93-F31B-805DF26488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011824-2E40-6A32-CC41-9EF14CF558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A43498-12AF-4D05-7286-A9DABCC88D6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01FB3B-9AB0-9621-4056-6EE8881CA1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883DC9-2313-7FA1-DE0F-8D9D5C003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CE2855-1C56-5F97-2067-44DD4C038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44A44CB-AD66-15C2-0349-FE61A1AD25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032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479D9-193E-FD75-012E-9C8EA575F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58EFF-D1D0-9FE5-1C91-D013EB669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711412-7570-CCCC-9E48-39A89935A5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4C1E75-B3FA-07E4-CBCE-B08AFDD71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950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B15FE9-5E65-E020-9885-8D5CF6E10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B574AC-E85E-0913-44EC-47676965F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ACCF09-6C89-0063-3558-8CD70F0E3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861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46DAB-2098-A5D5-6495-38CD95C9DA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7C5DC2-76CF-5ED1-B9F3-9396278C0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3F54EF-9648-10D1-1293-28AECB60D7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B27BFE-59EC-C5E1-559D-FF53C2608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A66ACD-F24E-5748-4DBD-528AFB571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90A192-E52E-A85F-E214-0056F8137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3136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87D24-4558-E7B0-E78F-1D494DA863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36FB9FF-CAEC-00B3-F774-9399C60AAF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EB295E1-6B57-6382-FF16-D66C59A4F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C6F0B-9672-EE2C-1EDD-6D5F6DEE4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9C1385-F2AD-45FC-C737-2FA27D36D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E70E28-4524-0ACC-1041-B5E1592C2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432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AAECB-515C-FBC5-EFB2-D233E770F9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372307-965A-BEDA-801C-E3CB2A625D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BD158-0607-080B-861A-685425DBD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3E1FB1-BF93-091D-92F0-78AC2771BE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E3DA6-73FF-907F-811A-93587CE53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393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DD5387-1B49-DB14-8FCF-FD333E9156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6B8106-A409-FACE-DEAB-5D3DC82183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FD2C43-AFE9-FDEA-FC01-0C99D8290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565832-EC34-B6F9-B5F2-FFE75A2D8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05A92-6CCB-2D78-485A-7907C248D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04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906D5C8-8513-BB2E-7FD0-A0D47DE0D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F78323-C670-085C-1D15-8C1DD6B915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3C5F29-7D78-025E-5769-3FAA4605476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BA424D-F0AD-4E5F-8081-39DA8D223ABD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FE4D32-D657-773B-8986-979941619A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763741-320D-5208-BF28-C3648D2DA9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0A6C94-D06D-4B1E-99BA-95A093F7EA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07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Rectangle 78">
            <a:extLst>
              <a:ext uri="{FF2B5EF4-FFF2-40B4-BE49-F238E27FC236}">
                <a16:creationId xmlns:a16="http://schemas.microsoft.com/office/drawing/2014/main" id="{B73D3AEB-8AA3-481D-9F6F-B80FE58DD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5BD9FE98-387B-4EC6-A44D-C6F923034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E8FAA7D-14A8-4BB4-A4BB-56C0F9EF4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823E3105-8691-4371-B227-96277B5D07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EDF34E4B-2AA4-4EE3-8A7F-58BC935590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C9F6BEE8-CCC6-4DAD-853E-1678C077F3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32E29287-D0FA-426E-95F8-6F3E1D0E6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9006D6E2-A7C2-40FB-BF4C-BA884347C8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Oval 83">
              <a:extLst>
                <a:ext uri="{FF2B5EF4-FFF2-40B4-BE49-F238E27FC236}">
                  <a16:creationId xmlns:a16="http://schemas.microsoft.com/office/drawing/2014/main" id="{B30F39D3-E74B-436B-B68E-1DFB00A696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5" name="Rectangle 84">
            <a:extLst>
              <a:ext uri="{FF2B5EF4-FFF2-40B4-BE49-F238E27FC236}">
                <a16:creationId xmlns:a16="http://schemas.microsoft.com/office/drawing/2014/main" id="{14925E00-1519-483D-BEDE-3DB840745A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6" name="Group 85">
            <a:extLst>
              <a:ext uri="{FF2B5EF4-FFF2-40B4-BE49-F238E27FC236}">
                <a16:creationId xmlns:a16="http://schemas.microsoft.com/office/drawing/2014/main" id="{D86A47AA-3999-4EE6-BC5C-502DAE57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261D1278-3E86-430E-AC17-ECC407520B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A6A6D283-6CA9-43BF-B874-D4398E7BB2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6B0A4FFB-2DB0-4461-87AD-20DBE6BCE7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438731F8-C740-4802-8967-656BE04E9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Rectangle 90">
            <a:extLst>
              <a:ext uri="{FF2B5EF4-FFF2-40B4-BE49-F238E27FC236}">
                <a16:creationId xmlns:a16="http://schemas.microsoft.com/office/drawing/2014/main" id="{9359057F-3C8C-41E2-814F-AAA6BFEC0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2" name="Group 91">
            <a:extLst>
              <a:ext uri="{FF2B5EF4-FFF2-40B4-BE49-F238E27FC236}">
                <a16:creationId xmlns:a16="http://schemas.microsoft.com/office/drawing/2014/main" id="{CA745027-6B11-4363-8A2E-CB8EB38E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BA55DA09-A260-44A9-B1D9-FAC678AD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40D6225A-20C6-43EE-9E11-2D9FC11925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2F11E7EE-ABBB-40C5-AD9F-7228BA656C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8AA5D5FF-9E03-4A84-8627-0E744F5FC5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E36932-AEC2-2D38-2AE2-93647F2872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0936" y="630934"/>
            <a:ext cx="5465064" cy="5503883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8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Impact of Artificial Intelligence on Employee Performance in the UK Business: A Case Study of Marks and Spencer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2702A2-BCC2-9D11-2F15-78A6820B21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9529" y="569844"/>
            <a:ext cx="3528812" cy="1554634"/>
          </a:xfrm>
          <a:prstGeom prst="rect">
            <a:avLst/>
          </a:prstGeom>
        </p:spPr>
      </p:pic>
      <p:grpSp>
        <p:nvGrpSpPr>
          <p:cNvPr id="96" name="Group 95">
            <a:extLst>
              <a:ext uri="{FF2B5EF4-FFF2-40B4-BE49-F238E27FC236}">
                <a16:creationId xmlns:a16="http://schemas.microsoft.com/office/drawing/2014/main" id="{639E6793-1DDA-49AD-B803-345872BB5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6301135" y="143979"/>
            <a:ext cx="304800" cy="429768"/>
            <a:chOff x="215328" y="-46937"/>
            <a:chExt cx="304800" cy="2773841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B32035CC-1F02-4480-805C-8341CF88FC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0928451D-100A-4B61-A79C-4BDCF317E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B5F8D303-A606-4DCC-A2A1-6BE562358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6A4C9B51-7899-4F29-8C48-B59057C277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616EFDF1-8CEC-DCF1-6879-4D1635FC3C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02152" y="3726352"/>
            <a:ext cx="4978592" cy="240846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Student Name: Ionut Claudiu Ungureanu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Student ID: 2323114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Module: Developing a Research Proposal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Lecturer: Jaliya De-Silva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Submission deadline: 26</a:t>
            </a:r>
            <a:r>
              <a:rPr lang="en-US" sz="1800" baseline="30000" dirty="0">
                <a:solidFill>
                  <a:schemeClr val="bg1"/>
                </a:solidFill>
              </a:rPr>
              <a:t>th</a:t>
            </a:r>
            <a:r>
              <a:rPr lang="en-US" sz="1800" dirty="0">
                <a:solidFill>
                  <a:schemeClr val="bg1"/>
                </a:solidFill>
              </a:rPr>
              <a:t> June 2026</a:t>
            </a:r>
          </a:p>
        </p:txBody>
      </p:sp>
    </p:spTree>
    <p:extLst>
      <p:ext uri="{BB962C8B-B14F-4D97-AF65-F5344CB8AC3E}">
        <p14:creationId xmlns:p14="http://schemas.microsoft.com/office/powerpoint/2010/main" val="2290458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A29B61A8-C199-19E5-27B6-726A2AC594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" r="294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514A1F-E83E-C0ED-47EC-170DBF286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70" y="0"/>
            <a:ext cx="3564834" cy="980661"/>
          </a:xfrm>
        </p:spPr>
        <p:txBody>
          <a:bodyPr>
            <a:normAutofit fontScale="90000"/>
          </a:bodyPr>
          <a:lstStyle/>
          <a:p>
            <a:r>
              <a:rPr lang="en-IN" sz="4000" b="1" dirty="0"/>
              <a:t>                                  INTRODUCTION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01961-524D-5044-2960-7FD76E3BC2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192696"/>
            <a:ext cx="3822189" cy="5665293"/>
          </a:xfrm>
        </p:spPr>
        <p:txBody>
          <a:bodyPr>
            <a:noAutofit/>
          </a:bodyPr>
          <a:lstStyle/>
          <a:p>
            <a:pPr fontAlgn="base"/>
            <a:r>
              <a:rPr lang="en-GB" sz="1800" b="1" dirty="0"/>
              <a:t>Research Background: </a:t>
            </a:r>
            <a:r>
              <a:rPr lang="en-GB" sz="1800" dirty="0"/>
              <a:t>AI adoption in retail enhances knowledge sharing, automates routine tasks, and influences daily staff productivity (Shaikh et al. 2023).</a:t>
            </a:r>
          </a:p>
          <a:p>
            <a:pPr fontAlgn="base"/>
            <a:r>
              <a:rPr lang="en-GB" sz="1800" b="1" dirty="0"/>
              <a:t>Research Rationale: </a:t>
            </a:r>
            <a:r>
              <a:rPr lang="en-GB" sz="1800" dirty="0"/>
              <a:t>Technology reduces cognitive workload but requires an understanding of how staff accept these tools (Morandini et al. 2023.</a:t>
            </a:r>
          </a:p>
          <a:p>
            <a:pPr fontAlgn="base"/>
            <a:r>
              <a:rPr lang="en-GB" sz="1800" b="1" dirty="0"/>
              <a:t> Research Aim: </a:t>
            </a:r>
            <a:r>
              <a:rPr lang="en-GB" sz="1800" dirty="0"/>
              <a:t>To analyse the impact of AI on employee performance within M&amp;S stores</a:t>
            </a:r>
          </a:p>
          <a:p>
            <a:pPr fontAlgn="base"/>
            <a:r>
              <a:rPr lang="en-GB" sz="1800" b="1" dirty="0"/>
              <a:t>Central Question: </a:t>
            </a:r>
            <a:r>
              <a:rPr lang="en-GB" sz="1800" dirty="0"/>
              <a:t>What are the operational challenges and benefits of AI integration on frontline performance (Wamba-</a:t>
            </a:r>
            <a:r>
              <a:rPr lang="en-GB" sz="1800" dirty="0" err="1"/>
              <a:t>Taguimdje</a:t>
            </a:r>
            <a:r>
              <a:rPr lang="en-GB" sz="1800" dirty="0"/>
              <a:t> et al. 2020) ?</a:t>
            </a:r>
            <a:endParaRPr lang="en-GB" sz="1800" b="1" dirty="0"/>
          </a:p>
        </p:txBody>
      </p:sp>
    </p:spTree>
    <p:extLst>
      <p:ext uri="{BB962C8B-B14F-4D97-AF65-F5344CB8AC3E}">
        <p14:creationId xmlns:p14="http://schemas.microsoft.com/office/powerpoint/2010/main" val="3053796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D96DBD-8510-5DD7-BF2A-6B19110F0FB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88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90A7DD-97D6-3793-EFD2-776636B20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822395"/>
          </a:xfrm>
        </p:spPr>
        <p:txBody>
          <a:bodyPr>
            <a:normAutofit/>
          </a:bodyPr>
          <a:lstStyle/>
          <a:p>
            <a:r>
              <a:rPr lang="en-IN" sz="4000" b="1" dirty="0"/>
              <a:t>Methodology </a:t>
            </a:r>
            <a:endParaRPr lang="en-GB" sz="4000" b="1" dirty="0"/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BA3AB437-8060-0E5A-C4AD-681D1F4616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68557"/>
            <a:ext cx="4660389" cy="4890052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Philosophy: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Interpretivism – aims to explore human experiences and personal opinions in the workplace (Creswell and Creswell, 2023). 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Approach: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Inductive – building wider patterns from specific, real-world manager observations (Masud, 2025). 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Strategy: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Qualitative single case study focused directly on M&amp;S store operations (Bryman and Bell, 2023). </a:t>
            </a:r>
          </a:p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Data Collection: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Primary data via semi-structured interviews with 6 open-ended questions (Sheth, 2026). </a:t>
            </a:r>
          </a:p>
          <a:p>
            <a:pPr fontAlgn="base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85863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6" name="Rectangle 125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BBA3D2-1419-CE48-E7A2-027FE31C2EB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6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A68CAD7-9ABA-7635-991B-527F9C56D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IN" b="1">
                <a:solidFill>
                  <a:srgbClr val="FFFFFF"/>
                </a:solidFill>
              </a:rPr>
              <a:t>Methodology </a:t>
            </a:r>
            <a:endParaRPr lang="en-GB" b="1">
              <a:solidFill>
                <a:srgbClr val="FFFFFF"/>
              </a:solidFill>
            </a:endParaRP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D8615EBA-D775-8853-D140-59B11AB620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6670340"/>
              </p:ext>
            </p:extLst>
          </p:nvPr>
        </p:nvGraphicFramePr>
        <p:xfrm>
          <a:off x="5186552" y="557189"/>
          <a:ext cx="6167246" cy="5571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909022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82116EC-5451-25C0-C991-1567915D046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7865" b="786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D4C01D-621A-4A2D-CFCF-7297E40E44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Ethical Considerations</a:t>
            </a:r>
            <a:endParaRPr lang="en-GB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FADC836F-8459-50CA-CA31-EB2C6992D4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808683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311172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0" name="Picture 69">
            <a:extLst>
              <a:ext uri="{FF2B5EF4-FFF2-40B4-BE49-F238E27FC236}">
                <a16:creationId xmlns:a16="http://schemas.microsoft.com/office/drawing/2014/main" id="{580723E4-57D7-AC03-318E-D9AE86FCC9E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t="877" b="1485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5BAE46-2EC2-7E1D-E8B2-843A201DD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Ethical Considerations</a:t>
            </a:r>
            <a:endParaRPr lang="en-GB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D71D7EAF-A79F-4C9C-E6D7-BC428F0092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000466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9970205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207F0D-297F-417F-7D49-86918CBC87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 b="1"/>
              <a:t>Limitations &amp; Recommendations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66931-CE3A-FCD2-B1CB-6AEE71743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buNone/>
            </a:pPr>
            <a:br>
              <a:rPr lang="en-GB" sz="1600"/>
            </a:br>
            <a:r>
              <a:rPr lang="en-GB" sz="1600"/>
              <a:t>     </a:t>
            </a:r>
            <a:r>
              <a:rPr lang="en-GB" sz="1600" b="1"/>
              <a:t>Research </a:t>
            </a:r>
            <a:r>
              <a:rPr lang="en-GB" sz="1600" b="1" dirty="0"/>
              <a:t>Limitations:</a:t>
            </a:r>
            <a:endParaRPr lang="en-GB" sz="1600" dirty="0"/>
          </a:p>
          <a:p>
            <a:r>
              <a:rPr lang="en-GB" sz="1600" dirty="0"/>
              <a:t>Small sample size of 5 managers means findings cannot represent all UK M&amp;S stores (Saunders et al. 2023). </a:t>
            </a:r>
          </a:p>
          <a:p>
            <a:r>
              <a:rPr lang="en-GB" sz="1600" dirty="0"/>
              <a:t>Short university deadlines and zero access to private corporate financial data. </a:t>
            </a:r>
          </a:p>
          <a:p>
            <a:r>
              <a:rPr lang="en-GB" sz="1600" b="1" dirty="0"/>
              <a:t>Future Recommendations:</a:t>
            </a:r>
            <a:endParaRPr lang="en-GB" sz="1600" dirty="0"/>
          </a:p>
          <a:p>
            <a:r>
              <a:rPr lang="en-GB" sz="1600" dirty="0"/>
              <a:t>Expand to a larger sample size or implement a mixed-methods approach (surveys + interviews) (Creswell and Creswell, 2023). </a:t>
            </a:r>
          </a:p>
          <a:p>
            <a:r>
              <a:rPr lang="en-GB" sz="1600" dirty="0"/>
              <a:t>Extend the timeline to capture financial performance metrics alongside staff opinions. </a:t>
            </a:r>
          </a:p>
          <a:p>
            <a:pPr fontAlgn="base"/>
            <a:endParaRPr lang="en-GB" sz="1600" dirty="0"/>
          </a:p>
        </p:txBody>
      </p:sp>
      <p:pic>
        <p:nvPicPr>
          <p:cNvPr id="16" name="Picture 15" descr="Angled shot of pen on a graph">
            <a:extLst>
              <a:ext uri="{FF2B5EF4-FFF2-40B4-BE49-F238E27FC236}">
                <a16:creationId xmlns:a16="http://schemas.microsoft.com/office/drawing/2014/main" id="{27EA00F4-3438-8A7E-413A-6CB77B4E197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39" r="39523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167633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ABFE1-65A0-9BEA-4F71-35CD1A986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10515600" cy="1133499"/>
          </a:xfrm>
        </p:spPr>
        <p:txBody>
          <a:bodyPr>
            <a:normAutofit/>
          </a:bodyPr>
          <a:lstStyle/>
          <a:p>
            <a:pPr algn="ctr"/>
            <a:r>
              <a:rPr lang="en-IN" sz="5200" b="1"/>
              <a:t>Conclusion</a:t>
            </a:r>
            <a:endParaRPr lang="en-GB" sz="5200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61BE68-E13B-A470-FD5F-CD0297D172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583703"/>
              </p:ext>
            </p:extLst>
          </p:nvPr>
        </p:nvGraphicFramePr>
        <p:xfrm>
          <a:off x="838200" y="1828800"/>
          <a:ext cx="10515600" cy="4352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492485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7774F-B5B4-A49F-3B29-187E8D6850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4800" b="1" dirty="0"/>
              <a:t>References </a:t>
            </a:r>
            <a:endParaRPr lang="en-GB" sz="4800" b="1" dirty="0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0E20337B-2D1C-B90C-DA3A-7D7EB9272D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4323698"/>
              </p:ext>
            </p:extLst>
          </p:nvPr>
        </p:nvGraphicFramePr>
        <p:xfrm>
          <a:off x="677334" y="2160589"/>
          <a:ext cx="10797490" cy="3917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610556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文档" ma:contentTypeID="0x010100C7750660E399D042B9CB63A2BA63C496" ma:contentTypeVersion="4" ma:contentTypeDescription="新建文档。" ma:contentTypeScope="" ma:versionID="22d48b220b84dd535e385af543fb2a74">
  <xsd:schema xmlns:xsd="http://www.w3.org/2001/XMLSchema" xmlns:xs="http://www.w3.org/2001/XMLSchema" xmlns:p="http://schemas.microsoft.com/office/2006/metadata/properties" xmlns:ns3="31e5b064-a780-430f-8ff9-8675ddc1b41c" targetNamespace="http://schemas.microsoft.com/office/2006/metadata/properties" ma:root="true" ma:fieldsID="c940204d14f4676ac3cbcd560e3607e6" ns3:_="">
    <xsd:import namespace="31e5b064-a780-430f-8ff9-8675ddc1b41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e5b064-a780-430f-8ff9-8675ddc1b41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内容类型"/>
        <xsd:element ref="dc:title" minOccurs="0" maxOccurs="1" ma:index="4" ma:displayName="标题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019D864-4787-4314-A20C-6B855C7559D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e5b064-a780-430f-8ff9-8675ddc1b4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523FAE-D1C7-421F-84E8-E7110DD6BE36}">
  <ds:schemaRefs>
    <ds:schemaRef ds:uri="http://purl.org/dc/dcmitype/"/>
    <ds:schemaRef ds:uri="http://schemas.microsoft.com/office/2006/documentManagement/types"/>
    <ds:schemaRef ds:uri="http://schemas.microsoft.com/office/infopath/2007/PartnerControls"/>
    <ds:schemaRef ds:uri="31e5b064-a780-430f-8ff9-8675ddc1b41c"/>
    <ds:schemaRef ds:uri="http://www.w3.org/XML/1998/namespace"/>
    <ds:schemaRef ds:uri="http://purl.org/dc/terms/"/>
    <ds:schemaRef ds:uri="http://purl.org/dc/elements/1.1/"/>
    <ds:schemaRef ds:uri="http://schemas.openxmlformats.org/package/2006/metadata/core-properti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6111B553-78A3-40A4-879A-F96EB4B60A66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125</TotalTime>
  <Words>726</Words>
  <Application>Microsoft Office PowerPoint</Application>
  <PresentationFormat>Widescreen</PresentationFormat>
  <Paragraphs>55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Times New Roman</vt:lpstr>
      <vt:lpstr>Office Theme</vt:lpstr>
      <vt:lpstr>The Impact of Artificial Intelligence on Employee Performance in the UK Business: A Case Study of Marks and Spencer</vt:lpstr>
      <vt:lpstr>                                  INTRODUCTION</vt:lpstr>
      <vt:lpstr>Methodology </vt:lpstr>
      <vt:lpstr>Methodology </vt:lpstr>
      <vt:lpstr>Ethical Considerations</vt:lpstr>
      <vt:lpstr>Ethical Considerations</vt:lpstr>
      <vt:lpstr>Limitations &amp; Recommendations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Office</dc:creator>
  <cp:lastModifiedBy>Andreea Porumbel</cp:lastModifiedBy>
  <cp:revision>3</cp:revision>
  <dcterms:created xsi:type="dcterms:W3CDTF">2026-06-16T12:42:15Z</dcterms:created>
  <dcterms:modified xsi:type="dcterms:W3CDTF">2026-06-25T01:18:44Z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0x010100C7750660E399D042B9CB63A2BA63C496</vt:lpwstr>
  </property>
</Properties>
</file>