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  <p:sldId id="267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54FE0A-0CA0-ECBC-6DD4-6A10B2BA8732}" v="780" dt="2026-05-14T17:37:00.2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lan Wilkins (2400656)" userId="S::2400656@student.uwtsd.ac.uk::a2ca746d-f094-4e5c-a2f6-70d57bf5144c" providerId="AD" clId="Web-{0D54FE0A-0CA0-ECBC-6DD4-6A10B2BA8732}"/>
    <pc:docChg chg="addSld modSld sldOrd">
      <pc:chgData name="Calan Wilkins (2400656)" userId="S::2400656@student.uwtsd.ac.uk::a2ca746d-f094-4e5c-a2f6-70d57bf5144c" providerId="AD" clId="Web-{0D54FE0A-0CA0-ECBC-6DD4-6A10B2BA8732}" dt="2026-05-14T17:37:00.239" v="779" actId="20577"/>
      <pc:docMkLst>
        <pc:docMk/>
      </pc:docMkLst>
      <pc:sldChg chg="addSp modSp mod setBg">
        <pc:chgData name="Calan Wilkins (2400656)" userId="S::2400656@student.uwtsd.ac.uk::a2ca746d-f094-4e5c-a2f6-70d57bf5144c" providerId="AD" clId="Web-{0D54FE0A-0CA0-ECBC-6DD4-6A10B2BA8732}" dt="2026-05-13T22:01:36.003" v="27"/>
        <pc:sldMkLst>
          <pc:docMk/>
          <pc:sldMk cId="109857222" sldId="256"/>
        </pc:sldMkLst>
        <pc:spChg chg="mod">
          <ac:chgData name="Calan Wilkins (2400656)" userId="S::2400656@student.uwtsd.ac.uk::a2ca746d-f094-4e5c-a2f6-70d57bf5144c" providerId="AD" clId="Web-{0D54FE0A-0CA0-ECBC-6DD4-6A10B2BA8732}" dt="2026-05-13T22:01:36.003" v="2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lan Wilkins (2400656)" userId="S::2400656@student.uwtsd.ac.uk::a2ca746d-f094-4e5c-a2f6-70d57bf5144c" providerId="AD" clId="Web-{0D54FE0A-0CA0-ECBC-6DD4-6A10B2BA8732}" dt="2026-05-13T22:01:36.003" v="2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3T22:01:36.003" v="27"/>
          <ac:spMkLst>
            <pc:docMk/>
            <pc:sldMk cId="109857222" sldId="256"/>
            <ac:spMk id="9" creationId="{0671A8AE-40A1-4631-A6B8-581AFF065482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3T22:01:36.003" v="27"/>
          <ac:spMkLst>
            <pc:docMk/>
            <pc:sldMk cId="109857222" sldId="256"/>
            <ac:spMk id="11" creationId="{AB58EF07-17C2-48CF-ABB0-EEF1F17CB8F0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3T22:01:36.003" v="27"/>
          <ac:spMkLst>
            <pc:docMk/>
            <pc:sldMk cId="109857222" sldId="256"/>
            <ac:spMk id="13" creationId="{AF2F604E-43BE-4DC3-B983-E071523364F8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3T22:01:36.003" v="27"/>
          <ac:spMkLst>
            <pc:docMk/>
            <pc:sldMk cId="109857222" sldId="256"/>
            <ac:spMk id="15" creationId="{08C9B587-E65E-4B52-B37C-ABEBB6E87928}"/>
          </ac:spMkLst>
        </pc:spChg>
        <pc:picChg chg="add mod ord">
          <ac:chgData name="Calan Wilkins (2400656)" userId="S::2400656@student.uwtsd.ac.uk::a2ca746d-f094-4e5c-a2f6-70d57bf5144c" providerId="AD" clId="Web-{0D54FE0A-0CA0-ECBC-6DD4-6A10B2BA8732}" dt="2026-05-13T22:01:36.003" v="27"/>
          <ac:picMkLst>
            <pc:docMk/>
            <pc:sldMk cId="109857222" sldId="256"/>
            <ac:picMk id="4" creationId="{FDC3F697-3BB9-F163-3B4B-743FABB5D3F5}"/>
          </ac:picMkLst>
        </pc:picChg>
      </pc:sldChg>
      <pc:sldChg chg="addSp modSp new mod modTransition setBg addAnim">
        <pc:chgData name="Calan Wilkins (2400656)" userId="S::2400656@student.uwtsd.ac.uk::a2ca746d-f094-4e5c-a2f6-70d57bf5144c" providerId="AD" clId="Web-{0D54FE0A-0CA0-ECBC-6DD4-6A10B2BA8732}" dt="2026-05-14T17:32:25.224" v="740"/>
        <pc:sldMkLst>
          <pc:docMk/>
          <pc:sldMk cId="2296974505" sldId="257"/>
        </pc:sldMkLst>
        <pc:spChg chg="mod">
          <ac:chgData name="Calan Wilkins (2400656)" userId="S::2400656@student.uwtsd.ac.uk::a2ca746d-f094-4e5c-a2f6-70d57bf5144c" providerId="AD" clId="Web-{0D54FE0A-0CA0-ECBC-6DD4-6A10B2BA8732}" dt="2026-05-13T22:35:54.713" v="200"/>
          <ac:spMkLst>
            <pc:docMk/>
            <pc:sldMk cId="2296974505" sldId="257"/>
            <ac:spMk id="2" creationId="{B0CA4887-7C2F-B7E7-0285-161C968A86A2}"/>
          </ac:spMkLst>
        </pc:spChg>
        <pc:spChg chg="mod">
          <ac:chgData name="Calan Wilkins (2400656)" userId="S::2400656@student.uwtsd.ac.uk::a2ca746d-f094-4e5c-a2f6-70d57bf5144c" providerId="AD" clId="Web-{0D54FE0A-0CA0-ECBC-6DD4-6A10B2BA8732}" dt="2026-05-14T17:32:07.723" v="738" actId="20577"/>
          <ac:spMkLst>
            <pc:docMk/>
            <pc:sldMk cId="2296974505" sldId="257"/>
            <ac:spMk id="3" creationId="{E91D0471-925A-BA82-44C3-3C05004A9AF4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3T22:35:54.713" v="200"/>
          <ac:spMkLst>
            <pc:docMk/>
            <pc:sldMk cId="2296974505" sldId="257"/>
            <ac:spMk id="9" creationId="{4F7EBAE4-9945-4473-9E34-B2C66EA0F03D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3T22:35:54.713" v="200"/>
          <ac:spMkLst>
            <pc:docMk/>
            <pc:sldMk cId="2296974505" sldId="257"/>
            <ac:spMk id="11" creationId="{70BEB1E7-2F88-40BC-B73D-42E5B6F80BFC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3T22:35:54.713" v="200"/>
          <ac:spMkLst>
            <pc:docMk/>
            <pc:sldMk cId="2296974505" sldId="257"/>
            <ac:spMk id="13" creationId="{A7B99495-F43F-4D80-A44F-2CB4764EB90B}"/>
          </ac:spMkLst>
        </pc:spChg>
        <pc:picChg chg="add mod">
          <ac:chgData name="Calan Wilkins (2400656)" userId="S::2400656@student.uwtsd.ac.uk::a2ca746d-f094-4e5c-a2f6-70d57bf5144c" providerId="AD" clId="Web-{0D54FE0A-0CA0-ECBC-6DD4-6A10B2BA8732}" dt="2026-05-13T22:35:54.713" v="200"/>
          <ac:picMkLst>
            <pc:docMk/>
            <pc:sldMk cId="2296974505" sldId="257"/>
            <ac:picMk id="4" creationId="{F6F9402F-4C55-923B-D614-D9863201815C}"/>
          </ac:picMkLst>
        </pc:picChg>
      </pc:sldChg>
      <pc:sldChg chg="addSp delSp modSp add mod replId modTransition setBg addAnim modAnim">
        <pc:chgData name="Calan Wilkins (2400656)" userId="S::2400656@student.uwtsd.ac.uk::a2ca746d-f094-4e5c-a2f6-70d57bf5144c" providerId="AD" clId="Web-{0D54FE0A-0CA0-ECBC-6DD4-6A10B2BA8732}" dt="2026-05-14T17:34:10.275" v="753" actId="20577"/>
        <pc:sldMkLst>
          <pc:docMk/>
          <pc:sldMk cId="1716697944" sldId="258"/>
        </pc:sldMkLst>
        <pc:spChg chg="mod">
          <ac:chgData name="Calan Wilkins (2400656)" userId="S::2400656@student.uwtsd.ac.uk::a2ca746d-f094-4e5c-a2f6-70d57bf5144c" providerId="AD" clId="Web-{0D54FE0A-0CA0-ECBC-6DD4-6A10B2BA8732}" dt="2026-05-14T17:08:19.188" v="581" actId="1076"/>
          <ac:spMkLst>
            <pc:docMk/>
            <pc:sldMk cId="1716697944" sldId="258"/>
            <ac:spMk id="2" creationId="{9D4926AA-7AA5-902C-3ECF-067A854EDE18}"/>
          </ac:spMkLst>
        </pc:spChg>
        <pc:spChg chg="mod">
          <ac:chgData name="Calan Wilkins (2400656)" userId="S::2400656@student.uwtsd.ac.uk::a2ca746d-f094-4e5c-a2f6-70d57bf5144c" providerId="AD" clId="Web-{0D54FE0A-0CA0-ECBC-6DD4-6A10B2BA8732}" dt="2026-05-14T17:34:10.275" v="753" actId="20577"/>
          <ac:spMkLst>
            <pc:docMk/>
            <pc:sldMk cId="1716697944" sldId="258"/>
            <ac:spMk id="3" creationId="{2AB06CC1-8F6E-89E8-E565-579E14E637D7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08:04.235" v="579"/>
          <ac:spMkLst>
            <pc:docMk/>
            <pc:sldMk cId="1716697944" sldId="258"/>
            <ac:spMk id="8" creationId="{5C8908E2-EE49-44D2-9428-A28D2312A8D5}"/>
          </ac:spMkLst>
        </pc:spChg>
        <pc:spChg chg="add mod">
          <ac:chgData name="Calan Wilkins (2400656)" userId="S::2400656@student.uwtsd.ac.uk::a2ca746d-f094-4e5c-a2f6-70d57bf5144c" providerId="AD" clId="Web-{0D54FE0A-0CA0-ECBC-6DD4-6A10B2BA8732}" dt="2026-05-14T17:11:04.395" v="599" actId="20577"/>
          <ac:spMkLst>
            <pc:docMk/>
            <pc:sldMk cId="1716697944" sldId="258"/>
            <ac:spMk id="9" creationId="{1EDE6D5C-8B49-154C-B49A-607E1CC48E52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08:04.235" v="579"/>
          <ac:spMkLst>
            <pc:docMk/>
            <pc:sldMk cId="1716697944" sldId="258"/>
            <ac:spMk id="14" creationId="{BD92035A-AA2F-4CD8-A556-1CE8BDEC75BD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08:04.235" v="579"/>
          <ac:spMkLst>
            <pc:docMk/>
            <pc:sldMk cId="1716697944" sldId="258"/>
            <ac:spMk id="16" creationId="{ED888B23-07FA-482A-96DF-47E31AF1A603}"/>
          </ac:spMkLst>
        </pc:spChg>
        <pc:grpChg chg="add del">
          <ac:chgData name="Calan Wilkins (2400656)" userId="S::2400656@student.uwtsd.ac.uk::a2ca746d-f094-4e5c-a2f6-70d57bf5144c" providerId="AD" clId="Web-{0D54FE0A-0CA0-ECBC-6DD4-6A10B2BA8732}" dt="2026-05-14T17:08:45.251" v="583"/>
          <ac:grpSpMkLst>
            <pc:docMk/>
            <pc:sldMk cId="1716697944" sldId="258"/>
            <ac:grpSpMk id="4" creationId="{B89918A4-F6E5-DFD0-0619-96A0EC0DD29C}"/>
          </ac:grpSpMkLst>
        </pc:grpChg>
        <pc:grpChg chg="add">
          <ac:chgData name="Calan Wilkins (2400656)" userId="S::2400656@student.uwtsd.ac.uk::a2ca746d-f094-4e5c-a2f6-70d57bf5144c" providerId="AD" clId="Web-{0D54FE0A-0CA0-ECBC-6DD4-6A10B2BA8732}" dt="2026-05-14T17:08:04.235" v="579"/>
          <ac:grpSpMkLst>
            <pc:docMk/>
            <pc:sldMk cId="1716697944" sldId="258"/>
            <ac:grpSpMk id="10" creationId="{5D1A9D8B-3117-4D9D-BDA4-DD81895098B0}"/>
          </ac:grpSpMkLst>
        </pc:grpChg>
        <pc:picChg chg="add mod">
          <ac:chgData name="Calan Wilkins (2400656)" userId="S::2400656@student.uwtsd.ac.uk::a2ca746d-f094-4e5c-a2f6-70d57bf5144c" providerId="AD" clId="Web-{0D54FE0A-0CA0-ECBC-6DD4-6A10B2BA8732}" dt="2026-05-14T17:10:25.535" v="589" actId="14100"/>
          <ac:picMkLst>
            <pc:docMk/>
            <pc:sldMk cId="1716697944" sldId="258"/>
            <ac:picMk id="7" creationId="{CFF4C0CD-6EA6-3D89-BD97-D7B5B56625CE}"/>
          </ac:picMkLst>
        </pc:picChg>
      </pc:sldChg>
      <pc:sldChg chg="addSp modSp add mod replId modTransition setBg addAnim">
        <pc:chgData name="Calan Wilkins (2400656)" userId="S::2400656@student.uwtsd.ac.uk::a2ca746d-f094-4e5c-a2f6-70d57bf5144c" providerId="AD" clId="Web-{0D54FE0A-0CA0-ECBC-6DD4-6A10B2BA8732}" dt="2026-05-14T17:34:36.166" v="758"/>
        <pc:sldMkLst>
          <pc:docMk/>
          <pc:sldMk cId="2875611818" sldId="259"/>
        </pc:sldMkLst>
        <pc:spChg chg="mod">
          <ac:chgData name="Calan Wilkins (2400656)" userId="S::2400656@student.uwtsd.ac.uk::a2ca746d-f094-4e5c-a2f6-70d57bf5144c" providerId="AD" clId="Web-{0D54FE0A-0CA0-ECBC-6DD4-6A10B2BA8732}" dt="2026-05-14T17:14:04.259" v="615"/>
          <ac:spMkLst>
            <pc:docMk/>
            <pc:sldMk cId="2875611818" sldId="259"/>
            <ac:spMk id="2" creationId="{45374120-A542-B522-B7A5-492D189EE46C}"/>
          </ac:spMkLst>
        </pc:spChg>
        <pc:spChg chg="mod">
          <ac:chgData name="Calan Wilkins (2400656)" userId="S::2400656@student.uwtsd.ac.uk::a2ca746d-f094-4e5c-a2f6-70d57bf5144c" providerId="AD" clId="Web-{0D54FE0A-0CA0-ECBC-6DD4-6A10B2BA8732}" dt="2026-05-14T17:34:28.041" v="756" actId="20577"/>
          <ac:spMkLst>
            <pc:docMk/>
            <pc:sldMk cId="2875611818" sldId="259"/>
            <ac:spMk id="3" creationId="{6EDE39BD-E448-46D7-E917-A9D221D8D35A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4:04.259" v="615"/>
          <ac:spMkLst>
            <pc:docMk/>
            <pc:sldMk cId="2875611818" sldId="259"/>
            <ac:spMk id="9" creationId="{F94AA2BD-2E3F-4B1D-8127-5744B8115311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4:04.259" v="615"/>
          <ac:spMkLst>
            <pc:docMk/>
            <pc:sldMk cId="2875611818" sldId="259"/>
            <ac:spMk id="11" creationId="{4BD02261-2DC8-4AA8-9E16-7751AE892445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4:04.259" v="615"/>
          <ac:spMkLst>
            <pc:docMk/>
            <pc:sldMk cId="2875611818" sldId="259"/>
            <ac:spMk id="13" creationId="{3D752CF2-2291-40B5-B462-C17B174C10BC}"/>
          </ac:spMkLst>
        </pc:spChg>
        <pc:picChg chg="add mod">
          <ac:chgData name="Calan Wilkins (2400656)" userId="S::2400656@student.uwtsd.ac.uk::a2ca746d-f094-4e5c-a2f6-70d57bf5144c" providerId="AD" clId="Web-{0D54FE0A-0CA0-ECBC-6DD4-6A10B2BA8732}" dt="2026-05-14T17:14:04.259" v="615"/>
          <ac:picMkLst>
            <pc:docMk/>
            <pc:sldMk cId="2875611818" sldId="259"/>
            <ac:picMk id="4" creationId="{30D1CC57-D943-8BBD-9273-A56E5469AF36}"/>
          </ac:picMkLst>
        </pc:picChg>
      </pc:sldChg>
      <pc:sldChg chg="addSp delSp modSp add mod replId modTransition setBg addAnim modAnim">
        <pc:chgData name="Calan Wilkins (2400656)" userId="S::2400656@student.uwtsd.ac.uk::a2ca746d-f094-4e5c-a2f6-70d57bf5144c" providerId="AD" clId="Web-{0D54FE0A-0CA0-ECBC-6DD4-6A10B2BA8732}" dt="2026-05-14T17:35:10.433" v="761"/>
        <pc:sldMkLst>
          <pc:docMk/>
          <pc:sldMk cId="471611253" sldId="260"/>
        </pc:sldMkLst>
        <pc:spChg chg="mod">
          <ac:chgData name="Calan Wilkins (2400656)" userId="S::2400656@student.uwtsd.ac.uk::a2ca746d-f094-4e5c-a2f6-70d57bf5144c" providerId="AD" clId="Web-{0D54FE0A-0CA0-ECBC-6DD4-6A10B2BA8732}" dt="2026-05-14T17:16:21.029" v="616"/>
          <ac:spMkLst>
            <pc:docMk/>
            <pc:sldMk cId="471611253" sldId="260"/>
            <ac:spMk id="2" creationId="{74496175-3FF4-7099-9B40-04CBE9D5041A}"/>
          </ac:spMkLst>
        </pc:spChg>
        <pc:spChg chg="del mod">
          <ac:chgData name="Calan Wilkins (2400656)" userId="S::2400656@student.uwtsd.ac.uk::a2ca746d-f094-4e5c-a2f6-70d57bf5144c" providerId="AD" clId="Web-{0D54FE0A-0CA0-ECBC-6DD4-6A10B2BA8732}" dt="2026-05-14T17:16:21.029" v="616"/>
          <ac:spMkLst>
            <pc:docMk/>
            <pc:sldMk cId="471611253" sldId="260"/>
            <ac:spMk id="3" creationId="{7E56A06C-899A-65BD-683A-E79C3B32A1B3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6:21.029" v="616"/>
          <ac:spMkLst>
            <pc:docMk/>
            <pc:sldMk cId="471611253" sldId="260"/>
            <ac:spMk id="9" creationId="{BACC6370-2D7E-4714-9D71-7542949D7D5D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6:21.029" v="616"/>
          <ac:spMkLst>
            <pc:docMk/>
            <pc:sldMk cId="471611253" sldId="260"/>
            <ac:spMk id="11" creationId="{256B2C21-A230-48C0-8DF1-C46611373C44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6:21.029" v="616"/>
          <ac:spMkLst>
            <pc:docMk/>
            <pc:sldMk cId="471611253" sldId="260"/>
            <ac:spMk id="13" creationId="{3847E18C-932D-4C95-AABA-FEC7C9499AD7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6:21.029" v="616"/>
          <ac:spMkLst>
            <pc:docMk/>
            <pc:sldMk cId="471611253" sldId="260"/>
            <ac:spMk id="15" creationId="{3150CB11-0C61-439E-910F-5787759E72A0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6:21.029" v="616"/>
          <ac:spMkLst>
            <pc:docMk/>
            <pc:sldMk cId="471611253" sldId="260"/>
            <ac:spMk id="17" creationId="{43F8A58B-5155-44CE-A5FF-7647B47D0A7A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6:21.029" v="616"/>
          <ac:spMkLst>
            <pc:docMk/>
            <pc:sldMk cId="471611253" sldId="260"/>
            <ac:spMk id="19" creationId="{443F2ACA-E6D6-4028-82DD-F03C262D5DE6}"/>
          </ac:spMkLst>
        </pc:spChg>
        <pc:graphicFrameChg chg="add">
          <ac:chgData name="Calan Wilkins (2400656)" userId="S::2400656@student.uwtsd.ac.uk::a2ca746d-f094-4e5c-a2f6-70d57bf5144c" providerId="AD" clId="Web-{0D54FE0A-0CA0-ECBC-6DD4-6A10B2BA8732}" dt="2026-05-14T17:16:21.029" v="616"/>
          <ac:graphicFrameMkLst>
            <pc:docMk/>
            <pc:sldMk cId="471611253" sldId="260"/>
            <ac:graphicFrameMk id="5" creationId="{2CB9DC2B-2DCC-E633-F48C-CF555EB4834E}"/>
          </ac:graphicFrameMkLst>
        </pc:graphicFrameChg>
      </pc:sldChg>
      <pc:sldChg chg="addSp delSp modSp add mod replId modTransition setBg addAnim modAnim">
        <pc:chgData name="Calan Wilkins (2400656)" userId="S::2400656@student.uwtsd.ac.uk::a2ca746d-f094-4e5c-a2f6-70d57bf5144c" providerId="AD" clId="Web-{0D54FE0A-0CA0-ECBC-6DD4-6A10B2BA8732}" dt="2026-05-14T17:36:00.606" v="767"/>
        <pc:sldMkLst>
          <pc:docMk/>
          <pc:sldMk cId="54896686" sldId="261"/>
        </pc:sldMkLst>
        <pc:spChg chg="mod">
          <ac:chgData name="Calan Wilkins (2400656)" userId="S::2400656@student.uwtsd.ac.uk::a2ca746d-f094-4e5c-a2f6-70d57bf5144c" providerId="AD" clId="Web-{0D54FE0A-0CA0-ECBC-6DD4-6A10B2BA8732}" dt="2026-05-14T17:16:53.014" v="618"/>
          <ac:spMkLst>
            <pc:docMk/>
            <pc:sldMk cId="54896686" sldId="261"/>
            <ac:spMk id="2" creationId="{23727D2A-C43C-3A8A-4CB5-B3B03C94E666}"/>
          </ac:spMkLst>
        </pc:spChg>
        <pc:spChg chg="del mod">
          <ac:chgData name="Calan Wilkins (2400656)" userId="S::2400656@student.uwtsd.ac.uk::a2ca746d-f094-4e5c-a2f6-70d57bf5144c" providerId="AD" clId="Web-{0D54FE0A-0CA0-ECBC-6DD4-6A10B2BA8732}" dt="2026-05-14T17:16:53.014" v="618"/>
          <ac:spMkLst>
            <pc:docMk/>
            <pc:sldMk cId="54896686" sldId="261"/>
            <ac:spMk id="3" creationId="{84073C92-649F-B76D-25ED-3F269EADDE20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6:53.014" v="618"/>
          <ac:spMkLst>
            <pc:docMk/>
            <pc:sldMk cId="54896686" sldId="261"/>
            <ac:spMk id="9" creationId="{BACC6370-2D7E-4714-9D71-7542949D7D5D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6:53.014" v="618"/>
          <ac:spMkLst>
            <pc:docMk/>
            <pc:sldMk cId="54896686" sldId="261"/>
            <ac:spMk id="11" creationId="{F68B3F68-107C-434F-AA38-110D5EA91B85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6:53.014" v="618"/>
          <ac:spMkLst>
            <pc:docMk/>
            <pc:sldMk cId="54896686" sldId="261"/>
            <ac:spMk id="13" creationId="{AAD0DBB9-1A4B-4391-81D4-CB19F9AB918A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6:53.014" v="618"/>
          <ac:spMkLst>
            <pc:docMk/>
            <pc:sldMk cId="54896686" sldId="261"/>
            <ac:spMk id="15" creationId="{063BBA22-50EA-4C4D-BE05-F1CE4E63AA56}"/>
          </ac:spMkLst>
        </pc:spChg>
        <pc:graphicFrameChg chg="add">
          <ac:chgData name="Calan Wilkins (2400656)" userId="S::2400656@student.uwtsd.ac.uk::a2ca746d-f094-4e5c-a2f6-70d57bf5144c" providerId="AD" clId="Web-{0D54FE0A-0CA0-ECBC-6DD4-6A10B2BA8732}" dt="2026-05-14T17:16:53.014" v="618"/>
          <ac:graphicFrameMkLst>
            <pc:docMk/>
            <pc:sldMk cId="54896686" sldId="261"/>
            <ac:graphicFrameMk id="5" creationId="{4C2C7652-AE2F-527C-0660-666B964E5786}"/>
          </ac:graphicFrameMkLst>
        </pc:graphicFrameChg>
      </pc:sldChg>
      <pc:sldChg chg="addSp modSp add mod replId modTransition setBg addAnim">
        <pc:chgData name="Calan Wilkins (2400656)" userId="S::2400656@student.uwtsd.ac.uk::a2ca746d-f094-4e5c-a2f6-70d57bf5144c" providerId="AD" clId="Web-{0D54FE0A-0CA0-ECBC-6DD4-6A10B2BA8732}" dt="2026-05-14T17:36:23.707" v="772"/>
        <pc:sldMkLst>
          <pc:docMk/>
          <pc:sldMk cId="642699260" sldId="262"/>
        </pc:sldMkLst>
        <pc:spChg chg="mod">
          <ac:chgData name="Calan Wilkins (2400656)" userId="S::2400656@student.uwtsd.ac.uk::a2ca746d-f094-4e5c-a2f6-70d57bf5144c" providerId="AD" clId="Web-{0D54FE0A-0CA0-ECBC-6DD4-6A10B2BA8732}" dt="2026-05-14T17:20:35.973" v="620"/>
          <ac:spMkLst>
            <pc:docMk/>
            <pc:sldMk cId="642699260" sldId="262"/>
            <ac:spMk id="2" creationId="{02CC9859-D31B-89CF-4DFB-74744B9BBFA6}"/>
          </ac:spMkLst>
        </pc:spChg>
        <pc:spChg chg="mod ord">
          <ac:chgData name="Calan Wilkins (2400656)" userId="S::2400656@student.uwtsd.ac.uk::a2ca746d-f094-4e5c-a2f6-70d57bf5144c" providerId="AD" clId="Web-{0D54FE0A-0CA0-ECBC-6DD4-6A10B2BA8732}" dt="2026-05-14T17:36:15.019" v="770" actId="20577"/>
          <ac:spMkLst>
            <pc:docMk/>
            <pc:sldMk cId="642699260" sldId="262"/>
            <ac:spMk id="3" creationId="{78C3D35C-672B-C4B4-0B0B-5C6AC1116FF8}"/>
          </ac:spMkLst>
        </pc:spChg>
        <pc:picChg chg="add mod">
          <ac:chgData name="Calan Wilkins (2400656)" userId="S::2400656@student.uwtsd.ac.uk::a2ca746d-f094-4e5c-a2f6-70d57bf5144c" providerId="AD" clId="Web-{0D54FE0A-0CA0-ECBC-6DD4-6A10B2BA8732}" dt="2026-05-14T17:20:35.973" v="620"/>
          <ac:picMkLst>
            <pc:docMk/>
            <pc:sldMk cId="642699260" sldId="262"/>
            <ac:picMk id="4" creationId="{7F762B85-C5D5-DA2C-AD2C-E12B8CB02C59}"/>
          </ac:picMkLst>
        </pc:picChg>
      </pc:sldChg>
      <pc:sldChg chg="addSp delSp modSp add replId modTransition addAnim modAnim">
        <pc:chgData name="Calan Wilkins (2400656)" userId="S::2400656@student.uwtsd.ac.uk::a2ca746d-f094-4e5c-a2f6-70d57bf5144c" providerId="AD" clId="Web-{0D54FE0A-0CA0-ECBC-6DD4-6A10B2BA8732}" dt="2026-05-14T17:36:41.519" v="775"/>
        <pc:sldMkLst>
          <pc:docMk/>
          <pc:sldMk cId="2515009048" sldId="263"/>
        </pc:sldMkLst>
        <pc:spChg chg="mod">
          <ac:chgData name="Calan Wilkins (2400656)" userId="S::2400656@student.uwtsd.ac.uk::a2ca746d-f094-4e5c-a2f6-70d57bf5144c" providerId="AD" clId="Web-{0D54FE0A-0CA0-ECBC-6DD4-6A10B2BA8732}" dt="2026-05-13T22:28:06.585" v="104" actId="20577"/>
          <ac:spMkLst>
            <pc:docMk/>
            <pc:sldMk cId="2515009048" sldId="263"/>
            <ac:spMk id="2" creationId="{834C7E28-5BE3-958D-05CD-2A55B89F2D45}"/>
          </ac:spMkLst>
        </pc:spChg>
        <pc:spChg chg="del mod">
          <ac:chgData name="Calan Wilkins (2400656)" userId="S::2400656@student.uwtsd.ac.uk::a2ca746d-f094-4e5c-a2f6-70d57bf5144c" providerId="AD" clId="Web-{0D54FE0A-0CA0-ECBC-6DD4-6A10B2BA8732}" dt="2026-05-14T17:22:32.225" v="621"/>
          <ac:spMkLst>
            <pc:docMk/>
            <pc:sldMk cId="2515009048" sldId="263"/>
            <ac:spMk id="3" creationId="{0111A2D9-253B-66BE-2288-51CBC43D7EB4}"/>
          </ac:spMkLst>
        </pc:spChg>
        <pc:graphicFrameChg chg="add">
          <ac:chgData name="Calan Wilkins (2400656)" userId="S::2400656@student.uwtsd.ac.uk::a2ca746d-f094-4e5c-a2f6-70d57bf5144c" providerId="AD" clId="Web-{0D54FE0A-0CA0-ECBC-6DD4-6A10B2BA8732}" dt="2026-05-14T17:22:32.225" v="621"/>
          <ac:graphicFrameMkLst>
            <pc:docMk/>
            <pc:sldMk cId="2515009048" sldId="263"/>
            <ac:graphicFrameMk id="5" creationId="{02F1A990-1B3E-38BA-004A-0E1DC30E19CF}"/>
          </ac:graphicFrameMkLst>
        </pc:graphicFrameChg>
      </pc:sldChg>
      <pc:sldChg chg="addSp delSp modSp add mod ord replId modTransition setBg addAnim modAnim">
        <pc:chgData name="Calan Wilkins (2400656)" userId="S::2400656@student.uwtsd.ac.uk::a2ca746d-f094-4e5c-a2f6-70d57bf5144c" providerId="AD" clId="Web-{0D54FE0A-0CA0-ECBC-6DD4-6A10B2BA8732}" dt="2026-05-14T17:35:39.636" v="764"/>
        <pc:sldMkLst>
          <pc:docMk/>
          <pc:sldMk cId="3311199105" sldId="264"/>
        </pc:sldMkLst>
        <pc:spChg chg="mod">
          <ac:chgData name="Calan Wilkins (2400656)" userId="S::2400656@student.uwtsd.ac.uk::a2ca746d-f094-4e5c-a2f6-70d57bf5144c" providerId="AD" clId="Web-{0D54FE0A-0CA0-ECBC-6DD4-6A10B2BA8732}" dt="2026-05-14T17:16:34.014" v="617"/>
          <ac:spMkLst>
            <pc:docMk/>
            <pc:sldMk cId="3311199105" sldId="264"/>
            <ac:spMk id="2" creationId="{91496EAF-D548-B360-5147-C0C770540CAC}"/>
          </ac:spMkLst>
        </pc:spChg>
        <pc:spChg chg="del mod">
          <ac:chgData name="Calan Wilkins (2400656)" userId="S::2400656@student.uwtsd.ac.uk::a2ca746d-f094-4e5c-a2f6-70d57bf5144c" providerId="AD" clId="Web-{0D54FE0A-0CA0-ECBC-6DD4-6A10B2BA8732}" dt="2026-05-14T17:16:34.014" v="617"/>
          <ac:spMkLst>
            <pc:docMk/>
            <pc:sldMk cId="3311199105" sldId="264"/>
            <ac:spMk id="3" creationId="{A7B3919E-3E6B-139A-7EA6-223C35136B8E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6:34.014" v="617"/>
          <ac:spMkLst>
            <pc:docMk/>
            <pc:sldMk cId="3311199105" sldId="264"/>
            <ac:spMk id="9" creationId="{BACC6370-2D7E-4714-9D71-7542949D7D5D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6:34.014" v="617"/>
          <ac:spMkLst>
            <pc:docMk/>
            <pc:sldMk cId="3311199105" sldId="264"/>
            <ac:spMk id="11" creationId="{F68B3F68-107C-434F-AA38-110D5EA91B85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6:34.014" v="617"/>
          <ac:spMkLst>
            <pc:docMk/>
            <pc:sldMk cId="3311199105" sldId="264"/>
            <ac:spMk id="13" creationId="{AAD0DBB9-1A4B-4391-81D4-CB19F9AB918A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16:34.014" v="617"/>
          <ac:spMkLst>
            <pc:docMk/>
            <pc:sldMk cId="3311199105" sldId="264"/>
            <ac:spMk id="15" creationId="{063BBA22-50EA-4C4D-BE05-F1CE4E63AA56}"/>
          </ac:spMkLst>
        </pc:spChg>
        <pc:graphicFrameChg chg="add">
          <ac:chgData name="Calan Wilkins (2400656)" userId="S::2400656@student.uwtsd.ac.uk::a2ca746d-f094-4e5c-a2f6-70d57bf5144c" providerId="AD" clId="Web-{0D54FE0A-0CA0-ECBC-6DD4-6A10B2BA8732}" dt="2026-05-14T17:16:34.014" v="617"/>
          <ac:graphicFrameMkLst>
            <pc:docMk/>
            <pc:sldMk cId="3311199105" sldId="264"/>
            <ac:graphicFrameMk id="5" creationId="{A77A56F3-64A6-B155-31DF-E26475DEB82B}"/>
          </ac:graphicFrameMkLst>
        </pc:graphicFrameChg>
      </pc:sldChg>
      <pc:sldChg chg="modSp add replId modTransition">
        <pc:chgData name="Calan Wilkins (2400656)" userId="S::2400656@student.uwtsd.ac.uk::a2ca746d-f094-4e5c-a2f6-70d57bf5144c" providerId="AD" clId="Web-{0D54FE0A-0CA0-ECBC-6DD4-6A10B2BA8732}" dt="2026-05-14T17:36:52.895" v="777"/>
        <pc:sldMkLst>
          <pc:docMk/>
          <pc:sldMk cId="239700672" sldId="265"/>
        </pc:sldMkLst>
        <pc:spChg chg="mod">
          <ac:chgData name="Calan Wilkins (2400656)" userId="S::2400656@student.uwtsd.ac.uk::a2ca746d-f094-4e5c-a2f6-70d57bf5144c" providerId="AD" clId="Web-{0D54FE0A-0CA0-ECBC-6DD4-6A10B2BA8732}" dt="2026-05-13T22:28:50.196" v="128" actId="20577"/>
          <ac:spMkLst>
            <pc:docMk/>
            <pc:sldMk cId="239700672" sldId="265"/>
            <ac:spMk id="2" creationId="{2DD1D087-C6A9-483C-E43F-33B1EAB08BF9}"/>
          </ac:spMkLst>
        </pc:spChg>
        <pc:spChg chg="mod">
          <ac:chgData name="Calan Wilkins (2400656)" userId="S::2400656@student.uwtsd.ac.uk::a2ca746d-f094-4e5c-a2f6-70d57bf5144c" providerId="AD" clId="Web-{0D54FE0A-0CA0-ECBC-6DD4-6A10B2BA8732}" dt="2026-05-14T17:31:31.691" v="737" actId="20577"/>
          <ac:spMkLst>
            <pc:docMk/>
            <pc:sldMk cId="239700672" sldId="265"/>
            <ac:spMk id="3" creationId="{478BA272-D050-331E-E0C3-B74E9AB687CA}"/>
          </ac:spMkLst>
        </pc:spChg>
      </pc:sldChg>
      <pc:sldChg chg="modSp add replId modTransition">
        <pc:chgData name="Calan Wilkins (2400656)" userId="S::2400656@student.uwtsd.ac.uk::a2ca746d-f094-4e5c-a2f6-70d57bf5144c" providerId="AD" clId="Web-{0D54FE0A-0CA0-ECBC-6DD4-6A10B2BA8732}" dt="2026-05-14T17:37:00.239" v="779" actId="20577"/>
        <pc:sldMkLst>
          <pc:docMk/>
          <pc:sldMk cId="1883317377" sldId="266"/>
        </pc:sldMkLst>
        <pc:spChg chg="mod">
          <ac:chgData name="Calan Wilkins (2400656)" userId="S::2400656@student.uwtsd.ac.uk::a2ca746d-f094-4e5c-a2f6-70d57bf5144c" providerId="AD" clId="Web-{0D54FE0A-0CA0-ECBC-6DD4-6A10B2BA8732}" dt="2026-05-13T22:28:55.056" v="135" actId="20577"/>
          <ac:spMkLst>
            <pc:docMk/>
            <pc:sldMk cId="1883317377" sldId="266"/>
            <ac:spMk id="2" creationId="{14F098CC-29EB-F4CB-9231-861C93CA4EC5}"/>
          </ac:spMkLst>
        </pc:spChg>
        <pc:spChg chg="mod">
          <ac:chgData name="Calan Wilkins (2400656)" userId="S::2400656@student.uwtsd.ac.uk::a2ca746d-f094-4e5c-a2f6-70d57bf5144c" providerId="AD" clId="Web-{0D54FE0A-0CA0-ECBC-6DD4-6A10B2BA8732}" dt="2026-05-14T17:37:00.239" v="779" actId="20577"/>
          <ac:spMkLst>
            <pc:docMk/>
            <pc:sldMk cId="1883317377" sldId="266"/>
            <ac:spMk id="3" creationId="{D5D72DE7-5062-9090-25E6-161FB71B9B8E}"/>
          </ac:spMkLst>
        </pc:spChg>
      </pc:sldChg>
      <pc:sldChg chg="addSp delSp modSp add mod replId modTransition setBg">
        <pc:chgData name="Calan Wilkins (2400656)" userId="S::2400656@student.uwtsd.ac.uk::a2ca746d-f094-4e5c-a2f6-70d57bf5144c" providerId="AD" clId="Web-{0D54FE0A-0CA0-ECBC-6DD4-6A10B2BA8732}" dt="2026-05-14T17:36:50.285" v="776"/>
        <pc:sldMkLst>
          <pc:docMk/>
          <pc:sldMk cId="4141920946" sldId="267"/>
        </pc:sldMkLst>
        <pc:spChg chg="mod">
          <ac:chgData name="Calan Wilkins (2400656)" userId="S::2400656@student.uwtsd.ac.uk::a2ca746d-f094-4e5c-a2f6-70d57bf5144c" providerId="AD" clId="Web-{0D54FE0A-0CA0-ECBC-6DD4-6A10B2BA8732}" dt="2026-05-14T17:22:45.163" v="622"/>
          <ac:spMkLst>
            <pc:docMk/>
            <pc:sldMk cId="4141920946" sldId="267"/>
            <ac:spMk id="2" creationId="{98663555-651B-DB03-6A0C-AB8D1662CE28}"/>
          </ac:spMkLst>
        </pc:spChg>
        <pc:spChg chg="del">
          <ac:chgData name="Calan Wilkins (2400656)" userId="S::2400656@student.uwtsd.ac.uk::a2ca746d-f094-4e5c-a2f6-70d57bf5144c" providerId="AD" clId="Web-{0D54FE0A-0CA0-ECBC-6DD4-6A10B2BA8732}" dt="2026-05-14T17:22:45.163" v="622"/>
          <ac:spMkLst>
            <pc:docMk/>
            <pc:sldMk cId="4141920946" sldId="267"/>
            <ac:spMk id="3" creationId="{458AFC16-3B6E-9936-5745-E97F054E7FDC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22:45.163" v="622"/>
          <ac:spMkLst>
            <pc:docMk/>
            <pc:sldMk cId="4141920946" sldId="267"/>
            <ac:spMk id="10" creationId="{A3363022-C969-41E9-8EB2-E4C94908C1FA}"/>
          </ac:spMkLst>
        </pc:spChg>
        <pc:spChg chg="add">
          <ac:chgData name="Calan Wilkins (2400656)" userId="S::2400656@student.uwtsd.ac.uk::a2ca746d-f094-4e5c-a2f6-70d57bf5144c" providerId="AD" clId="Web-{0D54FE0A-0CA0-ECBC-6DD4-6A10B2BA8732}" dt="2026-05-14T17:22:45.163" v="622"/>
          <ac:spMkLst>
            <pc:docMk/>
            <pc:sldMk cId="4141920946" sldId="267"/>
            <ac:spMk id="12" creationId="{8D1AD6B3-BE88-4CEB-BA17-790657CC4729}"/>
          </ac:spMkLst>
        </pc:spChg>
        <pc:grpChg chg="add">
          <ac:chgData name="Calan Wilkins (2400656)" userId="S::2400656@student.uwtsd.ac.uk::a2ca746d-f094-4e5c-a2f6-70d57bf5144c" providerId="AD" clId="Web-{0D54FE0A-0CA0-ECBC-6DD4-6A10B2BA8732}" dt="2026-05-14T17:22:45.163" v="622"/>
          <ac:grpSpMkLst>
            <pc:docMk/>
            <pc:sldMk cId="4141920946" sldId="267"/>
            <ac:grpSpMk id="14" creationId="{89D1390B-7E13-4B4F-9CB2-391063412E54}"/>
          </ac:grpSpMkLst>
        </pc:grpChg>
        <pc:picChg chg="add">
          <ac:chgData name="Calan Wilkins (2400656)" userId="S::2400656@student.uwtsd.ac.uk::a2ca746d-f094-4e5c-a2f6-70d57bf5144c" providerId="AD" clId="Web-{0D54FE0A-0CA0-ECBC-6DD4-6A10B2BA8732}" dt="2026-05-14T17:22:45.163" v="622"/>
          <ac:picMkLst>
            <pc:docMk/>
            <pc:sldMk cId="4141920946" sldId="267"/>
            <ac:picMk id="7" creationId="{B55AB91A-48B5-43D5-92BA-316E8A5001A8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ECEECE-8F83-4E52-8DC1-F7369627DA5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1A29CA-968A-4640-9692-873D0CF3B702}">
      <dgm:prSet/>
      <dgm:spPr/>
      <dgm:t>
        <a:bodyPr/>
        <a:lstStyle/>
        <a:p>
          <a:r>
            <a:rPr lang="en-US"/>
            <a:t>Gained:</a:t>
          </a:r>
        </a:p>
      </dgm:t>
    </dgm:pt>
    <dgm:pt modelId="{B83F7C2E-E881-4A47-BDAA-6490C43B14A2}" type="parTrans" cxnId="{C9F11D09-CDC0-4451-A5DA-445C57ABE073}">
      <dgm:prSet/>
      <dgm:spPr/>
      <dgm:t>
        <a:bodyPr/>
        <a:lstStyle/>
        <a:p>
          <a:endParaRPr lang="en-US"/>
        </a:p>
      </dgm:t>
    </dgm:pt>
    <dgm:pt modelId="{263852CE-7A2B-457D-A0A3-894A44814925}" type="sibTrans" cxnId="{C9F11D09-CDC0-4451-A5DA-445C57ABE073}">
      <dgm:prSet/>
      <dgm:spPr/>
      <dgm:t>
        <a:bodyPr/>
        <a:lstStyle/>
        <a:p>
          <a:endParaRPr lang="en-US"/>
        </a:p>
      </dgm:t>
    </dgm:pt>
    <dgm:pt modelId="{5DE2D4E5-5EC0-4B1F-9ED5-CBB37097FACE}">
      <dgm:prSet/>
      <dgm:spPr/>
      <dgm:t>
        <a:bodyPr/>
        <a:lstStyle/>
        <a:p>
          <a:r>
            <a:rPr lang="en-US"/>
            <a:t>Administrative skills</a:t>
          </a:r>
        </a:p>
      </dgm:t>
    </dgm:pt>
    <dgm:pt modelId="{979B79FE-308D-4DC4-9996-9DD31E1FEE7F}" type="parTrans" cxnId="{B5B881EB-8FBE-4F06-B123-322D0C37A66F}">
      <dgm:prSet/>
      <dgm:spPr/>
      <dgm:t>
        <a:bodyPr/>
        <a:lstStyle/>
        <a:p>
          <a:endParaRPr lang="en-US"/>
        </a:p>
      </dgm:t>
    </dgm:pt>
    <dgm:pt modelId="{D21642BB-9787-40F1-BDD0-D8FC086482EF}" type="sibTrans" cxnId="{B5B881EB-8FBE-4F06-B123-322D0C37A66F}">
      <dgm:prSet/>
      <dgm:spPr/>
      <dgm:t>
        <a:bodyPr/>
        <a:lstStyle/>
        <a:p>
          <a:endParaRPr lang="en-US"/>
        </a:p>
      </dgm:t>
    </dgm:pt>
    <dgm:pt modelId="{F044D608-9784-47B9-BE99-72E45654FB44}">
      <dgm:prSet/>
      <dgm:spPr/>
      <dgm:t>
        <a:bodyPr/>
        <a:lstStyle/>
        <a:p>
          <a:r>
            <a:rPr lang="en-US"/>
            <a:t>Developed:</a:t>
          </a:r>
        </a:p>
      </dgm:t>
    </dgm:pt>
    <dgm:pt modelId="{0D0927F0-CB88-44C1-ABE8-9E3616719437}" type="parTrans" cxnId="{96534BBE-CF2A-4390-8B15-41F3858E6186}">
      <dgm:prSet/>
      <dgm:spPr/>
      <dgm:t>
        <a:bodyPr/>
        <a:lstStyle/>
        <a:p>
          <a:endParaRPr lang="en-US"/>
        </a:p>
      </dgm:t>
    </dgm:pt>
    <dgm:pt modelId="{C5B5A4EE-C9E6-42F6-B417-FCF29E9DF296}" type="sibTrans" cxnId="{96534BBE-CF2A-4390-8B15-41F3858E6186}">
      <dgm:prSet/>
      <dgm:spPr/>
      <dgm:t>
        <a:bodyPr/>
        <a:lstStyle/>
        <a:p>
          <a:endParaRPr lang="en-US"/>
        </a:p>
      </dgm:t>
    </dgm:pt>
    <dgm:pt modelId="{1033DAFD-E34B-4D39-B629-B5C5B6C40098}">
      <dgm:prSet/>
      <dgm:spPr/>
      <dgm:t>
        <a:bodyPr/>
        <a:lstStyle/>
        <a:p>
          <a:r>
            <a:rPr lang="en-US"/>
            <a:t>Communication</a:t>
          </a:r>
        </a:p>
      </dgm:t>
    </dgm:pt>
    <dgm:pt modelId="{544F0E68-9085-4A12-BE9D-2DD787C53BC7}" type="parTrans" cxnId="{F694DFDE-31CD-4B1D-844D-9B4B27FA87BB}">
      <dgm:prSet/>
      <dgm:spPr/>
      <dgm:t>
        <a:bodyPr/>
        <a:lstStyle/>
        <a:p>
          <a:endParaRPr lang="en-US"/>
        </a:p>
      </dgm:t>
    </dgm:pt>
    <dgm:pt modelId="{AB84D589-2151-4B41-92D4-B987C6F0AFBD}" type="sibTrans" cxnId="{F694DFDE-31CD-4B1D-844D-9B4B27FA87BB}">
      <dgm:prSet/>
      <dgm:spPr/>
      <dgm:t>
        <a:bodyPr/>
        <a:lstStyle/>
        <a:p>
          <a:endParaRPr lang="en-US"/>
        </a:p>
      </dgm:t>
    </dgm:pt>
    <dgm:pt modelId="{716432C4-EE4B-42E4-9941-3BF43ADE0AAB}">
      <dgm:prSet/>
      <dgm:spPr/>
      <dgm:t>
        <a:bodyPr/>
        <a:lstStyle/>
        <a:p>
          <a:r>
            <a:rPr lang="en-US"/>
            <a:t>Empathy</a:t>
          </a:r>
        </a:p>
      </dgm:t>
    </dgm:pt>
    <dgm:pt modelId="{4904D1E6-53EE-4FB9-A505-A6F90A818795}" type="parTrans" cxnId="{8FCAB064-CE41-4F48-942E-41E8372DAF3C}">
      <dgm:prSet/>
      <dgm:spPr/>
      <dgm:t>
        <a:bodyPr/>
        <a:lstStyle/>
        <a:p>
          <a:endParaRPr lang="en-US"/>
        </a:p>
      </dgm:t>
    </dgm:pt>
    <dgm:pt modelId="{C8D5248B-608E-42EB-85F7-53D11035561A}" type="sibTrans" cxnId="{8FCAB064-CE41-4F48-942E-41E8372DAF3C}">
      <dgm:prSet/>
      <dgm:spPr/>
      <dgm:t>
        <a:bodyPr/>
        <a:lstStyle/>
        <a:p>
          <a:endParaRPr lang="en-US"/>
        </a:p>
      </dgm:t>
    </dgm:pt>
    <dgm:pt modelId="{2C35CAA7-27DE-4DC1-9D07-95F533EA7E5D}">
      <dgm:prSet/>
      <dgm:spPr/>
      <dgm:t>
        <a:bodyPr/>
        <a:lstStyle/>
        <a:p>
          <a:r>
            <a:rPr lang="en-US"/>
            <a:t>Teamwork and leadership</a:t>
          </a:r>
        </a:p>
      </dgm:t>
    </dgm:pt>
    <dgm:pt modelId="{978BF10A-2964-45E5-8568-04A612850C9D}" type="parTrans" cxnId="{BC5787F5-0CE0-4A3B-B758-A72E9954230B}">
      <dgm:prSet/>
      <dgm:spPr/>
      <dgm:t>
        <a:bodyPr/>
        <a:lstStyle/>
        <a:p>
          <a:endParaRPr lang="en-US"/>
        </a:p>
      </dgm:t>
    </dgm:pt>
    <dgm:pt modelId="{78BE7D90-6AF0-4841-A034-8F760B922C7F}" type="sibTrans" cxnId="{BC5787F5-0CE0-4A3B-B758-A72E9954230B}">
      <dgm:prSet/>
      <dgm:spPr/>
      <dgm:t>
        <a:bodyPr/>
        <a:lstStyle/>
        <a:p>
          <a:endParaRPr lang="en-US"/>
        </a:p>
      </dgm:t>
    </dgm:pt>
    <dgm:pt modelId="{C0250D11-515E-43E8-A987-7E9C53380150}">
      <dgm:prSet/>
      <dgm:spPr/>
      <dgm:t>
        <a:bodyPr/>
        <a:lstStyle/>
        <a:p>
          <a:r>
            <a:rPr lang="en-US"/>
            <a:t>Professionalism</a:t>
          </a:r>
        </a:p>
      </dgm:t>
    </dgm:pt>
    <dgm:pt modelId="{75B5A9D5-CB75-480B-91DD-BB780F48B5D0}" type="parTrans" cxnId="{0C840306-728D-488F-9A93-FDDCDD6A1394}">
      <dgm:prSet/>
      <dgm:spPr/>
      <dgm:t>
        <a:bodyPr/>
        <a:lstStyle/>
        <a:p>
          <a:endParaRPr lang="en-US"/>
        </a:p>
      </dgm:t>
    </dgm:pt>
    <dgm:pt modelId="{272CB5A0-BB7F-400C-B6B0-8EE2291B2DC2}" type="sibTrans" cxnId="{0C840306-728D-488F-9A93-FDDCDD6A1394}">
      <dgm:prSet/>
      <dgm:spPr/>
      <dgm:t>
        <a:bodyPr/>
        <a:lstStyle/>
        <a:p>
          <a:endParaRPr lang="en-US"/>
        </a:p>
      </dgm:t>
    </dgm:pt>
    <dgm:pt modelId="{ED1925DA-1601-4B2C-AB50-EA2DAE48D280}">
      <dgm:prSet/>
      <dgm:spPr/>
      <dgm:t>
        <a:bodyPr/>
        <a:lstStyle/>
        <a:p>
          <a:r>
            <a:rPr lang="en-US"/>
            <a:t>Criticial thinking</a:t>
          </a:r>
        </a:p>
      </dgm:t>
    </dgm:pt>
    <dgm:pt modelId="{7DF63658-6864-4CCF-A40D-221CBCE8115B}" type="parTrans" cxnId="{EB0BDC72-552B-40F0-B251-DAF1EF823B58}">
      <dgm:prSet/>
      <dgm:spPr/>
      <dgm:t>
        <a:bodyPr/>
        <a:lstStyle/>
        <a:p>
          <a:endParaRPr lang="en-US"/>
        </a:p>
      </dgm:t>
    </dgm:pt>
    <dgm:pt modelId="{13D372C3-8FD4-425E-AA01-11AC1B416DD8}" type="sibTrans" cxnId="{EB0BDC72-552B-40F0-B251-DAF1EF823B58}">
      <dgm:prSet/>
      <dgm:spPr/>
      <dgm:t>
        <a:bodyPr/>
        <a:lstStyle/>
        <a:p>
          <a:endParaRPr lang="en-US"/>
        </a:p>
      </dgm:t>
    </dgm:pt>
    <dgm:pt modelId="{4383AE7B-4662-4FAA-964C-65FB2B786CB8}" type="pres">
      <dgm:prSet presAssocID="{63ECEECE-8F83-4E52-8DC1-F7369627DA52}" presName="linear" presStyleCnt="0">
        <dgm:presLayoutVars>
          <dgm:animLvl val="lvl"/>
          <dgm:resizeHandles val="exact"/>
        </dgm:presLayoutVars>
      </dgm:prSet>
      <dgm:spPr/>
    </dgm:pt>
    <dgm:pt modelId="{E1EF048A-48A9-4118-80C5-D1C1F6DDB5D9}" type="pres">
      <dgm:prSet presAssocID="{CB1A29CA-968A-4640-9692-873D0CF3B70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8DD1C69-2713-4BA5-B422-A8514C6E5DC2}" type="pres">
      <dgm:prSet presAssocID="{CB1A29CA-968A-4640-9692-873D0CF3B702}" presName="childText" presStyleLbl="revTx" presStyleIdx="0" presStyleCnt="2">
        <dgm:presLayoutVars>
          <dgm:bulletEnabled val="1"/>
        </dgm:presLayoutVars>
      </dgm:prSet>
      <dgm:spPr/>
    </dgm:pt>
    <dgm:pt modelId="{0017C32D-AC7F-4BA0-92EC-8C5A8D503821}" type="pres">
      <dgm:prSet presAssocID="{F044D608-9784-47B9-BE99-72E45654FB4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9263FE6-CFF2-4344-B777-9FC7656A127C}" type="pres">
      <dgm:prSet presAssocID="{F044D608-9784-47B9-BE99-72E45654FB4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0C840306-728D-488F-9A93-FDDCDD6A1394}" srcId="{F044D608-9784-47B9-BE99-72E45654FB44}" destId="{C0250D11-515E-43E8-A987-7E9C53380150}" srcOrd="3" destOrd="0" parTransId="{75B5A9D5-CB75-480B-91DD-BB780F48B5D0}" sibTransId="{272CB5A0-BB7F-400C-B6B0-8EE2291B2DC2}"/>
    <dgm:cxn modelId="{C9F11D09-CDC0-4451-A5DA-445C57ABE073}" srcId="{63ECEECE-8F83-4E52-8DC1-F7369627DA52}" destId="{CB1A29CA-968A-4640-9692-873D0CF3B702}" srcOrd="0" destOrd="0" parTransId="{B83F7C2E-E881-4A47-BDAA-6490C43B14A2}" sibTransId="{263852CE-7A2B-457D-A0A3-894A44814925}"/>
    <dgm:cxn modelId="{0EDE193B-726E-433A-AD0B-0F772C861C37}" type="presOf" srcId="{CB1A29CA-968A-4640-9692-873D0CF3B702}" destId="{E1EF048A-48A9-4118-80C5-D1C1F6DDB5D9}" srcOrd="0" destOrd="0" presId="urn:microsoft.com/office/officeart/2005/8/layout/vList2"/>
    <dgm:cxn modelId="{A2767D63-79B1-479D-8009-F757D958F874}" type="presOf" srcId="{63ECEECE-8F83-4E52-8DC1-F7369627DA52}" destId="{4383AE7B-4662-4FAA-964C-65FB2B786CB8}" srcOrd="0" destOrd="0" presId="urn:microsoft.com/office/officeart/2005/8/layout/vList2"/>
    <dgm:cxn modelId="{8FCAB064-CE41-4F48-942E-41E8372DAF3C}" srcId="{F044D608-9784-47B9-BE99-72E45654FB44}" destId="{716432C4-EE4B-42E4-9941-3BF43ADE0AAB}" srcOrd="1" destOrd="0" parTransId="{4904D1E6-53EE-4FB9-A505-A6F90A818795}" sibTransId="{C8D5248B-608E-42EB-85F7-53D11035561A}"/>
    <dgm:cxn modelId="{338FFE6C-B068-4C37-8BD0-CB4CED23B443}" type="presOf" srcId="{1033DAFD-E34B-4D39-B629-B5C5B6C40098}" destId="{59263FE6-CFF2-4344-B777-9FC7656A127C}" srcOrd="0" destOrd="0" presId="urn:microsoft.com/office/officeart/2005/8/layout/vList2"/>
    <dgm:cxn modelId="{7C93336F-881A-4249-A95A-4C3073514C15}" type="presOf" srcId="{ED1925DA-1601-4B2C-AB50-EA2DAE48D280}" destId="{59263FE6-CFF2-4344-B777-9FC7656A127C}" srcOrd="0" destOrd="4" presId="urn:microsoft.com/office/officeart/2005/8/layout/vList2"/>
    <dgm:cxn modelId="{EB0BDC72-552B-40F0-B251-DAF1EF823B58}" srcId="{F044D608-9784-47B9-BE99-72E45654FB44}" destId="{ED1925DA-1601-4B2C-AB50-EA2DAE48D280}" srcOrd="4" destOrd="0" parTransId="{7DF63658-6864-4CCF-A40D-221CBCE8115B}" sibTransId="{13D372C3-8FD4-425E-AA01-11AC1B416DD8}"/>
    <dgm:cxn modelId="{9D8B837A-CE74-431E-8B6B-8F880CF775E4}" type="presOf" srcId="{2C35CAA7-27DE-4DC1-9D07-95F533EA7E5D}" destId="{59263FE6-CFF2-4344-B777-9FC7656A127C}" srcOrd="0" destOrd="2" presId="urn:microsoft.com/office/officeart/2005/8/layout/vList2"/>
    <dgm:cxn modelId="{96534BBE-CF2A-4390-8B15-41F3858E6186}" srcId="{63ECEECE-8F83-4E52-8DC1-F7369627DA52}" destId="{F044D608-9784-47B9-BE99-72E45654FB44}" srcOrd="1" destOrd="0" parTransId="{0D0927F0-CB88-44C1-ABE8-9E3616719437}" sibTransId="{C5B5A4EE-C9E6-42F6-B417-FCF29E9DF296}"/>
    <dgm:cxn modelId="{96FD14D1-E9DC-4C7E-8E8D-ABF520BA65B0}" type="presOf" srcId="{5DE2D4E5-5EC0-4B1F-9ED5-CBB37097FACE}" destId="{E8DD1C69-2713-4BA5-B422-A8514C6E5DC2}" srcOrd="0" destOrd="0" presId="urn:microsoft.com/office/officeart/2005/8/layout/vList2"/>
    <dgm:cxn modelId="{D95157DD-F553-4895-B5A7-1975CB0CB867}" type="presOf" srcId="{C0250D11-515E-43E8-A987-7E9C53380150}" destId="{59263FE6-CFF2-4344-B777-9FC7656A127C}" srcOrd="0" destOrd="3" presId="urn:microsoft.com/office/officeart/2005/8/layout/vList2"/>
    <dgm:cxn modelId="{F694DFDE-31CD-4B1D-844D-9B4B27FA87BB}" srcId="{F044D608-9784-47B9-BE99-72E45654FB44}" destId="{1033DAFD-E34B-4D39-B629-B5C5B6C40098}" srcOrd="0" destOrd="0" parTransId="{544F0E68-9085-4A12-BE9D-2DD787C53BC7}" sibTransId="{AB84D589-2151-4B41-92D4-B987C6F0AFBD}"/>
    <dgm:cxn modelId="{B5B881EB-8FBE-4F06-B123-322D0C37A66F}" srcId="{CB1A29CA-968A-4640-9692-873D0CF3B702}" destId="{5DE2D4E5-5EC0-4B1F-9ED5-CBB37097FACE}" srcOrd="0" destOrd="0" parTransId="{979B79FE-308D-4DC4-9996-9DD31E1FEE7F}" sibTransId="{D21642BB-9787-40F1-BDD0-D8FC086482EF}"/>
    <dgm:cxn modelId="{8E2141F5-B053-4BC0-BB70-A3270B81DB8B}" type="presOf" srcId="{F044D608-9784-47B9-BE99-72E45654FB44}" destId="{0017C32D-AC7F-4BA0-92EC-8C5A8D503821}" srcOrd="0" destOrd="0" presId="urn:microsoft.com/office/officeart/2005/8/layout/vList2"/>
    <dgm:cxn modelId="{BC5787F5-0CE0-4A3B-B758-A72E9954230B}" srcId="{F044D608-9784-47B9-BE99-72E45654FB44}" destId="{2C35CAA7-27DE-4DC1-9D07-95F533EA7E5D}" srcOrd="2" destOrd="0" parTransId="{978BF10A-2964-45E5-8568-04A612850C9D}" sibTransId="{78BE7D90-6AF0-4841-A034-8F760B922C7F}"/>
    <dgm:cxn modelId="{9AD8ECF8-AE15-49FC-B51D-AB43FABF4E4D}" type="presOf" srcId="{716432C4-EE4B-42E4-9941-3BF43ADE0AAB}" destId="{59263FE6-CFF2-4344-B777-9FC7656A127C}" srcOrd="0" destOrd="1" presId="urn:microsoft.com/office/officeart/2005/8/layout/vList2"/>
    <dgm:cxn modelId="{6E07281B-C2E6-4078-BFEA-C1891F5797C0}" type="presParOf" srcId="{4383AE7B-4662-4FAA-964C-65FB2B786CB8}" destId="{E1EF048A-48A9-4118-80C5-D1C1F6DDB5D9}" srcOrd="0" destOrd="0" presId="urn:microsoft.com/office/officeart/2005/8/layout/vList2"/>
    <dgm:cxn modelId="{B9710242-6CF9-451D-A755-233EAB32E5E2}" type="presParOf" srcId="{4383AE7B-4662-4FAA-964C-65FB2B786CB8}" destId="{E8DD1C69-2713-4BA5-B422-A8514C6E5DC2}" srcOrd="1" destOrd="0" presId="urn:microsoft.com/office/officeart/2005/8/layout/vList2"/>
    <dgm:cxn modelId="{2CAF1BF1-35AE-4DD5-99C1-F7BC7D3DA7F1}" type="presParOf" srcId="{4383AE7B-4662-4FAA-964C-65FB2B786CB8}" destId="{0017C32D-AC7F-4BA0-92EC-8C5A8D503821}" srcOrd="2" destOrd="0" presId="urn:microsoft.com/office/officeart/2005/8/layout/vList2"/>
    <dgm:cxn modelId="{931C4EEF-279B-47FF-9CBB-54B77FB03C58}" type="presParOf" srcId="{4383AE7B-4662-4FAA-964C-65FB2B786CB8}" destId="{59263FE6-CFF2-4344-B777-9FC7656A127C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631F1D-39FB-4E53-9048-FE72543B9B9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9E7E658-F065-47B4-B028-55245A428165}">
      <dgm:prSet/>
      <dgm:spPr/>
      <dgm:t>
        <a:bodyPr/>
        <a:lstStyle/>
        <a:p>
          <a:pPr>
            <a:defRPr cap="all"/>
          </a:pPr>
          <a:r>
            <a:rPr lang="en-US"/>
            <a:t>Confidence</a:t>
          </a:r>
        </a:p>
      </dgm:t>
    </dgm:pt>
    <dgm:pt modelId="{E93D97D4-5129-433C-9CE7-B4F5FB061C52}" type="parTrans" cxnId="{407A0745-569A-4E03-8DB4-C4D3DDB02FFB}">
      <dgm:prSet/>
      <dgm:spPr/>
      <dgm:t>
        <a:bodyPr/>
        <a:lstStyle/>
        <a:p>
          <a:endParaRPr lang="en-US"/>
        </a:p>
      </dgm:t>
    </dgm:pt>
    <dgm:pt modelId="{5970DBEB-1B6B-4460-B149-4F347BAC8E87}" type="sibTrans" cxnId="{407A0745-569A-4E03-8DB4-C4D3DDB02FFB}">
      <dgm:prSet/>
      <dgm:spPr/>
      <dgm:t>
        <a:bodyPr/>
        <a:lstStyle/>
        <a:p>
          <a:endParaRPr lang="en-US"/>
        </a:p>
      </dgm:t>
    </dgm:pt>
    <dgm:pt modelId="{2C80331A-12DB-42C6-941E-DF5F87FAB4C2}">
      <dgm:prSet/>
      <dgm:spPr/>
      <dgm:t>
        <a:bodyPr/>
        <a:lstStyle/>
        <a:p>
          <a:pPr>
            <a:defRPr cap="all"/>
          </a:pPr>
          <a:r>
            <a:rPr lang="en-US"/>
            <a:t>Leadership and responsibility</a:t>
          </a:r>
        </a:p>
      </dgm:t>
    </dgm:pt>
    <dgm:pt modelId="{B857E4CE-9CB4-46B9-A804-CE5A54103157}" type="parTrans" cxnId="{70D11B3F-BE95-4E80-9F5D-CA797C6921A8}">
      <dgm:prSet/>
      <dgm:spPr/>
      <dgm:t>
        <a:bodyPr/>
        <a:lstStyle/>
        <a:p>
          <a:endParaRPr lang="en-US"/>
        </a:p>
      </dgm:t>
    </dgm:pt>
    <dgm:pt modelId="{49DF2A67-F5F4-4DC9-BB08-787FB892831E}" type="sibTrans" cxnId="{70D11B3F-BE95-4E80-9F5D-CA797C6921A8}">
      <dgm:prSet/>
      <dgm:spPr/>
      <dgm:t>
        <a:bodyPr/>
        <a:lstStyle/>
        <a:p>
          <a:endParaRPr lang="en-US"/>
        </a:p>
      </dgm:t>
    </dgm:pt>
    <dgm:pt modelId="{801FB16C-5112-4F1C-9D16-4CBD408723E6}">
      <dgm:prSet/>
      <dgm:spPr/>
      <dgm:t>
        <a:bodyPr/>
        <a:lstStyle/>
        <a:p>
          <a:pPr>
            <a:defRPr cap="all"/>
          </a:pPr>
          <a:r>
            <a:rPr lang="en-US"/>
            <a:t>Policy development</a:t>
          </a:r>
        </a:p>
      </dgm:t>
    </dgm:pt>
    <dgm:pt modelId="{EBD83C28-F26B-4D21-A6E4-7AA5E3A40356}" type="parTrans" cxnId="{B5339656-206A-4355-AFB0-899F9D829198}">
      <dgm:prSet/>
      <dgm:spPr/>
      <dgm:t>
        <a:bodyPr/>
        <a:lstStyle/>
        <a:p>
          <a:endParaRPr lang="en-US"/>
        </a:p>
      </dgm:t>
    </dgm:pt>
    <dgm:pt modelId="{29C225BB-1946-4302-B6FB-90CC6D953D37}" type="sibTrans" cxnId="{B5339656-206A-4355-AFB0-899F9D829198}">
      <dgm:prSet/>
      <dgm:spPr/>
      <dgm:t>
        <a:bodyPr/>
        <a:lstStyle/>
        <a:p>
          <a:endParaRPr lang="en-US"/>
        </a:p>
      </dgm:t>
    </dgm:pt>
    <dgm:pt modelId="{98B0263A-852B-4188-A02A-1A137438E1AE}">
      <dgm:prSet/>
      <dgm:spPr/>
      <dgm:t>
        <a:bodyPr/>
        <a:lstStyle/>
        <a:p>
          <a:pPr>
            <a:defRPr cap="all"/>
          </a:pPr>
          <a:r>
            <a:rPr lang="en-US"/>
            <a:t>Emotional resilience</a:t>
          </a:r>
        </a:p>
      </dgm:t>
    </dgm:pt>
    <dgm:pt modelId="{8C0D890C-DD0D-401F-9CC8-995FF55881F4}" type="parTrans" cxnId="{E64C72ED-7259-44EA-8473-FD312C40D1E0}">
      <dgm:prSet/>
      <dgm:spPr/>
      <dgm:t>
        <a:bodyPr/>
        <a:lstStyle/>
        <a:p>
          <a:endParaRPr lang="en-US"/>
        </a:p>
      </dgm:t>
    </dgm:pt>
    <dgm:pt modelId="{A22629F6-45E5-45C5-ACA2-549C6417F218}" type="sibTrans" cxnId="{E64C72ED-7259-44EA-8473-FD312C40D1E0}">
      <dgm:prSet/>
      <dgm:spPr/>
      <dgm:t>
        <a:bodyPr/>
        <a:lstStyle/>
        <a:p>
          <a:endParaRPr lang="en-US"/>
        </a:p>
      </dgm:t>
    </dgm:pt>
    <dgm:pt modelId="{A804D9F3-0F6E-4776-94D9-A45A91868146}" type="pres">
      <dgm:prSet presAssocID="{92631F1D-39FB-4E53-9048-FE72543B9B99}" presName="root" presStyleCnt="0">
        <dgm:presLayoutVars>
          <dgm:dir/>
          <dgm:resizeHandles val="exact"/>
        </dgm:presLayoutVars>
      </dgm:prSet>
      <dgm:spPr/>
    </dgm:pt>
    <dgm:pt modelId="{EBFD5C76-8156-4998-B2CA-D8B55B8B6457}" type="pres">
      <dgm:prSet presAssocID="{79E7E658-F065-47B4-B028-55245A428165}" presName="compNode" presStyleCnt="0"/>
      <dgm:spPr/>
    </dgm:pt>
    <dgm:pt modelId="{83156BFD-65BA-489F-BD58-B30AEC3F46EC}" type="pres">
      <dgm:prSet presAssocID="{79E7E658-F065-47B4-B028-55245A428165}" presName="iconBgRect" presStyleLbl="bgShp" presStyleIdx="0" presStyleCnt="4"/>
      <dgm:spPr/>
    </dgm:pt>
    <dgm:pt modelId="{9414FECF-7872-402F-A3DB-F4F64924D3BE}" type="pres">
      <dgm:prSet presAssocID="{79E7E658-F065-47B4-B028-55245A42816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7A25DDA-EB5E-4B29-9467-024889E85303}" type="pres">
      <dgm:prSet presAssocID="{79E7E658-F065-47B4-B028-55245A428165}" presName="spaceRect" presStyleCnt="0"/>
      <dgm:spPr/>
    </dgm:pt>
    <dgm:pt modelId="{B2C63ACB-678E-4D74-B00A-A767024A58D9}" type="pres">
      <dgm:prSet presAssocID="{79E7E658-F065-47B4-B028-55245A428165}" presName="textRect" presStyleLbl="revTx" presStyleIdx="0" presStyleCnt="4">
        <dgm:presLayoutVars>
          <dgm:chMax val="1"/>
          <dgm:chPref val="1"/>
        </dgm:presLayoutVars>
      </dgm:prSet>
      <dgm:spPr/>
    </dgm:pt>
    <dgm:pt modelId="{DA60A857-7108-4BEE-8BF8-5622D9F1F9A8}" type="pres">
      <dgm:prSet presAssocID="{5970DBEB-1B6B-4460-B149-4F347BAC8E87}" presName="sibTrans" presStyleCnt="0"/>
      <dgm:spPr/>
    </dgm:pt>
    <dgm:pt modelId="{814CA44A-C3EE-4953-B602-F5516AD097D5}" type="pres">
      <dgm:prSet presAssocID="{2C80331A-12DB-42C6-941E-DF5F87FAB4C2}" presName="compNode" presStyleCnt="0"/>
      <dgm:spPr/>
    </dgm:pt>
    <dgm:pt modelId="{B4FD2DEA-CAF8-42E5-8EFB-F11175D56E2D}" type="pres">
      <dgm:prSet presAssocID="{2C80331A-12DB-42C6-941E-DF5F87FAB4C2}" presName="iconBgRect" presStyleLbl="bgShp" presStyleIdx="1" presStyleCnt="4"/>
      <dgm:spPr/>
    </dgm:pt>
    <dgm:pt modelId="{4F4318E4-FE27-490E-B17A-FA3758515EB1}" type="pres">
      <dgm:prSet presAssocID="{2C80331A-12DB-42C6-941E-DF5F87FAB4C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3E37F3B7-F9E1-4C32-9AA2-3C1BB14A4669}" type="pres">
      <dgm:prSet presAssocID="{2C80331A-12DB-42C6-941E-DF5F87FAB4C2}" presName="spaceRect" presStyleCnt="0"/>
      <dgm:spPr/>
    </dgm:pt>
    <dgm:pt modelId="{2061709A-30A7-4DA9-BDD2-C50D9F988733}" type="pres">
      <dgm:prSet presAssocID="{2C80331A-12DB-42C6-941E-DF5F87FAB4C2}" presName="textRect" presStyleLbl="revTx" presStyleIdx="1" presStyleCnt="4">
        <dgm:presLayoutVars>
          <dgm:chMax val="1"/>
          <dgm:chPref val="1"/>
        </dgm:presLayoutVars>
      </dgm:prSet>
      <dgm:spPr/>
    </dgm:pt>
    <dgm:pt modelId="{A5DFCF8B-920E-4714-BF21-9D82801FF6D7}" type="pres">
      <dgm:prSet presAssocID="{49DF2A67-F5F4-4DC9-BB08-787FB892831E}" presName="sibTrans" presStyleCnt="0"/>
      <dgm:spPr/>
    </dgm:pt>
    <dgm:pt modelId="{C24BEAAC-CC90-48E6-9648-037CA5D6503B}" type="pres">
      <dgm:prSet presAssocID="{801FB16C-5112-4F1C-9D16-4CBD408723E6}" presName="compNode" presStyleCnt="0"/>
      <dgm:spPr/>
    </dgm:pt>
    <dgm:pt modelId="{3EE9C012-522D-42BA-B5AE-0425DC553226}" type="pres">
      <dgm:prSet presAssocID="{801FB16C-5112-4F1C-9D16-4CBD408723E6}" presName="iconBgRect" presStyleLbl="bgShp" presStyleIdx="2" presStyleCnt="4"/>
      <dgm:spPr/>
    </dgm:pt>
    <dgm:pt modelId="{77FC5324-EB02-472A-A00D-D963272F3108}" type="pres">
      <dgm:prSet presAssocID="{801FB16C-5112-4F1C-9D16-4CBD408723E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6F6B44E-922E-44B5-90C8-61E0114F018C}" type="pres">
      <dgm:prSet presAssocID="{801FB16C-5112-4F1C-9D16-4CBD408723E6}" presName="spaceRect" presStyleCnt="0"/>
      <dgm:spPr/>
    </dgm:pt>
    <dgm:pt modelId="{08B9A0FF-11DA-4277-B22B-8B6DEE71B31D}" type="pres">
      <dgm:prSet presAssocID="{801FB16C-5112-4F1C-9D16-4CBD408723E6}" presName="textRect" presStyleLbl="revTx" presStyleIdx="2" presStyleCnt="4">
        <dgm:presLayoutVars>
          <dgm:chMax val="1"/>
          <dgm:chPref val="1"/>
        </dgm:presLayoutVars>
      </dgm:prSet>
      <dgm:spPr/>
    </dgm:pt>
    <dgm:pt modelId="{373FA8AC-7050-44E4-BDC1-DD31BD62E47A}" type="pres">
      <dgm:prSet presAssocID="{29C225BB-1946-4302-B6FB-90CC6D953D37}" presName="sibTrans" presStyleCnt="0"/>
      <dgm:spPr/>
    </dgm:pt>
    <dgm:pt modelId="{C453F3D5-7F14-43BA-AF43-D134702CB483}" type="pres">
      <dgm:prSet presAssocID="{98B0263A-852B-4188-A02A-1A137438E1AE}" presName="compNode" presStyleCnt="0"/>
      <dgm:spPr/>
    </dgm:pt>
    <dgm:pt modelId="{2F5C186E-2CB8-4BA6-8E6A-782211B9B7D4}" type="pres">
      <dgm:prSet presAssocID="{98B0263A-852B-4188-A02A-1A137438E1AE}" presName="iconBgRect" presStyleLbl="bgShp" presStyleIdx="3" presStyleCnt="4"/>
      <dgm:spPr/>
    </dgm:pt>
    <dgm:pt modelId="{F0FF1AB5-92CB-4306-B43B-8A1384535AAD}" type="pres">
      <dgm:prSet presAssocID="{98B0263A-852B-4188-A02A-1A137438E1A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12D8FAEE-8B17-4BCA-B4A3-788ABB4E6F62}" type="pres">
      <dgm:prSet presAssocID="{98B0263A-852B-4188-A02A-1A137438E1AE}" presName="spaceRect" presStyleCnt="0"/>
      <dgm:spPr/>
    </dgm:pt>
    <dgm:pt modelId="{E592FC89-3896-4984-B783-4CE7F7F7D0DF}" type="pres">
      <dgm:prSet presAssocID="{98B0263A-852B-4188-A02A-1A137438E1A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0D11B3F-BE95-4E80-9F5D-CA797C6921A8}" srcId="{92631F1D-39FB-4E53-9048-FE72543B9B99}" destId="{2C80331A-12DB-42C6-941E-DF5F87FAB4C2}" srcOrd="1" destOrd="0" parTransId="{B857E4CE-9CB4-46B9-A804-CE5A54103157}" sibTransId="{49DF2A67-F5F4-4DC9-BB08-787FB892831E}"/>
    <dgm:cxn modelId="{DFFF2D5D-3F06-4D0A-9046-F2269A3938C9}" type="presOf" srcId="{92631F1D-39FB-4E53-9048-FE72543B9B99}" destId="{A804D9F3-0F6E-4776-94D9-A45A91868146}" srcOrd="0" destOrd="0" presId="urn:microsoft.com/office/officeart/2018/5/layout/IconCircleLabelList"/>
    <dgm:cxn modelId="{407A0745-569A-4E03-8DB4-C4D3DDB02FFB}" srcId="{92631F1D-39FB-4E53-9048-FE72543B9B99}" destId="{79E7E658-F065-47B4-B028-55245A428165}" srcOrd="0" destOrd="0" parTransId="{E93D97D4-5129-433C-9CE7-B4F5FB061C52}" sibTransId="{5970DBEB-1B6B-4460-B149-4F347BAC8E87}"/>
    <dgm:cxn modelId="{EF234E75-A639-49FB-A3F9-2DE1514D5465}" type="presOf" srcId="{801FB16C-5112-4F1C-9D16-4CBD408723E6}" destId="{08B9A0FF-11DA-4277-B22B-8B6DEE71B31D}" srcOrd="0" destOrd="0" presId="urn:microsoft.com/office/officeart/2018/5/layout/IconCircleLabelList"/>
    <dgm:cxn modelId="{B9CAAE75-538A-4733-A879-7B922118DCBE}" type="presOf" srcId="{98B0263A-852B-4188-A02A-1A137438E1AE}" destId="{E592FC89-3896-4984-B783-4CE7F7F7D0DF}" srcOrd="0" destOrd="0" presId="urn:microsoft.com/office/officeart/2018/5/layout/IconCircleLabelList"/>
    <dgm:cxn modelId="{B5339656-206A-4355-AFB0-899F9D829198}" srcId="{92631F1D-39FB-4E53-9048-FE72543B9B99}" destId="{801FB16C-5112-4F1C-9D16-4CBD408723E6}" srcOrd="2" destOrd="0" parTransId="{EBD83C28-F26B-4D21-A6E4-7AA5E3A40356}" sibTransId="{29C225BB-1946-4302-B6FB-90CC6D953D37}"/>
    <dgm:cxn modelId="{AECD1688-294C-465C-A414-33E3142D1F32}" type="presOf" srcId="{79E7E658-F065-47B4-B028-55245A428165}" destId="{B2C63ACB-678E-4D74-B00A-A767024A58D9}" srcOrd="0" destOrd="0" presId="urn:microsoft.com/office/officeart/2018/5/layout/IconCircleLabelList"/>
    <dgm:cxn modelId="{0C3DDF9D-8E99-45CF-849F-4D9E397B4B9F}" type="presOf" srcId="{2C80331A-12DB-42C6-941E-DF5F87FAB4C2}" destId="{2061709A-30A7-4DA9-BDD2-C50D9F988733}" srcOrd="0" destOrd="0" presId="urn:microsoft.com/office/officeart/2018/5/layout/IconCircleLabelList"/>
    <dgm:cxn modelId="{E64C72ED-7259-44EA-8473-FD312C40D1E0}" srcId="{92631F1D-39FB-4E53-9048-FE72543B9B99}" destId="{98B0263A-852B-4188-A02A-1A137438E1AE}" srcOrd="3" destOrd="0" parTransId="{8C0D890C-DD0D-401F-9CC8-995FF55881F4}" sibTransId="{A22629F6-45E5-45C5-ACA2-549C6417F218}"/>
    <dgm:cxn modelId="{534F1056-1920-4F9F-892E-C0909EDF89A8}" type="presParOf" srcId="{A804D9F3-0F6E-4776-94D9-A45A91868146}" destId="{EBFD5C76-8156-4998-B2CA-D8B55B8B6457}" srcOrd="0" destOrd="0" presId="urn:microsoft.com/office/officeart/2018/5/layout/IconCircleLabelList"/>
    <dgm:cxn modelId="{FB24F37A-816C-4303-AF14-B7724C8F9DFA}" type="presParOf" srcId="{EBFD5C76-8156-4998-B2CA-D8B55B8B6457}" destId="{83156BFD-65BA-489F-BD58-B30AEC3F46EC}" srcOrd="0" destOrd="0" presId="urn:microsoft.com/office/officeart/2018/5/layout/IconCircleLabelList"/>
    <dgm:cxn modelId="{2C8EAF1C-BE87-4AFF-8B59-C9489ABE714F}" type="presParOf" srcId="{EBFD5C76-8156-4998-B2CA-D8B55B8B6457}" destId="{9414FECF-7872-402F-A3DB-F4F64924D3BE}" srcOrd="1" destOrd="0" presId="urn:microsoft.com/office/officeart/2018/5/layout/IconCircleLabelList"/>
    <dgm:cxn modelId="{4EBAE361-AF03-4A71-92FD-B8CB4D978D8D}" type="presParOf" srcId="{EBFD5C76-8156-4998-B2CA-D8B55B8B6457}" destId="{F7A25DDA-EB5E-4B29-9467-024889E85303}" srcOrd="2" destOrd="0" presId="urn:microsoft.com/office/officeart/2018/5/layout/IconCircleLabelList"/>
    <dgm:cxn modelId="{454BE08A-B8C4-43CB-8734-78B55FFF6FC5}" type="presParOf" srcId="{EBFD5C76-8156-4998-B2CA-D8B55B8B6457}" destId="{B2C63ACB-678E-4D74-B00A-A767024A58D9}" srcOrd="3" destOrd="0" presId="urn:microsoft.com/office/officeart/2018/5/layout/IconCircleLabelList"/>
    <dgm:cxn modelId="{A7A5D72E-DFC3-4A3A-9A9C-FABDE9241E8A}" type="presParOf" srcId="{A804D9F3-0F6E-4776-94D9-A45A91868146}" destId="{DA60A857-7108-4BEE-8BF8-5622D9F1F9A8}" srcOrd="1" destOrd="0" presId="urn:microsoft.com/office/officeart/2018/5/layout/IconCircleLabelList"/>
    <dgm:cxn modelId="{971ADDC0-5831-4E95-ACC6-93BA61AC628C}" type="presParOf" srcId="{A804D9F3-0F6E-4776-94D9-A45A91868146}" destId="{814CA44A-C3EE-4953-B602-F5516AD097D5}" srcOrd="2" destOrd="0" presId="urn:microsoft.com/office/officeart/2018/5/layout/IconCircleLabelList"/>
    <dgm:cxn modelId="{74D7A440-5871-445C-8215-83152E0E132E}" type="presParOf" srcId="{814CA44A-C3EE-4953-B602-F5516AD097D5}" destId="{B4FD2DEA-CAF8-42E5-8EFB-F11175D56E2D}" srcOrd="0" destOrd="0" presId="urn:microsoft.com/office/officeart/2018/5/layout/IconCircleLabelList"/>
    <dgm:cxn modelId="{FEF9A1F4-6A29-4B65-B06D-031D09B1A555}" type="presParOf" srcId="{814CA44A-C3EE-4953-B602-F5516AD097D5}" destId="{4F4318E4-FE27-490E-B17A-FA3758515EB1}" srcOrd="1" destOrd="0" presId="urn:microsoft.com/office/officeart/2018/5/layout/IconCircleLabelList"/>
    <dgm:cxn modelId="{907BA227-0B9D-47E7-A957-20B1DB33BFFD}" type="presParOf" srcId="{814CA44A-C3EE-4953-B602-F5516AD097D5}" destId="{3E37F3B7-F9E1-4C32-9AA2-3C1BB14A4669}" srcOrd="2" destOrd="0" presId="urn:microsoft.com/office/officeart/2018/5/layout/IconCircleLabelList"/>
    <dgm:cxn modelId="{397AE4A4-9271-477F-9831-97CB40443537}" type="presParOf" srcId="{814CA44A-C3EE-4953-B602-F5516AD097D5}" destId="{2061709A-30A7-4DA9-BDD2-C50D9F988733}" srcOrd="3" destOrd="0" presId="urn:microsoft.com/office/officeart/2018/5/layout/IconCircleLabelList"/>
    <dgm:cxn modelId="{ECAE35BF-7C11-4429-B75B-C58CAB823837}" type="presParOf" srcId="{A804D9F3-0F6E-4776-94D9-A45A91868146}" destId="{A5DFCF8B-920E-4714-BF21-9D82801FF6D7}" srcOrd="3" destOrd="0" presId="urn:microsoft.com/office/officeart/2018/5/layout/IconCircleLabelList"/>
    <dgm:cxn modelId="{2D4ED912-1514-4E5E-9BA8-38288AA8423F}" type="presParOf" srcId="{A804D9F3-0F6E-4776-94D9-A45A91868146}" destId="{C24BEAAC-CC90-48E6-9648-037CA5D6503B}" srcOrd="4" destOrd="0" presId="urn:microsoft.com/office/officeart/2018/5/layout/IconCircleLabelList"/>
    <dgm:cxn modelId="{38731697-EFB7-4D20-9E9D-3FCD9932CA44}" type="presParOf" srcId="{C24BEAAC-CC90-48E6-9648-037CA5D6503B}" destId="{3EE9C012-522D-42BA-B5AE-0425DC553226}" srcOrd="0" destOrd="0" presId="urn:microsoft.com/office/officeart/2018/5/layout/IconCircleLabelList"/>
    <dgm:cxn modelId="{3EB1FBAB-7CE5-4ADB-8CC6-83C65B38516C}" type="presParOf" srcId="{C24BEAAC-CC90-48E6-9648-037CA5D6503B}" destId="{77FC5324-EB02-472A-A00D-D963272F3108}" srcOrd="1" destOrd="0" presId="urn:microsoft.com/office/officeart/2018/5/layout/IconCircleLabelList"/>
    <dgm:cxn modelId="{E3441D4E-16F9-4A10-860A-6F5C0C6D8BD5}" type="presParOf" srcId="{C24BEAAC-CC90-48E6-9648-037CA5D6503B}" destId="{D6F6B44E-922E-44B5-90C8-61E0114F018C}" srcOrd="2" destOrd="0" presId="urn:microsoft.com/office/officeart/2018/5/layout/IconCircleLabelList"/>
    <dgm:cxn modelId="{94B207CD-1349-4577-8A46-724846050025}" type="presParOf" srcId="{C24BEAAC-CC90-48E6-9648-037CA5D6503B}" destId="{08B9A0FF-11DA-4277-B22B-8B6DEE71B31D}" srcOrd="3" destOrd="0" presId="urn:microsoft.com/office/officeart/2018/5/layout/IconCircleLabelList"/>
    <dgm:cxn modelId="{6E3C7570-8850-4CD1-B694-907AE357BE39}" type="presParOf" srcId="{A804D9F3-0F6E-4776-94D9-A45A91868146}" destId="{373FA8AC-7050-44E4-BDC1-DD31BD62E47A}" srcOrd="5" destOrd="0" presId="urn:microsoft.com/office/officeart/2018/5/layout/IconCircleLabelList"/>
    <dgm:cxn modelId="{5FBBACE7-6694-481E-8B7F-0839A4568B8F}" type="presParOf" srcId="{A804D9F3-0F6E-4776-94D9-A45A91868146}" destId="{C453F3D5-7F14-43BA-AF43-D134702CB483}" srcOrd="6" destOrd="0" presId="urn:microsoft.com/office/officeart/2018/5/layout/IconCircleLabelList"/>
    <dgm:cxn modelId="{381CEBBD-3C8B-4B50-ADFD-A28E5EB9DE08}" type="presParOf" srcId="{C453F3D5-7F14-43BA-AF43-D134702CB483}" destId="{2F5C186E-2CB8-4BA6-8E6A-782211B9B7D4}" srcOrd="0" destOrd="0" presId="urn:microsoft.com/office/officeart/2018/5/layout/IconCircleLabelList"/>
    <dgm:cxn modelId="{42D16812-A848-438B-ABA8-0C7732FF6978}" type="presParOf" srcId="{C453F3D5-7F14-43BA-AF43-D134702CB483}" destId="{F0FF1AB5-92CB-4306-B43B-8A1384535AAD}" srcOrd="1" destOrd="0" presId="urn:microsoft.com/office/officeart/2018/5/layout/IconCircleLabelList"/>
    <dgm:cxn modelId="{9F02ED8E-D810-4CEB-8763-CD5144E362BF}" type="presParOf" srcId="{C453F3D5-7F14-43BA-AF43-D134702CB483}" destId="{12D8FAEE-8B17-4BCA-B4A3-788ABB4E6F62}" srcOrd="2" destOrd="0" presId="urn:microsoft.com/office/officeart/2018/5/layout/IconCircleLabelList"/>
    <dgm:cxn modelId="{317101FB-D055-47F0-83DD-F95CDC8BF055}" type="presParOf" srcId="{C453F3D5-7F14-43BA-AF43-D134702CB483}" destId="{E592FC89-3896-4984-B783-4CE7F7F7D0D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FA7C08-3227-4BF0-A8E5-5337FA8B7475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53DFF75-C32B-4BFC-B7F5-FB18B8D6AC58}">
      <dgm:prSet/>
      <dgm:spPr/>
      <dgm:t>
        <a:bodyPr/>
        <a:lstStyle/>
        <a:p>
          <a:r>
            <a:rPr lang="en-US"/>
            <a:t>Social issues and criminological factors</a:t>
          </a:r>
        </a:p>
      </dgm:t>
    </dgm:pt>
    <dgm:pt modelId="{17771A13-7E8B-4F9E-A4C3-70A81C5A8F9B}" type="parTrans" cxnId="{BEAB4AA5-9D75-4A0C-A708-F7B11F7373A7}">
      <dgm:prSet/>
      <dgm:spPr/>
      <dgm:t>
        <a:bodyPr/>
        <a:lstStyle/>
        <a:p>
          <a:endParaRPr lang="en-US"/>
        </a:p>
      </dgm:t>
    </dgm:pt>
    <dgm:pt modelId="{C03CE5E8-2DE4-4C7F-9890-E0B767D64999}" type="sibTrans" cxnId="{BEAB4AA5-9D75-4A0C-A708-F7B11F7373A7}">
      <dgm:prSet/>
      <dgm:spPr/>
      <dgm:t>
        <a:bodyPr/>
        <a:lstStyle/>
        <a:p>
          <a:endParaRPr lang="en-US"/>
        </a:p>
      </dgm:t>
    </dgm:pt>
    <dgm:pt modelId="{42DBE4A7-71B2-4C93-9852-70B11669EF37}">
      <dgm:prSet/>
      <dgm:spPr/>
      <dgm:t>
        <a:bodyPr/>
        <a:lstStyle/>
        <a:p>
          <a:r>
            <a:rPr lang="en-US"/>
            <a:t>Understanding multi-agency and community support</a:t>
          </a:r>
        </a:p>
      </dgm:t>
    </dgm:pt>
    <dgm:pt modelId="{0BD50E9C-1B7A-43CF-89D5-FD324A19F5BA}" type="parTrans" cxnId="{76FDC736-17E3-4476-8326-4D9DD0C32E92}">
      <dgm:prSet/>
      <dgm:spPr/>
      <dgm:t>
        <a:bodyPr/>
        <a:lstStyle/>
        <a:p>
          <a:endParaRPr lang="en-US"/>
        </a:p>
      </dgm:t>
    </dgm:pt>
    <dgm:pt modelId="{6D1D3E16-92F0-43F8-A5E4-0F23215457AC}" type="sibTrans" cxnId="{76FDC736-17E3-4476-8326-4D9DD0C32E92}">
      <dgm:prSet/>
      <dgm:spPr/>
      <dgm:t>
        <a:bodyPr/>
        <a:lstStyle/>
        <a:p>
          <a:endParaRPr lang="en-US"/>
        </a:p>
      </dgm:t>
    </dgm:pt>
    <dgm:pt modelId="{5EEB7902-B559-4829-8190-4B05DDBD6A29}">
      <dgm:prSet/>
      <dgm:spPr/>
      <dgm:t>
        <a:bodyPr/>
        <a:lstStyle/>
        <a:p>
          <a:r>
            <a:rPr lang="en-US"/>
            <a:t>Legal frameworks</a:t>
          </a:r>
        </a:p>
      </dgm:t>
    </dgm:pt>
    <dgm:pt modelId="{44C1C2A9-3A64-4463-A94C-AF82B1F1D330}" type="parTrans" cxnId="{A649C203-7753-4774-A062-E0F730BCC242}">
      <dgm:prSet/>
      <dgm:spPr/>
      <dgm:t>
        <a:bodyPr/>
        <a:lstStyle/>
        <a:p>
          <a:endParaRPr lang="en-US"/>
        </a:p>
      </dgm:t>
    </dgm:pt>
    <dgm:pt modelId="{6D10D327-46F9-43EF-B12A-9E11622AC3E7}" type="sibTrans" cxnId="{A649C203-7753-4774-A062-E0F730BCC242}">
      <dgm:prSet/>
      <dgm:spPr/>
      <dgm:t>
        <a:bodyPr/>
        <a:lstStyle/>
        <a:p>
          <a:endParaRPr lang="en-US"/>
        </a:p>
      </dgm:t>
    </dgm:pt>
    <dgm:pt modelId="{F42FE336-6095-401D-A754-C764C7F775DA}" type="pres">
      <dgm:prSet presAssocID="{6EFA7C08-3227-4BF0-A8E5-5337FA8B747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D65245E-3F5E-476F-BC44-298ADE0443A5}" type="pres">
      <dgm:prSet presAssocID="{153DFF75-C32B-4BFC-B7F5-FB18B8D6AC58}" presName="hierRoot1" presStyleCnt="0"/>
      <dgm:spPr/>
    </dgm:pt>
    <dgm:pt modelId="{110EAE20-06E3-43CF-891F-FA203EB8DE34}" type="pres">
      <dgm:prSet presAssocID="{153DFF75-C32B-4BFC-B7F5-FB18B8D6AC58}" presName="composite" presStyleCnt="0"/>
      <dgm:spPr/>
    </dgm:pt>
    <dgm:pt modelId="{3767F1A7-E5AF-4A66-8649-72873D95F64E}" type="pres">
      <dgm:prSet presAssocID="{153DFF75-C32B-4BFC-B7F5-FB18B8D6AC58}" presName="background" presStyleLbl="node0" presStyleIdx="0" presStyleCnt="3"/>
      <dgm:spPr/>
    </dgm:pt>
    <dgm:pt modelId="{8E1A43A3-D34C-489B-8CCA-C0F032F01190}" type="pres">
      <dgm:prSet presAssocID="{153DFF75-C32B-4BFC-B7F5-FB18B8D6AC58}" presName="text" presStyleLbl="fgAcc0" presStyleIdx="0" presStyleCnt="3">
        <dgm:presLayoutVars>
          <dgm:chPref val="3"/>
        </dgm:presLayoutVars>
      </dgm:prSet>
      <dgm:spPr/>
    </dgm:pt>
    <dgm:pt modelId="{E0EB95BE-8164-4D7C-8A31-C2FA604F002A}" type="pres">
      <dgm:prSet presAssocID="{153DFF75-C32B-4BFC-B7F5-FB18B8D6AC58}" presName="hierChild2" presStyleCnt="0"/>
      <dgm:spPr/>
    </dgm:pt>
    <dgm:pt modelId="{8D11538D-2CC5-458B-98C9-37F7B16913D4}" type="pres">
      <dgm:prSet presAssocID="{42DBE4A7-71B2-4C93-9852-70B11669EF37}" presName="hierRoot1" presStyleCnt="0"/>
      <dgm:spPr/>
    </dgm:pt>
    <dgm:pt modelId="{746F8D24-4A78-4073-A4D8-6A8FE05629CD}" type="pres">
      <dgm:prSet presAssocID="{42DBE4A7-71B2-4C93-9852-70B11669EF37}" presName="composite" presStyleCnt="0"/>
      <dgm:spPr/>
    </dgm:pt>
    <dgm:pt modelId="{91FAE8D7-05A3-4D3C-89A3-334A586D8B60}" type="pres">
      <dgm:prSet presAssocID="{42DBE4A7-71B2-4C93-9852-70B11669EF37}" presName="background" presStyleLbl="node0" presStyleIdx="1" presStyleCnt="3"/>
      <dgm:spPr/>
    </dgm:pt>
    <dgm:pt modelId="{3A033CE8-BEAD-4B79-B19A-DBB9D666B2A9}" type="pres">
      <dgm:prSet presAssocID="{42DBE4A7-71B2-4C93-9852-70B11669EF37}" presName="text" presStyleLbl="fgAcc0" presStyleIdx="1" presStyleCnt="3">
        <dgm:presLayoutVars>
          <dgm:chPref val="3"/>
        </dgm:presLayoutVars>
      </dgm:prSet>
      <dgm:spPr/>
    </dgm:pt>
    <dgm:pt modelId="{35563E79-F8B8-4DF5-AE86-6B2AC09637A2}" type="pres">
      <dgm:prSet presAssocID="{42DBE4A7-71B2-4C93-9852-70B11669EF37}" presName="hierChild2" presStyleCnt="0"/>
      <dgm:spPr/>
    </dgm:pt>
    <dgm:pt modelId="{94E4C352-88B0-426C-A3F9-8542F4D0FFDF}" type="pres">
      <dgm:prSet presAssocID="{5EEB7902-B559-4829-8190-4B05DDBD6A29}" presName="hierRoot1" presStyleCnt="0"/>
      <dgm:spPr/>
    </dgm:pt>
    <dgm:pt modelId="{C7C6AF2B-39BE-4F10-BF7D-6C48133B7144}" type="pres">
      <dgm:prSet presAssocID="{5EEB7902-B559-4829-8190-4B05DDBD6A29}" presName="composite" presStyleCnt="0"/>
      <dgm:spPr/>
    </dgm:pt>
    <dgm:pt modelId="{FF8D10B8-DF48-4003-81B1-14FED69278E2}" type="pres">
      <dgm:prSet presAssocID="{5EEB7902-B559-4829-8190-4B05DDBD6A29}" presName="background" presStyleLbl="node0" presStyleIdx="2" presStyleCnt="3"/>
      <dgm:spPr/>
    </dgm:pt>
    <dgm:pt modelId="{F0589339-4AE7-430D-BBE0-0FF1D6401D26}" type="pres">
      <dgm:prSet presAssocID="{5EEB7902-B559-4829-8190-4B05DDBD6A29}" presName="text" presStyleLbl="fgAcc0" presStyleIdx="2" presStyleCnt="3">
        <dgm:presLayoutVars>
          <dgm:chPref val="3"/>
        </dgm:presLayoutVars>
      </dgm:prSet>
      <dgm:spPr/>
    </dgm:pt>
    <dgm:pt modelId="{C30A5294-EA67-4250-9828-3F7AFC887D1E}" type="pres">
      <dgm:prSet presAssocID="{5EEB7902-B559-4829-8190-4B05DDBD6A29}" presName="hierChild2" presStyleCnt="0"/>
      <dgm:spPr/>
    </dgm:pt>
  </dgm:ptLst>
  <dgm:cxnLst>
    <dgm:cxn modelId="{A649C203-7753-4774-A062-E0F730BCC242}" srcId="{6EFA7C08-3227-4BF0-A8E5-5337FA8B7475}" destId="{5EEB7902-B559-4829-8190-4B05DDBD6A29}" srcOrd="2" destOrd="0" parTransId="{44C1C2A9-3A64-4463-A94C-AF82B1F1D330}" sibTransId="{6D10D327-46F9-43EF-B12A-9E11622AC3E7}"/>
    <dgm:cxn modelId="{6BE1A906-F9EF-4558-A59D-5C4252057801}" type="presOf" srcId="{42DBE4A7-71B2-4C93-9852-70B11669EF37}" destId="{3A033CE8-BEAD-4B79-B19A-DBB9D666B2A9}" srcOrd="0" destOrd="0" presId="urn:microsoft.com/office/officeart/2005/8/layout/hierarchy1"/>
    <dgm:cxn modelId="{76FDC736-17E3-4476-8326-4D9DD0C32E92}" srcId="{6EFA7C08-3227-4BF0-A8E5-5337FA8B7475}" destId="{42DBE4A7-71B2-4C93-9852-70B11669EF37}" srcOrd="1" destOrd="0" parTransId="{0BD50E9C-1B7A-43CF-89D5-FD324A19F5BA}" sibTransId="{6D1D3E16-92F0-43F8-A5E4-0F23215457AC}"/>
    <dgm:cxn modelId="{4C669666-34B4-4019-ADD6-3F376D906919}" type="presOf" srcId="{153DFF75-C32B-4BFC-B7F5-FB18B8D6AC58}" destId="{8E1A43A3-D34C-489B-8CCA-C0F032F01190}" srcOrd="0" destOrd="0" presId="urn:microsoft.com/office/officeart/2005/8/layout/hierarchy1"/>
    <dgm:cxn modelId="{C8E25E8C-C97F-41CB-A003-67A92A8B2792}" type="presOf" srcId="{6EFA7C08-3227-4BF0-A8E5-5337FA8B7475}" destId="{F42FE336-6095-401D-A754-C764C7F775DA}" srcOrd="0" destOrd="0" presId="urn:microsoft.com/office/officeart/2005/8/layout/hierarchy1"/>
    <dgm:cxn modelId="{5D4A1DA0-E6BE-43FB-968E-5F8A715D4849}" type="presOf" srcId="{5EEB7902-B559-4829-8190-4B05DDBD6A29}" destId="{F0589339-4AE7-430D-BBE0-0FF1D6401D26}" srcOrd="0" destOrd="0" presId="urn:microsoft.com/office/officeart/2005/8/layout/hierarchy1"/>
    <dgm:cxn modelId="{BEAB4AA5-9D75-4A0C-A708-F7B11F7373A7}" srcId="{6EFA7C08-3227-4BF0-A8E5-5337FA8B7475}" destId="{153DFF75-C32B-4BFC-B7F5-FB18B8D6AC58}" srcOrd="0" destOrd="0" parTransId="{17771A13-7E8B-4F9E-A4C3-70A81C5A8F9B}" sibTransId="{C03CE5E8-2DE4-4C7F-9890-E0B767D64999}"/>
    <dgm:cxn modelId="{0D110F46-F6DA-4B0F-B764-8BD8595C0040}" type="presParOf" srcId="{F42FE336-6095-401D-A754-C764C7F775DA}" destId="{DD65245E-3F5E-476F-BC44-298ADE0443A5}" srcOrd="0" destOrd="0" presId="urn:microsoft.com/office/officeart/2005/8/layout/hierarchy1"/>
    <dgm:cxn modelId="{B3D5C9AC-EE41-450F-BDEA-CCFFC3B5E3AD}" type="presParOf" srcId="{DD65245E-3F5E-476F-BC44-298ADE0443A5}" destId="{110EAE20-06E3-43CF-891F-FA203EB8DE34}" srcOrd="0" destOrd="0" presId="urn:microsoft.com/office/officeart/2005/8/layout/hierarchy1"/>
    <dgm:cxn modelId="{F971F447-1C57-44B2-AFC7-E7B079C90823}" type="presParOf" srcId="{110EAE20-06E3-43CF-891F-FA203EB8DE34}" destId="{3767F1A7-E5AF-4A66-8649-72873D95F64E}" srcOrd="0" destOrd="0" presId="urn:microsoft.com/office/officeart/2005/8/layout/hierarchy1"/>
    <dgm:cxn modelId="{17ACBF3B-0544-4657-99E5-6C5BA6FFFD4D}" type="presParOf" srcId="{110EAE20-06E3-43CF-891F-FA203EB8DE34}" destId="{8E1A43A3-D34C-489B-8CCA-C0F032F01190}" srcOrd="1" destOrd="0" presId="urn:microsoft.com/office/officeart/2005/8/layout/hierarchy1"/>
    <dgm:cxn modelId="{CC7ED428-12A6-42AC-84A9-DB2372609AF4}" type="presParOf" srcId="{DD65245E-3F5E-476F-BC44-298ADE0443A5}" destId="{E0EB95BE-8164-4D7C-8A31-C2FA604F002A}" srcOrd="1" destOrd="0" presId="urn:microsoft.com/office/officeart/2005/8/layout/hierarchy1"/>
    <dgm:cxn modelId="{5284791B-2501-4DF5-A0F1-7367A602D00D}" type="presParOf" srcId="{F42FE336-6095-401D-A754-C764C7F775DA}" destId="{8D11538D-2CC5-458B-98C9-37F7B16913D4}" srcOrd="1" destOrd="0" presId="urn:microsoft.com/office/officeart/2005/8/layout/hierarchy1"/>
    <dgm:cxn modelId="{498BCCAE-2CF1-477E-B5ED-DF586780AC7D}" type="presParOf" srcId="{8D11538D-2CC5-458B-98C9-37F7B16913D4}" destId="{746F8D24-4A78-4073-A4D8-6A8FE05629CD}" srcOrd="0" destOrd="0" presId="urn:microsoft.com/office/officeart/2005/8/layout/hierarchy1"/>
    <dgm:cxn modelId="{6CAA00CD-54E5-47AD-BFD9-20D8A120FDC5}" type="presParOf" srcId="{746F8D24-4A78-4073-A4D8-6A8FE05629CD}" destId="{91FAE8D7-05A3-4D3C-89A3-334A586D8B60}" srcOrd="0" destOrd="0" presId="urn:microsoft.com/office/officeart/2005/8/layout/hierarchy1"/>
    <dgm:cxn modelId="{E1FB8C40-87F6-4174-872E-182B786E83D2}" type="presParOf" srcId="{746F8D24-4A78-4073-A4D8-6A8FE05629CD}" destId="{3A033CE8-BEAD-4B79-B19A-DBB9D666B2A9}" srcOrd="1" destOrd="0" presId="urn:microsoft.com/office/officeart/2005/8/layout/hierarchy1"/>
    <dgm:cxn modelId="{344218F9-7C22-40C0-A1CB-FCAB0D8C968C}" type="presParOf" srcId="{8D11538D-2CC5-458B-98C9-37F7B16913D4}" destId="{35563E79-F8B8-4DF5-AE86-6B2AC09637A2}" srcOrd="1" destOrd="0" presId="urn:microsoft.com/office/officeart/2005/8/layout/hierarchy1"/>
    <dgm:cxn modelId="{9606B604-1C36-45F1-AD39-0A1D7BAA4162}" type="presParOf" srcId="{F42FE336-6095-401D-A754-C764C7F775DA}" destId="{94E4C352-88B0-426C-A3F9-8542F4D0FFDF}" srcOrd="2" destOrd="0" presId="urn:microsoft.com/office/officeart/2005/8/layout/hierarchy1"/>
    <dgm:cxn modelId="{492BA87F-683C-448B-B21A-479D935E427C}" type="presParOf" srcId="{94E4C352-88B0-426C-A3F9-8542F4D0FFDF}" destId="{C7C6AF2B-39BE-4F10-BF7D-6C48133B7144}" srcOrd="0" destOrd="0" presId="urn:microsoft.com/office/officeart/2005/8/layout/hierarchy1"/>
    <dgm:cxn modelId="{54E7B0DB-EF38-4F39-ABB1-09124C0BD610}" type="presParOf" srcId="{C7C6AF2B-39BE-4F10-BF7D-6C48133B7144}" destId="{FF8D10B8-DF48-4003-81B1-14FED69278E2}" srcOrd="0" destOrd="0" presId="urn:microsoft.com/office/officeart/2005/8/layout/hierarchy1"/>
    <dgm:cxn modelId="{F7363EE9-7C08-4133-8623-B10C643C0DE0}" type="presParOf" srcId="{C7C6AF2B-39BE-4F10-BF7D-6C48133B7144}" destId="{F0589339-4AE7-430D-BBE0-0FF1D6401D26}" srcOrd="1" destOrd="0" presId="urn:microsoft.com/office/officeart/2005/8/layout/hierarchy1"/>
    <dgm:cxn modelId="{05B883E6-3B35-4D48-BBC7-EEE6B9A14842}" type="presParOf" srcId="{94E4C352-88B0-426C-A3F9-8542F4D0FFDF}" destId="{C30A5294-EA67-4250-9828-3F7AFC887D1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3E638C8-8D3D-4699-8808-74EC29589D3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B8D6B9C-F7A3-4B2A-95AC-0377266D3D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Complete degree</a:t>
          </a:r>
        </a:p>
      </dgm:t>
    </dgm:pt>
    <dgm:pt modelId="{B4B75E31-2B05-4519-80B4-3C6BEEDC05D0}" type="parTrans" cxnId="{42EB4183-63E0-4D70-822D-B83D78B25171}">
      <dgm:prSet/>
      <dgm:spPr/>
      <dgm:t>
        <a:bodyPr/>
        <a:lstStyle/>
        <a:p>
          <a:endParaRPr lang="en-US"/>
        </a:p>
      </dgm:t>
    </dgm:pt>
    <dgm:pt modelId="{E9812044-0B76-438D-9217-A74DE95FF76C}" type="sibTrans" cxnId="{42EB4183-63E0-4D70-822D-B83D78B25171}">
      <dgm:prSet/>
      <dgm:spPr/>
      <dgm:t>
        <a:bodyPr/>
        <a:lstStyle/>
        <a:p>
          <a:endParaRPr lang="en-US"/>
        </a:p>
      </dgm:t>
    </dgm:pt>
    <dgm:pt modelId="{058625DE-A98A-4853-B1BF-B10327BD4E3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Continue gaining experience</a:t>
          </a:r>
        </a:p>
      </dgm:t>
    </dgm:pt>
    <dgm:pt modelId="{33498597-10A7-4241-97AB-03C7D6470874}" type="parTrans" cxnId="{B0579FA3-E976-4636-B4C6-85CDD4675522}">
      <dgm:prSet/>
      <dgm:spPr/>
      <dgm:t>
        <a:bodyPr/>
        <a:lstStyle/>
        <a:p>
          <a:endParaRPr lang="en-US"/>
        </a:p>
      </dgm:t>
    </dgm:pt>
    <dgm:pt modelId="{1FCEA065-8205-49D2-A500-AC1B17853F22}" type="sibTrans" cxnId="{B0579FA3-E976-4636-B4C6-85CDD4675522}">
      <dgm:prSet/>
      <dgm:spPr/>
      <dgm:t>
        <a:bodyPr/>
        <a:lstStyle/>
        <a:p>
          <a:endParaRPr lang="en-US"/>
        </a:p>
      </dgm:t>
    </dgm:pt>
    <dgm:pt modelId="{7AC6F448-394B-4A7E-89DA-316ABA86343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Relevant employment/experience</a:t>
          </a:r>
        </a:p>
      </dgm:t>
    </dgm:pt>
    <dgm:pt modelId="{7D5C1545-4287-43A5-86D4-D11721DBDB80}" type="parTrans" cxnId="{B0D7E213-A567-4A75-A7EC-8F36510C6A11}">
      <dgm:prSet/>
      <dgm:spPr/>
      <dgm:t>
        <a:bodyPr/>
        <a:lstStyle/>
        <a:p>
          <a:endParaRPr lang="en-US"/>
        </a:p>
      </dgm:t>
    </dgm:pt>
    <dgm:pt modelId="{C900EF14-D37F-47C2-89EE-4BBA8895FA0A}" type="sibTrans" cxnId="{B0D7E213-A567-4A75-A7EC-8F36510C6A11}">
      <dgm:prSet/>
      <dgm:spPr/>
      <dgm:t>
        <a:bodyPr/>
        <a:lstStyle/>
        <a:p>
          <a:endParaRPr lang="en-US"/>
        </a:p>
      </dgm:t>
    </dgm:pt>
    <dgm:pt modelId="{8FABFA54-5AB2-41EB-B18C-ADA4D168A1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Build a career</a:t>
          </a:r>
        </a:p>
      </dgm:t>
    </dgm:pt>
    <dgm:pt modelId="{E07C023B-2F06-4F9E-8FAB-025D62643E39}" type="parTrans" cxnId="{5AE90BB6-6E55-4BE7-8399-E13A46E3EE98}">
      <dgm:prSet/>
      <dgm:spPr/>
      <dgm:t>
        <a:bodyPr/>
        <a:lstStyle/>
        <a:p>
          <a:endParaRPr lang="en-US"/>
        </a:p>
      </dgm:t>
    </dgm:pt>
    <dgm:pt modelId="{9CB1F926-6073-48CF-B8F2-7F14AD835154}" type="sibTrans" cxnId="{5AE90BB6-6E55-4BE7-8399-E13A46E3EE98}">
      <dgm:prSet/>
      <dgm:spPr/>
      <dgm:t>
        <a:bodyPr/>
        <a:lstStyle/>
        <a:p>
          <a:endParaRPr lang="en-US"/>
        </a:p>
      </dgm:t>
    </dgm:pt>
    <dgm:pt modelId="{2DC20BF1-ED4A-4DE1-ABA4-37FB3689087C}" type="pres">
      <dgm:prSet presAssocID="{23E638C8-8D3D-4699-8808-74EC29589D3A}" presName="root" presStyleCnt="0">
        <dgm:presLayoutVars>
          <dgm:dir/>
          <dgm:resizeHandles val="exact"/>
        </dgm:presLayoutVars>
      </dgm:prSet>
      <dgm:spPr/>
    </dgm:pt>
    <dgm:pt modelId="{3641DB51-2F02-4648-8EBC-B43BA8FE6EC3}" type="pres">
      <dgm:prSet presAssocID="{2B8D6B9C-F7A3-4B2A-95AC-0377266D3D5B}" presName="compNode" presStyleCnt="0"/>
      <dgm:spPr/>
    </dgm:pt>
    <dgm:pt modelId="{38EB4C61-EE57-45C3-99FA-6767C4C000C9}" type="pres">
      <dgm:prSet presAssocID="{2B8D6B9C-F7A3-4B2A-95AC-0377266D3D5B}" presName="bgRect" presStyleLbl="bgShp" presStyleIdx="0" presStyleCnt="4"/>
      <dgm:spPr/>
    </dgm:pt>
    <dgm:pt modelId="{FD7F8E6D-A715-4CD4-B508-804B2B32EAB5}" type="pres">
      <dgm:prSet presAssocID="{2B8D6B9C-F7A3-4B2A-95AC-0377266D3D5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59930BF-BF70-4E06-88E1-A3B1D61F4DFF}" type="pres">
      <dgm:prSet presAssocID="{2B8D6B9C-F7A3-4B2A-95AC-0377266D3D5B}" presName="spaceRect" presStyleCnt="0"/>
      <dgm:spPr/>
    </dgm:pt>
    <dgm:pt modelId="{7A784DDC-0ABF-486A-8BDA-70AF2D36BE8B}" type="pres">
      <dgm:prSet presAssocID="{2B8D6B9C-F7A3-4B2A-95AC-0377266D3D5B}" presName="parTx" presStyleLbl="revTx" presStyleIdx="0" presStyleCnt="4">
        <dgm:presLayoutVars>
          <dgm:chMax val="0"/>
          <dgm:chPref val="0"/>
        </dgm:presLayoutVars>
      </dgm:prSet>
      <dgm:spPr/>
    </dgm:pt>
    <dgm:pt modelId="{D1369EEA-4142-4765-9166-5E9C7A27E2E5}" type="pres">
      <dgm:prSet presAssocID="{E9812044-0B76-438D-9217-A74DE95FF76C}" presName="sibTrans" presStyleCnt="0"/>
      <dgm:spPr/>
    </dgm:pt>
    <dgm:pt modelId="{CB6EF2D8-FB3D-4F42-8DD4-2A9F159E0D4E}" type="pres">
      <dgm:prSet presAssocID="{058625DE-A98A-4853-B1BF-B10327BD4E3B}" presName="compNode" presStyleCnt="0"/>
      <dgm:spPr/>
    </dgm:pt>
    <dgm:pt modelId="{B080334C-9CC2-46EF-AA96-1F468578E768}" type="pres">
      <dgm:prSet presAssocID="{058625DE-A98A-4853-B1BF-B10327BD4E3B}" presName="bgRect" presStyleLbl="bgShp" presStyleIdx="1" presStyleCnt="4"/>
      <dgm:spPr/>
    </dgm:pt>
    <dgm:pt modelId="{C01EA24A-C692-4887-8A0E-19FF2626E391}" type="pres">
      <dgm:prSet presAssocID="{058625DE-A98A-4853-B1BF-B10327BD4E3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FAE71A6-0DAB-4542-9517-FC77A51758FA}" type="pres">
      <dgm:prSet presAssocID="{058625DE-A98A-4853-B1BF-B10327BD4E3B}" presName="spaceRect" presStyleCnt="0"/>
      <dgm:spPr/>
    </dgm:pt>
    <dgm:pt modelId="{7BC66622-1A89-458E-96C0-8C88F23B04EC}" type="pres">
      <dgm:prSet presAssocID="{058625DE-A98A-4853-B1BF-B10327BD4E3B}" presName="parTx" presStyleLbl="revTx" presStyleIdx="1" presStyleCnt="4">
        <dgm:presLayoutVars>
          <dgm:chMax val="0"/>
          <dgm:chPref val="0"/>
        </dgm:presLayoutVars>
      </dgm:prSet>
      <dgm:spPr/>
    </dgm:pt>
    <dgm:pt modelId="{10DE8546-4682-4902-B178-34BEA0ABBF5D}" type="pres">
      <dgm:prSet presAssocID="{1FCEA065-8205-49D2-A500-AC1B17853F22}" presName="sibTrans" presStyleCnt="0"/>
      <dgm:spPr/>
    </dgm:pt>
    <dgm:pt modelId="{27C94FF3-6B29-4772-9DAE-08214BF8A845}" type="pres">
      <dgm:prSet presAssocID="{7AC6F448-394B-4A7E-89DA-316ABA86343D}" presName="compNode" presStyleCnt="0"/>
      <dgm:spPr/>
    </dgm:pt>
    <dgm:pt modelId="{ABCB8BF8-DF72-42FE-ACC9-11FBF002CFA9}" type="pres">
      <dgm:prSet presAssocID="{7AC6F448-394B-4A7E-89DA-316ABA86343D}" presName="bgRect" presStyleLbl="bgShp" presStyleIdx="2" presStyleCnt="4"/>
      <dgm:spPr/>
    </dgm:pt>
    <dgm:pt modelId="{BD876556-B957-4873-8566-5226648949E0}" type="pres">
      <dgm:prSet presAssocID="{7AC6F448-394B-4A7E-89DA-316ABA86343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78D3E4C5-FE61-41E6-930A-2EFEEB640158}" type="pres">
      <dgm:prSet presAssocID="{7AC6F448-394B-4A7E-89DA-316ABA86343D}" presName="spaceRect" presStyleCnt="0"/>
      <dgm:spPr/>
    </dgm:pt>
    <dgm:pt modelId="{42E4CFA0-1F0E-4EFB-8254-DBD890C2E64B}" type="pres">
      <dgm:prSet presAssocID="{7AC6F448-394B-4A7E-89DA-316ABA86343D}" presName="parTx" presStyleLbl="revTx" presStyleIdx="2" presStyleCnt="4">
        <dgm:presLayoutVars>
          <dgm:chMax val="0"/>
          <dgm:chPref val="0"/>
        </dgm:presLayoutVars>
      </dgm:prSet>
      <dgm:spPr/>
    </dgm:pt>
    <dgm:pt modelId="{6DBC01A6-B154-4AB9-958A-42AAC3605DE3}" type="pres">
      <dgm:prSet presAssocID="{C900EF14-D37F-47C2-89EE-4BBA8895FA0A}" presName="sibTrans" presStyleCnt="0"/>
      <dgm:spPr/>
    </dgm:pt>
    <dgm:pt modelId="{2F2D1E93-3C8E-4398-B1AA-364BEE824195}" type="pres">
      <dgm:prSet presAssocID="{8FABFA54-5AB2-41EB-B18C-ADA4D168A1DC}" presName="compNode" presStyleCnt="0"/>
      <dgm:spPr/>
    </dgm:pt>
    <dgm:pt modelId="{F4745D56-33AD-4421-B41E-8396DDDF772B}" type="pres">
      <dgm:prSet presAssocID="{8FABFA54-5AB2-41EB-B18C-ADA4D168A1DC}" presName="bgRect" presStyleLbl="bgShp" presStyleIdx="3" presStyleCnt="4"/>
      <dgm:spPr/>
    </dgm:pt>
    <dgm:pt modelId="{63742E71-64E1-46D1-B841-0DC525E1F4FE}" type="pres">
      <dgm:prSet presAssocID="{8FABFA54-5AB2-41EB-B18C-ADA4D168A1D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512195F2-B0FF-42FA-B63F-0EEF7AF9A76A}" type="pres">
      <dgm:prSet presAssocID="{8FABFA54-5AB2-41EB-B18C-ADA4D168A1DC}" presName="spaceRect" presStyleCnt="0"/>
      <dgm:spPr/>
    </dgm:pt>
    <dgm:pt modelId="{3C842C53-940B-49A1-838A-787FA58B8267}" type="pres">
      <dgm:prSet presAssocID="{8FABFA54-5AB2-41EB-B18C-ADA4D168A1D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CCFEB0B-7FB5-41C0-8504-BD492504ADE5}" type="presOf" srcId="{2B8D6B9C-F7A3-4B2A-95AC-0377266D3D5B}" destId="{7A784DDC-0ABF-486A-8BDA-70AF2D36BE8B}" srcOrd="0" destOrd="0" presId="urn:microsoft.com/office/officeart/2018/2/layout/IconVerticalSolidList"/>
    <dgm:cxn modelId="{B0D7E213-A567-4A75-A7EC-8F36510C6A11}" srcId="{23E638C8-8D3D-4699-8808-74EC29589D3A}" destId="{7AC6F448-394B-4A7E-89DA-316ABA86343D}" srcOrd="2" destOrd="0" parTransId="{7D5C1545-4287-43A5-86D4-D11721DBDB80}" sibTransId="{C900EF14-D37F-47C2-89EE-4BBA8895FA0A}"/>
    <dgm:cxn modelId="{9B3E1A82-3315-4795-89B9-EB596B29B7F1}" type="presOf" srcId="{8FABFA54-5AB2-41EB-B18C-ADA4D168A1DC}" destId="{3C842C53-940B-49A1-838A-787FA58B8267}" srcOrd="0" destOrd="0" presId="urn:microsoft.com/office/officeart/2018/2/layout/IconVerticalSolidList"/>
    <dgm:cxn modelId="{42EB4183-63E0-4D70-822D-B83D78B25171}" srcId="{23E638C8-8D3D-4699-8808-74EC29589D3A}" destId="{2B8D6B9C-F7A3-4B2A-95AC-0377266D3D5B}" srcOrd="0" destOrd="0" parTransId="{B4B75E31-2B05-4519-80B4-3C6BEEDC05D0}" sibTransId="{E9812044-0B76-438D-9217-A74DE95FF76C}"/>
    <dgm:cxn modelId="{B0579FA3-E976-4636-B4C6-85CDD4675522}" srcId="{23E638C8-8D3D-4699-8808-74EC29589D3A}" destId="{058625DE-A98A-4853-B1BF-B10327BD4E3B}" srcOrd="1" destOrd="0" parTransId="{33498597-10A7-4241-97AB-03C7D6470874}" sibTransId="{1FCEA065-8205-49D2-A500-AC1B17853F22}"/>
    <dgm:cxn modelId="{5AE90BB6-6E55-4BE7-8399-E13A46E3EE98}" srcId="{23E638C8-8D3D-4699-8808-74EC29589D3A}" destId="{8FABFA54-5AB2-41EB-B18C-ADA4D168A1DC}" srcOrd="3" destOrd="0" parTransId="{E07C023B-2F06-4F9E-8FAB-025D62643E39}" sibTransId="{9CB1F926-6073-48CF-B8F2-7F14AD835154}"/>
    <dgm:cxn modelId="{A9BE0BCA-095A-45A6-87E2-85995B1B529D}" type="presOf" srcId="{23E638C8-8D3D-4699-8808-74EC29589D3A}" destId="{2DC20BF1-ED4A-4DE1-ABA4-37FB3689087C}" srcOrd="0" destOrd="0" presId="urn:microsoft.com/office/officeart/2018/2/layout/IconVerticalSolidList"/>
    <dgm:cxn modelId="{1199E4E1-E56B-4706-97FD-3D4A127D84C4}" type="presOf" srcId="{058625DE-A98A-4853-B1BF-B10327BD4E3B}" destId="{7BC66622-1A89-458E-96C0-8C88F23B04EC}" srcOrd="0" destOrd="0" presId="urn:microsoft.com/office/officeart/2018/2/layout/IconVerticalSolidList"/>
    <dgm:cxn modelId="{DF2DAEF1-22A1-41C0-AE81-AEABE5FD0432}" type="presOf" srcId="{7AC6F448-394B-4A7E-89DA-316ABA86343D}" destId="{42E4CFA0-1F0E-4EFB-8254-DBD890C2E64B}" srcOrd="0" destOrd="0" presId="urn:microsoft.com/office/officeart/2018/2/layout/IconVerticalSolidList"/>
    <dgm:cxn modelId="{A2D77939-A294-4E93-8A3F-28AA19989B80}" type="presParOf" srcId="{2DC20BF1-ED4A-4DE1-ABA4-37FB3689087C}" destId="{3641DB51-2F02-4648-8EBC-B43BA8FE6EC3}" srcOrd="0" destOrd="0" presId="urn:microsoft.com/office/officeart/2018/2/layout/IconVerticalSolidList"/>
    <dgm:cxn modelId="{754236E2-5811-4A89-8E32-B23F5ABA988A}" type="presParOf" srcId="{3641DB51-2F02-4648-8EBC-B43BA8FE6EC3}" destId="{38EB4C61-EE57-45C3-99FA-6767C4C000C9}" srcOrd="0" destOrd="0" presId="urn:microsoft.com/office/officeart/2018/2/layout/IconVerticalSolidList"/>
    <dgm:cxn modelId="{62E5751A-F457-49A5-BE9E-24E6FEFE7ACB}" type="presParOf" srcId="{3641DB51-2F02-4648-8EBC-B43BA8FE6EC3}" destId="{FD7F8E6D-A715-4CD4-B508-804B2B32EAB5}" srcOrd="1" destOrd="0" presId="urn:microsoft.com/office/officeart/2018/2/layout/IconVerticalSolidList"/>
    <dgm:cxn modelId="{BB793EBD-9963-44B3-BA68-53EB63AB8750}" type="presParOf" srcId="{3641DB51-2F02-4648-8EBC-B43BA8FE6EC3}" destId="{F59930BF-BF70-4E06-88E1-A3B1D61F4DFF}" srcOrd="2" destOrd="0" presId="urn:microsoft.com/office/officeart/2018/2/layout/IconVerticalSolidList"/>
    <dgm:cxn modelId="{7F7FA2A6-E9B8-4DD8-91A3-E83BD086E89C}" type="presParOf" srcId="{3641DB51-2F02-4648-8EBC-B43BA8FE6EC3}" destId="{7A784DDC-0ABF-486A-8BDA-70AF2D36BE8B}" srcOrd="3" destOrd="0" presId="urn:microsoft.com/office/officeart/2018/2/layout/IconVerticalSolidList"/>
    <dgm:cxn modelId="{E9F2DDBF-879D-4A46-AAE3-9C5DE678CDEA}" type="presParOf" srcId="{2DC20BF1-ED4A-4DE1-ABA4-37FB3689087C}" destId="{D1369EEA-4142-4765-9166-5E9C7A27E2E5}" srcOrd="1" destOrd="0" presId="urn:microsoft.com/office/officeart/2018/2/layout/IconVerticalSolidList"/>
    <dgm:cxn modelId="{51D8DFD9-D066-4896-9CAB-512947F82999}" type="presParOf" srcId="{2DC20BF1-ED4A-4DE1-ABA4-37FB3689087C}" destId="{CB6EF2D8-FB3D-4F42-8DD4-2A9F159E0D4E}" srcOrd="2" destOrd="0" presId="urn:microsoft.com/office/officeart/2018/2/layout/IconVerticalSolidList"/>
    <dgm:cxn modelId="{2E5F4B45-F0DE-4688-A26F-B6BFCEB18821}" type="presParOf" srcId="{CB6EF2D8-FB3D-4F42-8DD4-2A9F159E0D4E}" destId="{B080334C-9CC2-46EF-AA96-1F468578E768}" srcOrd="0" destOrd="0" presId="urn:microsoft.com/office/officeart/2018/2/layout/IconVerticalSolidList"/>
    <dgm:cxn modelId="{D46C33FE-5D6D-40D0-BE95-A8B996FCA720}" type="presParOf" srcId="{CB6EF2D8-FB3D-4F42-8DD4-2A9F159E0D4E}" destId="{C01EA24A-C692-4887-8A0E-19FF2626E391}" srcOrd="1" destOrd="0" presId="urn:microsoft.com/office/officeart/2018/2/layout/IconVerticalSolidList"/>
    <dgm:cxn modelId="{F4B04B17-2F30-4C82-ACA5-D9DF76104AE4}" type="presParOf" srcId="{CB6EF2D8-FB3D-4F42-8DD4-2A9F159E0D4E}" destId="{7FAE71A6-0DAB-4542-9517-FC77A51758FA}" srcOrd="2" destOrd="0" presId="urn:microsoft.com/office/officeart/2018/2/layout/IconVerticalSolidList"/>
    <dgm:cxn modelId="{1DE5FF3F-BBD7-4E8D-B4A8-BB8881318FF4}" type="presParOf" srcId="{CB6EF2D8-FB3D-4F42-8DD4-2A9F159E0D4E}" destId="{7BC66622-1A89-458E-96C0-8C88F23B04EC}" srcOrd="3" destOrd="0" presId="urn:microsoft.com/office/officeart/2018/2/layout/IconVerticalSolidList"/>
    <dgm:cxn modelId="{E4F65474-33DA-4455-B127-F9C9E5D70BA1}" type="presParOf" srcId="{2DC20BF1-ED4A-4DE1-ABA4-37FB3689087C}" destId="{10DE8546-4682-4902-B178-34BEA0ABBF5D}" srcOrd="3" destOrd="0" presId="urn:microsoft.com/office/officeart/2018/2/layout/IconVerticalSolidList"/>
    <dgm:cxn modelId="{ADFCA245-8887-464E-B5C8-237AE882DA4B}" type="presParOf" srcId="{2DC20BF1-ED4A-4DE1-ABA4-37FB3689087C}" destId="{27C94FF3-6B29-4772-9DAE-08214BF8A845}" srcOrd="4" destOrd="0" presId="urn:microsoft.com/office/officeart/2018/2/layout/IconVerticalSolidList"/>
    <dgm:cxn modelId="{98D3244F-BA5C-470B-80D1-BD0C39E3CEBC}" type="presParOf" srcId="{27C94FF3-6B29-4772-9DAE-08214BF8A845}" destId="{ABCB8BF8-DF72-42FE-ACC9-11FBF002CFA9}" srcOrd="0" destOrd="0" presId="urn:microsoft.com/office/officeart/2018/2/layout/IconVerticalSolidList"/>
    <dgm:cxn modelId="{41AFEA9B-BF9F-4791-9133-B072F0FB26A0}" type="presParOf" srcId="{27C94FF3-6B29-4772-9DAE-08214BF8A845}" destId="{BD876556-B957-4873-8566-5226648949E0}" srcOrd="1" destOrd="0" presId="urn:microsoft.com/office/officeart/2018/2/layout/IconVerticalSolidList"/>
    <dgm:cxn modelId="{510795F6-A712-4C1D-BA9B-B4F68EEE6A73}" type="presParOf" srcId="{27C94FF3-6B29-4772-9DAE-08214BF8A845}" destId="{78D3E4C5-FE61-41E6-930A-2EFEEB640158}" srcOrd="2" destOrd="0" presId="urn:microsoft.com/office/officeart/2018/2/layout/IconVerticalSolidList"/>
    <dgm:cxn modelId="{E6C16AF6-ED50-4BE5-8D2A-1081A114BB3F}" type="presParOf" srcId="{27C94FF3-6B29-4772-9DAE-08214BF8A845}" destId="{42E4CFA0-1F0E-4EFB-8254-DBD890C2E64B}" srcOrd="3" destOrd="0" presId="urn:microsoft.com/office/officeart/2018/2/layout/IconVerticalSolidList"/>
    <dgm:cxn modelId="{9F5EA8C6-DBD5-4490-8B9C-B470BF51C94A}" type="presParOf" srcId="{2DC20BF1-ED4A-4DE1-ABA4-37FB3689087C}" destId="{6DBC01A6-B154-4AB9-958A-42AAC3605DE3}" srcOrd="5" destOrd="0" presId="urn:microsoft.com/office/officeart/2018/2/layout/IconVerticalSolidList"/>
    <dgm:cxn modelId="{28E6B3E4-8600-44D8-9D8E-8E1098E1F06E}" type="presParOf" srcId="{2DC20BF1-ED4A-4DE1-ABA4-37FB3689087C}" destId="{2F2D1E93-3C8E-4398-B1AA-364BEE824195}" srcOrd="6" destOrd="0" presId="urn:microsoft.com/office/officeart/2018/2/layout/IconVerticalSolidList"/>
    <dgm:cxn modelId="{C813B5DE-AE7F-4AB7-A239-C9EA9F3D9620}" type="presParOf" srcId="{2F2D1E93-3C8E-4398-B1AA-364BEE824195}" destId="{F4745D56-33AD-4421-B41E-8396DDDF772B}" srcOrd="0" destOrd="0" presId="urn:microsoft.com/office/officeart/2018/2/layout/IconVerticalSolidList"/>
    <dgm:cxn modelId="{DC5F8E26-85C0-404E-A6FA-3958535473DF}" type="presParOf" srcId="{2F2D1E93-3C8E-4398-B1AA-364BEE824195}" destId="{63742E71-64E1-46D1-B841-0DC525E1F4FE}" srcOrd="1" destOrd="0" presId="urn:microsoft.com/office/officeart/2018/2/layout/IconVerticalSolidList"/>
    <dgm:cxn modelId="{C3A249D5-1F42-49DE-A0AD-31C93E62AB45}" type="presParOf" srcId="{2F2D1E93-3C8E-4398-B1AA-364BEE824195}" destId="{512195F2-B0FF-42FA-B63F-0EEF7AF9A76A}" srcOrd="2" destOrd="0" presId="urn:microsoft.com/office/officeart/2018/2/layout/IconVerticalSolidList"/>
    <dgm:cxn modelId="{99E6DD0F-C491-47A6-87F5-FD922F83C55D}" type="presParOf" srcId="{2F2D1E93-3C8E-4398-B1AA-364BEE824195}" destId="{3C842C53-940B-49A1-838A-787FA58B82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EF048A-48A9-4118-80C5-D1C1F6DDB5D9}">
      <dsp:nvSpPr>
        <dsp:cNvPr id="0" name=""/>
        <dsp:cNvSpPr/>
      </dsp:nvSpPr>
      <dsp:spPr>
        <a:xfrm>
          <a:off x="0" y="46759"/>
          <a:ext cx="6666833" cy="982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Gained:</a:t>
          </a:r>
        </a:p>
      </dsp:txBody>
      <dsp:txXfrm>
        <a:off x="47976" y="94735"/>
        <a:ext cx="6570881" cy="886848"/>
      </dsp:txXfrm>
    </dsp:sp>
    <dsp:sp modelId="{E8DD1C69-2713-4BA5-B422-A8514C6E5DC2}">
      <dsp:nvSpPr>
        <dsp:cNvPr id="0" name=""/>
        <dsp:cNvSpPr/>
      </dsp:nvSpPr>
      <dsp:spPr>
        <a:xfrm>
          <a:off x="0" y="1029560"/>
          <a:ext cx="6666833" cy="662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50800" rIns="284480" bIns="508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100" kern="1200"/>
            <a:t>Administrative skills</a:t>
          </a:r>
        </a:p>
      </dsp:txBody>
      <dsp:txXfrm>
        <a:off x="0" y="1029560"/>
        <a:ext cx="6666833" cy="662400"/>
      </dsp:txXfrm>
    </dsp:sp>
    <dsp:sp modelId="{0017C32D-AC7F-4BA0-92EC-8C5A8D503821}">
      <dsp:nvSpPr>
        <dsp:cNvPr id="0" name=""/>
        <dsp:cNvSpPr/>
      </dsp:nvSpPr>
      <dsp:spPr>
        <a:xfrm>
          <a:off x="0" y="1691960"/>
          <a:ext cx="6666833" cy="9828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Developed:</a:t>
          </a:r>
        </a:p>
      </dsp:txBody>
      <dsp:txXfrm>
        <a:off x="47976" y="1739936"/>
        <a:ext cx="6570881" cy="886848"/>
      </dsp:txXfrm>
    </dsp:sp>
    <dsp:sp modelId="{59263FE6-CFF2-4344-B777-9FC7656A127C}">
      <dsp:nvSpPr>
        <dsp:cNvPr id="0" name=""/>
        <dsp:cNvSpPr/>
      </dsp:nvSpPr>
      <dsp:spPr>
        <a:xfrm>
          <a:off x="0" y="2674759"/>
          <a:ext cx="6666833" cy="2732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50800" rIns="284480" bIns="508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100" kern="1200"/>
            <a:t>Communication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100" kern="1200"/>
            <a:t>Empathy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100" kern="1200"/>
            <a:t>Teamwork and leadership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100" kern="1200"/>
            <a:t>Professionalism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100" kern="1200"/>
            <a:t>Criticial thinking</a:t>
          </a:r>
        </a:p>
      </dsp:txBody>
      <dsp:txXfrm>
        <a:off x="0" y="2674759"/>
        <a:ext cx="6666833" cy="27324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156BFD-65BA-489F-BD58-B30AEC3F46EC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14FECF-7872-402F-A3DB-F4F64924D3BE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C63ACB-678E-4D74-B00A-A767024A58D9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Confidence</a:t>
          </a:r>
        </a:p>
      </dsp:txBody>
      <dsp:txXfrm>
        <a:off x="100682" y="2684598"/>
        <a:ext cx="2370489" cy="720000"/>
      </dsp:txXfrm>
    </dsp:sp>
    <dsp:sp modelId="{B4FD2DEA-CAF8-42E5-8EFB-F11175D56E2D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4318E4-FE27-490E-B17A-FA3758515EB1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61709A-30A7-4DA9-BDD2-C50D9F988733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Leadership and responsibility</a:t>
          </a:r>
        </a:p>
      </dsp:txBody>
      <dsp:txXfrm>
        <a:off x="2886007" y="2684598"/>
        <a:ext cx="2370489" cy="720000"/>
      </dsp:txXfrm>
    </dsp:sp>
    <dsp:sp modelId="{3EE9C012-522D-42BA-B5AE-0425DC553226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FC5324-EB02-472A-A00D-D963272F3108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9A0FF-11DA-4277-B22B-8B6DEE71B31D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Policy development</a:t>
          </a:r>
        </a:p>
      </dsp:txBody>
      <dsp:txXfrm>
        <a:off x="5671332" y="2684598"/>
        <a:ext cx="2370489" cy="720000"/>
      </dsp:txXfrm>
    </dsp:sp>
    <dsp:sp modelId="{2F5C186E-2CB8-4BA6-8E6A-782211B9B7D4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F1AB5-92CB-4306-B43B-8A1384535AAD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2FC89-3896-4984-B783-4CE7F7F7D0DF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Emotional resilience</a:t>
          </a:r>
        </a:p>
      </dsp:txBody>
      <dsp:txXfrm>
        <a:off x="8456657" y="2684598"/>
        <a:ext cx="2370489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7F1A7-E5AF-4A66-8649-72873D95F64E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A43A3-D34C-489B-8CCA-C0F032F01190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Social issues and criminological factors</a:t>
          </a:r>
        </a:p>
      </dsp:txBody>
      <dsp:txXfrm>
        <a:off x="398656" y="1088253"/>
        <a:ext cx="2959127" cy="1837317"/>
      </dsp:txXfrm>
    </dsp:sp>
    <dsp:sp modelId="{91FAE8D7-05A3-4D3C-89A3-334A586D8B60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033CE8-BEAD-4B79-B19A-DBB9D666B2A9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Understanding multi-agency and community support</a:t>
          </a:r>
        </a:p>
      </dsp:txBody>
      <dsp:txXfrm>
        <a:off x="4155097" y="1088253"/>
        <a:ext cx="2959127" cy="1837317"/>
      </dsp:txXfrm>
    </dsp:sp>
    <dsp:sp modelId="{FF8D10B8-DF48-4003-81B1-14FED69278E2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589339-4AE7-430D-BBE0-0FF1D6401D26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Legal frameworks</a:t>
          </a:r>
        </a:p>
      </dsp:txBody>
      <dsp:txXfrm>
        <a:off x="7911539" y="1088253"/>
        <a:ext cx="2959127" cy="18373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EB4C61-EE57-45C3-99FA-6767C4C000C9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7F8E6D-A715-4CD4-B508-804B2B32EAB5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784DDC-0ABF-486A-8BDA-70AF2D36BE8B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Complete degree</a:t>
          </a:r>
        </a:p>
      </dsp:txBody>
      <dsp:txXfrm>
        <a:off x="1057183" y="1805"/>
        <a:ext cx="9458416" cy="915310"/>
      </dsp:txXfrm>
    </dsp:sp>
    <dsp:sp modelId="{B080334C-9CC2-46EF-AA96-1F468578E768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1EA24A-C692-4887-8A0E-19FF2626E391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C66622-1A89-458E-96C0-8C88F23B04EC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Continue gaining experience</a:t>
          </a:r>
        </a:p>
      </dsp:txBody>
      <dsp:txXfrm>
        <a:off x="1057183" y="1145944"/>
        <a:ext cx="9458416" cy="915310"/>
      </dsp:txXfrm>
    </dsp:sp>
    <dsp:sp modelId="{ABCB8BF8-DF72-42FE-ACC9-11FBF002CFA9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876556-B957-4873-8566-5226648949E0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E4CFA0-1F0E-4EFB-8254-DBD890C2E64B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Relevant employment/experience</a:t>
          </a:r>
        </a:p>
      </dsp:txBody>
      <dsp:txXfrm>
        <a:off x="1057183" y="2290082"/>
        <a:ext cx="9458416" cy="915310"/>
      </dsp:txXfrm>
    </dsp:sp>
    <dsp:sp modelId="{F4745D56-33AD-4421-B41E-8396DDDF772B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742E71-64E1-46D1-B841-0DC525E1F4FE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42C53-940B-49A1-838A-787FA58B8267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Build a career</a:t>
          </a:r>
        </a:p>
      </dsp:txBody>
      <dsp:txXfrm>
        <a:off x="1057183" y="3434221"/>
        <a:ext cx="9458416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atthewshouse.org.uk/" TargetMode="External"/><Relationship Id="rId2" Type="http://schemas.openxmlformats.org/officeDocument/2006/relationships/hyperlink" Target="https://www.facebook.com/photo.php?fbid=1553808748363145&amp;set=pb.100064830817176.-2207520000&amp;type=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holding a pen in a notebook&#10;&#10;AI-generated content may be incorrect.">
            <a:extLst>
              <a:ext uri="{FF2B5EF4-FFF2-40B4-BE49-F238E27FC236}">
                <a16:creationId xmlns:a16="http://schemas.microsoft.com/office/drawing/2014/main" id="{FDC3F697-3BB9-F163-3B4B-743FABB5D3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70" t="7699" r="12555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chemeClr val="bg1"/>
                </a:solidFill>
              </a:rPr>
              <a:t>Gateway to Employment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>
                <a:solidFill>
                  <a:schemeClr val="bg1"/>
                </a:solidFill>
              </a:rPr>
              <a:t>Calan Wilkins</a:t>
            </a:r>
          </a:p>
          <a:p>
            <a:pPr algn="l"/>
            <a:r>
              <a:rPr lang="en-US" sz="2000">
                <a:solidFill>
                  <a:schemeClr val="bg1"/>
                </a:solidFill>
              </a:rPr>
              <a:t>2400656</a:t>
            </a:r>
          </a:p>
          <a:p>
            <a:pPr algn="l"/>
            <a:r>
              <a:rPr lang="en-US" sz="2000">
                <a:solidFill>
                  <a:schemeClr val="bg1"/>
                </a:solidFill>
              </a:rPr>
              <a:t>BMLC5005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CA4887-7C2F-B7E7-0285-161C968A8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 dirty="0" err="1"/>
              <a:t>Conten</a:t>
            </a:r>
            <a:r>
              <a:rPr lang="en-US" dirty="0"/>
              <a:t>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D0471-925A-BA82-44C3-3C05004A9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Overview of Placement</a:t>
            </a:r>
            <a:endParaRPr lang="en-US" sz="3200" dirty="0"/>
          </a:p>
          <a:p>
            <a:r>
              <a:rPr lang="en-US" sz="3200"/>
              <a:t>Why the placement was chosen</a:t>
            </a:r>
            <a:endParaRPr lang="en-US" sz="3200" dirty="0"/>
          </a:p>
          <a:p>
            <a:r>
              <a:rPr lang="en-US" sz="3200"/>
              <a:t>Skills gained or developed</a:t>
            </a:r>
            <a:endParaRPr lang="en-US" sz="3200" dirty="0"/>
          </a:p>
          <a:p>
            <a:r>
              <a:rPr lang="en-US" sz="3200"/>
              <a:t>Future development</a:t>
            </a:r>
            <a:endParaRPr lang="en-US" sz="3200" dirty="0"/>
          </a:p>
          <a:p>
            <a:r>
              <a:rPr lang="en-US" sz="3200" dirty="0"/>
              <a:t>Knowledge gained towards </a:t>
            </a:r>
            <a:r>
              <a:rPr lang="en-US" sz="3200"/>
              <a:t>study/future career</a:t>
            </a:r>
            <a:endParaRPr lang="en-US" sz="3200" dirty="0"/>
          </a:p>
          <a:p>
            <a:r>
              <a:rPr lang="en-US" sz="3200"/>
              <a:t>Action plan</a:t>
            </a:r>
            <a:endParaRPr lang="en-US" sz="3200" dirty="0"/>
          </a:p>
        </p:txBody>
      </p:sp>
      <p:pic>
        <p:nvPicPr>
          <p:cNvPr id="4" name="Picture 3" descr="A white square with a hashtag cut out of it&#10;&#10;AI-generated content may be incorrect.">
            <a:extLst>
              <a:ext uri="{FF2B5EF4-FFF2-40B4-BE49-F238E27FC236}">
                <a16:creationId xmlns:a16="http://schemas.microsoft.com/office/drawing/2014/main" id="{F6F9402F-4C55-923B-D614-D986320181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61" r="18339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6974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8403B4-3C87-EBE3-0D65-C30EA28C15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4926AA-7AA5-902C-3ECF-067A854ED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377" y="113006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/>
              <a:t>Matthew's House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06CC1-8F6E-89E8-E565-579E14E63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8585" y="1532625"/>
            <a:ext cx="5638796" cy="47128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>
                <a:solidFill>
                  <a:schemeClr val="tx1">
                    <a:alpha val="55000"/>
                  </a:schemeClr>
                </a:solidFill>
              </a:rPr>
              <a:t>What they do:</a:t>
            </a:r>
          </a:p>
          <a:p>
            <a:r>
              <a:rPr lang="en-US" sz="3600">
                <a:solidFill>
                  <a:schemeClr val="tx1">
                    <a:alpha val="55000"/>
                  </a:schemeClr>
                </a:solidFill>
              </a:rPr>
              <a:t>Hospitality</a:t>
            </a:r>
          </a:p>
          <a:p>
            <a:r>
              <a:rPr lang="en-US" sz="3600">
                <a:solidFill>
                  <a:schemeClr val="tx1">
                    <a:alpha val="55000"/>
                  </a:schemeClr>
                </a:solidFill>
              </a:rPr>
              <a:t>Support</a:t>
            </a:r>
          </a:p>
          <a:p>
            <a:r>
              <a:rPr lang="en-US" sz="3600">
                <a:solidFill>
                  <a:schemeClr val="tx1">
                    <a:alpha val="55000"/>
                  </a:schemeClr>
                </a:solidFill>
              </a:rPr>
              <a:t>Church</a:t>
            </a:r>
          </a:p>
          <a:p>
            <a:endParaRPr lang="en-US" sz="2200">
              <a:solidFill>
                <a:schemeClr val="tx1">
                  <a:alpha val="55000"/>
                </a:schemeClr>
              </a:solidFill>
            </a:endParaRPr>
          </a:p>
          <a:p>
            <a:endParaRPr lang="en-US" sz="2200">
              <a:solidFill>
                <a:schemeClr val="tx1">
                  <a:alpha val="55000"/>
                </a:schemeClr>
              </a:solidFill>
            </a:endParaRPr>
          </a:p>
          <a:p>
            <a:endParaRPr lang="en-US" sz="22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US" sz="2200">
                <a:solidFill>
                  <a:schemeClr val="tx1">
                    <a:alpha val="55000"/>
                  </a:schemeClr>
                </a:solidFill>
              </a:rPr>
              <a:t>(Matthew's House, 2026)</a:t>
            </a:r>
            <a:endParaRPr lang="en-US">
              <a:solidFill>
                <a:schemeClr val="tx1">
                  <a:alpha val="55000"/>
                </a:schemeClr>
              </a:solidFill>
            </a:endParaRPr>
          </a:p>
        </p:txBody>
      </p:sp>
      <p:pic>
        <p:nvPicPr>
          <p:cNvPr id="7" name="Picture 6" descr="A colorful tables and chairs in a room&#10;&#10;AI-generated content may be incorrect.">
            <a:extLst>
              <a:ext uri="{FF2B5EF4-FFF2-40B4-BE49-F238E27FC236}">
                <a16:creationId xmlns:a16="http://schemas.microsoft.com/office/drawing/2014/main" id="{CFF4C0CD-6EA6-3D89-BD97-D7B5B56625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245" y="1840302"/>
            <a:ext cx="4802039" cy="346494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DE6D5C-8B49-154C-B49A-607E1CC48E52}"/>
              </a:ext>
            </a:extLst>
          </p:cNvPr>
          <p:cNvSpPr txBox="1"/>
          <p:nvPr/>
        </p:nvSpPr>
        <p:spPr>
          <a:xfrm>
            <a:off x="762000" y="5384800"/>
            <a:ext cx="47582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(Matthew's House, 2023).</a:t>
            </a:r>
          </a:p>
        </p:txBody>
      </p:sp>
    </p:spTree>
    <p:extLst>
      <p:ext uri="{BB962C8B-B14F-4D97-AF65-F5344CB8AC3E}">
        <p14:creationId xmlns:p14="http://schemas.microsoft.com/office/powerpoint/2010/main" val="17166979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FB9293-58D1-6A57-0331-85F52A71DF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74120-A542-B522-B7A5-492D189EE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US" sz="3400"/>
              <a:t>Why Matthew's House?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E39BD-E448-46D7-E917-A9D221D8D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Understanding causes of crime and vulnerability</a:t>
            </a:r>
          </a:p>
          <a:p>
            <a:r>
              <a:rPr lang="en-US"/>
              <a:t>Exposure to safeguarding and legal frameworks</a:t>
            </a:r>
          </a:p>
          <a:p>
            <a:r>
              <a:rPr lang="en-US"/>
              <a:t>Enhances professional skills</a:t>
            </a:r>
          </a:p>
          <a:p>
            <a:r>
              <a:rPr lang="en-US"/>
              <a:t>Experience with early intervention</a:t>
            </a:r>
          </a:p>
        </p:txBody>
      </p:sp>
      <p:pic>
        <p:nvPicPr>
          <p:cNvPr id="4" name="Picture 3" descr="A group of people holding cans and a box of food&#10;&#10;AI-generated content may be incorrect.">
            <a:extLst>
              <a:ext uri="{FF2B5EF4-FFF2-40B4-BE49-F238E27FC236}">
                <a16:creationId xmlns:a16="http://schemas.microsoft.com/office/drawing/2014/main" id="{30D1CC57-D943-8BBD-9273-A56E5469AF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08" r="14289" b="-1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756118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8E3A55-89D3-6F7A-AFD5-782D256151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496175-3FF4-7099-9B40-04CBE9D50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Gained or Developed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B9DC2B-2DCC-E633-F48C-CF555EB483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59560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16112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EF048A-48A9-4118-80C5-D1C1F6DDB5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E1EF048A-48A9-4118-80C5-D1C1F6DDB5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E1EF048A-48A9-4118-80C5-D1C1F6DDB5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8DD1C69-2713-4BA5-B422-A8514C6E5D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E8DD1C69-2713-4BA5-B422-A8514C6E5D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E8DD1C69-2713-4BA5-B422-A8514C6E5D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17C32D-AC7F-4BA0-92EC-8C5A8D5038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0017C32D-AC7F-4BA0-92EC-8C5A8D5038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0017C32D-AC7F-4BA0-92EC-8C5A8D5038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263FE6-CFF2-4344-B777-9FC7656A12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59263FE6-CFF2-4344-B777-9FC7656A12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59263FE6-CFF2-4344-B777-9FC7656A12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77741C-66BF-E4DD-EE6B-5CC3610735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496EAF-D548-B360-5147-C0C770540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Future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7A56F3-64A6-B155-31DF-E26475DEB8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208532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11991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3156BFD-65BA-489F-BD58-B30AEC3F46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83156BFD-65BA-489F-BD58-B30AEC3F46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83156BFD-65BA-489F-BD58-B30AEC3F46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414FECF-7872-402F-A3DB-F4F64924D3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9414FECF-7872-402F-A3DB-F4F64924D3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9414FECF-7872-402F-A3DB-F4F64924D3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2C63ACB-678E-4D74-B00A-A767024A58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B2C63ACB-678E-4D74-B00A-A767024A58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B2C63ACB-678E-4D74-B00A-A767024A58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4FD2DEA-CAF8-42E5-8EFB-F11175D56E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B4FD2DEA-CAF8-42E5-8EFB-F11175D56E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B4FD2DEA-CAF8-42E5-8EFB-F11175D56E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F4318E4-FE27-490E-B17A-FA3758515E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4F4318E4-FE27-490E-B17A-FA3758515E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4F4318E4-FE27-490E-B17A-FA3758515E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061709A-30A7-4DA9-BDD2-C50D9F9887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2061709A-30A7-4DA9-BDD2-C50D9F9887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2061709A-30A7-4DA9-BDD2-C50D9F9887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7FC5324-EB02-472A-A00D-D963272F31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77FC5324-EB02-472A-A00D-D963272F31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graphicEl>
                                              <a:dgm id="{77FC5324-EB02-472A-A00D-D963272F31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E9C012-522D-42BA-B5AE-0425DC5532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graphicEl>
                                              <a:dgm id="{3EE9C012-522D-42BA-B5AE-0425DC5532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graphicEl>
                                              <a:dgm id="{3EE9C012-522D-42BA-B5AE-0425DC5532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B9A0FF-11DA-4277-B22B-8B6DEE71B3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08B9A0FF-11DA-4277-B22B-8B6DEE71B3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08B9A0FF-11DA-4277-B22B-8B6DEE71B3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5C186E-2CB8-4BA6-8E6A-782211B9B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graphicEl>
                                              <a:dgm id="{2F5C186E-2CB8-4BA6-8E6A-782211B9B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graphicEl>
                                              <a:dgm id="{2F5C186E-2CB8-4BA6-8E6A-782211B9B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0FF1AB5-92CB-4306-B43B-8A1384535A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graphicEl>
                                              <a:dgm id="{F0FF1AB5-92CB-4306-B43B-8A1384535A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graphicEl>
                                              <a:dgm id="{F0FF1AB5-92CB-4306-B43B-8A1384535A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592FC89-3896-4984-B783-4CE7F7F7D0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graphicEl>
                                              <a:dgm id="{E592FC89-3896-4984-B783-4CE7F7F7D0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graphicEl>
                                              <a:dgm id="{E592FC89-3896-4984-B783-4CE7F7F7D0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844282-0CFD-E86A-39A1-008FA0368D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727D2A-C43C-3A8A-4CB5-B3B03C94E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Knowledge towards Study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2C7652-AE2F-527C-0660-666B964E57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69297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8966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767F1A7-E5AF-4A66-8649-72873D95F6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3767F1A7-E5AF-4A66-8649-72873D95F6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3767F1A7-E5AF-4A66-8649-72873D95F6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E1A43A3-D34C-489B-8CCA-C0F032F011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8E1A43A3-D34C-489B-8CCA-C0F032F011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8E1A43A3-D34C-489B-8CCA-C0F032F011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1FAE8D7-05A3-4D3C-89A3-334A586D8B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91FAE8D7-05A3-4D3C-89A3-334A586D8B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91FAE8D7-05A3-4D3C-89A3-334A586D8B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A033CE8-BEAD-4B79-B19A-DBB9D666B2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3A033CE8-BEAD-4B79-B19A-DBB9D666B2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3A033CE8-BEAD-4B79-B19A-DBB9D666B2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F8D10B8-DF48-4003-81B1-14FED69278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FF8D10B8-DF48-4003-81B1-14FED69278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FF8D10B8-DF48-4003-81B1-14FED69278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0589339-4AE7-430D-BBE0-0FF1D6401D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F0589339-4AE7-430D-BBE0-0FF1D6401D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F0589339-4AE7-430D-BBE0-0FF1D6401D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1294E3-C6BE-79DB-6C12-09A4823732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C9859-D31B-89CF-4DFB-74744B9BB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US" sz="4000"/>
              <a:t>Future Career</a:t>
            </a:r>
          </a:p>
        </p:txBody>
      </p:sp>
      <p:pic>
        <p:nvPicPr>
          <p:cNvPr id="4" name="Picture 3" descr="A gavel on a stand&#10;&#10;AI-generated content may be incorrect.">
            <a:extLst>
              <a:ext uri="{FF2B5EF4-FFF2-40B4-BE49-F238E27FC236}">
                <a16:creationId xmlns:a16="http://schemas.microsoft.com/office/drawing/2014/main" id="{7F762B85-C5D5-DA2C-AD2C-E12B8CB02C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074" r="5578" b="-2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3D35C-672B-C4B4-0B0B-5C6AC1116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2614612"/>
            <a:ext cx="5291663" cy="37528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Improved communication</a:t>
            </a:r>
          </a:p>
          <a:p>
            <a:r>
              <a:rPr lang="en-US"/>
              <a:t>Understanding vulnerability in a social context</a:t>
            </a:r>
          </a:p>
          <a:p>
            <a:r>
              <a:rPr lang="en-US"/>
              <a:t>Analytical skills</a:t>
            </a:r>
          </a:p>
          <a:p>
            <a:r>
              <a:rPr lang="en-US"/>
              <a:t>Exposure to professional and ethical responsibilities</a:t>
            </a:r>
          </a:p>
          <a:p>
            <a:r>
              <a:rPr lang="en-US"/>
              <a:t>Experience in the real world</a:t>
            </a:r>
          </a:p>
        </p:txBody>
      </p:sp>
    </p:spTree>
    <p:extLst>
      <p:ext uri="{BB962C8B-B14F-4D97-AF65-F5344CB8AC3E}">
        <p14:creationId xmlns:p14="http://schemas.microsoft.com/office/powerpoint/2010/main" val="6426992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46755F-60B7-7AE2-C4D5-1AB452A518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C7E28-5BE3-958D-05CD-2A55B89F2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Action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F1A990-1B3E-38BA-004A-0E1DC30E19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50090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EB4C61-EE57-45C3-99FA-6767C4C000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38EB4C61-EE57-45C3-99FA-6767C4C000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38EB4C61-EE57-45C3-99FA-6767C4C000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D7F8E6D-A715-4CD4-B508-804B2B32EA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FD7F8E6D-A715-4CD4-B508-804B2B32EA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FD7F8E6D-A715-4CD4-B508-804B2B32EA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A784DDC-0ABF-486A-8BDA-70AF2D36BE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7A784DDC-0ABF-486A-8BDA-70AF2D36BE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7A784DDC-0ABF-486A-8BDA-70AF2D36BE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1EA24A-C692-4887-8A0E-19FF2626E3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C01EA24A-C692-4887-8A0E-19FF2626E3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C01EA24A-C692-4887-8A0E-19FF2626E3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080334C-9CC2-46EF-AA96-1F468578E7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B080334C-9CC2-46EF-AA96-1F468578E7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B080334C-9CC2-46EF-AA96-1F468578E7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BC66622-1A89-458E-96C0-8C88F23B0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7BC66622-1A89-458E-96C0-8C88F23B0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7BC66622-1A89-458E-96C0-8C88F23B0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BCB8BF8-DF72-42FE-ACC9-11FBF002CF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ABCB8BF8-DF72-42FE-ACC9-11FBF002CF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graphicEl>
                                              <a:dgm id="{ABCB8BF8-DF72-42FE-ACC9-11FBF002CF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D876556-B957-4873-8566-5226648949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graphicEl>
                                              <a:dgm id="{BD876556-B957-4873-8566-5226648949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graphicEl>
                                              <a:dgm id="{BD876556-B957-4873-8566-5226648949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E4CFA0-1F0E-4EFB-8254-DBD890C2E6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42E4CFA0-1F0E-4EFB-8254-DBD890C2E6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42E4CFA0-1F0E-4EFB-8254-DBD890C2E6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4745D56-33AD-4421-B41E-8396DDDF77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graphicEl>
                                              <a:dgm id="{F4745D56-33AD-4421-B41E-8396DDDF77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graphicEl>
                                              <a:dgm id="{F4745D56-33AD-4421-B41E-8396DDDF77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3742E71-64E1-46D1-B841-0DC525E1F4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graphicEl>
                                              <a:dgm id="{63742E71-64E1-46D1-B841-0DC525E1F4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graphicEl>
                                              <a:dgm id="{63742E71-64E1-46D1-B841-0DC525E1F4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842C53-940B-49A1-838A-787FA58B8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graphicEl>
                                              <a:dgm id="{3C842C53-940B-49A1-838A-787FA58B8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graphicEl>
                                              <a:dgm id="{3C842C53-940B-49A1-838A-787FA58B8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D0EA68-AEFB-06BC-B022-8A3B07E579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63555-651B-DB03-6A0C-AB8D1662C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B55AB91A-48B5-43D5-92BA-316E8A5001A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141920946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E4BFC4-09CC-C98F-072E-192E493F76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1D087-C6A9-483C-E43F-33B1EAB08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 </a:t>
            </a:r>
            <a:r>
              <a:rPr lang="en-US"/>
              <a:t>Acknowledgement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BA272-D050-331E-E0C3-B74E9AB687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00672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746BCB-461F-C7AA-7CAC-07ED33A263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098CC-29EB-F4CB-9231-861C93CA4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72DE7-5062-9090-25E6-161FB71B9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Matthew's House (2023) 'Image depicting the interior of Matthew's House' [Facebook] 17 April. Available at: </a:t>
            </a:r>
            <a:r>
              <a:rPr lang="en-US" dirty="0">
                <a:ea typeface="+mn-lt"/>
                <a:cs typeface="+mn-lt"/>
                <a:hlinkClick r:id="rId2"/>
              </a:rPr>
              <a:t>https://www.facebook.com/photo.php?fbid=1553808748363145&amp;set=pb.100064830817176.-2207520000&amp;type=3</a:t>
            </a:r>
            <a:r>
              <a:rPr lang="en-US">
                <a:ea typeface="+mn-lt"/>
                <a:cs typeface="+mn-lt"/>
              </a:rPr>
              <a:t> (Accessed: 13 May 2026).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Matthew's House (2026) Matthew's House – Hospitality &amp; Hope in the Heart of Swansea.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https://matthewshouse.org.uk/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>
                <a:ea typeface="+mn-lt"/>
                <a:cs typeface="+mn-lt"/>
              </a:rPr>
              <a:t>(Accessed: 13 May 2026).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317377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Gateway to Employment</vt:lpstr>
      <vt:lpstr>Contents</vt:lpstr>
      <vt:lpstr>Matthew's House</vt:lpstr>
      <vt:lpstr>Why Matthew's House?</vt:lpstr>
      <vt:lpstr>Gained or Developed Skills</vt:lpstr>
      <vt:lpstr>Future Development</vt:lpstr>
      <vt:lpstr>Knowledge towards Study</vt:lpstr>
      <vt:lpstr>Future Career</vt:lpstr>
      <vt:lpstr>Action Plan</vt:lpstr>
      <vt:lpstr>Thank You</vt:lpstr>
      <vt:lpstr>AI Acknowledgement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213</cp:revision>
  <dcterms:created xsi:type="dcterms:W3CDTF">2026-05-13T21:50:38Z</dcterms:created>
  <dcterms:modified xsi:type="dcterms:W3CDTF">2026-05-14T17:37:08Z</dcterms:modified>
</cp:coreProperties>
</file>