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6" r:id="rId11"/>
  </p:sldIdLst>
  <p:sldSz cx="12192000" cy="6858000"/>
  <p:notesSz cx="6858000" cy="9144000"/>
  <p:defaultTextStyle>
    <a:defPPr lvl="0">
      <a:defRPr lang="en-US"/>
    </a:defPPr>
    <a:lvl1pPr marL="0" lvl="0" algn="l" defTabSz="914400" rtl="0" eaLnBrk="1" latinLnBrk="0" hangingPunct="1">
      <a:defRPr sz="1800" kern="1200">
        <a:solidFill>
          <a:schemeClr val="tx1"/>
        </a:solidFill>
        <a:latin typeface="+mn-lt"/>
        <a:ea typeface="+mn-ea"/>
        <a:cs typeface="+mn-cs"/>
      </a:defRPr>
    </a:lvl1pPr>
    <a:lvl2pPr marL="457200" lvl="1" algn="l" defTabSz="914400" rtl="0" eaLnBrk="1" latinLnBrk="0" hangingPunct="1">
      <a:defRPr sz="1800" kern="1200">
        <a:solidFill>
          <a:schemeClr val="tx1"/>
        </a:solidFill>
        <a:latin typeface="+mn-lt"/>
        <a:ea typeface="+mn-ea"/>
        <a:cs typeface="+mn-cs"/>
      </a:defRPr>
    </a:lvl2pPr>
    <a:lvl3pPr marL="914400" lvl="2" algn="l" defTabSz="914400" rtl="0" eaLnBrk="1" latinLnBrk="0" hangingPunct="1">
      <a:defRPr sz="1800" kern="1200">
        <a:solidFill>
          <a:schemeClr val="tx1"/>
        </a:solidFill>
        <a:latin typeface="+mn-lt"/>
        <a:ea typeface="+mn-ea"/>
        <a:cs typeface="+mn-cs"/>
      </a:defRPr>
    </a:lvl3pPr>
    <a:lvl4pPr marL="1371600" lvl="3" algn="l" defTabSz="914400" rtl="0" eaLnBrk="1" latinLnBrk="0" hangingPunct="1">
      <a:defRPr sz="1800" kern="1200">
        <a:solidFill>
          <a:schemeClr val="tx1"/>
        </a:solidFill>
        <a:latin typeface="+mn-lt"/>
        <a:ea typeface="+mn-ea"/>
        <a:cs typeface="+mn-cs"/>
      </a:defRPr>
    </a:lvl4pPr>
    <a:lvl5pPr marL="1828800" lvl="4" algn="l" defTabSz="914400" rtl="0" eaLnBrk="1" latinLnBrk="0" hangingPunct="1">
      <a:defRPr sz="1800" kern="1200">
        <a:solidFill>
          <a:schemeClr val="tx1"/>
        </a:solidFill>
        <a:latin typeface="+mn-lt"/>
        <a:ea typeface="+mn-ea"/>
        <a:cs typeface="+mn-cs"/>
      </a:defRPr>
    </a:lvl5pPr>
    <a:lvl6pPr marL="2286000" lvl="5" algn="l" defTabSz="914400" rtl="0" eaLnBrk="1" latinLnBrk="0" hangingPunct="1">
      <a:defRPr sz="1800" kern="1200">
        <a:solidFill>
          <a:schemeClr val="tx1"/>
        </a:solidFill>
        <a:latin typeface="+mn-lt"/>
        <a:ea typeface="+mn-ea"/>
        <a:cs typeface="+mn-cs"/>
      </a:defRPr>
    </a:lvl6pPr>
    <a:lvl7pPr marL="2743200" lvl="6" algn="l" defTabSz="914400" rtl="0" eaLnBrk="1" latinLnBrk="0" hangingPunct="1">
      <a:defRPr sz="1800" kern="1200">
        <a:solidFill>
          <a:schemeClr val="tx1"/>
        </a:solidFill>
        <a:latin typeface="+mn-lt"/>
        <a:ea typeface="+mn-ea"/>
        <a:cs typeface="+mn-cs"/>
      </a:defRPr>
    </a:lvl7pPr>
    <a:lvl8pPr marL="3200400" lvl="7" algn="l" defTabSz="914400" rtl="0" eaLnBrk="1" latinLnBrk="0" hangingPunct="1">
      <a:defRPr sz="1800" kern="1200">
        <a:solidFill>
          <a:schemeClr val="tx1"/>
        </a:solidFill>
        <a:latin typeface="+mn-lt"/>
        <a:ea typeface="+mn-ea"/>
        <a:cs typeface="+mn-cs"/>
      </a:defRPr>
    </a:lvl8pPr>
    <a:lvl9pPr marL="3657600" lvl="8"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44" autoAdjust="0"/>
    <p:restoredTop sz="94660"/>
  </p:normalViewPr>
  <p:slideViewPr>
    <p:cSldViewPr snapToGrid="0">
      <p:cViewPr varScale="1">
        <p:scale>
          <a:sx n="72" d="100"/>
          <a:sy n="72" d="100"/>
        </p:scale>
        <p:origin x="65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3B8C00FD-54E9-43DA-9513-E4EE22CDB397}"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3E2BA4C8-B64A-4D2C-B1EB-54CE472A27B0}">
      <dgm:prSet/>
      <dgm:spPr/>
      <dgm:t>
        <a:bodyPr/>
        <a:lstStyle/>
        <a:p>
          <a:pPr>
            <a:lnSpc>
              <a:spcPct val="100000"/>
            </a:lnSpc>
          </a:pPr>
          <a:r>
            <a:rPr lang="en-US" dirty="0"/>
            <a:t>Tools and systems known as collaborative technologies help teams collaborate.</a:t>
          </a:r>
        </a:p>
      </dgm:t>
    </dgm:pt>
    <dgm:pt modelId="{05FAF2EE-2E77-45A8-AB41-0D875C02C66D}" type="parTrans" cxnId="{20221202-C544-4B3F-A4A5-5C6AFA4FF97D}">
      <dgm:prSet/>
      <dgm:spPr/>
      <dgm:t>
        <a:bodyPr/>
        <a:lstStyle/>
        <a:p>
          <a:endParaRPr lang="en-US"/>
        </a:p>
      </dgm:t>
    </dgm:pt>
    <dgm:pt modelId="{543E6FAF-E8A0-4ACD-9B4B-BD7A129961FE}" type="sibTrans" cxnId="{20221202-C544-4B3F-A4A5-5C6AFA4FF97D}">
      <dgm:prSet/>
      <dgm:spPr/>
      <dgm:t>
        <a:bodyPr/>
        <a:lstStyle/>
        <a:p>
          <a:endParaRPr lang="en-US"/>
        </a:p>
      </dgm:t>
    </dgm:pt>
    <dgm:pt modelId="{AEE35845-D8C4-4289-830E-3956559AFBD8}">
      <dgm:prSet custT="1"/>
      <dgm:spPr/>
      <dgm:t>
        <a:bodyPr/>
        <a:lstStyle/>
        <a:p>
          <a:pPr>
            <a:lnSpc>
              <a:spcPct val="100000"/>
            </a:lnSpc>
          </a:pPr>
          <a:r>
            <a:rPr lang="en-US" sz="1200" dirty="0"/>
            <a:t>They reduce the time and money needed to support activities like job delegation, document routing, and approvals and they enable more natural and coordinated group issue solving throughout an organization's workflows</a:t>
          </a:r>
        </a:p>
      </dgm:t>
    </dgm:pt>
    <dgm:pt modelId="{DDD7E34F-5FF9-46A9-85EF-5BDA3C0A058D}" type="parTrans" cxnId="{EDF3B211-A6B6-4548-B32D-0DCCF5905A02}">
      <dgm:prSet/>
      <dgm:spPr/>
      <dgm:t>
        <a:bodyPr/>
        <a:lstStyle/>
        <a:p>
          <a:endParaRPr lang="en-US"/>
        </a:p>
      </dgm:t>
    </dgm:pt>
    <dgm:pt modelId="{BD368AC2-20B6-4C9E-AED1-374BE4DB60BD}" type="sibTrans" cxnId="{EDF3B211-A6B6-4548-B32D-0DCCF5905A02}">
      <dgm:prSet/>
      <dgm:spPr/>
      <dgm:t>
        <a:bodyPr/>
        <a:lstStyle/>
        <a:p>
          <a:endParaRPr lang="en-US"/>
        </a:p>
      </dgm:t>
    </dgm:pt>
    <dgm:pt modelId="{E3CA9D9F-A5E6-4630-8CBF-EDF0BC253813}">
      <dgm:prSet/>
      <dgm:spPr/>
      <dgm:t>
        <a:bodyPr/>
        <a:lstStyle/>
        <a:p>
          <a:pPr>
            <a:lnSpc>
              <a:spcPct val="100000"/>
            </a:lnSpc>
          </a:pPr>
          <a:r>
            <a:rPr lang="en-US" dirty="0"/>
            <a:t>The research I choose is “are students confident in using technology to collaborate?”</a:t>
          </a:r>
        </a:p>
      </dgm:t>
    </dgm:pt>
    <dgm:pt modelId="{5AE2449D-FC82-41D3-80E1-00CB9E484628}" type="sibTrans" cxnId="{AE9663DD-2712-43B6-8146-6EB8D573CAEF}">
      <dgm:prSet/>
      <dgm:spPr/>
      <dgm:t>
        <a:bodyPr/>
        <a:lstStyle/>
        <a:p>
          <a:endParaRPr lang="en-US"/>
        </a:p>
      </dgm:t>
    </dgm:pt>
    <dgm:pt modelId="{1EC692B5-BEB9-4C3C-B28E-88692E0C343B}" type="parTrans" cxnId="{AE9663DD-2712-43B6-8146-6EB8D573CAEF}">
      <dgm:prSet/>
      <dgm:spPr/>
      <dgm:t>
        <a:bodyPr/>
        <a:lstStyle/>
        <a:p>
          <a:endParaRPr lang="en-US"/>
        </a:p>
      </dgm:t>
    </dgm:pt>
    <dgm:pt modelId="{C9648DC2-5139-4CB7-8D5F-4F4520E33D90}" type="pres">
      <dgm:prSet presAssocID="{3B8C00FD-54E9-43DA-9513-E4EE22CDB397}" presName="root" presStyleCnt="0">
        <dgm:presLayoutVars>
          <dgm:dir/>
          <dgm:resizeHandles val="exact"/>
        </dgm:presLayoutVars>
      </dgm:prSet>
      <dgm:spPr/>
    </dgm:pt>
    <dgm:pt modelId="{7EC98150-FFFC-4704-B71A-9EAE2E2D06FC}" type="pres">
      <dgm:prSet presAssocID="{E3CA9D9F-A5E6-4630-8CBF-EDF0BC253813}" presName="compNode" presStyleCnt="0"/>
      <dgm:spPr/>
    </dgm:pt>
    <dgm:pt modelId="{A4BFB7DA-E8EC-4ED7-A0F5-8F41F4E646EF}" type="pres">
      <dgm:prSet presAssocID="{E3CA9D9F-A5E6-4630-8CBF-EDF0BC253813}" presName="bgRect" presStyleLbl="bgShp" presStyleIdx="0" presStyleCnt="3" custScaleY="167943" custLinFactNeighborX="-14131" custLinFactNeighborY="2754"/>
      <dgm:spPr/>
    </dgm:pt>
    <dgm:pt modelId="{257C6573-F3E0-4351-B5D3-57D84A48207F}" type="pres">
      <dgm:prSet presAssocID="{E3CA9D9F-A5E6-4630-8CBF-EDF0BC25381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A2266C47-7989-45BA-A470-F3EE390D0FA4}" type="pres">
      <dgm:prSet presAssocID="{E3CA9D9F-A5E6-4630-8CBF-EDF0BC253813}" presName="spaceRect" presStyleCnt="0"/>
      <dgm:spPr/>
    </dgm:pt>
    <dgm:pt modelId="{5CC582ED-5F54-454B-9B06-3B4E93CB8535}" type="pres">
      <dgm:prSet presAssocID="{E3CA9D9F-A5E6-4630-8CBF-EDF0BC253813}" presName="parTx" presStyleLbl="revTx" presStyleIdx="0" presStyleCnt="3" custLinFactNeighborX="725" custLinFactNeighborY="9054">
        <dgm:presLayoutVars>
          <dgm:chMax val="0"/>
          <dgm:chPref val="0"/>
        </dgm:presLayoutVars>
      </dgm:prSet>
      <dgm:spPr/>
    </dgm:pt>
    <dgm:pt modelId="{1F79355B-BC44-4343-8E45-E0AB12410394}" type="pres">
      <dgm:prSet presAssocID="{5AE2449D-FC82-41D3-80E1-00CB9E484628}" presName="sibTrans" presStyleCnt="0"/>
      <dgm:spPr/>
    </dgm:pt>
    <dgm:pt modelId="{143A61B3-7359-4AD2-ADAC-FD3400935CC2}" type="pres">
      <dgm:prSet presAssocID="{3E2BA4C8-B64A-4D2C-B1EB-54CE472A27B0}" presName="compNode" presStyleCnt="0"/>
      <dgm:spPr/>
    </dgm:pt>
    <dgm:pt modelId="{294CE172-968B-4B41-8C89-06ECEEB45789}" type="pres">
      <dgm:prSet presAssocID="{3E2BA4C8-B64A-4D2C-B1EB-54CE472A27B0}" presName="bgRect" presStyleLbl="bgShp" presStyleIdx="1" presStyleCnt="3" custScaleY="121701"/>
      <dgm:spPr/>
    </dgm:pt>
    <dgm:pt modelId="{E22B687E-8273-489E-B286-8B00382CDEC7}" type="pres">
      <dgm:prSet presAssocID="{3E2BA4C8-B64A-4D2C-B1EB-54CE472A27B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ears"/>
        </a:ext>
      </dgm:extLst>
    </dgm:pt>
    <dgm:pt modelId="{10F54361-C0DC-4798-B809-128431D26BBF}" type="pres">
      <dgm:prSet presAssocID="{3E2BA4C8-B64A-4D2C-B1EB-54CE472A27B0}" presName="spaceRect" presStyleCnt="0"/>
      <dgm:spPr/>
    </dgm:pt>
    <dgm:pt modelId="{5DF360DC-DFC2-4287-8514-17525AF9DE69}" type="pres">
      <dgm:prSet presAssocID="{3E2BA4C8-B64A-4D2C-B1EB-54CE472A27B0}" presName="parTx" presStyleLbl="revTx" presStyleIdx="1" presStyleCnt="3" custScaleY="180751" custLinFactNeighborY="24841">
        <dgm:presLayoutVars>
          <dgm:chMax val="0"/>
          <dgm:chPref val="0"/>
        </dgm:presLayoutVars>
      </dgm:prSet>
      <dgm:spPr/>
    </dgm:pt>
    <dgm:pt modelId="{4E3B2859-F4AB-4E71-A890-FCACB92E6CF5}" type="pres">
      <dgm:prSet presAssocID="{543E6FAF-E8A0-4ACD-9B4B-BD7A129961FE}" presName="sibTrans" presStyleCnt="0"/>
      <dgm:spPr/>
    </dgm:pt>
    <dgm:pt modelId="{BF556573-DAE2-41C5-9A64-7BB8A5BD21E5}" type="pres">
      <dgm:prSet presAssocID="{AEE35845-D8C4-4289-830E-3956559AFBD8}" presName="compNode" presStyleCnt="0"/>
      <dgm:spPr/>
    </dgm:pt>
    <dgm:pt modelId="{9A8B2E6B-1CA5-4DF4-96ED-C6933F8D0692}" type="pres">
      <dgm:prSet presAssocID="{AEE35845-D8C4-4289-830E-3956559AFBD8}" presName="bgRect" presStyleLbl="bgShp" presStyleIdx="2" presStyleCnt="3" custScaleY="165709"/>
      <dgm:spPr/>
    </dgm:pt>
    <dgm:pt modelId="{973208B2-F98A-4DC3-B9B5-24377F327E5B}" type="pres">
      <dgm:prSet presAssocID="{AEE35845-D8C4-4289-830E-3956559AFBD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nching Diagram"/>
        </a:ext>
      </dgm:extLst>
    </dgm:pt>
    <dgm:pt modelId="{14E51F8B-081D-42BF-A709-A9C6774FEEAA}" type="pres">
      <dgm:prSet presAssocID="{AEE35845-D8C4-4289-830E-3956559AFBD8}" presName="spaceRect" presStyleCnt="0"/>
      <dgm:spPr/>
    </dgm:pt>
    <dgm:pt modelId="{40301D60-D779-4ECA-A3EA-346F2A8EDCAA}" type="pres">
      <dgm:prSet presAssocID="{AEE35845-D8C4-4289-830E-3956559AFBD8}" presName="parTx" presStyleLbl="revTx" presStyleIdx="2" presStyleCnt="3" custScaleX="96154" custScaleY="71371" custLinFactNeighborX="596" custLinFactNeighborY="7794">
        <dgm:presLayoutVars>
          <dgm:chMax val="0"/>
          <dgm:chPref val="0"/>
        </dgm:presLayoutVars>
      </dgm:prSet>
      <dgm:spPr/>
    </dgm:pt>
  </dgm:ptLst>
  <dgm:cxnLst>
    <dgm:cxn modelId="{20221202-C544-4B3F-A4A5-5C6AFA4FF97D}" srcId="{3B8C00FD-54E9-43DA-9513-E4EE22CDB397}" destId="{3E2BA4C8-B64A-4D2C-B1EB-54CE472A27B0}" srcOrd="1" destOrd="0" parTransId="{05FAF2EE-2E77-45A8-AB41-0D875C02C66D}" sibTransId="{543E6FAF-E8A0-4ACD-9B4B-BD7A129961FE}"/>
    <dgm:cxn modelId="{07FA2F03-9888-4E2A-B50C-C43189070152}" type="presOf" srcId="{AEE35845-D8C4-4289-830E-3956559AFBD8}" destId="{40301D60-D779-4ECA-A3EA-346F2A8EDCAA}" srcOrd="0" destOrd="0" presId="urn:microsoft.com/office/officeart/2018/2/layout/IconVerticalSolidList"/>
    <dgm:cxn modelId="{A7F2F90A-8069-45FA-BF6E-D9D26CA49980}" type="presOf" srcId="{3E2BA4C8-B64A-4D2C-B1EB-54CE472A27B0}" destId="{5DF360DC-DFC2-4287-8514-17525AF9DE69}" srcOrd="0" destOrd="0" presId="urn:microsoft.com/office/officeart/2018/2/layout/IconVerticalSolidList"/>
    <dgm:cxn modelId="{EDF3B211-A6B6-4548-B32D-0DCCF5905A02}" srcId="{3B8C00FD-54E9-43DA-9513-E4EE22CDB397}" destId="{AEE35845-D8C4-4289-830E-3956559AFBD8}" srcOrd="2" destOrd="0" parTransId="{DDD7E34F-5FF9-46A9-85EF-5BDA3C0A058D}" sibTransId="{BD368AC2-20B6-4C9E-AED1-374BE4DB60BD}"/>
    <dgm:cxn modelId="{531EDA2D-26B9-4320-B96E-A0313D678FB7}" type="presOf" srcId="{3B8C00FD-54E9-43DA-9513-E4EE22CDB397}" destId="{C9648DC2-5139-4CB7-8D5F-4F4520E33D90}" srcOrd="0" destOrd="0" presId="urn:microsoft.com/office/officeart/2018/2/layout/IconVerticalSolidList"/>
    <dgm:cxn modelId="{DFD9A2A1-8EF5-48CD-BCAC-84AA2E33FBB4}" type="presOf" srcId="{E3CA9D9F-A5E6-4630-8CBF-EDF0BC253813}" destId="{5CC582ED-5F54-454B-9B06-3B4E93CB8535}" srcOrd="0" destOrd="0" presId="urn:microsoft.com/office/officeart/2018/2/layout/IconVerticalSolidList"/>
    <dgm:cxn modelId="{AE9663DD-2712-43B6-8146-6EB8D573CAEF}" srcId="{3B8C00FD-54E9-43DA-9513-E4EE22CDB397}" destId="{E3CA9D9F-A5E6-4630-8CBF-EDF0BC253813}" srcOrd="0" destOrd="0" parTransId="{1EC692B5-BEB9-4C3C-B28E-88692E0C343B}" sibTransId="{5AE2449D-FC82-41D3-80E1-00CB9E484628}"/>
    <dgm:cxn modelId="{6876CD14-6A27-4F77-B76F-957849D9C0B8}" type="presParOf" srcId="{C9648DC2-5139-4CB7-8D5F-4F4520E33D90}" destId="{7EC98150-FFFC-4704-B71A-9EAE2E2D06FC}" srcOrd="0" destOrd="0" presId="urn:microsoft.com/office/officeart/2018/2/layout/IconVerticalSolidList"/>
    <dgm:cxn modelId="{45060796-C082-4607-B214-0C49C3903BB2}" type="presParOf" srcId="{7EC98150-FFFC-4704-B71A-9EAE2E2D06FC}" destId="{A4BFB7DA-E8EC-4ED7-A0F5-8F41F4E646EF}" srcOrd="0" destOrd="0" presId="urn:microsoft.com/office/officeart/2018/2/layout/IconVerticalSolidList"/>
    <dgm:cxn modelId="{277B2C83-BBDD-41C9-ADD9-4D99490D9AF6}" type="presParOf" srcId="{7EC98150-FFFC-4704-B71A-9EAE2E2D06FC}" destId="{257C6573-F3E0-4351-B5D3-57D84A48207F}" srcOrd="1" destOrd="0" presId="urn:microsoft.com/office/officeart/2018/2/layout/IconVerticalSolidList"/>
    <dgm:cxn modelId="{186C9053-30CD-4AB4-8E1F-DFE1F12D21EB}" type="presParOf" srcId="{7EC98150-FFFC-4704-B71A-9EAE2E2D06FC}" destId="{A2266C47-7989-45BA-A470-F3EE390D0FA4}" srcOrd="2" destOrd="0" presId="urn:microsoft.com/office/officeart/2018/2/layout/IconVerticalSolidList"/>
    <dgm:cxn modelId="{4E7224B3-25B7-45F1-B1EB-AA71D9465EE7}" type="presParOf" srcId="{7EC98150-FFFC-4704-B71A-9EAE2E2D06FC}" destId="{5CC582ED-5F54-454B-9B06-3B4E93CB8535}" srcOrd="3" destOrd="0" presId="urn:microsoft.com/office/officeart/2018/2/layout/IconVerticalSolidList"/>
    <dgm:cxn modelId="{4CB06169-178C-4714-BF7D-53297CFCF1B7}" type="presParOf" srcId="{C9648DC2-5139-4CB7-8D5F-4F4520E33D90}" destId="{1F79355B-BC44-4343-8E45-E0AB12410394}" srcOrd="1" destOrd="0" presId="urn:microsoft.com/office/officeart/2018/2/layout/IconVerticalSolidList"/>
    <dgm:cxn modelId="{511561B7-6106-43CC-B6E8-F81231A45658}" type="presParOf" srcId="{C9648DC2-5139-4CB7-8D5F-4F4520E33D90}" destId="{143A61B3-7359-4AD2-ADAC-FD3400935CC2}" srcOrd="2" destOrd="0" presId="urn:microsoft.com/office/officeart/2018/2/layout/IconVerticalSolidList"/>
    <dgm:cxn modelId="{4523E6E2-9D83-43FE-B37A-A91453D644C2}" type="presParOf" srcId="{143A61B3-7359-4AD2-ADAC-FD3400935CC2}" destId="{294CE172-968B-4B41-8C89-06ECEEB45789}" srcOrd="0" destOrd="0" presId="urn:microsoft.com/office/officeart/2018/2/layout/IconVerticalSolidList"/>
    <dgm:cxn modelId="{B1040BC3-93BA-47F7-A890-B9978EB1DE81}" type="presParOf" srcId="{143A61B3-7359-4AD2-ADAC-FD3400935CC2}" destId="{E22B687E-8273-489E-B286-8B00382CDEC7}" srcOrd="1" destOrd="0" presId="urn:microsoft.com/office/officeart/2018/2/layout/IconVerticalSolidList"/>
    <dgm:cxn modelId="{CE406862-8EEA-411C-81F6-2DB5461F30DF}" type="presParOf" srcId="{143A61B3-7359-4AD2-ADAC-FD3400935CC2}" destId="{10F54361-C0DC-4798-B809-128431D26BBF}" srcOrd="2" destOrd="0" presId="urn:microsoft.com/office/officeart/2018/2/layout/IconVerticalSolidList"/>
    <dgm:cxn modelId="{1E2BF5DF-1D12-438E-AA21-69293524A663}" type="presParOf" srcId="{143A61B3-7359-4AD2-ADAC-FD3400935CC2}" destId="{5DF360DC-DFC2-4287-8514-17525AF9DE69}" srcOrd="3" destOrd="0" presId="urn:microsoft.com/office/officeart/2018/2/layout/IconVerticalSolidList"/>
    <dgm:cxn modelId="{5749ECA1-2137-4935-BB48-EF7DDE482769}" type="presParOf" srcId="{C9648DC2-5139-4CB7-8D5F-4F4520E33D90}" destId="{4E3B2859-F4AB-4E71-A890-FCACB92E6CF5}" srcOrd="3" destOrd="0" presId="urn:microsoft.com/office/officeart/2018/2/layout/IconVerticalSolidList"/>
    <dgm:cxn modelId="{BBAD0591-4783-46D8-B786-F2F1D7DB8C5F}" type="presParOf" srcId="{C9648DC2-5139-4CB7-8D5F-4F4520E33D90}" destId="{BF556573-DAE2-41C5-9A64-7BB8A5BD21E5}" srcOrd="4" destOrd="0" presId="urn:microsoft.com/office/officeart/2018/2/layout/IconVerticalSolidList"/>
    <dgm:cxn modelId="{19223174-858A-4F88-B96C-609EBAE298AA}" type="presParOf" srcId="{BF556573-DAE2-41C5-9A64-7BB8A5BD21E5}" destId="{9A8B2E6B-1CA5-4DF4-96ED-C6933F8D0692}" srcOrd="0" destOrd="0" presId="urn:microsoft.com/office/officeart/2018/2/layout/IconVerticalSolidList"/>
    <dgm:cxn modelId="{55F30C04-2032-4BF1-96C2-2645C90040EB}" type="presParOf" srcId="{BF556573-DAE2-41C5-9A64-7BB8A5BD21E5}" destId="{973208B2-F98A-4DC3-B9B5-24377F327E5B}" srcOrd="1" destOrd="0" presId="urn:microsoft.com/office/officeart/2018/2/layout/IconVerticalSolidList"/>
    <dgm:cxn modelId="{03B97A5F-9D04-42B0-A9AE-A5700EF7F61A}" type="presParOf" srcId="{BF556573-DAE2-41C5-9A64-7BB8A5BD21E5}" destId="{14E51F8B-081D-42BF-A709-A9C6774FEEAA}" srcOrd="2" destOrd="0" presId="urn:microsoft.com/office/officeart/2018/2/layout/IconVerticalSolidList"/>
    <dgm:cxn modelId="{76031117-538F-4117-93E4-F06B7E3A225B}" type="presParOf" srcId="{BF556573-DAE2-41C5-9A64-7BB8A5BD21E5}" destId="{40301D60-D779-4ECA-A3EA-346F2A8EDCA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BFB7DA-E8EC-4ED7-A0F5-8F41F4E646EF}">
      <dsp:nvSpPr>
        <dsp:cNvPr id="0" name=""/>
        <dsp:cNvSpPr/>
      </dsp:nvSpPr>
      <dsp:spPr>
        <a:xfrm>
          <a:off x="0" y="143898"/>
          <a:ext cx="6300537" cy="134465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7C6573-F3E0-4351-B5D3-57D84A48207F}">
      <dsp:nvSpPr>
        <dsp:cNvPr id="0" name=""/>
        <dsp:cNvSpPr/>
      </dsp:nvSpPr>
      <dsp:spPr>
        <a:xfrm>
          <a:off x="400956" y="429671"/>
          <a:ext cx="729011" cy="7290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CC582ED-5F54-454B-9B06-3B4E93CB8535}">
      <dsp:nvSpPr>
        <dsp:cNvPr id="0" name=""/>
        <dsp:cNvSpPr/>
      </dsp:nvSpPr>
      <dsp:spPr>
        <a:xfrm>
          <a:off x="1563851" y="438882"/>
          <a:ext cx="4541775" cy="4974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2644" tIns="52644" rIns="52644" bIns="52644" numCol="1" spcCol="1270" anchor="ctr" anchorCtr="0">
          <a:noAutofit/>
        </a:bodyPr>
        <a:lstStyle/>
        <a:p>
          <a:pPr marL="0" lvl="0" indent="0" algn="l" defTabSz="622300">
            <a:lnSpc>
              <a:spcPct val="100000"/>
            </a:lnSpc>
            <a:spcBef>
              <a:spcPct val="0"/>
            </a:spcBef>
            <a:spcAft>
              <a:spcPct val="35000"/>
            </a:spcAft>
            <a:buNone/>
          </a:pPr>
          <a:r>
            <a:rPr lang="en-US" sz="1400" kern="1200" dirty="0"/>
            <a:t>The research I choose is “are students confident in using technology to collaborate?”</a:t>
          </a:r>
        </a:p>
      </dsp:txBody>
      <dsp:txXfrm>
        <a:off x="1563851" y="438882"/>
        <a:ext cx="4541775" cy="497422"/>
      </dsp:txXfrm>
    </dsp:sp>
    <dsp:sp modelId="{294CE172-968B-4B41-8C89-06ECEEB45789}">
      <dsp:nvSpPr>
        <dsp:cNvPr id="0" name=""/>
        <dsp:cNvSpPr/>
      </dsp:nvSpPr>
      <dsp:spPr>
        <a:xfrm>
          <a:off x="0" y="2164650"/>
          <a:ext cx="6300537" cy="97441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2B687E-8273-489E-B286-8B00382CDEC7}">
      <dsp:nvSpPr>
        <dsp:cNvPr id="0" name=""/>
        <dsp:cNvSpPr/>
      </dsp:nvSpPr>
      <dsp:spPr>
        <a:xfrm>
          <a:off x="400956" y="2287351"/>
          <a:ext cx="729011" cy="7290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DF360DC-DFC2-4287-8514-17525AF9DE69}">
      <dsp:nvSpPr>
        <dsp:cNvPr id="0" name=""/>
        <dsp:cNvSpPr/>
      </dsp:nvSpPr>
      <dsp:spPr>
        <a:xfrm>
          <a:off x="1530923" y="2174254"/>
          <a:ext cx="4541775" cy="8990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2644" tIns="52644" rIns="52644" bIns="52644" numCol="1" spcCol="1270" anchor="ctr" anchorCtr="0">
          <a:noAutofit/>
        </a:bodyPr>
        <a:lstStyle/>
        <a:p>
          <a:pPr marL="0" lvl="0" indent="0" algn="l" defTabSz="622300">
            <a:lnSpc>
              <a:spcPct val="100000"/>
            </a:lnSpc>
            <a:spcBef>
              <a:spcPct val="0"/>
            </a:spcBef>
            <a:spcAft>
              <a:spcPct val="35000"/>
            </a:spcAft>
            <a:buNone/>
          </a:pPr>
          <a:r>
            <a:rPr lang="en-US" sz="1400" kern="1200" dirty="0"/>
            <a:t>Tools and systems known as collaborative technologies help teams collaborate.</a:t>
          </a:r>
        </a:p>
      </dsp:txBody>
      <dsp:txXfrm>
        <a:off x="1530923" y="2174254"/>
        <a:ext cx="4541775" cy="899095"/>
      </dsp:txXfrm>
    </dsp:sp>
    <dsp:sp modelId="{9A8B2E6B-1CA5-4DF4-96ED-C6933F8D0692}">
      <dsp:nvSpPr>
        <dsp:cNvPr id="0" name=""/>
        <dsp:cNvSpPr/>
      </dsp:nvSpPr>
      <dsp:spPr>
        <a:xfrm>
          <a:off x="0" y="3908369"/>
          <a:ext cx="6300537" cy="132677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3208B2-F98A-4DC3-B9B5-24377F327E5B}">
      <dsp:nvSpPr>
        <dsp:cNvPr id="0" name=""/>
        <dsp:cNvSpPr/>
      </dsp:nvSpPr>
      <dsp:spPr>
        <a:xfrm>
          <a:off x="400956" y="4207249"/>
          <a:ext cx="729011" cy="7290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0301D60-D779-4ECA-A3EA-346F2A8EDCAA}">
      <dsp:nvSpPr>
        <dsp:cNvPr id="0" name=""/>
        <dsp:cNvSpPr/>
      </dsp:nvSpPr>
      <dsp:spPr>
        <a:xfrm>
          <a:off x="1645330" y="4281396"/>
          <a:ext cx="4367099" cy="3550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2644" tIns="52644" rIns="52644" bIns="52644" numCol="1" spcCol="1270" anchor="ctr" anchorCtr="0">
          <a:noAutofit/>
        </a:bodyPr>
        <a:lstStyle/>
        <a:p>
          <a:pPr marL="0" lvl="0" indent="0" algn="l" defTabSz="533400">
            <a:lnSpc>
              <a:spcPct val="100000"/>
            </a:lnSpc>
            <a:spcBef>
              <a:spcPct val="0"/>
            </a:spcBef>
            <a:spcAft>
              <a:spcPct val="35000"/>
            </a:spcAft>
            <a:buNone/>
          </a:pPr>
          <a:r>
            <a:rPr lang="en-US" sz="1200" kern="1200" dirty="0"/>
            <a:t>They reduce the time and money needed to support activities like job delegation, document routing, and approvals and they enable more natural and coordinated group issue solving throughout an organization's workflows</a:t>
          </a:r>
        </a:p>
      </dsp:txBody>
      <dsp:txXfrm>
        <a:off x="1645330" y="4281396"/>
        <a:ext cx="4367099" cy="35501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57C3F-0FB2-4B2E-BA6A-FEEEFF1AF7E3}"/>
              </a:ext>
            </a:extLst>
          </p:cNvPr>
          <p:cNvSpPr>
            <a:spLocks noGrp="1"/>
          </p:cNvSpPr>
          <p:nvPr>
            <p:ph type="ctrTitle"/>
          </p:nvPr>
        </p:nvSpPr>
        <p:spPr>
          <a:xfrm>
            <a:off x="2057400" y="685801"/>
            <a:ext cx="8115300" cy="3046228"/>
          </a:xfrm>
        </p:spPr>
        <p:txBody>
          <a:bodyPr anchor="b">
            <a:normAutofit/>
          </a:bodyPr>
          <a:lstStyle>
            <a:lvl1pPr algn="ctr">
              <a:defRPr sz="3600" cap="none" spc="13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08583AE9-1CC1-4572-A6E5-E97F80E47661}"/>
              </a:ext>
            </a:extLst>
          </p:cNvPr>
          <p:cNvSpPr>
            <a:spLocks noGrp="1"/>
          </p:cNvSpPr>
          <p:nvPr>
            <p:ph type="subTitle" idx="1"/>
          </p:nvPr>
        </p:nvSpPr>
        <p:spPr>
          <a:xfrm>
            <a:off x="2057400" y="4114800"/>
            <a:ext cx="8115300" cy="2057400"/>
          </a:xfrm>
        </p:spPr>
        <p:txBody>
          <a:bodyPr/>
          <a:lstStyle>
            <a:lvl1pPr marL="0" indent="0" algn="ctr">
              <a:buNone/>
              <a:defRPr sz="24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C04DE7C-68AB-403D-B9D8-7398C292C6DA}"/>
              </a:ext>
            </a:extLst>
          </p:cNvPr>
          <p:cNvSpPr>
            <a:spLocks noGrp="1"/>
          </p:cNvSpPr>
          <p:nvPr>
            <p:ph type="dt" sz="half" idx="10"/>
          </p:nvPr>
        </p:nvSpPr>
        <p:spPr/>
        <p:txBody>
          <a:bodyPr/>
          <a:lstStyle/>
          <a:p>
            <a:fld id="{23FEA57E-7C1A-457B-A4CD-5DCEB057B502}" type="datetime1">
              <a:rPr lang="en-US" smtClean="0"/>
              <a:t>10/21/2022</a:t>
            </a:fld>
            <a:endParaRPr lang="en-US" dirty="0"/>
          </a:p>
        </p:txBody>
      </p:sp>
      <p:sp>
        <p:nvSpPr>
          <p:cNvPr id="5" name="Footer Placeholder 4">
            <a:extLst>
              <a:ext uri="{FF2B5EF4-FFF2-40B4-BE49-F238E27FC236}">
                <a16:creationId xmlns:a16="http://schemas.microsoft.com/office/drawing/2014/main" id="{51003E50-6613-4D86-AA22-43B14E7279E9}"/>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03069AB5-A56D-471F-9236-EFA981E2EA03}"/>
              </a:ext>
            </a:extLst>
          </p:cNvPr>
          <p:cNvSpPr>
            <a:spLocks noGrp="1"/>
          </p:cNvSpPr>
          <p:nvPr>
            <p:ph type="sldNum" sz="quarter" idx="12"/>
          </p:nvPr>
        </p:nvSpPr>
        <p:spPr/>
        <p:txBody>
          <a:bodyPr/>
          <a:lstStyle/>
          <a:p>
            <a:fld id="{F8E28480-1C08-4458-AD97-0283E6FFD09D}" type="slidenum">
              <a:rPr lang="en-US" smtClean="0"/>
              <a:t>‹#›</a:t>
            </a:fld>
            <a:endParaRPr lang="en-US" dirty="0"/>
          </a:p>
        </p:txBody>
      </p:sp>
    </p:spTree>
    <p:extLst>
      <p:ext uri="{BB962C8B-B14F-4D97-AF65-F5344CB8AC3E}">
        <p14:creationId xmlns:p14="http://schemas.microsoft.com/office/powerpoint/2010/main" val="36785232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9B412-EBAB-4569-B3D9-6B346BF837B2}"/>
              </a:ext>
            </a:extLst>
          </p:cNvPr>
          <p:cNvSpPr>
            <a:spLocks noGrp="1"/>
          </p:cNvSpPr>
          <p:nvPr>
            <p:ph type="title"/>
          </p:nvPr>
        </p:nvSpPr>
        <p:spPr>
          <a:xfrm>
            <a:off x="1371600" y="685800"/>
            <a:ext cx="9486900" cy="1371600"/>
          </a:xfrm>
        </p:spPr>
        <p:txBody>
          <a:bodyPr>
            <a:normAutofit/>
          </a:bodyPr>
          <a:lstStyle>
            <a:lvl1pPr algn="l">
              <a:defRPr sz="3200" cap="all"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5E7C8AE-B0F4-404F-BCAD-A14C18E50D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8AA9CAD-DAFB-4DE3-9C41-7FD03EA8D8DD}"/>
              </a:ext>
            </a:extLst>
          </p:cNvPr>
          <p:cNvSpPr>
            <a:spLocks noGrp="1"/>
          </p:cNvSpPr>
          <p:nvPr>
            <p:ph type="dt" sz="half" idx="10"/>
          </p:nvPr>
        </p:nvSpPr>
        <p:spPr/>
        <p:txBody>
          <a:bodyPr/>
          <a:lstStyle/>
          <a:p>
            <a:fld id="{201AF2CE-4F37-411C-A3EE-BBBE223265BF}" type="datetime1">
              <a:rPr lang="en-US" smtClean="0"/>
              <a:t>10/21/2022</a:t>
            </a:fld>
            <a:endParaRPr lang="en-US"/>
          </a:p>
        </p:txBody>
      </p:sp>
      <p:sp>
        <p:nvSpPr>
          <p:cNvPr id="5" name="Footer Placeholder 4">
            <a:extLst>
              <a:ext uri="{FF2B5EF4-FFF2-40B4-BE49-F238E27FC236}">
                <a16:creationId xmlns:a16="http://schemas.microsoft.com/office/drawing/2014/main" id="{8FCE3137-8136-46C5-AC2F-49E5F55E4C73}"/>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F1AB6EF-A0B1-4706-AE44-253A6B182D48}"/>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7211139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02F68-BF19-468D-B422-54B6D189FA58}"/>
              </a:ext>
            </a:extLst>
          </p:cNvPr>
          <p:cNvSpPr>
            <a:spLocks noGrp="1"/>
          </p:cNvSpPr>
          <p:nvPr>
            <p:ph type="title"/>
          </p:nvPr>
        </p:nvSpPr>
        <p:spPr>
          <a:xfrm>
            <a:off x="831850" y="1709738"/>
            <a:ext cx="10515600" cy="2774071"/>
          </a:xfrm>
        </p:spPr>
        <p:txBody>
          <a:bodyPr anchor="b">
            <a:normAutofit/>
          </a:bodyPr>
          <a:lstStyle>
            <a:lvl1pPr algn="ct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BCBF7D7-84D4-4A39-B44E-9B029EEB1FE8}"/>
              </a:ext>
            </a:extLst>
          </p:cNvPr>
          <p:cNvSpPr>
            <a:spLocks noGrp="1"/>
          </p:cNvSpPr>
          <p:nvPr>
            <p:ph type="body" idx="1"/>
          </p:nvPr>
        </p:nvSpPr>
        <p:spPr>
          <a:xfrm>
            <a:off x="831850" y="4641624"/>
            <a:ext cx="10515600" cy="1448026"/>
          </a:xfrm>
        </p:spPr>
        <p:txBody>
          <a:bodyPr/>
          <a:lstStyle>
            <a:lvl1pPr marL="0" indent="0" algn="ctr">
              <a:buNone/>
              <a:defRPr sz="2400" i="1">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9E29709-D243-41E8-89FA-62FA7AEB52E1}"/>
              </a:ext>
            </a:extLst>
          </p:cNvPr>
          <p:cNvSpPr>
            <a:spLocks noGrp="1"/>
          </p:cNvSpPr>
          <p:nvPr>
            <p:ph type="dt" sz="half" idx="10"/>
          </p:nvPr>
        </p:nvSpPr>
        <p:spPr/>
        <p:txBody>
          <a:bodyPr/>
          <a:lstStyle/>
          <a:p>
            <a:fld id="{C96083D4-708C-4BB5-B4FD-30CE9FA12FD5}" type="datetime1">
              <a:rPr lang="en-US" smtClean="0"/>
              <a:t>10/21/2022</a:t>
            </a:fld>
            <a:endParaRPr lang="en-US"/>
          </a:p>
        </p:txBody>
      </p:sp>
      <p:sp>
        <p:nvSpPr>
          <p:cNvPr id="5" name="Footer Placeholder 4">
            <a:extLst>
              <a:ext uri="{FF2B5EF4-FFF2-40B4-BE49-F238E27FC236}">
                <a16:creationId xmlns:a16="http://schemas.microsoft.com/office/drawing/2014/main" id="{5AAB99C0-DC2A-4133-A10D-D43A1E05BB1A}"/>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98122EFD-A17E-47F5-8AC9-EFD6D813DBE7}"/>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4013028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C668D-BFBE-4765-A294-8303931B57C9}"/>
              </a:ext>
            </a:extLst>
          </p:cNvPr>
          <p:cNvSpPr>
            <a:spLocks noGrp="1"/>
          </p:cNvSpPr>
          <p:nvPr>
            <p:ph type="title"/>
          </p:nvPr>
        </p:nvSpPr>
        <p:spPr>
          <a:xfrm>
            <a:off x="1346071" y="566278"/>
            <a:ext cx="9512429" cy="965458"/>
          </a:xfrm>
        </p:spPr>
        <p:txBody>
          <a:bodyPr/>
          <a:lstStyle>
            <a:lvl1pPr algn="ctr">
              <a:defRPr cap="all"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B3C212-F55F-4D0D-BFA7-F00A33CAA196}"/>
              </a:ext>
            </a:extLst>
          </p:cNvPr>
          <p:cNvSpPr>
            <a:spLocks noGrp="1"/>
          </p:cNvSpPr>
          <p:nvPr>
            <p:ph sz="half" idx="1"/>
          </p:nvPr>
        </p:nvSpPr>
        <p:spPr>
          <a:xfrm>
            <a:off x="909758" y="2057400"/>
            <a:ext cx="5031521"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154BDD7-2575-4E82-887D-DCAF9EB15924}"/>
              </a:ext>
            </a:extLst>
          </p:cNvPr>
          <p:cNvSpPr>
            <a:spLocks noGrp="1"/>
          </p:cNvSpPr>
          <p:nvPr>
            <p:ph sz="half" idx="2"/>
          </p:nvPr>
        </p:nvSpPr>
        <p:spPr>
          <a:xfrm>
            <a:off x="6265408" y="2057401"/>
            <a:ext cx="5016834" cy="41195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CAECC8-3C3A-4A5D-AB7A-1F99E5023D3F}"/>
              </a:ext>
            </a:extLst>
          </p:cNvPr>
          <p:cNvSpPr>
            <a:spLocks noGrp="1"/>
          </p:cNvSpPr>
          <p:nvPr>
            <p:ph type="dt" sz="half" idx="10"/>
          </p:nvPr>
        </p:nvSpPr>
        <p:spPr/>
        <p:txBody>
          <a:bodyPr/>
          <a:lstStyle/>
          <a:p>
            <a:fld id="{D0D239B2-65BC-4C2A-A62B-3EABFE9590E4}" type="datetime1">
              <a:rPr lang="en-US" smtClean="0"/>
              <a:t>10/21/2022</a:t>
            </a:fld>
            <a:endParaRPr lang="en-US"/>
          </a:p>
        </p:txBody>
      </p:sp>
      <p:sp>
        <p:nvSpPr>
          <p:cNvPr id="6" name="Footer Placeholder 5">
            <a:extLst>
              <a:ext uri="{FF2B5EF4-FFF2-40B4-BE49-F238E27FC236}">
                <a16:creationId xmlns:a16="http://schemas.microsoft.com/office/drawing/2014/main" id="{4447609B-ACA4-4323-9340-C7DB166D7A50}"/>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77409EA3-C5C7-4AC6-956A-DB9A3B4F314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5913030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0CDE0-7431-4F05-AA47-F10EB46C9608}"/>
              </a:ext>
            </a:extLst>
          </p:cNvPr>
          <p:cNvSpPr>
            <a:spLocks noGrp="1"/>
          </p:cNvSpPr>
          <p:nvPr>
            <p:ph type="title"/>
          </p:nvPr>
        </p:nvSpPr>
        <p:spPr>
          <a:xfrm>
            <a:off x="839788" y="365126"/>
            <a:ext cx="10276552" cy="1149350"/>
          </a:xfrm>
        </p:spPr>
        <p:txBody>
          <a:bodyPr>
            <a:normAutofit/>
          </a:bodyPr>
          <a:lstStyle>
            <a:lvl1pPr algn="ctr">
              <a:defRPr sz="3200" cap="all" spc="3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6D9FFA7-D3EA-4CB8-A471-94235AD62592}"/>
              </a:ext>
            </a:extLst>
          </p:cNvPr>
          <p:cNvSpPr>
            <a:spLocks noGrp="1"/>
          </p:cNvSpPr>
          <p:nvPr>
            <p:ph type="body" idx="1"/>
          </p:nvPr>
        </p:nvSpPr>
        <p:spPr>
          <a:xfrm>
            <a:off x="839788" y="1681163"/>
            <a:ext cx="5157787" cy="823912"/>
          </a:xfrm>
        </p:spPr>
        <p:txBody>
          <a:bodyPr anchor="b"/>
          <a:lstStyle>
            <a:lvl1pPr marL="0" indent="0">
              <a:buNone/>
              <a:defRPr sz="2400" b="1"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05360D2-88E8-43C8-92D1-67AB23BBE26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5C768F6-20A1-47A1-90FE-903135EEFD5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D555EC1-268F-4324-A003-3608AA0D84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55C8E4-FCB8-4E06-9C43-0ACD949A73D4}"/>
              </a:ext>
            </a:extLst>
          </p:cNvPr>
          <p:cNvSpPr>
            <a:spLocks noGrp="1"/>
          </p:cNvSpPr>
          <p:nvPr>
            <p:ph type="dt" sz="half" idx="10"/>
          </p:nvPr>
        </p:nvSpPr>
        <p:spPr/>
        <p:txBody>
          <a:bodyPr/>
          <a:lstStyle/>
          <a:p>
            <a:fld id="{85E05F5A-E4A3-476F-A89E-C2B73F2431E4}" type="datetime1">
              <a:rPr lang="en-US" smtClean="0"/>
              <a:t>10/21/2022</a:t>
            </a:fld>
            <a:endParaRPr lang="en-US"/>
          </a:p>
        </p:txBody>
      </p:sp>
      <p:sp>
        <p:nvSpPr>
          <p:cNvPr id="8" name="Footer Placeholder 7">
            <a:extLst>
              <a:ext uri="{FF2B5EF4-FFF2-40B4-BE49-F238E27FC236}">
                <a16:creationId xmlns:a16="http://schemas.microsoft.com/office/drawing/2014/main" id="{8B01C005-C973-4D82-942A-334F1D431A04}"/>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AAFB6186-6570-4DE8-8603-70B0A51DFE9C}"/>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78780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5ADD3-88C8-4B01-8CC6-808C0E416054}"/>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02634E6A-1390-4101-B78E-7592313407D7}"/>
              </a:ext>
            </a:extLst>
          </p:cNvPr>
          <p:cNvSpPr>
            <a:spLocks noGrp="1"/>
          </p:cNvSpPr>
          <p:nvPr>
            <p:ph type="dt" sz="half" idx="10"/>
          </p:nvPr>
        </p:nvSpPr>
        <p:spPr/>
        <p:txBody>
          <a:bodyPr/>
          <a:lstStyle/>
          <a:p>
            <a:fld id="{E3761515-4A26-4F31-9F61-5A10B1FABBFC}" type="datetime1">
              <a:rPr lang="en-US" smtClean="0"/>
              <a:t>10/21/2022</a:t>
            </a:fld>
            <a:endParaRPr lang="en-US"/>
          </a:p>
        </p:txBody>
      </p:sp>
      <p:sp>
        <p:nvSpPr>
          <p:cNvPr id="4" name="Footer Placeholder 3">
            <a:extLst>
              <a:ext uri="{FF2B5EF4-FFF2-40B4-BE49-F238E27FC236}">
                <a16:creationId xmlns:a16="http://schemas.microsoft.com/office/drawing/2014/main" id="{88BC7B90-4C99-4653-872A-3572A02DAE9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3B03516-4D31-49D2-9488-33C734A7A4F6}"/>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8234837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10D8488-CF25-431B-A87A-AAF141BD0BBB}"/>
              </a:ext>
            </a:extLst>
          </p:cNvPr>
          <p:cNvSpPr>
            <a:spLocks noGrp="1"/>
          </p:cNvSpPr>
          <p:nvPr>
            <p:ph type="dt" sz="half" idx="10"/>
          </p:nvPr>
        </p:nvSpPr>
        <p:spPr/>
        <p:txBody>
          <a:bodyPr/>
          <a:lstStyle/>
          <a:p>
            <a:fld id="{4A75DC65-7D1F-4BAB-9695-F7E734143E14}" type="datetime1">
              <a:rPr lang="en-US" smtClean="0"/>
              <a:t>10/21/2022</a:t>
            </a:fld>
            <a:endParaRPr lang="en-US"/>
          </a:p>
        </p:txBody>
      </p:sp>
      <p:sp>
        <p:nvSpPr>
          <p:cNvPr id="3" name="Footer Placeholder 2">
            <a:extLst>
              <a:ext uri="{FF2B5EF4-FFF2-40B4-BE49-F238E27FC236}">
                <a16:creationId xmlns:a16="http://schemas.microsoft.com/office/drawing/2014/main" id="{8A2F58E5-C92D-4C64-B867-0576B1EADD06}"/>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89216797-ABEC-4FE0-AFDE-36107B96710D}"/>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76988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8F2B0-990D-418E-9D10-2464E986692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6881131-AFFD-4339-9F30-D408B5105CB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A7C47F4-7968-4698-8BD3-A583099FAA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E12BC6F-3996-4B2B-B8F2-DD3A82CCF76B}"/>
              </a:ext>
            </a:extLst>
          </p:cNvPr>
          <p:cNvSpPr>
            <a:spLocks noGrp="1"/>
          </p:cNvSpPr>
          <p:nvPr>
            <p:ph type="dt" sz="half" idx="10"/>
          </p:nvPr>
        </p:nvSpPr>
        <p:spPr/>
        <p:txBody>
          <a:bodyPr/>
          <a:lstStyle/>
          <a:p>
            <a:fld id="{7E624077-BD55-4036-8E92-6558FDF3B653}" type="datetime1">
              <a:rPr lang="en-US" smtClean="0"/>
              <a:t>10/21/2022</a:t>
            </a:fld>
            <a:endParaRPr lang="en-US"/>
          </a:p>
        </p:txBody>
      </p:sp>
      <p:sp>
        <p:nvSpPr>
          <p:cNvPr id="6" name="Footer Placeholder 5">
            <a:extLst>
              <a:ext uri="{FF2B5EF4-FFF2-40B4-BE49-F238E27FC236}">
                <a16:creationId xmlns:a16="http://schemas.microsoft.com/office/drawing/2014/main" id="{EA832E66-581A-4CF2-A40A-4E24FAAC4AE4}"/>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E83B1C89-C625-4618-81A2-FB34E4DA071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2971526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1486F-443A-4F2D-AB1F-8B1F4C4DE7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3A21213-E7FB-406A-B8CD-735AAC7AD0D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4F41A03-500E-49F7-8D99-A1EAFE4D34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91523D-69E9-4EAE-A610-B3A237B75842}"/>
              </a:ext>
            </a:extLst>
          </p:cNvPr>
          <p:cNvSpPr>
            <a:spLocks noGrp="1"/>
          </p:cNvSpPr>
          <p:nvPr>
            <p:ph type="dt" sz="half" idx="10"/>
          </p:nvPr>
        </p:nvSpPr>
        <p:spPr/>
        <p:txBody>
          <a:bodyPr/>
          <a:lstStyle/>
          <a:p>
            <a:fld id="{804225F2-7107-4609-BCC2-77C63064A5E8}" type="datetime1">
              <a:rPr lang="en-US" smtClean="0"/>
              <a:t>10/21/2022</a:t>
            </a:fld>
            <a:endParaRPr lang="en-US"/>
          </a:p>
        </p:txBody>
      </p:sp>
      <p:sp>
        <p:nvSpPr>
          <p:cNvPr id="6" name="Footer Placeholder 5">
            <a:extLst>
              <a:ext uri="{FF2B5EF4-FFF2-40B4-BE49-F238E27FC236}">
                <a16:creationId xmlns:a16="http://schemas.microsoft.com/office/drawing/2014/main" id="{4EDB852F-4134-4AB5-BA87-483B1E1ADD2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5E34C5CB-918E-4A09-8222-D36E37B63C0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739717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2744C-12E6-455B-B646-2EA92DE0E9A2}"/>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7D71C4D-C062-4EEE-9A9A-31ADCC5C876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944DC97-C26E-407A-9E29-68C52D547BDA}"/>
              </a:ext>
            </a:extLst>
          </p:cNvPr>
          <p:cNvSpPr>
            <a:spLocks noGrp="1"/>
          </p:cNvSpPr>
          <p:nvPr>
            <p:ph type="dt" sz="half" idx="10"/>
          </p:nvPr>
        </p:nvSpPr>
        <p:spPr/>
        <p:txBody>
          <a:bodyPr/>
          <a:lstStyle/>
          <a:p>
            <a:fld id="{11789749-A4CD-447F-8298-2B7988C91CEA}" type="datetime1">
              <a:rPr lang="en-US" smtClean="0"/>
              <a:t>10/21/2022</a:t>
            </a:fld>
            <a:endParaRPr lang="en-US"/>
          </a:p>
        </p:txBody>
      </p:sp>
      <p:sp>
        <p:nvSpPr>
          <p:cNvPr id="5" name="Footer Placeholder 4">
            <a:extLst>
              <a:ext uri="{FF2B5EF4-FFF2-40B4-BE49-F238E27FC236}">
                <a16:creationId xmlns:a16="http://schemas.microsoft.com/office/drawing/2014/main" id="{E72E9353-B771-47FF-975E-72337414E0ED}"/>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1EA5A858-B8B2-4364-A7D0-B2E8FAE0ADD4}"/>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7810752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A6BABE-D80C-4F54-A03C-E1F9EBCA832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9285191-EF5B-48BE-AB5D-B7BA4C3D093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FA387A-1231-4FE3-8574-D4331A3432D2}"/>
              </a:ext>
            </a:extLst>
          </p:cNvPr>
          <p:cNvSpPr>
            <a:spLocks noGrp="1"/>
          </p:cNvSpPr>
          <p:nvPr>
            <p:ph type="dt" sz="half" idx="10"/>
          </p:nvPr>
        </p:nvSpPr>
        <p:spPr/>
        <p:txBody>
          <a:bodyPr/>
          <a:lstStyle/>
          <a:p>
            <a:fld id="{BA0444D3-C0BA-4587-A56C-581AB9F841BE}" type="datetime1">
              <a:rPr lang="en-US" smtClean="0"/>
              <a:t>10/21/2022</a:t>
            </a:fld>
            <a:endParaRPr lang="en-US"/>
          </a:p>
        </p:txBody>
      </p:sp>
      <p:sp>
        <p:nvSpPr>
          <p:cNvPr id="5" name="Footer Placeholder 4">
            <a:extLst>
              <a:ext uri="{FF2B5EF4-FFF2-40B4-BE49-F238E27FC236}">
                <a16:creationId xmlns:a16="http://schemas.microsoft.com/office/drawing/2014/main" id="{02F21559-4901-4AD3-ABE7-DF0235457312}"/>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D8F6C18E-B751-4E7B-9CD8-1BF44DAB80F4}"/>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2381816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3AA0686-7BAC-45C0-BA30-0D0CBCE5CE63}"/>
              </a:ext>
            </a:extLst>
          </p:cNvPr>
          <p:cNvSpPr>
            <a:spLocks noGrp="1"/>
          </p:cNvSpPr>
          <p:nvPr>
            <p:ph type="title"/>
          </p:nvPr>
        </p:nvSpPr>
        <p:spPr>
          <a:xfrm>
            <a:off x="1371600" y="685800"/>
            <a:ext cx="9486900" cy="1371600"/>
          </a:xfrm>
          <a:prstGeom prst="rect">
            <a:avLst/>
          </a:prstGeom>
        </p:spPr>
        <p:txBody>
          <a:bodyPr lIns="109728" tIns="109728" rIns="109728" bIns="91440" anchor="b"/>
          <a:lstStyle/>
          <a:p>
            <a:r>
              <a:rPr lang="en-US"/>
              <a:t>Click to edit Master title style</a:t>
            </a:r>
            <a:endParaRPr lang="en-US" dirty="0"/>
          </a:p>
        </p:txBody>
      </p:sp>
      <p:sp>
        <p:nvSpPr>
          <p:cNvPr id="3" name="Text Placeholder 2">
            <a:extLst>
              <a:ext uri="{FF2B5EF4-FFF2-40B4-BE49-F238E27FC236}">
                <a16:creationId xmlns:a16="http://schemas.microsoft.com/office/drawing/2014/main" id="{334202DE-82CD-407D-8C68-174B0CBB57F7}"/>
              </a:ext>
            </a:extLst>
          </p:cNvPr>
          <p:cNvSpPr>
            <a:spLocks noGrp="1"/>
          </p:cNvSpPr>
          <p:nvPr>
            <p:ph type="body" idx="1"/>
          </p:nvPr>
        </p:nvSpPr>
        <p:spPr>
          <a:xfrm>
            <a:off x="1371599" y="2254103"/>
            <a:ext cx="9486901" cy="3918098"/>
          </a:xfrm>
          <a:prstGeom prst="rect">
            <a:avLst/>
          </a:prstGeom>
        </p:spPr>
        <p:txBody>
          <a:bodyPr lIns="109728" tIns="109728" rIns="109728" bIns="9144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554AC9D-6E1B-46D3-959F-A068A1EDBDBA}"/>
              </a:ext>
            </a:extLst>
          </p:cNvPr>
          <p:cNvSpPr>
            <a:spLocks noGrp="1"/>
          </p:cNvSpPr>
          <p:nvPr>
            <p:ph type="dt" sz="half" idx="2"/>
          </p:nvPr>
        </p:nvSpPr>
        <p:spPr>
          <a:xfrm rot="5400000">
            <a:off x="9800022" y="3223751"/>
            <a:ext cx="4114801" cy="410501"/>
          </a:xfrm>
          <a:prstGeom prst="rect">
            <a:avLst/>
          </a:prstGeom>
        </p:spPr>
        <p:txBody>
          <a:bodyPr lIns="109728" tIns="109728" rIns="109728" bIns="91440" anchor="ctr"/>
          <a:lstStyle>
            <a:lvl1pPr algn="ctr">
              <a:defRPr sz="900" cap="all" spc="50" baseline="0">
                <a:solidFill>
                  <a:schemeClr val="tx2">
                    <a:lumMod val="75000"/>
                    <a:lumOff val="25000"/>
                  </a:schemeClr>
                </a:solidFill>
                <a:latin typeface="+mn-lt"/>
              </a:defRPr>
            </a:lvl1pPr>
          </a:lstStyle>
          <a:p>
            <a:fld id="{D3FE42E8-8B57-452D-A122-4DCE9AC771EF}" type="datetime1">
              <a:rPr lang="en-US" smtClean="0"/>
              <a:t>10/21/2022</a:t>
            </a:fld>
            <a:endParaRPr lang="en-US"/>
          </a:p>
        </p:txBody>
      </p:sp>
      <p:sp>
        <p:nvSpPr>
          <p:cNvPr id="5" name="Footer Placeholder 4">
            <a:extLst>
              <a:ext uri="{FF2B5EF4-FFF2-40B4-BE49-F238E27FC236}">
                <a16:creationId xmlns:a16="http://schemas.microsoft.com/office/drawing/2014/main" id="{A5FC0015-9EFB-40F8-BC00-AC2483D60905}"/>
              </a:ext>
            </a:extLst>
          </p:cNvPr>
          <p:cNvSpPr>
            <a:spLocks noGrp="1"/>
          </p:cNvSpPr>
          <p:nvPr>
            <p:ph type="ftr" sz="quarter" idx="3"/>
          </p:nvPr>
        </p:nvSpPr>
        <p:spPr>
          <a:xfrm rot="5400000">
            <a:off x="-1708136" y="3223750"/>
            <a:ext cx="4114800" cy="410501"/>
          </a:xfrm>
          <a:prstGeom prst="rect">
            <a:avLst/>
          </a:prstGeom>
        </p:spPr>
        <p:txBody>
          <a:bodyPr lIns="109728" tIns="109728" rIns="109728" bIns="91440" anchor="ctr"/>
          <a:lstStyle>
            <a:lvl1pPr algn="ctr">
              <a:defRPr sz="900" cap="none" spc="50" baseline="0">
                <a:solidFill>
                  <a:schemeClr val="tx2">
                    <a:lumMod val="75000"/>
                    <a:lumOff val="25000"/>
                  </a:schemeClr>
                </a:solidFill>
                <a:latin typeface="+mn-lt"/>
              </a:defRPr>
            </a:lvl1pPr>
          </a:lstStyle>
          <a:p>
            <a:r>
              <a:rPr lang="en-US" dirty="0"/>
              <a:t>Sample Footer Text</a:t>
            </a:r>
          </a:p>
        </p:txBody>
      </p:sp>
      <p:sp>
        <p:nvSpPr>
          <p:cNvPr id="6" name="Slide Number Placeholder 5">
            <a:extLst>
              <a:ext uri="{FF2B5EF4-FFF2-40B4-BE49-F238E27FC236}">
                <a16:creationId xmlns:a16="http://schemas.microsoft.com/office/drawing/2014/main" id="{E572C732-0E3E-49E0-A72E-D4C08CB4455A}"/>
              </a:ext>
            </a:extLst>
          </p:cNvPr>
          <p:cNvSpPr>
            <a:spLocks noGrp="1"/>
          </p:cNvSpPr>
          <p:nvPr>
            <p:ph type="sldNum" sz="quarter" idx="4"/>
          </p:nvPr>
        </p:nvSpPr>
        <p:spPr>
          <a:xfrm>
            <a:off x="11116340" y="6356350"/>
            <a:ext cx="871868" cy="365125"/>
          </a:xfrm>
          <a:prstGeom prst="rect">
            <a:avLst/>
          </a:prstGeom>
        </p:spPr>
        <p:txBody>
          <a:bodyPr lIns="109728" tIns="109728" rIns="109728" bIns="91440" anchor="ctr"/>
          <a:lstStyle>
            <a:lvl1pPr algn="r">
              <a:defRPr sz="900" spc="300">
                <a:solidFill>
                  <a:schemeClr val="tx2">
                    <a:lumMod val="75000"/>
                    <a:lumOff val="25000"/>
                  </a:schemeClr>
                </a:solidFill>
                <a:latin typeface="+mn-lt"/>
              </a:defRPr>
            </a:lvl1pPr>
          </a:lstStyle>
          <a:p>
            <a:fld id="{F8E28480-1C08-4458-AD97-0283E6FFD09D}" type="slidenum">
              <a:rPr lang="en-US" smtClean="0"/>
              <a:pPr/>
              <a:t>‹#›</a:t>
            </a:fld>
            <a:endParaRPr lang="en-US"/>
          </a:p>
        </p:txBody>
      </p:sp>
    </p:spTree>
    <p:extLst>
      <p:ext uri="{BB962C8B-B14F-4D97-AF65-F5344CB8AC3E}">
        <p14:creationId xmlns:p14="http://schemas.microsoft.com/office/powerpoint/2010/main" val="321277445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ct val="105000"/>
        </a:lnSpc>
        <a:spcBef>
          <a:spcPct val="0"/>
        </a:spcBef>
        <a:buNone/>
        <a:defRPr sz="3600" b="1" kern="1200" spc="90">
          <a:solidFill>
            <a:schemeClr val="tx2"/>
          </a:solidFill>
          <a:latin typeface="+mj-lt"/>
          <a:ea typeface="+mj-ea"/>
          <a:cs typeface="+mj-cs"/>
        </a:defRPr>
      </a:lvl1pPr>
    </p:titleStyle>
    <p:bodyStyle>
      <a:lvl1pPr marL="228600" indent="-228600" algn="l" defTabSz="914400" rtl="0" eaLnBrk="1" latinLnBrk="0" hangingPunct="1">
        <a:lnSpc>
          <a:spcPct val="112000"/>
        </a:lnSpc>
        <a:spcBef>
          <a:spcPts val="1000"/>
        </a:spcBef>
        <a:buSzPct val="70000"/>
        <a:buFont typeface="Arial" panose="020B0604020202020204" pitchFamily="34" charset="0"/>
        <a:buChar char="•"/>
        <a:defRPr sz="2400" kern="1200" spc="50">
          <a:solidFill>
            <a:schemeClr val="tx2"/>
          </a:solidFill>
          <a:latin typeface="+mj-lt"/>
          <a:ea typeface="+mn-ea"/>
          <a:cs typeface="+mn-cs"/>
        </a:defRPr>
      </a:lvl1pPr>
      <a:lvl2pPr marL="685800" indent="-228600" algn="l" defTabSz="914400" rtl="0" eaLnBrk="1" latinLnBrk="0" hangingPunct="1">
        <a:lnSpc>
          <a:spcPct val="112000"/>
        </a:lnSpc>
        <a:spcBef>
          <a:spcPts val="500"/>
        </a:spcBef>
        <a:buSzPct val="70000"/>
        <a:buFont typeface="Arial" panose="020B0604020202020204" pitchFamily="34" charset="0"/>
        <a:buChar char="•"/>
        <a:defRPr sz="2000" kern="1200" spc="50">
          <a:solidFill>
            <a:schemeClr val="tx2"/>
          </a:solidFill>
          <a:latin typeface="+mj-lt"/>
          <a:ea typeface="+mn-ea"/>
          <a:cs typeface="+mn-cs"/>
        </a:defRPr>
      </a:lvl2pPr>
      <a:lvl3pPr marL="1143000" indent="-228600" algn="l" defTabSz="914400" rtl="0" eaLnBrk="1" latinLnBrk="0" hangingPunct="1">
        <a:lnSpc>
          <a:spcPct val="112000"/>
        </a:lnSpc>
        <a:spcBef>
          <a:spcPts val="500"/>
        </a:spcBef>
        <a:buSzPct val="70000"/>
        <a:buFont typeface="Arial" panose="020B0604020202020204" pitchFamily="34" charset="0"/>
        <a:buChar char="•"/>
        <a:defRPr sz="1800" kern="1200" spc="50">
          <a:solidFill>
            <a:schemeClr val="tx2"/>
          </a:solidFill>
          <a:latin typeface="+mj-lt"/>
          <a:ea typeface="+mn-ea"/>
          <a:cs typeface="+mn-cs"/>
        </a:defRPr>
      </a:lvl3pPr>
      <a:lvl4pPr marL="1600200" indent="-228600" algn="l" defTabSz="914400" rtl="0" eaLnBrk="1" latinLnBrk="0" hangingPunct="1">
        <a:lnSpc>
          <a:spcPct val="112000"/>
        </a:lnSpc>
        <a:spcBef>
          <a:spcPts val="500"/>
        </a:spcBef>
        <a:buSzPct val="70000"/>
        <a:buFont typeface="Arial" panose="020B0604020202020204" pitchFamily="34" charset="0"/>
        <a:buChar char="•"/>
        <a:defRPr sz="1600" kern="1200" spc="50">
          <a:solidFill>
            <a:schemeClr val="tx2"/>
          </a:solidFill>
          <a:latin typeface="+mj-lt"/>
          <a:ea typeface="+mn-ea"/>
          <a:cs typeface="+mn-cs"/>
        </a:defRPr>
      </a:lvl4pPr>
      <a:lvl5pPr marL="2057400" indent="-228600" algn="l" defTabSz="914400" rtl="0" eaLnBrk="1" latinLnBrk="0" hangingPunct="1">
        <a:lnSpc>
          <a:spcPct val="112000"/>
        </a:lnSpc>
        <a:spcBef>
          <a:spcPts val="500"/>
        </a:spcBef>
        <a:buSzPct val="70000"/>
        <a:buFont typeface="Arial" panose="020B0604020202020204" pitchFamily="34" charset="0"/>
        <a:buChar char="•"/>
        <a:defRPr sz="1600" kern="1200" spc="50">
          <a:solidFill>
            <a:schemeClr val="tx2"/>
          </a:solidFill>
          <a:latin typeface="+mj-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pos="4272">
          <p15:clr>
            <a:srgbClr val="F26B43"/>
          </p15:clr>
        </p15:guide>
        <p15:guide id="4" pos="3408">
          <p15:clr>
            <a:srgbClr val="F26B43"/>
          </p15:clr>
        </p15:guide>
        <p15:guide id="5" orient="horz" pos="432">
          <p15:clr>
            <a:srgbClr val="F26B43"/>
          </p15:clr>
        </p15:guide>
        <p15:guide id="6" pos="3000">
          <p15:clr>
            <a:srgbClr val="F26B43"/>
          </p15:clr>
        </p15:guide>
        <p15:guide id="7" pos="2568">
          <p15:clr>
            <a:srgbClr val="F26B43"/>
          </p15:clr>
        </p15:guide>
        <p15:guide id="8" pos="2136">
          <p15:clr>
            <a:srgbClr val="F26B43"/>
          </p15:clr>
        </p15:guide>
        <p15:guide id="9" pos="432">
          <p15:clr>
            <a:srgbClr val="F26B43"/>
          </p15:clr>
        </p15:guide>
        <p15:guide id="10" pos="864">
          <p15:clr>
            <a:srgbClr val="F26B43"/>
          </p15:clr>
        </p15:guide>
        <p15:guide id="11" pos="1296">
          <p15:clr>
            <a:srgbClr val="F26B43"/>
          </p15:clr>
        </p15:guide>
        <p15:guide id="12" pos="1728">
          <p15:clr>
            <a:srgbClr val="F26B43"/>
          </p15:clr>
        </p15:guide>
        <p15:guide id="13" pos="7248">
          <p15:clr>
            <a:srgbClr val="F26B43"/>
          </p15:clr>
        </p15:guide>
        <p15:guide id="14" pos="6840">
          <p15:clr>
            <a:srgbClr val="F26B43"/>
          </p15:clr>
        </p15:guide>
        <p15:guide id="15" pos="6408">
          <p15:clr>
            <a:srgbClr val="F26B43"/>
          </p15:clr>
        </p15:guide>
        <p15:guide id="16" pos="6000">
          <p15:clr>
            <a:srgbClr val="F26B43"/>
          </p15:clr>
        </p15:guide>
        <p15:guide id="17" pos="5568">
          <p15:clr>
            <a:srgbClr val="F26B43"/>
          </p15:clr>
        </p15:guide>
        <p15:guide id="18" pos="5136">
          <p15:clr>
            <a:srgbClr val="F26B43"/>
          </p15:clr>
        </p15:guide>
        <p15:guide id="19" pos="4704">
          <p15:clr>
            <a:srgbClr val="F26B43"/>
          </p15:clr>
        </p15:guide>
        <p15:guide id="20" orient="horz" pos="3888">
          <p15:clr>
            <a:srgbClr val="F26B43"/>
          </p15:clr>
        </p15:guide>
        <p15:guide id="21" orient="horz" pos="3456">
          <p15:clr>
            <a:srgbClr val="F26B43"/>
          </p15:clr>
        </p15:guide>
        <p15:guide id="22" orient="horz" pos="864">
          <p15:clr>
            <a:srgbClr val="F26B43"/>
          </p15:clr>
        </p15:guide>
        <p15:guide id="23" orient="horz" pos="1296">
          <p15:clr>
            <a:srgbClr val="F26B43"/>
          </p15:clr>
        </p15:guide>
        <p15:guide id="24" orient="horz" pos="1728">
          <p15:clr>
            <a:srgbClr val="F26B43"/>
          </p15:clr>
        </p15:guide>
        <p15:guide id="25" orient="horz" pos="3024">
          <p15:clr>
            <a:srgbClr val="F26B43"/>
          </p15:clr>
        </p15:guide>
        <p15:guide id="26" orient="horz" pos="2592">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F642132-805A-497E-9C84-8D6774339C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1E7F1DA-407F-41FD-AC0F-D9CAD11876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81800" y="685800"/>
            <a:ext cx="4724400" cy="54864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6956395" y="788699"/>
            <a:ext cx="4375211" cy="4999317"/>
          </a:xfrm>
        </p:spPr>
        <p:txBody>
          <a:bodyPr>
            <a:noAutofit/>
          </a:bodyPr>
          <a:lstStyle/>
          <a:p>
            <a:r>
              <a:rPr lang="en-US" sz="1800" b="0" i="1" dirty="0">
                <a:solidFill>
                  <a:schemeClr val="bg2"/>
                </a:solidFill>
              </a:rPr>
              <a:t>How do students use technology to collaborate at UWTSD?</a:t>
            </a:r>
            <a:br>
              <a:rPr lang="en-US" sz="1800" dirty="0">
                <a:solidFill>
                  <a:schemeClr val="bg2"/>
                </a:solidFill>
              </a:rPr>
            </a:br>
            <a:br>
              <a:rPr lang="en-US" sz="1800" dirty="0">
                <a:solidFill>
                  <a:schemeClr val="bg2"/>
                </a:solidFill>
              </a:rPr>
            </a:br>
            <a:br>
              <a:rPr lang="en-US" sz="1800" dirty="0">
                <a:solidFill>
                  <a:schemeClr val="bg2"/>
                </a:solidFill>
              </a:rPr>
            </a:br>
            <a:r>
              <a:rPr lang="en-US" sz="1800" dirty="0">
                <a:solidFill>
                  <a:schemeClr val="bg2"/>
                </a:solidFill>
              </a:rPr>
              <a:t>Laura </a:t>
            </a:r>
            <a:r>
              <a:rPr lang="en-US" sz="1800">
                <a:solidFill>
                  <a:schemeClr val="bg2"/>
                </a:solidFill>
              </a:rPr>
              <a:t>Pajuelo Pintado</a:t>
            </a:r>
            <a:br>
              <a:rPr lang="en-US" sz="1800">
                <a:solidFill>
                  <a:schemeClr val="bg2"/>
                </a:solidFill>
              </a:rPr>
            </a:br>
            <a:br>
              <a:rPr lang="en-US" sz="1800">
                <a:solidFill>
                  <a:schemeClr val="bg2"/>
                </a:solidFill>
              </a:rPr>
            </a:br>
            <a:r>
              <a:rPr lang="en-US" sz="1800">
                <a:solidFill>
                  <a:schemeClr val="bg2"/>
                </a:solidFill>
              </a:rPr>
              <a:t>2217110</a:t>
            </a:r>
            <a:br>
              <a:rPr lang="en-US" sz="1800" dirty="0">
                <a:solidFill>
                  <a:schemeClr val="bg2"/>
                </a:solidFill>
              </a:rPr>
            </a:br>
            <a:br>
              <a:rPr lang="en-US" sz="1800" dirty="0">
                <a:solidFill>
                  <a:schemeClr val="bg2"/>
                </a:solidFill>
              </a:rPr>
            </a:br>
            <a:r>
              <a:rPr lang="en-US" sz="1800" dirty="0">
                <a:solidFill>
                  <a:schemeClr val="bg2"/>
                </a:solidFill>
              </a:rPr>
              <a:t>LCHS4002</a:t>
            </a:r>
            <a:br>
              <a:rPr lang="en-US" sz="1800" dirty="0">
                <a:solidFill>
                  <a:schemeClr val="bg2"/>
                </a:solidFill>
              </a:rPr>
            </a:br>
            <a:r>
              <a:rPr lang="en-US" sz="1800" dirty="0">
                <a:solidFill>
                  <a:schemeClr val="bg2"/>
                </a:solidFill>
              </a:rPr>
              <a:t>Digital skills and research methods</a:t>
            </a:r>
            <a:br>
              <a:rPr lang="en-US" sz="1800" dirty="0">
                <a:solidFill>
                  <a:schemeClr val="bg2"/>
                </a:solidFill>
              </a:rPr>
            </a:br>
            <a:br>
              <a:rPr lang="en-US" sz="1800" dirty="0">
                <a:solidFill>
                  <a:schemeClr val="bg2"/>
                </a:solidFill>
              </a:rPr>
            </a:br>
            <a:endParaRPr lang="en-US" sz="1800" dirty="0">
              <a:solidFill>
                <a:schemeClr val="bg2"/>
              </a:solidFill>
            </a:endParaRPr>
          </a:p>
        </p:txBody>
      </p:sp>
      <p:pic>
        <p:nvPicPr>
          <p:cNvPr id="3" name="Picture 2">
            <a:extLst>
              <a:ext uri="{FF2B5EF4-FFF2-40B4-BE49-F238E27FC236}">
                <a16:creationId xmlns:a16="http://schemas.microsoft.com/office/drawing/2014/main" id="{D4E4D3F2-AE9D-22E5-2264-215168EDBC0C}"/>
              </a:ext>
            </a:extLst>
          </p:cNvPr>
          <p:cNvPicPr>
            <a:picLocks noChangeAspect="1"/>
          </p:cNvPicPr>
          <p:nvPr/>
        </p:nvPicPr>
        <p:blipFill rotWithShape="1">
          <a:blip r:embed="rId2"/>
          <a:srcRect r="15" b="9802"/>
          <a:stretch/>
        </p:blipFill>
        <p:spPr>
          <a:xfrm>
            <a:off x="1" y="10"/>
            <a:ext cx="6096000" cy="6857990"/>
          </a:xfrm>
          <a:prstGeom prst="rect">
            <a:avLst/>
          </a:prstGeom>
        </p:spPr>
      </p:pic>
    </p:spTree>
    <p:extLst>
      <p:ext uri="{BB962C8B-B14F-4D97-AF65-F5344CB8AC3E}">
        <p14:creationId xmlns:p14="http://schemas.microsoft.com/office/powerpoint/2010/main" val="6167569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CD538B8-489B-407A-A760-436DB4C56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4076700" cy="54864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1371600" y="1371600"/>
            <a:ext cx="2705100" cy="4114800"/>
          </a:xfrm>
        </p:spPr>
        <p:txBody>
          <a:bodyPr anchor="ctr">
            <a:normAutofit/>
          </a:bodyPr>
          <a:lstStyle/>
          <a:p>
            <a:pPr algn="ctr"/>
            <a:r>
              <a:rPr lang="en-US" sz="2200">
                <a:solidFill>
                  <a:schemeClr val="bg2"/>
                </a:solidFill>
              </a:rPr>
              <a:t>Introduction</a:t>
            </a:r>
          </a:p>
        </p:txBody>
      </p:sp>
      <p:graphicFrame>
        <p:nvGraphicFramePr>
          <p:cNvPr id="6" name="Content Placeholder">
            <a:extLst>
              <a:ext uri="{FF2B5EF4-FFF2-40B4-BE49-F238E27FC236}">
                <a16:creationId xmlns:a16="http://schemas.microsoft.com/office/drawing/2014/main" id="{C5B53A58-65A7-14DB-4014-8685C5EF135B}"/>
              </a:ext>
            </a:extLst>
          </p:cNvPr>
          <p:cNvGraphicFramePr>
            <a:graphicFrameLocks noGrp="1"/>
          </p:cNvGraphicFramePr>
          <p:nvPr>
            <p:ph idx="1"/>
            <p:extLst>
              <p:ext uri="{D42A27DB-BD31-4B8C-83A1-F6EECF244321}">
                <p14:modId xmlns:p14="http://schemas.microsoft.com/office/powerpoint/2010/main" val="387807039"/>
              </p:ext>
            </p:extLst>
          </p:nvPr>
        </p:nvGraphicFramePr>
        <p:xfrm>
          <a:off x="5410199" y="685799"/>
          <a:ext cx="6300537" cy="56187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085419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CD538B8-489B-407A-A760-436DB4C56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4076700" cy="54864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1371600" y="1371600"/>
            <a:ext cx="2705100" cy="4114800"/>
          </a:xfrm>
        </p:spPr>
        <p:txBody>
          <a:bodyPr anchor="ctr">
            <a:normAutofit/>
          </a:bodyPr>
          <a:lstStyle/>
          <a:p>
            <a:pPr algn="ctr"/>
            <a:r>
              <a:rPr lang="en-US" sz="3000" dirty="0">
                <a:solidFill>
                  <a:schemeClr val="bg2"/>
                </a:solidFill>
              </a:rPr>
              <a:t>Existing Research</a:t>
            </a:r>
          </a:p>
        </p:txBody>
      </p:sp>
      <p:sp>
        <p:nvSpPr>
          <p:cNvPr id="4" name="Content Placeholder 3">
            <a:extLst>
              <a:ext uri="{FF2B5EF4-FFF2-40B4-BE49-F238E27FC236}">
                <a16:creationId xmlns:a16="http://schemas.microsoft.com/office/drawing/2014/main" id="{005C0591-A9D8-EF0C-1156-CBFB737037D4}"/>
              </a:ext>
            </a:extLst>
          </p:cNvPr>
          <p:cNvSpPr>
            <a:spLocks noGrp="1"/>
          </p:cNvSpPr>
          <p:nvPr>
            <p:ph idx="1"/>
          </p:nvPr>
        </p:nvSpPr>
        <p:spPr>
          <a:xfrm>
            <a:off x="5448300" y="685800"/>
            <a:ext cx="6198268" cy="5486400"/>
          </a:xfrm>
        </p:spPr>
        <p:txBody>
          <a:bodyPr/>
          <a:lstStyle/>
          <a:p>
            <a:pPr marL="342900" marR="0" lvl="0" indent="-342900" algn="just">
              <a:lnSpc>
                <a:spcPct val="150000"/>
              </a:lnSpc>
              <a:spcBef>
                <a:spcPts val="0"/>
              </a:spcBef>
              <a:spcAft>
                <a:spcPts val="0"/>
              </a:spcAft>
              <a:buFont typeface="Symbol" panose="05050102010706020507" pitchFamily="18" charset="2"/>
              <a:buChar char=""/>
            </a:pPr>
            <a:r>
              <a:rPr lang="en-GB" sz="1600" dirty="0">
                <a:effectLst/>
                <a:latin typeface="Arial" panose="020B0604020202020204" pitchFamily="34" charset="0"/>
                <a:ea typeface="Calibri" panose="020F0502020204030204" pitchFamily="34" charset="0"/>
                <a:cs typeface="Arial" panose="020B0604020202020204" pitchFamily="34" charset="0"/>
              </a:rPr>
              <a:t>Personalized online collaboration solutions are highly requested for instructional purposes, according to </a:t>
            </a:r>
            <a:r>
              <a:rPr lang="en-GB" sz="1600" dirty="0" err="1">
                <a:effectLst/>
                <a:latin typeface="Arial" panose="020B0604020202020204" pitchFamily="34" charset="0"/>
                <a:ea typeface="Calibri" panose="020F0502020204030204" pitchFamily="34" charset="0"/>
                <a:cs typeface="Arial" panose="020B0604020202020204" pitchFamily="34" charset="0"/>
              </a:rPr>
              <a:t>Tarun</a:t>
            </a:r>
            <a:r>
              <a:rPr lang="en-GB" sz="1600" dirty="0">
                <a:effectLst/>
                <a:latin typeface="Arial" panose="020B0604020202020204" pitchFamily="34" charset="0"/>
                <a:ea typeface="Calibri" panose="020F0502020204030204" pitchFamily="34" charset="0"/>
                <a:cs typeface="Arial" panose="020B0604020202020204" pitchFamily="34" charset="0"/>
              </a:rPr>
              <a:t> (2019). The courses and school year that students are in also have a big impact on their opinions. Due to issues with the interface design, the customised online collaboration tool performs poorly (</a:t>
            </a:r>
            <a:r>
              <a:rPr lang="en-GB" sz="1600" dirty="0" err="1">
                <a:effectLst/>
                <a:latin typeface="Arial" panose="020B0604020202020204" pitchFamily="34" charset="0"/>
                <a:ea typeface="Calibri" panose="020F0502020204030204" pitchFamily="34" charset="0"/>
                <a:cs typeface="Arial" panose="020B0604020202020204" pitchFamily="34" charset="0"/>
              </a:rPr>
              <a:t>Tarun</a:t>
            </a:r>
            <a:r>
              <a:rPr lang="en-GB" sz="1600" dirty="0">
                <a:effectLst/>
                <a:latin typeface="Arial" panose="020B0604020202020204" pitchFamily="34" charset="0"/>
                <a:ea typeface="Calibri" panose="020F0502020204030204" pitchFamily="34" charset="0"/>
                <a:cs typeface="Arial" panose="020B0604020202020204" pitchFamily="34" charset="0"/>
              </a:rPr>
              <a:t>, 2019).</a:t>
            </a:r>
          </a:p>
          <a:p>
            <a:pPr marL="342900" marR="0" lvl="0" indent="-342900" algn="just">
              <a:lnSpc>
                <a:spcPct val="150000"/>
              </a:lnSpc>
              <a:spcBef>
                <a:spcPts val="0"/>
              </a:spcBef>
              <a:spcAft>
                <a:spcPts val="0"/>
              </a:spcAft>
              <a:buFont typeface="Symbol" panose="05050102010706020507" pitchFamily="18" charset="2"/>
              <a:buChar char=""/>
            </a:pPr>
            <a:endParaRPr lang="en-US" sz="1600" dirty="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1600" dirty="0">
                <a:effectLst/>
                <a:latin typeface="Arial" panose="020B0604020202020204" pitchFamily="34" charset="0"/>
                <a:ea typeface="Calibri" panose="020F0502020204030204" pitchFamily="34" charset="0"/>
                <a:cs typeface="Arial" panose="020B0604020202020204" pitchFamily="34" charset="0"/>
              </a:rPr>
              <a:t>The customised online tool has a high completion rate compared to conventional online collaboration strategies (</a:t>
            </a:r>
            <a:r>
              <a:rPr lang="en-GB" sz="1600" dirty="0" err="1">
                <a:effectLst/>
                <a:latin typeface="Arial" panose="020B0604020202020204" pitchFamily="34" charset="0"/>
                <a:ea typeface="Calibri" panose="020F0502020204030204" pitchFamily="34" charset="0"/>
                <a:cs typeface="Arial" panose="020B0604020202020204" pitchFamily="34" charset="0"/>
              </a:rPr>
              <a:t>Tarun</a:t>
            </a:r>
            <a:r>
              <a:rPr lang="en-GB" sz="1600" dirty="0">
                <a:effectLst/>
                <a:latin typeface="Arial" panose="020B0604020202020204" pitchFamily="34" charset="0"/>
                <a:ea typeface="Calibri" panose="020F0502020204030204" pitchFamily="34" charset="0"/>
                <a:cs typeface="Arial" panose="020B0604020202020204" pitchFamily="34" charset="0"/>
              </a:rPr>
              <a:t>, 2019).</a:t>
            </a:r>
          </a:p>
          <a:p>
            <a:pPr marL="342900" marR="0" lvl="0" indent="-342900" algn="just">
              <a:lnSpc>
                <a:spcPct val="150000"/>
              </a:lnSpc>
              <a:spcBef>
                <a:spcPts val="0"/>
              </a:spcBef>
              <a:spcAft>
                <a:spcPts val="0"/>
              </a:spcAft>
              <a:buFont typeface="Symbol" panose="05050102010706020507" pitchFamily="18" charset="2"/>
              <a:buChar char=""/>
            </a:pPr>
            <a:endParaRPr lang="en-US" sz="1600" dirty="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1600" dirty="0">
                <a:effectLst/>
                <a:latin typeface="Arial" panose="020B0604020202020204" pitchFamily="34" charset="0"/>
                <a:ea typeface="Calibri" panose="020F0502020204030204" pitchFamily="34" charset="0"/>
                <a:cs typeface="Arial" panose="020B0604020202020204" pitchFamily="34" charset="0"/>
              </a:rPr>
              <a:t>In his article, Moore (2018) addresses the technology underlying Critical Friends Groups (CFGs), the features of these platforms that promote collaboration, and the lessons learned from CFGs.</a:t>
            </a:r>
            <a:endParaRPr lang="en-US" sz="1600" dirty="0">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8272491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CD538B8-489B-407A-A760-436DB4C56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4076700" cy="54864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1371600" y="1371600"/>
            <a:ext cx="2705100" cy="4114800"/>
          </a:xfrm>
        </p:spPr>
        <p:txBody>
          <a:bodyPr anchor="ctr">
            <a:normAutofit/>
          </a:bodyPr>
          <a:lstStyle/>
          <a:p>
            <a:pPr algn="ctr"/>
            <a:r>
              <a:rPr lang="en-US" sz="3000" dirty="0">
                <a:solidFill>
                  <a:schemeClr val="bg2"/>
                </a:solidFill>
              </a:rPr>
              <a:t>Existing Research</a:t>
            </a:r>
          </a:p>
        </p:txBody>
      </p:sp>
      <p:sp>
        <p:nvSpPr>
          <p:cNvPr id="4" name="Content Placeholder 3">
            <a:extLst>
              <a:ext uri="{FF2B5EF4-FFF2-40B4-BE49-F238E27FC236}">
                <a16:creationId xmlns:a16="http://schemas.microsoft.com/office/drawing/2014/main" id="{005C0591-A9D8-EF0C-1156-CBFB737037D4}"/>
              </a:ext>
            </a:extLst>
          </p:cNvPr>
          <p:cNvSpPr>
            <a:spLocks noGrp="1"/>
          </p:cNvSpPr>
          <p:nvPr>
            <p:ph idx="1"/>
          </p:nvPr>
        </p:nvSpPr>
        <p:spPr>
          <a:xfrm>
            <a:off x="5448300" y="685800"/>
            <a:ext cx="6198268" cy="5486400"/>
          </a:xfrm>
        </p:spPr>
        <p:txBody>
          <a:bodyPr/>
          <a:lstStyle/>
          <a:p>
            <a:pPr marL="342900" marR="0" lvl="0" indent="-342900" algn="just">
              <a:lnSpc>
                <a:spcPct val="150000"/>
              </a:lnSpc>
              <a:spcBef>
                <a:spcPts val="0"/>
              </a:spcBef>
              <a:spcAft>
                <a:spcPts val="0"/>
              </a:spcAft>
              <a:buFont typeface="Symbol" panose="05050102010706020507" pitchFamily="18" charset="2"/>
              <a:buChar char=""/>
            </a:pPr>
            <a:r>
              <a:rPr lang="en-US" sz="1600" dirty="0">
                <a:effectLst/>
                <a:latin typeface="Arial" panose="020B0604020202020204" pitchFamily="34" charset="0"/>
                <a:ea typeface="Calibri" panose="020F0502020204030204" pitchFamily="34" charset="0"/>
                <a:cs typeface="Arial" panose="020B0604020202020204" pitchFamily="34" charset="0"/>
              </a:rPr>
              <a:t>A community of educators interested in pursuing a shared objective has been formed as a result of Moore's (2018) research, which was a significant experiment.</a:t>
            </a:r>
          </a:p>
          <a:p>
            <a:pPr marL="342900" marR="0" lvl="0" indent="-342900" algn="just">
              <a:lnSpc>
                <a:spcPct val="150000"/>
              </a:lnSpc>
              <a:spcBef>
                <a:spcPts val="0"/>
              </a:spcBef>
              <a:spcAft>
                <a:spcPts val="0"/>
              </a:spcAft>
              <a:buFont typeface="Symbol" panose="05050102010706020507" pitchFamily="18" charset="2"/>
              <a:buChar char=""/>
            </a:pPr>
            <a:endParaRPr lang="en-US" sz="1600" dirty="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US" sz="1600" dirty="0">
                <a:effectLst/>
                <a:latin typeface="Arial" panose="020B0604020202020204" pitchFamily="34" charset="0"/>
                <a:ea typeface="Calibri" panose="020F0502020204030204" pitchFamily="34" charset="0"/>
                <a:cs typeface="Arial" panose="020B0604020202020204" pitchFamily="34" charset="0"/>
              </a:rPr>
              <a:t>For instance, Bergdahl, Nouri and </a:t>
            </a:r>
            <a:r>
              <a:rPr lang="en-US" sz="1600" dirty="0" err="1">
                <a:effectLst/>
                <a:latin typeface="Arial" panose="020B0604020202020204" pitchFamily="34" charset="0"/>
                <a:ea typeface="Calibri" panose="020F0502020204030204" pitchFamily="34" charset="0"/>
                <a:cs typeface="Arial" panose="020B0604020202020204" pitchFamily="34" charset="0"/>
              </a:rPr>
              <a:t>Fors</a:t>
            </a:r>
            <a:r>
              <a:rPr lang="en-US" sz="1600" dirty="0">
                <a:effectLst/>
                <a:latin typeface="Arial" panose="020B0604020202020204" pitchFamily="34" charset="0"/>
                <a:ea typeface="Calibri" panose="020F0502020204030204" pitchFamily="34" charset="0"/>
                <a:cs typeface="Arial" panose="020B0604020202020204" pitchFamily="34" charset="0"/>
              </a:rPr>
              <a:t> (2020) proposed that students' participation in technology-enhanced learning differs depending on their level of general involvement (TEL).</a:t>
            </a:r>
          </a:p>
          <a:p>
            <a:pPr marL="342900" marR="0" lvl="0" indent="-342900" algn="just">
              <a:lnSpc>
                <a:spcPct val="150000"/>
              </a:lnSpc>
              <a:spcBef>
                <a:spcPts val="0"/>
              </a:spcBef>
              <a:spcAft>
                <a:spcPts val="0"/>
              </a:spcAft>
              <a:buFont typeface="Symbol" panose="05050102010706020507" pitchFamily="18" charset="2"/>
              <a:buChar char=""/>
            </a:pPr>
            <a:endParaRPr lang="en-US" sz="1600" dirty="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US" sz="1600" dirty="0">
                <a:effectLst/>
                <a:latin typeface="Arial" panose="020B0604020202020204" pitchFamily="34" charset="0"/>
                <a:ea typeface="Calibri" panose="020F0502020204030204" pitchFamily="34" charset="0"/>
                <a:cs typeface="Arial" panose="020B0604020202020204" pitchFamily="34" charset="0"/>
              </a:rPr>
              <a:t>However, there was no correlation between proficiency with digital technology and a decline in interest in TEL. In order to improve the environment for TEL enrolment, universities should invest resources in increasing student digital competency (Bergdahl et al., 2020).</a:t>
            </a:r>
          </a:p>
          <a:p>
            <a:pPr marL="342900" marR="0" lvl="0" indent="-342900" algn="just">
              <a:lnSpc>
                <a:spcPct val="150000"/>
              </a:lnSpc>
              <a:spcBef>
                <a:spcPts val="0"/>
              </a:spcBef>
              <a:spcAft>
                <a:spcPts val="0"/>
              </a:spcAft>
              <a:buFont typeface="Symbol" panose="05050102010706020507" pitchFamily="18" charset="2"/>
              <a:buChar char=""/>
            </a:pPr>
            <a:endParaRPr lang="en-US" sz="1600" dirty="0">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495042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BBC959F-CAB6-4E23-81DE-E0BBF2B7E0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A94DEED-5E0F-4E41-A445-58C14864C3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767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685800" y="1371600"/>
            <a:ext cx="2742028" cy="4114800"/>
          </a:xfrm>
        </p:spPr>
        <p:txBody>
          <a:bodyPr anchor="ctr">
            <a:normAutofit/>
          </a:bodyPr>
          <a:lstStyle/>
          <a:p>
            <a:pPr algn="ctr"/>
            <a:r>
              <a:rPr lang="en-US" sz="1800">
                <a:solidFill>
                  <a:schemeClr val="bg2"/>
                </a:solidFill>
              </a:rPr>
              <a:t>Ethical Considerations</a:t>
            </a:r>
          </a:p>
        </p:txBody>
      </p:sp>
      <p:sp>
        <p:nvSpPr>
          <p:cNvPr id="13" name="Rectangle 12">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62500" y="685800"/>
            <a:ext cx="6743700" cy="54864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p:cNvSpPr>
            <a:spLocks noGrp="1"/>
          </p:cNvSpPr>
          <p:nvPr>
            <p:ph idx="1"/>
          </p:nvPr>
        </p:nvSpPr>
        <p:spPr>
          <a:xfrm>
            <a:off x="5310963" y="1270591"/>
            <a:ext cx="5631357" cy="4364666"/>
          </a:xfrm>
        </p:spPr>
        <p:txBody>
          <a:bodyPr anchor="ctr">
            <a:normAutofit/>
          </a:bodyPr>
          <a:lstStyle/>
          <a:p>
            <a:pPr lvl="0"/>
            <a:r>
              <a:rPr lang="en-US" sz="2000" dirty="0"/>
              <a:t>A research partnership can be created with the dean of UWTSD's approval</a:t>
            </a:r>
          </a:p>
          <a:p>
            <a:pPr lvl="0"/>
            <a:r>
              <a:rPr lang="en-US" sz="2000" dirty="0"/>
              <a:t>The university's Survey and Report software would be used to restrict third parties' access to respondents' data</a:t>
            </a:r>
          </a:p>
          <a:p>
            <a:pPr lvl="0"/>
            <a:r>
              <a:rPr lang="en-US" sz="2000" dirty="0"/>
              <a:t>It was made clear to the students that sharing any personal information was entirely optional.</a:t>
            </a:r>
          </a:p>
          <a:p>
            <a:pPr lvl="0"/>
            <a:r>
              <a:rPr lang="en-US" sz="2000" dirty="0"/>
              <a:t>The poll could not have been finished by students without their informed permission</a:t>
            </a:r>
          </a:p>
        </p:txBody>
      </p:sp>
    </p:spTree>
    <p:extLst>
      <p:ext uri="{BB962C8B-B14F-4D97-AF65-F5344CB8AC3E}">
        <p14:creationId xmlns:p14="http://schemas.microsoft.com/office/powerpoint/2010/main" val="37764159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F642132-805A-497E-9C84-8D6774339C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1E7F1DA-407F-41FD-AC0F-D9CAD11876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81800" y="685800"/>
            <a:ext cx="4724400" cy="54864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7467600" y="1371599"/>
            <a:ext cx="3390900" cy="2360429"/>
          </a:xfrm>
        </p:spPr>
        <p:txBody>
          <a:bodyPr>
            <a:normAutofit/>
          </a:bodyPr>
          <a:lstStyle/>
          <a:p>
            <a:r>
              <a:rPr lang="en-US">
                <a:solidFill>
                  <a:schemeClr val="bg2"/>
                </a:solidFill>
              </a:rPr>
              <a:t>Research Methodology</a:t>
            </a:r>
          </a:p>
        </p:txBody>
      </p:sp>
      <p:pic>
        <p:nvPicPr>
          <p:cNvPr id="5" name="Picture 4">
            <a:extLst>
              <a:ext uri="{FF2B5EF4-FFF2-40B4-BE49-F238E27FC236}">
                <a16:creationId xmlns:a16="http://schemas.microsoft.com/office/drawing/2014/main" id="{DDC8CE18-913C-3763-28D9-C592E0232B6F}"/>
              </a:ext>
            </a:extLst>
          </p:cNvPr>
          <p:cNvPicPr>
            <a:picLocks noChangeAspect="1"/>
          </p:cNvPicPr>
          <p:nvPr/>
        </p:nvPicPr>
        <p:blipFill rotWithShape="1">
          <a:blip r:embed="rId2"/>
          <a:srcRect l="37943" r="11237" b="8"/>
          <a:stretch/>
        </p:blipFill>
        <p:spPr>
          <a:xfrm>
            <a:off x="1" y="10"/>
            <a:ext cx="6096000" cy="6857990"/>
          </a:xfrm>
          <a:prstGeom prst="rect">
            <a:avLst/>
          </a:prstGeom>
        </p:spPr>
      </p:pic>
    </p:spTree>
    <p:extLst>
      <p:ext uri="{BB962C8B-B14F-4D97-AF65-F5344CB8AC3E}">
        <p14:creationId xmlns:p14="http://schemas.microsoft.com/office/powerpoint/2010/main" val="37870701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BBC959F-CAB6-4E23-81DE-E0BBF2B7E0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A94DEED-5E0F-4E41-A445-58C14864C3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767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685800" y="1371600"/>
            <a:ext cx="2742028" cy="4114800"/>
          </a:xfrm>
        </p:spPr>
        <p:txBody>
          <a:bodyPr anchor="ctr">
            <a:normAutofit/>
          </a:bodyPr>
          <a:lstStyle/>
          <a:p>
            <a:pPr algn="ctr"/>
            <a:r>
              <a:rPr lang="en-US" sz="2700">
                <a:solidFill>
                  <a:schemeClr val="bg2"/>
                </a:solidFill>
              </a:rPr>
              <a:t>Data Collection</a:t>
            </a:r>
          </a:p>
        </p:txBody>
      </p:sp>
      <p:sp>
        <p:nvSpPr>
          <p:cNvPr id="13" name="Rectangle 12">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62500" y="685800"/>
            <a:ext cx="6743700" cy="54864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p:cNvSpPr>
            <a:spLocks noGrp="1"/>
          </p:cNvSpPr>
          <p:nvPr>
            <p:ph idx="1"/>
          </p:nvPr>
        </p:nvSpPr>
        <p:spPr>
          <a:xfrm>
            <a:off x="5310963" y="1270591"/>
            <a:ext cx="5631357" cy="4364666"/>
          </a:xfrm>
        </p:spPr>
        <p:txBody>
          <a:bodyPr anchor="ctr">
            <a:normAutofit/>
          </a:bodyPr>
          <a:lstStyle/>
          <a:p>
            <a:pPr lvl="0"/>
            <a:r>
              <a:rPr lang="en-US" sz="2000" dirty="0"/>
              <a:t>There will be a survey administered to 20 students at Trinity Saint David University of Wales</a:t>
            </a:r>
          </a:p>
        </p:txBody>
      </p:sp>
    </p:spTree>
    <p:extLst>
      <p:ext uri="{BB962C8B-B14F-4D97-AF65-F5344CB8AC3E}">
        <p14:creationId xmlns:p14="http://schemas.microsoft.com/office/powerpoint/2010/main" val="10876021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BBC959F-CAB6-4E23-81DE-E0BBF2B7E0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A94DEED-5E0F-4E41-A445-58C14864C3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767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685800" y="1371600"/>
            <a:ext cx="2742028" cy="4114800"/>
          </a:xfrm>
        </p:spPr>
        <p:txBody>
          <a:bodyPr anchor="ctr">
            <a:normAutofit/>
          </a:bodyPr>
          <a:lstStyle/>
          <a:p>
            <a:pPr algn="ctr"/>
            <a:r>
              <a:rPr lang="en-US">
                <a:solidFill>
                  <a:schemeClr val="bg2"/>
                </a:solidFill>
              </a:rPr>
              <a:t>Data Analysis</a:t>
            </a:r>
          </a:p>
        </p:txBody>
      </p:sp>
      <p:sp>
        <p:nvSpPr>
          <p:cNvPr id="13" name="Rectangle 12">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62500" y="685800"/>
            <a:ext cx="6743700" cy="54864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p:cNvSpPr>
            <a:spLocks noGrp="1"/>
          </p:cNvSpPr>
          <p:nvPr>
            <p:ph idx="1"/>
          </p:nvPr>
        </p:nvSpPr>
        <p:spPr>
          <a:xfrm>
            <a:off x="5310963" y="1270591"/>
            <a:ext cx="5631357" cy="4364666"/>
          </a:xfrm>
        </p:spPr>
        <p:txBody>
          <a:bodyPr anchor="ctr">
            <a:normAutofit/>
          </a:bodyPr>
          <a:lstStyle/>
          <a:p>
            <a:pPr lvl="0"/>
            <a:r>
              <a:rPr lang="en-US" sz="2000" dirty="0"/>
              <a:t>Examine the data using SPSS version 25 to make sure that participants fit into a standard normal distribution for all of the variables under inquiry (</a:t>
            </a:r>
            <a:r>
              <a:rPr lang="en-US" sz="2000" dirty="0" err="1"/>
              <a:t>Fied</a:t>
            </a:r>
            <a:r>
              <a:rPr lang="en-US" sz="2000" dirty="0"/>
              <a:t>, 2018).</a:t>
            </a:r>
          </a:p>
          <a:p>
            <a:pPr lvl="0"/>
            <a:r>
              <a:rPr lang="en-US" sz="2000" dirty="0"/>
              <a:t>Less than 1% in terms of data gaps is acceptable.</a:t>
            </a:r>
          </a:p>
        </p:txBody>
      </p:sp>
    </p:spTree>
    <p:extLst>
      <p:ext uri="{BB962C8B-B14F-4D97-AF65-F5344CB8AC3E}">
        <p14:creationId xmlns:p14="http://schemas.microsoft.com/office/powerpoint/2010/main" val="3799460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BBC959F-CAB6-4E23-81DE-E0BBF2B7E0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A94DEED-5E0F-4E41-A445-58C14864C3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767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685800" y="1371600"/>
            <a:ext cx="2742028" cy="4114800"/>
          </a:xfrm>
        </p:spPr>
        <p:txBody>
          <a:bodyPr anchor="ctr">
            <a:normAutofit/>
          </a:bodyPr>
          <a:lstStyle/>
          <a:p>
            <a:pPr algn="ctr"/>
            <a:r>
              <a:rPr lang="en-US" sz="2700" dirty="0">
                <a:solidFill>
                  <a:schemeClr val="bg2"/>
                </a:solidFill>
              </a:rPr>
              <a:t>Hypothesis</a:t>
            </a:r>
          </a:p>
        </p:txBody>
      </p:sp>
      <p:sp>
        <p:nvSpPr>
          <p:cNvPr id="13" name="Rectangle 12">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62500" y="685800"/>
            <a:ext cx="6743700" cy="54864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p:cNvSpPr>
            <a:spLocks noGrp="1"/>
          </p:cNvSpPr>
          <p:nvPr>
            <p:ph idx="1"/>
          </p:nvPr>
        </p:nvSpPr>
        <p:spPr>
          <a:xfrm>
            <a:off x="5310963" y="1270591"/>
            <a:ext cx="5631357" cy="4364666"/>
          </a:xfrm>
        </p:spPr>
        <p:txBody>
          <a:bodyPr anchor="ctr">
            <a:normAutofit/>
          </a:bodyPr>
          <a:lstStyle/>
          <a:p>
            <a:pPr marL="0" lvl="0" indent="0">
              <a:buNone/>
            </a:pPr>
            <a:r>
              <a:rPr lang="en-US" sz="2000" dirty="0"/>
              <a:t>HYPOTHESIS</a:t>
            </a:r>
          </a:p>
          <a:p>
            <a:pPr marL="0" lvl="0" indent="0">
              <a:buNone/>
            </a:pPr>
            <a:r>
              <a:rPr lang="en-US" sz="2000" dirty="0"/>
              <a:t>My hypothesis is that students who report being more engaged in their learning in general will also be more engaged while </a:t>
            </a:r>
            <a:r>
              <a:rPr lang="en-US" sz="2000" dirty="0" err="1"/>
              <a:t>utilising</a:t>
            </a:r>
            <a:r>
              <a:rPr lang="en-US" sz="2000" dirty="0"/>
              <a:t> technology to study which means will be more dedicated.</a:t>
            </a:r>
          </a:p>
          <a:p>
            <a:pPr marL="0" lvl="0" indent="0">
              <a:buNone/>
            </a:pPr>
            <a:endParaRPr lang="en-US" sz="2000" dirty="0"/>
          </a:p>
          <a:p>
            <a:pPr marL="0" lvl="0" indent="0">
              <a:buNone/>
            </a:pPr>
            <a:endParaRPr lang="en-US" sz="2000" dirty="0"/>
          </a:p>
        </p:txBody>
      </p:sp>
    </p:spTree>
    <p:extLst>
      <p:ext uri="{BB962C8B-B14F-4D97-AF65-F5344CB8AC3E}">
        <p14:creationId xmlns:p14="http://schemas.microsoft.com/office/powerpoint/2010/main" val="16672386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A417B-83EC-37DB-4867-E08DD9DA23D9}"/>
              </a:ext>
            </a:extLst>
          </p:cNvPr>
          <p:cNvSpPr>
            <a:spLocks noGrp="1"/>
          </p:cNvSpPr>
          <p:nvPr>
            <p:ph type="title"/>
          </p:nvPr>
        </p:nvSpPr>
        <p:spPr>
          <a:xfrm>
            <a:off x="1371600" y="483267"/>
            <a:ext cx="9486900" cy="405063"/>
          </a:xfrm>
        </p:spPr>
        <p:txBody>
          <a:bodyPr>
            <a:normAutofit fontScale="90000"/>
          </a:bodyPr>
          <a:lstStyle/>
          <a:p>
            <a:pPr algn="ctr"/>
            <a:r>
              <a:rPr lang="en-US" dirty="0"/>
              <a:t>References</a:t>
            </a:r>
          </a:p>
        </p:txBody>
      </p:sp>
      <p:sp>
        <p:nvSpPr>
          <p:cNvPr id="3" name="Content Placeholder 2">
            <a:extLst>
              <a:ext uri="{FF2B5EF4-FFF2-40B4-BE49-F238E27FC236}">
                <a16:creationId xmlns:a16="http://schemas.microsoft.com/office/drawing/2014/main" id="{F58CC361-77E7-F035-0DD7-030BC08E7ECB}"/>
              </a:ext>
            </a:extLst>
          </p:cNvPr>
          <p:cNvSpPr>
            <a:spLocks noGrp="1"/>
          </p:cNvSpPr>
          <p:nvPr>
            <p:ph idx="1"/>
          </p:nvPr>
        </p:nvSpPr>
        <p:spPr>
          <a:xfrm>
            <a:off x="737937" y="1058780"/>
            <a:ext cx="10651958" cy="5017169"/>
          </a:xfrm>
        </p:spPr>
        <p:txBody>
          <a:bodyPr/>
          <a:lstStyle/>
          <a:p>
            <a:pPr marL="0" marR="0" indent="0" algn="just">
              <a:lnSpc>
                <a:spcPct val="150000"/>
              </a:lnSpc>
              <a:spcBef>
                <a:spcPts val="0"/>
              </a:spcBef>
              <a:spcAft>
                <a:spcPts val="800"/>
              </a:spcAft>
              <a:buNone/>
            </a:pPr>
            <a:r>
              <a:rPr lang="en-GB"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	Bergdahl, N., Nouri, J. and </a:t>
            </a:r>
            <a:r>
              <a:rPr lang="en-GB" sz="18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Fors</a:t>
            </a:r>
            <a:r>
              <a:rPr lang="en-GB"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 U., 2020. Disengagement, engagement and digital skills in technology-enhanced learning. </a:t>
            </a:r>
            <a:r>
              <a:rPr lang="en-US" sz="1800" i="1" dirty="0">
                <a:effectLst/>
                <a:latin typeface="Arial" panose="020B0604020202020204" pitchFamily="34" charset="0"/>
                <a:ea typeface="Calibri" panose="020F0502020204030204" pitchFamily="34" charset="0"/>
                <a:cs typeface="Arial" panose="020B0604020202020204" pitchFamily="34" charset="0"/>
              </a:rPr>
              <a:t>Education and information technologies</a:t>
            </a:r>
            <a:r>
              <a:rPr lang="en-US" sz="1800" dirty="0">
                <a:effectLst/>
                <a:latin typeface="Arial" panose="020B0604020202020204" pitchFamily="34" charset="0"/>
                <a:ea typeface="Calibri" panose="020F0502020204030204" pitchFamily="34" charset="0"/>
                <a:cs typeface="Arial" panose="020B0604020202020204" pitchFamily="34" charset="0"/>
              </a:rPr>
              <a:t>, </a:t>
            </a:r>
            <a:r>
              <a:rPr lang="en-US" sz="1800" i="1" dirty="0">
                <a:effectLst/>
                <a:latin typeface="Arial" panose="020B0604020202020204" pitchFamily="34" charset="0"/>
                <a:ea typeface="Calibri" panose="020F0502020204030204" pitchFamily="34" charset="0"/>
                <a:cs typeface="Arial" panose="020B0604020202020204" pitchFamily="34" charset="0"/>
              </a:rPr>
              <a:t>25</a:t>
            </a:r>
            <a:r>
              <a:rPr lang="en-US" sz="1800" dirty="0">
                <a:effectLst/>
                <a:latin typeface="Arial" panose="020B0604020202020204" pitchFamily="34" charset="0"/>
                <a:ea typeface="Calibri" panose="020F0502020204030204" pitchFamily="34" charset="0"/>
                <a:cs typeface="Arial" panose="020B0604020202020204" pitchFamily="34" charset="0"/>
              </a:rPr>
              <a:t>(2), pp.957-983.</a:t>
            </a:r>
          </a:p>
          <a:p>
            <a:pPr marL="0" marR="0" indent="0" algn="just">
              <a:lnSpc>
                <a:spcPct val="150000"/>
              </a:lnSpc>
              <a:spcBef>
                <a:spcPts val="0"/>
              </a:spcBef>
              <a:spcAft>
                <a:spcPts val="800"/>
              </a:spcAft>
              <a:buNone/>
            </a:pPr>
            <a:r>
              <a:rPr lang="en-GB"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	Moore, J.A., 2018. Exploring five online collaboration tools to facilitate a professional learning community. </a:t>
            </a:r>
            <a:r>
              <a:rPr lang="en-US" sz="1800" i="1" dirty="0" err="1">
                <a:effectLst/>
                <a:latin typeface="Arial" panose="020B0604020202020204" pitchFamily="34" charset="0"/>
                <a:ea typeface="Calibri" panose="020F0502020204030204" pitchFamily="34" charset="0"/>
                <a:cs typeface="Arial" panose="020B0604020202020204" pitchFamily="34" charset="0"/>
              </a:rPr>
              <a:t>TechTrends</a:t>
            </a:r>
            <a:r>
              <a:rPr lang="en-US" sz="1800" dirty="0">
                <a:effectLst/>
                <a:latin typeface="Arial" panose="020B0604020202020204" pitchFamily="34" charset="0"/>
                <a:ea typeface="Calibri" panose="020F0502020204030204" pitchFamily="34" charset="0"/>
                <a:cs typeface="Arial" panose="020B0604020202020204" pitchFamily="34" charset="0"/>
              </a:rPr>
              <a:t>, </a:t>
            </a:r>
            <a:r>
              <a:rPr lang="en-US" sz="1800" i="1" dirty="0">
                <a:effectLst/>
                <a:latin typeface="Arial" panose="020B0604020202020204" pitchFamily="34" charset="0"/>
                <a:ea typeface="Calibri" panose="020F0502020204030204" pitchFamily="34" charset="0"/>
                <a:cs typeface="Arial" panose="020B0604020202020204" pitchFamily="34" charset="0"/>
              </a:rPr>
              <a:t>62</a:t>
            </a:r>
            <a:r>
              <a:rPr lang="en-US" sz="1800" dirty="0">
                <a:effectLst/>
                <a:latin typeface="Arial" panose="020B0604020202020204" pitchFamily="34" charset="0"/>
                <a:ea typeface="Calibri" panose="020F0502020204030204" pitchFamily="34" charset="0"/>
                <a:cs typeface="Arial" panose="020B0604020202020204" pitchFamily="34" charset="0"/>
              </a:rPr>
              <a:t>(6), pp.612-617.</a:t>
            </a:r>
            <a:r>
              <a:rPr lang="en-US" sz="1800" dirty="0">
                <a:solidFill>
                  <a:srgbClr val="222222"/>
                </a:solidFill>
                <a:latin typeface="Arial" panose="020B0604020202020204" pitchFamily="34" charset="0"/>
                <a:cs typeface="Arial" panose="020B0604020202020204" pitchFamily="34" charset="0"/>
              </a:rPr>
              <a:t> </a:t>
            </a:r>
          </a:p>
          <a:p>
            <a:pPr marL="0" marR="0" indent="0" algn="just">
              <a:lnSpc>
                <a:spcPct val="150000"/>
              </a:lnSpc>
              <a:spcBef>
                <a:spcPts val="0"/>
              </a:spcBef>
              <a:spcAft>
                <a:spcPts val="800"/>
              </a:spcAft>
              <a:buNone/>
            </a:pPr>
            <a:r>
              <a:rPr lang="en-US" sz="1800" dirty="0">
                <a:solidFill>
                  <a:srgbClr val="222222"/>
                </a:solidFill>
                <a:latin typeface="Arial" panose="020B0604020202020204" pitchFamily="34" charset="0"/>
                <a:cs typeface="Arial" panose="020B0604020202020204" pitchFamily="34" charset="0"/>
              </a:rPr>
              <a:t>	Field, A., 2018. </a:t>
            </a:r>
            <a:r>
              <a:rPr lang="en-US" sz="1800" i="1" dirty="0">
                <a:solidFill>
                  <a:srgbClr val="222222"/>
                </a:solidFill>
                <a:latin typeface="Arial" panose="020B0604020202020204" pitchFamily="34" charset="0"/>
                <a:cs typeface="Arial" panose="020B0604020202020204" pitchFamily="34" charset="0"/>
              </a:rPr>
              <a:t>Discovering Statistics using IBM SPSS Statistics. Discovering Statistics using IBM SPSS Statistics </a:t>
            </a:r>
            <a:r>
              <a:rPr lang="en-US" sz="1800" dirty="0">
                <a:solidFill>
                  <a:srgbClr val="222222"/>
                </a:solidFill>
                <a:latin typeface="Arial" panose="020B0604020202020204" pitchFamily="34" charset="0"/>
                <a:cs typeface="Arial" panose="020B0604020202020204" pitchFamily="34" charset="0"/>
              </a:rPr>
              <a:t>(5th ed.). London, UK: SAGE Publications. https://doi.org/10.1016/B978-012691360-6/50012-4.</a:t>
            </a:r>
            <a:endParaRPr lang="en-US" sz="1800" dirty="0">
              <a:effectLst/>
              <a:latin typeface="Arial" panose="020B0604020202020204" pitchFamily="34" charset="0"/>
              <a:ea typeface="Calibri" panose="020F0502020204030204" pitchFamily="34" charset="0"/>
              <a:cs typeface="Arial" panose="020B0604020202020204" pitchFamily="34" charset="0"/>
            </a:endParaRPr>
          </a:p>
          <a:p>
            <a:pPr marL="0" indent="0" algn="just">
              <a:buNone/>
            </a:pPr>
            <a:r>
              <a:rPr lang="en-GB"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t>
            </a:r>
            <a:r>
              <a:rPr lang="en-GB" sz="18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Tarun</a:t>
            </a:r>
            <a:r>
              <a:rPr lang="en-GB"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 I.M., 2019. The effectiveness of a customized online collaboration tool for teaching and learning. </a:t>
            </a:r>
            <a:r>
              <a:rPr lang="en-US" sz="1800" i="1" dirty="0">
                <a:solidFill>
                  <a:srgbClr val="222222"/>
                </a:solidFill>
                <a:latin typeface="Arial" panose="020B0604020202020204" pitchFamily="34" charset="0"/>
                <a:cs typeface="Arial" panose="020B0604020202020204" pitchFamily="34" charset="0"/>
              </a:rPr>
              <a:t>Journal of Information Technology Education. Research, 18</a:t>
            </a:r>
            <a:r>
              <a:rPr lang="en-US" sz="1800" dirty="0">
                <a:solidFill>
                  <a:srgbClr val="222222"/>
                </a:solidFill>
                <a:latin typeface="Arial" panose="020B0604020202020204" pitchFamily="34" charset="0"/>
                <a:cs typeface="Arial" panose="020B0604020202020204" pitchFamily="34" charset="0"/>
              </a:rPr>
              <a:t>, p.275.</a:t>
            </a:r>
          </a:p>
          <a:p>
            <a:pPr marL="0" indent="0" algn="just">
              <a:buNone/>
            </a:pPr>
            <a:r>
              <a:rPr lang="en-US" sz="1800" dirty="0">
                <a:solidFill>
                  <a:srgbClr val="222222"/>
                </a:solidFill>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431214628"/>
      </p:ext>
    </p:extLst>
  </p:cSld>
  <p:clrMapOvr>
    <a:masterClrMapping/>
  </p:clrMapOvr>
</p:sld>
</file>

<file path=ppt/theme/theme1.xml><?xml version="1.0" encoding="utf-8"?>
<a:theme xmlns:a="http://schemas.openxmlformats.org/drawingml/2006/main" name="ClassicFrameVTI">
  <a:themeElements>
    <a:clrScheme name="AnalogousFromDarkSeedLeftStep">
      <a:dk1>
        <a:srgbClr val="000000"/>
      </a:dk1>
      <a:lt1>
        <a:srgbClr val="FFFFFF"/>
      </a:lt1>
      <a:dk2>
        <a:srgbClr val="412F24"/>
      </a:dk2>
      <a:lt2>
        <a:srgbClr val="E8E2E6"/>
      </a:lt2>
      <a:accent1>
        <a:srgbClr val="47B56C"/>
      </a:accent1>
      <a:accent2>
        <a:srgbClr val="45B13B"/>
      </a:accent2>
      <a:accent3>
        <a:srgbClr val="7BB145"/>
      </a:accent3>
      <a:accent4>
        <a:srgbClr val="9EA838"/>
      </a:accent4>
      <a:accent5>
        <a:srgbClr val="C39C4D"/>
      </a:accent5>
      <a:accent6>
        <a:srgbClr val="B1583B"/>
      </a:accent6>
      <a:hlink>
        <a:srgbClr val="928130"/>
      </a:hlink>
      <a:folHlink>
        <a:srgbClr val="7F7F7F"/>
      </a:folHlink>
    </a:clrScheme>
    <a:fontScheme name="Goudy and Gill Sans">
      <a:majorFont>
        <a:latin typeface="Malgun Gothic Semilight"/>
        <a:ea typeface=""/>
        <a:cs typeface=""/>
      </a:majorFont>
      <a:minorFont>
        <a:latin typeface="Malgun Gothic Semi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lassicFrameVTI" id="{4FA2A165-EC65-4FB0-B019-8C8876A1D8E3}" vid="{9D78F1F1-8226-42FD-A1A3-975EDF6D60F8}"/>
    </a:ext>
  </a:extLst>
</a:theme>
</file>

<file path=docProps/app.xml><?xml version="1.0" encoding="utf-8"?>
<Properties xmlns="http://schemas.openxmlformats.org/officeDocument/2006/extended-properties" xmlns:vt="http://schemas.openxmlformats.org/officeDocument/2006/docPropsVTypes">
  <TotalTime>37</TotalTime>
  <Words>612</Words>
  <Application>Microsoft Office PowerPoint</Application>
  <PresentationFormat>Widescreen</PresentationFormat>
  <Paragraphs>37</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Malgun Gothic Semilight</vt:lpstr>
      <vt:lpstr>Arial</vt:lpstr>
      <vt:lpstr>Symbol</vt:lpstr>
      <vt:lpstr>ClassicFrameVTI</vt:lpstr>
      <vt:lpstr>How do students use technology to collaborate at UWTSD?   Laura Pajuelo Pintado  2217110  LCHS4002 Digital skills and research methods  </vt:lpstr>
      <vt:lpstr>Introduction</vt:lpstr>
      <vt:lpstr>Existing Research</vt:lpstr>
      <vt:lpstr>Existing Research</vt:lpstr>
      <vt:lpstr>Ethical Considerations</vt:lpstr>
      <vt:lpstr>Research Methodology</vt:lpstr>
      <vt:lpstr>Data Collection</vt:lpstr>
      <vt:lpstr>Data Analysis</vt:lpstr>
      <vt:lpstr>Hypothesis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 students use technology to collaborate at UWTSD?   Laura Pajuelo Pintado  LCHS4002 Digital skills and research methods  </dc:title>
  <cp:lastModifiedBy>Laura Pajuelo Pintado (2217110)</cp:lastModifiedBy>
  <cp:revision>3</cp:revision>
  <dcterms:modified xsi:type="dcterms:W3CDTF">2022-10-21T18:29:16Z</dcterms:modified>
</cp:coreProperties>
</file>