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  <p:sldMasterId id="2147483660" r:id="rId5"/>
  </p:sldMasterIdLst>
  <p:notesMasterIdLst>
    <p:notesMasterId r:id="rId48"/>
  </p:notesMasterIdLst>
  <p:sldIdLst>
    <p:sldId id="256" r:id="rId6"/>
    <p:sldId id="279" r:id="rId7"/>
    <p:sldId id="383" r:id="rId8"/>
    <p:sldId id="281" r:id="rId9"/>
    <p:sldId id="403" r:id="rId10"/>
    <p:sldId id="452" r:id="rId11"/>
    <p:sldId id="453" r:id="rId12"/>
    <p:sldId id="454" r:id="rId13"/>
    <p:sldId id="455" r:id="rId14"/>
    <p:sldId id="456" r:id="rId15"/>
    <p:sldId id="457" r:id="rId16"/>
    <p:sldId id="458" r:id="rId17"/>
    <p:sldId id="432" r:id="rId18"/>
    <p:sldId id="459" r:id="rId19"/>
    <p:sldId id="460" r:id="rId20"/>
    <p:sldId id="461" r:id="rId21"/>
    <p:sldId id="462" r:id="rId22"/>
    <p:sldId id="463" r:id="rId23"/>
    <p:sldId id="464" r:id="rId24"/>
    <p:sldId id="419" r:id="rId25"/>
    <p:sldId id="428" r:id="rId26"/>
    <p:sldId id="465" r:id="rId27"/>
    <p:sldId id="466" r:id="rId28"/>
    <p:sldId id="467" r:id="rId29"/>
    <p:sldId id="468" r:id="rId30"/>
    <p:sldId id="469" r:id="rId31"/>
    <p:sldId id="470" r:id="rId32"/>
    <p:sldId id="471" r:id="rId33"/>
    <p:sldId id="472" r:id="rId34"/>
    <p:sldId id="473" r:id="rId35"/>
    <p:sldId id="447" r:id="rId36"/>
    <p:sldId id="474" r:id="rId37"/>
    <p:sldId id="475" r:id="rId38"/>
    <p:sldId id="476" r:id="rId39"/>
    <p:sldId id="477" r:id="rId40"/>
    <p:sldId id="478" r:id="rId41"/>
    <p:sldId id="357" r:id="rId42"/>
    <p:sldId id="307" r:id="rId43"/>
    <p:sldId id="358" r:id="rId44"/>
    <p:sldId id="367" r:id="rId45"/>
    <p:sldId id="363" r:id="rId46"/>
    <p:sldId id="39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79"/>
            <p14:sldId id="383"/>
            <p14:sldId id="281"/>
            <p14:sldId id="403"/>
            <p14:sldId id="452"/>
            <p14:sldId id="453"/>
            <p14:sldId id="454"/>
            <p14:sldId id="455"/>
            <p14:sldId id="456"/>
            <p14:sldId id="457"/>
            <p14:sldId id="458"/>
            <p14:sldId id="432"/>
            <p14:sldId id="459"/>
            <p14:sldId id="460"/>
            <p14:sldId id="461"/>
            <p14:sldId id="462"/>
            <p14:sldId id="463"/>
            <p14:sldId id="464"/>
            <p14:sldId id="419"/>
            <p14:sldId id="428"/>
            <p14:sldId id="465"/>
            <p14:sldId id="466"/>
            <p14:sldId id="467"/>
            <p14:sldId id="468"/>
            <p14:sldId id="469"/>
            <p14:sldId id="470"/>
            <p14:sldId id="471"/>
            <p14:sldId id="472"/>
            <p14:sldId id="473"/>
            <p14:sldId id="447"/>
            <p14:sldId id="474"/>
            <p14:sldId id="475"/>
            <p14:sldId id="476"/>
            <p14:sldId id="477"/>
            <p14:sldId id="478"/>
            <p14:sldId id="357"/>
            <p14:sldId id="307"/>
            <p14:sldId id="358"/>
            <p14:sldId id="367"/>
            <p14:sldId id="363"/>
            <p14:sldId id="3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418AF0-3ED2-4A67-846E-F57A4347A085}" v="599" dt="2026-05-09T09:38:40.3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329" autoAdjust="0"/>
  </p:normalViewPr>
  <p:slideViewPr>
    <p:cSldViewPr snapToGrid="0">
      <p:cViewPr varScale="1">
        <p:scale>
          <a:sx n="64" d="100"/>
          <a:sy n="64" d="100"/>
        </p:scale>
        <p:origin x="966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viewProps" Target="viewProps.xml"/><Relationship Id="rId55" Type="http://schemas.microsoft.com/office/2018/10/relationships/authors" Target="author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">
      <pc:chgData name="Errietta Bissa" userId="81ffec9e-7d76-4710-b828-fc34ea58d3af" providerId="ADAL" clId="{3D616F03-F71A-4881-BE12-DD7509C979BA}" dt="2026-05-09T09:40:26.182" v="985" actId="20577"/>
      <pc:docMkLst>
        <pc:docMk/>
      </pc:docMkLst>
      <pc:sldChg chg="addSp modSp mod">
        <pc:chgData name="Errietta Bissa" userId="81ffec9e-7d76-4710-b828-fc34ea58d3af" providerId="ADAL" clId="{3D616F03-F71A-4881-BE12-DD7509C979BA}" dt="2026-05-09T09:38:39.510" v="28"/>
        <pc:sldMkLst>
          <pc:docMk/>
          <pc:sldMk cId="239731722" sldId="256"/>
        </pc:sldMkLst>
        <pc:cxnChg chg="add mod modVis">
          <ac:chgData name="Errietta Bissa" userId="81ffec9e-7d76-4710-b828-fc34ea58d3af" providerId="ADAL" clId="{3D616F03-F71A-4881-BE12-DD7509C979BA}" dt="2026-05-09T09:38:39.510" v="28"/>
          <ac:cxnSpMkLst>
            <pc:docMk/>
            <pc:sldMk cId="239731722" sldId="256"/>
            <ac:cxnSpMk id="3" creationId="{9286AB62-5F29-874F-6A57-78096B9D0419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8:58.313" v="949" actId="20577"/>
        <pc:sldMkLst>
          <pc:docMk/>
          <pc:sldMk cId="1961615010" sldId="279"/>
        </pc:sldMkLst>
        <pc:cxnChg chg="add mod modVis">
          <ac:chgData name="Errietta Bissa" userId="81ffec9e-7d76-4710-b828-fc34ea58d3af" providerId="ADAL" clId="{3D616F03-F71A-4881-BE12-DD7509C979BA}" dt="2026-05-09T09:38:39.526" v="47"/>
          <ac:cxnSpMkLst>
            <pc:docMk/>
            <pc:sldMk cId="1961615010" sldId="279"/>
            <ac:cxnSpMk id="5" creationId="{C38571BA-E2F9-3271-99FE-B0440ADF9553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9:02.552" v="951" actId="20577"/>
        <pc:sldMkLst>
          <pc:docMk/>
          <pc:sldMk cId="2342807460" sldId="281"/>
        </pc:sldMkLst>
        <pc:cxnChg chg="add mod modVis">
          <ac:chgData name="Errietta Bissa" userId="81ffec9e-7d76-4710-b828-fc34ea58d3af" providerId="ADAL" clId="{3D616F03-F71A-4881-BE12-DD7509C979BA}" dt="2026-05-09T09:38:39.557" v="88"/>
          <ac:cxnSpMkLst>
            <pc:docMk/>
            <pc:sldMk cId="2342807460" sldId="281"/>
            <ac:cxnSpMk id="5" creationId="{BC0FF515-715A-D431-FB2B-B6EB49A1C11C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40.224" v="860"/>
        <pc:sldMkLst>
          <pc:docMk/>
          <pc:sldMk cId="994261262" sldId="307"/>
        </pc:sldMkLst>
        <pc:cxnChg chg="add mod modVis">
          <ac:chgData name="Errietta Bissa" userId="81ffec9e-7d76-4710-b828-fc34ea58d3af" providerId="ADAL" clId="{3D616F03-F71A-4881-BE12-DD7509C979BA}" dt="2026-05-09T09:38:40.224" v="860"/>
          <ac:cxnSpMkLst>
            <pc:docMk/>
            <pc:sldMk cId="994261262" sldId="307"/>
            <ac:cxnSpMk id="3" creationId="{CEECB699-DAEF-6360-88FA-EA9862682557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40:14.041" v="981" actId="20577"/>
        <pc:sldMkLst>
          <pc:docMk/>
          <pc:sldMk cId="669109092" sldId="357"/>
        </pc:sldMkLst>
        <pc:spChg chg="add del mod">
          <ac:chgData name="Errietta Bissa" userId="81ffec9e-7d76-4710-b828-fc34ea58d3af" providerId="ADAL" clId="{3D616F03-F71A-4881-BE12-DD7509C979BA}" dt="2026-05-09T09:38:40.186" v="819"/>
          <ac:spMkLst>
            <pc:docMk/>
            <pc:sldMk cId="669109092" sldId="357"/>
            <ac:spMk id="8" creationId="{AD3C9E0E-CB37-48E9-6759-E139EE8A2CAC}"/>
          </ac:spMkLst>
        </pc:spChg>
        <pc:spChg chg="add del mod">
          <ac:chgData name="Errietta Bissa" userId="81ffec9e-7d76-4710-b828-fc34ea58d3af" providerId="ADAL" clId="{3D616F03-F71A-4881-BE12-DD7509C979BA}" dt="2026-05-09T09:38:40.208" v="822"/>
          <ac:spMkLst>
            <pc:docMk/>
            <pc:sldMk cId="669109092" sldId="357"/>
            <ac:spMk id="9" creationId="{BB37890C-1F54-BA1F-F1E8-8BFB04F2FEF6}"/>
          </ac:spMkLst>
        </pc:spChg>
        <pc:picChg chg="del">
          <ac:chgData name="Errietta Bissa" userId="81ffec9e-7d76-4710-b828-fc34ea58d3af" providerId="ADAL" clId="{3D616F03-F71A-4881-BE12-DD7509C979BA}" dt="2026-05-09T09:38:23.061" v="9" actId="478"/>
          <ac:picMkLst>
            <pc:docMk/>
            <pc:sldMk cId="669109092" sldId="357"/>
            <ac:picMk id="6" creationId="{CACF6B5A-D620-9D60-C9E1-EFA030B47BD6}"/>
          </ac:picMkLst>
        </pc:picChg>
        <pc:cxnChg chg="add mod modVis">
          <ac:chgData name="Errietta Bissa" userId="81ffec9e-7d76-4710-b828-fc34ea58d3af" providerId="ADAL" clId="{3D616F03-F71A-4881-BE12-DD7509C979BA}" dt="2026-05-09T09:38:40.208" v="841"/>
          <ac:cxnSpMkLst>
            <pc:docMk/>
            <pc:sldMk cId="669109092" sldId="357"/>
            <ac:cxnSpMk id="10" creationId="{9F5E1D3C-CC20-0DEB-9F18-5CC594FDF55B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40:17.277" v="982" actId="20577"/>
        <pc:sldMkLst>
          <pc:docMk/>
          <pc:sldMk cId="2061979236" sldId="358"/>
        </pc:sldMkLst>
        <pc:cxnChg chg="add mod modVis">
          <ac:chgData name="Errietta Bissa" userId="81ffec9e-7d76-4710-b828-fc34ea58d3af" providerId="ADAL" clId="{3D616F03-F71A-4881-BE12-DD7509C979BA}" dt="2026-05-09T09:38:40.240" v="879"/>
          <ac:cxnSpMkLst>
            <pc:docMk/>
            <pc:sldMk cId="2061979236" sldId="358"/>
            <ac:cxnSpMk id="5" creationId="{A64E03C8-15DD-E36E-9D74-AD1CEB009939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40:24.130" v="984" actId="20577"/>
        <pc:sldMkLst>
          <pc:docMk/>
          <pc:sldMk cId="2811131446" sldId="363"/>
        </pc:sldMkLst>
        <pc:spChg chg="add del mod">
          <ac:chgData name="Errietta Bissa" userId="81ffec9e-7d76-4710-b828-fc34ea58d3af" providerId="ADAL" clId="{3D616F03-F71A-4881-BE12-DD7509C979BA}" dt="2026-05-09T09:38:40.272" v="907"/>
          <ac:spMkLst>
            <pc:docMk/>
            <pc:sldMk cId="2811131446" sldId="363"/>
            <ac:spMk id="5" creationId="{3C12EC87-CF45-1285-866F-D4583D49F383}"/>
          </ac:spMkLst>
        </pc:spChg>
        <pc:cxnChg chg="add mod modVis">
          <ac:chgData name="Errietta Bissa" userId="81ffec9e-7d76-4710-b828-fc34ea58d3af" providerId="ADAL" clId="{3D616F03-F71A-4881-BE12-DD7509C979BA}" dt="2026-05-09T09:38:40.272" v="926"/>
          <ac:cxnSpMkLst>
            <pc:docMk/>
            <pc:sldMk cId="2811131446" sldId="363"/>
            <ac:cxnSpMk id="6" creationId="{9BCC3BD2-176D-80D0-3B74-443DBC659B0B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40:21.592" v="983" actId="20577"/>
        <pc:sldMkLst>
          <pc:docMk/>
          <pc:sldMk cId="3054183640" sldId="367"/>
        </pc:sldMkLst>
        <pc:spChg chg="add del mod">
          <ac:chgData name="Errietta Bissa" userId="81ffec9e-7d76-4710-b828-fc34ea58d3af" providerId="ADAL" clId="{3D616F03-F71A-4881-BE12-DD7509C979BA}" dt="2026-05-09T09:38:40.240" v="882"/>
          <ac:spMkLst>
            <pc:docMk/>
            <pc:sldMk cId="3054183640" sldId="367"/>
            <ac:spMk id="2" creationId="{4FD5CB18-DCD3-61F8-AF5A-1CA1B1938872}"/>
          </ac:spMkLst>
        </pc:spChg>
        <pc:spChg chg="add del mod">
          <ac:chgData name="Errietta Bissa" userId="81ffec9e-7d76-4710-b828-fc34ea58d3af" providerId="ADAL" clId="{3D616F03-F71A-4881-BE12-DD7509C979BA}" dt="2026-05-09T09:38:40.240" v="885"/>
          <ac:spMkLst>
            <pc:docMk/>
            <pc:sldMk cId="3054183640" sldId="367"/>
            <ac:spMk id="3" creationId="{30A4E578-C6CC-16C5-8070-95A4E577406F}"/>
          </ac:spMkLst>
        </pc:spChg>
        <pc:cxnChg chg="add mod modVis">
          <ac:chgData name="Errietta Bissa" userId="81ffec9e-7d76-4710-b828-fc34ea58d3af" providerId="ADAL" clId="{3D616F03-F71A-4881-BE12-DD7509C979BA}" dt="2026-05-09T09:38:40.256" v="904"/>
          <ac:cxnSpMkLst>
            <pc:docMk/>
            <pc:sldMk cId="3054183640" sldId="367"/>
            <ac:cxnSpMk id="6" creationId="{A393D77E-8A12-9469-A87C-95BDA3C1179B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00.533" v="950" actId="20577"/>
        <pc:sldMkLst>
          <pc:docMk/>
          <pc:sldMk cId="3556821459" sldId="383"/>
        </pc:sldMkLst>
        <pc:spChg chg="add del mod">
          <ac:chgData name="Errietta Bissa" userId="81ffec9e-7d76-4710-b828-fc34ea58d3af" providerId="ADAL" clId="{3D616F03-F71A-4881-BE12-DD7509C979BA}" dt="2026-05-09T09:38:39.541" v="50"/>
          <ac:spMkLst>
            <pc:docMk/>
            <pc:sldMk cId="3556821459" sldId="383"/>
            <ac:spMk id="5" creationId="{1E63CFAF-A368-245F-3556-EEEE45A13C7A}"/>
          </ac:spMkLst>
        </pc:spChg>
        <pc:cxnChg chg="add mod modVis">
          <ac:chgData name="Errietta Bissa" userId="81ffec9e-7d76-4710-b828-fc34ea58d3af" providerId="ADAL" clId="{3D616F03-F71A-4881-BE12-DD7509C979BA}" dt="2026-05-09T09:38:39.557" v="69"/>
          <ac:cxnSpMkLst>
            <pc:docMk/>
            <pc:sldMk cId="3556821459" sldId="383"/>
            <ac:cxnSpMk id="6" creationId="{93D9954E-00F1-BA54-14AE-7651306FA3F4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40:26.182" v="985" actId="20577"/>
        <pc:sldMkLst>
          <pc:docMk/>
          <pc:sldMk cId="4080359362" sldId="391"/>
        </pc:sldMkLst>
        <pc:spChg chg="add del mod">
          <ac:chgData name="Errietta Bissa" userId="81ffec9e-7d76-4710-b828-fc34ea58d3af" providerId="ADAL" clId="{3D616F03-F71A-4881-BE12-DD7509C979BA}" dt="2026-05-09T09:38:40.287" v="929"/>
          <ac:spMkLst>
            <pc:docMk/>
            <pc:sldMk cId="4080359362" sldId="391"/>
            <ac:spMk id="6" creationId="{21232AF0-5E4B-CFD3-D72D-B3815302B760}"/>
          </ac:spMkLst>
        </pc:spChg>
        <pc:cxnChg chg="add mod modVis">
          <ac:chgData name="Errietta Bissa" userId="81ffec9e-7d76-4710-b828-fc34ea58d3af" providerId="ADAL" clId="{3D616F03-F71A-4881-BE12-DD7509C979BA}" dt="2026-05-09T09:38:40.303" v="948"/>
          <ac:cxnSpMkLst>
            <pc:docMk/>
            <pc:sldMk cId="4080359362" sldId="391"/>
            <ac:cxnSpMk id="7" creationId="{88DDBCF1-FDD5-FEFE-880A-103FA7ED5C68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04.407" v="952" actId="20577"/>
        <pc:sldMkLst>
          <pc:docMk/>
          <pc:sldMk cId="2036129349" sldId="403"/>
        </pc:sldMkLst>
        <pc:spChg chg="add del mod">
          <ac:chgData name="Errietta Bissa" userId="81ffec9e-7d76-4710-b828-fc34ea58d3af" providerId="ADAL" clId="{3D616F03-F71A-4881-BE12-DD7509C979BA}" dt="2026-05-09T09:38:39.573" v="91"/>
          <ac:spMkLst>
            <pc:docMk/>
            <pc:sldMk cId="2036129349" sldId="403"/>
            <ac:spMk id="5" creationId="{3C624DA9-5866-41D7-1CF5-4807D61E5174}"/>
          </ac:spMkLst>
        </pc:spChg>
        <pc:cxnChg chg="add mod modVis">
          <ac:chgData name="Errietta Bissa" userId="81ffec9e-7d76-4710-b828-fc34ea58d3af" providerId="ADAL" clId="{3D616F03-F71A-4881-BE12-DD7509C979BA}" dt="2026-05-09T09:38:39.588" v="110"/>
          <ac:cxnSpMkLst>
            <pc:docMk/>
            <pc:sldMk cId="2036129349" sldId="403"/>
            <ac:cxnSpMk id="6" creationId="{CB8B7350-0A1A-6B1A-C62B-A26DB4B30320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39.841" v="446"/>
        <pc:sldMkLst>
          <pc:docMk/>
          <pc:sldMk cId="297964637" sldId="419"/>
        </pc:sldMkLst>
        <pc:cxnChg chg="add mod modVis">
          <ac:chgData name="Errietta Bissa" userId="81ffec9e-7d76-4710-b828-fc34ea58d3af" providerId="ADAL" clId="{3D616F03-F71A-4881-BE12-DD7509C979BA}" dt="2026-05-09T09:38:39.841" v="446"/>
          <ac:cxnSpMkLst>
            <pc:docMk/>
            <pc:sldMk cId="297964637" sldId="419"/>
            <ac:cxnSpMk id="5" creationId="{6150A6E4-2FBA-CFDA-EEB1-C97CB52C1D3B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39.856" v="465"/>
        <pc:sldMkLst>
          <pc:docMk/>
          <pc:sldMk cId="1945263325" sldId="428"/>
        </pc:sldMkLst>
        <pc:cxnChg chg="add mod modVis">
          <ac:chgData name="Errietta Bissa" userId="81ffec9e-7d76-4710-b828-fc34ea58d3af" providerId="ADAL" clId="{3D616F03-F71A-4881-BE12-DD7509C979BA}" dt="2026-05-09T09:38:39.856" v="465"/>
          <ac:cxnSpMkLst>
            <pc:docMk/>
            <pc:sldMk cId="1945263325" sldId="428"/>
            <ac:cxnSpMk id="4" creationId="{3EA5C40B-6E32-E6F2-D7E3-D9B5198C8B42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9:24.622" v="960" actId="20577"/>
        <pc:sldMkLst>
          <pc:docMk/>
          <pc:sldMk cId="3071905514" sldId="432"/>
        </pc:sldMkLst>
        <pc:cxnChg chg="add mod modVis">
          <ac:chgData name="Errietta Bissa" userId="81ffec9e-7d76-4710-b828-fc34ea58d3af" providerId="ADAL" clId="{3D616F03-F71A-4881-BE12-DD7509C979BA}" dt="2026-05-09T09:38:39.722" v="295"/>
          <ac:cxnSpMkLst>
            <pc:docMk/>
            <pc:sldMk cId="3071905514" sldId="432"/>
            <ac:cxnSpMk id="5" creationId="{EAAB290E-4FC2-993E-DAB9-C2186BBFD686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40.103" v="703"/>
        <pc:sldMkLst>
          <pc:docMk/>
          <pc:sldMk cId="543291421" sldId="447"/>
        </pc:sldMkLst>
        <pc:cxnChg chg="add mod modVis">
          <ac:chgData name="Errietta Bissa" userId="81ffec9e-7d76-4710-b828-fc34ea58d3af" providerId="ADAL" clId="{3D616F03-F71A-4881-BE12-DD7509C979BA}" dt="2026-05-09T09:38:40.103" v="703"/>
          <ac:cxnSpMkLst>
            <pc:docMk/>
            <pc:sldMk cId="543291421" sldId="447"/>
            <ac:cxnSpMk id="5" creationId="{C4568450-C3DC-C5F3-5CC6-9BBF6CC02C2D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9:06.411" v="953" actId="20577"/>
        <pc:sldMkLst>
          <pc:docMk/>
          <pc:sldMk cId="1661342974" sldId="452"/>
        </pc:sldMkLst>
        <pc:cxnChg chg="add mod modVis">
          <ac:chgData name="Errietta Bissa" userId="81ffec9e-7d76-4710-b828-fc34ea58d3af" providerId="ADAL" clId="{3D616F03-F71A-4881-BE12-DD7509C979BA}" dt="2026-05-09T09:38:39.605" v="129"/>
          <ac:cxnSpMkLst>
            <pc:docMk/>
            <pc:sldMk cId="1661342974" sldId="452"/>
            <ac:cxnSpMk id="5" creationId="{A1A3D21C-ABB4-6D1D-5767-6E51AE052AA7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39:09.341" v="954" actId="20577"/>
        <pc:sldMkLst>
          <pc:docMk/>
          <pc:sldMk cId="2346314042" sldId="453"/>
        </pc:sldMkLst>
        <pc:spChg chg="add mod">
          <ac:chgData name="Errietta Bissa" userId="81ffec9e-7d76-4710-b828-fc34ea58d3af" providerId="ADAL" clId="{3D616F03-F71A-4881-BE12-DD7509C979BA}" dt="2026-05-09T09:37:37.733" v="0" actId="478"/>
          <ac:spMkLst>
            <pc:docMk/>
            <pc:sldMk cId="2346314042" sldId="453"/>
            <ac:spMk id="7" creationId="{9246E985-70B7-A2A0-9F3E-0ABD03819AF5}"/>
          </ac:spMkLst>
        </pc:spChg>
        <pc:spChg chg="add del mod">
          <ac:chgData name="Errietta Bissa" userId="81ffec9e-7d76-4710-b828-fc34ea58d3af" providerId="ADAL" clId="{3D616F03-F71A-4881-BE12-DD7509C979BA}" dt="2026-05-09T09:38:39.605" v="132"/>
          <ac:spMkLst>
            <pc:docMk/>
            <pc:sldMk cId="2346314042" sldId="453"/>
            <ac:spMk id="8" creationId="{31DEA228-ABA2-785A-957A-229F41DED36E}"/>
          </ac:spMkLst>
        </pc:spChg>
        <pc:spChg chg="add del mod">
          <ac:chgData name="Errietta Bissa" userId="81ffec9e-7d76-4710-b828-fc34ea58d3af" providerId="ADAL" clId="{3D616F03-F71A-4881-BE12-DD7509C979BA}" dt="2026-05-09T09:38:39.605" v="135"/>
          <ac:spMkLst>
            <pc:docMk/>
            <pc:sldMk cId="2346314042" sldId="453"/>
            <ac:spMk id="9" creationId="{677A67F2-87C1-D904-0A9D-B73F359277E1}"/>
          </ac:spMkLst>
        </pc:spChg>
        <pc:spChg chg="add del mod">
          <ac:chgData name="Errietta Bissa" userId="81ffec9e-7d76-4710-b828-fc34ea58d3af" providerId="ADAL" clId="{3D616F03-F71A-4881-BE12-DD7509C979BA}" dt="2026-05-09T09:38:39.605" v="138"/>
          <ac:spMkLst>
            <pc:docMk/>
            <pc:sldMk cId="2346314042" sldId="453"/>
            <ac:spMk id="10" creationId="{83F09D6C-E794-5F9F-3F8E-6FB380B5AE1A}"/>
          </ac:spMkLst>
        </pc:spChg>
        <pc:picChg chg="del">
          <ac:chgData name="Errietta Bissa" userId="81ffec9e-7d76-4710-b828-fc34ea58d3af" providerId="ADAL" clId="{3D616F03-F71A-4881-BE12-DD7509C979BA}" dt="2026-05-09T09:37:37.733" v="0" actId="478"/>
          <ac:picMkLst>
            <pc:docMk/>
            <pc:sldMk cId="2346314042" sldId="453"/>
            <ac:picMk id="6" creationId="{14BBC751-9BAD-49D8-B382-84E11834D655}"/>
          </ac:picMkLst>
        </pc:picChg>
        <pc:cxnChg chg="add mod modVis">
          <ac:chgData name="Errietta Bissa" userId="81ffec9e-7d76-4710-b828-fc34ea58d3af" providerId="ADAL" clId="{3D616F03-F71A-4881-BE12-DD7509C979BA}" dt="2026-05-09T09:38:39.621" v="157"/>
          <ac:cxnSpMkLst>
            <pc:docMk/>
            <pc:sldMk cId="2346314042" sldId="453"/>
            <ac:cxnSpMk id="11" creationId="{7DF4A4CC-C587-590D-3679-058D8E0AC99F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9:13.151" v="955" actId="20577"/>
        <pc:sldMkLst>
          <pc:docMk/>
          <pc:sldMk cId="1910900297" sldId="454"/>
        </pc:sldMkLst>
        <pc:cxnChg chg="add mod modVis">
          <ac:chgData name="Errietta Bissa" userId="81ffec9e-7d76-4710-b828-fc34ea58d3af" providerId="ADAL" clId="{3D616F03-F71A-4881-BE12-DD7509C979BA}" dt="2026-05-09T09:38:39.636" v="176"/>
          <ac:cxnSpMkLst>
            <pc:docMk/>
            <pc:sldMk cId="1910900297" sldId="454"/>
            <ac:cxnSpMk id="4" creationId="{9F5AF96A-0F56-78CA-524D-5AC33D7CF06C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15.102" v="956" actId="20577"/>
        <pc:sldMkLst>
          <pc:docMk/>
          <pc:sldMk cId="2478177237" sldId="455"/>
        </pc:sldMkLst>
        <pc:spChg chg="add del mod">
          <ac:chgData name="Errietta Bissa" userId="81ffec9e-7d76-4710-b828-fc34ea58d3af" providerId="ADAL" clId="{3D616F03-F71A-4881-BE12-DD7509C979BA}" dt="2026-05-09T09:38:39.636" v="179"/>
          <ac:spMkLst>
            <pc:docMk/>
            <pc:sldMk cId="2478177237" sldId="455"/>
            <ac:spMk id="6" creationId="{56101E71-BB38-477C-D406-ADDD1D1DDCEE}"/>
          </ac:spMkLst>
        </pc:spChg>
        <pc:spChg chg="add del mod">
          <ac:chgData name="Errietta Bissa" userId="81ffec9e-7d76-4710-b828-fc34ea58d3af" providerId="ADAL" clId="{3D616F03-F71A-4881-BE12-DD7509C979BA}" dt="2026-05-09T09:38:39.652" v="182"/>
          <ac:spMkLst>
            <pc:docMk/>
            <pc:sldMk cId="2478177237" sldId="455"/>
            <ac:spMk id="7" creationId="{FBBEC599-0E60-98FA-AFD9-E45D3073D21B}"/>
          </ac:spMkLst>
        </pc:spChg>
        <pc:cxnChg chg="add mod modVis">
          <ac:chgData name="Errietta Bissa" userId="81ffec9e-7d76-4710-b828-fc34ea58d3af" providerId="ADAL" clId="{3D616F03-F71A-4881-BE12-DD7509C979BA}" dt="2026-05-09T09:38:39.657" v="201"/>
          <ac:cxnSpMkLst>
            <pc:docMk/>
            <pc:sldMk cId="2478177237" sldId="455"/>
            <ac:cxnSpMk id="8" creationId="{10A0082F-A133-EA90-40B3-80662BDEC0C3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17.641" v="957" actId="20577"/>
        <pc:sldMkLst>
          <pc:docMk/>
          <pc:sldMk cId="3036190770" sldId="456"/>
        </pc:sldMkLst>
        <pc:spChg chg="add del mod">
          <ac:chgData name="Errietta Bissa" userId="81ffec9e-7d76-4710-b828-fc34ea58d3af" providerId="ADAL" clId="{3D616F03-F71A-4881-BE12-DD7509C979BA}" dt="2026-05-09T09:38:39.657" v="204"/>
          <ac:spMkLst>
            <pc:docMk/>
            <pc:sldMk cId="3036190770" sldId="456"/>
            <ac:spMk id="6" creationId="{9CA22A2C-BDE5-0B5D-B5EC-85154BAC1F71}"/>
          </ac:spMkLst>
        </pc:spChg>
        <pc:spChg chg="add del mod">
          <ac:chgData name="Errietta Bissa" userId="81ffec9e-7d76-4710-b828-fc34ea58d3af" providerId="ADAL" clId="{3D616F03-F71A-4881-BE12-DD7509C979BA}" dt="2026-05-09T09:38:39.673" v="207"/>
          <ac:spMkLst>
            <pc:docMk/>
            <pc:sldMk cId="3036190770" sldId="456"/>
            <ac:spMk id="7" creationId="{BCDE8AE4-F408-495B-90AC-C40077D64C0C}"/>
          </ac:spMkLst>
        </pc:spChg>
        <pc:cxnChg chg="add mod modVis">
          <ac:chgData name="Errietta Bissa" userId="81ffec9e-7d76-4710-b828-fc34ea58d3af" providerId="ADAL" clId="{3D616F03-F71A-4881-BE12-DD7509C979BA}" dt="2026-05-09T09:38:39.673" v="226"/>
          <ac:cxnSpMkLst>
            <pc:docMk/>
            <pc:sldMk cId="3036190770" sldId="456"/>
            <ac:cxnSpMk id="8" creationId="{DE5693BF-9773-7FC2-5320-AB52692D9ACD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20.566" v="958" actId="20577"/>
        <pc:sldMkLst>
          <pc:docMk/>
          <pc:sldMk cId="2291355240" sldId="457"/>
        </pc:sldMkLst>
        <pc:spChg chg="add del mod">
          <ac:chgData name="Errietta Bissa" userId="81ffec9e-7d76-4710-b828-fc34ea58d3af" providerId="ADAL" clId="{3D616F03-F71A-4881-BE12-DD7509C979BA}" dt="2026-05-09T09:38:39.673" v="229"/>
          <ac:spMkLst>
            <pc:docMk/>
            <pc:sldMk cId="2291355240" sldId="457"/>
            <ac:spMk id="6" creationId="{8D5FC771-6BFA-64F2-EB90-3201EEDF6D02}"/>
          </ac:spMkLst>
        </pc:spChg>
        <pc:spChg chg="add del mod">
          <ac:chgData name="Errietta Bissa" userId="81ffec9e-7d76-4710-b828-fc34ea58d3af" providerId="ADAL" clId="{3D616F03-F71A-4881-BE12-DD7509C979BA}" dt="2026-05-09T09:38:39.689" v="232"/>
          <ac:spMkLst>
            <pc:docMk/>
            <pc:sldMk cId="2291355240" sldId="457"/>
            <ac:spMk id="7" creationId="{7EAF3F06-9A3C-63C4-77F9-7FDB51C6D653}"/>
          </ac:spMkLst>
        </pc:spChg>
        <pc:cxnChg chg="add mod modVis">
          <ac:chgData name="Errietta Bissa" userId="81ffec9e-7d76-4710-b828-fc34ea58d3af" providerId="ADAL" clId="{3D616F03-F71A-4881-BE12-DD7509C979BA}" dt="2026-05-09T09:38:39.689" v="251"/>
          <ac:cxnSpMkLst>
            <pc:docMk/>
            <pc:sldMk cId="2291355240" sldId="457"/>
            <ac:cxnSpMk id="8" creationId="{1F3FB229-41B6-2F68-A17E-14CC2961CC65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22.633" v="959" actId="20577"/>
        <pc:sldMkLst>
          <pc:docMk/>
          <pc:sldMk cId="3872506777" sldId="458"/>
        </pc:sldMkLst>
        <pc:spChg chg="add del mod">
          <ac:chgData name="Errietta Bissa" userId="81ffec9e-7d76-4710-b828-fc34ea58d3af" providerId="ADAL" clId="{3D616F03-F71A-4881-BE12-DD7509C979BA}" dt="2026-05-09T09:38:39.705" v="254"/>
          <ac:spMkLst>
            <pc:docMk/>
            <pc:sldMk cId="3872506777" sldId="458"/>
            <ac:spMk id="7" creationId="{FD664414-F69C-0EAE-C7B8-FEF47100804E}"/>
          </ac:spMkLst>
        </pc:spChg>
        <pc:spChg chg="add del mod">
          <ac:chgData name="Errietta Bissa" userId="81ffec9e-7d76-4710-b828-fc34ea58d3af" providerId="ADAL" clId="{3D616F03-F71A-4881-BE12-DD7509C979BA}" dt="2026-05-09T09:38:39.705" v="257"/>
          <ac:spMkLst>
            <pc:docMk/>
            <pc:sldMk cId="3872506777" sldId="458"/>
            <ac:spMk id="8" creationId="{1EB8E95B-B85A-713E-A402-4AFEA676AF5C}"/>
          </ac:spMkLst>
        </pc:spChg>
        <pc:cxnChg chg="add mod modVis">
          <ac:chgData name="Errietta Bissa" userId="81ffec9e-7d76-4710-b828-fc34ea58d3af" providerId="ADAL" clId="{3D616F03-F71A-4881-BE12-DD7509C979BA}" dt="2026-05-09T09:38:39.722" v="276"/>
          <ac:cxnSpMkLst>
            <pc:docMk/>
            <pc:sldMk cId="3872506777" sldId="458"/>
            <ac:cxnSpMk id="9" creationId="{B8E09012-7393-5B0A-3CCC-AAE3FEF102C4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39.737" v="314"/>
        <pc:sldMkLst>
          <pc:docMk/>
          <pc:sldMk cId="1686154901" sldId="459"/>
        </pc:sldMkLst>
        <pc:cxnChg chg="add mod modVis">
          <ac:chgData name="Errietta Bissa" userId="81ffec9e-7d76-4710-b828-fc34ea58d3af" providerId="ADAL" clId="{3D616F03-F71A-4881-BE12-DD7509C979BA}" dt="2026-05-09T09:38:39.737" v="314"/>
          <ac:cxnSpMkLst>
            <pc:docMk/>
            <pc:sldMk cId="1686154901" sldId="459"/>
            <ac:cxnSpMk id="4" creationId="{15E55EB8-79C6-0DD3-DB4D-A9661A1C6137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9:28.345" v="961" actId="20577"/>
        <pc:sldMkLst>
          <pc:docMk/>
          <pc:sldMk cId="1817312144" sldId="460"/>
        </pc:sldMkLst>
        <pc:cxnChg chg="add mod modVis">
          <ac:chgData name="Errietta Bissa" userId="81ffec9e-7d76-4710-b828-fc34ea58d3af" providerId="ADAL" clId="{3D616F03-F71A-4881-BE12-DD7509C979BA}" dt="2026-05-09T09:38:39.753" v="333"/>
          <ac:cxnSpMkLst>
            <pc:docMk/>
            <pc:sldMk cId="1817312144" sldId="460"/>
            <ac:cxnSpMk id="4" creationId="{07B04B2F-13E5-6FB5-0672-66B4F40995F2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39:30.319" v="962" actId="20577"/>
        <pc:sldMkLst>
          <pc:docMk/>
          <pc:sldMk cId="1839186066" sldId="461"/>
        </pc:sldMkLst>
        <pc:spChg chg="add del mod">
          <ac:chgData name="Errietta Bissa" userId="81ffec9e-7d76-4710-b828-fc34ea58d3af" providerId="ADAL" clId="{3D616F03-F71A-4881-BE12-DD7509C979BA}" dt="2026-05-09T09:38:39.757" v="336"/>
          <ac:spMkLst>
            <pc:docMk/>
            <pc:sldMk cId="1839186066" sldId="461"/>
            <ac:spMk id="7" creationId="{BB98CF7E-7EF8-4CAF-0A9B-61D5B88DBB24}"/>
          </ac:spMkLst>
        </pc:spChg>
        <pc:spChg chg="add del mod">
          <ac:chgData name="Errietta Bissa" userId="81ffec9e-7d76-4710-b828-fc34ea58d3af" providerId="ADAL" clId="{3D616F03-F71A-4881-BE12-DD7509C979BA}" dt="2026-05-09T09:38:39.759" v="339"/>
          <ac:spMkLst>
            <pc:docMk/>
            <pc:sldMk cId="1839186066" sldId="461"/>
            <ac:spMk id="8" creationId="{746F0AEE-E218-A93C-7619-BAE8FB158519}"/>
          </ac:spMkLst>
        </pc:spChg>
        <pc:picChg chg="del">
          <ac:chgData name="Errietta Bissa" userId="81ffec9e-7d76-4710-b828-fc34ea58d3af" providerId="ADAL" clId="{3D616F03-F71A-4881-BE12-DD7509C979BA}" dt="2026-05-09T09:37:47.442" v="1" actId="478"/>
          <ac:picMkLst>
            <pc:docMk/>
            <pc:sldMk cId="1839186066" sldId="461"/>
            <ac:picMk id="5" creationId="{6AF43986-C15A-7104-89F4-2C3251F01336}"/>
          </ac:picMkLst>
        </pc:picChg>
        <pc:cxnChg chg="add mod modVis">
          <ac:chgData name="Errietta Bissa" userId="81ffec9e-7d76-4710-b828-fc34ea58d3af" providerId="ADAL" clId="{3D616F03-F71A-4881-BE12-DD7509C979BA}" dt="2026-05-09T09:38:39.778" v="358"/>
          <ac:cxnSpMkLst>
            <pc:docMk/>
            <pc:sldMk cId="1839186066" sldId="461"/>
            <ac:cxnSpMk id="9" creationId="{CF37B87E-95F2-B851-03CF-F492374C5502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39:32.207" v="963" actId="20577"/>
        <pc:sldMkLst>
          <pc:docMk/>
          <pc:sldMk cId="1365153875" sldId="462"/>
        </pc:sldMkLst>
        <pc:spChg chg="add del mod">
          <ac:chgData name="Errietta Bissa" userId="81ffec9e-7d76-4710-b828-fc34ea58d3af" providerId="ADAL" clId="{3D616F03-F71A-4881-BE12-DD7509C979BA}" dt="2026-05-09T09:38:39.780" v="361"/>
          <ac:spMkLst>
            <pc:docMk/>
            <pc:sldMk cId="1365153875" sldId="462"/>
            <ac:spMk id="8" creationId="{BE320BA7-5B18-C5A1-87F6-57FAC303740C}"/>
          </ac:spMkLst>
        </pc:spChg>
        <pc:spChg chg="add del mod">
          <ac:chgData name="Errietta Bissa" userId="81ffec9e-7d76-4710-b828-fc34ea58d3af" providerId="ADAL" clId="{3D616F03-F71A-4881-BE12-DD7509C979BA}" dt="2026-05-09T09:38:39.788" v="364"/>
          <ac:spMkLst>
            <pc:docMk/>
            <pc:sldMk cId="1365153875" sldId="462"/>
            <ac:spMk id="9" creationId="{B1EEA753-9CE7-382A-11A9-7EE63BAB1348}"/>
          </ac:spMkLst>
        </pc:spChg>
        <pc:picChg chg="del">
          <ac:chgData name="Errietta Bissa" userId="81ffec9e-7d76-4710-b828-fc34ea58d3af" providerId="ADAL" clId="{3D616F03-F71A-4881-BE12-DD7509C979BA}" dt="2026-05-09T09:37:50.501" v="2" actId="478"/>
          <ac:picMkLst>
            <pc:docMk/>
            <pc:sldMk cId="1365153875" sldId="462"/>
            <ac:picMk id="5" creationId="{F010DE94-677D-F7DC-BD2D-3466D82730AE}"/>
          </ac:picMkLst>
        </pc:picChg>
        <pc:cxnChg chg="add mod modVis">
          <ac:chgData name="Errietta Bissa" userId="81ffec9e-7d76-4710-b828-fc34ea58d3af" providerId="ADAL" clId="{3D616F03-F71A-4881-BE12-DD7509C979BA}" dt="2026-05-09T09:38:39.798" v="383"/>
          <ac:cxnSpMkLst>
            <pc:docMk/>
            <pc:sldMk cId="1365153875" sldId="462"/>
            <ac:cxnSpMk id="10" creationId="{BB81656A-772C-848F-A1CD-4D90C16552A4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39:34.211" v="964" actId="20577"/>
        <pc:sldMkLst>
          <pc:docMk/>
          <pc:sldMk cId="998853367" sldId="463"/>
        </pc:sldMkLst>
        <pc:spChg chg="add del mod">
          <ac:chgData name="Errietta Bissa" userId="81ffec9e-7d76-4710-b828-fc34ea58d3af" providerId="ADAL" clId="{3D616F03-F71A-4881-BE12-DD7509C979BA}" dt="2026-05-09T09:38:39.808" v="386"/>
          <ac:spMkLst>
            <pc:docMk/>
            <pc:sldMk cId="998853367" sldId="463"/>
            <ac:spMk id="7" creationId="{B99DB172-5909-126B-77B2-1FF9AD988A39}"/>
          </ac:spMkLst>
        </pc:spChg>
        <pc:spChg chg="add del mod">
          <ac:chgData name="Errietta Bissa" userId="81ffec9e-7d76-4710-b828-fc34ea58d3af" providerId="ADAL" clId="{3D616F03-F71A-4881-BE12-DD7509C979BA}" dt="2026-05-09T09:38:39.808" v="389"/>
          <ac:spMkLst>
            <pc:docMk/>
            <pc:sldMk cId="998853367" sldId="463"/>
            <ac:spMk id="8" creationId="{4F897D20-B282-99EB-5C74-870987257E40}"/>
          </ac:spMkLst>
        </pc:spChg>
        <pc:picChg chg="del">
          <ac:chgData name="Errietta Bissa" userId="81ffec9e-7d76-4710-b828-fc34ea58d3af" providerId="ADAL" clId="{3D616F03-F71A-4881-BE12-DD7509C979BA}" dt="2026-05-09T09:37:53.339" v="3" actId="478"/>
          <ac:picMkLst>
            <pc:docMk/>
            <pc:sldMk cId="998853367" sldId="463"/>
            <ac:picMk id="5" creationId="{BC45E670-D3FF-8DD6-267A-4267893AACE2}"/>
          </ac:picMkLst>
        </pc:picChg>
        <pc:cxnChg chg="add mod modVis">
          <ac:chgData name="Errietta Bissa" userId="81ffec9e-7d76-4710-b828-fc34ea58d3af" providerId="ADAL" clId="{3D616F03-F71A-4881-BE12-DD7509C979BA}" dt="2026-05-09T09:38:39.824" v="408"/>
          <ac:cxnSpMkLst>
            <pc:docMk/>
            <pc:sldMk cId="998853367" sldId="463"/>
            <ac:cxnSpMk id="9" creationId="{25711ACD-5978-9F1E-1E01-CC372F9ED3A1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39:36.147" v="965" actId="20577"/>
        <pc:sldMkLst>
          <pc:docMk/>
          <pc:sldMk cId="1957685767" sldId="464"/>
        </pc:sldMkLst>
        <pc:cxnChg chg="add mod modVis">
          <ac:chgData name="Errietta Bissa" userId="81ffec9e-7d76-4710-b828-fc34ea58d3af" providerId="ADAL" clId="{3D616F03-F71A-4881-BE12-DD7509C979BA}" dt="2026-05-09T09:38:39.841" v="427"/>
          <ac:cxnSpMkLst>
            <pc:docMk/>
            <pc:sldMk cId="1957685767" sldId="464"/>
            <ac:cxnSpMk id="3" creationId="{1EE4F361-05DE-5DC1-EFD5-EF0067647FB5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40.425" v="966" actId="20577"/>
        <pc:sldMkLst>
          <pc:docMk/>
          <pc:sldMk cId="2620671524" sldId="465"/>
        </pc:sldMkLst>
        <pc:spChg chg="add del mod">
          <ac:chgData name="Errietta Bissa" userId="81ffec9e-7d76-4710-b828-fc34ea58d3af" providerId="ADAL" clId="{3D616F03-F71A-4881-BE12-DD7509C979BA}" dt="2026-05-09T09:38:39.856" v="468"/>
          <ac:spMkLst>
            <pc:docMk/>
            <pc:sldMk cId="2620671524" sldId="465"/>
            <ac:spMk id="6" creationId="{CD773476-94C6-13CE-15DA-E49402C41737}"/>
          </ac:spMkLst>
        </pc:spChg>
        <pc:spChg chg="add del mod">
          <ac:chgData name="Errietta Bissa" userId="81ffec9e-7d76-4710-b828-fc34ea58d3af" providerId="ADAL" clId="{3D616F03-F71A-4881-BE12-DD7509C979BA}" dt="2026-05-09T09:38:39.872" v="471"/>
          <ac:spMkLst>
            <pc:docMk/>
            <pc:sldMk cId="2620671524" sldId="465"/>
            <ac:spMk id="7" creationId="{B7990D79-A754-A5C8-9B55-21875DBD33B7}"/>
          </ac:spMkLst>
        </pc:spChg>
        <pc:cxnChg chg="add mod modVis">
          <ac:chgData name="Errietta Bissa" userId="81ffec9e-7d76-4710-b828-fc34ea58d3af" providerId="ADAL" clId="{3D616F03-F71A-4881-BE12-DD7509C979BA}" dt="2026-05-09T09:38:39.904" v="490"/>
          <ac:cxnSpMkLst>
            <pc:docMk/>
            <pc:sldMk cId="2620671524" sldId="465"/>
            <ac:cxnSpMk id="8" creationId="{0939D38F-AF3A-9008-A648-5BB870E96810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43.379" v="967" actId="20577"/>
        <pc:sldMkLst>
          <pc:docMk/>
          <pc:sldMk cId="913594051" sldId="466"/>
        </pc:sldMkLst>
        <pc:spChg chg="add del mod">
          <ac:chgData name="Errietta Bissa" userId="81ffec9e-7d76-4710-b828-fc34ea58d3af" providerId="ADAL" clId="{3D616F03-F71A-4881-BE12-DD7509C979BA}" dt="2026-05-09T09:38:39.908" v="493"/>
          <ac:spMkLst>
            <pc:docMk/>
            <pc:sldMk cId="913594051" sldId="466"/>
            <ac:spMk id="6" creationId="{FCF0C44E-D768-BFA3-2A56-1C7C1A01CBA3}"/>
          </ac:spMkLst>
        </pc:spChg>
        <pc:spChg chg="add del mod">
          <ac:chgData name="Errietta Bissa" userId="81ffec9e-7d76-4710-b828-fc34ea58d3af" providerId="ADAL" clId="{3D616F03-F71A-4881-BE12-DD7509C979BA}" dt="2026-05-09T09:38:39.908" v="496"/>
          <ac:spMkLst>
            <pc:docMk/>
            <pc:sldMk cId="913594051" sldId="466"/>
            <ac:spMk id="7" creationId="{C7666CF1-E39B-990D-C8C6-02A884F40734}"/>
          </ac:spMkLst>
        </pc:spChg>
        <pc:cxnChg chg="add mod modVis">
          <ac:chgData name="Errietta Bissa" userId="81ffec9e-7d76-4710-b828-fc34ea58d3af" providerId="ADAL" clId="{3D616F03-F71A-4881-BE12-DD7509C979BA}" dt="2026-05-09T09:38:39.924" v="515"/>
          <ac:cxnSpMkLst>
            <pc:docMk/>
            <pc:sldMk cId="913594051" sldId="466"/>
            <ac:cxnSpMk id="8" creationId="{18FA406B-42FA-631D-71D2-3352AE87A238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45.383" v="968" actId="20577"/>
        <pc:sldMkLst>
          <pc:docMk/>
          <pc:sldMk cId="3619403437" sldId="467"/>
        </pc:sldMkLst>
        <pc:spChg chg="add del mod">
          <ac:chgData name="Errietta Bissa" userId="81ffec9e-7d76-4710-b828-fc34ea58d3af" providerId="ADAL" clId="{3D616F03-F71A-4881-BE12-DD7509C979BA}" dt="2026-05-09T09:38:39.924" v="518"/>
          <ac:spMkLst>
            <pc:docMk/>
            <pc:sldMk cId="3619403437" sldId="467"/>
            <ac:spMk id="6" creationId="{08567374-744E-E737-E7D4-C344F5BA42F4}"/>
          </ac:spMkLst>
        </pc:spChg>
        <pc:spChg chg="add del mod">
          <ac:chgData name="Errietta Bissa" userId="81ffec9e-7d76-4710-b828-fc34ea58d3af" providerId="ADAL" clId="{3D616F03-F71A-4881-BE12-DD7509C979BA}" dt="2026-05-09T09:38:39.940" v="521"/>
          <ac:spMkLst>
            <pc:docMk/>
            <pc:sldMk cId="3619403437" sldId="467"/>
            <ac:spMk id="7" creationId="{B56186AE-4809-E5F0-B313-1659E57F5DCD}"/>
          </ac:spMkLst>
        </pc:spChg>
        <pc:cxnChg chg="add mod modVis">
          <ac:chgData name="Errietta Bissa" userId="81ffec9e-7d76-4710-b828-fc34ea58d3af" providerId="ADAL" clId="{3D616F03-F71A-4881-BE12-DD7509C979BA}" dt="2026-05-09T09:38:39.940" v="540"/>
          <ac:cxnSpMkLst>
            <pc:docMk/>
            <pc:sldMk cId="3619403437" sldId="467"/>
            <ac:cxnSpMk id="8" creationId="{5D87517F-A175-4BC9-D420-D8F24138FA53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47.284" v="969" actId="20577"/>
        <pc:sldMkLst>
          <pc:docMk/>
          <pc:sldMk cId="1432529304" sldId="468"/>
        </pc:sldMkLst>
        <pc:spChg chg="add del mod">
          <ac:chgData name="Errietta Bissa" userId="81ffec9e-7d76-4710-b828-fc34ea58d3af" providerId="ADAL" clId="{3D616F03-F71A-4881-BE12-DD7509C979BA}" dt="2026-05-09T09:38:39.956" v="543"/>
          <ac:spMkLst>
            <pc:docMk/>
            <pc:sldMk cId="1432529304" sldId="468"/>
            <ac:spMk id="2" creationId="{BE70D818-DCE2-4AEC-C2EA-5021B372BAE4}"/>
          </ac:spMkLst>
        </pc:spChg>
        <pc:spChg chg="add del mod">
          <ac:chgData name="Errietta Bissa" userId="81ffec9e-7d76-4710-b828-fc34ea58d3af" providerId="ADAL" clId="{3D616F03-F71A-4881-BE12-DD7509C979BA}" dt="2026-05-09T09:38:39.956" v="546"/>
          <ac:spMkLst>
            <pc:docMk/>
            <pc:sldMk cId="1432529304" sldId="468"/>
            <ac:spMk id="3" creationId="{CB1C571F-4AE6-A5FD-0883-F1000CAC7ED4}"/>
          </ac:spMkLst>
        </pc:spChg>
        <pc:cxnChg chg="add mod modVis">
          <ac:chgData name="Errietta Bissa" userId="81ffec9e-7d76-4710-b828-fc34ea58d3af" providerId="ADAL" clId="{3D616F03-F71A-4881-BE12-DD7509C979BA}" dt="2026-05-09T09:38:39.971" v="565"/>
          <ac:cxnSpMkLst>
            <pc:docMk/>
            <pc:sldMk cId="1432529304" sldId="468"/>
            <ac:cxnSpMk id="4" creationId="{9D079EC6-AC5F-39C1-B180-CBC24D3C3D48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39:50.342" v="970" actId="20577"/>
        <pc:sldMkLst>
          <pc:docMk/>
          <pc:sldMk cId="4168669327" sldId="469"/>
        </pc:sldMkLst>
        <pc:spChg chg="add del mod">
          <ac:chgData name="Errietta Bissa" userId="81ffec9e-7d76-4710-b828-fc34ea58d3af" providerId="ADAL" clId="{3D616F03-F71A-4881-BE12-DD7509C979BA}" dt="2026-05-09T09:38:39.971" v="568"/>
          <ac:spMkLst>
            <pc:docMk/>
            <pc:sldMk cId="4168669327" sldId="469"/>
            <ac:spMk id="8" creationId="{5F1ECDD7-D874-E3B4-0B43-5C7E16D40C15}"/>
          </ac:spMkLst>
        </pc:spChg>
        <pc:spChg chg="add del mod">
          <ac:chgData name="Errietta Bissa" userId="81ffec9e-7d76-4710-b828-fc34ea58d3af" providerId="ADAL" clId="{3D616F03-F71A-4881-BE12-DD7509C979BA}" dt="2026-05-09T09:38:39.987" v="571"/>
          <ac:spMkLst>
            <pc:docMk/>
            <pc:sldMk cId="4168669327" sldId="469"/>
            <ac:spMk id="9" creationId="{DEDCC740-5458-1E42-0C9D-592324200B27}"/>
          </ac:spMkLst>
        </pc:spChg>
        <pc:picChg chg="del">
          <ac:chgData name="Errietta Bissa" userId="81ffec9e-7d76-4710-b828-fc34ea58d3af" providerId="ADAL" clId="{3D616F03-F71A-4881-BE12-DD7509C979BA}" dt="2026-05-09T09:38:02.082" v="4" actId="478"/>
          <ac:picMkLst>
            <pc:docMk/>
            <pc:sldMk cId="4168669327" sldId="469"/>
            <ac:picMk id="6" creationId="{062BBF8F-7D85-3E82-804F-B225DA89DC40}"/>
          </ac:picMkLst>
        </pc:picChg>
        <pc:cxnChg chg="add mod modVis">
          <ac:chgData name="Errietta Bissa" userId="81ffec9e-7d76-4710-b828-fc34ea58d3af" providerId="ADAL" clId="{3D616F03-F71A-4881-BE12-DD7509C979BA}" dt="2026-05-09T09:38:40.008" v="590"/>
          <ac:cxnSpMkLst>
            <pc:docMk/>
            <pc:sldMk cId="4168669327" sldId="469"/>
            <ac:cxnSpMk id="10" creationId="{BEC4A97F-4F5B-DBD0-1C2B-1A826D98C25A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40.008" v="609"/>
        <pc:sldMkLst>
          <pc:docMk/>
          <pc:sldMk cId="136363099" sldId="470"/>
        </pc:sldMkLst>
        <pc:cxnChg chg="add mod modVis">
          <ac:chgData name="Errietta Bissa" userId="81ffec9e-7d76-4710-b828-fc34ea58d3af" providerId="ADAL" clId="{3D616F03-F71A-4881-BE12-DD7509C979BA}" dt="2026-05-09T09:38:40.008" v="609"/>
          <ac:cxnSpMkLst>
            <pc:docMk/>
            <pc:sldMk cId="136363099" sldId="470"/>
            <ac:cxnSpMk id="3" creationId="{7098D427-BC64-A08E-494C-D2127B623F78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53.031" v="971" actId="20577"/>
        <pc:sldMkLst>
          <pc:docMk/>
          <pc:sldMk cId="3727329691" sldId="471"/>
        </pc:sldMkLst>
        <pc:spChg chg="add del mod">
          <ac:chgData name="Errietta Bissa" userId="81ffec9e-7d76-4710-b828-fc34ea58d3af" providerId="ADAL" clId="{3D616F03-F71A-4881-BE12-DD7509C979BA}" dt="2026-05-09T09:38:40.008" v="612"/>
          <ac:spMkLst>
            <pc:docMk/>
            <pc:sldMk cId="3727329691" sldId="471"/>
            <ac:spMk id="6" creationId="{3A3BDD8A-D3F2-117B-C8BB-03D7B1BC8DB9}"/>
          </ac:spMkLst>
        </pc:spChg>
        <pc:spChg chg="add del mod">
          <ac:chgData name="Errietta Bissa" userId="81ffec9e-7d76-4710-b828-fc34ea58d3af" providerId="ADAL" clId="{3D616F03-F71A-4881-BE12-DD7509C979BA}" dt="2026-05-09T09:38:40.024" v="615"/>
          <ac:spMkLst>
            <pc:docMk/>
            <pc:sldMk cId="3727329691" sldId="471"/>
            <ac:spMk id="9" creationId="{1CE05F3A-AD3E-E281-C343-57D025270267}"/>
          </ac:spMkLst>
        </pc:spChg>
        <pc:cxnChg chg="add mod modVis">
          <ac:chgData name="Errietta Bissa" userId="81ffec9e-7d76-4710-b828-fc34ea58d3af" providerId="ADAL" clId="{3D616F03-F71A-4881-BE12-DD7509C979BA}" dt="2026-05-09T09:38:40.039" v="634"/>
          <ac:cxnSpMkLst>
            <pc:docMk/>
            <pc:sldMk cId="3727329691" sldId="471"/>
            <ac:cxnSpMk id="10" creationId="{164212F2-F43A-99AE-8BEA-AA004A8F6168}"/>
          </ac:cxnSpMkLst>
        </pc:cxnChg>
      </pc:sldChg>
      <pc:sldChg chg="addSp delSp modSp mod modNotesTx">
        <pc:chgData name="Errietta Bissa" userId="81ffec9e-7d76-4710-b828-fc34ea58d3af" providerId="ADAL" clId="{3D616F03-F71A-4881-BE12-DD7509C979BA}" dt="2026-05-09T09:39:54.949" v="972" actId="20577"/>
        <pc:sldMkLst>
          <pc:docMk/>
          <pc:sldMk cId="4226572059" sldId="472"/>
        </pc:sldMkLst>
        <pc:spChg chg="add del mod">
          <ac:chgData name="Errietta Bissa" userId="81ffec9e-7d76-4710-b828-fc34ea58d3af" providerId="ADAL" clId="{3D616F03-F71A-4881-BE12-DD7509C979BA}" dt="2026-05-09T09:38:40.039" v="637"/>
          <ac:spMkLst>
            <pc:docMk/>
            <pc:sldMk cId="4226572059" sldId="472"/>
            <ac:spMk id="6" creationId="{7562A60A-34F8-6D2E-4AE4-A0B892208C55}"/>
          </ac:spMkLst>
        </pc:spChg>
        <pc:spChg chg="add del mod">
          <ac:chgData name="Errietta Bissa" userId="81ffec9e-7d76-4710-b828-fc34ea58d3af" providerId="ADAL" clId="{3D616F03-F71A-4881-BE12-DD7509C979BA}" dt="2026-05-09T09:38:40.039" v="640"/>
          <ac:spMkLst>
            <pc:docMk/>
            <pc:sldMk cId="4226572059" sldId="472"/>
            <ac:spMk id="9" creationId="{C798C469-EE28-0AFE-5037-E1F437845CCF}"/>
          </ac:spMkLst>
        </pc:spChg>
        <pc:cxnChg chg="add mod modVis">
          <ac:chgData name="Errietta Bissa" userId="81ffec9e-7d76-4710-b828-fc34ea58d3af" providerId="ADAL" clId="{3D616F03-F71A-4881-BE12-DD7509C979BA}" dt="2026-05-09T09:38:40.055" v="659"/>
          <ac:cxnSpMkLst>
            <pc:docMk/>
            <pc:sldMk cId="4226572059" sldId="472"/>
            <ac:cxnSpMk id="10" creationId="{9DD0F361-A7B1-A42D-A132-BDCE4E537AC9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39:59.675" v="974" actId="20577"/>
        <pc:sldMkLst>
          <pc:docMk/>
          <pc:sldMk cId="3264849157" sldId="473"/>
        </pc:sldMkLst>
        <pc:spChg chg="add del mod">
          <ac:chgData name="Errietta Bissa" userId="81ffec9e-7d76-4710-b828-fc34ea58d3af" providerId="ADAL" clId="{3D616F03-F71A-4881-BE12-DD7509C979BA}" dt="2026-05-09T09:38:40.055" v="662"/>
          <ac:spMkLst>
            <pc:docMk/>
            <pc:sldMk cId="3264849157" sldId="473"/>
            <ac:spMk id="8" creationId="{0E227BCC-185A-3A7A-693B-5DD5EFE671BD}"/>
          </ac:spMkLst>
        </pc:spChg>
        <pc:spChg chg="add del mod">
          <ac:chgData name="Errietta Bissa" userId="81ffec9e-7d76-4710-b828-fc34ea58d3af" providerId="ADAL" clId="{3D616F03-F71A-4881-BE12-DD7509C979BA}" dt="2026-05-09T09:38:40.071" v="665"/>
          <ac:spMkLst>
            <pc:docMk/>
            <pc:sldMk cId="3264849157" sldId="473"/>
            <ac:spMk id="9" creationId="{281AE545-94EE-76AB-9FEB-75366B8EFAAE}"/>
          </ac:spMkLst>
        </pc:spChg>
        <pc:picChg chg="del">
          <ac:chgData name="Errietta Bissa" userId="81ffec9e-7d76-4710-b828-fc34ea58d3af" providerId="ADAL" clId="{3D616F03-F71A-4881-BE12-DD7509C979BA}" dt="2026-05-09T09:38:06.981" v="5" actId="478"/>
          <ac:picMkLst>
            <pc:docMk/>
            <pc:sldMk cId="3264849157" sldId="473"/>
            <ac:picMk id="6" creationId="{07511078-BB5B-BBDE-31EE-B7767969B973}"/>
          </ac:picMkLst>
        </pc:picChg>
        <pc:cxnChg chg="add mod modVis">
          <ac:chgData name="Errietta Bissa" userId="81ffec9e-7d76-4710-b828-fc34ea58d3af" providerId="ADAL" clId="{3D616F03-F71A-4881-BE12-DD7509C979BA}" dt="2026-05-09T09:38:40.087" v="684"/>
          <ac:cxnSpMkLst>
            <pc:docMk/>
            <pc:sldMk cId="3264849157" sldId="473"/>
            <ac:cxnSpMk id="10" creationId="{2F68A49F-ECC0-C1BD-29F5-02F33F8F6E55}"/>
          </ac:cxnSpMkLst>
        </pc:cxnChg>
      </pc:sldChg>
      <pc:sldChg chg="addSp modSp mod">
        <pc:chgData name="Errietta Bissa" userId="81ffec9e-7d76-4710-b828-fc34ea58d3af" providerId="ADAL" clId="{3D616F03-F71A-4881-BE12-DD7509C979BA}" dt="2026-05-09T09:38:40.108" v="722"/>
        <pc:sldMkLst>
          <pc:docMk/>
          <pc:sldMk cId="4055507467" sldId="474"/>
        </pc:sldMkLst>
        <pc:cxnChg chg="add mod modVis">
          <ac:chgData name="Errietta Bissa" userId="81ffec9e-7d76-4710-b828-fc34ea58d3af" providerId="ADAL" clId="{3D616F03-F71A-4881-BE12-DD7509C979BA}" dt="2026-05-09T09:38:40.108" v="722"/>
          <ac:cxnSpMkLst>
            <pc:docMk/>
            <pc:sldMk cId="4055507467" sldId="474"/>
            <ac:cxnSpMk id="4" creationId="{05E761F7-81F2-FE2A-9078-56CF1731975E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40:04.756" v="976" actId="20577"/>
        <pc:sldMkLst>
          <pc:docMk/>
          <pc:sldMk cId="2698920254" sldId="475"/>
        </pc:sldMkLst>
        <pc:spChg chg="add del mod">
          <ac:chgData name="Errietta Bissa" userId="81ffec9e-7d76-4710-b828-fc34ea58d3af" providerId="ADAL" clId="{3D616F03-F71A-4881-BE12-DD7509C979BA}" dt="2026-05-09T09:38:40.108" v="725"/>
          <ac:spMkLst>
            <pc:docMk/>
            <pc:sldMk cId="2698920254" sldId="475"/>
            <ac:spMk id="8" creationId="{096C7E70-D6D3-B325-BF8B-D4DD3886DEDA}"/>
          </ac:spMkLst>
        </pc:spChg>
        <pc:spChg chg="add del mod">
          <ac:chgData name="Errietta Bissa" userId="81ffec9e-7d76-4710-b828-fc34ea58d3af" providerId="ADAL" clId="{3D616F03-F71A-4881-BE12-DD7509C979BA}" dt="2026-05-09T09:38:40.124" v="728"/>
          <ac:spMkLst>
            <pc:docMk/>
            <pc:sldMk cId="2698920254" sldId="475"/>
            <ac:spMk id="9" creationId="{637516F8-EFAA-7EE9-4476-C90B38C78089}"/>
          </ac:spMkLst>
        </pc:spChg>
        <pc:picChg chg="del">
          <ac:chgData name="Errietta Bissa" userId="81ffec9e-7d76-4710-b828-fc34ea58d3af" providerId="ADAL" clId="{3D616F03-F71A-4881-BE12-DD7509C979BA}" dt="2026-05-09T09:38:11.504" v="6" actId="478"/>
          <ac:picMkLst>
            <pc:docMk/>
            <pc:sldMk cId="2698920254" sldId="475"/>
            <ac:picMk id="6" creationId="{FE21577B-0BE0-4128-0C0C-27BEE9E8B30F}"/>
          </ac:picMkLst>
        </pc:picChg>
        <pc:cxnChg chg="add mod modVis">
          <ac:chgData name="Errietta Bissa" userId="81ffec9e-7d76-4710-b828-fc34ea58d3af" providerId="ADAL" clId="{3D616F03-F71A-4881-BE12-DD7509C979BA}" dt="2026-05-09T09:38:40.140" v="747"/>
          <ac:cxnSpMkLst>
            <pc:docMk/>
            <pc:sldMk cId="2698920254" sldId="475"/>
            <ac:cxnSpMk id="10" creationId="{39F53440-EE15-AC17-883E-334985C0F951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40:07.022" v="977" actId="20577"/>
        <pc:sldMkLst>
          <pc:docMk/>
          <pc:sldMk cId="3883022669" sldId="476"/>
        </pc:sldMkLst>
        <pc:spChg chg="add del mod">
          <ac:chgData name="Errietta Bissa" userId="81ffec9e-7d76-4710-b828-fc34ea58d3af" providerId="ADAL" clId="{3D616F03-F71A-4881-BE12-DD7509C979BA}" dt="2026-05-09T09:38:40.140" v="750"/>
          <ac:spMkLst>
            <pc:docMk/>
            <pc:sldMk cId="3883022669" sldId="476"/>
            <ac:spMk id="7" creationId="{DAAB619A-3898-0B57-217D-47303874D3F4}"/>
          </ac:spMkLst>
        </pc:spChg>
        <pc:spChg chg="add del mod">
          <ac:chgData name="Errietta Bissa" userId="81ffec9e-7d76-4710-b828-fc34ea58d3af" providerId="ADAL" clId="{3D616F03-F71A-4881-BE12-DD7509C979BA}" dt="2026-05-09T09:38:40.140" v="753"/>
          <ac:spMkLst>
            <pc:docMk/>
            <pc:sldMk cId="3883022669" sldId="476"/>
            <ac:spMk id="8" creationId="{DC20D7E5-8CAF-BA42-19D1-8B928DCA8DC1}"/>
          </ac:spMkLst>
        </pc:spChg>
        <pc:picChg chg="del">
          <ac:chgData name="Errietta Bissa" userId="81ffec9e-7d76-4710-b828-fc34ea58d3af" providerId="ADAL" clId="{3D616F03-F71A-4881-BE12-DD7509C979BA}" dt="2026-05-09T09:38:14.559" v="7" actId="478"/>
          <ac:picMkLst>
            <pc:docMk/>
            <pc:sldMk cId="3883022669" sldId="476"/>
            <ac:picMk id="6" creationId="{E574471F-0EDF-5845-8864-327F0DD93192}"/>
          </ac:picMkLst>
        </pc:picChg>
        <pc:cxnChg chg="add mod modVis">
          <ac:chgData name="Errietta Bissa" userId="81ffec9e-7d76-4710-b828-fc34ea58d3af" providerId="ADAL" clId="{3D616F03-F71A-4881-BE12-DD7509C979BA}" dt="2026-05-09T09:38:40.155" v="772"/>
          <ac:cxnSpMkLst>
            <pc:docMk/>
            <pc:sldMk cId="3883022669" sldId="476"/>
            <ac:cxnSpMk id="9" creationId="{F1A18A8D-1AC1-8A46-10EB-ABAD455DDF56}"/>
          </ac:cxnSpMkLst>
        </pc:cxnChg>
      </pc:sldChg>
      <pc:sldChg chg="addSp delSp modSp mod delAnim modNotesTx">
        <pc:chgData name="Errietta Bissa" userId="81ffec9e-7d76-4710-b828-fc34ea58d3af" providerId="ADAL" clId="{3D616F03-F71A-4881-BE12-DD7509C979BA}" dt="2026-05-09T09:40:09.898" v="979" actId="20577"/>
        <pc:sldMkLst>
          <pc:docMk/>
          <pc:sldMk cId="2657003383" sldId="477"/>
        </pc:sldMkLst>
        <pc:spChg chg="add del mod">
          <ac:chgData name="Errietta Bissa" userId="81ffec9e-7d76-4710-b828-fc34ea58d3af" providerId="ADAL" clId="{3D616F03-F71A-4881-BE12-DD7509C979BA}" dt="2026-05-09T09:38:40.155" v="775"/>
          <ac:spMkLst>
            <pc:docMk/>
            <pc:sldMk cId="2657003383" sldId="477"/>
            <ac:spMk id="7" creationId="{29E8F08F-DE60-2A84-988B-265714067D73}"/>
          </ac:spMkLst>
        </pc:spChg>
        <pc:spChg chg="add del mod">
          <ac:chgData name="Errietta Bissa" userId="81ffec9e-7d76-4710-b828-fc34ea58d3af" providerId="ADAL" clId="{3D616F03-F71A-4881-BE12-DD7509C979BA}" dt="2026-05-09T09:38:40.171" v="778"/>
          <ac:spMkLst>
            <pc:docMk/>
            <pc:sldMk cId="2657003383" sldId="477"/>
            <ac:spMk id="8" creationId="{D9513384-7BEF-863A-DA99-F11F57214103}"/>
          </ac:spMkLst>
        </pc:spChg>
        <pc:picChg chg="del">
          <ac:chgData name="Errietta Bissa" userId="81ffec9e-7d76-4710-b828-fc34ea58d3af" providerId="ADAL" clId="{3D616F03-F71A-4881-BE12-DD7509C979BA}" dt="2026-05-09T09:38:17.434" v="8" actId="478"/>
          <ac:picMkLst>
            <pc:docMk/>
            <pc:sldMk cId="2657003383" sldId="477"/>
            <ac:picMk id="6" creationId="{4D94048A-159F-D414-2EBB-A3CDB85F1F71}"/>
          </ac:picMkLst>
        </pc:picChg>
        <pc:cxnChg chg="add mod modVis">
          <ac:chgData name="Errietta Bissa" userId="81ffec9e-7d76-4710-b828-fc34ea58d3af" providerId="ADAL" clId="{3D616F03-F71A-4881-BE12-DD7509C979BA}" dt="2026-05-09T09:38:40.171" v="797"/>
          <ac:cxnSpMkLst>
            <pc:docMk/>
            <pc:sldMk cId="2657003383" sldId="477"/>
            <ac:cxnSpMk id="9" creationId="{E9E127E2-694A-E7A2-3439-F3115C0DBC96}"/>
          </ac:cxnSpMkLst>
        </pc:cxnChg>
      </pc:sldChg>
      <pc:sldChg chg="addSp modSp mod modNotesTx">
        <pc:chgData name="Errietta Bissa" userId="81ffec9e-7d76-4710-b828-fc34ea58d3af" providerId="ADAL" clId="{3D616F03-F71A-4881-BE12-DD7509C979BA}" dt="2026-05-09T09:40:12.160" v="980" actId="20577"/>
        <pc:sldMkLst>
          <pc:docMk/>
          <pc:sldMk cId="52009688" sldId="478"/>
        </pc:sldMkLst>
        <pc:cxnChg chg="add mod modVis">
          <ac:chgData name="Errietta Bissa" userId="81ffec9e-7d76-4710-b828-fc34ea58d3af" providerId="ADAL" clId="{3D616F03-F71A-4881-BE12-DD7509C979BA}" dt="2026-05-09T09:38:40.186" v="816"/>
          <ac:cxnSpMkLst>
            <pc:docMk/>
            <pc:sldMk cId="52009688" sldId="478"/>
            <ac:cxnSpMk id="2" creationId="{DB2DEA67-A998-9938-7579-5EFD9ECFE5E0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75628A-2B6E-4AFD-8171-4C438CB6AEE3}">
      <dgm:prSet custT="1"/>
      <dgm:spPr/>
      <dgm:t>
        <a:bodyPr/>
        <a:lstStyle/>
        <a:p>
          <a:r>
            <a:rPr lang="en-GB" sz="2800" dirty="0"/>
            <a:t>Use PowerPoint to make clear business slides</a:t>
          </a:r>
        </a:p>
      </dgm:t>
    </dgm:pt>
    <dgm:pt modelId="{74976214-66B3-4C1D-AB2B-ABB1E8D1EF45}" type="parTrans" cxnId="{9C37E8F5-AEB3-4FC2-A010-FC4BAC1A93A9}">
      <dgm:prSet/>
      <dgm:spPr/>
      <dgm:t>
        <a:bodyPr/>
        <a:lstStyle/>
        <a:p>
          <a:endParaRPr lang="en-GB"/>
        </a:p>
      </dgm:t>
    </dgm:pt>
    <dgm:pt modelId="{7104772B-A415-438F-97A1-55F6F44F0D30}" type="sibTrans" cxnId="{9C37E8F5-AEB3-4FC2-A010-FC4BAC1A93A9}">
      <dgm:prSet/>
      <dgm:spPr/>
      <dgm:t>
        <a:bodyPr/>
        <a:lstStyle/>
        <a:p>
          <a:endParaRPr lang="en-GB"/>
        </a:p>
      </dgm:t>
    </dgm:pt>
    <dgm:pt modelId="{1CAEA7B4-D85F-468C-B89F-23F238BCBF88}">
      <dgm:prSet custT="1"/>
      <dgm:spPr/>
      <dgm:t>
        <a:bodyPr/>
        <a:lstStyle/>
        <a:p>
          <a:r>
            <a:rPr lang="en-GB" sz="2800" dirty="0"/>
            <a:t>Design slides that are simple and easy to read</a:t>
          </a:r>
        </a:p>
      </dgm:t>
    </dgm:pt>
    <dgm:pt modelId="{A399D401-3DD6-4303-8700-104876E1A805}" type="parTrans" cxnId="{956ECCE8-3CB4-4A07-9C08-A74658F22C77}">
      <dgm:prSet/>
      <dgm:spPr/>
      <dgm:t>
        <a:bodyPr/>
        <a:lstStyle/>
        <a:p>
          <a:endParaRPr lang="en-GB"/>
        </a:p>
      </dgm:t>
    </dgm:pt>
    <dgm:pt modelId="{40713848-5D81-4F18-A1E8-8BFE3CF06645}" type="sibTrans" cxnId="{956ECCE8-3CB4-4A07-9C08-A74658F22C77}">
      <dgm:prSet/>
      <dgm:spPr/>
      <dgm:t>
        <a:bodyPr/>
        <a:lstStyle/>
        <a:p>
          <a:endParaRPr lang="en-GB"/>
        </a:p>
      </dgm:t>
    </dgm:pt>
    <dgm:pt modelId="{3758C48A-BDAF-4C55-AAEC-4FA75436CE0B}">
      <dgm:prSet custT="1"/>
      <dgm:spPr/>
      <dgm:t>
        <a:bodyPr/>
        <a:lstStyle/>
        <a:p>
          <a:r>
            <a:rPr lang="en-GB" sz="2800" dirty="0"/>
            <a:t>Use big fonts, clear colours, and alt text</a:t>
          </a:r>
        </a:p>
      </dgm:t>
    </dgm:pt>
    <dgm:pt modelId="{8CB67260-BFDF-4908-9774-6E8278770262}" type="parTrans" cxnId="{3E2DE121-F660-471C-8A5D-E9A70455421C}">
      <dgm:prSet/>
      <dgm:spPr/>
      <dgm:t>
        <a:bodyPr/>
        <a:lstStyle/>
        <a:p>
          <a:endParaRPr lang="en-GB"/>
        </a:p>
      </dgm:t>
    </dgm:pt>
    <dgm:pt modelId="{6BB3977A-6705-42FB-8C6D-A58C839137B2}" type="sibTrans" cxnId="{3E2DE121-F660-471C-8A5D-E9A70455421C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56BAD4B-2411-4948-B3A3-3693072E3EA1}" type="pres">
      <dgm:prSet presAssocID="{0075628A-2B6E-4AFD-8171-4C438CB6AEE3}" presName="parentLin" presStyleCnt="0"/>
      <dgm:spPr/>
    </dgm:pt>
    <dgm:pt modelId="{D6EB783B-BC32-497D-BC7D-F50A1B6D6702}" type="pres">
      <dgm:prSet presAssocID="{0075628A-2B6E-4AFD-8171-4C438CB6AEE3}" presName="parentLeftMargin" presStyleLbl="node1" presStyleIdx="0" presStyleCnt="3"/>
      <dgm:spPr/>
    </dgm:pt>
    <dgm:pt modelId="{429D95D2-108F-4313-B872-6298F6E74849}" type="pres">
      <dgm:prSet presAssocID="{0075628A-2B6E-4AFD-8171-4C438CB6AEE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098A8FD-84E4-4E20-A81A-7C6E62610226}" type="pres">
      <dgm:prSet presAssocID="{0075628A-2B6E-4AFD-8171-4C438CB6AEE3}" presName="negativeSpace" presStyleCnt="0"/>
      <dgm:spPr/>
    </dgm:pt>
    <dgm:pt modelId="{18DA621F-7431-4D5F-AAD0-8DB9CD36B124}" type="pres">
      <dgm:prSet presAssocID="{0075628A-2B6E-4AFD-8171-4C438CB6AEE3}" presName="childText" presStyleLbl="conFgAcc1" presStyleIdx="0" presStyleCnt="3">
        <dgm:presLayoutVars>
          <dgm:bulletEnabled val="1"/>
        </dgm:presLayoutVars>
      </dgm:prSet>
      <dgm:spPr/>
    </dgm:pt>
    <dgm:pt modelId="{8BA9F2A4-821C-425E-8472-FB691DF37FD9}" type="pres">
      <dgm:prSet presAssocID="{7104772B-A415-438F-97A1-55F6F44F0D30}" presName="spaceBetweenRectangles" presStyleCnt="0"/>
      <dgm:spPr/>
    </dgm:pt>
    <dgm:pt modelId="{D5F6DF88-8115-444D-9D83-939CC3709276}" type="pres">
      <dgm:prSet presAssocID="{1CAEA7B4-D85F-468C-B89F-23F238BCBF88}" presName="parentLin" presStyleCnt="0"/>
      <dgm:spPr/>
    </dgm:pt>
    <dgm:pt modelId="{7967108D-6CC9-4714-AE1A-6B2144C16CAB}" type="pres">
      <dgm:prSet presAssocID="{1CAEA7B4-D85F-468C-B89F-23F238BCBF88}" presName="parentLeftMargin" presStyleLbl="node1" presStyleIdx="0" presStyleCnt="3"/>
      <dgm:spPr/>
    </dgm:pt>
    <dgm:pt modelId="{74F2477D-CF46-4A46-8CCB-B5C3B9821515}" type="pres">
      <dgm:prSet presAssocID="{1CAEA7B4-D85F-468C-B89F-23F238BCBF8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5DB96B3-2210-4D13-87B9-F243D7632887}" type="pres">
      <dgm:prSet presAssocID="{1CAEA7B4-D85F-468C-B89F-23F238BCBF88}" presName="negativeSpace" presStyleCnt="0"/>
      <dgm:spPr/>
    </dgm:pt>
    <dgm:pt modelId="{3067550F-EABD-4E05-AEF7-44A736A3673F}" type="pres">
      <dgm:prSet presAssocID="{1CAEA7B4-D85F-468C-B89F-23F238BCBF88}" presName="childText" presStyleLbl="conFgAcc1" presStyleIdx="1" presStyleCnt="3">
        <dgm:presLayoutVars>
          <dgm:bulletEnabled val="1"/>
        </dgm:presLayoutVars>
      </dgm:prSet>
      <dgm:spPr/>
    </dgm:pt>
    <dgm:pt modelId="{296BCC11-886B-4F6B-91F1-65F8FA1B8EA2}" type="pres">
      <dgm:prSet presAssocID="{40713848-5D81-4F18-A1E8-8BFE3CF06645}" presName="spaceBetweenRectangles" presStyleCnt="0"/>
      <dgm:spPr/>
    </dgm:pt>
    <dgm:pt modelId="{5D0B00EE-4F05-4B83-BDFF-724EE2D5479F}" type="pres">
      <dgm:prSet presAssocID="{3758C48A-BDAF-4C55-AAEC-4FA75436CE0B}" presName="parentLin" presStyleCnt="0"/>
      <dgm:spPr/>
    </dgm:pt>
    <dgm:pt modelId="{4ED1DFFF-201F-40EA-A58B-4AB81A0A2787}" type="pres">
      <dgm:prSet presAssocID="{3758C48A-BDAF-4C55-AAEC-4FA75436CE0B}" presName="parentLeftMargin" presStyleLbl="node1" presStyleIdx="1" presStyleCnt="3"/>
      <dgm:spPr/>
    </dgm:pt>
    <dgm:pt modelId="{D1AE6088-85AB-424D-9C93-508E0643123C}" type="pres">
      <dgm:prSet presAssocID="{3758C48A-BDAF-4C55-AAEC-4FA75436CE0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E25CED6-D12F-4442-B8F9-1EC4E0E99338}" type="pres">
      <dgm:prSet presAssocID="{3758C48A-BDAF-4C55-AAEC-4FA75436CE0B}" presName="negativeSpace" presStyleCnt="0"/>
      <dgm:spPr/>
    </dgm:pt>
    <dgm:pt modelId="{A4AC6F1F-1413-487E-B326-D28F484FA2D9}" type="pres">
      <dgm:prSet presAssocID="{3758C48A-BDAF-4C55-AAEC-4FA75436CE0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E4F3C16-90EA-4318-8ADA-0605D03ACF60}" type="presOf" srcId="{1CAEA7B4-D85F-468C-B89F-23F238BCBF88}" destId="{74F2477D-CF46-4A46-8CCB-B5C3B9821515}" srcOrd="1" destOrd="0" presId="urn:microsoft.com/office/officeart/2005/8/layout/list1"/>
    <dgm:cxn modelId="{9620601C-3F30-4100-B4A9-EB3B5909D84C}" type="presOf" srcId="{3758C48A-BDAF-4C55-AAEC-4FA75436CE0B}" destId="{4ED1DFFF-201F-40EA-A58B-4AB81A0A2787}" srcOrd="0" destOrd="0" presId="urn:microsoft.com/office/officeart/2005/8/layout/list1"/>
    <dgm:cxn modelId="{3E2DE121-F660-471C-8A5D-E9A70455421C}" srcId="{D8F6DCAB-BE7F-496A-9546-DFA225D8321F}" destId="{3758C48A-BDAF-4C55-AAEC-4FA75436CE0B}" srcOrd="2" destOrd="0" parTransId="{8CB67260-BFDF-4908-9774-6E8278770262}" sibTransId="{6BB3977A-6705-42FB-8C6D-A58C839137B2}"/>
    <dgm:cxn modelId="{DC9EC423-AA0C-48EE-B53A-C949A07C98FF}" type="presOf" srcId="{0075628A-2B6E-4AFD-8171-4C438CB6AEE3}" destId="{429D95D2-108F-4313-B872-6298F6E74849}" srcOrd="1" destOrd="0" presId="urn:microsoft.com/office/officeart/2005/8/layout/list1"/>
    <dgm:cxn modelId="{17050239-9286-4994-8E84-1341BF3A6928}" type="presOf" srcId="{1CAEA7B4-D85F-468C-B89F-23F238BCBF88}" destId="{7967108D-6CC9-4714-AE1A-6B2144C16CAB}" srcOrd="0" destOrd="0" presId="urn:microsoft.com/office/officeart/2005/8/layout/list1"/>
    <dgm:cxn modelId="{C45C7E7F-9AF8-4F02-BEC2-2A2D50ABB27F}" type="presOf" srcId="{3758C48A-BDAF-4C55-AAEC-4FA75436CE0B}" destId="{D1AE6088-85AB-424D-9C93-508E0643123C}" srcOrd="1" destOrd="0" presId="urn:microsoft.com/office/officeart/2005/8/layout/list1"/>
    <dgm:cxn modelId="{83DE72C8-6809-4099-AA23-0965BFF0E7AB}" type="presOf" srcId="{0075628A-2B6E-4AFD-8171-4C438CB6AEE3}" destId="{D6EB783B-BC32-497D-BC7D-F50A1B6D6702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956ECCE8-3CB4-4A07-9C08-A74658F22C77}" srcId="{D8F6DCAB-BE7F-496A-9546-DFA225D8321F}" destId="{1CAEA7B4-D85F-468C-B89F-23F238BCBF88}" srcOrd="1" destOrd="0" parTransId="{A399D401-3DD6-4303-8700-104876E1A805}" sibTransId="{40713848-5D81-4F18-A1E8-8BFE3CF06645}"/>
    <dgm:cxn modelId="{9C37E8F5-AEB3-4FC2-A010-FC4BAC1A93A9}" srcId="{D8F6DCAB-BE7F-496A-9546-DFA225D8321F}" destId="{0075628A-2B6E-4AFD-8171-4C438CB6AEE3}" srcOrd="0" destOrd="0" parTransId="{74976214-66B3-4C1D-AB2B-ABB1E8D1EF45}" sibTransId="{7104772B-A415-438F-97A1-55F6F44F0D30}"/>
    <dgm:cxn modelId="{1C6A90A9-D071-4A34-BB8A-BB1ADCB5C677}" type="presParOf" srcId="{9CF64F5B-328C-49B9-AF3A-EB96BC66833D}" destId="{456BAD4B-2411-4948-B3A3-3693072E3EA1}" srcOrd="0" destOrd="0" presId="urn:microsoft.com/office/officeart/2005/8/layout/list1"/>
    <dgm:cxn modelId="{6C44E692-21AA-4560-B4C5-8A6F8B2ACD4C}" type="presParOf" srcId="{456BAD4B-2411-4948-B3A3-3693072E3EA1}" destId="{D6EB783B-BC32-497D-BC7D-F50A1B6D6702}" srcOrd="0" destOrd="0" presId="urn:microsoft.com/office/officeart/2005/8/layout/list1"/>
    <dgm:cxn modelId="{A54D2561-9D14-469B-A482-56E128269664}" type="presParOf" srcId="{456BAD4B-2411-4948-B3A3-3693072E3EA1}" destId="{429D95D2-108F-4313-B872-6298F6E74849}" srcOrd="1" destOrd="0" presId="urn:microsoft.com/office/officeart/2005/8/layout/list1"/>
    <dgm:cxn modelId="{77061223-543F-4FDF-B582-7129632C6202}" type="presParOf" srcId="{9CF64F5B-328C-49B9-AF3A-EB96BC66833D}" destId="{2098A8FD-84E4-4E20-A81A-7C6E62610226}" srcOrd="1" destOrd="0" presId="urn:microsoft.com/office/officeart/2005/8/layout/list1"/>
    <dgm:cxn modelId="{9506E783-5073-4FA9-B537-E9E64A4BE861}" type="presParOf" srcId="{9CF64F5B-328C-49B9-AF3A-EB96BC66833D}" destId="{18DA621F-7431-4D5F-AAD0-8DB9CD36B124}" srcOrd="2" destOrd="0" presId="urn:microsoft.com/office/officeart/2005/8/layout/list1"/>
    <dgm:cxn modelId="{41863BB3-8CE4-4A9E-AD56-69237D5C5A5F}" type="presParOf" srcId="{9CF64F5B-328C-49B9-AF3A-EB96BC66833D}" destId="{8BA9F2A4-821C-425E-8472-FB691DF37FD9}" srcOrd="3" destOrd="0" presId="urn:microsoft.com/office/officeart/2005/8/layout/list1"/>
    <dgm:cxn modelId="{7E5EFD10-6C47-4DC2-8DC6-D07C775CEF21}" type="presParOf" srcId="{9CF64F5B-328C-49B9-AF3A-EB96BC66833D}" destId="{D5F6DF88-8115-444D-9D83-939CC3709276}" srcOrd="4" destOrd="0" presId="urn:microsoft.com/office/officeart/2005/8/layout/list1"/>
    <dgm:cxn modelId="{9A6A08A1-1E85-4F70-881B-2838AFA44885}" type="presParOf" srcId="{D5F6DF88-8115-444D-9D83-939CC3709276}" destId="{7967108D-6CC9-4714-AE1A-6B2144C16CAB}" srcOrd="0" destOrd="0" presId="urn:microsoft.com/office/officeart/2005/8/layout/list1"/>
    <dgm:cxn modelId="{F2A9C162-F491-4622-A38F-6BF20D12D7FC}" type="presParOf" srcId="{D5F6DF88-8115-444D-9D83-939CC3709276}" destId="{74F2477D-CF46-4A46-8CCB-B5C3B9821515}" srcOrd="1" destOrd="0" presId="urn:microsoft.com/office/officeart/2005/8/layout/list1"/>
    <dgm:cxn modelId="{3B8B67CB-BE32-4A82-8924-E1CADCE2392C}" type="presParOf" srcId="{9CF64F5B-328C-49B9-AF3A-EB96BC66833D}" destId="{B5DB96B3-2210-4D13-87B9-F243D7632887}" srcOrd="5" destOrd="0" presId="urn:microsoft.com/office/officeart/2005/8/layout/list1"/>
    <dgm:cxn modelId="{17AAD5F6-AA97-418D-9644-5ACEF878956F}" type="presParOf" srcId="{9CF64F5B-328C-49B9-AF3A-EB96BC66833D}" destId="{3067550F-EABD-4E05-AEF7-44A736A3673F}" srcOrd="6" destOrd="0" presId="urn:microsoft.com/office/officeart/2005/8/layout/list1"/>
    <dgm:cxn modelId="{E89D59A5-7A6B-4AC7-BD0D-8C2C799DFA81}" type="presParOf" srcId="{9CF64F5B-328C-49B9-AF3A-EB96BC66833D}" destId="{296BCC11-886B-4F6B-91F1-65F8FA1B8EA2}" srcOrd="7" destOrd="0" presId="urn:microsoft.com/office/officeart/2005/8/layout/list1"/>
    <dgm:cxn modelId="{D113F31D-5A5C-47ED-9741-2FF1ED75C23B}" type="presParOf" srcId="{9CF64F5B-328C-49B9-AF3A-EB96BC66833D}" destId="{5D0B00EE-4F05-4B83-BDFF-724EE2D5479F}" srcOrd="8" destOrd="0" presId="urn:microsoft.com/office/officeart/2005/8/layout/list1"/>
    <dgm:cxn modelId="{81A96738-7147-454A-9A5C-FAD4406B5589}" type="presParOf" srcId="{5D0B00EE-4F05-4B83-BDFF-724EE2D5479F}" destId="{4ED1DFFF-201F-40EA-A58B-4AB81A0A2787}" srcOrd="0" destOrd="0" presId="urn:microsoft.com/office/officeart/2005/8/layout/list1"/>
    <dgm:cxn modelId="{05E8768F-9651-478B-9282-DF6B1700E2D8}" type="presParOf" srcId="{5D0B00EE-4F05-4B83-BDFF-724EE2D5479F}" destId="{D1AE6088-85AB-424D-9C93-508E0643123C}" srcOrd="1" destOrd="0" presId="urn:microsoft.com/office/officeart/2005/8/layout/list1"/>
    <dgm:cxn modelId="{4FD79D54-6925-4E70-A8DF-4153DA2319AF}" type="presParOf" srcId="{9CF64F5B-328C-49B9-AF3A-EB96BC66833D}" destId="{7E25CED6-D12F-4442-B8F9-1EC4E0E99338}" srcOrd="9" destOrd="0" presId="urn:microsoft.com/office/officeart/2005/8/layout/list1"/>
    <dgm:cxn modelId="{198E2F84-6760-486C-BA09-2CA9A8E04228}" type="presParOf" srcId="{9CF64F5B-328C-49B9-AF3A-EB96BC66833D}" destId="{A4AC6F1F-1413-487E-B326-D28F484FA2D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6ED411-0ACA-4490-8CEF-5EACF2F8171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9FA613-CE70-40F3-9DDC-F5D4DBB5315D}">
      <dgm:prSet phldrT="[Text]" custT="1"/>
      <dgm:spPr/>
      <dgm:t>
        <a:bodyPr/>
        <a:lstStyle/>
        <a:p>
          <a:pPr>
            <a:buNone/>
          </a:pPr>
          <a:r>
            <a:rPr lang="en-GB" sz="2400" dirty="0"/>
            <a:t>Make business slides that are clear and easy to read</a:t>
          </a:r>
          <a:endParaRPr lang="en-GB" sz="2400" b="0" i="0" dirty="0"/>
        </a:p>
      </dgm:t>
    </dgm:pt>
    <dgm:pt modelId="{4BDD1EC9-30AF-4B86-9648-4705B23A4F96}" type="parTrans" cxnId="{1E92F11E-9091-45F8-A668-21F214186322}">
      <dgm:prSet/>
      <dgm:spPr/>
      <dgm:t>
        <a:bodyPr/>
        <a:lstStyle/>
        <a:p>
          <a:endParaRPr lang="en-GB" sz="2800"/>
        </a:p>
      </dgm:t>
    </dgm:pt>
    <dgm:pt modelId="{3DBF4145-12C1-477A-A5FC-6ED2438B63B6}" type="sibTrans" cxnId="{1E92F11E-9091-45F8-A668-21F214186322}">
      <dgm:prSet/>
      <dgm:spPr/>
      <dgm:t>
        <a:bodyPr/>
        <a:lstStyle/>
        <a:p>
          <a:endParaRPr lang="en-GB" sz="2800"/>
        </a:p>
      </dgm:t>
    </dgm:pt>
    <dgm:pt modelId="{CAFCAAAD-7FEE-438A-9AFF-18B63F3D377F}">
      <dgm:prSet custT="1"/>
      <dgm:spPr/>
      <dgm:t>
        <a:bodyPr/>
        <a:lstStyle/>
        <a:p>
          <a:pPr>
            <a:buNone/>
          </a:pPr>
          <a:r>
            <a:rPr lang="en-GB" sz="2400" dirty="0"/>
            <a:t>Focus on one main idea per slide using space and simple layout</a:t>
          </a:r>
        </a:p>
      </dgm:t>
    </dgm:pt>
    <dgm:pt modelId="{F5A0EDE5-70F7-46B3-8949-3A83391F70C8}" type="parTrans" cxnId="{29402635-8A98-4D6A-BDC3-A265A3FF845F}">
      <dgm:prSet/>
      <dgm:spPr/>
      <dgm:t>
        <a:bodyPr/>
        <a:lstStyle/>
        <a:p>
          <a:endParaRPr lang="en-GB"/>
        </a:p>
      </dgm:t>
    </dgm:pt>
    <dgm:pt modelId="{984EF2F6-055C-444E-B8C0-E3C4D2881EF8}" type="sibTrans" cxnId="{29402635-8A98-4D6A-BDC3-A265A3FF845F}">
      <dgm:prSet/>
      <dgm:spPr/>
      <dgm:t>
        <a:bodyPr/>
        <a:lstStyle/>
        <a:p>
          <a:endParaRPr lang="en-GB"/>
        </a:p>
      </dgm:t>
    </dgm:pt>
    <dgm:pt modelId="{BBBF73CE-3CAB-4BEB-A208-608A54B273B1}">
      <dgm:prSet custT="1"/>
      <dgm:spPr/>
      <dgm:t>
        <a:bodyPr/>
        <a:lstStyle/>
        <a:p>
          <a:pPr>
            <a:buNone/>
          </a:pPr>
          <a:r>
            <a:rPr lang="en-GB" sz="2400" dirty="0"/>
            <a:t>Understand accessibility and why it matters in business presentations</a:t>
          </a:r>
        </a:p>
      </dgm:t>
    </dgm:pt>
    <dgm:pt modelId="{5421DE4E-7541-442D-AB5D-768381FCBAFF}" type="parTrans" cxnId="{C0843FD9-ECDF-438D-BFAF-FCDF7232F6CD}">
      <dgm:prSet/>
      <dgm:spPr/>
      <dgm:t>
        <a:bodyPr/>
        <a:lstStyle/>
        <a:p>
          <a:endParaRPr lang="en-GB"/>
        </a:p>
      </dgm:t>
    </dgm:pt>
    <dgm:pt modelId="{68C10F92-F09B-4227-A238-D3B184EDCCF9}" type="sibTrans" cxnId="{C0843FD9-ECDF-438D-BFAF-FCDF7232F6CD}">
      <dgm:prSet/>
      <dgm:spPr/>
      <dgm:t>
        <a:bodyPr/>
        <a:lstStyle/>
        <a:p>
          <a:endParaRPr lang="en-GB"/>
        </a:p>
      </dgm:t>
    </dgm:pt>
    <dgm:pt modelId="{27763F64-696C-4B19-B870-7ADABF21CF7D}">
      <dgm:prSet custT="1"/>
      <dgm:spPr/>
      <dgm:t>
        <a:bodyPr/>
        <a:lstStyle/>
        <a:p>
          <a:pPr>
            <a:buNone/>
          </a:pPr>
          <a:r>
            <a:rPr lang="en-GB" sz="2400"/>
            <a:t>Improve slides for accessibility using</a:t>
          </a:r>
          <a:endParaRPr lang="en-GB" sz="2400" dirty="0"/>
        </a:p>
      </dgm:t>
    </dgm:pt>
    <dgm:pt modelId="{88813DF7-7805-46C4-AEF9-A6D01920B2F8}" type="parTrans" cxnId="{3A98EFBC-2582-4F82-8A0B-8D6742A8A608}">
      <dgm:prSet/>
      <dgm:spPr/>
      <dgm:t>
        <a:bodyPr/>
        <a:lstStyle/>
        <a:p>
          <a:endParaRPr lang="en-GB"/>
        </a:p>
      </dgm:t>
    </dgm:pt>
    <dgm:pt modelId="{3ED9D548-90B0-4D89-832C-4EED8AAFD193}" type="sibTrans" cxnId="{3A98EFBC-2582-4F82-8A0B-8D6742A8A608}">
      <dgm:prSet/>
      <dgm:spPr/>
      <dgm:t>
        <a:bodyPr/>
        <a:lstStyle/>
        <a:p>
          <a:endParaRPr lang="en-GB"/>
        </a:p>
      </dgm:t>
    </dgm:pt>
    <dgm:pt modelId="{780F8722-4CEC-4CB1-8881-58FD4DDA822F}">
      <dgm:prSet custT="1"/>
      <dgm:spPr/>
      <dgm:t>
        <a:bodyPr/>
        <a:lstStyle/>
        <a:p>
          <a:pPr>
            <a:buNone/>
          </a:pPr>
          <a:r>
            <a:rPr lang="en-GB" sz="2400" dirty="0"/>
            <a:t>Make small changes that improve clarity without rewriting everything</a:t>
          </a:r>
        </a:p>
      </dgm:t>
    </dgm:pt>
    <dgm:pt modelId="{4A6517CD-2C07-41B2-B6B6-88DED6F6795D}" type="parTrans" cxnId="{60DF3468-EA48-4AF2-A6B4-7C67AA3A84E8}">
      <dgm:prSet/>
      <dgm:spPr/>
      <dgm:t>
        <a:bodyPr/>
        <a:lstStyle/>
        <a:p>
          <a:endParaRPr lang="en-GB"/>
        </a:p>
      </dgm:t>
    </dgm:pt>
    <dgm:pt modelId="{1D93ED6A-9693-4DF6-8A4F-BF90120A80E9}" type="sibTrans" cxnId="{60DF3468-EA48-4AF2-A6B4-7C67AA3A84E8}">
      <dgm:prSet/>
      <dgm:spPr/>
      <dgm:t>
        <a:bodyPr/>
        <a:lstStyle/>
        <a:p>
          <a:endParaRPr lang="en-GB"/>
        </a:p>
      </dgm:t>
    </dgm:pt>
    <dgm:pt modelId="{BB700248-2FFE-4755-BB7A-F3C8DA0699BA}" type="pres">
      <dgm:prSet presAssocID="{576ED411-0ACA-4490-8CEF-5EACF2F8171A}" presName="linear" presStyleCnt="0">
        <dgm:presLayoutVars>
          <dgm:dir/>
          <dgm:animLvl val="lvl"/>
          <dgm:resizeHandles val="exact"/>
        </dgm:presLayoutVars>
      </dgm:prSet>
      <dgm:spPr/>
    </dgm:pt>
    <dgm:pt modelId="{24D8058F-289F-48EA-A383-821DB9D17718}" type="pres">
      <dgm:prSet presAssocID="{DD9FA613-CE70-40F3-9DDC-F5D4DBB5315D}" presName="parentLin" presStyleCnt="0"/>
      <dgm:spPr/>
    </dgm:pt>
    <dgm:pt modelId="{BD3AE364-4A44-4819-AA12-70CEBADD4435}" type="pres">
      <dgm:prSet presAssocID="{DD9FA613-CE70-40F3-9DDC-F5D4DBB5315D}" presName="parentLeftMargin" presStyleLbl="node1" presStyleIdx="0" presStyleCnt="5"/>
      <dgm:spPr/>
    </dgm:pt>
    <dgm:pt modelId="{688439BB-5DAF-47F0-8738-3BF4321B32F8}" type="pres">
      <dgm:prSet presAssocID="{DD9FA613-CE70-40F3-9DDC-F5D4DBB5315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4FE1209-8B20-431D-9789-5F4F2CA47168}" type="pres">
      <dgm:prSet presAssocID="{DD9FA613-CE70-40F3-9DDC-F5D4DBB5315D}" presName="negativeSpace" presStyleCnt="0"/>
      <dgm:spPr/>
    </dgm:pt>
    <dgm:pt modelId="{5E0CF03D-C372-41E8-BB38-B14C10ACBEE3}" type="pres">
      <dgm:prSet presAssocID="{DD9FA613-CE70-40F3-9DDC-F5D4DBB5315D}" presName="childText" presStyleLbl="conFgAcc1" presStyleIdx="0" presStyleCnt="5">
        <dgm:presLayoutVars>
          <dgm:bulletEnabled val="1"/>
        </dgm:presLayoutVars>
      </dgm:prSet>
      <dgm:spPr/>
    </dgm:pt>
    <dgm:pt modelId="{84D9AF26-6F94-4231-AC22-D2D2949D0C91}" type="pres">
      <dgm:prSet presAssocID="{3DBF4145-12C1-477A-A5FC-6ED2438B63B6}" presName="spaceBetweenRectangles" presStyleCnt="0"/>
      <dgm:spPr/>
    </dgm:pt>
    <dgm:pt modelId="{2D5E3647-975F-4680-A3E5-ECD66AE715BF}" type="pres">
      <dgm:prSet presAssocID="{CAFCAAAD-7FEE-438A-9AFF-18B63F3D377F}" presName="parentLin" presStyleCnt="0"/>
      <dgm:spPr/>
    </dgm:pt>
    <dgm:pt modelId="{8A771494-A2F3-4876-899E-9855A838CAF0}" type="pres">
      <dgm:prSet presAssocID="{CAFCAAAD-7FEE-438A-9AFF-18B63F3D377F}" presName="parentLeftMargin" presStyleLbl="node1" presStyleIdx="0" presStyleCnt="5"/>
      <dgm:spPr/>
    </dgm:pt>
    <dgm:pt modelId="{2E942AD4-7031-456B-B8A2-B4BB01E042E8}" type="pres">
      <dgm:prSet presAssocID="{CAFCAAAD-7FEE-438A-9AFF-18B63F3D377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35EAE4D-CE4F-41DA-A877-7B0C89B868DD}" type="pres">
      <dgm:prSet presAssocID="{CAFCAAAD-7FEE-438A-9AFF-18B63F3D377F}" presName="negativeSpace" presStyleCnt="0"/>
      <dgm:spPr/>
    </dgm:pt>
    <dgm:pt modelId="{1D91DAD7-6D9F-403B-9DFD-8DC099971492}" type="pres">
      <dgm:prSet presAssocID="{CAFCAAAD-7FEE-438A-9AFF-18B63F3D377F}" presName="childText" presStyleLbl="conFgAcc1" presStyleIdx="1" presStyleCnt="5">
        <dgm:presLayoutVars>
          <dgm:bulletEnabled val="1"/>
        </dgm:presLayoutVars>
      </dgm:prSet>
      <dgm:spPr/>
    </dgm:pt>
    <dgm:pt modelId="{F3F9BBAA-19DD-4308-A8EA-123A39DFE09F}" type="pres">
      <dgm:prSet presAssocID="{984EF2F6-055C-444E-B8C0-E3C4D2881EF8}" presName="spaceBetweenRectangles" presStyleCnt="0"/>
      <dgm:spPr/>
    </dgm:pt>
    <dgm:pt modelId="{E6B15AFE-DB82-4BA2-902F-5EB975020CF9}" type="pres">
      <dgm:prSet presAssocID="{BBBF73CE-3CAB-4BEB-A208-608A54B273B1}" presName="parentLin" presStyleCnt="0"/>
      <dgm:spPr/>
    </dgm:pt>
    <dgm:pt modelId="{15992D76-449F-45CB-BAF3-046C8D3AF872}" type="pres">
      <dgm:prSet presAssocID="{BBBF73CE-3CAB-4BEB-A208-608A54B273B1}" presName="parentLeftMargin" presStyleLbl="node1" presStyleIdx="1" presStyleCnt="5"/>
      <dgm:spPr/>
    </dgm:pt>
    <dgm:pt modelId="{B9694CB2-AF4B-4B4B-8882-B2880177A76B}" type="pres">
      <dgm:prSet presAssocID="{BBBF73CE-3CAB-4BEB-A208-608A54B273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73CD7A5-F996-48F0-A4F8-68D830D5F469}" type="pres">
      <dgm:prSet presAssocID="{BBBF73CE-3CAB-4BEB-A208-608A54B273B1}" presName="negativeSpace" presStyleCnt="0"/>
      <dgm:spPr/>
    </dgm:pt>
    <dgm:pt modelId="{628720FF-D54F-4E56-A4DF-AD571D996F27}" type="pres">
      <dgm:prSet presAssocID="{BBBF73CE-3CAB-4BEB-A208-608A54B273B1}" presName="childText" presStyleLbl="conFgAcc1" presStyleIdx="2" presStyleCnt="5">
        <dgm:presLayoutVars>
          <dgm:bulletEnabled val="1"/>
        </dgm:presLayoutVars>
      </dgm:prSet>
      <dgm:spPr/>
    </dgm:pt>
    <dgm:pt modelId="{7993263E-4A04-4AC8-8DF5-4071F90A7056}" type="pres">
      <dgm:prSet presAssocID="{68C10F92-F09B-4227-A238-D3B184EDCCF9}" presName="spaceBetweenRectangles" presStyleCnt="0"/>
      <dgm:spPr/>
    </dgm:pt>
    <dgm:pt modelId="{7F27D7AF-7C68-4ED7-B4E3-66BBA676E65A}" type="pres">
      <dgm:prSet presAssocID="{27763F64-696C-4B19-B870-7ADABF21CF7D}" presName="parentLin" presStyleCnt="0"/>
      <dgm:spPr/>
    </dgm:pt>
    <dgm:pt modelId="{AF009A8F-46B3-4A30-A3D2-C8D629C5B1C2}" type="pres">
      <dgm:prSet presAssocID="{27763F64-696C-4B19-B870-7ADABF21CF7D}" presName="parentLeftMargin" presStyleLbl="node1" presStyleIdx="2" presStyleCnt="5"/>
      <dgm:spPr/>
    </dgm:pt>
    <dgm:pt modelId="{6365A51B-AB0E-4D4A-9BC5-79FED0393F77}" type="pres">
      <dgm:prSet presAssocID="{27763F64-696C-4B19-B870-7ADABF21CF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AB3362C-84FD-429B-AACB-AF1CCEC2E6A1}" type="pres">
      <dgm:prSet presAssocID="{27763F64-696C-4B19-B870-7ADABF21CF7D}" presName="negativeSpace" presStyleCnt="0"/>
      <dgm:spPr/>
    </dgm:pt>
    <dgm:pt modelId="{A03FE200-3246-4539-969A-95E03BA31663}" type="pres">
      <dgm:prSet presAssocID="{27763F64-696C-4B19-B870-7ADABF21CF7D}" presName="childText" presStyleLbl="conFgAcc1" presStyleIdx="3" presStyleCnt="5">
        <dgm:presLayoutVars>
          <dgm:bulletEnabled val="1"/>
        </dgm:presLayoutVars>
      </dgm:prSet>
      <dgm:spPr/>
    </dgm:pt>
    <dgm:pt modelId="{46CD17CF-C519-4A69-ACD3-EAAFEA0E5D16}" type="pres">
      <dgm:prSet presAssocID="{3ED9D548-90B0-4D89-832C-4EED8AAFD193}" presName="spaceBetweenRectangles" presStyleCnt="0"/>
      <dgm:spPr/>
    </dgm:pt>
    <dgm:pt modelId="{C1EFD306-7EEE-4D92-9631-D3181ADE7D0E}" type="pres">
      <dgm:prSet presAssocID="{780F8722-4CEC-4CB1-8881-58FD4DDA822F}" presName="parentLin" presStyleCnt="0"/>
      <dgm:spPr/>
    </dgm:pt>
    <dgm:pt modelId="{64B0B10E-CAE3-4374-A930-A86E734D881A}" type="pres">
      <dgm:prSet presAssocID="{780F8722-4CEC-4CB1-8881-58FD4DDA822F}" presName="parentLeftMargin" presStyleLbl="node1" presStyleIdx="3" presStyleCnt="5"/>
      <dgm:spPr/>
    </dgm:pt>
    <dgm:pt modelId="{1892C1B7-14AF-48AA-BF81-B863E7E15660}" type="pres">
      <dgm:prSet presAssocID="{780F8722-4CEC-4CB1-8881-58FD4DDA822F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F50A4CDB-F126-4E93-8091-1DEBEC91A3E3}" type="pres">
      <dgm:prSet presAssocID="{780F8722-4CEC-4CB1-8881-58FD4DDA822F}" presName="negativeSpace" presStyleCnt="0"/>
      <dgm:spPr/>
    </dgm:pt>
    <dgm:pt modelId="{9E5F8B9A-26A9-41E3-8881-A336F82C80F1}" type="pres">
      <dgm:prSet presAssocID="{780F8722-4CEC-4CB1-8881-58FD4DDA822F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EE5E561A-B115-4143-8143-587FDD7DFF62}" type="presOf" srcId="{DD9FA613-CE70-40F3-9DDC-F5D4DBB5315D}" destId="{BD3AE364-4A44-4819-AA12-70CEBADD4435}" srcOrd="0" destOrd="0" presId="urn:microsoft.com/office/officeart/2005/8/layout/list1"/>
    <dgm:cxn modelId="{1E92F11E-9091-45F8-A668-21F214186322}" srcId="{576ED411-0ACA-4490-8CEF-5EACF2F8171A}" destId="{DD9FA613-CE70-40F3-9DDC-F5D4DBB5315D}" srcOrd="0" destOrd="0" parTransId="{4BDD1EC9-30AF-4B86-9648-4705B23A4F96}" sibTransId="{3DBF4145-12C1-477A-A5FC-6ED2438B63B6}"/>
    <dgm:cxn modelId="{1813F228-E640-4A9D-B742-C6EE516C15DE}" type="presOf" srcId="{BBBF73CE-3CAB-4BEB-A208-608A54B273B1}" destId="{15992D76-449F-45CB-BAF3-046C8D3AF872}" srcOrd="0" destOrd="0" presId="urn:microsoft.com/office/officeart/2005/8/layout/list1"/>
    <dgm:cxn modelId="{29402635-8A98-4D6A-BDC3-A265A3FF845F}" srcId="{576ED411-0ACA-4490-8CEF-5EACF2F8171A}" destId="{CAFCAAAD-7FEE-438A-9AFF-18B63F3D377F}" srcOrd="1" destOrd="0" parTransId="{F5A0EDE5-70F7-46B3-8949-3A83391F70C8}" sibTransId="{984EF2F6-055C-444E-B8C0-E3C4D2881EF8}"/>
    <dgm:cxn modelId="{F49D2E5D-737C-4AE6-83C3-5F267D1122E9}" type="presOf" srcId="{576ED411-0ACA-4490-8CEF-5EACF2F8171A}" destId="{BB700248-2FFE-4755-BB7A-F3C8DA0699BA}" srcOrd="0" destOrd="0" presId="urn:microsoft.com/office/officeart/2005/8/layout/list1"/>
    <dgm:cxn modelId="{D74CDE60-5FD2-4BED-B561-6877442CB1D5}" type="presOf" srcId="{780F8722-4CEC-4CB1-8881-58FD4DDA822F}" destId="{1892C1B7-14AF-48AA-BF81-B863E7E15660}" srcOrd="1" destOrd="0" presId="urn:microsoft.com/office/officeart/2005/8/layout/list1"/>
    <dgm:cxn modelId="{60DF3468-EA48-4AF2-A6B4-7C67AA3A84E8}" srcId="{576ED411-0ACA-4490-8CEF-5EACF2F8171A}" destId="{780F8722-4CEC-4CB1-8881-58FD4DDA822F}" srcOrd="4" destOrd="0" parTransId="{4A6517CD-2C07-41B2-B6B6-88DED6F6795D}" sibTransId="{1D93ED6A-9693-4DF6-8A4F-BF90120A80E9}"/>
    <dgm:cxn modelId="{A7145649-A827-40DE-A5FA-3FDCD13452DE}" type="presOf" srcId="{780F8722-4CEC-4CB1-8881-58FD4DDA822F}" destId="{64B0B10E-CAE3-4374-A930-A86E734D881A}" srcOrd="0" destOrd="0" presId="urn:microsoft.com/office/officeart/2005/8/layout/list1"/>
    <dgm:cxn modelId="{DB212978-37BE-48A3-9E37-FF3C9A832959}" type="presOf" srcId="{CAFCAAAD-7FEE-438A-9AFF-18B63F3D377F}" destId="{8A771494-A2F3-4876-899E-9855A838CAF0}" srcOrd="0" destOrd="0" presId="urn:microsoft.com/office/officeart/2005/8/layout/list1"/>
    <dgm:cxn modelId="{DF92BB95-6B3C-4FA3-8C8B-E53775324D73}" type="presOf" srcId="{27763F64-696C-4B19-B870-7ADABF21CF7D}" destId="{6365A51B-AB0E-4D4A-9BC5-79FED0393F77}" srcOrd="1" destOrd="0" presId="urn:microsoft.com/office/officeart/2005/8/layout/list1"/>
    <dgm:cxn modelId="{A8E18998-B85E-442B-9EC5-6E56FE046845}" type="presOf" srcId="{BBBF73CE-3CAB-4BEB-A208-608A54B273B1}" destId="{B9694CB2-AF4B-4B4B-8882-B2880177A76B}" srcOrd="1" destOrd="0" presId="urn:microsoft.com/office/officeart/2005/8/layout/list1"/>
    <dgm:cxn modelId="{7A4148B2-927F-43BF-BA53-5D39780CCE48}" type="presOf" srcId="{27763F64-696C-4B19-B870-7ADABF21CF7D}" destId="{AF009A8F-46B3-4A30-A3D2-C8D629C5B1C2}" srcOrd="0" destOrd="0" presId="urn:microsoft.com/office/officeart/2005/8/layout/list1"/>
    <dgm:cxn modelId="{E00D3DBC-E969-436C-8637-1AC9FED56316}" type="presOf" srcId="{CAFCAAAD-7FEE-438A-9AFF-18B63F3D377F}" destId="{2E942AD4-7031-456B-B8A2-B4BB01E042E8}" srcOrd="1" destOrd="0" presId="urn:microsoft.com/office/officeart/2005/8/layout/list1"/>
    <dgm:cxn modelId="{3A98EFBC-2582-4F82-8A0B-8D6742A8A608}" srcId="{576ED411-0ACA-4490-8CEF-5EACF2F8171A}" destId="{27763F64-696C-4B19-B870-7ADABF21CF7D}" srcOrd="3" destOrd="0" parTransId="{88813DF7-7805-46C4-AEF9-A6D01920B2F8}" sibTransId="{3ED9D548-90B0-4D89-832C-4EED8AAFD193}"/>
    <dgm:cxn modelId="{2D5AC9C5-B2EA-473C-838F-641D0D051F70}" type="presOf" srcId="{DD9FA613-CE70-40F3-9DDC-F5D4DBB5315D}" destId="{688439BB-5DAF-47F0-8738-3BF4321B32F8}" srcOrd="1" destOrd="0" presId="urn:microsoft.com/office/officeart/2005/8/layout/list1"/>
    <dgm:cxn modelId="{C0843FD9-ECDF-438D-BFAF-FCDF7232F6CD}" srcId="{576ED411-0ACA-4490-8CEF-5EACF2F8171A}" destId="{BBBF73CE-3CAB-4BEB-A208-608A54B273B1}" srcOrd="2" destOrd="0" parTransId="{5421DE4E-7541-442D-AB5D-768381FCBAFF}" sibTransId="{68C10F92-F09B-4227-A238-D3B184EDCCF9}"/>
    <dgm:cxn modelId="{48EC8147-4643-414E-A98F-C1AB009837A3}" type="presParOf" srcId="{BB700248-2FFE-4755-BB7A-F3C8DA0699BA}" destId="{24D8058F-289F-48EA-A383-821DB9D17718}" srcOrd="0" destOrd="0" presId="urn:microsoft.com/office/officeart/2005/8/layout/list1"/>
    <dgm:cxn modelId="{21B4FDF8-40CA-42B8-AA79-209616C251D7}" type="presParOf" srcId="{24D8058F-289F-48EA-A383-821DB9D17718}" destId="{BD3AE364-4A44-4819-AA12-70CEBADD4435}" srcOrd="0" destOrd="0" presId="urn:microsoft.com/office/officeart/2005/8/layout/list1"/>
    <dgm:cxn modelId="{4E8D8B87-F8D7-43E2-B9D6-18A9424FF2D6}" type="presParOf" srcId="{24D8058F-289F-48EA-A383-821DB9D17718}" destId="{688439BB-5DAF-47F0-8738-3BF4321B32F8}" srcOrd="1" destOrd="0" presId="urn:microsoft.com/office/officeart/2005/8/layout/list1"/>
    <dgm:cxn modelId="{DB275005-5DB4-4451-BD06-1230C3EC4EA5}" type="presParOf" srcId="{BB700248-2FFE-4755-BB7A-F3C8DA0699BA}" destId="{F4FE1209-8B20-431D-9789-5F4F2CA47168}" srcOrd="1" destOrd="0" presId="urn:microsoft.com/office/officeart/2005/8/layout/list1"/>
    <dgm:cxn modelId="{568BC54A-6BD7-4A43-A38A-5DA3A7E6AE6E}" type="presParOf" srcId="{BB700248-2FFE-4755-BB7A-F3C8DA0699BA}" destId="{5E0CF03D-C372-41E8-BB38-B14C10ACBEE3}" srcOrd="2" destOrd="0" presId="urn:microsoft.com/office/officeart/2005/8/layout/list1"/>
    <dgm:cxn modelId="{0C937F74-B06F-4DE1-B3D1-E7AC38F026C3}" type="presParOf" srcId="{BB700248-2FFE-4755-BB7A-F3C8DA0699BA}" destId="{84D9AF26-6F94-4231-AC22-D2D2949D0C91}" srcOrd="3" destOrd="0" presId="urn:microsoft.com/office/officeart/2005/8/layout/list1"/>
    <dgm:cxn modelId="{F1CB248A-0A2F-4B42-8507-9728505C6B70}" type="presParOf" srcId="{BB700248-2FFE-4755-BB7A-F3C8DA0699BA}" destId="{2D5E3647-975F-4680-A3E5-ECD66AE715BF}" srcOrd="4" destOrd="0" presId="urn:microsoft.com/office/officeart/2005/8/layout/list1"/>
    <dgm:cxn modelId="{4695DB64-1BAC-4D8B-8171-8117B67D3517}" type="presParOf" srcId="{2D5E3647-975F-4680-A3E5-ECD66AE715BF}" destId="{8A771494-A2F3-4876-899E-9855A838CAF0}" srcOrd="0" destOrd="0" presId="urn:microsoft.com/office/officeart/2005/8/layout/list1"/>
    <dgm:cxn modelId="{6B3BA5AA-A5E7-44B8-BE24-3E808E190A5F}" type="presParOf" srcId="{2D5E3647-975F-4680-A3E5-ECD66AE715BF}" destId="{2E942AD4-7031-456B-B8A2-B4BB01E042E8}" srcOrd="1" destOrd="0" presId="urn:microsoft.com/office/officeart/2005/8/layout/list1"/>
    <dgm:cxn modelId="{4C015418-FB40-4E52-876E-885B4E8260F0}" type="presParOf" srcId="{BB700248-2FFE-4755-BB7A-F3C8DA0699BA}" destId="{135EAE4D-CE4F-41DA-A877-7B0C89B868DD}" srcOrd="5" destOrd="0" presId="urn:microsoft.com/office/officeart/2005/8/layout/list1"/>
    <dgm:cxn modelId="{D8DA755B-6E06-440C-9984-B3A7A8075B5D}" type="presParOf" srcId="{BB700248-2FFE-4755-BB7A-F3C8DA0699BA}" destId="{1D91DAD7-6D9F-403B-9DFD-8DC099971492}" srcOrd="6" destOrd="0" presId="urn:microsoft.com/office/officeart/2005/8/layout/list1"/>
    <dgm:cxn modelId="{D7BF4BDC-D522-47CF-BE2C-721E6D0AF198}" type="presParOf" srcId="{BB700248-2FFE-4755-BB7A-F3C8DA0699BA}" destId="{F3F9BBAA-19DD-4308-A8EA-123A39DFE09F}" srcOrd="7" destOrd="0" presId="urn:microsoft.com/office/officeart/2005/8/layout/list1"/>
    <dgm:cxn modelId="{C550B554-89C6-4F26-98B8-A58BA539C231}" type="presParOf" srcId="{BB700248-2FFE-4755-BB7A-F3C8DA0699BA}" destId="{E6B15AFE-DB82-4BA2-902F-5EB975020CF9}" srcOrd="8" destOrd="0" presId="urn:microsoft.com/office/officeart/2005/8/layout/list1"/>
    <dgm:cxn modelId="{9DA565AA-67A4-4049-801F-0811ECB345C2}" type="presParOf" srcId="{E6B15AFE-DB82-4BA2-902F-5EB975020CF9}" destId="{15992D76-449F-45CB-BAF3-046C8D3AF872}" srcOrd="0" destOrd="0" presId="urn:microsoft.com/office/officeart/2005/8/layout/list1"/>
    <dgm:cxn modelId="{28FDEDAE-8711-4FD2-9341-EFC0072F7CAA}" type="presParOf" srcId="{E6B15AFE-DB82-4BA2-902F-5EB975020CF9}" destId="{B9694CB2-AF4B-4B4B-8882-B2880177A76B}" srcOrd="1" destOrd="0" presId="urn:microsoft.com/office/officeart/2005/8/layout/list1"/>
    <dgm:cxn modelId="{241508E1-190B-4695-AC94-E03E04989E90}" type="presParOf" srcId="{BB700248-2FFE-4755-BB7A-F3C8DA0699BA}" destId="{673CD7A5-F996-48F0-A4F8-68D830D5F469}" srcOrd="9" destOrd="0" presId="urn:microsoft.com/office/officeart/2005/8/layout/list1"/>
    <dgm:cxn modelId="{F6E4C2B3-48B1-4494-A424-33F64DBF4CAF}" type="presParOf" srcId="{BB700248-2FFE-4755-BB7A-F3C8DA0699BA}" destId="{628720FF-D54F-4E56-A4DF-AD571D996F27}" srcOrd="10" destOrd="0" presId="urn:microsoft.com/office/officeart/2005/8/layout/list1"/>
    <dgm:cxn modelId="{9EEB290F-82FA-4A50-86FB-24A4701E52D8}" type="presParOf" srcId="{BB700248-2FFE-4755-BB7A-F3C8DA0699BA}" destId="{7993263E-4A04-4AC8-8DF5-4071F90A7056}" srcOrd="11" destOrd="0" presId="urn:microsoft.com/office/officeart/2005/8/layout/list1"/>
    <dgm:cxn modelId="{8CC53C13-A2A6-4AE0-9F47-E18814764D9D}" type="presParOf" srcId="{BB700248-2FFE-4755-BB7A-F3C8DA0699BA}" destId="{7F27D7AF-7C68-4ED7-B4E3-66BBA676E65A}" srcOrd="12" destOrd="0" presId="urn:microsoft.com/office/officeart/2005/8/layout/list1"/>
    <dgm:cxn modelId="{6FDA1E18-ECCE-4535-A10D-430F29818FE8}" type="presParOf" srcId="{7F27D7AF-7C68-4ED7-B4E3-66BBA676E65A}" destId="{AF009A8F-46B3-4A30-A3D2-C8D629C5B1C2}" srcOrd="0" destOrd="0" presId="urn:microsoft.com/office/officeart/2005/8/layout/list1"/>
    <dgm:cxn modelId="{F0A7A2A8-3FCE-4E83-B013-381A7B311997}" type="presParOf" srcId="{7F27D7AF-7C68-4ED7-B4E3-66BBA676E65A}" destId="{6365A51B-AB0E-4D4A-9BC5-79FED0393F77}" srcOrd="1" destOrd="0" presId="urn:microsoft.com/office/officeart/2005/8/layout/list1"/>
    <dgm:cxn modelId="{4810CE29-49C6-41E9-92D3-D1883C31B2B4}" type="presParOf" srcId="{BB700248-2FFE-4755-BB7A-F3C8DA0699BA}" destId="{8AB3362C-84FD-429B-AACB-AF1CCEC2E6A1}" srcOrd="13" destOrd="0" presId="urn:microsoft.com/office/officeart/2005/8/layout/list1"/>
    <dgm:cxn modelId="{F66271E9-5418-4369-B2B0-2D6B7243D20E}" type="presParOf" srcId="{BB700248-2FFE-4755-BB7A-F3C8DA0699BA}" destId="{A03FE200-3246-4539-969A-95E03BA31663}" srcOrd="14" destOrd="0" presId="urn:microsoft.com/office/officeart/2005/8/layout/list1"/>
    <dgm:cxn modelId="{6575575A-5418-4577-A1DA-D16B9F128564}" type="presParOf" srcId="{BB700248-2FFE-4755-BB7A-F3C8DA0699BA}" destId="{46CD17CF-C519-4A69-ACD3-EAAFEA0E5D16}" srcOrd="15" destOrd="0" presId="urn:microsoft.com/office/officeart/2005/8/layout/list1"/>
    <dgm:cxn modelId="{468093B2-9DAF-40AB-B72D-78E0DE852D68}" type="presParOf" srcId="{BB700248-2FFE-4755-BB7A-F3C8DA0699BA}" destId="{C1EFD306-7EEE-4D92-9631-D3181ADE7D0E}" srcOrd="16" destOrd="0" presId="urn:microsoft.com/office/officeart/2005/8/layout/list1"/>
    <dgm:cxn modelId="{74A51643-FA55-483A-884F-F05882195C43}" type="presParOf" srcId="{C1EFD306-7EEE-4D92-9631-D3181ADE7D0E}" destId="{64B0B10E-CAE3-4374-A930-A86E734D881A}" srcOrd="0" destOrd="0" presId="urn:microsoft.com/office/officeart/2005/8/layout/list1"/>
    <dgm:cxn modelId="{0969552B-A9D1-48AF-B5D3-E5256C1C1D5D}" type="presParOf" srcId="{C1EFD306-7EEE-4D92-9631-D3181ADE7D0E}" destId="{1892C1B7-14AF-48AA-BF81-B863E7E15660}" srcOrd="1" destOrd="0" presId="urn:microsoft.com/office/officeart/2005/8/layout/list1"/>
    <dgm:cxn modelId="{EF0DDEBB-BFE6-4133-90D5-0ED77818AE35}" type="presParOf" srcId="{BB700248-2FFE-4755-BB7A-F3C8DA0699BA}" destId="{F50A4CDB-F126-4E93-8091-1DEBEC91A3E3}" srcOrd="17" destOrd="0" presId="urn:microsoft.com/office/officeart/2005/8/layout/list1"/>
    <dgm:cxn modelId="{428A20C5-57A2-4A98-A936-5D92CC74BBED}" type="presParOf" srcId="{BB700248-2FFE-4755-BB7A-F3C8DA0699BA}" destId="{9E5F8B9A-26A9-41E3-8881-A336F82C80F1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621F-7431-4D5F-AAD0-8DB9CD36B124}">
      <dsp:nvSpPr>
        <dsp:cNvPr id="0" name=""/>
        <dsp:cNvSpPr/>
      </dsp:nvSpPr>
      <dsp:spPr>
        <a:xfrm>
          <a:off x="0" y="582321"/>
          <a:ext cx="10226675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D95D2-108F-4313-B872-6298F6E74849}">
      <dsp:nvSpPr>
        <dsp:cNvPr id="0" name=""/>
        <dsp:cNvSpPr/>
      </dsp:nvSpPr>
      <dsp:spPr>
        <a:xfrm>
          <a:off x="511333" y="6681"/>
          <a:ext cx="7158672" cy="1151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Use PowerPoint to make clear business slides</a:t>
          </a:r>
        </a:p>
      </dsp:txBody>
      <dsp:txXfrm>
        <a:off x="567534" y="62882"/>
        <a:ext cx="7046270" cy="1038878"/>
      </dsp:txXfrm>
    </dsp:sp>
    <dsp:sp modelId="{3067550F-EABD-4E05-AEF7-44A736A3673F}">
      <dsp:nvSpPr>
        <dsp:cNvPr id="0" name=""/>
        <dsp:cNvSpPr/>
      </dsp:nvSpPr>
      <dsp:spPr>
        <a:xfrm>
          <a:off x="0" y="2351361"/>
          <a:ext cx="10226675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2477D-CF46-4A46-8CCB-B5C3B9821515}">
      <dsp:nvSpPr>
        <dsp:cNvPr id="0" name=""/>
        <dsp:cNvSpPr/>
      </dsp:nvSpPr>
      <dsp:spPr>
        <a:xfrm>
          <a:off x="511333" y="1775721"/>
          <a:ext cx="7158672" cy="1151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Design slides that are simple and easy to read</a:t>
          </a:r>
        </a:p>
      </dsp:txBody>
      <dsp:txXfrm>
        <a:off x="567534" y="1831922"/>
        <a:ext cx="7046270" cy="1038878"/>
      </dsp:txXfrm>
    </dsp:sp>
    <dsp:sp modelId="{A4AC6F1F-1413-487E-B326-D28F484FA2D9}">
      <dsp:nvSpPr>
        <dsp:cNvPr id="0" name=""/>
        <dsp:cNvSpPr/>
      </dsp:nvSpPr>
      <dsp:spPr>
        <a:xfrm>
          <a:off x="0" y="4120401"/>
          <a:ext cx="10226675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E6088-85AB-424D-9C93-508E0643123C}">
      <dsp:nvSpPr>
        <dsp:cNvPr id="0" name=""/>
        <dsp:cNvSpPr/>
      </dsp:nvSpPr>
      <dsp:spPr>
        <a:xfrm>
          <a:off x="511333" y="3544761"/>
          <a:ext cx="7158672" cy="1151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Use big fonts, clear colours, and alt text</a:t>
          </a:r>
        </a:p>
      </dsp:txBody>
      <dsp:txXfrm>
        <a:off x="567534" y="3600962"/>
        <a:ext cx="7046270" cy="10388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CF03D-C372-41E8-BB38-B14C10ACBEE3}">
      <dsp:nvSpPr>
        <dsp:cNvPr id="0" name=""/>
        <dsp:cNvSpPr/>
      </dsp:nvSpPr>
      <dsp:spPr>
        <a:xfrm>
          <a:off x="0" y="37543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439BB-5DAF-47F0-8738-3BF4321B32F8}">
      <dsp:nvSpPr>
        <dsp:cNvPr id="0" name=""/>
        <dsp:cNvSpPr/>
      </dsp:nvSpPr>
      <dsp:spPr>
        <a:xfrm>
          <a:off x="511333" y="3595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Make business slides that are clear and easy to read</a:t>
          </a:r>
          <a:endParaRPr lang="en-GB" sz="2400" b="0" i="0" kern="1200" dirty="0"/>
        </a:p>
      </dsp:txBody>
      <dsp:txXfrm>
        <a:off x="544477" y="69100"/>
        <a:ext cx="7092384" cy="612672"/>
      </dsp:txXfrm>
    </dsp:sp>
    <dsp:sp modelId="{1D91DAD7-6D9F-403B-9DFD-8DC099971492}">
      <dsp:nvSpPr>
        <dsp:cNvPr id="0" name=""/>
        <dsp:cNvSpPr/>
      </dsp:nvSpPr>
      <dsp:spPr>
        <a:xfrm>
          <a:off x="0" y="141871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42AD4-7031-456B-B8A2-B4BB01E042E8}">
      <dsp:nvSpPr>
        <dsp:cNvPr id="0" name=""/>
        <dsp:cNvSpPr/>
      </dsp:nvSpPr>
      <dsp:spPr>
        <a:xfrm>
          <a:off x="511333" y="107923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Focus on one main idea per slide using space and simple layout</a:t>
          </a:r>
        </a:p>
      </dsp:txBody>
      <dsp:txXfrm>
        <a:off x="544477" y="1112380"/>
        <a:ext cx="7092384" cy="612672"/>
      </dsp:txXfrm>
    </dsp:sp>
    <dsp:sp modelId="{628720FF-D54F-4E56-A4DF-AD571D996F27}">
      <dsp:nvSpPr>
        <dsp:cNvPr id="0" name=""/>
        <dsp:cNvSpPr/>
      </dsp:nvSpPr>
      <dsp:spPr>
        <a:xfrm>
          <a:off x="0" y="246199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94CB2-AF4B-4B4B-8882-B2880177A76B}">
      <dsp:nvSpPr>
        <dsp:cNvPr id="0" name=""/>
        <dsp:cNvSpPr/>
      </dsp:nvSpPr>
      <dsp:spPr>
        <a:xfrm>
          <a:off x="511333" y="212251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Understand accessibility and why it matters in business presentations</a:t>
          </a:r>
        </a:p>
      </dsp:txBody>
      <dsp:txXfrm>
        <a:off x="544477" y="2155660"/>
        <a:ext cx="7092384" cy="612672"/>
      </dsp:txXfrm>
    </dsp:sp>
    <dsp:sp modelId="{A03FE200-3246-4539-969A-95E03BA31663}">
      <dsp:nvSpPr>
        <dsp:cNvPr id="0" name=""/>
        <dsp:cNvSpPr/>
      </dsp:nvSpPr>
      <dsp:spPr>
        <a:xfrm>
          <a:off x="0" y="350527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5A51B-AB0E-4D4A-9BC5-79FED0393F77}">
      <dsp:nvSpPr>
        <dsp:cNvPr id="0" name=""/>
        <dsp:cNvSpPr/>
      </dsp:nvSpPr>
      <dsp:spPr>
        <a:xfrm>
          <a:off x="511333" y="316579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 slides for accessibility using</a:t>
          </a:r>
          <a:endParaRPr lang="en-GB" sz="2400" kern="1200" dirty="0"/>
        </a:p>
      </dsp:txBody>
      <dsp:txXfrm>
        <a:off x="544477" y="3198940"/>
        <a:ext cx="7092384" cy="612672"/>
      </dsp:txXfrm>
    </dsp:sp>
    <dsp:sp modelId="{9E5F8B9A-26A9-41E3-8881-A336F82C80F1}">
      <dsp:nvSpPr>
        <dsp:cNvPr id="0" name=""/>
        <dsp:cNvSpPr/>
      </dsp:nvSpPr>
      <dsp:spPr>
        <a:xfrm>
          <a:off x="0" y="4548556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2C1B7-14AF-48AA-BF81-B863E7E15660}">
      <dsp:nvSpPr>
        <dsp:cNvPr id="0" name=""/>
        <dsp:cNvSpPr/>
      </dsp:nvSpPr>
      <dsp:spPr>
        <a:xfrm>
          <a:off x="511333" y="4209076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Make small changes that improve clarity without rewriting everything</a:t>
          </a:r>
        </a:p>
      </dsp:txBody>
      <dsp:txXfrm>
        <a:off x="544477" y="4242220"/>
        <a:ext cx="7092384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061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350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83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125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8787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220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522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840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5117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511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046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4210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5321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0775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FA7-6A80-6FD2-759A-27CFB872B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17062-B609-CEA3-85E3-9021EDDCA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AB55-99CC-D2A1-BE6A-504600C50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21E36-03D1-1223-9AE0-F69A8FB11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83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1139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5522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325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6840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1690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80901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9968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347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072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342DB-F0BE-2FC7-B377-6E48B82E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DAD504-258E-8FD9-977F-CE12902B24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877FAA-3E56-9774-E765-DFF7016344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655B4-1A01-6E32-9439-2E96B3C590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079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95174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95088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4250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9589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79084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20A4-4D92-43AE-9EB7-B6CDBE4F20C1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CCE2-F1EF-48BD-8D50-4C5F26E2D38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DD80C-54BF-4553-A2FD-1983792DC55D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B9889-5AEA-492E-A479-1EB2F5CCDA40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B4414-399D-448E-ABC1-2BE226B85001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0F8C-43BA-46F1-895A-659828FD12F0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1F2D4-A01C-4FD3-81A6-7395D9AEBEC9}" type="datetime1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10D0-124C-477A-9F5A-2293AE64DE80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08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158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00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83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53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507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053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8243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48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613004-5059-4DE5-A44A-C751CE2742A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716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710">
          <p15:clr>
            <a:srgbClr val="F26B43"/>
          </p15:clr>
        </p15:guide>
        <p15:guide id="4" pos="7151">
          <p15:clr>
            <a:srgbClr val="F26B43"/>
          </p15:clr>
        </p15:guide>
        <p15:guide id="5" orient="horz" pos="3997">
          <p15:clr>
            <a:srgbClr val="F26B43"/>
          </p15:clr>
        </p15:guide>
        <p15:guide id="6" orient="horz" pos="21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disabilityforum.org.uk/resource/report-what-disabled-consumers-choose-to-buy-and-why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286AB62-5F29-874F-6A57-78096B9D041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8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38571BA-E2F9-3271-99FE-B0440ADF955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59B358-DD64-7E2E-8CBA-E794C77C4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</a:t>
            </a:fld>
            <a:endParaRPr lang="en-GB"/>
          </a:p>
        </p:txBody>
      </p:sp>
      <p:pic>
        <p:nvPicPr>
          <p:cNvPr id="6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3A7B6B96-03F4-129F-E482-36B1FA833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3D9954E-00F1-BA54-14AE-7651306FA3F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Image: 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D97DCB-7C79-D3C5-5524-986642F26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C0FF515-715A-D431-FB2B-B6EB49A1C11C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962363"/>
              </p:ext>
            </p:extLst>
          </p:nvPr>
        </p:nvGraphicFramePr>
        <p:xfrm>
          <a:off x="1127125" y="1444598"/>
          <a:ext cx="10226675" cy="5109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9A989A-7072-9DC7-103F-DBC2A3CD7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B8B7350-0A1A-6B1A-C62B-A26DB4B3032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28FBF3-9438-9D6D-2664-A388992A6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Remember: Part 3 of your assessment Is Due in Week 10!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3D4A-49AC-EF37-ED83-27BF2A37F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DS3: Digital Portfolio + Audio Reflection (40%) </a:t>
            </a:r>
          </a:p>
          <a:p>
            <a:r>
              <a:rPr lang="en-GB" dirty="0"/>
              <a:t>Due: Week 10 </a:t>
            </a:r>
          </a:p>
          <a:p>
            <a:r>
              <a:rPr lang="en-GB" dirty="0"/>
              <a:t>What you do :</a:t>
            </a:r>
          </a:p>
          <a:p>
            <a:pPr lvl="1"/>
            <a:r>
              <a:rPr lang="en-GB" dirty="0"/>
              <a:t>Choose 3–5 pieces of digital work from this module. These can be from work you did in-class.  </a:t>
            </a:r>
          </a:p>
          <a:p>
            <a:pPr lvl="1"/>
            <a:r>
              <a:rPr lang="en-GB" dirty="0"/>
              <a:t>Record a short audio or video (a voice note is fine). </a:t>
            </a:r>
          </a:p>
          <a:p>
            <a:endParaRPr lang="en-GB" dirty="0"/>
          </a:p>
          <a:p>
            <a:r>
              <a:rPr lang="en-GB" dirty="0"/>
              <a:t>If you haven’t completed the guidance for DS3, you should be doing that quickly!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73EC3F-39A3-EF24-34AB-DC8B8302F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29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1A3D21C-ABB4-6D1D-5767-6E51AE052AA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1D00DDD-F6F6-D194-F61C-1D9B0582B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Nancy Duarte: The Secret Structure of Great Talks</a:t>
            </a:r>
          </a:p>
        </p:txBody>
      </p:sp>
      <p:pic>
        <p:nvPicPr>
          <p:cNvPr id="4" name="Duarte2">
            <a:hlinkClick r:id="" action="ppaction://media"/>
            <a:extLst>
              <a:ext uri="{FF2B5EF4-FFF2-40B4-BE49-F238E27FC236}">
                <a16:creationId xmlns:a16="http://schemas.microsoft.com/office/drawing/2014/main" id="{F215360B-26FE-23B4-EAAA-901A3337E749}"/>
              </a:ext>
            </a:extLst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AEBA8A-EC71-9072-9619-AD22A8E1D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4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DF4A4CC-C587-590D-3679-058D8E0AC99F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EC4B353-C2B6-4269-9739-356CCCBE6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think?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6A4C1-150E-4949-6BED-D3F391CA09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 pairs:</a:t>
            </a:r>
          </a:p>
          <a:p>
            <a:r>
              <a:rPr lang="en-GB" dirty="0"/>
              <a:t>Discuss this question:</a:t>
            </a:r>
          </a:p>
          <a:p>
            <a:pPr lvl="1"/>
            <a:r>
              <a:rPr lang="en-GB" dirty="0"/>
              <a:t>What’s the point of a presentation?</a:t>
            </a:r>
          </a:p>
          <a:p>
            <a:r>
              <a:rPr lang="en-GB" dirty="0"/>
              <a:t>You have 2 minutes</a:t>
            </a:r>
          </a:p>
          <a:p>
            <a:r>
              <a:rPr lang="en-GB" dirty="0"/>
              <a:t>One short idea is enough</a:t>
            </a:r>
          </a:p>
          <a:p>
            <a:r>
              <a:rPr lang="en-GB" dirty="0"/>
              <a:t>There are no right or wrong answers</a:t>
            </a:r>
          </a:p>
          <a:p>
            <a:r>
              <a:rPr lang="en-GB" dirty="0"/>
              <a:t>Be ready to share one idea.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FA54CAB-FC17-8C9D-AD33-70104725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7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246E985-70B7-A2A0-9F3E-0ABD03819A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14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F5AF96A-0F56-78CA-524D-5AC33D7CF06C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A94EF1D-B6A9-B8F4-9228-563314F0EF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makes a good slide?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064597-360A-9DCE-735F-BAC5A4D36B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eople in a presentation">
            <a:extLst>
              <a:ext uri="{FF2B5EF4-FFF2-40B4-BE49-F238E27FC236}">
                <a16:creationId xmlns:a16="http://schemas.microsoft.com/office/drawing/2014/main" id="{252192A7-DED4-72DC-014A-16531F13D6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0900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A0082F-A133-EA90-40B3-80662BDEC0C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F0D4053-2C07-E897-6F73-AFBEDB7F7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it simple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8D80E-3E2A-7040-015C-4F3E627882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short points, not long text</a:t>
            </a:r>
          </a:p>
          <a:p>
            <a:r>
              <a:rPr lang="en-GB" dirty="0"/>
              <a:t>Avoid too many ideas at once</a:t>
            </a:r>
          </a:p>
          <a:p>
            <a:r>
              <a:rPr lang="en-GB" dirty="0"/>
              <a:t>Business audiences have limited time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B9EA3A-71EA-3D66-A5FF-7C74EB7CD2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/>
          <a:lstStyle/>
          <a:p>
            <a:pPr marL="0" indent="0" algn="ctr">
              <a:buNone/>
            </a:pPr>
            <a:r>
              <a:rPr lang="en-GB" sz="4000" b="1" dirty="0"/>
              <a:t>Simple slides are easier to understand.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58B90A-259B-7F8C-FD39-0082F733E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177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E5693BF-9773-7FC2-5320-AB52692D9ACD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7843AD7-6B66-F529-0136-9CF655703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5BB68-C19F-D36B-5F99-EA852555A1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Space helps the eye rest</a:t>
            </a:r>
          </a:p>
          <a:p>
            <a:r>
              <a:rPr lang="en-GB" dirty="0"/>
              <a:t>Crowded slides feel stressful</a:t>
            </a:r>
          </a:p>
          <a:p>
            <a:r>
              <a:rPr lang="en-GB" dirty="0"/>
              <a:t>Space shows what is important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DAE115-45A5-E2F5-CA2E-0B42C8EEAB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/>
          <a:lstStyle/>
          <a:p>
            <a:pPr marL="0" indent="0" algn="ctr">
              <a:buNone/>
            </a:pPr>
            <a:r>
              <a:rPr lang="en-GB" sz="4800" b="1" dirty="0"/>
              <a:t>Space is helpful, not empty.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75231-459E-6809-8F39-751C5D1BD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19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F3FB229-41B6-2F68-A17E-14CC2961CC6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B85E318-E8B6-9193-4E61-F0DE86674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idea per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6788E-C83B-2D6A-3B6C-CE646F023A0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Each slide = one main message</a:t>
            </a:r>
          </a:p>
          <a:p>
            <a:r>
              <a:rPr lang="en-GB" dirty="0"/>
              <a:t>Too many ideas = confusion</a:t>
            </a:r>
          </a:p>
          <a:p>
            <a:r>
              <a:rPr lang="en-GB" dirty="0"/>
              <a:t>Clear slides guide the audience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5BC01-48BD-80A6-1F12-FE8FD04772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1 slide</a:t>
            </a:r>
          </a:p>
          <a:p>
            <a:pPr marL="0" indent="0" algn="ctr">
              <a:buNone/>
            </a:pPr>
            <a:r>
              <a:rPr lang="en-GB" sz="4400" b="1" dirty="0"/>
              <a:t>1 idea</a:t>
            </a:r>
          </a:p>
          <a:p>
            <a:pPr marL="0" indent="0" algn="ctr">
              <a:buNone/>
            </a:pPr>
            <a:r>
              <a:rPr lang="en-GB" sz="4400" b="1" dirty="0"/>
              <a:t>1 message</a:t>
            </a:r>
          </a:p>
          <a:p>
            <a:pPr algn="ctr"/>
            <a:endParaRPr lang="en-GB" sz="4400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89672D-372D-747C-3823-C9420F751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355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8E09012-7393-5B0A-3CCC-AAE3FEF102C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CEA1EA0-69E4-7823-F3F3-0F1B99C29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slides for business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5747E-F0BE-0165-8DA7-0ED71D074D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Good slides:</a:t>
            </a:r>
          </a:p>
          <a:p>
            <a:r>
              <a:rPr lang="en-GB" dirty="0"/>
              <a:t>Keep things simple</a:t>
            </a:r>
          </a:p>
          <a:p>
            <a:r>
              <a:rPr lang="en-GB" dirty="0"/>
              <a:t>Use space to guide the eye</a:t>
            </a:r>
          </a:p>
          <a:p>
            <a:r>
              <a:rPr lang="en-GB" dirty="0"/>
              <a:t>Focus on one idea per slide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08E864-32DC-6D4C-1E2C-7BC3216F83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Clear slides help people:</a:t>
            </a:r>
          </a:p>
          <a:p>
            <a:r>
              <a:rPr lang="en-GB" dirty="0"/>
              <a:t>Understand ideas quickly</a:t>
            </a:r>
          </a:p>
          <a:p>
            <a:r>
              <a:rPr lang="en-GB" dirty="0"/>
              <a:t>Stay focused</a:t>
            </a:r>
          </a:p>
          <a:p>
            <a:r>
              <a:rPr lang="en-GB" dirty="0"/>
              <a:t>Make decisions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E62D9-AEC6-B899-E8D0-482EDD497097}"/>
              </a:ext>
            </a:extLst>
          </p:cNvPr>
          <p:cNvSpPr txBox="1"/>
          <p:nvPr/>
        </p:nvSpPr>
        <p:spPr>
          <a:xfrm>
            <a:off x="3297237" y="4738549"/>
            <a:ext cx="6096000" cy="175432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en-GB" sz="3600" b="1" dirty="0"/>
              <a:t>Slides should support your message, </a:t>
            </a:r>
          </a:p>
          <a:p>
            <a:pPr algn="ctr"/>
            <a:r>
              <a:rPr lang="en-GB" sz="3600" b="1" dirty="0"/>
              <a:t>not distract from it.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04F7A8-3B0A-5919-F7D1-96963612A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506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AB290E-4FC2-993E-DAB9-C2186BBFD68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3620F9D-F4DC-C42E-1C07-827746781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Which do you think is hardest?</a:t>
            </a:r>
          </a:p>
        </p:txBody>
      </p:sp>
      <p:pic>
        <p:nvPicPr>
          <p:cNvPr id="4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2AE2AB60-C7D9-644E-6155-6A4BA34275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70540E-A959-508B-2B7C-32C20077E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90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5E55EB8-79C6-0DD3-DB4D-A9661A1C613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A077CC0-E53D-E6F3-31BB-9CBE848C0B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Slide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3FD1B-AD5E-8276-BCD2-7F3FB89378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Helping John</a:t>
            </a:r>
          </a:p>
        </p:txBody>
      </p:sp>
      <p:pic>
        <p:nvPicPr>
          <p:cNvPr id="6" name="Picture Placeholder 5" descr="Close up of checklist">
            <a:extLst>
              <a:ext uri="{FF2B5EF4-FFF2-40B4-BE49-F238E27FC236}">
                <a16:creationId xmlns:a16="http://schemas.microsoft.com/office/drawing/2014/main" id="{4B1E538E-DFB8-3769-0123-E42666AAE4A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86154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7B04B2F-13E5-6FB5-0672-66B4F40995F2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6C255C74-0A97-D1C9-A69D-B8309FE65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asks for help</a:t>
            </a:r>
          </a:p>
        </p:txBody>
      </p:sp>
      <p:pic>
        <p:nvPicPr>
          <p:cNvPr id="2" name="John-asks-for-helpagain2 (1)">
            <a:hlinkClick r:id="" action="ppaction://media"/>
            <a:extLst>
              <a:ext uri="{FF2B5EF4-FFF2-40B4-BE49-F238E27FC236}">
                <a16:creationId xmlns:a16="http://schemas.microsoft.com/office/drawing/2014/main" id="{7F099E4A-085B-D7CD-EF8B-8D5B3999E9E5}"/>
              </a:ext>
            </a:extLst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67000" y="0"/>
            <a:ext cx="6858000" cy="685800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EE4FDA-2E15-D335-5FFF-AEDDE8CB2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31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37B87E-95F2-B851-03CF-F492374C5502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82894F8-1862-3F2B-16CE-464B8CCA0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check what John has done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B9D68-B4A1-F486-1563-69B08D6C4E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In Pairs</a:t>
            </a:r>
          </a:p>
          <a:p>
            <a:r>
              <a:rPr lang="en-GB" dirty="0"/>
              <a:t>Look through the sample slides on Moodle</a:t>
            </a:r>
          </a:p>
          <a:p>
            <a:r>
              <a:rPr lang="en-GB" dirty="0"/>
              <a:t>Find examples of:</a:t>
            </a:r>
          </a:p>
          <a:p>
            <a:pPr lvl="1"/>
            <a:r>
              <a:rPr lang="en-GB" dirty="0"/>
              <a:t>Clear spacing</a:t>
            </a:r>
          </a:p>
          <a:p>
            <a:pPr lvl="1"/>
            <a:r>
              <a:rPr lang="en-GB" dirty="0"/>
              <a:t>Slides with too much text</a:t>
            </a:r>
          </a:p>
          <a:p>
            <a:pPr lvl="1"/>
            <a:r>
              <a:rPr lang="en-GB" dirty="0"/>
              <a:t>Images that work well</a:t>
            </a:r>
          </a:p>
          <a:p>
            <a:pPr lvl="1"/>
            <a:r>
              <a:rPr lang="en-GB" dirty="0"/>
              <a:t>Colours that are hard to read</a:t>
            </a:r>
          </a:p>
          <a:p>
            <a:r>
              <a:rPr lang="en-GB" dirty="0"/>
              <a:t>Use the checklist to note what you see.</a:t>
            </a:r>
          </a:p>
          <a:p>
            <a:r>
              <a:rPr lang="en-GB" dirty="0"/>
              <a:t>You do not need to fix anything yet.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E421E-25A9-243C-4B6D-3CD8D79BD3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Go to Moodle</a:t>
            </a:r>
          </a:p>
          <a:p>
            <a:r>
              <a:rPr lang="en-GB" dirty="0"/>
              <a:t>In Digital Skills</a:t>
            </a:r>
          </a:p>
          <a:p>
            <a:r>
              <a:rPr lang="en-GB" dirty="0"/>
              <a:t>Under Week 8</a:t>
            </a:r>
          </a:p>
          <a:p>
            <a:r>
              <a:rPr lang="en-GB" dirty="0"/>
              <a:t>Open the </a:t>
            </a:r>
            <a:r>
              <a:rPr lang="en-GB"/>
              <a:t>John’s Presentation PDF </a:t>
            </a:r>
            <a:r>
              <a:rPr lang="en-GB" dirty="0"/>
              <a:t>file.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AD965-17CF-192C-6054-3CB063E5D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186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81656A-772C-848F-A1CD-4D90C16552A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1960C13-37DB-BE86-6DAD-8BE36B86D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Fixing one of John’s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FAEF5-6A74-90BC-29BF-E050CF0783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You will work in pairs.</a:t>
            </a:r>
          </a:p>
          <a:p>
            <a:r>
              <a:rPr lang="en-GB" dirty="0"/>
              <a:t>You will receive one slide from John’s presentation.</a:t>
            </a:r>
          </a:p>
          <a:p>
            <a:r>
              <a:rPr lang="en-GB" dirty="0"/>
              <a:t>On Moodle, under Week 8:</a:t>
            </a:r>
          </a:p>
          <a:p>
            <a:pPr lvl="1"/>
            <a:r>
              <a:rPr lang="en-GB" dirty="0"/>
              <a:t>Open the John’s Presentation Slide 3 PPT</a:t>
            </a:r>
          </a:p>
          <a:p>
            <a:r>
              <a:rPr lang="en-GB" dirty="0"/>
              <a:t>Use the checklist!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6E1883-7B8A-5FDF-49DD-0024DCD7A8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Your task</a:t>
            </a:r>
          </a:p>
          <a:p>
            <a:r>
              <a:rPr lang="en-GB" dirty="0"/>
              <a:t>Choose two improvements only</a:t>
            </a:r>
          </a:p>
          <a:p>
            <a:r>
              <a:rPr lang="en-GB" dirty="0"/>
              <a:t>Make the slide clearer and easier to read</a:t>
            </a:r>
          </a:p>
          <a:p>
            <a:endParaRPr lang="en-GB" dirty="0"/>
          </a:p>
          <a:p>
            <a:r>
              <a:rPr lang="en-GB" dirty="0"/>
              <a:t>You can choose from ideas like:</a:t>
            </a:r>
          </a:p>
          <a:p>
            <a:pPr lvl="1"/>
            <a:r>
              <a:rPr lang="en-GB" dirty="0"/>
              <a:t>reduce the amount of text</a:t>
            </a:r>
          </a:p>
          <a:p>
            <a:pPr lvl="1"/>
            <a:r>
              <a:rPr lang="en-GB" dirty="0"/>
              <a:t>add more space	</a:t>
            </a:r>
          </a:p>
          <a:p>
            <a:pPr lvl="1"/>
            <a:r>
              <a:rPr lang="en-GB" dirty="0"/>
              <a:t>highlight one main message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3A2AC-F7F6-4563-EC96-5F0C76C2D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17</a:t>
            </a:fld>
            <a:endParaRPr lang="en-GB"/>
          </a:p>
        </p:txBody>
      </p:sp>
      <p:pic>
        <p:nvPicPr>
          <p:cNvPr id="7" name="Content Placeholder 4" descr="Angel face outline with solid fill">
            <a:extLst>
              <a:ext uri="{FF2B5EF4-FFF2-40B4-BE49-F238E27FC236}">
                <a16:creationId xmlns:a16="http://schemas.microsoft.com/office/drawing/2014/main" id="{96EF3B8E-C29C-C0ED-B312-7AA6825EF6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1538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5711ACD-5978-9F1E-1E01-CC372F9ED3A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670B939-DA41-B796-9850-5EDBF4B75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Sharing your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21800-257F-4D58-1932-5B5C7AF112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Join with one other pair</a:t>
            </a:r>
          </a:p>
          <a:p>
            <a:r>
              <a:rPr lang="en-GB" dirty="0"/>
              <a:t>Work in a group of four</a:t>
            </a:r>
          </a:p>
          <a:p>
            <a:r>
              <a:rPr lang="en-GB" b="1" dirty="0"/>
              <a:t>What to do:</a:t>
            </a:r>
          </a:p>
          <a:p>
            <a:pPr lvl="1"/>
            <a:r>
              <a:rPr lang="en-GB" dirty="0"/>
              <a:t>Show your improved slide</a:t>
            </a:r>
          </a:p>
          <a:p>
            <a:pPr lvl="1"/>
            <a:r>
              <a:rPr lang="en-GB" dirty="0"/>
              <a:t>Take turns to give feedback</a:t>
            </a:r>
          </a:p>
          <a:p>
            <a:r>
              <a:rPr lang="en-GB" dirty="0"/>
              <a:t>Feedback</a:t>
            </a:r>
          </a:p>
          <a:p>
            <a:pPr lvl="1"/>
            <a:r>
              <a:rPr lang="en-GB" dirty="0"/>
              <a:t>Give one positive comment only</a:t>
            </a:r>
          </a:p>
          <a:p>
            <a:pPr lvl="1"/>
            <a:r>
              <a:rPr lang="en-GB" dirty="0"/>
              <a:t>Use words like: clearer · easier to read · more focused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6A8A79-162D-4B0A-9FDB-FCB4E3A1D9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Remember:</a:t>
            </a:r>
          </a:p>
          <a:p>
            <a:r>
              <a:rPr lang="en-GB" dirty="0"/>
              <a:t>No judging</a:t>
            </a:r>
          </a:p>
          <a:p>
            <a:r>
              <a:rPr lang="en-GB" dirty="0"/>
              <a:t>No “better or worse”</a:t>
            </a:r>
          </a:p>
          <a:p>
            <a:r>
              <a:rPr lang="en-GB" dirty="0"/>
              <a:t>Share ideas only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06F9D-D4B6-11D3-3DCD-E1C73E951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8533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EE4F361-05DE-5DC1-EFD5-EF0067647FB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A1CD9E32-D114-4B1C-75F9-597898174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2576175"/>
            <a:ext cx="10226674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change made the biggest difference to your slide?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E86BD53-A73B-1155-0396-13D6214B8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85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D81BF-1A72-94E0-1C3C-CB995449C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50A6E4-2FBA-CFDA-EEB1-C97CB52C1D3B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BBF26EF-DAAF-8CF1-2819-08513B70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0B351-92EE-3702-7C61-EC55E224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1F536-AA16-13DC-D9A3-2161981A5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46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EA5C40B-6E32-E6F2-D7E3-D9B5198C8B42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FF802-987B-CFD1-77B9-5A2132C6B6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Accessibility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10182-C463-F43E-DFA0-8D2845FECD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Image: Handicapped parking spot">
            <a:extLst>
              <a:ext uri="{FF2B5EF4-FFF2-40B4-BE49-F238E27FC236}">
                <a16:creationId xmlns:a16="http://schemas.microsoft.com/office/drawing/2014/main" id="{857EB51E-080A-D69D-6BCE-5B9FCD8162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1945263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939D38F-AF3A-9008-A648-5BB870E9681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D510803-8DBD-4000-5871-5C550F3DC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accessibility matters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87DC7-5560-EA16-3B4A-5FECC74C7B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About one in four people in the UK has a disability</a:t>
            </a:r>
          </a:p>
          <a:p>
            <a:r>
              <a:rPr lang="en-GB" dirty="0"/>
              <a:t>Many difficulties are not visible</a:t>
            </a:r>
          </a:p>
          <a:p>
            <a:r>
              <a:rPr lang="en-GB" dirty="0"/>
              <a:t>In business, this means:</a:t>
            </a:r>
          </a:p>
          <a:p>
            <a:pPr lvl="1"/>
            <a:r>
              <a:rPr lang="en-GB" dirty="0"/>
              <a:t>Some people may struggle to read slides</a:t>
            </a:r>
          </a:p>
          <a:p>
            <a:pPr lvl="1"/>
            <a:r>
              <a:rPr lang="en-GB" dirty="0"/>
              <a:t>Some people may miss key information</a:t>
            </a:r>
          </a:p>
          <a:p>
            <a:pPr lvl="1"/>
            <a:r>
              <a:rPr lang="en-GB" dirty="0"/>
              <a:t>Poor slides can affect understanding and decisions</a:t>
            </a:r>
          </a:p>
          <a:p>
            <a:r>
              <a:rPr lang="en-GB" dirty="0"/>
              <a:t>Accessible slides help businesses communicate clearly and fairly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3E84E4-8C42-87E9-0049-4D8F67C160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“Disabled consumers across the UK experience limited choice and feelings of disempowerment, resulting in over 43 per cent abandoning shopping tasks without purchasing”</a:t>
            </a:r>
          </a:p>
          <a:p>
            <a:r>
              <a:rPr lang="en-GB" b="1" dirty="0"/>
              <a:t>“90% of respondents were affected at the decision-making stage of purchases by either limitations of design, limitations in available information, or how information was presented.”</a:t>
            </a:r>
          </a:p>
          <a:p>
            <a:r>
              <a:rPr lang="en-GB" sz="1400" dirty="0"/>
              <a:t>Business Disability Forum (2024) What disabled consumers choose to buy and why. Available at: </a:t>
            </a:r>
            <a:r>
              <a:rPr lang="en-GB" sz="1400" dirty="0">
                <a:hlinkClick r:id="rId3"/>
              </a:rPr>
              <a:t>https://businessdisabilityforum.org.uk/resource/report-what-disabled-consumers-choose-to-buy-and-why/</a:t>
            </a:r>
            <a:r>
              <a:rPr lang="en-GB" sz="1400" dirty="0"/>
              <a:t>  (Accessed: 27 February 2026)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F65AE-8B53-E65F-AF3C-44AF2BF88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715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FA406B-42FA-631D-71D2-3352AE87A238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9E32D05-B171-83AC-1F38-DA085156E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accessibility means in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93656-54EE-CFF1-D2DB-EB057BE0D3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Accessibility means making slides work for as many people as possible</a:t>
            </a:r>
          </a:p>
          <a:p>
            <a:r>
              <a:rPr lang="en-GB" dirty="0"/>
              <a:t>Accessible slides are:</a:t>
            </a:r>
          </a:p>
          <a:p>
            <a:pPr lvl="1"/>
            <a:r>
              <a:rPr lang="en-GB" dirty="0"/>
              <a:t>Easy to read</a:t>
            </a:r>
          </a:p>
          <a:p>
            <a:pPr lvl="1"/>
            <a:r>
              <a:rPr lang="en-GB" dirty="0"/>
              <a:t>Easy to understand</a:t>
            </a:r>
          </a:p>
          <a:p>
            <a:pPr lvl="1"/>
            <a:r>
              <a:rPr lang="en-GB" dirty="0"/>
              <a:t>Calm and clear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A96B6D-EDE6-72C4-F40D-C94DCEEA6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Good accessibility usually means:</a:t>
            </a:r>
          </a:p>
          <a:p>
            <a:pPr lvl="1"/>
            <a:r>
              <a:rPr lang="en-GB" dirty="0"/>
              <a:t>Bigger and clearer text</a:t>
            </a:r>
          </a:p>
          <a:p>
            <a:pPr lvl="1"/>
            <a:r>
              <a:rPr lang="en-GB" dirty="0"/>
              <a:t>Strong contrast between colours</a:t>
            </a:r>
          </a:p>
          <a:p>
            <a:pPr lvl="1"/>
            <a:r>
              <a:rPr lang="en-GB" dirty="0"/>
              <a:t>Images that support the message</a:t>
            </a:r>
          </a:p>
          <a:p>
            <a:pPr lvl="1"/>
            <a:r>
              <a:rPr lang="en-GB" dirty="0"/>
              <a:t>Fewer distractions</a:t>
            </a:r>
          </a:p>
          <a:p>
            <a:r>
              <a:rPr lang="en-GB" dirty="0"/>
              <a:t>Accessible slides are usually better slides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8567B0-1463-8072-A747-BB85B20CD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940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87517F-A175-4BC9-D420-D8F24138FA5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B2EFF5F-2F22-8575-40B4-06C5CEDFB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Accessibility, law, and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D61FD-CD5C-CA9B-3098-8647EFFB41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the UK, organisations have a legal responsibility to make information accessible</a:t>
            </a:r>
          </a:p>
          <a:p>
            <a:r>
              <a:rPr lang="en-GB" dirty="0"/>
              <a:t>This includes:</a:t>
            </a:r>
          </a:p>
          <a:p>
            <a:pPr lvl="1"/>
            <a:r>
              <a:rPr lang="en-GB" dirty="0"/>
              <a:t>Documents</a:t>
            </a:r>
          </a:p>
          <a:p>
            <a:pPr lvl="1"/>
            <a:r>
              <a:rPr lang="en-GB" dirty="0"/>
              <a:t>Online content</a:t>
            </a:r>
          </a:p>
          <a:p>
            <a:pPr lvl="1"/>
            <a:r>
              <a:rPr lang="en-GB" dirty="0"/>
              <a:t>Presentation slides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C688E-B187-74A9-4101-1C2B2DBD94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also professional expectations</a:t>
            </a:r>
          </a:p>
          <a:p>
            <a:r>
              <a:rPr lang="en-GB" dirty="0"/>
              <a:t>In business, unclear slides often look:</a:t>
            </a:r>
          </a:p>
          <a:p>
            <a:pPr lvl="1"/>
            <a:r>
              <a:rPr lang="en-GB" dirty="0"/>
              <a:t>Unprofessional</a:t>
            </a:r>
          </a:p>
          <a:p>
            <a:pPr lvl="1"/>
            <a:r>
              <a:rPr lang="en-GB" dirty="0"/>
              <a:t>Unprepared</a:t>
            </a:r>
          </a:p>
          <a:p>
            <a:pPr lvl="1"/>
            <a:r>
              <a:rPr lang="en-GB" dirty="0"/>
              <a:t>Hard to trust</a:t>
            </a:r>
          </a:p>
          <a:p>
            <a:r>
              <a:rPr lang="en-GB" dirty="0"/>
              <a:t>Accessibility supports both law and professionalism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1C11FC-67FB-9C39-2472-2362E417A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4034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D079EC6-AC5F-39C1-B180-CBC24D3C3D48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9F0A45F6-432A-BDDD-D0A5-442FD5791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Listening to slides with a screen reader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F4B1AD8-2C4E-28B7-01D1-1D3496C10AB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listen to two slides being read aloud.</a:t>
            </a:r>
          </a:p>
          <a:p>
            <a:r>
              <a:rPr lang="en-GB" dirty="0"/>
              <a:t>One slide is from John’s presentation</a:t>
            </a:r>
          </a:p>
          <a:p>
            <a:r>
              <a:rPr lang="en-GB" dirty="0"/>
              <a:t>One slide is from today’s class PowerPoint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A919E7D-E355-EA28-1C0A-644D494250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to do</a:t>
            </a:r>
          </a:p>
          <a:p>
            <a:r>
              <a:rPr lang="en-GB" dirty="0"/>
              <a:t>Listen carefully</a:t>
            </a:r>
          </a:p>
          <a:p>
            <a:r>
              <a:rPr lang="en-GB" dirty="0"/>
              <a:t>Do not write yet</a:t>
            </a:r>
          </a:p>
          <a:p>
            <a:r>
              <a:rPr lang="en-GB" dirty="0"/>
              <a:t>Notice what information you get</a:t>
            </a:r>
          </a:p>
          <a:p>
            <a:r>
              <a:rPr lang="en-GB" dirty="0"/>
              <a:t>Notice what information is missing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007D31-2D42-7590-D373-E43905927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5293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EC4A97F-4F5B-DBD0-1C2B-1A826D98C25A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D132DB-E8C8-2EAA-934F-AC3F0A16D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8841334" cy="1325563"/>
          </a:xfrm>
        </p:spPr>
        <p:txBody>
          <a:bodyPr/>
          <a:lstStyle/>
          <a:p>
            <a:r>
              <a:rPr lang="en-GB" dirty="0"/>
              <a:t>Let’s make John’s slide accessible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2A54C-6F6B-6F5E-73DB-A898BA2DB1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will work in pairs.</a:t>
            </a:r>
          </a:p>
          <a:p>
            <a:r>
              <a:rPr lang="en-GB" dirty="0"/>
              <a:t>Go to Moodle, in Digital Skills, under Week 8:</a:t>
            </a:r>
          </a:p>
          <a:p>
            <a:pPr lvl="1"/>
            <a:r>
              <a:rPr lang="en-GB" dirty="0"/>
              <a:t>Open the PPT: John’s Presentation Slide 6</a:t>
            </a:r>
          </a:p>
          <a:p>
            <a:r>
              <a:rPr lang="en-GB" b="1" dirty="0"/>
              <a:t>Your task</a:t>
            </a:r>
          </a:p>
          <a:p>
            <a:pPr lvl="1"/>
            <a:r>
              <a:rPr lang="en-GB" dirty="0"/>
              <a:t>Make the slide more accessible and clearer.</a:t>
            </a:r>
          </a:p>
          <a:p>
            <a:pPr lvl="1"/>
            <a:endParaRPr lang="en-GB" dirty="0"/>
          </a:p>
          <a:p>
            <a:r>
              <a:rPr lang="en-GB" dirty="0"/>
              <a:t>You do not need to make it perfect.</a:t>
            </a:r>
          </a:p>
          <a:p>
            <a:r>
              <a:rPr lang="en-GB" dirty="0"/>
              <a:t>Focus on clear communication.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A9DF32-97BA-FA03-8730-B6412DB618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Choose two changes only, for example:</a:t>
            </a:r>
          </a:p>
          <a:p>
            <a:r>
              <a:rPr lang="en-GB" dirty="0"/>
              <a:t>Improve the slide title so it explains the message</a:t>
            </a:r>
          </a:p>
          <a:p>
            <a:r>
              <a:rPr lang="en-GB" dirty="0"/>
              <a:t>Decide if the image is useful for the message</a:t>
            </a:r>
          </a:p>
          <a:p>
            <a:r>
              <a:rPr lang="en-GB" dirty="0"/>
              <a:t>Add clear alt text to explain the image</a:t>
            </a:r>
          </a:p>
          <a:p>
            <a:r>
              <a:rPr lang="en-GB" dirty="0"/>
              <a:t>Improve text size or contrast</a:t>
            </a:r>
          </a:p>
          <a:p>
            <a:r>
              <a:rPr lang="en-GB" dirty="0"/>
              <a:t>Remove unnecessary effects (check it as a slide show!)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205CED-46A7-30FE-52AE-FBB2DC31C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26</a:t>
            </a:fld>
            <a:endParaRPr lang="en-GB"/>
          </a:p>
        </p:txBody>
      </p:sp>
      <p:pic>
        <p:nvPicPr>
          <p:cNvPr id="7" name="Content Placeholder 4" descr="Angel face outline with solid fill">
            <a:extLst>
              <a:ext uri="{FF2B5EF4-FFF2-40B4-BE49-F238E27FC236}">
                <a16:creationId xmlns:a16="http://schemas.microsoft.com/office/drawing/2014/main" id="{C45DE10E-8049-9E01-984C-DAEE11CDAE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6693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098D427-BC64-A08E-494C-D2127B623F78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18B6454-B4EB-1573-CDEF-1222D77E6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 dirty="0"/>
              <a:t>Using in-built tools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3FE547E3-0444-0BBC-D572-FB9D260AE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B39B873-451F-4024-3C9B-6F71C887179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3630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4212F2-F43A-99AE-8BEA-AA004A8F6168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59170EF-6F72-7AD2-DBC0-D2F796434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 Accessibility Checker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EFD61-8B74-FBB6-26D2-CDDE0B1C694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PowerPoint has a built in Accessibility Checker</a:t>
            </a:r>
          </a:p>
          <a:p>
            <a:r>
              <a:rPr lang="en-GB" dirty="0"/>
              <a:t>It helps you:</a:t>
            </a:r>
          </a:p>
          <a:p>
            <a:pPr lvl="1"/>
            <a:r>
              <a:rPr lang="en-GB" dirty="0"/>
              <a:t>Find missing alt text</a:t>
            </a:r>
          </a:p>
          <a:p>
            <a:pPr lvl="1"/>
            <a:r>
              <a:rPr lang="en-GB" dirty="0"/>
              <a:t>Check slide titles</a:t>
            </a:r>
          </a:p>
          <a:p>
            <a:pPr lvl="1"/>
            <a:r>
              <a:rPr lang="en-GB" dirty="0"/>
              <a:t>Spot contrast and reading issues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0C7B05-34C1-9C3D-6703-44C328B342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checker:</a:t>
            </a:r>
          </a:p>
          <a:p>
            <a:pPr lvl="1"/>
            <a:r>
              <a:rPr lang="en-GB" dirty="0"/>
              <a:t>Does not fix slides for you</a:t>
            </a:r>
          </a:p>
          <a:p>
            <a:pPr lvl="1"/>
            <a:r>
              <a:rPr lang="en-GB" dirty="0"/>
              <a:t>Helps you notice possible problems</a:t>
            </a:r>
          </a:p>
          <a:p>
            <a:r>
              <a:rPr lang="en-GB" dirty="0"/>
              <a:t>You still decide what to change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4745D8-7689-2240-A091-2422DB4A8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97577B-D2D9-B080-77CD-0BAFCE65C2D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793036" y="5213349"/>
            <a:ext cx="8882327" cy="1325563"/>
          </a:xfrm>
          <a:prstGeom prst="rect">
            <a:avLst/>
          </a:prstGeom>
        </p:spPr>
      </p:pic>
      <p:sp>
        <p:nvSpPr>
          <p:cNvPr id="8" name="Arrow: Down 7">
            <a:extLst>
              <a:ext uri="{FF2B5EF4-FFF2-40B4-BE49-F238E27FC236}">
                <a16:creationId xmlns:a16="http://schemas.microsoft.com/office/drawing/2014/main" id="{C805A7E5-E396-D13E-6CD1-5F08AB5A070B}"/>
              </a:ext>
            </a:extLst>
          </p:cNvPr>
          <p:cNvSpPr/>
          <p:nvPr/>
        </p:nvSpPr>
        <p:spPr>
          <a:xfrm rot="2578289">
            <a:off x="4703402" y="4770230"/>
            <a:ext cx="659567" cy="85121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32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D0F361-A7B1-A42D-A132-BDCE4E537AC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E29C146-66FC-8C7B-51C5-9A7F498B6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 Designer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32D82-D0DB-E2C5-82A3-20AA2D458A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PowerPoint also has a tool called Designer</a:t>
            </a:r>
          </a:p>
          <a:p>
            <a:r>
              <a:rPr lang="en-GB" dirty="0"/>
              <a:t>Designer gives ideas for:</a:t>
            </a:r>
          </a:p>
          <a:p>
            <a:pPr lvl="1"/>
            <a:r>
              <a:rPr lang="en-GB" dirty="0"/>
              <a:t>Layout</a:t>
            </a:r>
          </a:p>
          <a:p>
            <a:pPr lvl="1"/>
            <a:r>
              <a:rPr lang="en-GB" dirty="0"/>
              <a:t>Spacing</a:t>
            </a:r>
          </a:p>
          <a:p>
            <a:pPr lvl="1"/>
            <a:r>
              <a:rPr lang="en-GB" dirty="0"/>
              <a:t>Visual balance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E04BE0-D591-6436-0E71-8F47E37948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Designer:</a:t>
            </a:r>
          </a:p>
          <a:p>
            <a:pPr lvl="1"/>
            <a:r>
              <a:rPr lang="en-GB" dirty="0"/>
              <a:t>Suggests options</a:t>
            </a:r>
          </a:p>
          <a:p>
            <a:pPr lvl="1"/>
            <a:r>
              <a:rPr lang="en-GB" dirty="0"/>
              <a:t>Does not know your message</a:t>
            </a:r>
          </a:p>
          <a:p>
            <a:r>
              <a:rPr lang="en-GB" dirty="0"/>
              <a:t>You choose what works best for your slide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EED79C-A869-2DE2-14D7-CFAE41525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29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202D4C-BA42-5ED7-FA59-B130355F0C1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7124" y="5252687"/>
            <a:ext cx="10287000" cy="1013970"/>
          </a:xfrm>
          <a:prstGeom prst="rect">
            <a:avLst/>
          </a:prstGeom>
        </p:spPr>
      </p:pic>
      <p:sp>
        <p:nvSpPr>
          <p:cNvPr id="8" name="Arrow: Down 7">
            <a:extLst>
              <a:ext uri="{FF2B5EF4-FFF2-40B4-BE49-F238E27FC236}">
                <a16:creationId xmlns:a16="http://schemas.microsoft.com/office/drawing/2014/main" id="{73FE9CBF-131C-E4BF-1BAF-9336335DED83}"/>
              </a:ext>
            </a:extLst>
          </p:cNvPr>
          <p:cNvSpPr/>
          <p:nvPr/>
        </p:nvSpPr>
        <p:spPr>
          <a:xfrm>
            <a:off x="9663308" y="4542242"/>
            <a:ext cx="659567" cy="85121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7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F68A49F-ECC0-C1BD-29F5-02F33F8F6E5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D40566D-1C7C-A2ED-4E43-1BE9C46E7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PowerPoint tools to improve your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C1E40-57B3-01D0-76FB-277DFE9EB1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You will work in pairs.</a:t>
            </a:r>
          </a:p>
          <a:p>
            <a:r>
              <a:rPr lang="en-GB" dirty="0"/>
              <a:t>Use your accessible version of Slide 6.</a:t>
            </a:r>
          </a:p>
          <a:p>
            <a:r>
              <a:rPr lang="en-GB" b="1" dirty="0"/>
              <a:t>Step 1</a:t>
            </a:r>
          </a:p>
          <a:p>
            <a:pPr lvl="1"/>
            <a:r>
              <a:rPr lang="en-GB" dirty="0"/>
              <a:t>Open Accessibility Checker in PowerPoint</a:t>
            </a:r>
          </a:p>
          <a:p>
            <a:pPr lvl="1"/>
            <a:r>
              <a:rPr lang="en-GB" dirty="0"/>
              <a:t>Look at the suggestions</a:t>
            </a:r>
          </a:p>
          <a:p>
            <a:pPr lvl="1"/>
            <a:r>
              <a:rPr lang="en-GB" dirty="0"/>
              <a:t>Talk together about what they mean</a:t>
            </a:r>
          </a:p>
          <a:p>
            <a:r>
              <a:rPr lang="en-GB" b="1" dirty="0"/>
              <a:t>Step 2</a:t>
            </a:r>
          </a:p>
          <a:p>
            <a:pPr lvl="1"/>
            <a:r>
              <a:rPr lang="en-GB" dirty="0"/>
              <a:t>Open Designer</a:t>
            </a:r>
          </a:p>
          <a:p>
            <a:pPr lvl="1"/>
            <a:r>
              <a:rPr lang="en-GB" dirty="0"/>
              <a:t>Look at the layout ideas</a:t>
            </a:r>
          </a:p>
          <a:p>
            <a:pPr lvl="1"/>
            <a:r>
              <a:rPr lang="en-GB" dirty="0"/>
              <a:t>Choose ideas that support your message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985525-80C4-EFAC-9E67-D734C5EA12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Your task</a:t>
            </a:r>
          </a:p>
          <a:p>
            <a:r>
              <a:rPr lang="en-GB" dirty="0"/>
              <a:t>Choose one small improvement only</a:t>
            </a:r>
          </a:p>
          <a:p>
            <a:r>
              <a:rPr lang="en-GB" dirty="0"/>
              <a:t>Apply it to your slide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Remember</a:t>
            </a:r>
          </a:p>
          <a:p>
            <a:r>
              <a:rPr lang="en-GB" dirty="0"/>
              <a:t>These tools support your thinking</a:t>
            </a:r>
          </a:p>
          <a:p>
            <a:r>
              <a:rPr lang="en-GB" dirty="0"/>
              <a:t>You decide what works best for your slide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8EC73F-8307-9D6B-12E5-83A7DF74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30</a:t>
            </a:fld>
            <a:endParaRPr lang="en-GB"/>
          </a:p>
        </p:txBody>
      </p:sp>
      <p:pic>
        <p:nvPicPr>
          <p:cNvPr id="7" name="Content Placeholder 4" descr="Angel face outline with solid fill">
            <a:extLst>
              <a:ext uri="{FF2B5EF4-FFF2-40B4-BE49-F238E27FC236}">
                <a16:creationId xmlns:a16="http://schemas.microsoft.com/office/drawing/2014/main" id="{524B42F9-BD61-1913-8C66-3BA2B2D475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75428" y="5559209"/>
            <a:ext cx="1235508" cy="12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491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F1E99-A32B-64F6-A3F4-1920E69E9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4568450-C3DC-C5F3-5CC6-9BBF6CC02C2D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365376-2857-19F1-8101-C6F4950B6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3100F-5D18-ADA9-B879-2FF4A9031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you in 10 minutes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9881D3-4376-31A5-77AC-F2E553023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914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5E761F7-81F2-FE2A-9078-56CF1731975E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10FC650-D9F9-8D53-3933-B5072CB79F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Building Slides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80636-825D-0585-C957-FD34B0C797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Cartoon bee with sign">
            <a:extLst>
              <a:ext uri="{FF2B5EF4-FFF2-40B4-BE49-F238E27FC236}">
                <a16:creationId xmlns:a16="http://schemas.microsoft.com/office/drawing/2014/main" id="{1144515D-2D72-8C57-FEBE-DB44C7DB6AE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555074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F53440-EE15-AC17-883E-334985C0F95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F35AB74-E9C1-F632-5E0C-8BE059B99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a two-slide mini deck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F8662-DD83-23B5-7BD3-A327CAA2B2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Use the information provided.</a:t>
            </a:r>
          </a:p>
          <a:p>
            <a:r>
              <a:rPr lang="en-GB" b="1" dirty="0"/>
              <a:t>Your task</a:t>
            </a:r>
          </a:p>
          <a:p>
            <a:pPr lvl="1"/>
            <a:r>
              <a:rPr lang="en-GB" dirty="0"/>
              <a:t>Create two slides only.</a:t>
            </a:r>
          </a:p>
          <a:p>
            <a:pPr lvl="1"/>
            <a:r>
              <a:rPr lang="en-GB" dirty="0"/>
              <a:t>Slide one</a:t>
            </a:r>
          </a:p>
          <a:p>
            <a:pPr lvl="2"/>
            <a:r>
              <a:rPr lang="en-GB" dirty="0"/>
              <a:t>Clear title</a:t>
            </a:r>
          </a:p>
          <a:p>
            <a:pPr lvl="2"/>
            <a:r>
              <a:rPr lang="en-GB" dirty="0"/>
              <a:t>One key point</a:t>
            </a:r>
          </a:p>
          <a:p>
            <a:pPr lvl="1"/>
            <a:r>
              <a:rPr lang="en-GB" dirty="0"/>
              <a:t>Slide two</a:t>
            </a:r>
          </a:p>
          <a:p>
            <a:pPr lvl="2"/>
            <a:r>
              <a:rPr lang="en-GB" dirty="0"/>
              <a:t>One image</a:t>
            </a:r>
          </a:p>
          <a:p>
            <a:pPr lvl="2"/>
            <a:r>
              <a:rPr lang="en-GB" dirty="0"/>
              <a:t>Three short bullet points only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7838C-DE77-CD30-6733-607BC807D9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Focus on</a:t>
            </a:r>
          </a:p>
          <a:p>
            <a:pPr lvl="1"/>
            <a:r>
              <a:rPr lang="en-GB" dirty="0"/>
              <a:t>Clear titles</a:t>
            </a:r>
          </a:p>
          <a:p>
            <a:pPr lvl="1"/>
            <a:r>
              <a:rPr lang="en-GB" dirty="0"/>
              <a:t>Simple layout</a:t>
            </a:r>
          </a:p>
          <a:p>
            <a:pPr lvl="1"/>
            <a:r>
              <a:rPr lang="en-GB" dirty="0"/>
              <a:t>Space on the slide</a:t>
            </a:r>
          </a:p>
          <a:p>
            <a:pPr lvl="1"/>
            <a:r>
              <a:rPr lang="en-GB" dirty="0"/>
              <a:t>Easy to read text</a:t>
            </a:r>
          </a:p>
          <a:p>
            <a:pPr lvl="1"/>
            <a:r>
              <a:rPr lang="en-GB" dirty="0"/>
              <a:t>Good contrast</a:t>
            </a:r>
          </a:p>
          <a:p>
            <a:r>
              <a:rPr lang="en-GB" dirty="0"/>
              <a:t>There is no presenting.</a:t>
            </a:r>
          </a:p>
          <a:p>
            <a:r>
              <a:rPr lang="en-GB" dirty="0"/>
              <a:t>This task is about practice, not performance.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92DBEE-6BFF-A760-E51E-38F950BC5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33</a:t>
            </a:fld>
            <a:endParaRPr lang="en-GB"/>
          </a:p>
        </p:txBody>
      </p:sp>
      <p:pic>
        <p:nvPicPr>
          <p:cNvPr id="7" name="Content Placeholder 4" descr="Angel face outline with solid fill">
            <a:extLst>
              <a:ext uri="{FF2B5EF4-FFF2-40B4-BE49-F238E27FC236}">
                <a16:creationId xmlns:a16="http://schemas.microsoft.com/office/drawing/2014/main" id="{76F5EB63-6DB5-0039-6E36-A5C3807533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9202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1A18A8D-1AC1-8A46-10EB-ABAD455DDF5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AE2A84E-124C-01E2-F70D-BDF395211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your own slides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05E82-A2CA-C3A2-3D2E-E5835A2952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Take two minutes to check your own slides.</a:t>
            </a:r>
          </a:p>
          <a:p>
            <a:r>
              <a:rPr lang="en-GB" dirty="0"/>
              <a:t>Check:</a:t>
            </a:r>
          </a:p>
          <a:p>
            <a:pPr lvl="1"/>
            <a:r>
              <a:rPr lang="en-GB" dirty="0"/>
              <a:t>The title is clear</a:t>
            </a:r>
          </a:p>
          <a:p>
            <a:pPr lvl="1"/>
            <a:r>
              <a:rPr lang="en-GB" dirty="0"/>
              <a:t>There is one main idea on each slide</a:t>
            </a:r>
          </a:p>
          <a:p>
            <a:pPr lvl="1"/>
            <a:r>
              <a:rPr lang="en-GB" dirty="0"/>
              <a:t>Text is easy to read</a:t>
            </a:r>
          </a:p>
          <a:p>
            <a:pPr lvl="1"/>
            <a:r>
              <a:rPr lang="en-GB" dirty="0"/>
              <a:t>The image makes sense and has alt text</a:t>
            </a:r>
          </a:p>
          <a:p>
            <a:pPr lvl="1"/>
            <a:r>
              <a:rPr lang="en-GB" dirty="0"/>
              <a:t>The slide feels calm and clear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C16E17-C866-375B-7873-CA4CF50491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900" b="1" dirty="0"/>
              <a:t>No changes needed unless something is missing.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888C2D-0D98-B3AF-6237-2B3414C4D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0226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E127E2-694A-E7A2-3439-F3115C0DBC9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739714-4001-C43E-2D7F-920750EF2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with one other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8662-2ECD-8EE1-AF1F-783FA78565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Turn to one person next to you.</a:t>
            </a:r>
          </a:p>
          <a:p>
            <a:r>
              <a:rPr lang="en-GB" dirty="0"/>
              <a:t>Show your two slides.</a:t>
            </a:r>
          </a:p>
          <a:p>
            <a:r>
              <a:rPr lang="en-GB" dirty="0"/>
              <a:t>See their two slides.</a:t>
            </a:r>
          </a:p>
          <a:p>
            <a:r>
              <a:rPr lang="en-GB" dirty="0"/>
              <a:t>Give one positive comment only, for example:</a:t>
            </a:r>
          </a:p>
          <a:p>
            <a:pPr lvl="1"/>
            <a:r>
              <a:rPr lang="en-GB" dirty="0"/>
              <a:t>Clear</a:t>
            </a:r>
          </a:p>
          <a:p>
            <a:pPr lvl="1"/>
            <a:r>
              <a:rPr lang="en-GB" dirty="0"/>
              <a:t>Easy to read</a:t>
            </a:r>
          </a:p>
          <a:p>
            <a:pPr lvl="1"/>
            <a:r>
              <a:rPr lang="en-GB" dirty="0"/>
              <a:t>Calm</a:t>
            </a:r>
          </a:p>
          <a:p>
            <a:pPr lvl="1"/>
            <a:r>
              <a:rPr lang="en-GB" dirty="0"/>
              <a:t>Easy to follow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E4DB5E-A115-C8FA-CAEB-A085315029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900" b="1" dirty="0"/>
              <a:t>No advice. </a:t>
            </a:r>
          </a:p>
          <a:p>
            <a:pPr marL="0" indent="0" algn="ctr">
              <a:buNone/>
            </a:pPr>
            <a:r>
              <a:rPr lang="en-GB" sz="3900" b="1" dirty="0"/>
              <a:t>No fixing. </a:t>
            </a:r>
          </a:p>
          <a:p>
            <a:pPr marL="0" indent="0" algn="ctr">
              <a:buNone/>
            </a:pPr>
            <a:r>
              <a:rPr lang="en-GB" sz="3900" b="1" dirty="0"/>
              <a:t>No judging.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BC3665-FA1C-78BB-A4A1-8D7F9E1E3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0033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B2DEA67-A998-9938-7579-5EFD9ECFE5E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8F6C543B-0BD8-449A-723A-721896868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Let’s see what everyone thinks</a:t>
            </a:r>
          </a:p>
        </p:txBody>
      </p:sp>
      <p:pic>
        <p:nvPicPr>
          <p:cNvPr id="8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C165D141-3321-BA22-1F4B-C2606697FE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A6E79F-345B-6425-CF10-6252A2D34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9524" y="6356350"/>
            <a:ext cx="2454276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322EA46-A50A-4B74-807A-1D180152ACDE}" type="slidenum">
              <a:rPr lang="en-GB" smtClean="0"/>
              <a:pPr>
                <a:spcAft>
                  <a:spcPts val="600"/>
                </a:spcAft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09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5E1D3C-CC20-0DEB-9F18-5CC594FDF55B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Please write a short post including:</a:t>
            </a:r>
          </a:p>
          <a:p>
            <a:endParaRPr lang="en-GB" dirty="0"/>
          </a:p>
          <a:p>
            <a:r>
              <a:rPr lang="en-GB" dirty="0"/>
              <a:t>One thing I learned this week about what makes a business slide clear and effective</a:t>
            </a:r>
          </a:p>
          <a:p>
            <a:r>
              <a:rPr lang="en-GB" dirty="0"/>
              <a:t>One thing I learned about improving slides using small changes</a:t>
            </a:r>
          </a:p>
          <a:p>
            <a:r>
              <a:rPr lang="en-GB" dirty="0"/>
              <a:t>One thing I now understand better about accessibility in presentations</a:t>
            </a:r>
          </a:p>
          <a:p>
            <a:r>
              <a:rPr lang="en-GB" dirty="0"/>
              <a:t>One thing I will do differently next time I create slides for study or work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4AFEA-480E-55C9-9E5B-0A9CE4B22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ECB699-DAEF-6360-88FA-EA986268255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64E03C8-15DD-E36E-9D74-AD1CEB00993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FE238F-BEF7-03DC-124F-8574886C6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8521"/>
              </p:ext>
            </p:extLst>
          </p:nvPr>
        </p:nvGraphicFramePr>
        <p:xfrm>
          <a:off x="1127125" y="1499016"/>
          <a:ext cx="10226675" cy="5164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E299CF-247D-5C1E-4A62-627227D0A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393D77E-8A12-9469-A87C-95BDA3C1179B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 for Week 9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Go through the assessment information for DS3 on Moodle</a:t>
            </a:r>
          </a:p>
          <a:p>
            <a:pPr marL="514350" indent="-514350">
              <a:buAutoNum type="arabicPeriod"/>
            </a:pPr>
            <a:r>
              <a:rPr lang="en-GB" dirty="0"/>
              <a:t>Start working on your DS3 assignment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Open Moodle</a:t>
            </a:r>
          </a:p>
          <a:p>
            <a:r>
              <a:rPr lang="en-GB" dirty="0"/>
              <a:t>Go to this module (Digital Skills)</a:t>
            </a:r>
          </a:p>
          <a:p>
            <a:r>
              <a:rPr lang="en-GB" dirty="0"/>
              <a:t>Click Assessment Information and Submission</a:t>
            </a:r>
          </a:p>
          <a:p>
            <a:r>
              <a:rPr lang="en-GB" dirty="0"/>
              <a:t>Go to the DS3 Assessment Information and Help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311015" y="191557"/>
            <a:ext cx="2608203" cy="13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C3BD2-176D-80D0-3B74-443DBC659B0B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0C98B-8014-75DA-2A8C-9DAFB635C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DDBCF1-FDD5-FEFE-880A-103FA7ED5C68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7897F5-CF90-2BA0-7006-99E5291EE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dcmitype/"/>
    <ds:schemaRef ds:uri="http://www.w3.org/XML/1998/namespace"/>
    <ds:schemaRef ds:uri="http://schemas.microsoft.com/office/infopath/2007/PartnerControls"/>
    <ds:schemaRef ds:uri="826e5e0b-69f2-41be-b336-f8a1ad71dd1e"/>
    <ds:schemaRef ds:uri="20412d98-6c36-457e-a543-06e3d82144c9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1694</Words>
  <Application>Microsoft Office PowerPoint</Application>
  <PresentationFormat>Widescreen</PresentationFormat>
  <Paragraphs>358</Paragraphs>
  <Slides>42</Slides>
  <Notes>39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Aptos</vt:lpstr>
      <vt:lpstr>Aptos ExtraBold</vt:lpstr>
      <vt:lpstr>Arial</vt:lpstr>
      <vt:lpstr>Calibri</vt:lpstr>
      <vt:lpstr>Wingdings</vt:lpstr>
      <vt:lpstr>Office Theme</vt:lpstr>
      <vt:lpstr>1_Office Theme</vt:lpstr>
      <vt:lpstr>Welcome to Digital Skills</vt:lpstr>
      <vt:lpstr>Let’s remember last week!</vt:lpstr>
      <vt:lpstr>Finished? Help others</vt:lpstr>
      <vt:lpstr>What today is about</vt:lpstr>
      <vt:lpstr>Remember: Part 3 of your assessment Is Due in Week 10!</vt:lpstr>
      <vt:lpstr>Nancy Duarte: The Secret Structure of Great Talks</vt:lpstr>
      <vt:lpstr>What did you think?</vt:lpstr>
      <vt:lpstr>What makes a good slide?</vt:lpstr>
      <vt:lpstr>Keep it simple</vt:lpstr>
      <vt:lpstr>Use space</vt:lpstr>
      <vt:lpstr>One idea per slide</vt:lpstr>
      <vt:lpstr>Good slides for business </vt:lpstr>
      <vt:lpstr>Which do you think is hardest?</vt:lpstr>
      <vt:lpstr>Slide Design</vt:lpstr>
      <vt:lpstr>John asks for help</vt:lpstr>
      <vt:lpstr>Let’s check what John has done</vt:lpstr>
      <vt:lpstr>Fixing one of John’s slides</vt:lpstr>
      <vt:lpstr>Sharing your improvements</vt:lpstr>
      <vt:lpstr>What change made the biggest difference to your slide?</vt:lpstr>
      <vt:lpstr>Break time!</vt:lpstr>
      <vt:lpstr>Accessibility</vt:lpstr>
      <vt:lpstr>Why accessibility matters in business</vt:lpstr>
      <vt:lpstr>What accessibility means in slides</vt:lpstr>
      <vt:lpstr>Accessibility, law, and expectations</vt:lpstr>
      <vt:lpstr>Listening to slides with a screen reader</vt:lpstr>
      <vt:lpstr>Let’s make John’s slide accessible</vt:lpstr>
      <vt:lpstr>Using in-built tools</vt:lpstr>
      <vt:lpstr>PowerPoint Accessibility Checker</vt:lpstr>
      <vt:lpstr>PowerPoint Designer</vt:lpstr>
      <vt:lpstr>Using PowerPoint tools to improve your slide</vt:lpstr>
      <vt:lpstr>Break time!</vt:lpstr>
      <vt:lpstr>Building Slides</vt:lpstr>
      <vt:lpstr>Build a two-slide mini deck</vt:lpstr>
      <vt:lpstr>Check your own slides </vt:lpstr>
      <vt:lpstr>Share with one other person</vt:lpstr>
      <vt:lpstr>Let’s see what everyone thinks</vt:lpstr>
      <vt:lpstr>Reflection Time!</vt:lpstr>
      <vt:lpstr>Recap</vt:lpstr>
      <vt:lpstr>Today we learned how to:</vt:lpstr>
      <vt:lpstr>Homework for Week 9</vt:lpstr>
      <vt:lpstr>Did you help others today?</vt:lpstr>
      <vt:lpstr>Continue Your Microsoft Specialist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32</cp:revision>
  <dcterms:created xsi:type="dcterms:W3CDTF">2026-02-06T13:25:12Z</dcterms:created>
  <dcterms:modified xsi:type="dcterms:W3CDTF">2026-05-09T09:40:26Z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