
<file path=[Content_Types].xml><?xml version="1.0" encoding="utf-8"?>
<Types xmlns="http://schemas.openxmlformats.org/package/2006/content-types">
  <Default Extension="jpeg" ContentType="image/jpe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8" r:id="rId1"/>
  </p:sldMasterIdLst>
  <p:notesMasterIdLst>
    <p:notesMasterId r:id="rId11"/>
  </p:notesMasterIdLst>
  <p:sldIdLst>
    <p:sldId id="256" r:id="rId2"/>
    <p:sldId id="257" r:id="rId3"/>
    <p:sldId id="258" r:id="rId4"/>
    <p:sldId id="259" r:id="rId5"/>
    <p:sldId id="260" r:id="rId6"/>
    <p:sldId id="261" r:id="rId7"/>
    <p:sldId id="263" r:id="rId8"/>
    <p:sldId id="262" r:id="rId9"/>
    <p:sldId id="264" r:id="rId10"/>
  </p:sldIdLst>
  <p:sldSz cx="12192000" cy="6858000"/>
  <p:notesSz cx="6858000" cy="9144000"/>
  <p:defaultTextStyle>
    <a:defPPr>
      <a:defRPr lang="tr-TR"/>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15620"/>
    <p:restoredTop sz="94660"/>
  </p:normalViewPr>
  <p:slideViewPr>
    <p:cSldViewPr snapToGrid="0">
      <p:cViewPr varScale="1">
        <p:scale>
          <a:sx n="108" d="100"/>
          <a:sy n="108" d="100"/>
        </p:scale>
        <p:origin x="678" y="102"/>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viewProps" Target="viewProps.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presProps" Target="presProps.xml"/><Relationship Id="rId2" Type="http://schemas.openxmlformats.org/officeDocument/2006/relationships/slide" Target="slides/slide1.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notesMaster" Target="notesMasters/notesMaster1.xml"/><Relationship Id="rId5" Type="http://schemas.openxmlformats.org/officeDocument/2006/relationships/slide" Target="slides/slide4.xml"/><Relationship Id="rId15" Type="http://schemas.openxmlformats.org/officeDocument/2006/relationships/tableStyles" Target="tableStyles.xml"/><Relationship Id="rId10" Type="http://schemas.openxmlformats.org/officeDocument/2006/relationships/slide" Target="slides/slide9.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theme" Target="theme/theme1.xml"/></Relationships>
</file>

<file path=ppt/diagrams/colors1.xml><?xml version="1.0" encoding="utf-8"?>
<dgm:colorsDef xmlns:dgm="http://schemas.openxmlformats.org/drawingml/2006/diagram" xmlns:a="http://schemas.openxmlformats.org/drawingml/2006/main" uniqueId="urn:microsoft.com/office/officeart/2005/8/colors/accent0_1">
  <dgm:title val=""/>
  <dgm:desc val=""/>
  <dgm:catLst>
    <dgm:cat type="mainScheme" pri="10100"/>
  </dgm:catLst>
  <dgm:styleLbl name="node0">
    <dgm:fillClrLst meth="repeat">
      <a:schemeClr val="lt1"/>
    </dgm:fillClrLst>
    <dgm:linClrLst meth="repeat">
      <a:schemeClr val="dk1">
        <a:shade val="80000"/>
      </a:schemeClr>
    </dgm:linClrLst>
    <dgm:effectClrLst/>
    <dgm:txLinClrLst/>
    <dgm:txFillClrLst meth="repeat">
      <a:schemeClr val="dk1"/>
    </dgm:txFillClrLst>
    <dgm:txEffectClrLst/>
  </dgm:styleLbl>
  <dgm:styleLbl name="node1">
    <dgm:fillClrLst meth="repeat">
      <a:schemeClr val="lt1"/>
    </dgm:fillClrLst>
    <dgm:linClrLst meth="repeat">
      <a:schemeClr val="dk1">
        <a:shade val="80000"/>
      </a:schemeClr>
    </dgm:linClrLst>
    <dgm:effectClrLst/>
    <dgm:txLinClrLst/>
    <dgm:txFillClrLst meth="repeat">
      <a:schemeClr val="dk1"/>
    </dgm:txFillClrLst>
    <dgm:txEffectClrLst/>
  </dgm:styleLbl>
  <dgm:styleLbl name="alignNode1">
    <dgm:fillClrLst meth="repeat">
      <a:schemeClr val="lt1"/>
    </dgm:fillClrLst>
    <dgm:linClrLst meth="repeat">
      <a:schemeClr val="dk1">
        <a:shade val="80000"/>
      </a:schemeClr>
    </dgm:linClrLst>
    <dgm:effectClrLst/>
    <dgm:txLinClrLst/>
    <dgm:txFillClrLst meth="repeat">
      <a:schemeClr val="dk1"/>
    </dgm:txFillClrLst>
    <dgm:txEffectClrLst/>
  </dgm:styleLbl>
  <dgm:styleLbl name="lnNode1">
    <dgm:fillClrLst meth="repeat">
      <a:schemeClr val="lt1"/>
    </dgm:fillClrLst>
    <dgm:linClrLst meth="repeat">
      <a:schemeClr val="dk1">
        <a:shade val="80000"/>
      </a:schemeClr>
    </dgm:linClrLst>
    <dgm:effectClrLst/>
    <dgm:txLinClrLst/>
    <dgm:txFillClrLst meth="repeat">
      <a:schemeClr val="dk1"/>
    </dgm:txFillClrLst>
    <dgm:txEffectClrLst/>
  </dgm:styleLbl>
  <dgm:styleLbl name="vennNode1">
    <dgm:fillClrLst meth="repeat">
      <a:schemeClr val="lt1">
        <a:alpha val="50000"/>
      </a:schemeClr>
    </dgm:fillClrLst>
    <dgm:linClrLst meth="repeat">
      <a:schemeClr val="dk1">
        <a:shade val="80000"/>
      </a:schemeClr>
    </dgm:linClrLst>
    <dgm:effectClrLst/>
    <dgm:txLinClrLst/>
    <dgm:txFillClrLst/>
    <dgm:txEffectClrLst/>
  </dgm:styleLbl>
  <dgm:styleLbl name="node2">
    <dgm:fillClrLst meth="repeat">
      <a:schemeClr val="lt1"/>
    </dgm:fillClrLst>
    <dgm:linClrLst meth="repeat">
      <a:schemeClr val="dk1">
        <a:shade val="80000"/>
      </a:schemeClr>
    </dgm:linClrLst>
    <dgm:effectClrLst/>
    <dgm:txLinClrLst/>
    <dgm:txFillClrLst meth="repeat">
      <a:schemeClr val="dk1"/>
    </dgm:txFillClrLst>
    <dgm:txEffectClrLst/>
  </dgm:styleLbl>
  <dgm:styleLbl name="node3">
    <dgm:fillClrLst meth="repeat">
      <a:schemeClr val="lt1"/>
    </dgm:fillClrLst>
    <dgm:linClrLst meth="repeat">
      <a:schemeClr val="dk1">
        <a:shade val="80000"/>
      </a:schemeClr>
    </dgm:linClrLst>
    <dgm:effectClrLst/>
    <dgm:txLinClrLst/>
    <dgm:txFillClrLst meth="repeat">
      <a:schemeClr val="dk1"/>
    </dgm:txFillClrLst>
    <dgm:txEffectClrLst/>
  </dgm:styleLbl>
  <dgm:styleLbl name="node4">
    <dgm:fillClrLst meth="repeat">
      <a:schemeClr val="lt1"/>
    </dgm:fillClrLst>
    <dgm:linClrLst meth="repeat">
      <a:schemeClr val="dk1">
        <a:shade val="80000"/>
      </a:schemeClr>
    </dgm:linClrLst>
    <dgm:effectClrLst/>
    <dgm:txLinClrLst/>
    <dgm:txFillClrLst meth="repeat">
      <a:schemeClr val="dk1"/>
    </dgm:txFillClrLst>
    <dgm:txEffectClrLst/>
  </dgm:styleLbl>
  <dgm:styleLbl name="fgImgPlace1">
    <dgm:fillClrLst meth="repeat">
      <a:schemeClr val="dk1">
        <a:tint val="40000"/>
      </a:schemeClr>
    </dgm:fillClrLst>
    <dgm:linClrLst meth="repeat">
      <a:schemeClr val="dk1">
        <a:shade val="80000"/>
      </a:schemeClr>
    </dgm:linClrLst>
    <dgm:effectClrLst/>
    <dgm:txLinClrLst/>
    <dgm:txFillClrLst meth="repeat">
      <a:schemeClr val="lt1"/>
    </dgm:txFillClrLst>
    <dgm:txEffectClrLst/>
  </dgm:styleLbl>
  <dgm:styleLbl name="alignImgPlace1">
    <dgm:fillClrLst meth="repeat">
      <a:schemeClr val="dk1">
        <a:tint val="40000"/>
      </a:schemeClr>
    </dgm:fillClrLst>
    <dgm:linClrLst meth="repeat">
      <a:schemeClr val="dk1">
        <a:shade val="80000"/>
      </a:schemeClr>
    </dgm:linClrLst>
    <dgm:effectClrLst/>
    <dgm:txLinClrLst/>
    <dgm:txFillClrLst meth="repeat">
      <a:schemeClr val="lt1"/>
    </dgm:txFillClrLst>
    <dgm:txEffectClrLst/>
  </dgm:styleLbl>
  <dgm:styleLbl name="bgImgPlace1">
    <dgm:fillClrLst meth="repeat">
      <a:schemeClr val="dk1">
        <a:tint val="40000"/>
      </a:schemeClr>
    </dgm:fillClrLst>
    <dgm:linClrLst meth="repeat">
      <a:schemeClr val="dk1">
        <a:shade val="80000"/>
      </a:schemeClr>
    </dgm:linClrLst>
    <dgm:effectClrLst/>
    <dgm:txLinClrLst/>
    <dgm:txFillClrLst meth="repeat">
      <a:schemeClr val="lt1"/>
    </dgm:txFillClrLst>
    <dgm:txEffectClrLst/>
  </dgm:styleLbl>
  <dgm:styleLbl name="sibTrans2D1">
    <dgm:fillClrLst meth="repeat">
      <a:schemeClr val="dk1">
        <a:tint val="60000"/>
      </a:schemeClr>
    </dgm:fillClrLst>
    <dgm:linClrLst meth="repeat">
      <a:schemeClr val="dk1">
        <a:tint val="60000"/>
      </a:schemeClr>
    </dgm:linClrLst>
    <dgm:effectClrLst/>
    <dgm:txLinClrLst/>
    <dgm:txFillClrLst meth="repeat">
      <a:schemeClr val="dk1"/>
    </dgm:txFillClrLst>
    <dgm:txEffectClrLst/>
  </dgm:styleLbl>
  <dgm:styleLbl name="fgSibTrans2D1">
    <dgm:fillClrLst meth="repeat">
      <a:schemeClr val="dk1">
        <a:tint val="60000"/>
      </a:schemeClr>
    </dgm:fillClrLst>
    <dgm:linClrLst meth="repeat">
      <a:schemeClr val="dk1">
        <a:tint val="60000"/>
      </a:schemeClr>
    </dgm:linClrLst>
    <dgm:effectClrLst/>
    <dgm:txLinClrLst/>
    <dgm:txFillClrLst meth="repeat">
      <a:schemeClr val="dk1"/>
    </dgm:txFillClrLst>
    <dgm:txEffectClrLst/>
  </dgm:styleLbl>
  <dgm:styleLbl name="bgSibTrans2D1">
    <dgm:fillClrLst meth="repeat">
      <a:schemeClr val="dk1">
        <a:tint val="60000"/>
      </a:schemeClr>
    </dgm:fillClrLst>
    <dgm:linClrLst meth="repeat">
      <a:schemeClr val="dk1">
        <a:tint val="60000"/>
      </a:schemeClr>
    </dgm:linClrLst>
    <dgm:effectClrLst/>
    <dgm:txLinClrLst/>
    <dgm:txFillClrLst meth="repeat">
      <a:schemeClr val="dk1"/>
    </dgm:txFillClrLst>
    <dgm:txEffectClrLst/>
  </dgm:styleLbl>
  <dgm:styleLbl name="sibTrans1D1">
    <dgm:fillClrLst meth="repeat">
      <a:schemeClr val="dk1"/>
    </dgm:fillClrLst>
    <dgm:linClrLst meth="repeat">
      <a:schemeClr val="dk1"/>
    </dgm:linClrLst>
    <dgm:effectClrLst/>
    <dgm:txLinClrLst/>
    <dgm:txFillClrLst meth="repeat">
      <a:schemeClr val="tx1"/>
    </dgm:txFillClrLst>
    <dgm:txEffectClrLst/>
  </dgm:styleLbl>
  <dgm:styleLbl name="callout">
    <dgm:fillClrLst meth="repeat">
      <a:schemeClr val="dk1"/>
    </dgm:fillClrLst>
    <dgm:linClrLst meth="repeat">
      <a:schemeClr val="dk1"/>
    </dgm:linClrLst>
    <dgm:effectClrLst/>
    <dgm:txLinClrLst/>
    <dgm:txFillClrLst meth="repeat">
      <a:schemeClr val="tx1"/>
    </dgm:txFillClrLst>
    <dgm:txEffectClrLst/>
  </dgm:styleLbl>
  <dgm:styleLbl name="asst0">
    <dgm:fillClrLst meth="repeat">
      <a:schemeClr val="lt1"/>
    </dgm:fillClrLst>
    <dgm:linClrLst meth="repeat">
      <a:schemeClr val="dk1">
        <a:shade val="80000"/>
      </a:schemeClr>
    </dgm:linClrLst>
    <dgm:effectClrLst/>
    <dgm:txLinClrLst/>
    <dgm:txFillClrLst meth="repeat">
      <a:schemeClr val="dk1"/>
    </dgm:txFillClrLst>
    <dgm:txEffectClrLst/>
  </dgm:styleLbl>
  <dgm:styleLbl name="asst1">
    <dgm:fillClrLst meth="repeat">
      <a:schemeClr val="lt1"/>
    </dgm:fillClrLst>
    <dgm:linClrLst meth="repeat">
      <a:schemeClr val="dk1">
        <a:shade val="80000"/>
      </a:schemeClr>
    </dgm:linClrLst>
    <dgm:effectClrLst/>
    <dgm:txLinClrLst/>
    <dgm:txFillClrLst meth="repeat">
      <a:schemeClr val="dk1"/>
    </dgm:txFillClrLst>
    <dgm:txEffectClrLst/>
  </dgm:styleLbl>
  <dgm:styleLbl name="asst2">
    <dgm:fillClrLst meth="repeat">
      <a:schemeClr val="lt1"/>
    </dgm:fillClrLst>
    <dgm:linClrLst meth="repeat">
      <a:schemeClr val="dk1">
        <a:shade val="80000"/>
      </a:schemeClr>
    </dgm:linClrLst>
    <dgm:effectClrLst/>
    <dgm:txLinClrLst/>
    <dgm:txFillClrLst meth="repeat">
      <a:schemeClr val="dk1"/>
    </dgm:txFillClrLst>
    <dgm:txEffectClrLst/>
  </dgm:styleLbl>
  <dgm:styleLbl name="asst3">
    <dgm:fillClrLst meth="repeat">
      <a:schemeClr val="lt1"/>
    </dgm:fillClrLst>
    <dgm:linClrLst meth="repeat">
      <a:schemeClr val="dk1">
        <a:shade val="80000"/>
      </a:schemeClr>
    </dgm:linClrLst>
    <dgm:effectClrLst/>
    <dgm:txLinClrLst/>
    <dgm:txFillClrLst meth="repeat">
      <a:schemeClr val="dk1"/>
    </dgm:txFillClrLst>
    <dgm:txEffectClrLst/>
  </dgm:styleLbl>
  <dgm:styleLbl name="asst4">
    <dgm:fillClrLst meth="repeat">
      <a:schemeClr val="lt1"/>
    </dgm:fillClrLst>
    <dgm:linClrLst meth="repeat">
      <a:schemeClr val="dk1">
        <a:shade val="80000"/>
      </a:schemeClr>
    </dgm:linClrLst>
    <dgm:effectClrLst/>
    <dgm:txLinClrLst/>
    <dgm:txFillClrLst meth="repeat">
      <a:schemeClr val="dk1"/>
    </dgm:txFillClrLst>
    <dgm:txEffectClrLst/>
  </dgm:styleLbl>
  <dgm:styleLbl name="parChTrans2D1">
    <dgm:fillClrLst meth="repeat">
      <a:schemeClr val="dk1">
        <a:tint val="60000"/>
      </a:schemeClr>
    </dgm:fillClrLst>
    <dgm:linClrLst meth="repeat">
      <a:schemeClr val="dk1">
        <a:tint val="60000"/>
      </a:schemeClr>
    </dgm:linClrLst>
    <dgm:effectClrLst/>
    <dgm:txLinClrLst/>
    <dgm:txFillClrLst/>
    <dgm:txEffectClrLst/>
  </dgm:styleLbl>
  <dgm:styleLbl name="parChTrans2D2">
    <dgm:fillClrLst meth="repeat">
      <a:schemeClr val="dk1"/>
    </dgm:fillClrLst>
    <dgm:linClrLst meth="repeat">
      <a:schemeClr val="dk1"/>
    </dgm:linClrLst>
    <dgm:effectClrLst/>
    <dgm:txLinClrLst/>
    <dgm:txFillClrLst/>
    <dgm:txEffectClrLst/>
  </dgm:styleLbl>
  <dgm:styleLbl name="parChTrans2D3">
    <dgm:fillClrLst meth="repeat">
      <a:schemeClr val="dk1"/>
    </dgm:fillClrLst>
    <dgm:linClrLst meth="repeat">
      <a:schemeClr val="dk1"/>
    </dgm:linClrLst>
    <dgm:effectClrLst/>
    <dgm:txLinClrLst/>
    <dgm:txFillClrLst/>
    <dgm:txEffectClrLst/>
  </dgm:styleLbl>
  <dgm:styleLbl name="parChTrans2D4">
    <dgm:fillClrLst meth="repeat">
      <a:schemeClr val="dk1"/>
    </dgm:fillClrLst>
    <dgm:linClrLst meth="repeat">
      <a:schemeClr val="dk1"/>
    </dgm:linClrLst>
    <dgm:effectClrLst/>
    <dgm:txLinClrLst/>
    <dgm:txFillClrLst meth="repeat">
      <a:schemeClr val="lt1"/>
    </dgm:txFillClrLst>
    <dgm:txEffectClrLst/>
  </dgm:styleLbl>
  <dgm:styleLbl name="parChTrans1D1">
    <dgm:fillClrLst meth="repeat">
      <a:schemeClr val="dk1"/>
    </dgm:fillClrLst>
    <dgm:linClrLst meth="repeat">
      <a:schemeClr val="dk1">
        <a:shade val="60000"/>
      </a:schemeClr>
    </dgm:linClrLst>
    <dgm:effectClrLst/>
    <dgm:txLinClrLst/>
    <dgm:txFillClrLst meth="repeat">
      <a:schemeClr val="tx1"/>
    </dgm:txFillClrLst>
    <dgm:txEffectClrLst/>
  </dgm:styleLbl>
  <dgm:styleLbl name="parChTrans1D2">
    <dgm:fillClrLst meth="repeat">
      <a:schemeClr val="dk1"/>
    </dgm:fillClrLst>
    <dgm:linClrLst meth="repeat">
      <a:schemeClr val="dk1">
        <a:shade val="60000"/>
      </a:schemeClr>
    </dgm:linClrLst>
    <dgm:effectClrLst/>
    <dgm:txLinClrLst/>
    <dgm:txFillClrLst meth="repeat">
      <a:schemeClr val="tx1"/>
    </dgm:txFillClrLst>
    <dgm:txEffectClrLst/>
  </dgm:styleLbl>
  <dgm:styleLbl name="parChTrans1D3">
    <dgm:fillClrLst meth="repeat">
      <a:schemeClr val="dk1"/>
    </dgm:fillClrLst>
    <dgm:linClrLst meth="repeat">
      <a:schemeClr val="dk1">
        <a:shade val="80000"/>
      </a:schemeClr>
    </dgm:linClrLst>
    <dgm:effectClrLst/>
    <dgm:txLinClrLst/>
    <dgm:txFillClrLst meth="repeat">
      <a:schemeClr val="tx1"/>
    </dgm:txFillClrLst>
    <dgm:txEffectClrLst/>
  </dgm:styleLbl>
  <dgm:styleLbl name="parChTrans1D4">
    <dgm:fillClrLst meth="repeat">
      <a:schemeClr val="dk1"/>
    </dgm:fillClrLst>
    <dgm:linClrLst meth="repeat">
      <a:schemeClr val="dk1">
        <a:shade val="80000"/>
      </a:schemeClr>
    </dgm:linClrLst>
    <dgm:effectClrLst/>
    <dgm:txLinClrLst/>
    <dgm:txFillClrLst meth="repeat">
      <a:schemeClr val="tx1"/>
    </dgm:txFillClrLst>
    <dgm:txEffectClrLst/>
  </dgm:styleLbl>
  <dgm:styleLbl name="fgAcc1">
    <dgm:fillClrLst meth="repeat">
      <a:schemeClr val="dk1">
        <a:alpha val="90000"/>
        <a:tint val="40000"/>
      </a:schemeClr>
    </dgm:fillClrLst>
    <dgm:linClrLst meth="repeat">
      <a:schemeClr val="dk1"/>
    </dgm:linClrLst>
    <dgm:effectClrLst/>
    <dgm:txLinClrLst/>
    <dgm:txFillClrLst meth="repeat">
      <a:schemeClr val="dk1"/>
    </dgm:txFillClrLst>
    <dgm:txEffectClrLst/>
  </dgm:styleLbl>
  <dgm:styleLbl name="conFgAcc1">
    <dgm:fillClrLst meth="repeat">
      <a:schemeClr val="dk1">
        <a:alpha val="90000"/>
        <a:tint val="40000"/>
      </a:schemeClr>
    </dgm:fillClrLst>
    <dgm:linClrLst meth="repeat">
      <a:schemeClr val="dk1"/>
    </dgm:linClrLst>
    <dgm:effectClrLst/>
    <dgm:txLinClrLst/>
    <dgm:txFillClrLst meth="repeat">
      <a:schemeClr val="dk1"/>
    </dgm:txFillClrLst>
    <dgm:txEffectClrLst/>
  </dgm:styleLbl>
  <dgm:styleLbl name="alignAcc1">
    <dgm:fillClrLst meth="repeat">
      <a:schemeClr val="dk1">
        <a:alpha val="90000"/>
        <a:tint val="40000"/>
      </a:schemeClr>
    </dgm:fillClrLst>
    <dgm:linClrLst meth="repeat">
      <a:schemeClr val="dk1"/>
    </dgm:linClrLst>
    <dgm:effectClrLst/>
    <dgm:txLinClrLst/>
    <dgm:txFillClrLst meth="repeat">
      <a:schemeClr val="dk1"/>
    </dgm:txFillClrLst>
    <dgm:txEffectClrLst/>
  </dgm:styleLbl>
  <dgm:styleLbl name="trAlignAcc1">
    <dgm:fillClrLst meth="repeat">
      <a:schemeClr val="dk1">
        <a:alpha val="40000"/>
        <a:tint val="40000"/>
      </a:schemeClr>
    </dgm:fillClrLst>
    <dgm:linClrLst meth="repeat">
      <a:schemeClr val="dk1"/>
    </dgm:linClrLst>
    <dgm:effectClrLst/>
    <dgm:txLinClrLst/>
    <dgm:txFillClrLst meth="repeat">
      <a:schemeClr val="dk1"/>
    </dgm:txFillClrLst>
    <dgm:txEffectClrLst/>
  </dgm:styleLbl>
  <dgm:styleLbl name="bgAcc1">
    <dgm:fillClrLst meth="repeat">
      <a:schemeClr val="dk1">
        <a:alpha val="90000"/>
        <a:tint val="40000"/>
      </a:schemeClr>
    </dgm:fillClrLst>
    <dgm:linClrLst meth="repeat">
      <a:schemeClr val="dk1"/>
    </dgm:linClrLst>
    <dgm:effectClrLst/>
    <dgm:txLinClrLst/>
    <dgm:txFillClrLst meth="repeat">
      <a:schemeClr val="dk1"/>
    </dgm:txFillClrLst>
    <dgm:txEffectClrLst/>
  </dgm:styleLbl>
  <dgm:styleLbl name="solidFgAcc1">
    <dgm:fillClrLst meth="repeat">
      <a:schemeClr val="lt1"/>
    </dgm:fillClrLst>
    <dgm:linClrLst meth="repeat">
      <a:schemeClr val="dk1"/>
    </dgm:linClrLst>
    <dgm:effectClrLst/>
    <dgm:txLinClrLst/>
    <dgm:txFillClrLst meth="repeat">
      <a:schemeClr val="dk1"/>
    </dgm:txFillClrLst>
    <dgm:txEffectClrLst/>
  </dgm:styleLbl>
  <dgm:styleLbl name="solidAlignAcc1">
    <dgm:fillClrLst meth="repeat">
      <a:schemeClr val="lt1"/>
    </dgm:fillClrLst>
    <dgm:linClrLst meth="repeat">
      <a:schemeClr val="dk1"/>
    </dgm:linClrLst>
    <dgm:effectClrLst/>
    <dgm:txLinClrLst/>
    <dgm:txFillClrLst meth="repeat">
      <a:schemeClr val="dk1"/>
    </dgm:txFillClrLst>
    <dgm:txEffectClrLst/>
  </dgm:styleLbl>
  <dgm:styleLbl name="solidBgAcc1">
    <dgm:fillClrLst meth="repeat">
      <a:schemeClr val="lt1"/>
    </dgm:fillClrLst>
    <dgm:linClrLst meth="repeat">
      <a:schemeClr val="dk1"/>
    </dgm:linClrLst>
    <dgm:effectClrLst/>
    <dgm:txLinClrLst/>
    <dgm:txFillClrLst meth="repeat">
      <a:schemeClr val="dk1"/>
    </dgm:txFillClrLst>
    <dgm:txEffectClrLst/>
  </dgm:styleLbl>
  <dgm:styleLbl name="fgAccFollowNode1">
    <dgm:fillClrLst meth="repeat">
      <a:schemeClr val="lt1">
        <a:alpha val="90000"/>
        <a:tint val="40000"/>
      </a:schemeClr>
    </dgm:fillClrLst>
    <dgm:linClrLst meth="repeat">
      <a:schemeClr val="dk1">
        <a:alpha val="90000"/>
      </a:schemeClr>
    </dgm:linClrLst>
    <dgm:effectClrLst/>
    <dgm:txLinClrLst/>
    <dgm:txFillClrLst meth="repeat">
      <a:schemeClr val="dk1"/>
    </dgm:txFillClrLst>
    <dgm:txEffectClrLst/>
  </dgm:styleLbl>
  <dgm:styleLbl name="alignAccFollowNode1">
    <dgm:fillClrLst meth="repeat">
      <a:schemeClr val="lt1">
        <a:alpha val="90000"/>
        <a:tint val="40000"/>
      </a:schemeClr>
    </dgm:fillClrLst>
    <dgm:linClrLst meth="repeat">
      <a:schemeClr val="dk1">
        <a:alpha val="90000"/>
      </a:schemeClr>
    </dgm:linClrLst>
    <dgm:effectClrLst/>
    <dgm:txLinClrLst/>
    <dgm:txFillClrLst meth="repeat">
      <a:schemeClr val="dk1"/>
    </dgm:txFillClrLst>
    <dgm:txEffectClrLst/>
  </dgm:styleLbl>
  <dgm:styleLbl name="bgAccFollowNode1">
    <dgm:fillClrLst meth="repeat">
      <a:schemeClr val="lt1">
        <a:alpha val="90000"/>
        <a:tint val="40000"/>
      </a:schemeClr>
    </dgm:fillClrLst>
    <dgm:linClrLst meth="repeat">
      <a:schemeClr val="dk1">
        <a:alpha val="90000"/>
      </a:schemeClr>
    </dgm:linClrLst>
    <dgm:effectClrLst/>
    <dgm:txLinClrLst/>
    <dgm:txFillClrLst meth="repeat">
      <a:schemeClr val="dk1"/>
    </dgm:txFillClrLst>
    <dgm:txEffectClrLst/>
  </dgm:styleLbl>
  <dgm:styleLbl name="fgAcc0">
    <dgm:fillClrLst meth="repeat">
      <a:schemeClr val="dk1">
        <a:alpha val="90000"/>
        <a:tint val="40000"/>
      </a:schemeClr>
    </dgm:fillClrLst>
    <dgm:linClrLst meth="repeat">
      <a:schemeClr val="dk1"/>
    </dgm:linClrLst>
    <dgm:effectClrLst/>
    <dgm:txLinClrLst/>
    <dgm:txFillClrLst meth="repeat">
      <a:schemeClr val="dk1"/>
    </dgm:txFillClrLst>
    <dgm:txEffectClrLst/>
  </dgm:styleLbl>
  <dgm:styleLbl name="fgAcc2">
    <dgm:fillClrLst meth="repeat">
      <a:schemeClr val="dk1">
        <a:alpha val="90000"/>
        <a:tint val="40000"/>
      </a:schemeClr>
    </dgm:fillClrLst>
    <dgm:linClrLst meth="repeat">
      <a:schemeClr val="dk1"/>
    </dgm:linClrLst>
    <dgm:effectClrLst/>
    <dgm:txLinClrLst/>
    <dgm:txFillClrLst meth="repeat">
      <a:schemeClr val="dk1"/>
    </dgm:txFillClrLst>
    <dgm:txEffectClrLst/>
  </dgm:styleLbl>
  <dgm:styleLbl name="fgAcc3">
    <dgm:fillClrLst meth="repeat">
      <a:schemeClr val="dk1">
        <a:alpha val="90000"/>
        <a:tint val="40000"/>
      </a:schemeClr>
    </dgm:fillClrLst>
    <dgm:linClrLst meth="repeat">
      <a:schemeClr val="dk1"/>
    </dgm:linClrLst>
    <dgm:effectClrLst/>
    <dgm:txLinClrLst/>
    <dgm:txFillClrLst meth="repeat">
      <a:schemeClr val="dk1"/>
    </dgm:txFillClrLst>
    <dgm:txEffectClrLst/>
  </dgm:styleLbl>
  <dgm:styleLbl name="fgAcc4">
    <dgm:fillClrLst meth="repeat">
      <a:schemeClr val="dk1">
        <a:alpha val="90000"/>
        <a:tint val="40000"/>
      </a:schemeClr>
    </dgm:fillClrLst>
    <dgm:linClrLst meth="repeat">
      <a:schemeClr val="dk1"/>
    </dgm:linClrLst>
    <dgm:effectClrLst/>
    <dgm:txLinClrLst/>
    <dgm:txFillClrLst meth="repeat">
      <a:schemeClr val="dk1"/>
    </dgm:txFillClrLst>
    <dgm:txEffectClrLst/>
  </dgm:styleLbl>
  <dgm:styleLbl name="bgShp">
    <dgm:fillClrLst meth="repeat">
      <a:schemeClr val="dk1">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dk1">
        <a:shade val="80000"/>
      </a:schemeClr>
    </dgm:fillClrLst>
    <dgm:linClrLst meth="repeat">
      <a:schemeClr val="dk1"/>
    </dgm:linClrLst>
    <dgm:effectClrLst/>
    <dgm:txLinClrLst/>
    <dgm:txFillClrLst meth="repeat">
      <a:schemeClr val="lt1"/>
    </dgm:txFillClrLst>
    <dgm:txEffectClrLst/>
  </dgm:styleLbl>
  <dgm:styleLbl name="trBgShp">
    <dgm:fillClrLst meth="repeat">
      <a:schemeClr val="dk1">
        <a:tint val="50000"/>
        <a:alpha val="40000"/>
      </a:schemeClr>
    </dgm:fillClrLst>
    <dgm:linClrLst meth="repeat">
      <a:schemeClr val="dk1"/>
    </dgm:linClrLst>
    <dgm:effectClrLst/>
    <dgm:txLinClrLst/>
    <dgm:txFillClrLst meth="repeat">
      <a:schemeClr val="lt1"/>
    </dgm:txFillClrLst>
    <dgm:txEffectClrLst/>
  </dgm:styleLbl>
  <dgm:styleLbl name="fgShp">
    <dgm:fillClrLst meth="repeat">
      <a:schemeClr val="dk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ED9CF543-3E90-46F8-9B76-DF72D97FC9CF}" type="doc">
      <dgm:prSet loTypeId="urn:microsoft.com/office/officeart/2005/8/layout/matrix3" loCatId="matrix" qsTypeId="urn:microsoft.com/office/officeart/2005/8/quickstyle/simple1" qsCatId="simple" csTypeId="urn:microsoft.com/office/officeart/2005/8/colors/accent0_1" csCatId="mainScheme" phldr="1"/>
      <dgm:spPr/>
      <dgm:t>
        <a:bodyPr/>
        <a:lstStyle/>
        <a:p>
          <a:endParaRPr lang="tr-TR"/>
        </a:p>
      </dgm:t>
    </dgm:pt>
    <dgm:pt modelId="{C53961A4-B29B-4FDB-8AB8-E68F310EBAC2}">
      <dgm:prSet phldrT="[Text]"/>
      <dgm:spPr/>
      <dgm:t>
        <a:bodyPr/>
        <a:lstStyle/>
        <a:p>
          <a:r>
            <a:rPr lang="en-GB" dirty="0"/>
            <a:t>Strengths</a:t>
          </a:r>
          <a:endParaRPr lang="tr-TR" dirty="0"/>
        </a:p>
      </dgm:t>
    </dgm:pt>
    <dgm:pt modelId="{61A5BD38-3F2C-4A01-ACFD-3CE73F55FA4E}" type="parTrans" cxnId="{96CA9D2C-AADC-4DA3-80C0-510D003F5917}">
      <dgm:prSet/>
      <dgm:spPr/>
      <dgm:t>
        <a:bodyPr/>
        <a:lstStyle/>
        <a:p>
          <a:endParaRPr lang="tr-TR"/>
        </a:p>
      </dgm:t>
    </dgm:pt>
    <dgm:pt modelId="{A6069C29-3C3F-431E-99F0-D12B28032DAF}" type="sibTrans" cxnId="{96CA9D2C-AADC-4DA3-80C0-510D003F5917}">
      <dgm:prSet/>
      <dgm:spPr/>
      <dgm:t>
        <a:bodyPr/>
        <a:lstStyle/>
        <a:p>
          <a:endParaRPr lang="tr-TR"/>
        </a:p>
      </dgm:t>
    </dgm:pt>
    <dgm:pt modelId="{90B30F75-E0EE-4AF6-8743-1C5D7956F682}">
      <dgm:prSet phldrT="[Text]"/>
      <dgm:spPr/>
      <dgm:t>
        <a:bodyPr/>
        <a:lstStyle/>
        <a:p>
          <a:r>
            <a:rPr lang="en-GB" dirty="0"/>
            <a:t>Weaknesses</a:t>
          </a:r>
          <a:endParaRPr lang="tr-TR" dirty="0"/>
        </a:p>
      </dgm:t>
    </dgm:pt>
    <dgm:pt modelId="{E70B648F-39F8-468D-A3A9-98B3164F4841}" type="parTrans" cxnId="{6D071B30-82A6-49FD-9A0C-EB5F8B4DD07B}">
      <dgm:prSet/>
      <dgm:spPr/>
      <dgm:t>
        <a:bodyPr/>
        <a:lstStyle/>
        <a:p>
          <a:endParaRPr lang="tr-TR"/>
        </a:p>
      </dgm:t>
    </dgm:pt>
    <dgm:pt modelId="{64E17385-BB49-42FB-876E-EA996A68254A}" type="sibTrans" cxnId="{6D071B30-82A6-49FD-9A0C-EB5F8B4DD07B}">
      <dgm:prSet/>
      <dgm:spPr/>
      <dgm:t>
        <a:bodyPr/>
        <a:lstStyle/>
        <a:p>
          <a:endParaRPr lang="tr-TR"/>
        </a:p>
      </dgm:t>
    </dgm:pt>
    <dgm:pt modelId="{1BC14793-D368-4C82-8245-DF1C8EAA1F01}">
      <dgm:prSet phldrT="[Text]"/>
      <dgm:spPr/>
      <dgm:t>
        <a:bodyPr/>
        <a:lstStyle/>
        <a:p>
          <a:r>
            <a:rPr lang="en-GB" dirty="0"/>
            <a:t>Opportunities</a:t>
          </a:r>
          <a:endParaRPr lang="tr-TR" dirty="0"/>
        </a:p>
      </dgm:t>
    </dgm:pt>
    <dgm:pt modelId="{27F6D004-3CD3-4AA0-B06D-05DFD27B4051}" type="parTrans" cxnId="{9233E71E-B708-4D77-9980-CA42C75EEF41}">
      <dgm:prSet/>
      <dgm:spPr/>
      <dgm:t>
        <a:bodyPr/>
        <a:lstStyle/>
        <a:p>
          <a:endParaRPr lang="tr-TR"/>
        </a:p>
      </dgm:t>
    </dgm:pt>
    <dgm:pt modelId="{0F9B7A63-46A4-42A1-A5DF-25396204D482}" type="sibTrans" cxnId="{9233E71E-B708-4D77-9980-CA42C75EEF41}">
      <dgm:prSet/>
      <dgm:spPr/>
      <dgm:t>
        <a:bodyPr/>
        <a:lstStyle/>
        <a:p>
          <a:endParaRPr lang="tr-TR"/>
        </a:p>
      </dgm:t>
    </dgm:pt>
    <dgm:pt modelId="{274484D4-9D16-47E0-8001-F483CBBD5E95}">
      <dgm:prSet phldrT="[Text]"/>
      <dgm:spPr/>
      <dgm:t>
        <a:bodyPr/>
        <a:lstStyle/>
        <a:p>
          <a:r>
            <a:rPr lang="en-GB" dirty="0"/>
            <a:t>Threats</a:t>
          </a:r>
          <a:endParaRPr lang="tr-TR" dirty="0"/>
        </a:p>
      </dgm:t>
    </dgm:pt>
    <dgm:pt modelId="{41C196B2-E772-435C-99BA-9455A6DFA2A5}" type="parTrans" cxnId="{9CED729A-50AC-4B9D-81B5-3F1499C7167F}">
      <dgm:prSet/>
      <dgm:spPr/>
      <dgm:t>
        <a:bodyPr/>
        <a:lstStyle/>
        <a:p>
          <a:endParaRPr lang="tr-TR"/>
        </a:p>
      </dgm:t>
    </dgm:pt>
    <dgm:pt modelId="{1005E6CA-4E21-4BDC-9726-65C9FDB406BA}" type="sibTrans" cxnId="{9CED729A-50AC-4B9D-81B5-3F1499C7167F}">
      <dgm:prSet/>
      <dgm:spPr/>
      <dgm:t>
        <a:bodyPr/>
        <a:lstStyle/>
        <a:p>
          <a:endParaRPr lang="tr-TR"/>
        </a:p>
      </dgm:t>
    </dgm:pt>
    <dgm:pt modelId="{3A6B5AF3-779F-471F-9AE4-B83947D64CBD}" type="pres">
      <dgm:prSet presAssocID="{ED9CF543-3E90-46F8-9B76-DF72D97FC9CF}" presName="matrix" presStyleCnt="0">
        <dgm:presLayoutVars>
          <dgm:chMax val="1"/>
          <dgm:dir/>
          <dgm:resizeHandles val="exact"/>
        </dgm:presLayoutVars>
      </dgm:prSet>
      <dgm:spPr/>
    </dgm:pt>
    <dgm:pt modelId="{BD76BCAA-16B3-4646-9274-4B035C817165}" type="pres">
      <dgm:prSet presAssocID="{ED9CF543-3E90-46F8-9B76-DF72D97FC9CF}" presName="diamond" presStyleLbl="bgShp" presStyleIdx="0" presStyleCnt="1" custAng="0" custLinFactNeighborX="77" custLinFactNeighborY="0"/>
      <dgm:spPr/>
    </dgm:pt>
    <dgm:pt modelId="{B2635A69-EAAE-4777-AB10-3162BDE41A30}" type="pres">
      <dgm:prSet presAssocID="{ED9CF543-3E90-46F8-9B76-DF72D97FC9CF}" presName="quad1" presStyleLbl="node1" presStyleIdx="0" presStyleCnt="4">
        <dgm:presLayoutVars>
          <dgm:chMax val="0"/>
          <dgm:chPref val="0"/>
          <dgm:bulletEnabled val="1"/>
        </dgm:presLayoutVars>
      </dgm:prSet>
      <dgm:spPr/>
    </dgm:pt>
    <dgm:pt modelId="{E9EFEECA-6A56-42E1-9A6D-75F9235C1254}" type="pres">
      <dgm:prSet presAssocID="{ED9CF543-3E90-46F8-9B76-DF72D97FC9CF}" presName="quad2" presStyleLbl="node1" presStyleIdx="1" presStyleCnt="4">
        <dgm:presLayoutVars>
          <dgm:chMax val="0"/>
          <dgm:chPref val="0"/>
          <dgm:bulletEnabled val="1"/>
        </dgm:presLayoutVars>
      </dgm:prSet>
      <dgm:spPr/>
    </dgm:pt>
    <dgm:pt modelId="{4F4AD2BB-3B0B-49CF-ACA3-B7AA4020A5A5}" type="pres">
      <dgm:prSet presAssocID="{ED9CF543-3E90-46F8-9B76-DF72D97FC9CF}" presName="quad3" presStyleLbl="node1" presStyleIdx="2" presStyleCnt="4">
        <dgm:presLayoutVars>
          <dgm:chMax val="0"/>
          <dgm:chPref val="0"/>
          <dgm:bulletEnabled val="1"/>
        </dgm:presLayoutVars>
      </dgm:prSet>
      <dgm:spPr/>
    </dgm:pt>
    <dgm:pt modelId="{AC01E486-4937-49B5-9070-190F90E1B791}" type="pres">
      <dgm:prSet presAssocID="{ED9CF543-3E90-46F8-9B76-DF72D97FC9CF}" presName="quad4" presStyleLbl="node1" presStyleIdx="3" presStyleCnt="4">
        <dgm:presLayoutVars>
          <dgm:chMax val="0"/>
          <dgm:chPref val="0"/>
          <dgm:bulletEnabled val="1"/>
        </dgm:presLayoutVars>
      </dgm:prSet>
      <dgm:spPr/>
    </dgm:pt>
  </dgm:ptLst>
  <dgm:cxnLst>
    <dgm:cxn modelId="{9233E71E-B708-4D77-9980-CA42C75EEF41}" srcId="{ED9CF543-3E90-46F8-9B76-DF72D97FC9CF}" destId="{1BC14793-D368-4C82-8245-DF1C8EAA1F01}" srcOrd="2" destOrd="0" parTransId="{27F6D004-3CD3-4AA0-B06D-05DFD27B4051}" sibTransId="{0F9B7A63-46A4-42A1-A5DF-25396204D482}"/>
    <dgm:cxn modelId="{23D36C28-E337-42DE-9440-5D75EFA99564}" type="presOf" srcId="{1BC14793-D368-4C82-8245-DF1C8EAA1F01}" destId="{4F4AD2BB-3B0B-49CF-ACA3-B7AA4020A5A5}" srcOrd="0" destOrd="0" presId="urn:microsoft.com/office/officeart/2005/8/layout/matrix3"/>
    <dgm:cxn modelId="{96CA9D2C-AADC-4DA3-80C0-510D003F5917}" srcId="{ED9CF543-3E90-46F8-9B76-DF72D97FC9CF}" destId="{C53961A4-B29B-4FDB-8AB8-E68F310EBAC2}" srcOrd="0" destOrd="0" parTransId="{61A5BD38-3F2C-4A01-ACFD-3CE73F55FA4E}" sibTransId="{A6069C29-3C3F-431E-99F0-D12B28032DAF}"/>
    <dgm:cxn modelId="{6D071B30-82A6-49FD-9A0C-EB5F8B4DD07B}" srcId="{ED9CF543-3E90-46F8-9B76-DF72D97FC9CF}" destId="{90B30F75-E0EE-4AF6-8743-1C5D7956F682}" srcOrd="1" destOrd="0" parTransId="{E70B648F-39F8-468D-A3A9-98B3164F4841}" sibTransId="{64E17385-BB49-42FB-876E-EA996A68254A}"/>
    <dgm:cxn modelId="{76C8B85B-7ED6-4AE1-B4EA-757E5F1A4A48}" type="presOf" srcId="{274484D4-9D16-47E0-8001-F483CBBD5E95}" destId="{AC01E486-4937-49B5-9070-190F90E1B791}" srcOrd="0" destOrd="0" presId="urn:microsoft.com/office/officeart/2005/8/layout/matrix3"/>
    <dgm:cxn modelId="{9CED729A-50AC-4B9D-81B5-3F1499C7167F}" srcId="{ED9CF543-3E90-46F8-9B76-DF72D97FC9CF}" destId="{274484D4-9D16-47E0-8001-F483CBBD5E95}" srcOrd="3" destOrd="0" parTransId="{41C196B2-E772-435C-99BA-9455A6DFA2A5}" sibTransId="{1005E6CA-4E21-4BDC-9726-65C9FDB406BA}"/>
    <dgm:cxn modelId="{3238C0AA-D457-4338-8EAD-141D831E96A1}" type="presOf" srcId="{90B30F75-E0EE-4AF6-8743-1C5D7956F682}" destId="{E9EFEECA-6A56-42E1-9A6D-75F9235C1254}" srcOrd="0" destOrd="0" presId="urn:microsoft.com/office/officeart/2005/8/layout/matrix3"/>
    <dgm:cxn modelId="{803375D0-2DBE-40CC-BFBE-DFA73563109A}" type="presOf" srcId="{ED9CF543-3E90-46F8-9B76-DF72D97FC9CF}" destId="{3A6B5AF3-779F-471F-9AE4-B83947D64CBD}" srcOrd="0" destOrd="0" presId="urn:microsoft.com/office/officeart/2005/8/layout/matrix3"/>
    <dgm:cxn modelId="{1809A8F4-F135-4C1B-AFF5-5676F81E4171}" type="presOf" srcId="{C53961A4-B29B-4FDB-8AB8-E68F310EBAC2}" destId="{B2635A69-EAAE-4777-AB10-3162BDE41A30}" srcOrd="0" destOrd="0" presId="urn:microsoft.com/office/officeart/2005/8/layout/matrix3"/>
    <dgm:cxn modelId="{3ABFB374-E6E3-4BCD-B12B-F547F00B1259}" type="presParOf" srcId="{3A6B5AF3-779F-471F-9AE4-B83947D64CBD}" destId="{BD76BCAA-16B3-4646-9274-4B035C817165}" srcOrd="0" destOrd="0" presId="urn:microsoft.com/office/officeart/2005/8/layout/matrix3"/>
    <dgm:cxn modelId="{226B816A-FA74-48DB-B5A2-9B71848564E3}" type="presParOf" srcId="{3A6B5AF3-779F-471F-9AE4-B83947D64CBD}" destId="{B2635A69-EAAE-4777-AB10-3162BDE41A30}" srcOrd="1" destOrd="0" presId="urn:microsoft.com/office/officeart/2005/8/layout/matrix3"/>
    <dgm:cxn modelId="{72ED9E67-001D-4DAA-9944-00BF773861A8}" type="presParOf" srcId="{3A6B5AF3-779F-471F-9AE4-B83947D64CBD}" destId="{E9EFEECA-6A56-42E1-9A6D-75F9235C1254}" srcOrd="2" destOrd="0" presId="urn:microsoft.com/office/officeart/2005/8/layout/matrix3"/>
    <dgm:cxn modelId="{D22E6AF3-F1A0-46FC-9685-C58471920DF6}" type="presParOf" srcId="{3A6B5AF3-779F-471F-9AE4-B83947D64CBD}" destId="{4F4AD2BB-3B0B-49CF-ACA3-B7AA4020A5A5}" srcOrd="3" destOrd="0" presId="urn:microsoft.com/office/officeart/2005/8/layout/matrix3"/>
    <dgm:cxn modelId="{A7F4C116-7DE3-4B56-B834-B3AA17A2E827}" type="presParOf" srcId="{3A6B5AF3-779F-471F-9AE4-B83947D64CBD}" destId="{AC01E486-4937-49B5-9070-190F90E1B791}" srcOrd="4" destOrd="0" presId="urn:microsoft.com/office/officeart/2005/8/layout/matrix3"/>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BD76BCAA-16B3-4646-9274-4B035C817165}">
      <dsp:nvSpPr>
        <dsp:cNvPr id="0" name=""/>
        <dsp:cNvSpPr/>
      </dsp:nvSpPr>
      <dsp:spPr>
        <a:xfrm>
          <a:off x="2383642" y="0"/>
          <a:ext cx="5748290" cy="5748290"/>
        </a:xfrm>
        <a:prstGeom prst="diamond">
          <a:avLst/>
        </a:prstGeom>
        <a:solidFill>
          <a:schemeClr val="dk1">
            <a:tint val="40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B2635A69-EAAE-4777-AB10-3162BDE41A30}">
      <dsp:nvSpPr>
        <dsp:cNvPr id="0" name=""/>
        <dsp:cNvSpPr/>
      </dsp:nvSpPr>
      <dsp:spPr>
        <a:xfrm>
          <a:off x="2925303" y="546087"/>
          <a:ext cx="2241833" cy="2241833"/>
        </a:xfrm>
        <a:prstGeom prst="roundRect">
          <a:avLst/>
        </a:prstGeom>
        <a:solidFill>
          <a:schemeClr val="lt1">
            <a:hueOff val="0"/>
            <a:satOff val="0"/>
            <a:lumOff val="0"/>
            <a:alphaOff val="0"/>
          </a:schemeClr>
        </a:solidFill>
        <a:ln w="12700" cap="flat" cmpd="sng" algn="ctr">
          <a:solidFill>
            <a:schemeClr val="dk1">
              <a:shade val="80000"/>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95250" tIns="95250" rIns="95250" bIns="95250" numCol="1" spcCol="1270" anchor="ctr" anchorCtr="0">
          <a:noAutofit/>
        </a:bodyPr>
        <a:lstStyle/>
        <a:p>
          <a:pPr marL="0" lvl="0" indent="0" algn="ctr" defTabSz="1111250">
            <a:lnSpc>
              <a:spcPct val="90000"/>
            </a:lnSpc>
            <a:spcBef>
              <a:spcPct val="0"/>
            </a:spcBef>
            <a:spcAft>
              <a:spcPct val="35000"/>
            </a:spcAft>
            <a:buNone/>
          </a:pPr>
          <a:r>
            <a:rPr lang="en-GB" sz="2500" kern="1200" dirty="0"/>
            <a:t>Strengths</a:t>
          </a:r>
          <a:endParaRPr lang="tr-TR" sz="2500" kern="1200" dirty="0"/>
        </a:p>
      </dsp:txBody>
      <dsp:txXfrm>
        <a:off x="3034740" y="655524"/>
        <a:ext cx="2022959" cy="2022959"/>
      </dsp:txXfrm>
    </dsp:sp>
    <dsp:sp modelId="{E9EFEECA-6A56-42E1-9A6D-75F9235C1254}">
      <dsp:nvSpPr>
        <dsp:cNvPr id="0" name=""/>
        <dsp:cNvSpPr/>
      </dsp:nvSpPr>
      <dsp:spPr>
        <a:xfrm>
          <a:off x="5339585" y="546087"/>
          <a:ext cx="2241833" cy="2241833"/>
        </a:xfrm>
        <a:prstGeom prst="roundRect">
          <a:avLst/>
        </a:prstGeom>
        <a:solidFill>
          <a:schemeClr val="lt1">
            <a:hueOff val="0"/>
            <a:satOff val="0"/>
            <a:lumOff val="0"/>
            <a:alphaOff val="0"/>
          </a:schemeClr>
        </a:solidFill>
        <a:ln w="12700" cap="flat" cmpd="sng" algn="ctr">
          <a:solidFill>
            <a:schemeClr val="dk1">
              <a:shade val="80000"/>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95250" tIns="95250" rIns="95250" bIns="95250" numCol="1" spcCol="1270" anchor="ctr" anchorCtr="0">
          <a:noAutofit/>
        </a:bodyPr>
        <a:lstStyle/>
        <a:p>
          <a:pPr marL="0" lvl="0" indent="0" algn="ctr" defTabSz="1111250">
            <a:lnSpc>
              <a:spcPct val="90000"/>
            </a:lnSpc>
            <a:spcBef>
              <a:spcPct val="0"/>
            </a:spcBef>
            <a:spcAft>
              <a:spcPct val="35000"/>
            </a:spcAft>
            <a:buNone/>
          </a:pPr>
          <a:r>
            <a:rPr lang="en-GB" sz="2500" kern="1200" dirty="0"/>
            <a:t>Weaknesses</a:t>
          </a:r>
          <a:endParaRPr lang="tr-TR" sz="2500" kern="1200" dirty="0"/>
        </a:p>
      </dsp:txBody>
      <dsp:txXfrm>
        <a:off x="5449022" y="655524"/>
        <a:ext cx="2022959" cy="2022959"/>
      </dsp:txXfrm>
    </dsp:sp>
    <dsp:sp modelId="{4F4AD2BB-3B0B-49CF-ACA3-B7AA4020A5A5}">
      <dsp:nvSpPr>
        <dsp:cNvPr id="0" name=""/>
        <dsp:cNvSpPr/>
      </dsp:nvSpPr>
      <dsp:spPr>
        <a:xfrm>
          <a:off x="2925303" y="2960369"/>
          <a:ext cx="2241833" cy="2241833"/>
        </a:xfrm>
        <a:prstGeom prst="roundRect">
          <a:avLst/>
        </a:prstGeom>
        <a:solidFill>
          <a:schemeClr val="lt1">
            <a:hueOff val="0"/>
            <a:satOff val="0"/>
            <a:lumOff val="0"/>
            <a:alphaOff val="0"/>
          </a:schemeClr>
        </a:solidFill>
        <a:ln w="12700" cap="flat" cmpd="sng" algn="ctr">
          <a:solidFill>
            <a:schemeClr val="dk1">
              <a:shade val="80000"/>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95250" tIns="95250" rIns="95250" bIns="95250" numCol="1" spcCol="1270" anchor="ctr" anchorCtr="0">
          <a:noAutofit/>
        </a:bodyPr>
        <a:lstStyle/>
        <a:p>
          <a:pPr marL="0" lvl="0" indent="0" algn="ctr" defTabSz="1111250">
            <a:lnSpc>
              <a:spcPct val="90000"/>
            </a:lnSpc>
            <a:spcBef>
              <a:spcPct val="0"/>
            </a:spcBef>
            <a:spcAft>
              <a:spcPct val="35000"/>
            </a:spcAft>
            <a:buNone/>
          </a:pPr>
          <a:r>
            <a:rPr lang="en-GB" sz="2500" kern="1200" dirty="0"/>
            <a:t>Opportunities</a:t>
          </a:r>
          <a:endParaRPr lang="tr-TR" sz="2500" kern="1200" dirty="0"/>
        </a:p>
      </dsp:txBody>
      <dsp:txXfrm>
        <a:off x="3034740" y="3069806"/>
        <a:ext cx="2022959" cy="2022959"/>
      </dsp:txXfrm>
    </dsp:sp>
    <dsp:sp modelId="{AC01E486-4937-49B5-9070-190F90E1B791}">
      <dsp:nvSpPr>
        <dsp:cNvPr id="0" name=""/>
        <dsp:cNvSpPr/>
      </dsp:nvSpPr>
      <dsp:spPr>
        <a:xfrm>
          <a:off x="5339585" y="2960369"/>
          <a:ext cx="2241833" cy="2241833"/>
        </a:xfrm>
        <a:prstGeom prst="roundRect">
          <a:avLst/>
        </a:prstGeom>
        <a:solidFill>
          <a:schemeClr val="lt1">
            <a:hueOff val="0"/>
            <a:satOff val="0"/>
            <a:lumOff val="0"/>
            <a:alphaOff val="0"/>
          </a:schemeClr>
        </a:solidFill>
        <a:ln w="12700" cap="flat" cmpd="sng" algn="ctr">
          <a:solidFill>
            <a:schemeClr val="dk1">
              <a:shade val="80000"/>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95250" tIns="95250" rIns="95250" bIns="95250" numCol="1" spcCol="1270" anchor="ctr" anchorCtr="0">
          <a:noAutofit/>
        </a:bodyPr>
        <a:lstStyle/>
        <a:p>
          <a:pPr marL="0" lvl="0" indent="0" algn="ctr" defTabSz="1111250">
            <a:lnSpc>
              <a:spcPct val="90000"/>
            </a:lnSpc>
            <a:spcBef>
              <a:spcPct val="0"/>
            </a:spcBef>
            <a:spcAft>
              <a:spcPct val="35000"/>
            </a:spcAft>
            <a:buNone/>
          </a:pPr>
          <a:r>
            <a:rPr lang="en-GB" sz="2500" kern="1200" dirty="0"/>
            <a:t>Threats</a:t>
          </a:r>
          <a:endParaRPr lang="tr-TR" sz="2500" kern="1200" dirty="0"/>
        </a:p>
      </dsp:txBody>
      <dsp:txXfrm>
        <a:off x="5449022" y="3069806"/>
        <a:ext cx="2022959" cy="2022959"/>
      </dsp:txXfrm>
    </dsp:sp>
  </dsp:spTree>
</dsp:drawing>
</file>

<file path=ppt/diagrams/layout1.xml><?xml version="1.0" encoding="utf-8"?>
<dgm:layoutDef xmlns:dgm="http://schemas.openxmlformats.org/drawingml/2006/diagram" xmlns:a="http://schemas.openxmlformats.org/drawingml/2006/main" uniqueId="urn:microsoft.com/office/officeart/2005/8/layout/matrix3">
  <dgm:title val=""/>
  <dgm:desc val=""/>
  <dgm:catLst>
    <dgm:cat type="matrix" pri="1000"/>
    <dgm:cat type="convert" pri="18000"/>
  </dgm:catLst>
  <dgm:sampData>
    <dgm:dataModel>
      <dgm:ptLst>
        <dgm:pt modelId="0" type="doc"/>
        <dgm:pt modelId="1">
          <dgm:prSet phldr="1"/>
        </dgm:pt>
        <dgm:pt modelId="2">
          <dgm:prSet phldr="1"/>
        </dgm:pt>
        <dgm:pt modelId="3">
          <dgm:prSet phldr="1"/>
        </dgm:pt>
        <dgm:pt modelId="4">
          <dgm:prSet phldr="1"/>
        </dgm:pt>
      </dgm:ptLst>
      <dgm:cxnLst>
        <dgm:cxn modelId="5" srcId="0" destId="1" srcOrd="0" destOrd="0"/>
        <dgm:cxn modelId="6" srcId="0" destId="2" srcOrd="1" destOrd="0"/>
        <dgm:cxn modelId="7" srcId="0" destId="3" srcOrd="0" destOrd="0"/>
        <dgm:cxn modelId="8" srcId="0" destId="4" srcOrd="1" destOrd="0"/>
      </dgm:cxnLst>
      <dgm:bg/>
      <dgm:whole/>
    </dgm:dataModel>
  </dgm:sampData>
  <dgm:styleData useDef="1">
    <dgm:dataModel>
      <dgm:ptLst/>
      <dgm:bg/>
      <dgm:whole/>
    </dgm:dataModel>
  </dgm:styleData>
  <dgm:clrData useDef="1">
    <dgm:dataModel>
      <dgm:ptLst/>
      <dgm:bg/>
      <dgm:whole/>
    </dgm:dataModel>
  </dgm:clrData>
  <dgm:layoutNode name="matrix">
    <dgm:varLst>
      <dgm:chMax val="1"/>
      <dgm:dir/>
      <dgm:resizeHandles val="exact"/>
    </dgm:varLst>
    <dgm:alg type="composite">
      <dgm:param type="ar" val="1"/>
    </dgm:alg>
    <dgm:shape xmlns:r="http://schemas.openxmlformats.org/officeDocument/2006/relationships" r:blip="">
      <dgm:adjLst/>
    </dgm:shape>
    <dgm:presOf/>
    <dgm:choose name="Name0">
      <dgm:if name="Name1" func="var" arg="dir" op="equ" val="norm">
        <dgm:constrLst>
          <dgm:constr type="w" for="ch" forName="diamond" refType="w"/>
          <dgm:constr type="h" for="ch" forName="diamond" refType="h"/>
          <dgm:constr type="w" for="ch" forName="quad1" refType="w" fact="0.39"/>
          <dgm:constr type="h" for="ch" forName="quad1" refType="h" fact="0.39"/>
          <dgm:constr type="ctrX" for="ch" forName="quad1" refType="w" fact="0.29"/>
          <dgm:constr type="ctrY" for="ch" forName="quad1" refType="h" fact="0.29"/>
          <dgm:constr type="w" for="ch" forName="quad2" refType="w" fact="0.39"/>
          <dgm:constr type="h" for="ch" forName="quad2" refType="h" fact="0.39"/>
          <dgm:constr type="ctrX" for="ch" forName="quad2" refType="w" fact="0.71"/>
          <dgm:constr type="ctrY" for="ch" forName="quad2" refType="h" fact="0.29"/>
          <dgm:constr type="w" for="ch" forName="quad3" refType="w" fact="0.39"/>
          <dgm:constr type="h" for="ch" forName="quad3" refType="h" fact="0.39"/>
          <dgm:constr type="ctrX" for="ch" forName="quad3" refType="w" fact="0.29"/>
          <dgm:constr type="ctrY" for="ch" forName="quad3" refType="h" fact="0.71"/>
          <dgm:constr type="w" for="ch" forName="quad4" refType="w" fact="0.39"/>
          <dgm:constr type="h" for="ch" forName="quad4" refType="h" fact="0.39"/>
          <dgm:constr type="ctrX" for="ch" forName="quad4" refType="w" fact="0.71"/>
          <dgm:constr type="ctrY" for="ch" forName="quad4" refType="h" fact="0.71"/>
          <dgm:constr type="primFontSz" for="des" ptType="node" op="equ" val="65"/>
        </dgm:constrLst>
      </dgm:if>
      <dgm:else name="Name2">
        <dgm:constrLst>
          <dgm:constr type="w" for="ch" forName="diamond" refType="w"/>
          <dgm:constr type="h" for="ch" forName="diamond" refType="h"/>
          <dgm:constr type="w" for="ch" forName="quad1" refType="w" fact="0.39"/>
          <dgm:constr type="h" for="ch" forName="quad1" refType="h" fact="0.39"/>
          <dgm:constr type="ctrX" for="ch" forName="quad1" refType="w" fact="0.71"/>
          <dgm:constr type="ctrY" for="ch" forName="quad1" refType="h" fact="0.29"/>
          <dgm:constr type="w" for="ch" forName="quad2" refType="w" fact="0.39"/>
          <dgm:constr type="h" for="ch" forName="quad2" refType="h" fact="0.39"/>
          <dgm:constr type="ctrX" for="ch" forName="quad2" refType="w" fact="0.29"/>
          <dgm:constr type="ctrY" for="ch" forName="quad2" refType="h" fact="0.29"/>
          <dgm:constr type="w" for="ch" forName="quad3" refType="w" fact="0.39"/>
          <dgm:constr type="h" for="ch" forName="quad3" refType="h" fact="0.39"/>
          <dgm:constr type="ctrX" for="ch" forName="quad3" refType="w" fact="0.71"/>
          <dgm:constr type="ctrY" for="ch" forName="quad3" refType="h" fact="0.71"/>
          <dgm:constr type="w" for="ch" forName="quad4" refType="w" fact="0.39"/>
          <dgm:constr type="h" for="ch" forName="quad4" refType="h" fact="0.39"/>
          <dgm:constr type="ctrX" for="ch" forName="quad4" refType="w" fact="0.29"/>
          <dgm:constr type="ctrY" for="ch" forName="quad4" refType="h" fact="0.71"/>
          <dgm:constr type="primFontSz" for="des" ptType="node" op="equ" val="65"/>
        </dgm:constrLst>
      </dgm:else>
    </dgm:choose>
    <dgm:ruleLst/>
    <dgm:choose name="Name3">
      <dgm:if name="Name4" axis="ch" ptType="node" func="cnt" op="gte" val="1">
        <dgm:layoutNode name="diamond" styleLbl="bgShp">
          <dgm:alg type="sp"/>
          <dgm:shape xmlns:r="http://schemas.openxmlformats.org/officeDocument/2006/relationships" type="diamond" r:blip="">
            <dgm:adjLst/>
          </dgm:shape>
          <dgm:presOf/>
          <dgm:constrLst>
            <dgm:constr type="w" refType="h" op="equ"/>
          </dgm:constrLst>
          <dgm:ruleLst/>
        </dgm:layoutNode>
        <dgm:layoutNode name="quad1">
          <dgm:varLst>
            <dgm:chMax val="0"/>
            <dgm:chPref val="0"/>
            <dgm:bulletEnabled val="1"/>
          </dgm:varLst>
          <dgm:alg type="tx"/>
          <dgm:shape xmlns:r="http://schemas.openxmlformats.org/officeDocument/2006/relationships" type="roundRect" r:blip="">
            <dgm:adjLst/>
          </dgm:shape>
          <dgm:presOf axis="ch desOrSelf" ptType="node node" st="1 1" cnt="1 0"/>
          <dgm:constrLst>
            <dgm:constr type="w" refType="h" op="equ"/>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quad2">
          <dgm:varLst>
            <dgm:chMax val="0"/>
            <dgm:chPref val="0"/>
            <dgm:bulletEnabled val="1"/>
          </dgm:varLst>
          <dgm:alg type="tx"/>
          <dgm:shape xmlns:r="http://schemas.openxmlformats.org/officeDocument/2006/relationships" type="roundRect" r:blip="">
            <dgm:adjLst/>
          </dgm:shape>
          <dgm:presOf axis="ch desOrSelf" ptType="node node" st="2 1" cnt="1 0"/>
          <dgm:constrLst>
            <dgm:constr type="w" refType="h" op="equ"/>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quad3">
          <dgm:varLst>
            <dgm:chMax val="0"/>
            <dgm:chPref val="0"/>
            <dgm:bulletEnabled val="1"/>
          </dgm:varLst>
          <dgm:alg type="tx"/>
          <dgm:shape xmlns:r="http://schemas.openxmlformats.org/officeDocument/2006/relationships" type="roundRect" r:blip="">
            <dgm:adjLst/>
          </dgm:shape>
          <dgm:presOf axis="ch desOrSelf" ptType="node node" st="3 1" cnt="1 0"/>
          <dgm:constrLst>
            <dgm:constr type="w" refType="h" op="equ"/>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quad4">
          <dgm:varLst>
            <dgm:chMax val="0"/>
            <dgm:chPref val="0"/>
            <dgm:bulletEnabled val="1"/>
          </dgm:varLst>
          <dgm:alg type="tx"/>
          <dgm:shape xmlns:r="http://schemas.openxmlformats.org/officeDocument/2006/relationships" type="roundRect" r:blip="">
            <dgm:adjLst/>
          </dgm:shape>
          <dgm:presOf axis="ch desOrSelf" ptType="node node" st="4 1" cnt="1 0"/>
          <dgm:constrLst>
            <dgm:constr type="w" refType="h" op="equ"/>
            <dgm:constr type="tMarg" refType="primFontSz" fact="0.3"/>
            <dgm:constr type="bMarg" refType="primFontSz" fact="0.3"/>
            <dgm:constr type="lMarg" refType="primFontSz" fact="0.3"/>
            <dgm:constr type="rMarg" refType="primFontSz" fact="0.3"/>
          </dgm:constrLst>
          <dgm:ruleLst>
            <dgm:rule type="primFontSz" val="5" fact="NaN" max="NaN"/>
          </dgm:ruleLst>
        </dgm:layoutNode>
      </dgm:if>
      <dgm:else name="Name5"/>
    </dgm:choose>
  </dgm:layoutNode>
</dgm:layoutDef>
</file>

<file path=ppt/diagrams/quickStyle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tr-TR"/>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B51A7488-360A-4520-9168-E2481A9F49E1}" type="datetimeFigureOut">
              <a:rPr lang="tr-TR" smtClean="0"/>
              <a:t>7.12.2021</a:t>
            </a:fld>
            <a:endParaRPr lang="tr-TR"/>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tr-TR"/>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tr-TR"/>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tr-TR"/>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67C838D9-AFC1-4DDE-A01F-A4C542794A57}" type="slidenum">
              <a:rPr lang="tr-TR" smtClean="0"/>
              <a:t>‹#›</a:t>
            </a:fld>
            <a:endParaRPr lang="tr-TR"/>
          </a:p>
        </p:txBody>
      </p:sp>
    </p:spTree>
    <p:extLst>
      <p:ext uri="{BB962C8B-B14F-4D97-AF65-F5344CB8AC3E}">
        <p14:creationId xmlns:p14="http://schemas.microsoft.com/office/powerpoint/2010/main" val="2128812695"/>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tr-TR" dirty="0"/>
          </a:p>
        </p:txBody>
      </p:sp>
      <p:sp>
        <p:nvSpPr>
          <p:cNvPr id="4" name="Slide Number Placeholder 3"/>
          <p:cNvSpPr>
            <a:spLocks noGrp="1"/>
          </p:cNvSpPr>
          <p:nvPr>
            <p:ph type="sldNum" sz="quarter" idx="5"/>
          </p:nvPr>
        </p:nvSpPr>
        <p:spPr/>
        <p:txBody>
          <a:bodyPr/>
          <a:lstStyle/>
          <a:p>
            <a:fld id="{67C838D9-AFC1-4DDE-A01F-A4C542794A57}" type="slidenum">
              <a:rPr lang="tr-TR" smtClean="0"/>
              <a:t>1</a:t>
            </a:fld>
            <a:endParaRPr lang="tr-TR"/>
          </a:p>
        </p:txBody>
      </p:sp>
    </p:spTree>
    <p:extLst>
      <p:ext uri="{BB962C8B-B14F-4D97-AF65-F5344CB8AC3E}">
        <p14:creationId xmlns:p14="http://schemas.microsoft.com/office/powerpoint/2010/main" val="2365331726"/>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4AB81F6-A95D-4054-BCEF-A207A811009C}"/>
              </a:ext>
            </a:extLst>
          </p:cNvPr>
          <p:cNvSpPr>
            <a:spLocks noGrp="1"/>
          </p:cNvSpPr>
          <p:nvPr>
            <p:ph type="ctrTitle"/>
          </p:nvPr>
        </p:nvSpPr>
        <p:spPr>
          <a:xfrm>
            <a:off x="1524000" y="1122363"/>
            <a:ext cx="9144000" cy="2387600"/>
          </a:xfrm>
        </p:spPr>
        <p:txBody>
          <a:bodyPr anchor="b"/>
          <a:lstStyle>
            <a:lvl1pPr algn="ctr">
              <a:defRPr sz="6000"/>
            </a:lvl1pPr>
          </a:lstStyle>
          <a:p>
            <a:r>
              <a:rPr lang="en-US"/>
              <a:t>Click to edit Master title style</a:t>
            </a:r>
            <a:endParaRPr lang="tr-TR"/>
          </a:p>
        </p:txBody>
      </p:sp>
      <p:sp>
        <p:nvSpPr>
          <p:cNvPr id="3" name="Subtitle 2">
            <a:extLst>
              <a:ext uri="{FF2B5EF4-FFF2-40B4-BE49-F238E27FC236}">
                <a16:creationId xmlns:a16="http://schemas.microsoft.com/office/drawing/2014/main" id="{CAC03304-BFCA-4DE1-B36D-E8E34AD1CCC2}"/>
              </a:ext>
            </a:extLst>
          </p:cNvPr>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tr-TR"/>
          </a:p>
        </p:txBody>
      </p:sp>
      <p:sp>
        <p:nvSpPr>
          <p:cNvPr id="4" name="Date Placeholder 3">
            <a:extLst>
              <a:ext uri="{FF2B5EF4-FFF2-40B4-BE49-F238E27FC236}">
                <a16:creationId xmlns:a16="http://schemas.microsoft.com/office/drawing/2014/main" id="{68876AEC-4AC5-45D9-BCF5-8A124AA5F04E}"/>
              </a:ext>
            </a:extLst>
          </p:cNvPr>
          <p:cNvSpPr>
            <a:spLocks noGrp="1"/>
          </p:cNvSpPr>
          <p:nvPr>
            <p:ph type="dt" sz="half" idx="10"/>
          </p:nvPr>
        </p:nvSpPr>
        <p:spPr/>
        <p:txBody>
          <a:bodyPr/>
          <a:lstStyle/>
          <a:p>
            <a:fld id="{BC7F93E9-AA01-4280-A951-6281071E7AAD}" type="datetimeFigureOut">
              <a:rPr lang="tr-TR" smtClean="0"/>
              <a:t>7.12.2021</a:t>
            </a:fld>
            <a:endParaRPr lang="tr-TR"/>
          </a:p>
        </p:txBody>
      </p:sp>
      <p:sp>
        <p:nvSpPr>
          <p:cNvPr id="5" name="Footer Placeholder 4">
            <a:extLst>
              <a:ext uri="{FF2B5EF4-FFF2-40B4-BE49-F238E27FC236}">
                <a16:creationId xmlns:a16="http://schemas.microsoft.com/office/drawing/2014/main" id="{4183BC4C-68EE-40C3-94F4-43774970D3FC}"/>
              </a:ext>
            </a:extLst>
          </p:cNvPr>
          <p:cNvSpPr>
            <a:spLocks noGrp="1"/>
          </p:cNvSpPr>
          <p:nvPr>
            <p:ph type="ftr" sz="quarter" idx="11"/>
          </p:nvPr>
        </p:nvSpPr>
        <p:spPr/>
        <p:txBody>
          <a:bodyPr/>
          <a:lstStyle/>
          <a:p>
            <a:endParaRPr lang="tr-TR"/>
          </a:p>
        </p:txBody>
      </p:sp>
      <p:sp>
        <p:nvSpPr>
          <p:cNvPr id="6" name="Slide Number Placeholder 5">
            <a:extLst>
              <a:ext uri="{FF2B5EF4-FFF2-40B4-BE49-F238E27FC236}">
                <a16:creationId xmlns:a16="http://schemas.microsoft.com/office/drawing/2014/main" id="{714E4713-B474-43FA-8947-88F21A228DB7}"/>
              </a:ext>
            </a:extLst>
          </p:cNvPr>
          <p:cNvSpPr>
            <a:spLocks noGrp="1"/>
          </p:cNvSpPr>
          <p:nvPr>
            <p:ph type="sldNum" sz="quarter" idx="12"/>
          </p:nvPr>
        </p:nvSpPr>
        <p:spPr/>
        <p:txBody>
          <a:bodyPr/>
          <a:lstStyle/>
          <a:p>
            <a:fld id="{12073419-3808-4E8E-9713-0BC3E9C07741}" type="slidenum">
              <a:rPr lang="tr-TR" smtClean="0"/>
              <a:t>‹#›</a:t>
            </a:fld>
            <a:endParaRPr lang="tr-TR"/>
          </a:p>
        </p:txBody>
      </p:sp>
    </p:spTree>
    <p:extLst>
      <p:ext uri="{BB962C8B-B14F-4D97-AF65-F5344CB8AC3E}">
        <p14:creationId xmlns:p14="http://schemas.microsoft.com/office/powerpoint/2010/main" val="3360429410"/>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A87DAA4-EFB9-49BB-9074-C1279D8E5C95}"/>
              </a:ext>
            </a:extLst>
          </p:cNvPr>
          <p:cNvSpPr>
            <a:spLocks noGrp="1"/>
          </p:cNvSpPr>
          <p:nvPr>
            <p:ph type="title"/>
          </p:nvPr>
        </p:nvSpPr>
        <p:spPr/>
        <p:txBody>
          <a:bodyPr/>
          <a:lstStyle/>
          <a:p>
            <a:r>
              <a:rPr lang="en-US"/>
              <a:t>Click to edit Master title style</a:t>
            </a:r>
            <a:endParaRPr lang="tr-TR"/>
          </a:p>
        </p:txBody>
      </p:sp>
      <p:sp>
        <p:nvSpPr>
          <p:cNvPr id="3" name="Content Placeholder 2">
            <a:extLst>
              <a:ext uri="{FF2B5EF4-FFF2-40B4-BE49-F238E27FC236}">
                <a16:creationId xmlns:a16="http://schemas.microsoft.com/office/drawing/2014/main" id="{2647047D-1EEE-4520-96BA-F5304044B6C8}"/>
              </a:ext>
            </a:extLst>
          </p:cNvPr>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tr-TR"/>
          </a:p>
        </p:txBody>
      </p:sp>
      <p:sp>
        <p:nvSpPr>
          <p:cNvPr id="4" name="Date Placeholder 3">
            <a:extLst>
              <a:ext uri="{FF2B5EF4-FFF2-40B4-BE49-F238E27FC236}">
                <a16:creationId xmlns:a16="http://schemas.microsoft.com/office/drawing/2014/main" id="{01E685B5-75CC-4ACB-924B-BC2EC8C7DCD5}"/>
              </a:ext>
            </a:extLst>
          </p:cNvPr>
          <p:cNvSpPr>
            <a:spLocks noGrp="1"/>
          </p:cNvSpPr>
          <p:nvPr>
            <p:ph type="dt" sz="half" idx="10"/>
          </p:nvPr>
        </p:nvSpPr>
        <p:spPr/>
        <p:txBody>
          <a:bodyPr/>
          <a:lstStyle/>
          <a:p>
            <a:fld id="{BC7F93E9-AA01-4280-A951-6281071E7AAD}" type="datetimeFigureOut">
              <a:rPr lang="tr-TR" smtClean="0"/>
              <a:t>7.12.2021</a:t>
            </a:fld>
            <a:endParaRPr lang="tr-TR"/>
          </a:p>
        </p:txBody>
      </p:sp>
      <p:sp>
        <p:nvSpPr>
          <p:cNvPr id="5" name="Footer Placeholder 4">
            <a:extLst>
              <a:ext uri="{FF2B5EF4-FFF2-40B4-BE49-F238E27FC236}">
                <a16:creationId xmlns:a16="http://schemas.microsoft.com/office/drawing/2014/main" id="{72144225-2D64-45CF-B943-93F9B0BF9E70}"/>
              </a:ext>
            </a:extLst>
          </p:cNvPr>
          <p:cNvSpPr>
            <a:spLocks noGrp="1"/>
          </p:cNvSpPr>
          <p:nvPr>
            <p:ph type="ftr" sz="quarter" idx="11"/>
          </p:nvPr>
        </p:nvSpPr>
        <p:spPr/>
        <p:txBody>
          <a:bodyPr/>
          <a:lstStyle/>
          <a:p>
            <a:endParaRPr lang="tr-TR"/>
          </a:p>
        </p:txBody>
      </p:sp>
      <p:sp>
        <p:nvSpPr>
          <p:cNvPr id="6" name="Slide Number Placeholder 5">
            <a:extLst>
              <a:ext uri="{FF2B5EF4-FFF2-40B4-BE49-F238E27FC236}">
                <a16:creationId xmlns:a16="http://schemas.microsoft.com/office/drawing/2014/main" id="{F3A39EE1-6AFF-4EBD-BBF7-E25A0E0C05FB}"/>
              </a:ext>
            </a:extLst>
          </p:cNvPr>
          <p:cNvSpPr>
            <a:spLocks noGrp="1"/>
          </p:cNvSpPr>
          <p:nvPr>
            <p:ph type="sldNum" sz="quarter" idx="12"/>
          </p:nvPr>
        </p:nvSpPr>
        <p:spPr/>
        <p:txBody>
          <a:bodyPr/>
          <a:lstStyle/>
          <a:p>
            <a:fld id="{12073419-3808-4E8E-9713-0BC3E9C07741}" type="slidenum">
              <a:rPr lang="tr-TR" smtClean="0"/>
              <a:t>‹#›</a:t>
            </a:fld>
            <a:endParaRPr lang="tr-TR"/>
          </a:p>
        </p:txBody>
      </p:sp>
    </p:spTree>
    <p:extLst>
      <p:ext uri="{BB962C8B-B14F-4D97-AF65-F5344CB8AC3E}">
        <p14:creationId xmlns:p14="http://schemas.microsoft.com/office/powerpoint/2010/main" val="1288632716"/>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7063216-9813-4062-A1A8-D0F82770528E}"/>
              </a:ext>
            </a:extLst>
          </p:cNvPr>
          <p:cNvSpPr>
            <a:spLocks noGrp="1"/>
          </p:cNvSpPr>
          <p:nvPr>
            <p:ph type="title"/>
          </p:nvPr>
        </p:nvSpPr>
        <p:spPr>
          <a:xfrm>
            <a:off x="831850" y="1709738"/>
            <a:ext cx="10515600" cy="2852737"/>
          </a:xfrm>
        </p:spPr>
        <p:txBody>
          <a:bodyPr anchor="b"/>
          <a:lstStyle>
            <a:lvl1pPr>
              <a:defRPr sz="6000"/>
            </a:lvl1pPr>
          </a:lstStyle>
          <a:p>
            <a:r>
              <a:rPr lang="en-US"/>
              <a:t>Click to edit Master title style</a:t>
            </a:r>
            <a:endParaRPr lang="tr-TR"/>
          </a:p>
        </p:txBody>
      </p:sp>
      <p:sp>
        <p:nvSpPr>
          <p:cNvPr id="3" name="Text Placeholder 2">
            <a:extLst>
              <a:ext uri="{FF2B5EF4-FFF2-40B4-BE49-F238E27FC236}">
                <a16:creationId xmlns:a16="http://schemas.microsoft.com/office/drawing/2014/main" id="{D5B06DD1-3FD4-40D6-9240-BEA6F19E9CDD}"/>
              </a:ext>
            </a:extLst>
          </p:cNvPr>
          <p:cNvSpPr>
            <a:spLocks noGrp="1"/>
          </p:cNvSpPr>
          <p:nvPr>
            <p:ph type="body" idx="1"/>
          </p:nvPr>
        </p:nvSpPr>
        <p:spPr>
          <a:xfrm>
            <a:off x="831850" y="4589463"/>
            <a:ext cx="10515600"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
        <p:nvSpPr>
          <p:cNvPr id="4" name="Date Placeholder 3">
            <a:extLst>
              <a:ext uri="{FF2B5EF4-FFF2-40B4-BE49-F238E27FC236}">
                <a16:creationId xmlns:a16="http://schemas.microsoft.com/office/drawing/2014/main" id="{250E654D-5712-4A28-8C84-FFA75D73AC43}"/>
              </a:ext>
            </a:extLst>
          </p:cNvPr>
          <p:cNvSpPr>
            <a:spLocks noGrp="1"/>
          </p:cNvSpPr>
          <p:nvPr>
            <p:ph type="dt" sz="half" idx="10"/>
          </p:nvPr>
        </p:nvSpPr>
        <p:spPr/>
        <p:txBody>
          <a:bodyPr/>
          <a:lstStyle/>
          <a:p>
            <a:fld id="{BC7F93E9-AA01-4280-A951-6281071E7AAD}" type="datetimeFigureOut">
              <a:rPr lang="tr-TR" smtClean="0"/>
              <a:t>7.12.2021</a:t>
            </a:fld>
            <a:endParaRPr lang="tr-TR"/>
          </a:p>
        </p:txBody>
      </p:sp>
      <p:sp>
        <p:nvSpPr>
          <p:cNvPr id="5" name="Footer Placeholder 4">
            <a:extLst>
              <a:ext uri="{FF2B5EF4-FFF2-40B4-BE49-F238E27FC236}">
                <a16:creationId xmlns:a16="http://schemas.microsoft.com/office/drawing/2014/main" id="{6FBF49C6-94F0-4072-9DB0-D98C83C67835}"/>
              </a:ext>
            </a:extLst>
          </p:cNvPr>
          <p:cNvSpPr>
            <a:spLocks noGrp="1"/>
          </p:cNvSpPr>
          <p:nvPr>
            <p:ph type="ftr" sz="quarter" idx="11"/>
          </p:nvPr>
        </p:nvSpPr>
        <p:spPr/>
        <p:txBody>
          <a:bodyPr/>
          <a:lstStyle/>
          <a:p>
            <a:endParaRPr lang="tr-TR"/>
          </a:p>
        </p:txBody>
      </p:sp>
      <p:sp>
        <p:nvSpPr>
          <p:cNvPr id="6" name="Slide Number Placeholder 5">
            <a:extLst>
              <a:ext uri="{FF2B5EF4-FFF2-40B4-BE49-F238E27FC236}">
                <a16:creationId xmlns:a16="http://schemas.microsoft.com/office/drawing/2014/main" id="{F2214BB3-1876-4B8D-8AE2-2B079ED8CB2E}"/>
              </a:ext>
            </a:extLst>
          </p:cNvPr>
          <p:cNvSpPr>
            <a:spLocks noGrp="1"/>
          </p:cNvSpPr>
          <p:nvPr>
            <p:ph type="sldNum" sz="quarter" idx="12"/>
          </p:nvPr>
        </p:nvSpPr>
        <p:spPr/>
        <p:txBody>
          <a:bodyPr/>
          <a:lstStyle/>
          <a:p>
            <a:fld id="{12073419-3808-4E8E-9713-0BC3E9C07741}" type="slidenum">
              <a:rPr lang="tr-TR" smtClean="0"/>
              <a:t>‹#›</a:t>
            </a:fld>
            <a:endParaRPr lang="tr-TR"/>
          </a:p>
        </p:txBody>
      </p:sp>
    </p:spTree>
    <p:extLst>
      <p:ext uri="{BB962C8B-B14F-4D97-AF65-F5344CB8AC3E}">
        <p14:creationId xmlns:p14="http://schemas.microsoft.com/office/powerpoint/2010/main" val="1306211263"/>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456C32F-C595-4C0F-8F9D-F42E8BCB2498}"/>
              </a:ext>
            </a:extLst>
          </p:cNvPr>
          <p:cNvSpPr>
            <a:spLocks noGrp="1"/>
          </p:cNvSpPr>
          <p:nvPr>
            <p:ph type="title"/>
          </p:nvPr>
        </p:nvSpPr>
        <p:spPr/>
        <p:txBody>
          <a:bodyPr/>
          <a:lstStyle/>
          <a:p>
            <a:r>
              <a:rPr lang="en-US"/>
              <a:t>Click to edit Master title style</a:t>
            </a:r>
            <a:endParaRPr lang="tr-TR"/>
          </a:p>
        </p:txBody>
      </p:sp>
      <p:sp>
        <p:nvSpPr>
          <p:cNvPr id="3" name="Content Placeholder 2">
            <a:extLst>
              <a:ext uri="{FF2B5EF4-FFF2-40B4-BE49-F238E27FC236}">
                <a16:creationId xmlns:a16="http://schemas.microsoft.com/office/drawing/2014/main" id="{FA12E0D1-359D-4C60-AC6F-F6F5C76BC38B}"/>
              </a:ext>
            </a:extLst>
          </p:cNvPr>
          <p:cNvSpPr>
            <a:spLocks noGrp="1"/>
          </p:cNvSpPr>
          <p:nvPr>
            <p:ph sz="half" idx="1"/>
          </p:nvPr>
        </p:nvSpPr>
        <p:spPr>
          <a:xfrm>
            <a:off x="838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tr-TR"/>
          </a:p>
        </p:txBody>
      </p:sp>
      <p:sp>
        <p:nvSpPr>
          <p:cNvPr id="4" name="Content Placeholder 3">
            <a:extLst>
              <a:ext uri="{FF2B5EF4-FFF2-40B4-BE49-F238E27FC236}">
                <a16:creationId xmlns:a16="http://schemas.microsoft.com/office/drawing/2014/main" id="{A55BDB9E-02CA-49C6-8BAA-42449ED40775}"/>
              </a:ext>
            </a:extLst>
          </p:cNvPr>
          <p:cNvSpPr>
            <a:spLocks noGrp="1"/>
          </p:cNvSpPr>
          <p:nvPr>
            <p:ph sz="half" idx="2"/>
          </p:nvPr>
        </p:nvSpPr>
        <p:spPr>
          <a:xfrm>
            <a:off x="6172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tr-TR"/>
          </a:p>
        </p:txBody>
      </p:sp>
      <p:sp>
        <p:nvSpPr>
          <p:cNvPr id="5" name="Date Placeholder 4">
            <a:extLst>
              <a:ext uri="{FF2B5EF4-FFF2-40B4-BE49-F238E27FC236}">
                <a16:creationId xmlns:a16="http://schemas.microsoft.com/office/drawing/2014/main" id="{4F493CAF-F1D1-4F9E-AFFE-16457A78EDF8}"/>
              </a:ext>
            </a:extLst>
          </p:cNvPr>
          <p:cNvSpPr>
            <a:spLocks noGrp="1"/>
          </p:cNvSpPr>
          <p:nvPr>
            <p:ph type="dt" sz="half" idx="10"/>
          </p:nvPr>
        </p:nvSpPr>
        <p:spPr/>
        <p:txBody>
          <a:bodyPr/>
          <a:lstStyle/>
          <a:p>
            <a:fld id="{BC7F93E9-AA01-4280-A951-6281071E7AAD}" type="datetimeFigureOut">
              <a:rPr lang="tr-TR" smtClean="0"/>
              <a:t>7.12.2021</a:t>
            </a:fld>
            <a:endParaRPr lang="tr-TR"/>
          </a:p>
        </p:txBody>
      </p:sp>
      <p:sp>
        <p:nvSpPr>
          <p:cNvPr id="6" name="Footer Placeholder 5">
            <a:extLst>
              <a:ext uri="{FF2B5EF4-FFF2-40B4-BE49-F238E27FC236}">
                <a16:creationId xmlns:a16="http://schemas.microsoft.com/office/drawing/2014/main" id="{265D097E-88B5-4052-9521-07E4A78CDD21}"/>
              </a:ext>
            </a:extLst>
          </p:cNvPr>
          <p:cNvSpPr>
            <a:spLocks noGrp="1"/>
          </p:cNvSpPr>
          <p:nvPr>
            <p:ph type="ftr" sz="quarter" idx="11"/>
          </p:nvPr>
        </p:nvSpPr>
        <p:spPr/>
        <p:txBody>
          <a:bodyPr/>
          <a:lstStyle/>
          <a:p>
            <a:endParaRPr lang="tr-TR"/>
          </a:p>
        </p:txBody>
      </p:sp>
      <p:sp>
        <p:nvSpPr>
          <p:cNvPr id="7" name="Slide Number Placeholder 6">
            <a:extLst>
              <a:ext uri="{FF2B5EF4-FFF2-40B4-BE49-F238E27FC236}">
                <a16:creationId xmlns:a16="http://schemas.microsoft.com/office/drawing/2014/main" id="{2FEBE926-5F2C-488B-B54D-B1AD1B7289AD}"/>
              </a:ext>
            </a:extLst>
          </p:cNvPr>
          <p:cNvSpPr>
            <a:spLocks noGrp="1"/>
          </p:cNvSpPr>
          <p:nvPr>
            <p:ph type="sldNum" sz="quarter" idx="12"/>
          </p:nvPr>
        </p:nvSpPr>
        <p:spPr/>
        <p:txBody>
          <a:bodyPr/>
          <a:lstStyle/>
          <a:p>
            <a:fld id="{12073419-3808-4E8E-9713-0BC3E9C07741}" type="slidenum">
              <a:rPr lang="tr-TR" smtClean="0"/>
              <a:t>‹#›</a:t>
            </a:fld>
            <a:endParaRPr lang="tr-TR"/>
          </a:p>
        </p:txBody>
      </p:sp>
    </p:spTree>
    <p:extLst>
      <p:ext uri="{BB962C8B-B14F-4D97-AF65-F5344CB8AC3E}">
        <p14:creationId xmlns:p14="http://schemas.microsoft.com/office/powerpoint/2010/main" val="2882079944"/>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E2F28EC-8CC2-418B-9369-23E95C388895}"/>
              </a:ext>
            </a:extLst>
          </p:cNvPr>
          <p:cNvSpPr>
            <a:spLocks noGrp="1"/>
          </p:cNvSpPr>
          <p:nvPr>
            <p:ph type="title"/>
          </p:nvPr>
        </p:nvSpPr>
        <p:spPr>
          <a:xfrm>
            <a:off x="839788" y="365125"/>
            <a:ext cx="10515600" cy="1325563"/>
          </a:xfrm>
        </p:spPr>
        <p:txBody>
          <a:bodyPr/>
          <a:lstStyle/>
          <a:p>
            <a:r>
              <a:rPr lang="en-US"/>
              <a:t>Click to edit Master title style</a:t>
            </a:r>
            <a:endParaRPr lang="tr-TR"/>
          </a:p>
        </p:txBody>
      </p:sp>
      <p:sp>
        <p:nvSpPr>
          <p:cNvPr id="3" name="Text Placeholder 2">
            <a:extLst>
              <a:ext uri="{FF2B5EF4-FFF2-40B4-BE49-F238E27FC236}">
                <a16:creationId xmlns:a16="http://schemas.microsoft.com/office/drawing/2014/main" id="{64F9A50C-D737-4359-92E5-7F8767A58C68}"/>
              </a:ext>
            </a:extLst>
          </p:cNvPr>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a:extLst>
              <a:ext uri="{FF2B5EF4-FFF2-40B4-BE49-F238E27FC236}">
                <a16:creationId xmlns:a16="http://schemas.microsoft.com/office/drawing/2014/main" id="{C07D187F-990E-43CC-B1D6-C7B917D68D4D}"/>
              </a:ext>
            </a:extLst>
          </p:cNvPr>
          <p:cNvSpPr>
            <a:spLocks noGrp="1"/>
          </p:cNvSpPr>
          <p:nvPr>
            <p:ph sz="half" idx="2"/>
          </p:nvPr>
        </p:nvSpPr>
        <p:spPr>
          <a:xfrm>
            <a:off x="839788" y="2505075"/>
            <a:ext cx="5157787"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tr-TR"/>
          </a:p>
        </p:txBody>
      </p:sp>
      <p:sp>
        <p:nvSpPr>
          <p:cNvPr id="5" name="Text Placeholder 4">
            <a:extLst>
              <a:ext uri="{FF2B5EF4-FFF2-40B4-BE49-F238E27FC236}">
                <a16:creationId xmlns:a16="http://schemas.microsoft.com/office/drawing/2014/main" id="{915B7F0C-B58E-498B-884F-590B50778A05}"/>
              </a:ext>
            </a:extLst>
          </p:cNvPr>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a:extLst>
              <a:ext uri="{FF2B5EF4-FFF2-40B4-BE49-F238E27FC236}">
                <a16:creationId xmlns:a16="http://schemas.microsoft.com/office/drawing/2014/main" id="{C1B5A674-23BC-446C-B1DC-C1A77B9C580E}"/>
              </a:ext>
            </a:extLst>
          </p:cNvPr>
          <p:cNvSpPr>
            <a:spLocks noGrp="1"/>
          </p:cNvSpPr>
          <p:nvPr>
            <p:ph sz="quarter" idx="4"/>
          </p:nvPr>
        </p:nvSpPr>
        <p:spPr>
          <a:xfrm>
            <a:off x="6172200" y="2505075"/>
            <a:ext cx="5183188"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tr-TR"/>
          </a:p>
        </p:txBody>
      </p:sp>
      <p:sp>
        <p:nvSpPr>
          <p:cNvPr id="7" name="Date Placeholder 6">
            <a:extLst>
              <a:ext uri="{FF2B5EF4-FFF2-40B4-BE49-F238E27FC236}">
                <a16:creationId xmlns:a16="http://schemas.microsoft.com/office/drawing/2014/main" id="{2626AAB7-A3AE-4C87-B76A-44FBE2B5681A}"/>
              </a:ext>
            </a:extLst>
          </p:cNvPr>
          <p:cNvSpPr>
            <a:spLocks noGrp="1"/>
          </p:cNvSpPr>
          <p:nvPr>
            <p:ph type="dt" sz="half" idx="10"/>
          </p:nvPr>
        </p:nvSpPr>
        <p:spPr/>
        <p:txBody>
          <a:bodyPr/>
          <a:lstStyle/>
          <a:p>
            <a:fld id="{BC7F93E9-AA01-4280-A951-6281071E7AAD}" type="datetimeFigureOut">
              <a:rPr lang="tr-TR" smtClean="0"/>
              <a:t>7.12.2021</a:t>
            </a:fld>
            <a:endParaRPr lang="tr-TR"/>
          </a:p>
        </p:txBody>
      </p:sp>
      <p:sp>
        <p:nvSpPr>
          <p:cNvPr id="8" name="Footer Placeholder 7">
            <a:extLst>
              <a:ext uri="{FF2B5EF4-FFF2-40B4-BE49-F238E27FC236}">
                <a16:creationId xmlns:a16="http://schemas.microsoft.com/office/drawing/2014/main" id="{D36B8081-E20E-4E89-996F-EFB2ABB7E811}"/>
              </a:ext>
            </a:extLst>
          </p:cNvPr>
          <p:cNvSpPr>
            <a:spLocks noGrp="1"/>
          </p:cNvSpPr>
          <p:nvPr>
            <p:ph type="ftr" sz="quarter" idx="11"/>
          </p:nvPr>
        </p:nvSpPr>
        <p:spPr/>
        <p:txBody>
          <a:bodyPr/>
          <a:lstStyle/>
          <a:p>
            <a:endParaRPr lang="tr-TR"/>
          </a:p>
        </p:txBody>
      </p:sp>
      <p:sp>
        <p:nvSpPr>
          <p:cNvPr id="9" name="Slide Number Placeholder 8">
            <a:extLst>
              <a:ext uri="{FF2B5EF4-FFF2-40B4-BE49-F238E27FC236}">
                <a16:creationId xmlns:a16="http://schemas.microsoft.com/office/drawing/2014/main" id="{F83CAEEE-FE27-4D78-9BD9-9ADA66132C37}"/>
              </a:ext>
            </a:extLst>
          </p:cNvPr>
          <p:cNvSpPr>
            <a:spLocks noGrp="1"/>
          </p:cNvSpPr>
          <p:nvPr>
            <p:ph type="sldNum" sz="quarter" idx="12"/>
          </p:nvPr>
        </p:nvSpPr>
        <p:spPr/>
        <p:txBody>
          <a:bodyPr/>
          <a:lstStyle/>
          <a:p>
            <a:fld id="{12073419-3808-4E8E-9713-0BC3E9C07741}" type="slidenum">
              <a:rPr lang="tr-TR" smtClean="0"/>
              <a:t>‹#›</a:t>
            </a:fld>
            <a:endParaRPr lang="tr-TR"/>
          </a:p>
        </p:txBody>
      </p:sp>
    </p:spTree>
    <p:extLst>
      <p:ext uri="{BB962C8B-B14F-4D97-AF65-F5344CB8AC3E}">
        <p14:creationId xmlns:p14="http://schemas.microsoft.com/office/powerpoint/2010/main" val="1932505902"/>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6A105EC-2393-4B2E-B964-50D3B05491D7}"/>
              </a:ext>
            </a:extLst>
          </p:cNvPr>
          <p:cNvSpPr>
            <a:spLocks noGrp="1"/>
          </p:cNvSpPr>
          <p:nvPr>
            <p:ph type="title"/>
          </p:nvPr>
        </p:nvSpPr>
        <p:spPr/>
        <p:txBody>
          <a:bodyPr/>
          <a:lstStyle/>
          <a:p>
            <a:r>
              <a:rPr lang="en-US"/>
              <a:t>Click to edit Master title style</a:t>
            </a:r>
            <a:endParaRPr lang="tr-TR"/>
          </a:p>
        </p:txBody>
      </p:sp>
      <p:sp>
        <p:nvSpPr>
          <p:cNvPr id="3" name="Date Placeholder 2">
            <a:extLst>
              <a:ext uri="{FF2B5EF4-FFF2-40B4-BE49-F238E27FC236}">
                <a16:creationId xmlns:a16="http://schemas.microsoft.com/office/drawing/2014/main" id="{E5732444-45D8-48FF-A3C8-7447D0804AEA}"/>
              </a:ext>
            </a:extLst>
          </p:cNvPr>
          <p:cNvSpPr>
            <a:spLocks noGrp="1"/>
          </p:cNvSpPr>
          <p:nvPr>
            <p:ph type="dt" sz="half" idx="10"/>
          </p:nvPr>
        </p:nvSpPr>
        <p:spPr/>
        <p:txBody>
          <a:bodyPr/>
          <a:lstStyle/>
          <a:p>
            <a:fld id="{BC7F93E9-AA01-4280-A951-6281071E7AAD}" type="datetimeFigureOut">
              <a:rPr lang="tr-TR" smtClean="0"/>
              <a:t>7.12.2021</a:t>
            </a:fld>
            <a:endParaRPr lang="tr-TR"/>
          </a:p>
        </p:txBody>
      </p:sp>
      <p:sp>
        <p:nvSpPr>
          <p:cNvPr id="4" name="Footer Placeholder 3">
            <a:extLst>
              <a:ext uri="{FF2B5EF4-FFF2-40B4-BE49-F238E27FC236}">
                <a16:creationId xmlns:a16="http://schemas.microsoft.com/office/drawing/2014/main" id="{E23C0C6B-110A-4EF5-949D-9352A583B7DB}"/>
              </a:ext>
            </a:extLst>
          </p:cNvPr>
          <p:cNvSpPr>
            <a:spLocks noGrp="1"/>
          </p:cNvSpPr>
          <p:nvPr>
            <p:ph type="ftr" sz="quarter" idx="11"/>
          </p:nvPr>
        </p:nvSpPr>
        <p:spPr/>
        <p:txBody>
          <a:bodyPr/>
          <a:lstStyle/>
          <a:p>
            <a:endParaRPr lang="tr-TR"/>
          </a:p>
        </p:txBody>
      </p:sp>
      <p:sp>
        <p:nvSpPr>
          <p:cNvPr id="5" name="Slide Number Placeholder 4">
            <a:extLst>
              <a:ext uri="{FF2B5EF4-FFF2-40B4-BE49-F238E27FC236}">
                <a16:creationId xmlns:a16="http://schemas.microsoft.com/office/drawing/2014/main" id="{58E8408E-1A2B-473B-87DA-0B064EF1C228}"/>
              </a:ext>
            </a:extLst>
          </p:cNvPr>
          <p:cNvSpPr>
            <a:spLocks noGrp="1"/>
          </p:cNvSpPr>
          <p:nvPr>
            <p:ph type="sldNum" sz="quarter" idx="12"/>
          </p:nvPr>
        </p:nvSpPr>
        <p:spPr/>
        <p:txBody>
          <a:bodyPr/>
          <a:lstStyle/>
          <a:p>
            <a:fld id="{12073419-3808-4E8E-9713-0BC3E9C07741}" type="slidenum">
              <a:rPr lang="tr-TR" smtClean="0"/>
              <a:t>‹#›</a:t>
            </a:fld>
            <a:endParaRPr lang="tr-TR"/>
          </a:p>
        </p:txBody>
      </p:sp>
    </p:spTree>
    <p:extLst>
      <p:ext uri="{BB962C8B-B14F-4D97-AF65-F5344CB8AC3E}">
        <p14:creationId xmlns:p14="http://schemas.microsoft.com/office/powerpoint/2010/main" val="2274921915"/>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BFE3DA34-D396-4E21-B3E1-82C633B81AFF}"/>
              </a:ext>
            </a:extLst>
          </p:cNvPr>
          <p:cNvSpPr>
            <a:spLocks noGrp="1"/>
          </p:cNvSpPr>
          <p:nvPr>
            <p:ph type="dt" sz="half" idx="10"/>
          </p:nvPr>
        </p:nvSpPr>
        <p:spPr/>
        <p:txBody>
          <a:bodyPr/>
          <a:lstStyle/>
          <a:p>
            <a:fld id="{BC7F93E9-AA01-4280-A951-6281071E7AAD}" type="datetimeFigureOut">
              <a:rPr lang="tr-TR" smtClean="0"/>
              <a:t>7.12.2021</a:t>
            </a:fld>
            <a:endParaRPr lang="tr-TR"/>
          </a:p>
        </p:txBody>
      </p:sp>
      <p:sp>
        <p:nvSpPr>
          <p:cNvPr id="3" name="Footer Placeholder 2">
            <a:extLst>
              <a:ext uri="{FF2B5EF4-FFF2-40B4-BE49-F238E27FC236}">
                <a16:creationId xmlns:a16="http://schemas.microsoft.com/office/drawing/2014/main" id="{FB825462-1785-4D90-8D6D-D909DA96781B}"/>
              </a:ext>
            </a:extLst>
          </p:cNvPr>
          <p:cNvSpPr>
            <a:spLocks noGrp="1"/>
          </p:cNvSpPr>
          <p:nvPr>
            <p:ph type="ftr" sz="quarter" idx="11"/>
          </p:nvPr>
        </p:nvSpPr>
        <p:spPr/>
        <p:txBody>
          <a:bodyPr/>
          <a:lstStyle/>
          <a:p>
            <a:endParaRPr lang="tr-TR"/>
          </a:p>
        </p:txBody>
      </p:sp>
      <p:sp>
        <p:nvSpPr>
          <p:cNvPr id="4" name="Slide Number Placeholder 3">
            <a:extLst>
              <a:ext uri="{FF2B5EF4-FFF2-40B4-BE49-F238E27FC236}">
                <a16:creationId xmlns:a16="http://schemas.microsoft.com/office/drawing/2014/main" id="{79823E37-3B8F-4F24-85F7-B305931404AE}"/>
              </a:ext>
            </a:extLst>
          </p:cNvPr>
          <p:cNvSpPr>
            <a:spLocks noGrp="1"/>
          </p:cNvSpPr>
          <p:nvPr>
            <p:ph type="sldNum" sz="quarter" idx="12"/>
          </p:nvPr>
        </p:nvSpPr>
        <p:spPr/>
        <p:txBody>
          <a:bodyPr/>
          <a:lstStyle/>
          <a:p>
            <a:fld id="{12073419-3808-4E8E-9713-0BC3E9C07741}" type="slidenum">
              <a:rPr lang="tr-TR" smtClean="0"/>
              <a:t>‹#›</a:t>
            </a:fld>
            <a:endParaRPr lang="tr-TR"/>
          </a:p>
        </p:txBody>
      </p:sp>
    </p:spTree>
    <p:extLst>
      <p:ext uri="{BB962C8B-B14F-4D97-AF65-F5344CB8AC3E}">
        <p14:creationId xmlns:p14="http://schemas.microsoft.com/office/powerpoint/2010/main" val="2043505629"/>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1710679-7D15-4631-B9E9-B78276F3EFF0}"/>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tr-TR"/>
          </a:p>
        </p:txBody>
      </p:sp>
      <p:sp>
        <p:nvSpPr>
          <p:cNvPr id="3" name="Content Placeholder 2">
            <a:extLst>
              <a:ext uri="{FF2B5EF4-FFF2-40B4-BE49-F238E27FC236}">
                <a16:creationId xmlns:a16="http://schemas.microsoft.com/office/drawing/2014/main" id="{BDA4E30B-6D0B-416A-A5B9-31456B65C2D2}"/>
              </a:ext>
            </a:extLst>
          </p:cNvPr>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tr-TR"/>
          </a:p>
        </p:txBody>
      </p:sp>
      <p:sp>
        <p:nvSpPr>
          <p:cNvPr id="4" name="Text Placeholder 3">
            <a:extLst>
              <a:ext uri="{FF2B5EF4-FFF2-40B4-BE49-F238E27FC236}">
                <a16:creationId xmlns:a16="http://schemas.microsoft.com/office/drawing/2014/main" id="{DCB7C595-194D-4313-A56A-72E46A9F68A2}"/>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448C52F8-85FF-493C-B78B-E06082F0EE83}"/>
              </a:ext>
            </a:extLst>
          </p:cNvPr>
          <p:cNvSpPr>
            <a:spLocks noGrp="1"/>
          </p:cNvSpPr>
          <p:nvPr>
            <p:ph type="dt" sz="half" idx="10"/>
          </p:nvPr>
        </p:nvSpPr>
        <p:spPr/>
        <p:txBody>
          <a:bodyPr/>
          <a:lstStyle/>
          <a:p>
            <a:fld id="{BC7F93E9-AA01-4280-A951-6281071E7AAD}" type="datetimeFigureOut">
              <a:rPr lang="tr-TR" smtClean="0"/>
              <a:t>7.12.2021</a:t>
            </a:fld>
            <a:endParaRPr lang="tr-TR"/>
          </a:p>
        </p:txBody>
      </p:sp>
      <p:sp>
        <p:nvSpPr>
          <p:cNvPr id="6" name="Footer Placeholder 5">
            <a:extLst>
              <a:ext uri="{FF2B5EF4-FFF2-40B4-BE49-F238E27FC236}">
                <a16:creationId xmlns:a16="http://schemas.microsoft.com/office/drawing/2014/main" id="{8CE3592E-9490-49C7-90DC-B10C267F47CA}"/>
              </a:ext>
            </a:extLst>
          </p:cNvPr>
          <p:cNvSpPr>
            <a:spLocks noGrp="1"/>
          </p:cNvSpPr>
          <p:nvPr>
            <p:ph type="ftr" sz="quarter" idx="11"/>
          </p:nvPr>
        </p:nvSpPr>
        <p:spPr/>
        <p:txBody>
          <a:bodyPr/>
          <a:lstStyle/>
          <a:p>
            <a:endParaRPr lang="tr-TR"/>
          </a:p>
        </p:txBody>
      </p:sp>
      <p:sp>
        <p:nvSpPr>
          <p:cNvPr id="7" name="Slide Number Placeholder 6">
            <a:extLst>
              <a:ext uri="{FF2B5EF4-FFF2-40B4-BE49-F238E27FC236}">
                <a16:creationId xmlns:a16="http://schemas.microsoft.com/office/drawing/2014/main" id="{9E06A422-9A86-4BFA-B1BB-A1F6364C1FCC}"/>
              </a:ext>
            </a:extLst>
          </p:cNvPr>
          <p:cNvSpPr>
            <a:spLocks noGrp="1"/>
          </p:cNvSpPr>
          <p:nvPr>
            <p:ph type="sldNum" sz="quarter" idx="12"/>
          </p:nvPr>
        </p:nvSpPr>
        <p:spPr/>
        <p:txBody>
          <a:bodyPr/>
          <a:lstStyle/>
          <a:p>
            <a:fld id="{12073419-3808-4E8E-9713-0BC3E9C07741}" type="slidenum">
              <a:rPr lang="tr-TR" smtClean="0"/>
              <a:t>‹#›</a:t>
            </a:fld>
            <a:endParaRPr lang="tr-TR"/>
          </a:p>
        </p:txBody>
      </p:sp>
    </p:spTree>
    <p:extLst>
      <p:ext uri="{BB962C8B-B14F-4D97-AF65-F5344CB8AC3E}">
        <p14:creationId xmlns:p14="http://schemas.microsoft.com/office/powerpoint/2010/main" val="3766441422"/>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66700E5-0DC6-42EE-834F-4E546FFB60B0}"/>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tr-TR"/>
          </a:p>
        </p:txBody>
      </p:sp>
      <p:sp>
        <p:nvSpPr>
          <p:cNvPr id="3" name="Picture Placeholder 2">
            <a:extLst>
              <a:ext uri="{FF2B5EF4-FFF2-40B4-BE49-F238E27FC236}">
                <a16:creationId xmlns:a16="http://schemas.microsoft.com/office/drawing/2014/main" id="{1442C1A0-DF79-4B80-B2B5-7E2865E4F097}"/>
              </a:ext>
            </a:extLst>
          </p:cNvPr>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tr-TR"/>
          </a:p>
        </p:txBody>
      </p:sp>
      <p:sp>
        <p:nvSpPr>
          <p:cNvPr id="4" name="Text Placeholder 3">
            <a:extLst>
              <a:ext uri="{FF2B5EF4-FFF2-40B4-BE49-F238E27FC236}">
                <a16:creationId xmlns:a16="http://schemas.microsoft.com/office/drawing/2014/main" id="{412FAEB7-D3B2-4638-8933-76C07A08A4BC}"/>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F5F6B113-518D-45F2-ACEA-19760C20CD7A}"/>
              </a:ext>
            </a:extLst>
          </p:cNvPr>
          <p:cNvSpPr>
            <a:spLocks noGrp="1"/>
          </p:cNvSpPr>
          <p:nvPr>
            <p:ph type="dt" sz="half" idx="10"/>
          </p:nvPr>
        </p:nvSpPr>
        <p:spPr/>
        <p:txBody>
          <a:bodyPr/>
          <a:lstStyle/>
          <a:p>
            <a:fld id="{BC7F93E9-AA01-4280-A951-6281071E7AAD}" type="datetimeFigureOut">
              <a:rPr lang="tr-TR" smtClean="0"/>
              <a:t>7.12.2021</a:t>
            </a:fld>
            <a:endParaRPr lang="tr-TR"/>
          </a:p>
        </p:txBody>
      </p:sp>
      <p:sp>
        <p:nvSpPr>
          <p:cNvPr id="6" name="Footer Placeholder 5">
            <a:extLst>
              <a:ext uri="{FF2B5EF4-FFF2-40B4-BE49-F238E27FC236}">
                <a16:creationId xmlns:a16="http://schemas.microsoft.com/office/drawing/2014/main" id="{5D50799B-D452-4121-9391-DA8D7BDDC5C1}"/>
              </a:ext>
            </a:extLst>
          </p:cNvPr>
          <p:cNvSpPr>
            <a:spLocks noGrp="1"/>
          </p:cNvSpPr>
          <p:nvPr>
            <p:ph type="ftr" sz="quarter" idx="11"/>
          </p:nvPr>
        </p:nvSpPr>
        <p:spPr/>
        <p:txBody>
          <a:bodyPr/>
          <a:lstStyle/>
          <a:p>
            <a:endParaRPr lang="tr-TR"/>
          </a:p>
        </p:txBody>
      </p:sp>
      <p:sp>
        <p:nvSpPr>
          <p:cNvPr id="7" name="Slide Number Placeholder 6">
            <a:extLst>
              <a:ext uri="{FF2B5EF4-FFF2-40B4-BE49-F238E27FC236}">
                <a16:creationId xmlns:a16="http://schemas.microsoft.com/office/drawing/2014/main" id="{614DF40F-4297-4955-A0EC-0F9EAFE662DF}"/>
              </a:ext>
            </a:extLst>
          </p:cNvPr>
          <p:cNvSpPr>
            <a:spLocks noGrp="1"/>
          </p:cNvSpPr>
          <p:nvPr>
            <p:ph type="sldNum" sz="quarter" idx="12"/>
          </p:nvPr>
        </p:nvSpPr>
        <p:spPr/>
        <p:txBody>
          <a:bodyPr/>
          <a:lstStyle/>
          <a:p>
            <a:fld id="{12073419-3808-4E8E-9713-0BC3E9C07741}" type="slidenum">
              <a:rPr lang="tr-TR" smtClean="0"/>
              <a:t>‹#›</a:t>
            </a:fld>
            <a:endParaRPr lang="tr-TR"/>
          </a:p>
        </p:txBody>
      </p:sp>
    </p:spTree>
    <p:extLst>
      <p:ext uri="{BB962C8B-B14F-4D97-AF65-F5344CB8AC3E}">
        <p14:creationId xmlns:p14="http://schemas.microsoft.com/office/powerpoint/2010/main" val="1643296"/>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C4837D9-3CB6-4B55-A234-EAFD5A3DAC9F}"/>
              </a:ext>
            </a:extLst>
          </p:cNvPr>
          <p:cNvSpPr>
            <a:spLocks noGrp="1"/>
          </p:cNvSpPr>
          <p:nvPr>
            <p:ph type="title"/>
          </p:nvPr>
        </p:nvSpPr>
        <p:spPr/>
        <p:txBody>
          <a:bodyPr/>
          <a:lstStyle/>
          <a:p>
            <a:r>
              <a:rPr lang="en-US"/>
              <a:t>Click to edit Master title style</a:t>
            </a:r>
            <a:endParaRPr lang="tr-TR"/>
          </a:p>
        </p:txBody>
      </p:sp>
      <p:sp>
        <p:nvSpPr>
          <p:cNvPr id="3" name="Vertical Text Placeholder 2">
            <a:extLst>
              <a:ext uri="{FF2B5EF4-FFF2-40B4-BE49-F238E27FC236}">
                <a16:creationId xmlns:a16="http://schemas.microsoft.com/office/drawing/2014/main" id="{2D005554-7A40-4745-9255-C73223D5DABA}"/>
              </a:ext>
            </a:extLst>
          </p:cNvPr>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tr-TR"/>
          </a:p>
        </p:txBody>
      </p:sp>
      <p:sp>
        <p:nvSpPr>
          <p:cNvPr id="4" name="Date Placeholder 3">
            <a:extLst>
              <a:ext uri="{FF2B5EF4-FFF2-40B4-BE49-F238E27FC236}">
                <a16:creationId xmlns:a16="http://schemas.microsoft.com/office/drawing/2014/main" id="{0A4DCBB2-211F-44F3-AA9F-60DD710ED96D}"/>
              </a:ext>
            </a:extLst>
          </p:cNvPr>
          <p:cNvSpPr>
            <a:spLocks noGrp="1"/>
          </p:cNvSpPr>
          <p:nvPr>
            <p:ph type="dt" sz="half" idx="10"/>
          </p:nvPr>
        </p:nvSpPr>
        <p:spPr/>
        <p:txBody>
          <a:bodyPr/>
          <a:lstStyle/>
          <a:p>
            <a:fld id="{BC7F93E9-AA01-4280-A951-6281071E7AAD}" type="datetimeFigureOut">
              <a:rPr lang="tr-TR" smtClean="0"/>
              <a:t>7.12.2021</a:t>
            </a:fld>
            <a:endParaRPr lang="tr-TR"/>
          </a:p>
        </p:txBody>
      </p:sp>
      <p:sp>
        <p:nvSpPr>
          <p:cNvPr id="5" name="Footer Placeholder 4">
            <a:extLst>
              <a:ext uri="{FF2B5EF4-FFF2-40B4-BE49-F238E27FC236}">
                <a16:creationId xmlns:a16="http://schemas.microsoft.com/office/drawing/2014/main" id="{99214714-F33B-486F-9B5C-BE24DF905DAA}"/>
              </a:ext>
            </a:extLst>
          </p:cNvPr>
          <p:cNvSpPr>
            <a:spLocks noGrp="1"/>
          </p:cNvSpPr>
          <p:nvPr>
            <p:ph type="ftr" sz="quarter" idx="11"/>
          </p:nvPr>
        </p:nvSpPr>
        <p:spPr/>
        <p:txBody>
          <a:bodyPr/>
          <a:lstStyle/>
          <a:p>
            <a:endParaRPr lang="tr-TR"/>
          </a:p>
        </p:txBody>
      </p:sp>
      <p:sp>
        <p:nvSpPr>
          <p:cNvPr id="6" name="Slide Number Placeholder 5">
            <a:extLst>
              <a:ext uri="{FF2B5EF4-FFF2-40B4-BE49-F238E27FC236}">
                <a16:creationId xmlns:a16="http://schemas.microsoft.com/office/drawing/2014/main" id="{D006C503-6851-4AF4-A36C-368FEB67040A}"/>
              </a:ext>
            </a:extLst>
          </p:cNvPr>
          <p:cNvSpPr>
            <a:spLocks noGrp="1"/>
          </p:cNvSpPr>
          <p:nvPr>
            <p:ph type="sldNum" sz="quarter" idx="12"/>
          </p:nvPr>
        </p:nvSpPr>
        <p:spPr/>
        <p:txBody>
          <a:bodyPr/>
          <a:lstStyle/>
          <a:p>
            <a:fld id="{12073419-3808-4E8E-9713-0BC3E9C07741}" type="slidenum">
              <a:rPr lang="tr-TR" smtClean="0"/>
              <a:t>‹#›</a:t>
            </a:fld>
            <a:endParaRPr lang="tr-TR"/>
          </a:p>
        </p:txBody>
      </p:sp>
    </p:spTree>
    <p:extLst>
      <p:ext uri="{BB962C8B-B14F-4D97-AF65-F5344CB8AC3E}">
        <p14:creationId xmlns:p14="http://schemas.microsoft.com/office/powerpoint/2010/main" val="3506539973"/>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E4D03691-3F9A-4888-A916-417801DD2083}"/>
              </a:ext>
            </a:extLst>
          </p:cNvPr>
          <p:cNvSpPr>
            <a:spLocks noGrp="1"/>
          </p:cNvSpPr>
          <p:nvPr>
            <p:ph type="title" orient="vert"/>
          </p:nvPr>
        </p:nvSpPr>
        <p:spPr>
          <a:xfrm>
            <a:off x="8724900" y="365125"/>
            <a:ext cx="2628900" cy="5811838"/>
          </a:xfrm>
        </p:spPr>
        <p:txBody>
          <a:bodyPr vert="eaVert"/>
          <a:lstStyle/>
          <a:p>
            <a:r>
              <a:rPr lang="en-US"/>
              <a:t>Click to edit Master title style</a:t>
            </a:r>
            <a:endParaRPr lang="tr-TR"/>
          </a:p>
        </p:txBody>
      </p:sp>
      <p:sp>
        <p:nvSpPr>
          <p:cNvPr id="3" name="Vertical Text Placeholder 2">
            <a:extLst>
              <a:ext uri="{FF2B5EF4-FFF2-40B4-BE49-F238E27FC236}">
                <a16:creationId xmlns:a16="http://schemas.microsoft.com/office/drawing/2014/main" id="{BA9C436E-4986-4225-9DA5-DF725AE3252A}"/>
              </a:ext>
            </a:extLst>
          </p:cNvPr>
          <p:cNvSpPr>
            <a:spLocks noGrp="1"/>
          </p:cNvSpPr>
          <p:nvPr>
            <p:ph type="body" orient="vert" idx="1"/>
          </p:nvPr>
        </p:nvSpPr>
        <p:spPr>
          <a:xfrm>
            <a:off x="838200" y="365125"/>
            <a:ext cx="7734300" cy="5811838"/>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tr-TR"/>
          </a:p>
        </p:txBody>
      </p:sp>
      <p:sp>
        <p:nvSpPr>
          <p:cNvPr id="4" name="Date Placeholder 3">
            <a:extLst>
              <a:ext uri="{FF2B5EF4-FFF2-40B4-BE49-F238E27FC236}">
                <a16:creationId xmlns:a16="http://schemas.microsoft.com/office/drawing/2014/main" id="{F7309DFB-1097-4605-BF58-45E492778146}"/>
              </a:ext>
            </a:extLst>
          </p:cNvPr>
          <p:cNvSpPr>
            <a:spLocks noGrp="1"/>
          </p:cNvSpPr>
          <p:nvPr>
            <p:ph type="dt" sz="half" idx="10"/>
          </p:nvPr>
        </p:nvSpPr>
        <p:spPr/>
        <p:txBody>
          <a:bodyPr/>
          <a:lstStyle/>
          <a:p>
            <a:fld id="{BC7F93E9-AA01-4280-A951-6281071E7AAD}" type="datetimeFigureOut">
              <a:rPr lang="tr-TR" smtClean="0"/>
              <a:t>7.12.2021</a:t>
            </a:fld>
            <a:endParaRPr lang="tr-TR"/>
          </a:p>
        </p:txBody>
      </p:sp>
      <p:sp>
        <p:nvSpPr>
          <p:cNvPr id="5" name="Footer Placeholder 4">
            <a:extLst>
              <a:ext uri="{FF2B5EF4-FFF2-40B4-BE49-F238E27FC236}">
                <a16:creationId xmlns:a16="http://schemas.microsoft.com/office/drawing/2014/main" id="{DC6B5AB4-90D0-433E-98EF-4A6AC99C0C86}"/>
              </a:ext>
            </a:extLst>
          </p:cNvPr>
          <p:cNvSpPr>
            <a:spLocks noGrp="1"/>
          </p:cNvSpPr>
          <p:nvPr>
            <p:ph type="ftr" sz="quarter" idx="11"/>
          </p:nvPr>
        </p:nvSpPr>
        <p:spPr/>
        <p:txBody>
          <a:bodyPr/>
          <a:lstStyle/>
          <a:p>
            <a:endParaRPr lang="tr-TR"/>
          </a:p>
        </p:txBody>
      </p:sp>
      <p:sp>
        <p:nvSpPr>
          <p:cNvPr id="6" name="Slide Number Placeholder 5">
            <a:extLst>
              <a:ext uri="{FF2B5EF4-FFF2-40B4-BE49-F238E27FC236}">
                <a16:creationId xmlns:a16="http://schemas.microsoft.com/office/drawing/2014/main" id="{127078E5-B8C5-48AE-9A56-A14C48489EB6}"/>
              </a:ext>
            </a:extLst>
          </p:cNvPr>
          <p:cNvSpPr>
            <a:spLocks noGrp="1"/>
          </p:cNvSpPr>
          <p:nvPr>
            <p:ph type="sldNum" sz="quarter" idx="12"/>
          </p:nvPr>
        </p:nvSpPr>
        <p:spPr/>
        <p:txBody>
          <a:bodyPr/>
          <a:lstStyle/>
          <a:p>
            <a:fld id="{12073419-3808-4E8E-9713-0BC3E9C07741}" type="slidenum">
              <a:rPr lang="tr-TR" smtClean="0"/>
              <a:t>‹#›</a:t>
            </a:fld>
            <a:endParaRPr lang="tr-TR"/>
          </a:p>
        </p:txBody>
      </p:sp>
    </p:spTree>
    <p:extLst>
      <p:ext uri="{BB962C8B-B14F-4D97-AF65-F5344CB8AC3E}">
        <p14:creationId xmlns:p14="http://schemas.microsoft.com/office/powerpoint/2010/main" val="618480645"/>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0C7AEA1B-8B9B-4A98-BD68-012596EB6E46}"/>
              </a:ext>
            </a:extLst>
          </p:cNvPr>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a:t>Click to edit Master title style</a:t>
            </a:r>
            <a:endParaRPr lang="tr-TR"/>
          </a:p>
        </p:txBody>
      </p:sp>
      <p:sp>
        <p:nvSpPr>
          <p:cNvPr id="3" name="Text Placeholder 2">
            <a:extLst>
              <a:ext uri="{FF2B5EF4-FFF2-40B4-BE49-F238E27FC236}">
                <a16:creationId xmlns:a16="http://schemas.microsoft.com/office/drawing/2014/main" id="{E9A59777-31E6-43F7-A8C3-C1F023ABAA77}"/>
              </a:ext>
            </a:extLst>
          </p:cNvPr>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tr-TR"/>
          </a:p>
        </p:txBody>
      </p:sp>
      <p:sp>
        <p:nvSpPr>
          <p:cNvPr id="4" name="Date Placeholder 3">
            <a:extLst>
              <a:ext uri="{FF2B5EF4-FFF2-40B4-BE49-F238E27FC236}">
                <a16:creationId xmlns:a16="http://schemas.microsoft.com/office/drawing/2014/main" id="{924821E6-4804-4D57-9774-6FD8D265F48B}"/>
              </a:ext>
            </a:extLst>
          </p:cNvPr>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BC7F93E9-AA01-4280-A951-6281071E7AAD}" type="datetimeFigureOut">
              <a:rPr lang="tr-TR" smtClean="0"/>
              <a:t>7.12.2021</a:t>
            </a:fld>
            <a:endParaRPr lang="tr-TR"/>
          </a:p>
        </p:txBody>
      </p:sp>
      <p:sp>
        <p:nvSpPr>
          <p:cNvPr id="5" name="Footer Placeholder 4">
            <a:extLst>
              <a:ext uri="{FF2B5EF4-FFF2-40B4-BE49-F238E27FC236}">
                <a16:creationId xmlns:a16="http://schemas.microsoft.com/office/drawing/2014/main" id="{5792A4B7-3668-4706-9F96-81CF23A29618}"/>
              </a:ext>
            </a:extLst>
          </p:cNvPr>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tr-TR"/>
          </a:p>
        </p:txBody>
      </p:sp>
      <p:sp>
        <p:nvSpPr>
          <p:cNvPr id="6" name="Slide Number Placeholder 5">
            <a:extLst>
              <a:ext uri="{FF2B5EF4-FFF2-40B4-BE49-F238E27FC236}">
                <a16:creationId xmlns:a16="http://schemas.microsoft.com/office/drawing/2014/main" id="{48BD67AD-9E6D-49EC-B179-3F19BF04C8BA}"/>
              </a:ext>
            </a:extLst>
          </p:cNvPr>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12073419-3808-4E8E-9713-0BC3E9C07741}" type="slidenum">
              <a:rPr lang="tr-TR" smtClean="0"/>
              <a:t>‹#›</a:t>
            </a:fld>
            <a:endParaRPr lang="tr-TR"/>
          </a:p>
        </p:txBody>
      </p:sp>
    </p:spTree>
    <p:extLst>
      <p:ext uri="{BB962C8B-B14F-4D97-AF65-F5344CB8AC3E}">
        <p14:creationId xmlns:p14="http://schemas.microsoft.com/office/powerpoint/2010/main" val="2737590084"/>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tr-TR"/>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3" Type="http://schemas.openxmlformats.org/officeDocument/2006/relationships/diagramLayout" Target="../diagrams/layout1.xml"/><Relationship Id="rId2" Type="http://schemas.openxmlformats.org/officeDocument/2006/relationships/diagramData" Target="../diagrams/data1.xml"/><Relationship Id="rId1" Type="http://schemas.openxmlformats.org/officeDocument/2006/relationships/slideLayout" Target="../slideLayouts/slideLayout2.xml"/><Relationship Id="rId6" Type="http://schemas.microsoft.com/office/2007/relationships/diagramDrawing" Target="../diagrams/drawing1.xml"/><Relationship Id="rId5" Type="http://schemas.openxmlformats.org/officeDocument/2006/relationships/diagramColors" Target="../diagrams/colors1.xml"/><Relationship Id="rId4" Type="http://schemas.openxmlformats.org/officeDocument/2006/relationships/diagramQuickStyle" Target="../diagrams/quickStyle1.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984A245-224C-431B-81DA-60436F37723F}"/>
              </a:ext>
            </a:extLst>
          </p:cNvPr>
          <p:cNvSpPr>
            <a:spLocks noGrp="1"/>
          </p:cNvSpPr>
          <p:nvPr>
            <p:ph type="ctrTitle"/>
          </p:nvPr>
        </p:nvSpPr>
        <p:spPr>
          <a:xfrm>
            <a:off x="1524000" y="2117323"/>
            <a:ext cx="9144000" cy="1185169"/>
          </a:xfrm>
        </p:spPr>
        <p:txBody>
          <a:bodyPr>
            <a:normAutofit/>
          </a:bodyPr>
          <a:lstStyle/>
          <a:p>
            <a:r>
              <a:rPr lang="en-GB" sz="2800" dirty="0">
                <a:latin typeface="Abadi" panose="020B0604020104020204" pitchFamily="34" charset="0"/>
              </a:rPr>
              <a:t>Oldzhay Kaya</a:t>
            </a:r>
            <a:br>
              <a:rPr lang="en-GB" sz="2800" dirty="0">
                <a:latin typeface="Abadi" panose="020B0604020104020204" pitchFamily="34" charset="0"/>
              </a:rPr>
            </a:br>
            <a:r>
              <a:rPr lang="en-GB" sz="2800" dirty="0">
                <a:latin typeface="Abadi" panose="020B0604020104020204" pitchFamily="34" charset="0"/>
              </a:rPr>
              <a:t>2116089</a:t>
            </a:r>
            <a:endParaRPr lang="tr-TR" sz="2800" dirty="0">
              <a:latin typeface="Abadi" panose="020B0604020104020204" pitchFamily="34" charset="0"/>
            </a:endParaRPr>
          </a:p>
        </p:txBody>
      </p:sp>
      <p:sp>
        <p:nvSpPr>
          <p:cNvPr id="3" name="Subtitle 2">
            <a:extLst>
              <a:ext uri="{FF2B5EF4-FFF2-40B4-BE49-F238E27FC236}">
                <a16:creationId xmlns:a16="http://schemas.microsoft.com/office/drawing/2014/main" id="{0036732D-C8B9-4912-BEB2-810FA2AED246}"/>
              </a:ext>
            </a:extLst>
          </p:cNvPr>
          <p:cNvSpPr>
            <a:spLocks noGrp="1"/>
          </p:cNvSpPr>
          <p:nvPr>
            <p:ph type="subTitle" idx="1"/>
          </p:nvPr>
        </p:nvSpPr>
        <p:spPr>
          <a:xfrm>
            <a:off x="1524000" y="4740676"/>
            <a:ext cx="9144000" cy="754602"/>
          </a:xfrm>
        </p:spPr>
        <p:txBody>
          <a:bodyPr/>
          <a:lstStyle/>
          <a:p>
            <a:r>
              <a:rPr lang="en-GB" dirty="0"/>
              <a:t>Lecturer : Peter Allen</a:t>
            </a:r>
            <a:endParaRPr lang="tr-TR" dirty="0"/>
          </a:p>
        </p:txBody>
      </p:sp>
      <p:sp>
        <p:nvSpPr>
          <p:cNvPr id="4" name="TextBox 3">
            <a:extLst>
              <a:ext uri="{FF2B5EF4-FFF2-40B4-BE49-F238E27FC236}">
                <a16:creationId xmlns:a16="http://schemas.microsoft.com/office/drawing/2014/main" id="{96128839-ABC6-4292-9BC2-3093D8178D1C}"/>
              </a:ext>
            </a:extLst>
          </p:cNvPr>
          <p:cNvSpPr txBox="1"/>
          <p:nvPr/>
        </p:nvSpPr>
        <p:spPr>
          <a:xfrm>
            <a:off x="2836389" y="751900"/>
            <a:ext cx="6519221" cy="646331"/>
          </a:xfrm>
          <a:prstGeom prst="rect">
            <a:avLst/>
          </a:prstGeom>
          <a:noFill/>
        </p:spPr>
        <p:txBody>
          <a:bodyPr wrap="none" rtlCol="0">
            <a:spAutoFit/>
          </a:bodyPr>
          <a:lstStyle/>
          <a:p>
            <a:r>
              <a:rPr lang="en-GB" sz="3600" dirty="0"/>
              <a:t>Academic And Employability Skills</a:t>
            </a:r>
            <a:endParaRPr lang="tr-TR" sz="3600" dirty="0"/>
          </a:p>
        </p:txBody>
      </p:sp>
    </p:spTree>
    <p:extLst>
      <p:ext uri="{BB962C8B-B14F-4D97-AF65-F5344CB8AC3E}">
        <p14:creationId xmlns:p14="http://schemas.microsoft.com/office/powerpoint/2010/main" val="2675494083"/>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AA77EFB-A13E-4E09-86AB-53E39EB4249D}"/>
              </a:ext>
            </a:extLst>
          </p:cNvPr>
          <p:cNvSpPr>
            <a:spLocks noGrp="1"/>
          </p:cNvSpPr>
          <p:nvPr>
            <p:ph type="title"/>
          </p:nvPr>
        </p:nvSpPr>
        <p:spPr>
          <a:xfrm>
            <a:off x="838200" y="418391"/>
            <a:ext cx="10515600" cy="1325563"/>
          </a:xfrm>
        </p:spPr>
        <p:txBody>
          <a:bodyPr>
            <a:normAutofit/>
          </a:bodyPr>
          <a:lstStyle/>
          <a:p>
            <a:r>
              <a:rPr lang="en-GB" sz="3200" dirty="0">
                <a:latin typeface="+mn-lt"/>
              </a:rPr>
              <a:t>Contents</a:t>
            </a:r>
            <a:endParaRPr lang="tr-TR" sz="3200" dirty="0">
              <a:latin typeface="+mn-lt"/>
            </a:endParaRPr>
          </a:p>
        </p:txBody>
      </p:sp>
      <p:sp>
        <p:nvSpPr>
          <p:cNvPr id="3" name="Content Placeholder 2">
            <a:extLst>
              <a:ext uri="{FF2B5EF4-FFF2-40B4-BE49-F238E27FC236}">
                <a16:creationId xmlns:a16="http://schemas.microsoft.com/office/drawing/2014/main" id="{2A1FF6E6-4582-4D43-8BFA-95D65FCA7B49}"/>
              </a:ext>
            </a:extLst>
          </p:cNvPr>
          <p:cNvSpPr>
            <a:spLocks noGrp="1"/>
          </p:cNvSpPr>
          <p:nvPr>
            <p:ph idx="1"/>
          </p:nvPr>
        </p:nvSpPr>
        <p:spPr>
          <a:xfrm>
            <a:off x="838200" y="2020934"/>
            <a:ext cx="10515600" cy="4351338"/>
          </a:xfrm>
        </p:spPr>
        <p:txBody>
          <a:bodyPr/>
          <a:lstStyle/>
          <a:p>
            <a:pPr marL="0" indent="0">
              <a:buNone/>
            </a:pPr>
            <a:r>
              <a:rPr lang="en-GB" dirty="0">
                <a:latin typeface="+mj-lt"/>
              </a:rPr>
              <a:t>1. Intended Career.</a:t>
            </a:r>
            <a:br>
              <a:rPr lang="en-GB" dirty="0">
                <a:latin typeface="+mj-lt"/>
              </a:rPr>
            </a:br>
            <a:br>
              <a:rPr lang="en-GB" dirty="0">
                <a:latin typeface="+mj-lt"/>
              </a:rPr>
            </a:br>
            <a:r>
              <a:rPr lang="en-GB" dirty="0">
                <a:latin typeface="+mj-lt"/>
              </a:rPr>
              <a:t>2. Key Skills.</a:t>
            </a:r>
            <a:br>
              <a:rPr lang="en-GB" dirty="0">
                <a:latin typeface="+mj-lt"/>
              </a:rPr>
            </a:br>
            <a:br>
              <a:rPr lang="en-GB" dirty="0">
                <a:latin typeface="+mj-lt"/>
              </a:rPr>
            </a:br>
            <a:r>
              <a:rPr lang="en-GB" dirty="0">
                <a:latin typeface="+mj-lt"/>
              </a:rPr>
              <a:t>3. Swot Analysis</a:t>
            </a:r>
            <a:br>
              <a:rPr lang="en-GB" dirty="0">
                <a:latin typeface="+mj-lt"/>
              </a:rPr>
            </a:br>
            <a:br>
              <a:rPr lang="en-GB" dirty="0">
                <a:latin typeface="+mj-lt"/>
              </a:rPr>
            </a:br>
            <a:r>
              <a:rPr lang="en-GB" dirty="0">
                <a:latin typeface="+mj-lt"/>
              </a:rPr>
              <a:t>4. Skills Needed For Your Intended Career</a:t>
            </a:r>
            <a:br>
              <a:rPr lang="tr-TR" dirty="0">
                <a:latin typeface="+mj-lt"/>
              </a:rPr>
            </a:br>
            <a:br>
              <a:rPr lang="tr-TR" dirty="0">
                <a:latin typeface="+mj-lt"/>
              </a:rPr>
            </a:br>
            <a:r>
              <a:rPr lang="tr-TR" dirty="0">
                <a:latin typeface="+mj-lt"/>
              </a:rPr>
              <a:t>5. Summary</a:t>
            </a:r>
            <a:br>
              <a:rPr lang="en-GB" dirty="0">
                <a:latin typeface="+mj-lt"/>
              </a:rPr>
            </a:br>
            <a:br>
              <a:rPr lang="en-GB" dirty="0">
                <a:latin typeface="+mj-lt"/>
              </a:rPr>
            </a:br>
            <a:endParaRPr lang="tr-TR" dirty="0">
              <a:latin typeface="+mj-lt"/>
            </a:endParaRPr>
          </a:p>
        </p:txBody>
      </p:sp>
    </p:spTree>
    <p:extLst>
      <p:ext uri="{BB962C8B-B14F-4D97-AF65-F5344CB8AC3E}">
        <p14:creationId xmlns:p14="http://schemas.microsoft.com/office/powerpoint/2010/main" val="2109028650"/>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D54D3E1-9172-4946-A1B9-DF8F9C7AE42C}"/>
              </a:ext>
            </a:extLst>
          </p:cNvPr>
          <p:cNvSpPr>
            <a:spLocks noGrp="1"/>
          </p:cNvSpPr>
          <p:nvPr>
            <p:ph type="title"/>
          </p:nvPr>
        </p:nvSpPr>
        <p:spPr/>
        <p:txBody>
          <a:bodyPr>
            <a:normAutofit/>
          </a:bodyPr>
          <a:lstStyle/>
          <a:p>
            <a:r>
              <a:rPr lang="en-GB" sz="3600" dirty="0">
                <a:latin typeface="+mn-lt"/>
              </a:rPr>
              <a:t>Intended Career</a:t>
            </a:r>
            <a:endParaRPr lang="tr-TR" sz="3600" dirty="0">
              <a:latin typeface="+mn-lt"/>
            </a:endParaRPr>
          </a:p>
        </p:txBody>
      </p:sp>
      <p:sp>
        <p:nvSpPr>
          <p:cNvPr id="3" name="Content Placeholder 2">
            <a:extLst>
              <a:ext uri="{FF2B5EF4-FFF2-40B4-BE49-F238E27FC236}">
                <a16:creationId xmlns:a16="http://schemas.microsoft.com/office/drawing/2014/main" id="{341DDF5A-8C09-4D3A-A133-EAC1CF1B71B2}"/>
              </a:ext>
            </a:extLst>
          </p:cNvPr>
          <p:cNvSpPr>
            <a:spLocks noGrp="1"/>
          </p:cNvSpPr>
          <p:nvPr>
            <p:ph idx="1"/>
          </p:nvPr>
        </p:nvSpPr>
        <p:spPr/>
        <p:txBody>
          <a:bodyPr>
            <a:normAutofit/>
          </a:bodyPr>
          <a:lstStyle/>
          <a:p>
            <a:pPr marL="0" indent="0">
              <a:buNone/>
            </a:pPr>
            <a:r>
              <a:rPr lang="en-GB" dirty="0">
                <a:latin typeface="+mj-lt"/>
              </a:rPr>
              <a:t>Everyone wants to be the boss, but not everyone is suitable for the job.</a:t>
            </a:r>
            <a:r>
              <a:rPr lang="tr-TR" dirty="0">
                <a:latin typeface="+mj-lt"/>
              </a:rPr>
              <a:t> The career </a:t>
            </a:r>
            <a:r>
              <a:rPr lang="en-GB" dirty="0">
                <a:latin typeface="+mj-lt"/>
              </a:rPr>
              <a:t>I </a:t>
            </a:r>
            <a:r>
              <a:rPr lang="tr-TR" dirty="0">
                <a:latin typeface="+mj-lt"/>
              </a:rPr>
              <a:t>want is exactly </a:t>
            </a:r>
            <a:r>
              <a:rPr lang="en-GB" dirty="0">
                <a:latin typeface="+mj-lt"/>
              </a:rPr>
              <a:t>I</a:t>
            </a:r>
            <a:r>
              <a:rPr lang="tr-TR" dirty="0">
                <a:latin typeface="+mj-lt"/>
              </a:rPr>
              <a:t> want to be my own </a:t>
            </a:r>
            <a:r>
              <a:rPr lang="en-GB" dirty="0">
                <a:latin typeface="+mj-lt"/>
              </a:rPr>
              <a:t>boss. </a:t>
            </a:r>
            <a:r>
              <a:rPr lang="tr-TR" dirty="0">
                <a:latin typeface="+mj-lt"/>
              </a:rPr>
              <a:t>I wanna open an auto showroom. Yes i like cars but actually not just cars also motorcycles. At the same time, I am thinking of opening a separate shop and doing vehicle</a:t>
            </a:r>
            <a:r>
              <a:rPr lang="en-GB" dirty="0">
                <a:latin typeface="+mj-lt"/>
              </a:rPr>
              <a:t> modification works, not just car dealership.</a:t>
            </a:r>
            <a:br>
              <a:rPr lang="en-GB" dirty="0">
                <a:latin typeface="+mj-lt"/>
              </a:rPr>
            </a:br>
            <a:r>
              <a:rPr lang="tr-TR" dirty="0">
                <a:latin typeface="+mj-lt"/>
              </a:rPr>
              <a:t>In addition, </a:t>
            </a:r>
            <a:r>
              <a:rPr lang="en-GB" dirty="0">
                <a:latin typeface="+mj-lt"/>
              </a:rPr>
              <a:t>I aim to sponsor a racing company from my studies and I think that in this way, I will carry my own company and my name further. This is the career I am aiming for.</a:t>
            </a:r>
            <a:br>
              <a:rPr lang="tr-TR" dirty="0">
                <a:latin typeface="+mj-lt"/>
              </a:rPr>
            </a:br>
            <a:endParaRPr lang="tr-TR" dirty="0">
              <a:latin typeface="+mj-lt"/>
            </a:endParaRPr>
          </a:p>
        </p:txBody>
      </p:sp>
    </p:spTree>
    <p:extLst>
      <p:ext uri="{BB962C8B-B14F-4D97-AF65-F5344CB8AC3E}">
        <p14:creationId xmlns:p14="http://schemas.microsoft.com/office/powerpoint/2010/main" val="1562625208"/>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335AB19-014F-4840-BF28-4DB1DC4B86B7}"/>
              </a:ext>
            </a:extLst>
          </p:cNvPr>
          <p:cNvSpPr>
            <a:spLocks noGrp="1"/>
          </p:cNvSpPr>
          <p:nvPr>
            <p:ph type="title"/>
          </p:nvPr>
        </p:nvSpPr>
        <p:spPr>
          <a:xfrm>
            <a:off x="838200" y="159027"/>
            <a:ext cx="10515600" cy="1285460"/>
          </a:xfrm>
        </p:spPr>
        <p:txBody>
          <a:bodyPr>
            <a:normAutofit/>
          </a:bodyPr>
          <a:lstStyle/>
          <a:p>
            <a:r>
              <a:rPr lang="en-GB" sz="3600" dirty="0">
                <a:latin typeface="+mn-lt"/>
              </a:rPr>
              <a:t>Key Skills</a:t>
            </a:r>
            <a:endParaRPr lang="tr-TR" sz="3600" dirty="0">
              <a:latin typeface="+mn-lt"/>
            </a:endParaRPr>
          </a:p>
        </p:txBody>
      </p:sp>
      <p:sp>
        <p:nvSpPr>
          <p:cNvPr id="3" name="Content Placeholder 2">
            <a:extLst>
              <a:ext uri="{FF2B5EF4-FFF2-40B4-BE49-F238E27FC236}">
                <a16:creationId xmlns:a16="http://schemas.microsoft.com/office/drawing/2014/main" id="{494E263C-0F2B-4324-AA16-C25D082CFCBC}"/>
              </a:ext>
            </a:extLst>
          </p:cNvPr>
          <p:cNvSpPr>
            <a:spLocks noGrp="1"/>
          </p:cNvSpPr>
          <p:nvPr>
            <p:ph idx="1"/>
          </p:nvPr>
        </p:nvSpPr>
        <p:spPr>
          <a:xfrm>
            <a:off x="838200" y="1825625"/>
            <a:ext cx="10515600" cy="4873348"/>
          </a:xfrm>
        </p:spPr>
        <p:txBody>
          <a:bodyPr/>
          <a:lstStyle/>
          <a:p>
            <a:r>
              <a:rPr lang="en-GB" dirty="0">
                <a:latin typeface="+mj-lt"/>
              </a:rPr>
              <a:t>Employability skills.                                   Leadership. </a:t>
            </a:r>
            <a:br>
              <a:rPr lang="en-GB" dirty="0">
                <a:latin typeface="+mj-lt"/>
              </a:rPr>
            </a:br>
            <a:br>
              <a:rPr lang="en-GB" dirty="0">
                <a:latin typeface="+mj-lt"/>
              </a:rPr>
            </a:br>
            <a:r>
              <a:rPr lang="en-GB" dirty="0">
                <a:latin typeface="+mj-lt"/>
              </a:rPr>
              <a:t>Communication.                                        Computer Skills.</a:t>
            </a:r>
            <a:br>
              <a:rPr lang="en-GB" dirty="0">
                <a:latin typeface="+mj-lt"/>
              </a:rPr>
            </a:br>
            <a:br>
              <a:rPr lang="en-GB" dirty="0">
                <a:latin typeface="+mj-lt"/>
              </a:rPr>
            </a:br>
            <a:r>
              <a:rPr lang="en-GB" dirty="0">
                <a:latin typeface="+mj-lt"/>
              </a:rPr>
              <a:t>Teamwork.                                                  Reliability.</a:t>
            </a:r>
            <a:br>
              <a:rPr lang="en-GB" dirty="0">
                <a:latin typeface="+mj-lt"/>
              </a:rPr>
            </a:br>
            <a:br>
              <a:rPr lang="en-GB" dirty="0">
                <a:latin typeface="+mj-lt"/>
              </a:rPr>
            </a:br>
            <a:r>
              <a:rPr lang="en-GB" dirty="0">
                <a:latin typeface="+mj-lt"/>
              </a:rPr>
              <a:t>Initiative.                                                     Creativity.        </a:t>
            </a:r>
            <a:br>
              <a:rPr lang="en-GB" dirty="0">
                <a:latin typeface="+mj-lt"/>
              </a:rPr>
            </a:br>
            <a:br>
              <a:rPr lang="en-GB" dirty="0">
                <a:latin typeface="+mj-lt"/>
              </a:rPr>
            </a:br>
            <a:r>
              <a:rPr lang="en-GB" dirty="0">
                <a:latin typeface="+mj-lt"/>
              </a:rPr>
              <a:t>Problem Solving.                                        </a:t>
            </a:r>
            <a:r>
              <a:rPr lang="tr-TR" dirty="0">
                <a:latin typeface="+mj-lt"/>
              </a:rPr>
              <a:t>Research Skills.</a:t>
            </a:r>
            <a:r>
              <a:rPr lang="en-GB" dirty="0">
                <a:latin typeface="+mj-lt"/>
              </a:rPr>
              <a:t>  </a:t>
            </a:r>
            <a:br>
              <a:rPr lang="en-GB" dirty="0">
                <a:latin typeface="+mj-lt"/>
              </a:rPr>
            </a:br>
            <a:br>
              <a:rPr lang="en-GB" dirty="0">
                <a:latin typeface="+mj-lt"/>
              </a:rPr>
            </a:br>
            <a:r>
              <a:rPr lang="en-GB" dirty="0">
                <a:latin typeface="+mj-lt"/>
              </a:rPr>
              <a:t>Organisation.</a:t>
            </a:r>
            <a:endParaRPr lang="tr-TR" dirty="0">
              <a:latin typeface="+mj-lt"/>
            </a:endParaRPr>
          </a:p>
        </p:txBody>
      </p:sp>
    </p:spTree>
    <p:extLst>
      <p:ext uri="{BB962C8B-B14F-4D97-AF65-F5344CB8AC3E}">
        <p14:creationId xmlns:p14="http://schemas.microsoft.com/office/powerpoint/2010/main" val="2547369585"/>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51F981E-CB91-4125-8999-9DB4BA04B1AD}"/>
              </a:ext>
            </a:extLst>
          </p:cNvPr>
          <p:cNvSpPr>
            <a:spLocks noGrp="1"/>
          </p:cNvSpPr>
          <p:nvPr>
            <p:ph type="title"/>
          </p:nvPr>
        </p:nvSpPr>
        <p:spPr>
          <a:xfrm>
            <a:off x="838200" y="384314"/>
            <a:ext cx="10515600" cy="609600"/>
          </a:xfrm>
        </p:spPr>
        <p:txBody>
          <a:bodyPr>
            <a:normAutofit/>
          </a:bodyPr>
          <a:lstStyle/>
          <a:p>
            <a:r>
              <a:rPr lang="en-GB" sz="3600" dirty="0">
                <a:latin typeface="+mn-lt"/>
              </a:rPr>
              <a:t>Swot Analysis</a:t>
            </a:r>
            <a:endParaRPr lang="tr-TR" sz="3600" dirty="0">
              <a:latin typeface="+mn-lt"/>
            </a:endParaRPr>
          </a:p>
        </p:txBody>
      </p:sp>
      <p:sp>
        <p:nvSpPr>
          <p:cNvPr id="4" name="Rectangle 3">
            <a:extLst>
              <a:ext uri="{FF2B5EF4-FFF2-40B4-BE49-F238E27FC236}">
                <a16:creationId xmlns:a16="http://schemas.microsoft.com/office/drawing/2014/main" id="{15A701A8-5054-4B96-A2FE-6D8FC1D43438}"/>
              </a:ext>
            </a:extLst>
          </p:cNvPr>
          <p:cNvSpPr/>
          <p:nvPr/>
        </p:nvSpPr>
        <p:spPr>
          <a:xfrm>
            <a:off x="847078" y="1807867"/>
            <a:ext cx="2988076" cy="1831977"/>
          </a:xfrm>
          <a:prstGeom prst="rect">
            <a:avLst/>
          </a:prstGeom>
          <a:noFill/>
          <a:ln>
            <a:noFill/>
          </a:ln>
        </p:spPr>
        <p:style>
          <a:lnRef idx="0">
            <a:scrgbClr r="0" g="0" b="0"/>
          </a:lnRef>
          <a:fillRef idx="0">
            <a:scrgbClr r="0" g="0" b="0"/>
          </a:fillRef>
          <a:effectRef idx="0">
            <a:scrgbClr r="0" g="0" b="0"/>
          </a:effectRef>
          <a:fontRef idx="minor">
            <a:schemeClr val="dk1"/>
          </a:fontRef>
        </p:style>
        <p:txBody>
          <a:bodyPr rtlCol="0" anchor="ctr"/>
          <a:lstStyle/>
          <a:p>
            <a:pPr algn="ctr"/>
            <a:endParaRPr lang="tr-TR"/>
          </a:p>
        </p:txBody>
      </p:sp>
      <p:sp>
        <p:nvSpPr>
          <p:cNvPr id="7" name="Rectangle 6">
            <a:extLst>
              <a:ext uri="{FF2B5EF4-FFF2-40B4-BE49-F238E27FC236}">
                <a16:creationId xmlns:a16="http://schemas.microsoft.com/office/drawing/2014/main" id="{5BE8A45C-2E15-437F-8F8D-9DB52AA5253F}"/>
              </a:ext>
            </a:extLst>
          </p:cNvPr>
          <p:cNvSpPr/>
          <p:nvPr/>
        </p:nvSpPr>
        <p:spPr>
          <a:xfrm>
            <a:off x="838200" y="1961965"/>
            <a:ext cx="2996954" cy="2334827"/>
          </a:xfrm>
          <a:prstGeom prst="rect">
            <a:avLst/>
          </a:prstGeom>
          <a:noFill/>
          <a:ln>
            <a:noFill/>
          </a:ln>
        </p:spPr>
        <p:style>
          <a:lnRef idx="0">
            <a:scrgbClr r="0" g="0" b="0"/>
          </a:lnRef>
          <a:fillRef idx="0">
            <a:scrgbClr r="0" g="0" b="0"/>
          </a:fillRef>
          <a:effectRef idx="0">
            <a:scrgbClr r="0" g="0" b="0"/>
          </a:effectRef>
          <a:fontRef idx="minor">
            <a:schemeClr val="dk1"/>
          </a:fontRef>
        </p:style>
        <p:txBody>
          <a:bodyPr rtlCol="0" anchor="ctr"/>
          <a:lstStyle/>
          <a:p>
            <a:pPr algn="ctr"/>
            <a:endParaRPr lang="tr-TR"/>
          </a:p>
        </p:txBody>
      </p:sp>
      <p:sp>
        <p:nvSpPr>
          <p:cNvPr id="12" name="Rectangle: Rounded Corners 11">
            <a:extLst>
              <a:ext uri="{FF2B5EF4-FFF2-40B4-BE49-F238E27FC236}">
                <a16:creationId xmlns:a16="http://schemas.microsoft.com/office/drawing/2014/main" id="{BFD9C137-BFAD-4205-8AC3-8F30F71A5DBA}"/>
              </a:ext>
            </a:extLst>
          </p:cNvPr>
          <p:cNvSpPr/>
          <p:nvPr/>
        </p:nvSpPr>
        <p:spPr>
          <a:xfrm>
            <a:off x="1313895" y="2166151"/>
            <a:ext cx="3409025" cy="1997476"/>
          </a:xfrm>
          <a:prstGeom prst="roundRect">
            <a:avLst/>
          </a:prstGeom>
          <a:noFill/>
          <a:ln>
            <a:noFill/>
          </a:ln>
        </p:spPr>
        <p:style>
          <a:lnRef idx="0">
            <a:scrgbClr r="0" g="0" b="0"/>
          </a:lnRef>
          <a:fillRef idx="0">
            <a:scrgbClr r="0" g="0" b="0"/>
          </a:fillRef>
          <a:effectRef idx="0">
            <a:scrgbClr r="0" g="0" b="0"/>
          </a:effectRef>
          <a:fontRef idx="minor">
            <a:schemeClr val="dk1"/>
          </a:fontRef>
        </p:style>
        <p:txBody>
          <a:bodyPr rtlCol="0" anchor="ctr"/>
          <a:lstStyle/>
          <a:p>
            <a:pPr algn="ctr"/>
            <a:endParaRPr lang="tr-TR"/>
          </a:p>
        </p:txBody>
      </p:sp>
      <p:sp>
        <p:nvSpPr>
          <p:cNvPr id="14" name="Rectangle: Rounded Corners 13">
            <a:extLst>
              <a:ext uri="{FF2B5EF4-FFF2-40B4-BE49-F238E27FC236}">
                <a16:creationId xmlns:a16="http://schemas.microsoft.com/office/drawing/2014/main" id="{380DB131-3ADB-4E2D-A7E2-51420C394FEE}"/>
              </a:ext>
            </a:extLst>
          </p:cNvPr>
          <p:cNvSpPr/>
          <p:nvPr/>
        </p:nvSpPr>
        <p:spPr>
          <a:xfrm>
            <a:off x="6096000" y="3639844"/>
            <a:ext cx="3409025" cy="1997476"/>
          </a:xfrm>
          <a:prstGeom prst="roundRect">
            <a:avLst/>
          </a:prstGeom>
          <a:noFill/>
          <a:ln>
            <a:noFill/>
          </a:ln>
        </p:spPr>
        <p:style>
          <a:lnRef idx="0">
            <a:scrgbClr r="0" g="0" b="0"/>
          </a:lnRef>
          <a:fillRef idx="0">
            <a:scrgbClr r="0" g="0" b="0"/>
          </a:fillRef>
          <a:effectRef idx="0">
            <a:scrgbClr r="0" g="0" b="0"/>
          </a:effectRef>
          <a:fontRef idx="minor">
            <a:schemeClr val="dk1"/>
          </a:fontRef>
        </p:style>
        <p:txBody>
          <a:bodyPr rtlCol="0" anchor="ctr"/>
          <a:lstStyle/>
          <a:p>
            <a:pPr algn="ctr"/>
            <a:endParaRPr lang="tr-TR"/>
          </a:p>
        </p:txBody>
      </p:sp>
      <p:sp>
        <p:nvSpPr>
          <p:cNvPr id="15" name="Rectangle: Rounded Corners 14">
            <a:extLst>
              <a:ext uri="{FF2B5EF4-FFF2-40B4-BE49-F238E27FC236}">
                <a16:creationId xmlns:a16="http://schemas.microsoft.com/office/drawing/2014/main" id="{E0372693-7866-438C-ACE0-8B865678B3F3}"/>
              </a:ext>
            </a:extLst>
          </p:cNvPr>
          <p:cNvSpPr/>
          <p:nvPr/>
        </p:nvSpPr>
        <p:spPr>
          <a:xfrm>
            <a:off x="1618695" y="2470951"/>
            <a:ext cx="3409025" cy="1997476"/>
          </a:xfrm>
          <a:prstGeom prst="roundRect">
            <a:avLst/>
          </a:prstGeom>
          <a:noFill/>
          <a:ln>
            <a:noFill/>
          </a:ln>
        </p:spPr>
        <p:style>
          <a:lnRef idx="0">
            <a:scrgbClr r="0" g="0" b="0"/>
          </a:lnRef>
          <a:fillRef idx="0">
            <a:scrgbClr r="0" g="0" b="0"/>
          </a:fillRef>
          <a:effectRef idx="0">
            <a:scrgbClr r="0" g="0" b="0"/>
          </a:effectRef>
          <a:fontRef idx="minor">
            <a:schemeClr val="dk1"/>
          </a:fontRef>
        </p:style>
        <p:txBody>
          <a:bodyPr rtlCol="0" anchor="ctr"/>
          <a:lstStyle/>
          <a:p>
            <a:pPr algn="ctr"/>
            <a:endParaRPr lang="tr-TR"/>
          </a:p>
        </p:txBody>
      </p:sp>
      <p:graphicFrame>
        <p:nvGraphicFramePr>
          <p:cNvPr id="19" name="Diagram 18">
            <a:extLst>
              <a:ext uri="{FF2B5EF4-FFF2-40B4-BE49-F238E27FC236}">
                <a16:creationId xmlns:a16="http://schemas.microsoft.com/office/drawing/2014/main" id="{A55C69DE-8F88-412F-8CDA-255F29B13F4C}"/>
              </a:ext>
            </a:extLst>
          </p:cNvPr>
          <p:cNvGraphicFramePr/>
          <p:nvPr>
            <p:extLst>
              <p:ext uri="{D42A27DB-BD31-4B8C-83A1-F6EECF244321}">
                <p14:modId xmlns:p14="http://schemas.microsoft.com/office/powerpoint/2010/main" val="1909199908"/>
              </p:ext>
            </p:extLst>
          </p:nvPr>
        </p:nvGraphicFramePr>
        <p:xfrm>
          <a:off x="838199" y="1109708"/>
          <a:ext cx="10506723" cy="5748291"/>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
        <p:nvSpPr>
          <p:cNvPr id="22" name="TextBox 21">
            <a:extLst>
              <a:ext uri="{FF2B5EF4-FFF2-40B4-BE49-F238E27FC236}">
                <a16:creationId xmlns:a16="http://schemas.microsoft.com/office/drawing/2014/main" id="{B98F3BBF-E8A6-424E-9910-5132F76A4325}"/>
              </a:ext>
            </a:extLst>
          </p:cNvPr>
          <p:cNvSpPr txBox="1"/>
          <p:nvPr/>
        </p:nvSpPr>
        <p:spPr>
          <a:xfrm>
            <a:off x="847077" y="1677414"/>
            <a:ext cx="2843364" cy="2092881"/>
          </a:xfrm>
          <a:prstGeom prst="rect">
            <a:avLst/>
          </a:prstGeom>
          <a:noFill/>
        </p:spPr>
        <p:txBody>
          <a:bodyPr wrap="square" rtlCol="0">
            <a:spAutoFit/>
          </a:bodyPr>
          <a:lstStyle/>
          <a:p>
            <a:r>
              <a:rPr lang="tr-TR" sz="2600" dirty="0">
                <a:latin typeface="+mj-lt"/>
              </a:rPr>
              <a:t>-Confidience</a:t>
            </a:r>
            <a:br>
              <a:rPr lang="tr-TR" sz="2600" dirty="0">
                <a:latin typeface="+mj-lt"/>
              </a:rPr>
            </a:br>
            <a:r>
              <a:rPr lang="tr-TR" sz="2600" dirty="0">
                <a:latin typeface="+mj-lt"/>
              </a:rPr>
              <a:t>-Communication</a:t>
            </a:r>
            <a:br>
              <a:rPr lang="tr-TR" sz="2600" dirty="0">
                <a:latin typeface="+mj-lt"/>
              </a:rPr>
            </a:br>
            <a:r>
              <a:rPr lang="tr-TR" sz="2600" dirty="0">
                <a:latin typeface="+mj-lt"/>
              </a:rPr>
              <a:t>-Leadership management</a:t>
            </a:r>
            <a:br>
              <a:rPr lang="tr-TR" sz="2600" dirty="0">
                <a:latin typeface="+mj-lt"/>
              </a:rPr>
            </a:br>
            <a:r>
              <a:rPr lang="tr-TR" sz="2600" dirty="0">
                <a:latin typeface="+mj-lt"/>
              </a:rPr>
              <a:t>-Responsibilty</a:t>
            </a:r>
          </a:p>
        </p:txBody>
      </p:sp>
      <p:sp>
        <p:nvSpPr>
          <p:cNvPr id="23" name="TextBox 22">
            <a:extLst>
              <a:ext uri="{FF2B5EF4-FFF2-40B4-BE49-F238E27FC236}">
                <a16:creationId xmlns:a16="http://schemas.microsoft.com/office/drawing/2014/main" id="{8B25F994-1CE3-4D2E-99B6-48E9DA6C8893}"/>
              </a:ext>
            </a:extLst>
          </p:cNvPr>
          <p:cNvSpPr txBox="1"/>
          <p:nvPr/>
        </p:nvSpPr>
        <p:spPr>
          <a:xfrm>
            <a:off x="8746436" y="1677414"/>
            <a:ext cx="2585235" cy="1292662"/>
          </a:xfrm>
          <a:prstGeom prst="rect">
            <a:avLst/>
          </a:prstGeom>
          <a:noFill/>
        </p:spPr>
        <p:txBody>
          <a:bodyPr wrap="square" rtlCol="0">
            <a:spAutoFit/>
          </a:bodyPr>
          <a:lstStyle/>
          <a:p>
            <a:r>
              <a:rPr lang="tr-TR" sz="2600" dirty="0">
                <a:latin typeface="+mj-lt"/>
              </a:rPr>
              <a:t>-Stress</a:t>
            </a:r>
            <a:br>
              <a:rPr lang="tr-TR" sz="2600" dirty="0">
                <a:latin typeface="+mj-lt"/>
              </a:rPr>
            </a:br>
            <a:r>
              <a:rPr lang="tr-TR" sz="2600" dirty="0">
                <a:latin typeface="+mj-lt"/>
              </a:rPr>
              <a:t>-Impatience</a:t>
            </a:r>
            <a:br>
              <a:rPr lang="tr-TR" sz="2600" dirty="0">
                <a:latin typeface="+mj-lt"/>
              </a:rPr>
            </a:br>
            <a:r>
              <a:rPr lang="tr-TR" sz="2600" dirty="0">
                <a:latin typeface="+mj-lt"/>
              </a:rPr>
              <a:t>-Timing</a:t>
            </a:r>
          </a:p>
        </p:txBody>
      </p:sp>
      <p:sp>
        <p:nvSpPr>
          <p:cNvPr id="24" name="TextBox 23">
            <a:extLst>
              <a:ext uri="{FF2B5EF4-FFF2-40B4-BE49-F238E27FC236}">
                <a16:creationId xmlns:a16="http://schemas.microsoft.com/office/drawing/2014/main" id="{8673E461-CDC2-400C-9BA2-8752C3857E33}"/>
              </a:ext>
            </a:extLst>
          </p:cNvPr>
          <p:cNvSpPr txBox="1"/>
          <p:nvPr/>
        </p:nvSpPr>
        <p:spPr>
          <a:xfrm>
            <a:off x="824950" y="4204513"/>
            <a:ext cx="2598488" cy="1692771"/>
          </a:xfrm>
          <a:prstGeom prst="rect">
            <a:avLst/>
          </a:prstGeom>
          <a:noFill/>
        </p:spPr>
        <p:txBody>
          <a:bodyPr wrap="square" rtlCol="0">
            <a:spAutoFit/>
          </a:bodyPr>
          <a:lstStyle/>
          <a:p>
            <a:r>
              <a:rPr lang="tr-TR" sz="2600" dirty="0">
                <a:latin typeface="+mj-lt"/>
              </a:rPr>
              <a:t>-Citizen of the european union</a:t>
            </a:r>
            <a:br>
              <a:rPr lang="tr-TR" sz="2600" dirty="0">
                <a:latin typeface="+mj-lt"/>
              </a:rPr>
            </a:br>
            <a:r>
              <a:rPr lang="tr-TR" sz="2600" dirty="0">
                <a:latin typeface="+mj-lt"/>
              </a:rPr>
              <a:t>-European driver license</a:t>
            </a:r>
          </a:p>
        </p:txBody>
      </p:sp>
      <p:sp>
        <p:nvSpPr>
          <p:cNvPr id="25" name="TextBox 24">
            <a:extLst>
              <a:ext uri="{FF2B5EF4-FFF2-40B4-BE49-F238E27FC236}">
                <a16:creationId xmlns:a16="http://schemas.microsoft.com/office/drawing/2014/main" id="{D369C11A-1D4B-4DD4-9FED-AC71368329AB}"/>
              </a:ext>
            </a:extLst>
          </p:cNvPr>
          <p:cNvSpPr txBox="1"/>
          <p:nvPr/>
        </p:nvSpPr>
        <p:spPr>
          <a:xfrm>
            <a:off x="8746437" y="3980696"/>
            <a:ext cx="2585235" cy="2492990"/>
          </a:xfrm>
          <a:prstGeom prst="rect">
            <a:avLst/>
          </a:prstGeom>
          <a:noFill/>
        </p:spPr>
        <p:txBody>
          <a:bodyPr wrap="square" rtlCol="0">
            <a:spAutoFit/>
          </a:bodyPr>
          <a:lstStyle/>
          <a:p>
            <a:r>
              <a:rPr lang="tr-TR" sz="2600" dirty="0">
                <a:latin typeface="+mj-lt"/>
              </a:rPr>
              <a:t>-Failure</a:t>
            </a:r>
            <a:br>
              <a:rPr lang="tr-TR" sz="2600" dirty="0">
                <a:latin typeface="+mj-lt"/>
              </a:rPr>
            </a:br>
            <a:r>
              <a:rPr lang="en-GB" sz="2600" dirty="0">
                <a:latin typeface="+mj-lt"/>
              </a:rPr>
              <a:t>-Economy</a:t>
            </a:r>
            <a:br>
              <a:rPr lang="en-GB" sz="2600" dirty="0">
                <a:latin typeface="+mj-lt"/>
              </a:rPr>
            </a:br>
            <a:r>
              <a:rPr lang="en-GB" sz="2600" dirty="0">
                <a:latin typeface="+mj-lt"/>
              </a:rPr>
              <a:t>-</a:t>
            </a:r>
            <a:r>
              <a:rPr lang="tr-TR" sz="2600" dirty="0">
                <a:latin typeface="+mj-lt"/>
              </a:rPr>
              <a:t>Diseases</a:t>
            </a:r>
            <a:br>
              <a:rPr lang="tr-TR" sz="2600" dirty="0">
                <a:latin typeface="+mj-lt"/>
              </a:rPr>
            </a:br>
            <a:r>
              <a:rPr lang="tr-TR" sz="2600" dirty="0">
                <a:latin typeface="+mj-lt"/>
              </a:rPr>
              <a:t>-Coast of technology investment</a:t>
            </a:r>
          </a:p>
        </p:txBody>
      </p:sp>
    </p:spTree>
    <p:extLst>
      <p:ext uri="{BB962C8B-B14F-4D97-AF65-F5344CB8AC3E}">
        <p14:creationId xmlns:p14="http://schemas.microsoft.com/office/powerpoint/2010/main" val="785866832"/>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6775C7F-D1A0-479D-9029-04FDE27A9198}"/>
              </a:ext>
            </a:extLst>
          </p:cNvPr>
          <p:cNvSpPr>
            <a:spLocks noGrp="1"/>
          </p:cNvSpPr>
          <p:nvPr>
            <p:ph type="title"/>
          </p:nvPr>
        </p:nvSpPr>
        <p:spPr/>
        <p:txBody>
          <a:bodyPr>
            <a:normAutofit/>
          </a:bodyPr>
          <a:lstStyle/>
          <a:p>
            <a:r>
              <a:rPr lang="en-GB" sz="3600" dirty="0">
                <a:latin typeface="+mn-lt"/>
              </a:rPr>
              <a:t>Skills Needed For Your Intended Career</a:t>
            </a:r>
            <a:endParaRPr lang="tr-TR" sz="3600" dirty="0">
              <a:latin typeface="+mn-lt"/>
            </a:endParaRPr>
          </a:p>
        </p:txBody>
      </p:sp>
      <p:sp>
        <p:nvSpPr>
          <p:cNvPr id="3" name="Content Placeholder 2">
            <a:extLst>
              <a:ext uri="{FF2B5EF4-FFF2-40B4-BE49-F238E27FC236}">
                <a16:creationId xmlns:a16="http://schemas.microsoft.com/office/drawing/2014/main" id="{2ADEA79E-44A6-41F4-949F-B0BC52032642}"/>
              </a:ext>
            </a:extLst>
          </p:cNvPr>
          <p:cNvSpPr>
            <a:spLocks noGrp="1"/>
          </p:cNvSpPr>
          <p:nvPr>
            <p:ph idx="1"/>
          </p:nvPr>
        </p:nvSpPr>
        <p:spPr>
          <a:xfrm>
            <a:off x="828261" y="1690688"/>
            <a:ext cx="10515600" cy="4351338"/>
          </a:xfrm>
        </p:spPr>
        <p:txBody>
          <a:bodyPr>
            <a:normAutofit/>
          </a:bodyPr>
          <a:lstStyle/>
          <a:p>
            <a:pPr marL="0" indent="0">
              <a:buNone/>
            </a:pPr>
            <a:r>
              <a:rPr lang="en-GB" dirty="0">
                <a:latin typeface="+mj-lt"/>
              </a:rPr>
              <a:t>S</a:t>
            </a:r>
            <a:r>
              <a:rPr lang="tr-TR" dirty="0">
                <a:latin typeface="+mj-lt"/>
              </a:rPr>
              <a:t>kill</a:t>
            </a:r>
            <a:r>
              <a:rPr lang="en-GB" dirty="0">
                <a:latin typeface="+mj-lt"/>
              </a:rPr>
              <a:t>s are</a:t>
            </a:r>
            <a:r>
              <a:rPr lang="tr-TR" dirty="0">
                <a:latin typeface="+mj-lt"/>
              </a:rPr>
              <a:t> required for the career I am aiming for is primarily communication, because it is important to communicate, agree with people and also problem solving. Knowing how to manage people and choosing who is suitable for which job is one of the basic rules. </a:t>
            </a:r>
            <a:r>
              <a:rPr lang="en-GB" dirty="0">
                <a:latin typeface="+mj-lt"/>
              </a:rPr>
              <a:t>We need almost every skills, we should use our time well and organize our organization well. Because if we do not do these things, we cannot please people. You should know how to use a computer because we need computer skills like Microsoft PowerPoint, Excel, Word.</a:t>
            </a:r>
            <a:br>
              <a:rPr lang="tr-TR" dirty="0">
                <a:latin typeface="+mj-lt"/>
              </a:rPr>
            </a:br>
            <a:endParaRPr lang="tr-TR" dirty="0">
              <a:latin typeface="+mj-lt"/>
            </a:endParaRPr>
          </a:p>
        </p:txBody>
      </p:sp>
    </p:spTree>
    <p:extLst>
      <p:ext uri="{BB962C8B-B14F-4D97-AF65-F5344CB8AC3E}">
        <p14:creationId xmlns:p14="http://schemas.microsoft.com/office/powerpoint/2010/main" val="3060284819"/>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686E29B-8A86-479F-8083-643ACD6D0102}"/>
              </a:ext>
            </a:extLst>
          </p:cNvPr>
          <p:cNvSpPr>
            <a:spLocks noGrp="1"/>
          </p:cNvSpPr>
          <p:nvPr>
            <p:ph type="title"/>
          </p:nvPr>
        </p:nvSpPr>
        <p:spPr/>
        <p:txBody>
          <a:bodyPr>
            <a:normAutofit/>
          </a:bodyPr>
          <a:lstStyle/>
          <a:p>
            <a:r>
              <a:rPr lang="en-GB" sz="3600" dirty="0">
                <a:latin typeface="+mn-lt"/>
              </a:rPr>
              <a:t>Action Needed To Improve Skills</a:t>
            </a:r>
            <a:endParaRPr lang="tr-TR" sz="3600" dirty="0">
              <a:latin typeface="+mn-lt"/>
            </a:endParaRPr>
          </a:p>
        </p:txBody>
      </p:sp>
      <p:sp>
        <p:nvSpPr>
          <p:cNvPr id="3" name="Content Placeholder 2">
            <a:extLst>
              <a:ext uri="{FF2B5EF4-FFF2-40B4-BE49-F238E27FC236}">
                <a16:creationId xmlns:a16="http://schemas.microsoft.com/office/drawing/2014/main" id="{1B62D1EF-BD91-4BE9-AC00-E3E7CC4DDB51}"/>
              </a:ext>
            </a:extLst>
          </p:cNvPr>
          <p:cNvSpPr>
            <a:spLocks noGrp="1"/>
          </p:cNvSpPr>
          <p:nvPr>
            <p:ph idx="1"/>
          </p:nvPr>
        </p:nvSpPr>
        <p:spPr/>
        <p:txBody>
          <a:bodyPr>
            <a:normAutofit/>
          </a:bodyPr>
          <a:lstStyle/>
          <a:p>
            <a:r>
              <a:rPr lang="en-GB" sz="2600" dirty="0">
                <a:latin typeface="+mj-lt"/>
              </a:rPr>
              <a:t>By doing research, better results are obtained and you can improve yourself in this way. If you don’t have time skills, you can learn to manage time better by researching. By asking people for feedback, we can fix what doing wrong and right. You can take the course for your missing skills.</a:t>
            </a:r>
            <a:endParaRPr lang="tr-TR" sz="2600" dirty="0">
              <a:latin typeface="+mj-lt"/>
            </a:endParaRPr>
          </a:p>
        </p:txBody>
      </p:sp>
    </p:spTree>
    <p:extLst>
      <p:ext uri="{BB962C8B-B14F-4D97-AF65-F5344CB8AC3E}">
        <p14:creationId xmlns:p14="http://schemas.microsoft.com/office/powerpoint/2010/main" val="2315461237"/>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593F23F-1AC6-409A-B041-F94BA612B97C}"/>
              </a:ext>
            </a:extLst>
          </p:cNvPr>
          <p:cNvSpPr>
            <a:spLocks noGrp="1"/>
          </p:cNvSpPr>
          <p:nvPr>
            <p:ph type="title"/>
          </p:nvPr>
        </p:nvSpPr>
        <p:spPr/>
        <p:txBody>
          <a:bodyPr>
            <a:normAutofit/>
          </a:bodyPr>
          <a:lstStyle/>
          <a:p>
            <a:r>
              <a:rPr lang="en-GB" sz="3600" dirty="0">
                <a:latin typeface="+mn-lt"/>
              </a:rPr>
              <a:t>Summary</a:t>
            </a:r>
            <a:endParaRPr lang="tr-TR" sz="3600" dirty="0">
              <a:latin typeface="+mn-lt"/>
            </a:endParaRPr>
          </a:p>
        </p:txBody>
      </p:sp>
      <p:sp>
        <p:nvSpPr>
          <p:cNvPr id="3" name="Content Placeholder 2">
            <a:extLst>
              <a:ext uri="{FF2B5EF4-FFF2-40B4-BE49-F238E27FC236}">
                <a16:creationId xmlns:a16="http://schemas.microsoft.com/office/drawing/2014/main" id="{8F80B665-9DFA-4C31-8C1D-E8939786F034}"/>
              </a:ext>
            </a:extLst>
          </p:cNvPr>
          <p:cNvSpPr>
            <a:spLocks noGrp="1"/>
          </p:cNvSpPr>
          <p:nvPr>
            <p:ph idx="1"/>
          </p:nvPr>
        </p:nvSpPr>
        <p:spPr/>
        <p:txBody>
          <a:bodyPr/>
          <a:lstStyle/>
          <a:p>
            <a:r>
              <a:rPr lang="en-GB" dirty="0">
                <a:latin typeface="+mj-lt"/>
              </a:rPr>
              <a:t>For the career I aim for, it is necessary to have the basic characteristics, develop the skills and take good steps towards the future. As a result, when the career time I want comes, I can step into my career as an individual who has improved myself and has my basic characteristics. The skills I improved for myself when I started my career, I can communicate better with people.</a:t>
            </a:r>
            <a:endParaRPr lang="tr-TR" dirty="0">
              <a:latin typeface="+mj-lt"/>
            </a:endParaRPr>
          </a:p>
        </p:txBody>
      </p:sp>
    </p:spTree>
    <p:extLst>
      <p:ext uri="{BB962C8B-B14F-4D97-AF65-F5344CB8AC3E}">
        <p14:creationId xmlns:p14="http://schemas.microsoft.com/office/powerpoint/2010/main" val="1153384034"/>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DE95381-F596-46C6-B539-958CC73FDA00}"/>
              </a:ext>
            </a:extLst>
          </p:cNvPr>
          <p:cNvSpPr>
            <a:spLocks noGrp="1"/>
          </p:cNvSpPr>
          <p:nvPr>
            <p:ph type="title"/>
          </p:nvPr>
        </p:nvSpPr>
        <p:spPr/>
        <p:txBody>
          <a:bodyPr>
            <a:normAutofit/>
          </a:bodyPr>
          <a:lstStyle/>
          <a:p>
            <a:r>
              <a:rPr lang="en-GB" sz="3600" dirty="0">
                <a:latin typeface="+mn-lt"/>
              </a:rPr>
              <a:t>References</a:t>
            </a:r>
            <a:endParaRPr lang="tr-TR" sz="3600" dirty="0">
              <a:latin typeface="+mn-lt"/>
            </a:endParaRPr>
          </a:p>
        </p:txBody>
      </p:sp>
      <p:sp>
        <p:nvSpPr>
          <p:cNvPr id="3" name="Content Placeholder 2">
            <a:extLst>
              <a:ext uri="{FF2B5EF4-FFF2-40B4-BE49-F238E27FC236}">
                <a16:creationId xmlns:a16="http://schemas.microsoft.com/office/drawing/2014/main" id="{42553269-9450-4C92-8D8D-822621BAEBC0}"/>
              </a:ext>
            </a:extLst>
          </p:cNvPr>
          <p:cNvSpPr>
            <a:spLocks noGrp="1"/>
          </p:cNvSpPr>
          <p:nvPr>
            <p:ph idx="1"/>
          </p:nvPr>
        </p:nvSpPr>
        <p:spPr/>
        <p:txBody>
          <a:bodyPr/>
          <a:lstStyle/>
          <a:p>
            <a:r>
              <a:rPr lang="en-GB" dirty="0">
                <a:latin typeface="+mj-lt"/>
              </a:rPr>
              <a:t>https://successatschool.org/advicedetails/523/What-are-key-skills%3F-Employability-skills-to-help-you-get-a-job%C2%A0-%C2%A0%C2%A0</a:t>
            </a:r>
            <a:br>
              <a:rPr lang="en-GB" dirty="0">
                <a:latin typeface="+mj-lt"/>
              </a:rPr>
            </a:br>
            <a:endParaRPr lang="en-GB" dirty="0">
              <a:latin typeface="+mj-lt"/>
            </a:endParaRPr>
          </a:p>
          <a:p>
            <a:r>
              <a:rPr lang="tr-TR" dirty="0">
                <a:latin typeface="+mj-lt"/>
              </a:rPr>
              <a:t>https://www.indeed.com/career-advice/career-development/how-to-develop-your-skill-set</a:t>
            </a:r>
          </a:p>
        </p:txBody>
      </p:sp>
    </p:spTree>
    <p:extLst>
      <p:ext uri="{BB962C8B-B14F-4D97-AF65-F5344CB8AC3E}">
        <p14:creationId xmlns:p14="http://schemas.microsoft.com/office/powerpoint/2010/main" val="1659317227"/>
      </p:ext>
    </p:extLst>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otalTime>291</TotalTime>
  <Words>549</Words>
  <Application>Microsoft Office PowerPoint</Application>
  <PresentationFormat>Widescreen</PresentationFormat>
  <Paragraphs>28</Paragraphs>
  <Slides>9</Slides>
  <Notes>1</Notes>
  <HiddenSlides>0</HiddenSlides>
  <MMClips>0</MMClips>
  <ScaleCrop>false</ScaleCrop>
  <HeadingPairs>
    <vt:vector size="6" baseType="variant">
      <vt:variant>
        <vt:lpstr>Fonts Used</vt:lpstr>
      </vt:variant>
      <vt:variant>
        <vt:i4>4</vt:i4>
      </vt:variant>
      <vt:variant>
        <vt:lpstr>Theme</vt:lpstr>
      </vt:variant>
      <vt:variant>
        <vt:i4>1</vt:i4>
      </vt:variant>
      <vt:variant>
        <vt:lpstr>Slide Titles</vt:lpstr>
      </vt:variant>
      <vt:variant>
        <vt:i4>9</vt:i4>
      </vt:variant>
    </vt:vector>
  </HeadingPairs>
  <TitlesOfParts>
    <vt:vector size="14" baseType="lpstr">
      <vt:lpstr>Abadi</vt:lpstr>
      <vt:lpstr>Arial</vt:lpstr>
      <vt:lpstr>Calibri</vt:lpstr>
      <vt:lpstr>Calibri Light</vt:lpstr>
      <vt:lpstr>Office Theme</vt:lpstr>
      <vt:lpstr>Oldzhay Kaya 2116089</vt:lpstr>
      <vt:lpstr>Contents</vt:lpstr>
      <vt:lpstr>Intended Career</vt:lpstr>
      <vt:lpstr>Key Skills</vt:lpstr>
      <vt:lpstr>Swot Analysis</vt:lpstr>
      <vt:lpstr>Skills Needed For Your Intended Career</vt:lpstr>
      <vt:lpstr>Action Needed To Improve Skills</vt:lpstr>
      <vt:lpstr>Summary</vt:lpstr>
      <vt:lpstr>References</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Oldzhay Kaya 2116089</dc:title>
  <dc:creator>Oldzhay Kaya (2116089)</dc:creator>
  <cp:lastModifiedBy>Oldzhay Kaya (2116089)</cp:lastModifiedBy>
  <cp:revision>3</cp:revision>
  <dcterms:created xsi:type="dcterms:W3CDTF">2021-12-06T21:45:51Z</dcterms:created>
  <dcterms:modified xsi:type="dcterms:W3CDTF">2021-12-07T13:58:17Z</dcterms:modified>
</cp:coreProperties>
</file>