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slideshow.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6"/>
  </p:notesMasterIdLst>
  <p:sldIdLst>
    <p:sldId id="259" r:id="rId2"/>
    <p:sldId id="260" r:id="rId3"/>
    <p:sldId id="261" r:id="rId4"/>
    <p:sldId id="262" r:id="rId5"/>
    <p:sldId id="263" r:id="rId6"/>
    <p:sldId id="264" r:id="rId7"/>
    <p:sldId id="265" r:id="rId8"/>
    <p:sldId id="266" r:id="rId9"/>
    <p:sldId id="267" r:id="rId10"/>
    <p:sldId id="268" r:id="rId11"/>
    <p:sldId id="269" r:id="rId12"/>
    <p:sldId id="270" r:id="rId13"/>
    <p:sldId id="271" r:id="rId14"/>
    <p:sldId id="272"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
    <a:wholeTbl>
      <a:tcTxStyle>
        <a:font>
          <a:latin typeface="+mn-lt"/>
          <a:ea typeface="+mn-ea"/>
          <a:cs typeface="+mn-cs"/>
        </a:font>
        <a:srgbClr val="000000"/>
      </a:tcTxStyle>
      <a:tcStyle>
        <a:tcBdr>
          <a:left>
            <a:ln w="12701" cap="flat" cmpd="sng" algn="ctr">
              <a:solidFill>
                <a:srgbClr val="FFFFFF"/>
              </a:solidFill>
              <a:prstDash val="solid"/>
              <a:round/>
              <a:headEnd type="none" w="med" len="med"/>
              <a:tailEnd type="none" w="med" len="med"/>
            </a:ln>
          </a:left>
          <a:right>
            <a:ln w="12701" cap="flat" cmpd="sng" algn="ctr">
              <a:solidFill>
                <a:srgbClr val="FFFFFF"/>
              </a:solidFill>
              <a:prstDash val="solid"/>
              <a:round/>
              <a:headEnd type="none" w="med" len="med"/>
              <a:tailEnd type="none" w="med" len="med"/>
            </a:ln>
          </a:right>
          <a:top>
            <a:ln w="12701" cap="flat" cmpd="sng" algn="ctr">
              <a:solidFill>
                <a:srgbClr val="FFFFFF"/>
              </a:solidFill>
              <a:prstDash val="solid"/>
              <a:round/>
              <a:headEnd type="none" w="med" len="med"/>
              <a:tailEnd type="none" w="med" len="med"/>
            </a:ln>
          </a:top>
          <a:bottom>
            <a:ln w="12701" cap="flat" cmpd="sng" algn="ctr">
              <a:solidFill>
                <a:srgbClr val="FFFFFF"/>
              </a:solidFill>
              <a:prstDash val="solid"/>
              <a:round/>
              <a:headEnd type="none" w="med" len="med"/>
              <a:tailEnd type="none" w="med" len="med"/>
            </a:ln>
          </a:bottom>
        </a:tcBdr>
        <a:fill>
          <a:solidFill>
            <a:srgbClr val="E9EBF5"/>
          </a:solidFill>
        </a:fill>
      </a:tcStyle>
    </a:wholeTbl>
    <a:band1H>
      <a:tcStyle>
        <a:tcBdr/>
        <a:fill>
          <a:solidFill>
            <a:srgbClr val="CFD5EA"/>
          </a:solidFill>
        </a:fill>
      </a:tcStyle>
    </a:band1H>
    <a:band2H>
      <a:tcStyle>
        <a:tcBdr/>
      </a:tcStyle>
    </a:band2H>
    <a:band1V>
      <a:tcStyle>
        <a:tcBdr/>
        <a:fill>
          <a:solidFill>
            <a:srgbClr val="CFD5EA"/>
          </a:solidFill>
        </a:fill>
      </a:tcStyle>
    </a:band1V>
    <a:band2V>
      <a:tcStyle>
        <a:tcBdr/>
      </a:tcStyle>
    </a:band2V>
    <a:lastCol>
      <a:tcTxStyle b="on">
        <a:font>
          <a:latin typeface="+mn-lt"/>
          <a:ea typeface="+mn-ea"/>
          <a:cs typeface="+mn-cs"/>
        </a:font>
        <a:srgbClr val="FFFFFF"/>
      </a:tcTxStyle>
      <a:tcStyle>
        <a:tcBdr/>
        <a:fill>
          <a:solidFill>
            <a:srgbClr val="4472C4"/>
          </a:solidFill>
        </a:fill>
      </a:tcStyle>
    </a:lastCol>
    <a:firstCol>
      <a:tcTxStyle b="on">
        <a:font>
          <a:latin typeface="+mn-lt"/>
          <a:ea typeface="+mn-ea"/>
          <a:cs typeface="+mn-cs"/>
        </a:font>
        <a:srgbClr val="FFFFFF"/>
      </a:tcTxStyle>
      <a:tcStyle>
        <a:tcBdr/>
        <a:fill>
          <a:solidFill>
            <a:srgbClr val="4472C4"/>
          </a:solidFill>
        </a:fill>
      </a:tcStyle>
    </a:firstCol>
    <a:lastRow>
      <a:tcTxStyle b="on">
        <a:font>
          <a:latin typeface="+mn-lt"/>
          <a:ea typeface="+mn-ea"/>
          <a:cs typeface="+mn-cs"/>
        </a:font>
        <a:srgbClr val="FFFFFF"/>
      </a:tcTxStyle>
      <a:tcStyle>
        <a:tcBdr>
          <a:top>
            <a:ln w="38103" cap="flat" cmpd="sng" algn="ctr">
              <a:solidFill>
                <a:srgbClr val="FFFFFF"/>
              </a:solidFill>
              <a:prstDash val="solid"/>
              <a:round/>
              <a:headEnd type="none" w="med" len="med"/>
              <a:tailEnd type="none" w="med" len="med"/>
            </a:ln>
          </a:top>
        </a:tcBdr>
        <a:fill>
          <a:solidFill>
            <a:srgbClr val="4472C4"/>
          </a:solidFill>
        </a:fill>
      </a:tcStyle>
    </a:lastRow>
    <a:firstRow>
      <a:tcTxStyle b="on">
        <a:font>
          <a:latin typeface="+mn-lt"/>
          <a:ea typeface="+mn-ea"/>
          <a:cs typeface="+mn-cs"/>
        </a:font>
        <a:srgbClr val="FFFFFF"/>
      </a:tcTxStyle>
      <a:tcStyle>
        <a:tcBdr>
          <a:bottom>
            <a:ln w="38103" cap="flat" cmpd="sng" algn="ctr">
              <a:solidFill>
                <a:srgbClr val="FFFFFF"/>
              </a:solidFill>
              <a:prstDash val="solid"/>
              <a:round/>
              <a:headEnd type="none" w="med" len="med"/>
              <a:tailEnd type="none" w="med" len="med"/>
            </a:ln>
          </a:bottom>
        </a:tcBdr>
        <a:fill>
          <a:solidFill>
            <a:srgbClr val="4472C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5" d="100"/>
          <a:sy n="75" d="100"/>
        </p:scale>
        <p:origin x="300" y="-1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AD02C065-7976-4370-8CBB-AF0245C6815E}"/>
              </a:ext>
            </a:extLst>
          </p:cNvPr>
          <p:cNvSpPr txBox="1">
            <a:spLocks noGrp="1"/>
          </p:cNvSpPr>
          <p:nvPr>
            <p:ph type="hdr" sz="quarter"/>
          </p:nvPr>
        </p:nvSpPr>
        <p:spPr>
          <a:xfrm>
            <a:off x="0" y="0"/>
            <a:ext cx="2971800" cy="458791"/>
          </a:xfrm>
          <a:prstGeom prst="rect">
            <a:avLst/>
          </a:prstGeom>
          <a:noFill/>
          <a:ln>
            <a:noFill/>
          </a:ln>
        </p:spPr>
        <p:txBody>
          <a:bodyPr vert="horz" wrap="square" lIns="91440" tIns="45720" rIns="91440" bIns="45720" anchor="t" anchorCtr="0" compatLnSpc="1">
            <a:noAutofit/>
          </a:bodyPr>
          <a:lstStyle>
            <a:lvl1pPr marL="0" marR="0" lvl="0" indent="0" algn="l" defTabSz="4572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3" name="Date Placeholder 2">
            <a:extLst>
              <a:ext uri="{FF2B5EF4-FFF2-40B4-BE49-F238E27FC236}">
                <a16:creationId xmlns:a16="http://schemas.microsoft.com/office/drawing/2014/main" id="{05DB5321-D780-40E9-9C54-C1BDC5404080}"/>
              </a:ext>
            </a:extLst>
          </p:cNvPr>
          <p:cNvSpPr txBox="1">
            <a:spLocks noGrp="1"/>
          </p:cNvSpPr>
          <p:nvPr>
            <p:ph type="dt" idx="1"/>
          </p:nvPr>
        </p:nvSpPr>
        <p:spPr>
          <a:xfrm>
            <a:off x="3884608" y="0"/>
            <a:ext cx="2971800" cy="458791"/>
          </a:xfrm>
          <a:prstGeom prst="rect">
            <a:avLst/>
          </a:prstGeom>
          <a:noFill/>
          <a:ln>
            <a:noFill/>
          </a:ln>
        </p:spPr>
        <p:txBody>
          <a:bodyPr vert="horz" wrap="square" lIns="91440" tIns="45720" rIns="91440" bIns="45720" anchor="t" anchorCtr="0" compatLnSpc="1">
            <a:noAutofit/>
          </a:bodyPr>
          <a:lstStyle>
            <a:lvl1pPr marL="0" marR="0" lvl="0" indent="0" algn="r" defTabSz="4572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0A8808FA-F6B8-4B4C-9E17-F1CCA5A8F8F7}" type="datetime1">
              <a:rPr lang="en-GB"/>
              <a:pPr lvl="0"/>
              <a:t>04/05/2021</a:t>
            </a:fld>
            <a:endParaRPr lang="en-GB"/>
          </a:p>
        </p:txBody>
      </p:sp>
      <p:sp>
        <p:nvSpPr>
          <p:cNvPr id="4" name="Slide Image Placeholder 3">
            <a:extLst>
              <a:ext uri="{FF2B5EF4-FFF2-40B4-BE49-F238E27FC236}">
                <a16:creationId xmlns:a16="http://schemas.microsoft.com/office/drawing/2014/main" id="{6FB3D1CA-2D64-48AD-93BE-C640365A539E}"/>
              </a:ext>
            </a:extLst>
          </p:cNvPr>
          <p:cNvSpPr>
            <a:spLocks noGrp="1" noRot="1" noChangeAspect="1"/>
          </p:cNvSpPr>
          <p:nvPr>
            <p:ph type="sldImg" idx="2"/>
          </p:nvPr>
        </p:nvSpPr>
        <p:spPr>
          <a:xfrm>
            <a:off x="685800" y="1143000"/>
            <a:ext cx="5486400" cy="3086099"/>
          </a:xfrm>
          <a:prstGeom prst="rect">
            <a:avLst/>
          </a:prstGeom>
          <a:noFill/>
          <a:ln w="12701">
            <a:solidFill>
              <a:srgbClr val="000000"/>
            </a:solidFill>
            <a:prstDash val="solid"/>
          </a:ln>
        </p:spPr>
      </p:sp>
      <p:sp>
        <p:nvSpPr>
          <p:cNvPr id="5" name="Notes Placeholder 4">
            <a:extLst>
              <a:ext uri="{FF2B5EF4-FFF2-40B4-BE49-F238E27FC236}">
                <a16:creationId xmlns:a16="http://schemas.microsoft.com/office/drawing/2014/main" id="{A4C52F15-EED7-46DF-991C-E07A05F28385}"/>
              </a:ext>
            </a:extLst>
          </p:cNvPr>
          <p:cNvSpPr txBox="1">
            <a:spLocks noGrp="1"/>
          </p:cNvSpPr>
          <p:nvPr>
            <p:ph type="body" sz="quarter" idx="3"/>
          </p:nvPr>
        </p:nvSpPr>
        <p:spPr>
          <a:xfrm>
            <a:off x="685800" y="4400549"/>
            <a:ext cx="5486400" cy="3600450"/>
          </a:xfrm>
          <a:prstGeom prst="rect">
            <a:avLst/>
          </a:prstGeom>
          <a:noFill/>
          <a:ln>
            <a:noFill/>
          </a:ln>
        </p:spPr>
        <p:txBody>
          <a:bodyPr vert="horz" wrap="square" lIns="91440" tIns="45720" rIns="91440" bIns="45720" anchor="t" anchorCtr="0" compatLnSpc="1">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a:extLst>
              <a:ext uri="{FF2B5EF4-FFF2-40B4-BE49-F238E27FC236}">
                <a16:creationId xmlns:a16="http://schemas.microsoft.com/office/drawing/2014/main" id="{BDE8D22D-436C-4473-9F81-AEC315A6F5AB}"/>
              </a:ext>
            </a:extLst>
          </p:cNvPr>
          <p:cNvSpPr txBox="1">
            <a:spLocks noGrp="1"/>
          </p:cNvSpPr>
          <p:nvPr>
            <p:ph type="ftr" sz="quarter" idx="4"/>
          </p:nvPr>
        </p:nvSpPr>
        <p:spPr>
          <a:xfrm>
            <a:off x="0"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l" defTabSz="4572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7" name="Slide Number Placeholder 6">
            <a:extLst>
              <a:ext uri="{FF2B5EF4-FFF2-40B4-BE49-F238E27FC236}">
                <a16:creationId xmlns:a16="http://schemas.microsoft.com/office/drawing/2014/main" id="{3C5CC5C5-1BC0-49A5-8BB1-29B14DE1E46E}"/>
              </a:ext>
            </a:extLst>
          </p:cNvPr>
          <p:cNvSpPr txBox="1">
            <a:spLocks noGrp="1"/>
          </p:cNvSpPr>
          <p:nvPr>
            <p:ph type="sldNum" sz="quarter" idx="5"/>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r" defTabSz="4572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5A893D40-0000-48A0-A317-7E3C05394A87}" type="slidenum">
              <a:t>‹#›</a:t>
            </a:fld>
            <a:endParaRPr lang="en-GB"/>
          </a:p>
        </p:txBody>
      </p:sp>
    </p:spTree>
    <p:extLst>
      <p:ext uri="{BB962C8B-B14F-4D97-AF65-F5344CB8AC3E}">
        <p14:creationId xmlns:p14="http://schemas.microsoft.com/office/powerpoint/2010/main" val="2975191296"/>
      </p:ext>
    </p:extLst>
  </p:cSld>
  <p:clrMap bg1="lt1" tx1="dk1" bg2="lt2" tx2="dk2" accent1="accent1" accent2="accent2" accent3="accent3" accent4="accent4" accent5="accent5" accent6="accent6" hlink="hlink" folHlink="folHlink"/>
  <p:notes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vl2pPr marL="457200" marR="0" lvl="1"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2pPr>
    <a:lvl3pPr marL="914400" marR="0" lvl="2"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3pPr>
    <a:lvl4pPr marL="1371600" marR="0" lvl="3"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4pPr>
    <a:lvl5pPr marL="1828800" marR="0" lvl="4"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17A68C1-7EDB-401B-AD9A-34284FC729AA}"/>
              </a:ext>
            </a:extLst>
          </p:cNvPr>
          <p:cNvSpPr>
            <a:spLocks noGrp="1" noRot="1" noChangeAspect="1"/>
          </p:cNvSpPr>
          <p:nvPr>
            <p:ph type="sldImg"/>
          </p:nvPr>
        </p:nvSpPr>
        <p:spPr>
          <a:xfrm>
            <a:off x="685800" y="1143000"/>
            <a:ext cx="5486400" cy="3086100"/>
          </a:xfrm>
        </p:spPr>
      </p:sp>
      <p:sp>
        <p:nvSpPr>
          <p:cNvPr id="3" name="Notes Placeholder 2">
            <a:extLst>
              <a:ext uri="{FF2B5EF4-FFF2-40B4-BE49-F238E27FC236}">
                <a16:creationId xmlns:a16="http://schemas.microsoft.com/office/drawing/2014/main" id="{26D28144-BF83-4916-8369-9F2475909555}"/>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5B1E4EC6-FC90-49E6-B4F3-21DAB9D5DA5F}"/>
              </a:ext>
            </a:extLst>
          </p:cNvPr>
          <p:cNvSpPr txBox="1"/>
          <p:nvPr/>
        </p:nvSpPr>
        <p:spPr>
          <a:xfrm>
            <a:off x="3884608" y="8685208"/>
            <a:ext cx="2971800" cy="458791"/>
          </a:xfrm>
          <a:prstGeom prst="rect">
            <a:avLst/>
          </a:prstGeom>
          <a:noFill/>
          <a:ln cap="rnd">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FAF36863-72E2-4617-9FE6-612BF6A487E7}" type="slidenum">
              <a:t>2</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7FE34E4-C33C-4DD7-8C3E-A7EEF790B8A7}"/>
              </a:ext>
            </a:extLst>
          </p:cNvPr>
          <p:cNvSpPr>
            <a:spLocks noGrp="1" noRot="1" noChangeAspect="1"/>
          </p:cNvSpPr>
          <p:nvPr>
            <p:ph type="sldImg"/>
          </p:nvPr>
        </p:nvSpPr>
        <p:spPr>
          <a:xfrm>
            <a:off x="685800" y="1143000"/>
            <a:ext cx="5486400" cy="3086100"/>
          </a:xfrm>
        </p:spPr>
      </p:sp>
      <p:sp>
        <p:nvSpPr>
          <p:cNvPr id="3" name="Notes Placeholder 2">
            <a:extLst>
              <a:ext uri="{FF2B5EF4-FFF2-40B4-BE49-F238E27FC236}">
                <a16:creationId xmlns:a16="http://schemas.microsoft.com/office/drawing/2014/main" id="{AA3F0363-0629-4F55-B67D-55895D52712C}"/>
              </a:ext>
            </a:extLst>
          </p:cNvPr>
          <p:cNvSpPr txBox="1">
            <a:spLocks noGrp="1"/>
          </p:cNvSpPr>
          <p:nvPr>
            <p:ph type="body" sz="quarter" idx="1"/>
          </p:nvPr>
        </p:nvSpPr>
        <p:spPr/>
        <p:txBody>
          <a:bodyPr/>
          <a:lstStyle/>
          <a:p>
            <a:pPr lvl="0" algn="just">
              <a:lnSpc>
                <a:spcPct val="115000"/>
              </a:lnSpc>
              <a:spcBef>
                <a:spcPts val="500"/>
              </a:spcBef>
              <a:spcAft>
                <a:spcPts val="1000"/>
              </a:spcAft>
            </a:pPr>
            <a:r>
              <a:rPr lang="en-GB"/>
              <a:t> </a:t>
            </a:r>
            <a:r>
              <a:rPr lang="en-GB" sz="1800" b="1">
                <a:solidFill>
                  <a:srgbClr val="222222"/>
                </a:solidFill>
                <a:latin typeface="Arial" pitchFamily="34"/>
              </a:rPr>
              <a:t>, Administrative training</a:t>
            </a:r>
            <a:r>
              <a:rPr lang="en-GB" sz="1800" b="1">
                <a:solidFill>
                  <a:srgbClr val="222222"/>
                </a:solidFill>
                <a:latin typeface="Calibri" pitchFamily="34"/>
                <a:cs typeface="Calibri" pitchFamily="34"/>
              </a:rPr>
              <a:t> </a:t>
            </a:r>
            <a:endParaRPr lang="en-GB" sz="1800">
              <a:latin typeface="Times New Roman" pitchFamily="18"/>
            </a:endParaRPr>
          </a:p>
          <a:p>
            <a:pPr lvl="0">
              <a:lnSpc>
                <a:spcPts val="2250"/>
              </a:lnSpc>
              <a:spcBef>
                <a:spcPts val="500"/>
              </a:spcBef>
              <a:spcAft>
                <a:spcPts val="2250"/>
              </a:spcAft>
            </a:pPr>
            <a:r>
              <a:rPr lang="en-GB" sz="1800" b="1">
                <a:solidFill>
                  <a:srgbClr val="222222"/>
                </a:solidFill>
                <a:latin typeface="Arial" pitchFamily="34"/>
              </a:rPr>
              <a:t>Communication skill</a:t>
            </a:r>
            <a:r>
              <a:rPr lang="en-GB" sz="1800">
                <a:solidFill>
                  <a:srgbClr val="0F1941"/>
                </a:solidFill>
                <a:latin typeface="Arial" pitchFamily="34"/>
              </a:rPr>
              <a:t> required proven written and oral communication skills. However, not only will they be the first point of contact between the business and the public, but they will also be requires high level of tasks that includes exceptional levels of written communication. Grammar, Spelling, and sentence structure will need to be polished to the highest standards for office administration—o</a:t>
            </a:r>
            <a:r>
              <a:rPr lang="en-GB" sz="1800">
                <a:solidFill>
                  <a:srgbClr val="222222"/>
                </a:solidFill>
                <a:latin typeface="Arial" pitchFamily="34"/>
              </a:rPr>
              <a:t>ne of the most important administrative skills you can exhibit as an admin assistant is your communication abilities. The company needs an human resource officer that will be the face and voice of other employees and even the company. This includes handling incoming correspondence from customers, suppliers, or partners in a timely and professional manner. In addition, admin assistants or clerks must have a friendly and positive attitude when they interact with customers, guests, and other employees.</a:t>
            </a:r>
            <a:endParaRPr lang="en-GB" sz="1800">
              <a:latin typeface="Times New Roman" pitchFamily="18"/>
            </a:endParaRPr>
          </a:p>
          <a:p>
            <a:pPr lvl="0" algn="just">
              <a:lnSpc>
                <a:spcPct val="115000"/>
              </a:lnSpc>
              <a:spcBef>
                <a:spcPts val="500"/>
              </a:spcBef>
              <a:spcAft>
                <a:spcPts val="1000"/>
              </a:spcAft>
            </a:pPr>
            <a:r>
              <a:rPr lang="en-GB" sz="1800">
                <a:solidFill>
                  <a:srgbClr val="222222"/>
                </a:solidFill>
                <a:latin typeface="Calibri" pitchFamily="34"/>
                <a:cs typeface="Calibri" pitchFamily="34"/>
              </a:rPr>
              <a:t> </a:t>
            </a:r>
            <a:endParaRPr lang="en-GB" sz="1800">
              <a:latin typeface="Times New Roman" pitchFamily="18"/>
            </a:endParaRPr>
          </a:p>
          <a:p>
            <a:pPr lvl="0">
              <a:lnSpc>
                <a:spcPts val="2250"/>
              </a:lnSpc>
              <a:spcBef>
                <a:spcPts val="500"/>
              </a:spcBef>
              <a:spcAft>
                <a:spcPts val="2250"/>
              </a:spcAft>
            </a:pPr>
            <a:r>
              <a:rPr lang="en-GB" sz="1800" b="1">
                <a:solidFill>
                  <a:srgbClr val="222222"/>
                </a:solidFill>
                <a:latin typeface="Arial" pitchFamily="34"/>
              </a:rPr>
              <a:t>Bookkeeping </a:t>
            </a:r>
            <a:r>
              <a:rPr lang="en-GB" sz="1800">
                <a:solidFill>
                  <a:srgbClr val="222222"/>
                </a:solidFill>
                <a:latin typeface="Arial" pitchFamily="34"/>
              </a:rPr>
              <a:t>is a</a:t>
            </a:r>
            <a:r>
              <a:rPr lang="en-GB" sz="1800" b="1">
                <a:solidFill>
                  <a:srgbClr val="222222"/>
                </a:solidFill>
                <a:latin typeface="Arial" pitchFamily="34"/>
              </a:rPr>
              <a:t> </a:t>
            </a:r>
            <a:r>
              <a:rPr lang="en-GB" sz="1800">
                <a:solidFill>
                  <a:srgbClr val="0F1941"/>
                </a:solidFill>
                <a:latin typeface="Arial" pitchFamily="34"/>
              </a:rPr>
              <a:t>General office procedures are necessary for human resource officer, but many positions will require administration personnel to be familiar with bookkeeping. This is rarely done by hand nowadays, but several different computer applications can manage financial transactions, including Excel, and Tax. This type of knowledge can either be demonstrated through passed experience or through knowledge acquired from training.</a:t>
            </a:r>
            <a:endParaRPr lang="en-GB" sz="1800">
              <a:latin typeface="Times New Roman" pitchFamily="18"/>
            </a:endParaRPr>
          </a:p>
          <a:p>
            <a:pPr lvl="0">
              <a:lnSpc>
                <a:spcPts val="2250"/>
              </a:lnSpc>
              <a:spcBef>
                <a:spcPts val="500"/>
              </a:spcBef>
              <a:spcAft>
                <a:spcPts val="2250"/>
              </a:spcAft>
            </a:pPr>
            <a:r>
              <a:rPr lang="en-GB" sz="1800" b="1">
                <a:latin typeface="Arial" pitchFamily="34"/>
              </a:rPr>
              <a:t>Typing, </a:t>
            </a:r>
            <a:r>
              <a:rPr lang="en-GB" sz="1800">
                <a:latin typeface="Arial" pitchFamily="34"/>
              </a:rPr>
              <a:t>Since ICT is essential for human resource officer in today's era, so too is the ability to type. Many positions do not denote a specific speed, but the “general opinion believes this to be around 50 words per minute (wpm) with 100% accuracy – slightly above the global average of 39 wpm” (Randstad, 2019). </a:t>
            </a:r>
            <a:endParaRPr lang="en-GB" sz="1800">
              <a:latin typeface="Times New Roman" pitchFamily="18"/>
            </a:endParaRPr>
          </a:p>
          <a:p>
            <a:pPr lvl="0" algn="just">
              <a:lnSpc>
                <a:spcPct val="115000"/>
              </a:lnSpc>
              <a:spcBef>
                <a:spcPts val="500"/>
              </a:spcBef>
              <a:spcAft>
                <a:spcPts val="1000"/>
              </a:spcAft>
            </a:pPr>
            <a:r>
              <a:rPr lang="en-GB" sz="1800" b="1">
                <a:solidFill>
                  <a:srgbClr val="222222"/>
                </a:solidFill>
                <a:latin typeface="Arial" pitchFamily="34"/>
              </a:rPr>
              <a:t> </a:t>
            </a:r>
            <a:endParaRPr lang="en-GB" sz="1800">
              <a:latin typeface="Times New Roman" pitchFamily="18"/>
            </a:endParaRPr>
          </a:p>
          <a:p>
            <a:pPr lvl="0" algn="just">
              <a:lnSpc>
                <a:spcPct val="150000"/>
              </a:lnSpc>
              <a:spcBef>
                <a:spcPts val="500"/>
              </a:spcBef>
              <a:spcAft>
                <a:spcPts val="2250"/>
              </a:spcAft>
            </a:pPr>
            <a:r>
              <a:rPr lang="en-GB" sz="1800" b="1">
                <a:solidFill>
                  <a:srgbClr val="222222"/>
                </a:solidFill>
                <a:latin typeface="Arial" pitchFamily="34"/>
              </a:rPr>
              <a:t>Filling/paper management training </a:t>
            </a:r>
            <a:r>
              <a:rPr lang="en-GB" sz="1800">
                <a:solidFill>
                  <a:srgbClr val="222222"/>
                </a:solidFill>
                <a:latin typeface="Arial" pitchFamily="34"/>
              </a:rPr>
              <a:t>will enable</a:t>
            </a:r>
            <a:r>
              <a:rPr lang="en-GB" sz="1800">
                <a:solidFill>
                  <a:srgbClr val="222222"/>
                </a:solidFill>
                <a:latin typeface="Calibri" pitchFamily="34"/>
                <a:cs typeface="Calibri" pitchFamily="34"/>
              </a:rPr>
              <a:t> </a:t>
            </a:r>
            <a:r>
              <a:rPr lang="en-GB" sz="1800">
                <a:solidFill>
                  <a:srgbClr val="0F1941"/>
                </a:solidFill>
                <a:latin typeface="Arial" pitchFamily="34"/>
              </a:rPr>
              <a:t>human resource officer to demostrate ability to manage business documents. Filing, sorting, and general organisation skills are important for human resource officer. however, human resource officer also need to organise their professional priorities on the fly.</a:t>
            </a:r>
            <a:endParaRPr lang="en-GB" sz="1800">
              <a:latin typeface="Times New Roman" pitchFamily="18"/>
            </a:endParaRPr>
          </a:p>
          <a:p>
            <a:pPr lvl="0"/>
            <a:r>
              <a:rPr lang="en-GB" sz="1800" b="1">
                <a:solidFill>
                  <a:srgbClr val="222222"/>
                </a:solidFill>
                <a:latin typeface="Arial" pitchFamily="34"/>
              </a:rPr>
              <a:t>Customer service</a:t>
            </a:r>
            <a:r>
              <a:rPr lang="en-GB" sz="1800">
                <a:solidFill>
                  <a:srgbClr val="222222"/>
                </a:solidFill>
                <a:latin typeface="Arial" pitchFamily="34"/>
              </a:rPr>
              <a:t>, Having excellent customer service and an orientation towards such traits are necessary for an administration worker's success</a:t>
            </a:r>
            <a:r>
              <a:rPr lang="en-GB" sz="1800">
                <a:solidFill>
                  <a:srgbClr val="0F1941"/>
                </a:solidFill>
                <a:latin typeface="Arial" pitchFamily="34"/>
              </a:rPr>
              <a:t>. As candidates will be customer-facing many times, they will need to carry themselves with both professionalisms and have a pleasant demeanour. It is essential to have efficient customer service to build a good customer relationship through a professional customer approach.</a:t>
            </a:r>
            <a:endParaRPr lang="en-GB"/>
          </a:p>
        </p:txBody>
      </p:sp>
      <p:sp>
        <p:nvSpPr>
          <p:cNvPr id="4" name="Slide Number Placeholder 3">
            <a:extLst>
              <a:ext uri="{FF2B5EF4-FFF2-40B4-BE49-F238E27FC236}">
                <a16:creationId xmlns:a16="http://schemas.microsoft.com/office/drawing/2014/main" id="{5D2E9C00-E3A2-4A33-A037-EC9E284A3350}"/>
              </a:ext>
            </a:extLst>
          </p:cNvPr>
          <p:cNvSpPr txBox="1"/>
          <p:nvPr/>
        </p:nvSpPr>
        <p:spPr>
          <a:xfrm>
            <a:off x="3884608" y="8685208"/>
            <a:ext cx="2971800" cy="458791"/>
          </a:xfrm>
          <a:prstGeom prst="rect">
            <a:avLst/>
          </a:prstGeom>
          <a:noFill/>
          <a:ln cap="rnd">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EF86B155-6AF6-4F16-9644-D579A6886733}" type="slidenum">
              <a:t>4</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403E061-994B-4E4E-9C7A-0EC531E54AE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174C5EF-8786-44F9-8BE8-114EBC448F65}"/>
              </a:ext>
            </a:extLst>
          </p:cNvPr>
          <p:cNvSpPr txBox="1">
            <a:spLocks noGrp="1"/>
          </p:cNvSpPr>
          <p:nvPr>
            <p:ph type="body" sz="quarter" idx="1"/>
          </p:nvPr>
        </p:nvSpPr>
        <p:spPr/>
        <p:txBody>
          <a:bodyPr/>
          <a:lstStyle/>
          <a:p>
            <a:pPr lvl="0">
              <a:lnSpc>
                <a:spcPts val="2250"/>
              </a:lnSpc>
              <a:spcBef>
                <a:spcPts val="200"/>
              </a:spcBef>
              <a:spcAft>
                <a:spcPts val="1500"/>
              </a:spcAft>
            </a:pPr>
            <a:r>
              <a:rPr lang="en-GB" sz="1800" b="1">
                <a:solidFill>
                  <a:srgbClr val="1F3763"/>
                </a:solidFill>
                <a:latin typeface="Arial" pitchFamily="34"/>
              </a:rPr>
              <a:t>Research knowledge</a:t>
            </a:r>
            <a:endParaRPr lang="en-GB" sz="1800" b="1">
              <a:solidFill>
                <a:srgbClr val="1F3763"/>
              </a:solidFill>
              <a:latin typeface="Calibri Light" pitchFamily="34"/>
            </a:endParaRPr>
          </a:p>
          <a:p>
            <a:pPr lvl="0" algn="just"/>
            <a:r>
              <a:rPr lang="en-GB" sz="1800">
                <a:latin typeface="Arial" pitchFamily="34"/>
              </a:rPr>
              <a:t>There are many responsibilities in the modern-day human resource profession to close the knowledge gaps and other lapses in the organisation. Human resource officer will need to have unique research and data analysis talents to analyse the reports and compile research material for other workers within their department. It will need to be accompanied by exceptional attention levels to detail to acquire suitable materials for their co-workers. </a:t>
            </a:r>
            <a:r>
              <a:rPr lang="en-GB" sz="1800">
                <a:solidFill>
                  <a:srgbClr val="222222"/>
                </a:solidFill>
                <a:latin typeface="Arial" pitchFamily="34"/>
              </a:rPr>
              <a:t>Furthermore, having interest for detail helps with data entry tasks and reporting to ensure that your work is accurate and trustworthy. Missing small pieces in a report or memo leaves a less than stellar impression on the recipient and leaves room for further mistakes.</a:t>
            </a:r>
            <a:endParaRPr lang="en-GB"/>
          </a:p>
        </p:txBody>
      </p:sp>
      <p:sp>
        <p:nvSpPr>
          <p:cNvPr id="4" name="Slide Number Placeholder 3">
            <a:extLst>
              <a:ext uri="{FF2B5EF4-FFF2-40B4-BE49-F238E27FC236}">
                <a16:creationId xmlns:a16="http://schemas.microsoft.com/office/drawing/2014/main" id="{E9BDA7A4-909C-441E-8DAF-F52E073831A2}"/>
              </a:ext>
            </a:extLst>
          </p:cNvPr>
          <p:cNvSpPr txBox="1"/>
          <p:nvPr/>
        </p:nvSpPr>
        <p:spPr>
          <a:xfrm>
            <a:off x="3884608" y="8685208"/>
            <a:ext cx="2971800" cy="458791"/>
          </a:xfrm>
          <a:prstGeom prst="rect">
            <a:avLst/>
          </a:prstGeom>
          <a:noFill/>
          <a:ln cap="rnd">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8C4C961E-2CB3-4F23-860D-248527B71B4D}" type="slidenum">
              <a:t>5</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07B1FF7-88EF-4E98-911B-E1C412EDD36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B11CBA8-D525-4868-8050-D1E56F481487}"/>
              </a:ext>
            </a:extLst>
          </p:cNvPr>
          <p:cNvSpPr txBox="1">
            <a:spLocks noGrp="1"/>
          </p:cNvSpPr>
          <p:nvPr>
            <p:ph type="body" sz="quarter" idx="1"/>
          </p:nvPr>
        </p:nvSpPr>
        <p:spPr/>
        <p:txBody>
          <a:bodyPr/>
          <a:lstStyle/>
          <a:p>
            <a:pPr lvl="0" algn="just">
              <a:lnSpc>
                <a:spcPct val="115000"/>
              </a:lnSpc>
              <a:spcAft>
                <a:spcPts val="1000"/>
              </a:spcAft>
            </a:pPr>
            <a:r>
              <a:rPr lang="en-GB" sz="1800" b="1">
                <a:solidFill>
                  <a:srgbClr val="222222"/>
                </a:solidFill>
                <a:latin typeface="Arial" pitchFamily="34"/>
              </a:rPr>
              <a:t>Project management training</a:t>
            </a:r>
            <a:endParaRPr lang="en-GB" sz="1800">
              <a:latin typeface="Times New Roman" pitchFamily="18"/>
            </a:endParaRPr>
          </a:p>
          <a:p>
            <a:pPr lvl="0" algn="just">
              <a:lnSpc>
                <a:spcPct val="115000"/>
              </a:lnSpc>
              <a:spcAft>
                <a:spcPts val="1000"/>
              </a:spcAft>
            </a:pPr>
            <a:r>
              <a:rPr lang="en-GB" sz="1800">
                <a:solidFill>
                  <a:srgbClr val="222222"/>
                </a:solidFill>
                <a:latin typeface="Arial" pitchFamily="34"/>
              </a:rPr>
              <a:t>It is essential for human resource officer because recruitment, training, conference, and annual general meeting are all projects that involve cost, timeframe, scope, methodology and planning. Moreover, in carrying out this process, one must use some project management tools like Microsoft Project (MS Project) and project libre to create Gantt chart for work breakdown structure, diagram network, and resource plan network. Project management is three weeks course that gives an in-depth knowledge of managing all the stakeholders involved, method of execution, and required resources.   </a:t>
            </a:r>
            <a:endParaRPr lang="en-GB" sz="1800">
              <a:latin typeface="Times New Roman" pitchFamily="18"/>
            </a:endParaRPr>
          </a:p>
          <a:p>
            <a:pPr lvl="0"/>
            <a:endParaRPr lang="en-GB"/>
          </a:p>
        </p:txBody>
      </p:sp>
      <p:sp>
        <p:nvSpPr>
          <p:cNvPr id="4" name="Slide Number Placeholder 3">
            <a:extLst>
              <a:ext uri="{FF2B5EF4-FFF2-40B4-BE49-F238E27FC236}">
                <a16:creationId xmlns:a16="http://schemas.microsoft.com/office/drawing/2014/main" id="{E6644AFC-0DB6-4AFC-9D35-D5E300F5FD12}"/>
              </a:ext>
            </a:extLst>
          </p:cNvPr>
          <p:cNvSpPr txBox="1"/>
          <p:nvPr/>
        </p:nvSpPr>
        <p:spPr>
          <a:xfrm>
            <a:off x="3884608" y="8685208"/>
            <a:ext cx="2971800" cy="458791"/>
          </a:xfrm>
          <a:prstGeom prst="rect">
            <a:avLst/>
          </a:prstGeom>
          <a:noFill/>
          <a:ln cap="rnd">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EB1BBCBD-D96C-4F43-9859-FBAF5B9ECD51}" type="slidenum">
              <a:t>6</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EF614A0-211B-4B12-9EF5-204A9D65087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6397DCB-FC6F-4E6F-93EA-858831178FD8}"/>
              </a:ext>
            </a:extLst>
          </p:cNvPr>
          <p:cNvSpPr txBox="1">
            <a:spLocks noGrp="1"/>
          </p:cNvSpPr>
          <p:nvPr>
            <p:ph type="body" sz="quarter" idx="1"/>
          </p:nvPr>
        </p:nvSpPr>
        <p:spPr/>
        <p:txBody>
          <a:bodyPr/>
          <a:lstStyle/>
          <a:p>
            <a:pPr lvl="0" algn="just">
              <a:lnSpc>
                <a:spcPct val="150000"/>
              </a:lnSpc>
              <a:spcAft>
                <a:spcPts val="1000"/>
              </a:spcAft>
            </a:pPr>
            <a:r>
              <a:rPr lang="en-GB" sz="1800" b="1">
                <a:solidFill>
                  <a:srgbClr val="3C3B37"/>
                </a:solidFill>
                <a:latin typeface="Arial" pitchFamily="34"/>
              </a:rPr>
              <a:t> Behavioural training </a:t>
            </a:r>
            <a:endParaRPr lang="en-GB" sz="1800">
              <a:latin typeface="Times New Roman" pitchFamily="18"/>
            </a:endParaRPr>
          </a:p>
          <a:p>
            <a:pPr lvl="0" algn="just">
              <a:lnSpc>
                <a:spcPct val="150000"/>
              </a:lnSpc>
              <a:spcAft>
                <a:spcPts val="1000"/>
              </a:spcAft>
            </a:pPr>
            <a:r>
              <a:rPr lang="en-GB" sz="1800">
                <a:solidFill>
                  <a:srgbClr val="3C3B37"/>
                </a:solidFill>
                <a:latin typeface="Arial" pitchFamily="34"/>
              </a:rPr>
              <a:t> The training aims to let one regain consciousness to think reflectively towards any approach at the workplace. This type of training is needed in all aspects of work for human resource officers because most of its activities are about humans (worker, customer, and other stakeholders). A friendly approach to the workers can increase the organisation's productivity, and an unpleasant system can destabilise an organisation. The behaviour of a human resource is usually used to describe an organisation in most cases because they are the first point of contact. The training increases the skill level whenever it is needed to be applied; it keeps one in control of every situation; the result of good behaviour is appreciated though the process might be slow, one will be fully aware of the current situation.</a:t>
            </a:r>
            <a:endParaRPr lang="en-GB" sz="1800">
              <a:latin typeface="Times New Roman" pitchFamily="18"/>
            </a:endParaRPr>
          </a:p>
          <a:p>
            <a:pPr lvl="0" algn="just">
              <a:lnSpc>
                <a:spcPct val="150000"/>
              </a:lnSpc>
              <a:spcAft>
                <a:spcPts val="1000"/>
              </a:spcAft>
            </a:pPr>
            <a:r>
              <a:rPr lang="en-GB" sz="1800">
                <a:solidFill>
                  <a:srgbClr val="3C3B37"/>
                </a:solidFill>
                <a:latin typeface="Arial" pitchFamily="34"/>
              </a:rPr>
              <a:t>Awareness of situation</a:t>
            </a:r>
            <a:endParaRPr lang="en-GB" sz="1800">
              <a:latin typeface="Times New Roman" pitchFamily="18"/>
            </a:endParaRPr>
          </a:p>
          <a:p>
            <a:pPr lvl="0"/>
            <a:endParaRPr lang="en-GB"/>
          </a:p>
        </p:txBody>
      </p:sp>
      <p:sp>
        <p:nvSpPr>
          <p:cNvPr id="4" name="Slide Number Placeholder 3">
            <a:extLst>
              <a:ext uri="{FF2B5EF4-FFF2-40B4-BE49-F238E27FC236}">
                <a16:creationId xmlns:a16="http://schemas.microsoft.com/office/drawing/2014/main" id="{45365629-42E1-4CFB-95DB-1FA4924170EC}"/>
              </a:ext>
            </a:extLst>
          </p:cNvPr>
          <p:cNvSpPr txBox="1"/>
          <p:nvPr/>
        </p:nvSpPr>
        <p:spPr>
          <a:xfrm>
            <a:off x="3884608" y="8685208"/>
            <a:ext cx="2971800" cy="458791"/>
          </a:xfrm>
          <a:prstGeom prst="rect">
            <a:avLst/>
          </a:prstGeom>
          <a:noFill/>
          <a:ln cap="rnd">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3079ECEF-B5DE-4D49-9BD2-B92022D0CC76}" type="slidenum">
              <a:t>7</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0A247AC-C4DE-48EC-B486-EFEF22FB637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0CEC9B0-829C-446D-B162-47FA38A8A171}"/>
              </a:ext>
            </a:extLst>
          </p:cNvPr>
          <p:cNvSpPr txBox="1">
            <a:spLocks noGrp="1"/>
          </p:cNvSpPr>
          <p:nvPr>
            <p:ph type="body" sz="quarter" idx="1"/>
          </p:nvPr>
        </p:nvSpPr>
        <p:spPr/>
        <p:txBody>
          <a:bodyPr/>
          <a:lstStyle/>
          <a:p>
            <a:pPr lvl="0" algn="just">
              <a:lnSpc>
                <a:spcPct val="150000"/>
              </a:lnSpc>
              <a:spcAft>
                <a:spcPts val="1000"/>
              </a:spcAft>
            </a:pPr>
            <a:r>
              <a:rPr lang="en-GB" sz="1800" b="1">
                <a:solidFill>
                  <a:srgbClr val="222222"/>
                </a:solidFill>
                <a:latin typeface="Arial" pitchFamily="34"/>
              </a:rPr>
              <a:t>IT training</a:t>
            </a:r>
            <a:endParaRPr lang="en-GB" sz="1800">
              <a:latin typeface="Times New Roman" pitchFamily="18"/>
            </a:endParaRPr>
          </a:p>
          <a:p>
            <a:pPr lvl="0" algn="just">
              <a:lnSpc>
                <a:spcPct val="150000"/>
              </a:lnSpc>
              <a:spcAft>
                <a:spcPts val="1000"/>
              </a:spcAft>
            </a:pPr>
            <a:r>
              <a:rPr lang="en-GB" sz="1800">
                <a:solidFill>
                  <a:srgbClr val="202124"/>
                </a:solidFill>
                <a:latin typeface="Arial" pitchFamily="34"/>
              </a:rPr>
              <a:t>The training will provide the knowledge to operate the internet, intranet network to enhance their performance and create set of instructions that will direct a computer how to perform a task. Digital training will enable human resource officer digitalise the management system and </a:t>
            </a:r>
            <a:r>
              <a:rPr lang="en-GB" sz="1800">
                <a:latin typeface="Times New Roman" pitchFamily="18"/>
              </a:rPr>
              <a:t>Programme the computer with variety of computer programming languages. Digital training gives broad knowledge of how to use IT tools and techniques to carry out duty activity swiftly on a daily basis such as digital research tools, project management tools and financial management tools.</a:t>
            </a:r>
          </a:p>
          <a:p>
            <a:pPr lvl="0"/>
            <a:endParaRPr lang="en-GB"/>
          </a:p>
        </p:txBody>
      </p:sp>
      <p:sp>
        <p:nvSpPr>
          <p:cNvPr id="4" name="Slide Number Placeholder 3">
            <a:extLst>
              <a:ext uri="{FF2B5EF4-FFF2-40B4-BE49-F238E27FC236}">
                <a16:creationId xmlns:a16="http://schemas.microsoft.com/office/drawing/2014/main" id="{79C580EE-2A9C-48AF-AF6F-277F24FB24C1}"/>
              </a:ext>
            </a:extLst>
          </p:cNvPr>
          <p:cNvSpPr txBox="1"/>
          <p:nvPr/>
        </p:nvSpPr>
        <p:spPr>
          <a:xfrm>
            <a:off x="3884608" y="8685208"/>
            <a:ext cx="2971800" cy="458791"/>
          </a:xfrm>
          <a:prstGeom prst="rect">
            <a:avLst/>
          </a:prstGeom>
          <a:noFill/>
          <a:ln cap="rnd">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7AEF64E2-A715-468A-9954-2318A81720C2}" type="slidenum">
              <a:t>8</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E823155-92E4-4220-A46B-C3043C2950E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6C49652-A0CF-4429-BA0B-00A955C4B8AD}"/>
              </a:ext>
            </a:extLst>
          </p:cNvPr>
          <p:cNvSpPr txBox="1">
            <a:spLocks noGrp="1"/>
          </p:cNvSpPr>
          <p:nvPr>
            <p:ph type="body" sz="quarter" idx="1"/>
          </p:nvPr>
        </p:nvSpPr>
        <p:spPr/>
        <p:txBody>
          <a:bodyPr/>
          <a:lstStyle/>
          <a:p>
            <a:pPr lvl="0" algn="just">
              <a:lnSpc>
                <a:spcPct val="150000"/>
              </a:lnSpc>
              <a:spcAft>
                <a:spcPts val="1000"/>
              </a:spcAft>
            </a:pPr>
            <a:r>
              <a:rPr lang="en-GB" sz="1800" b="1">
                <a:solidFill>
                  <a:srgbClr val="3C3B37"/>
                </a:solidFill>
                <a:latin typeface="Arial" pitchFamily="34"/>
              </a:rPr>
              <a:t>Accounting training </a:t>
            </a:r>
            <a:endParaRPr lang="en-GB" sz="1800">
              <a:latin typeface="Times New Roman" pitchFamily="18"/>
            </a:endParaRPr>
          </a:p>
          <a:p>
            <a:pPr lvl="0" algn="just">
              <a:lnSpc>
                <a:spcPct val="150000"/>
              </a:lnSpc>
              <a:spcAft>
                <a:spcPts val="1000"/>
              </a:spcAft>
            </a:pPr>
            <a:r>
              <a:rPr lang="en-GB" sz="1800">
                <a:solidFill>
                  <a:srgbClr val="202124"/>
                </a:solidFill>
                <a:latin typeface="Arial" pitchFamily="34"/>
              </a:rPr>
              <a:t>Training will help the management in accounting decisions to furnish cost value information for making proper and effective management decisions about acquiring, allocating, remuneration, developing, and maintaining human resources to achieve cost-effective organisational objectives.</a:t>
            </a:r>
            <a:endParaRPr lang="en-GB" sz="1800">
              <a:latin typeface="Times New Roman" pitchFamily="18"/>
            </a:endParaRPr>
          </a:p>
          <a:p>
            <a:pPr lvl="0"/>
            <a:endParaRPr lang="en-GB"/>
          </a:p>
        </p:txBody>
      </p:sp>
      <p:sp>
        <p:nvSpPr>
          <p:cNvPr id="4" name="Slide Number Placeholder 3">
            <a:extLst>
              <a:ext uri="{FF2B5EF4-FFF2-40B4-BE49-F238E27FC236}">
                <a16:creationId xmlns:a16="http://schemas.microsoft.com/office/drawing/2014/main" id="{4594C7E1-189B-4EB3-9F07-223F37A128CA}"/>
              </a:ext>
            </a:extLst>
          </p:cNvPr>
          <p:cNvSpPr txBox="1"/>
          <p:nvPr/>
        </p:nvSpPr>
        <p:spPr>
          <a:xfrm>
            <a:off x="3884608" y="8685208"/>
            <a:ext cx="2971800" cy="458791"/>
          </a:xfrm>
          <a:prstGeom prst="rect">
            <a:avLst/>
          </a:prstGeom>
          <a:noFill/>
          <a:ln cap="rnd">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0DC70C43-863A-46BA-BDE7-AE8D5FB1ABBC}" type="slidenum">
              <a:t>9</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F76C233-09D5-4FC8-AB1F-6DFBF675C31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40332D1-ED9F-4FC2-A081-04A89E2B44D3}"/>
              </a:ext>
            </a:extLst>
          </p:cNvPr>
          <p:cNvSpPr txBox="1">
            <a:spLocks noGrp="1"/>
          </p:cNvSpPr>
          <p:nvPr>
            <p:ph type="body" sz="quarter" idx="1"/>
          </p:nvPr>
        </p:nvSpPr>
        <p:spPr/>
        <p:txBody>
          <a:bodyPr/>
          <a:lstStyle/>
          <a:p>
            <a:pPr lvl="0" algn="just">
              <a:lnSpc>
                <a:spcPct val="150000"/>
              </a:lnSpc>
              <a:spcAft>
                <a:spcPts val="1000"/>
              </a:spcAft>
            </a:pPr>
            <a:r>
              <a:rPr lang="en-GB" sz="1100" b="1">
                <a:solidFill>
                  <a:srgbClr val="202124"/>
                </a:solidFill>
                <a:latin typeface="Arial" pitchFamily="34"/>
                <a:cs typeface="Arial" pitchFamily="34"/>
              </a:rPr>
              <a:t>Law</a:t>
            </a:r>
            <a:endParaRPr lang="en-GB" sz="1100" b="1">
              <a:latin typeface="Arial" pitchFamily="34"/>
              <a:cs typeface="Arial" pitchFamily="34"/>
            </a:endParaRPr>
          </a:p>
          <a:p>
            <a:pPr lvl="0" algn="just">
              <a:lnSpc>
                <a:spcPct val="150000"/>
              </a:lnSpc>
              <a:spcAft>
                <a:spcPts val="1000"/>
              </a:spcAft>
            </a:pPr>
            <a:r>
              <a:rPr lang="en-GB" sz="1800">
                <a:solidFill>
                  <a:srgbClr val="202124"/>
                </a:solidFill>
                <a:latin typeface="Arial" pitchFamily="34"/>
              </a:rPr>
              <a:t>The course will enrich human resource officers with the laws and regulations that guide employers and employees in the organisation. Employment law regulates how recruitment process, employment contract, working time, health and safety, discrimination, datal protection, dismissal and redundancy. For example, the relationship between employers and employees are governs by law. </a:t>
            </a:r>
            <a:endParaRPr lang="en-GB" sz="1800">
              <a:latin typeface="Times New Roman" pitchFamily="18"/>
            </a:endParaRPr>
          </a:p>
          <a:p>
            <a:pPr lvl="0"/>
            <a:endParaRPr lang="en-GB"/>
          </a:p>
        </p:txBody>
      </p:sp>
      <p:sp>
        <p:nvSpPr>
          <p:cNvPr id="4" name="Slide Number Placeholder 3">
            <a:extLst>
              <a:ext uri="{FF2B5EF4-FFF2-40B4-BE49-F238E27FC236}">
                <a16:creationId xmlns:a16="http://schemas.microsoft.com/office/drawing/2014/main" id="{D1D57AD4-6949-428A-80A9-F53C0A74F8CE}"/>
              </a:ext>
            </a:extLst>
          </p:cNvPr>
          <p:cNvSpPr txBox="1"/>
          <p:nvPr/>
        </p:nvSpPr>
        <p:spPr>
          <a:xfrm>
            <a:off x="3884608" y="8685208"/>
            <a:ext cx="2971800" cy="458791"/>
          </a:xfrm>
          <a:prstGeom prst="rect">
            <a:avLst/>
          </a:prstGeom>
          <a:noFill/>
          <a:ln cap="rnd">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346F6DA1-9F01-4763-A14A-3B3A11AA9A2C}" type="slidenum">
              <a:t>10</a:t>
            </a:fld>
            <a:endParaRPr lang="en-GB" sz="1200" b="0" i="0" u="none" strike="noStrike" kern="1200" cap="none" spc="0" baseline="0">
              <a:solidFill>
                <a:srgbClr val="000000"/>
              </a:solidFill>
              <a:uFillTx/>
              <a:latin typeface="Calibri"/>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D8C225-27EF-40E9-A878-2CA60361EF4F}"/>
              </a:ext>
            </a:extLst>
          </p:cNvPr>
          <p:cNvSpPr txBox="1">
            <a:spLocks noGrp="1"/>
          </p:cNvSpPr>
          <p:nvPr>
            <p:ph type="ctrTitle"/>
          </p:nvPr>
        </p:nvSpPr>
        <p:spPr>
          <a:xfrm>
            <a:off x="1154951" y="1447796"/>
            <a:ext cx="8825660" cy="3329577"/>
          </a:xfrm>
        </p:spPr>
        <p:txBody>
          <a:bodyPr anchor="b"/>
          <a:lstStyle>
            <a:lvl1pPr>
              <a:defRPr sz="7200"/>
            </a:lvl1pPr>
          </a:lstStyle>
          <a:p>
            <a:pPr lvl="0"/>
            <a:r>
              <a:rPr lang="en-US"/>
              <a:t>Click to edit Master title style</a:t>
            </a:r>
          </a:p>
        </p:txBody>
      </p:sp>
      <p:sp>
        <p:nvSpPr>
          <p:cNvPr id="3" name="Subtitle 2">
            <a:extLst>
              <a:ext uri="{FF2B5EF4-FFF2-40B4-BE49-F238E27FC236}">
                <a16:creationId xmlns:a16="http://schemas.microsoft.com/office/drawing/2014/main" id="{9208C966-9CE8-4951-96EA-E691EB3545C0}"/>
              </a:ext>
            </a:extLst>
          </p:cNvPr>
          <p:cNvSpPr txBox="1">
            <a:spLocks noGrp="1"/>
          </p:cNvSpPr>
          <p:nvPr>
            <p:ph type="subTitle" idx="1"/>
          </p:nvPr>
        </p:nvSpPr>
        <p:spPr>
          <a:xfrm>
            <a:off x="1154951" y="4777383"/>
            <a:ext cx="8825660" cy="861419"/>
          </a:xfrm>
        </p:spPr>
        <p:txBody>
          <a:bodyPr/>
          <a:lstStyle>
            <a:lvl1pPr marL="0" indent="0">
              <a:buNone/>
              <a:defRPr cap="all">
                <a:solidFill>
                  <a:srgbClr val="EF53A5"/>
                </a:solidFill>
              </a:defRPr>
            </a:lvl1pPr>
          </a:lstStyle>
          <a:p>
            <a:pPr lvl="0"/>
            <a:r>
              <a:rPr lang="en-US"/>
              <a:t>Click to edit Master subtitle style</a:t>
            </a:r>
          </a:p>
        </p:txBody>
      </p:sp>
      <p:sp>
        <p:nvSpPr>
          <p:cNvPr id="4" name="Date Placeholder 3">
            <a:extLst>
              <a:ext uri="{FF2B5EF4-FFF2-40B4-BE49-F238E27FC236}">
                <a16:creationId xmlns:a16="http://schemas.microsoft.com/office/drawing/2014/main" id="{35D7E6EC-1189-4FDF-A3C0-A5313BB2F012}"/>
              </a:ext>
            </a:extLst>
          </p:cNvPr>
          <p:cNvSpPr txBox="1">
            <a:spLocks noGrp="1"/>
          </p:cNvSpPr>
          <p:nvPr>
            <p:ph type="dt" sz="half" idx="7"/>
          </p:nvPr>
        </p:nvSpPr>
        <p:spPr/>
        <p:txBody>
          <a:bodyPr/>
          <a:lstStyle>
            <a:lvl1pPr>
              <a:defRPr/>
            </a:lvl1pPr>
          </a:lstStyle>
          <a:p>
            <a:pPr lvl="0"/>
            <a:fld id="{B7914D58-575D-4099-B1A0-450A4DA37977}" type="datetime1">
              <a:rPr lang="en-GB"/>
              <a:pPr lvl="0"/>
              <a:t>04/05/2021</a:t>
            </a:fld>
            <a:endParaRPr lang="en-GB"/>
          </a:p>
        </p:txBody>
      </p:sp>
      <p:sp>
        <p:nvSpPr>
          <p:cNvPr id="5" name="Footer Placeholder 4">
            <a:extLst>
              <a:ext uri="{FF2B5EF4-FFF2-40B4-BE49-F238E27FC236}">
                <a16:creationId xmlns:a16="http://schemas.microsoft.com/office/drawing/2014/main" id="{BF02D90C-9061-4204-904B-6E1BC15978A7}"/>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AD4818DC-5589-47C1-8AD6-766B26CAA045}"/>
              </a:ext>
            </a:extLst>
          </p:cNvPr>
          <p:cNvSpPr txBox="1">
            <a:spLocks noGrp="1"/>
          </p:cNvSpPr>
          <p:nvPr>
            <p:ph type="sldNum" sz="quarter" idx="8"/>
          </p:nvPr>
        </p:nvSpPr>
        <p:spPr/>
        <p:txBody>
          <a:bodyPr/>
          <a:lstStyle>
            <a:lvl1pPr>
              <a:defRPr/>
            </a:lvl1pPr>
          </a:lstStyle>
          <a:p>
            <a:pPr lvl="0"/>
            <a:fld id="{0BF73731-BAF9-4DF8-B285-D12EC6C51E07}" type="slidenum">
              <a:t>‹#›</a:t>
            </a:fld>
            <a:endParaRPr lang="en-GB"/>
          </a:p>
        </p:txBody>
      </p:sp>
    </p:spTree>
    <p:extLst>
      <p:ext uri="{BB962C8B-B14F-4D97-AF65-F5344CB8AC3E}">
        <p14:creationId xmlns:p14="http://schemas.microsoft.com/office/powerpoint/2010/main" val="14825064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1DFA81-C184-48FF-9631-6523DE621D1E}"/>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00B18B0B-911C-4F2F-A049-63AB5BD884D9}"/>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CBB99C3-FD93-4766-8E5D-2035FA40D2AA}"/>
              </a:ext>
            </a:extLst>
          </p:cNvPr>
          <p:cNvSpPr txBox="1">
            <a:spLocks noGrp="1"/>
          </p:cNvSpPr>
          <p:nvPr>
            <p:ph type="dt" sz="half" idx="7"/>
          </p:nvPr>
        </p:nvSpPr>
        <p:spPr/>
        <p:txBody>
          <a:bodyPr/>
          <a:lstStyle>
            <a:lvl1pPr>
              <a:defRPr/>
            </a:lvl1pPr>
          </a:lstStyle>
          <a:p>
            <a:pPr lvl="0"/>
            <a:fld id="{BB58690D-E53D-4C35-92F4-2D792771CC20}" type="datetime1">
              <a:rPr lang="en-GB"/>
              <a:pPr lvl="0"/>
              <a:t>04/05/2021</a:t>
            </a:fld>
            <a:endParaRPr lang="en-GB"/>
          </a:p>
        </p:txBody>
      </p:sp>
      <p:sp>
        <p:nvSpPr>
          <p:cNvPr id="5" name="Footer Placeholder 4">
            <a:extLst>
              <a:ext uri="{FF2B5EF4-FFF2-40B4-BE49-F238E27FC236}">
                <a16:creationId xmlns:a16="http://schemas.microsoft.com/office/drawing/2014/main" id="{CAF2C451-ACC5-4589-9FED-6DD5FE391288}"/>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9B708C51-2CD3-4870-8E33-AA9A77D3E4B8}"/>
              </a:ext>
            </a:extLst>
          </p:cNvPr>
          <p:cNvSpPr txBox="1">
            <a:spLocks noGrp="1"/>
          </p:cNvSpPr>
          <p:nvPr>
            <p:ph type="sldNum" sz="quarter" idx="8"/>
          </p:nvPr>
        </p:nvSpPr>
        <p:spPr/>
        <p:txBody>
          <a:bodyPr/>
          <a:lstStyle>
            <a:lvl1pPr>
              <a:defRPr/>
            </a:lvl1pPr>
          </a:lstStyle>
          <a:p>
            <a:pPr lvl="0"/>
            <a:fld id="{3F42C1FA-F911-476B-A4D2-DDEDFAB33932}" type="slidenum">
              <a:t>‹#›</a:t>
            </a:fld>
            <a:endParaRPr lang="en-GB"/>
          </a:p>
        </p:txBody>
      </p:sp>
    </p:spTree>
    <p:extLst>
      <p:ext uri="{BB962C8B-B14F-4D97-AF65-F5344CB8AC3E}">
        <p14:creationId xmlns:p14="http://schemas.microsoft.com/office/powerpoint/2010/main" val="1144566825"/>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57BB07-C083-4288-9AAA-F77BBC2E19EB}"/>
              </a:ext>
            </a:extLst>
          </p:cNvPr>
          <p:cNvSpPr txBox="1">
            <a:spLocks noGrp="1"/>
          </p:cNvSpPr>
          <p:nvPr>
            <p:ph type="title"/>
          </p:nvPr>
        </p:nvSpPr>
        <p:spPr>
          <a:xfrm>
            <a:off x="1154960" y="2861733"/>
            <a:ext cx="8825660" cy="1915649"/>
          </a:xfrm>
        </p:spPr>
        <p:txBody>
          <a:bodyPr anchor="b"/>
          <a:lstStyle>
            <a:lvl1pPr>
              <a:defRPr sz="4000"/>
            </a:lvl1pPr>
          </a:lstStyle>
          <a:p>
            <a:pPr lvl="0"/>
            <a:r>
              <a:rPr lang="en-US"/>
              <a:t>Click to edit Master title style</a:t>
            </a:r>
          </a:p>
        </p:txBody>
      </p:sp>
      <p:sp>
        <p:nvSpPr>
          <p:cNvPr id="3" name="Text Placeholder 2">
            <a:extLst>
              <a:ext uri="{FF2B5EF4-FFF2-40B4-BE49-F238E27FC236}">
                <a16:creationId xmlns:a16="http://schemas.microsoft.com/office/drawing/2014/main" id="{D98C33C8-761B-428D-8CA2-3038A993DAFD}"/>
              </a:ext>
            </a:extLst>
          </p:cNvPr>
          <p:cNvSpPr txBox="1">
            <a:spLocks noGrp="1"/>
          </p:cNvSpPr>
          <p:nvPr>
            <p:ph type="body" idx="1"/>
          </p:nvPr>
        </p:nvSpPr>
        <p:spPr>
          <a:xfrm>
            <a:off x="1154951" y="4777383"/>
            <a:ext cx="8825660" cy="860395"/>
          </a:xfrm>
        </p:spPr>
        <p:txBody>
          <a:bodyPr/>
          <a:lstStyle>
            <a:lvl1pPr marL="0" indent="0">
              <a:buNone/>
              <a:defRPr cap="all">
                <a:solidFill>
                  <a:srgbClr val="EF53A5"/>
                </a:solidFill>
              </a:defRPr>
            </a:lvl1pPr>
          </a:lstStyle>
          <a:p>
            <a:pPr lvl="0"/>
            <a:r>
              <a:rPr lang="en-US"/>
              <a:t>Click to edit Master text styles</a:t>
            </a:r>
          </a:p>
        </p:txBody>
      </p:sp>
      <p:sp>
        <p:nvSpPr>
          <p:cNvPr id="4" name="Date Placeholder 3">
            <a:extLst>
              <a:ext uri="{FF2B5EF4-FFF2-40B4-BE49-F238E27FC236}">
                <a16:creationId xmlns:a16="http://schemas.microsoft.com/office/drawing/2014/main" id="{D8A133FF-9306-4E75-BFC8-C4552F9F3CB5}"/>
              </a:ext>
            </a:extLst>
          </p:cNvPr>
          <p:cNvSpPr txBox="1">
            <a:spLocks noGrp="1"/>
          </p:cNvSpPr>
          <p:nvPr>
            <p:ph type="dt" sz="half" idx="7"/>
          </p:nvPr>
        </p:nvSpPr>
        <p:spPr/>
        <p:txBody>
          <a:bodyPr/>
          <a:lstStyle>
            <a:lvl1pPr>
              <a:defRPr/>
            </a:lvl1pPr>
          </a:lstStyle>
          <a:p>
            <a:pPr lvl="0"/>
            <a:fld id="{FC5CE809-0225-4361-A74D-18B25A24EB9B}" type="datetime1">
              <a:rPr lang="en-GB"/>
              <a:pPr lvl="0"/>
              <a:t>04/05/2021</a:t>
            </a:fld>
            <a:endParaRPr lang="en-GB"/>
          </a:p>
        </p:txBody>
      </p:sp>
      <p:sp>
        <p:nvSpPr>
          <p:cNvPr id="5" name="Footer Placeholder 4">
            <a:extLst>
              <a:ext uri="{FF2B5EF4-FFF2-40B4-BE49-F238E27FC236}">
                <a16:creationId xmlns:a16="http://schemas.microsoft.com/office/drawing/2014/main" id="{FE8A64AA-AADC-43FC-80B7-E64847132E2B}"/>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2EC4D6A2-048E-4921-AFF6-D972398EA0CB}"/>
              </a:ext>
            </a:extLst>
          </p:cNvPr>
          <p:cNvSpPr txBox="1">
            <a:spLocks noGrp="1"/>
          </p:cNvSpPr>
          <p:nvPr>
            <p:ph type="sldNum" sz="quarter" idx="8"/>
          </p:nvPr>
        </p:nvSpPr>
        <p:spPr/>
        <p:txBody>
          <a:bodyPr/>
          <a:lstStyle>
            <a:lvl1pPr>
              <a:defRPr/>
            </a:lvl1pPr>
          </a:lstStyle>
          <a:p>
            <a:pPr lvl="0"/>
            <a:fld id="{EB658B54-6654-4C3C-A419-937DEBBBF248}" type="slidenum">
              <a:t>‹#›</a:t>
            </a:fld>
            <a:endParaRPr lang="en-GB"/>
          </a:p>
        </p:txBody>
      </p:sp>
    </p:spTree>
    <p:extLst>
      <p:ext uri="{BB962C8B-B14F-4D97-AF65-F5344CB8AC3E}">
        <p14:creationId xmlns:p14="http://schemas.microsoft.com/office/powerpoint/2010/main" val="7858083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0A13DE-B0CD-4884-9C6E-1486F9C62B62}"/>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D6302A41-57C4-44AF-BB7A-3F99A7212872}"/>
              </a:ext>
            </a:extLst>
          </p:cNvPr>
          <p:cNvSpPr txBox="1">
            <a:spLocks noGrp="1"/>
          </p:cNvSpPr>
          <p:nvPr>
            <p:ph idx="1"/>
          </p:nvPr>
        </p:nvSpPr>
        <p:spPr>
          <a:xfrm>
            <a:off x="1103315" y="2060572"/>
            <a:ext cx="4396334" cy="4195760"/>
          </a:xfrm>
        </p:spPr>
        <p:txBody>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1F48A11C-42D7-4FF4-8B9B-5FAB25973010}"/>
              </a:ext>
            </a:extLst>
          </p:cNvPr>
          <p:cNvSpPr txBox="1">
            <a:spLocks noGrp="1"/>
          </p:cNvSpPr>
          <p:nvPr>
            <p:ph idx="2"/>
          </p:nvPr>
        </p:nvSpPr>
        <p:spPr>
          <a:xfrm>
            <a:off x="5654494" y="2056092"/>
            <a:ext cx="4396343" cy="4200241"/>
          </a:xfrm>
        </p:spPr>
        <p:txBody>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FCA64AD7-F9DE-481C-AB1C-107483E62FFF}"/>
              </a:ext>
            </a:extLst>
          </p:cNvPr>
          <p:cNvSpPr txBox="1">
            <a:spLocks noGrp="1"/>
          </p:cNvSpPr>
          <p:nvPr>
            <p:ph type="dt" sz="half" idx="7"/>
          </p:nvPr>
        </p:nvSpPr>
        <p:spPr/>
        <p:txBody>
          <a:bodyPr/>
          <a:lstStyle>
            <a:lvl1pPr>
              <a:defRPr/>
            </a:lvl1pPr>
          </a:lstStyle>
          <a:p>
            <a:pPr lvl="0"/>
            <a:fld id="{0385074C-A438-4C8A-B750-182C5651ADF2}" type="datetime1">
              <a:rPr lang="en-GB"/>
              <a:pPr lvl="0"/>
              <a:t>04/05/2021</a:t>
            </a:fld>
            <a:endParaRPr lang="en-GB"/>
          </a:p>
        </p:txBody>
      </p:sp>
      <p:sp>
        <p:nvSpPr>
          <p:cNvPr id="6" name="Footer Placeholder 5">
            <a:extLst>
              <a:ext uri="{FF2B5EF4-FFF2-40B4-BE49-F238E27FC236}">
                <a16:creationId xmlns:a16="http://schemas.microsoft.com/office/drawing/2014/main" id="{055857EB-0ABA-4A2B-9F39-1DD4DD6E850D}"/>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C460001B-3F48-4676-BDCF-571C29A7C4AB}"/>
              </a:ext>
            </a:extLst>
          </p:cNvPr>
          <p:cNvSpPr txBox="1">
            <a:spLocks noGrp="1"/>
          </p:cNvSpPr>
          <p:nvPr>
            <p:ph type="sldNum" sz="quarter" idx="8"/>
          </p:nvPr>
        </p:nvSpPr>
        <p:spPr/>
        <p:txBody>
          <a:bodyPr/>
          <a:lstStyle>
            <a:lvl1pPr>
              <a:defRPr/>
            </a:lvl1pPr>
          </a:lstStyle>
          <a:p>
            <a:pPr lvl="0"/>
            <a:fld id="{C8E8FB26-380E-4116-B216-07601E89C49D}" type="slidenum">
              <a:t>‹#›</a:t>
            </a:fld>
            <a:endParaRPr lang="en-GB"/>
          </a:p>
        </p:txBody>
      </p:sp>
    </p:spTree>
    <p:extLst>
      <p:ext uri="{BB962C8B-B14F-4D97-AF65-F5344CB8AC3E}">
        <p14:creationId xmlns:p14="http://schemas.microsoft.com/office/powerpoint/2010/main" val="21020735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0878A7-8191-426A-A5E5-5DCCE19190F0}"/>
              </a:ext>
            </a:extLst>
          </p:cNvPr>
          <p:cNvSpPr txBox="1">
            <a:spLocks noGrp="1"/>
          </p:cNvSpPr>
          <p:nvPr>
            <p:ph type="title"/>
          </p:nvPr>
        </p:nvSpPr>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C1FEAD82-9188-422F-AEA8-5DFAF50F3D32}"/>
              </a:ext>
            </a:extLst>
          </p:cNvPr>
          <p:cNvSpPr txBox="1">
            <a:spLocks noGrp="1"/>
          </p:cNvSpPr>
          <p:nvPr>
            <p:ph type="body" idx="1"/>
          </p:nvPr>
        </p:nvSpPr>
        <p:spPr>
          <a:xfrm>
            <a:off x="1103315" y="1904996"/>
            <a:ext cx="4396334" cy="576264"/>
          </a:xfrm>
        </p:spPr>
        <p:txBody>
          <a:bodyPr anchor="b">
            <a:noAutofit/>
          </a:bodyPr>
          <a:lstStyle>
            <a:lvl1pPr marL="0" indent="0">
              <a:buNone/>
              <a:defRPr sz="2400">
                <a:solidFill>
                  <a:srgbClr val="EF53A5"/>
                </a:solidFill>
              </a:defRPr>
            </a:lvl1pPr>
          </a:lstStyle>
          <a:p>
            <a:pPr lvl="0"/>
            <a:r>
              <a:rPr lang="en-US"/>
              <a:t>Click to edit Master text styles</a:t>
            </a:r>
          </a:p>
        </p:txBody>
      </p:sp>
      <p:sp>
        <p:nvSpPr>
          <p:cNvPr id="4" name="Content Placeholder 3">
            <a:extLst>
              <a:ext uri="{FF2B5EF4-FFF2-40B4-BE49-F238E27FC236}">
                <a16:creationId xmlns:a16="http://schemas.microsoft.com/office/drawing/2014/main" id="{85DBAF74-F95E-44C4-8EF9-AF22D3791F3E}"/>
              </a:ext>
            </a:extLst>
          </p:cNvPr>
          <p:cNvSpPr txBox="1">
            <a:spLocks noGrp="1"/>
          </p:cNvSpPr>
          <p:nvPr>
            <p:ph idx="2"/>
          </p:nvPr>
        </p:nvSpPr>
        <p:spPr>
          <a:xfrm>
            <a:off x="1103315" y="2514600"/>
            <a:ext cx="4396334" cy="3741733"/>
          </a:xfrm>
        </p:spPr>
        <p:txBody>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57A80B88-AB4C-4066-B16E-E5539CBDDDE5}"/>
              </a:ext>
            </a:extLst>
          </p:cNvPr>
          <p:cNvSpPr txBox="1">
            <a:spLocks noGrp="1"/>
          </p:cNvSpPr>
          <p:nvPr>
            <p:ph type="body" idx="3"/>
          </p:nvPr>
        </p:nvSpPr>
        <p:spPr>
          <a:xfrm>
            <a:off x="5654494" y="1904996"/>
            <a:ext cx="4396334" cy="576264"/>
          </a:xfrm>
        </p:spPr>
        <p:txBody>
          <a:bodyPr anchor="b">
            <a:noAutofit/>
          </a:bodyPr>
          <a:lstStyle>
            <a:lvl1pPr marL="0" indent="0">
              <a:buNone/>
              <a:defRPr sz="2400">
                <a:solidFill>
                  <a:srgbClr val="EF53A5"/>
                </a:solidFill>
              </a:defRPr>
            </a:lvl1pPr>
          </a:lstStyle>
          <a:p>
            <a:pPr lvl="0"/>
            <a:r>
              <a:rPr lang="en-US"/>
              <a:t>Click to edit Master text styles</a:t>
            </a:r>
          </a:p>
        </p:txBody>
      </p:sp>
      <p:sp>
        <p:nvSpPr>
          <p:cNvPr id="6" name="Content Placeholder 5">
            <a:extLst>
              <a:ext uri="{FF2B5EF4-FFF2-40B4-BE49-F238E27FC236}">
                <a16:creationId xmlns:a16="http://schemas.microsoft.com/office/drawing/2014/main" id="{B65B7333-A757-4A41-8C3E-642724FBC4A2}"/>
              </a:ext>
            </a:extLst>
          </p:cNvPr>
          <p:cNvSpPr txBox="1">
            <a:spLocks noGrp="1"/>
          </p:cNvSpPr>
          <p:nvPr>
            <p:ph idx="4"/>
          </p:nvPr>
        </p:nvSpPr>
        <p:spPr>
          <a:xfrm>
            <a:off x="5654494" y="2514600"/>
            <a:ext cx="4396334" cy="3741733"/>
          </a:xfrm>
        </p:spPr>
        <p:txBody>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C2B3BBB0-9D2B-4E27-BF69-B4C930E50278}"/>
              </a:ext>
            </a:extLst>
          </p:cNvPr>
          <p:cNvSpPr txBox="1">
            <a:spLocks noGrp="1"/>
          </p:cNvSpPr>
          <p:nvPr>
            <p:ph type="dt" sz="half" idx="7"/>
          </p:nvPr>
        </p:nvSpPr>
        <p:spPr/>
        <p:txBody>
          <a:bodyPr/>
          <a:lstStyle>
            <a:lvl1pPr>
              <a:defRPr/>
            </a:lvl1pPr>
          </a:lstStyle>
          <a:p>
            <a:pPr lvl="0"/>
            <a:fld id="{0A582985-F868-4F33-B638-9E74961FEA7D}" type="datetime1">
              <a:rPr lang="en-GB"/>
              <a:pPr lvl="0"/>
              <a:t>04/05/2021</a:t>
            </a:fld>
            <a:endParaRPr lang="en-GB"/>
          </a:p>
        </p:txBody>
      </p:sp>
      <p:sp>
        <p:nvSpPr>
          <p:cNvPr id="8" name="Footer Placeholder 7">
            <a:extLst>
              <a:ext uri="{FF2B5EF4-FFF2-40B4-BE49-F238E27FC236}">
                <a16:creationId xmlns:a16="http://schemas.microsoft.com/office/drawing/2014/main" id="{C67929F7-45DD-4B6B-B7BE-B1A76DE2CCBF}"/>
              </a:ext>
            </a:extLst>
          </p:cNvPr>
          <p:cNvSpPr txBox="1">
            <a:spLocks noGrp="1"/>
          </p:cNvSpPr>
          <p:nvPr>
            <p:ph type="ftr" sz="quarter" idx="9"/>
          </p:nvPr>
        </p:nvSpPr>
        <p:spPr/>
        <p:txBody>
          <a:bodyPr/>
          <a:lstStyle>
            <a:lvl1pPr>
              <a:defRPr/>
            </a:lvl1pPr>
          </a:lstStyle>
          <a:p>
            <a:pPr lvl="0"/>
            <a:endParaRPr lang="en-GB"/>
          </a:p>
        </p:txBody>
      </p:sp>
      <p:sp>
        <p:nvSpPr>
          <p:cNvPr id="9" name="Slide Number Placeholder 8">
            <a:extLst>
              <a:ext uri="{FF2B5EF4-FFF2-40B4-BE49-F238E27FC236}">
                <a16:creationId xmlns:a16="http://schemas.microsoft.com/office/drawing/2014/main" id="{572BC825-616A-4C23-9110-18487C0CACEB}"/>
              </a:ext>
            </a:extLst>
          </p:cNvPr>
          <p:cNvSpPr txBox="1">
            <a:spLocks noGrp="1"/>
          </p:cNvSpPr>
          <p:nvPr>
            <p:ph type="sldNum" sz="quarter" idx="8"/>
          </p:nvPr>
        </p:nvSpPr>
        <p:spPr/>
        <p:txBody>
          <a:bodyPr/>
          <a:lstStyle>
            <a:lvl1pPr>
              <a:defRPr/>
            </a:lvl1pPr>
          </a:lstStyle>
          <a:p>
            <a:pPr lvl="0"/>
            <a:fld id="{EE9976B9-E0B1-4574-9DD5-0393EB35BAC9}" type="slidenum">
              <a:t>‹#›</a:t>
            </a:fld>
            <a:endParaRPr lang="en-GB"/>
          </a:p>
        </p:txBody>
      </p:sp>
    </p:spTree>
    <p:extLst>
      <p:ext uri="{BB962C8B-B14F-4D97-AF65-F5344CB8AC3E}">
        <p14:creationId xmlns:p14="http://schemas.microsoft.com/office/powerpoint/2010/main" val="38481734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FEC3EF-B1F9-41FB-909D-7037F9DFF9AF}"/>
              </a:ext>
            </a:extLst>
          </p:cNvPr>
          <p:cNvSpPr txBox="1">
            <a:spLocks noGrp="1"/>
          </p:cNvSpPr>
          <p:nvPr>
            <p:ph type="title"/>
          </p:nvPr>
        </p:nvSpPr>
        <p:spPr/>
        <p:txBody>
          <a:bodyPr/>
          <a:lstStyle>
            <a:lvl1pPr>
              <a:defRPr/>
            </a:lvl1pPr>
          </a:lstStyle>
          <a:p>
            <a:pPr lvl="0"/>
            <a:r>
              <a:rPr lang="en-US"/>
              <a:t>Click to edit Master title style</a:t>
            </a:r>
          </a:p>
        </p:txBody>
      </p:sp>
      <p:sp>
        <p:nvSpPr>
          <p:cNvPr id="3" name="Date Placeholder 2">
            <a:extLst>
              <a:ext uri="{FF2B5EF4-FFF2-40B4-BE49-F238E27FC236}">
                <a16:creationId xmlns:a16="http://schemas.microsoft.com/office/drawing/2014/main" id="{DBE42AEF-0F92-4BCA-A6E5-2B8F2AA45ACB}"/>
              </a:ext>
            </a:extLst>
          </p:cNvPr>
          <p:cNvSpPr txBox="1">
            <a:spLocks noGrp="1"/>
          </p:cNvSpPr>
          <p:nvPr>
            <p:ph type="dt" sz="half" idx="7"/>
          </p:nvPr>
        </p:nvSpPr>
        <p:spPr/>
        <p:txBody>
          <a:bodyPr/>
          <a:lstStyle>
            <a:lvl1pPr>
              <a:defRPr/>
            </a:lvl1pPr>
          </a:lstStyle>
          <a:p>
            <a:pPr lvl="0"/>
            <a:fld id="{E1B0CBDA-DD2D-4DB8-8276-FCF20D321647}" type="datetime1">
              <a:rPr lang="en-GB"/>
              <a:pPr lvl="0"/>
              <a:t>04/05/2021</a:t>
            </a:fld>
            <a:endParaRPr lang="en-GB"/>
          </a:p>
        </p:txBody>
      </p:sp>
      <p:sp>
        <p:nvSpPr>
          <p:cNvPr id="4" name="Footer Placeholder 3">
            <a:extLst>
              <a:ext uri="{FF2B5EF4-FFF2-40B4-BE49-F238E27FC236}">
                <a16:creationId xmlns:a16="http://schemas.microsoft.com/office/drawing/2014/main" id="{29A08253-8D52-4D0B-B5B0-864F99246FBD}"/>
              </a:ext>
            </a:extLst>
          </p:cNvPr>
          <p:cNvSpPr txBox="1">
            <a:spLocks noGrp="1"/>
          </p:cNvSpPr>
          <p:nvPr>
            <p:ph type="ftr" sz="quarter" idx="9"/>
          </p:nvPr>
        </p:nvSpPr>
        <p:spPr/>
        <p:txBody>
          <a:bodyPr/>
          <a:lstStyle>
            <a:lvl1pPr>
              <a:defRPr/>
            </a:lvl1pPr>
          </a:lstStyle>
          <a:p>
            <a:pPr lvl="0"/>
            <a:endParaRPr lang="en-GB"/>
          </a:p>
        </p:txBody>
      </p:sp>
      <p:sp>
        <p:nvSpPr>
          <p:cNvPr id="5" name="Slide Number Placeholder 4">
            <a:extLst>
              <a:ext uri="{FF2B5EF4-FFF2-40B4-BE49-F238E27FC236}">
                <a16:creationId xmlns:a16="http://schemas.microsoft.com/office/drawing/2014/main" id="{4353A131-4600-4565-AE27-BFCDBB433948}"/>
              </a:ext>
            </a:extLst>
          </p:cNvPr>
          <p:cNvSpPr txBox="1">
            <a:spLocks noGrp="1"/>
          </p:cNvSpPr>
          <p:nvPr>
            <p:ph type="sldNum" sz="quarter" idx="8"/>
          </p:nvPr>
        </p:nvSpPr>
        <p:spPr/>
        <p:txBody>
          <a:bodyPr/>
          <a:lstStyle>
            <a:lvl1pPr>
              <a:defRPr/>
            </a:lvl1pPr>
          </a:lstStyle>
          <a:p>
            <a:pPr lvl="0"/>
            <a:fld id="{5A565F08-BB41-4646-8A9E-FC46986F3266}" type="slidenum">
              <a:t>‹#›</a:t>
            </a:fld>
            <a:endParaRPr lang="en-GB"/>
          </a:p>
        </p:txBody>
      </p:sp>
    </p:spTree>
    <p:extLst>
      <p:ext uri="{BB962C8B-B14F-4D97-AF65-F5344CB8AC3E}">
        <p14:creationId xmlns:p14="http://schemas.microsoft.com/office/powerpoint/2010/main" val="29935953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44D096F-1C1B-4094-BD62-A7BCD14254F6}"/>
              </a:ext>
            </a:extLst>
          </p:cNvPr>
          <p:cNvSpPr txBox="1">
            <a:spLocks noGrp="1"/>
          </p:cNvSpPr>
          <p:nvPr>
            <p:ph type="dt" sz="half" idx="7"/>
          </p:nvPr>
        </p:nvSpPr>
        <p:spPr/>
        <p:txBody>
          <a:bodyPr/>
          <a:lstStyle>
            <a:lvl1pPr>
              <a:defRPr/>
            </a:lvl1pPr>
          </a:lstStyle>
          <a:p>
            <a:pPr lvl="0"/>
            <a:fld id="{0062A9C3-B155-4221-9137-E357A981E262}" type="datetime1">
              <a:rPr lang="en-GB"/>
              <a:pPr lvl="0"/>
              <a:t>04/05/2021</a:t>
            </a:fld>
            <a:endParaRPr lang="en-GB"/>
          </a:p>
        </p:txBody>
      </p:sp>
      <p:sp>
        <p:nvSpPr>
          <p:cNvPr id="3" name="Footer Placeholder 2">
            <a:extLst>
              <a:ext uri="{FF2B5EF4-FFF2-40B4-BE49-F238E27FC236}">
                <a16:creationId xmlns:a16="http://schemas.microsoft.com/office/drawing/2014/main" id="{4990B8A2-B1D9-4E1C-8A26-2965E97F4808}"/>
              </a:ext>
            </a:extLst>
          </p:cNvPr>
          <p:cNvSpPr txBox="1">
            <a:spLocks noGrp="1"/>
          </p:cNvSpPr>
          <p:nvPr>
            <p:ph type="ftr" sz="quarter" idx="9"/>
          </p:nvPr>
        </p:nvSpPr>
        <p:spPr/>
        <p:txBody>
          <a:bodyPr/>
          <a:lstStyle>
            <a:lvl1pPr>
              <a:defRPr/>
            </a:lvl1pPr>
          </a:lstStyle>
          <a:p>
            <a:pPr lvl="0"/>
            <a:endParaRPr lang="en-GB"/>
          </a:p>
        </p:txBody>
      </p:sp>
      <p:sp>
        <p:nvSpPr>
          <p:cNvPr id="4" name="Slide Number Placeholder 3">
            <a:extLst>
              <a:ext uri="{FF2B5EF4-FFF2-40B4-BE49-F238E27FC236}">
                <a16:creationId xmlns:a16="http://schemas.microsoft.com/office/drawing/2014/main" id="{D90D4C7F-A04F-4271-A1B0-77747C818CC6}"/>
              </a:ext>
            </a:extLst>
          </p:cNvPr>
          <p:cNvSpPr txBox="1">
            <a:spLocks noGrp="1"/>
          </p:cNvSpPr>
          <p:nvPr>
            <p:ph type="sldNum" sz="quarter" idx="8"/>
          </p:nvPr>
        </p:nvSpPr>
        <p:spPr/>
        <p:txBody>
          <a:bodyPr/>
          <a:lstStyle>
            <a:lvl1pPr>
              <a:defRPr/>
            </a:lvl1pPr>
          </a:lstStyle>
          <a:p>
            <a:pPr lvl="0"/>
            <a:fld id="{D331A684-DF25-4A84-8E45-BD097C96A437}" type="slidenum">
              <a:t>‹#›</a:t>
            </a:fld>
            <a:endParaRPr lang="en-GB"/>
          </a:p>
        </p:txBody>
      </p:sp>
    </p:spTree>
    <p:extLst>
      <p:ext uri="{BB962C8B-B14F-4D97-AF65-F5344CB8AC3E}">
        <p14:creationId xmlns:p14="http://schemas.microsoft.com/office/powerpoint/2010/main" val="31799625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502C9B-6583-4BFD-8519-28ACD5A4197A}"/>
              </a:ext>
            </a:extLst>
          </p:cNvPr>
          <p:cNvSpPr txBox="1">
            <a:spLocks noGrp="1"/>
          </p:cNvSpPr>
          <p:nvPr>
            <p:ph type="title"/>
          </p:nvPr>
        </p:nvSpPr>
        <p:spPr>
          <a:xfrm>
            <a:off x="1154951" y="1447796"/>
            <a:ext cx="3401065" cy="1447796"/>
          </a:xfrm>
        </p:spPr>
        <p:txBody>
          <a:bodyPr anchor="b"/>
          <a:lstStyle>
            <a:lvl1pPr>
              <a:defRPr sz="2400"/>
            </a:lvl1pPr>
          </a:lstStyle>
          <a:p>
            <a:pPr lvl="0"/>
            <a:r>
              <a:rPr lang="en-US"/>
              <a:t>Click to edit Master title style</a:t>
            </a:r>
          </a:p>
        </p:txBody>
      </p:sp>
      <p:sp>
        <p:nvSpPr>
          <p:cNvPr id="3" name="Content Placeholder 2">
            <a:extLst>
              <a:ext uri="{FF2B5EF4-FFF2-40B4-BE49-F238E27FC236}">
                <a16:creationId xmlns:a16="http://schemas.microsoft.com/office/drawing/2014/main" id="{DE6B8DB2-F9FD-4543-B282-E89CB83F3186}"/>
              </a:ext>
            </a:extLst>
          </p:cNvPr>
          <p:cNvSpPr txBox="1">
            <a:spLocks noGrp="1"/>
          </p:cNvSpPr>
          <p:nvPr>
            <p:ph idx="1"/>
          </p:nvPr>
        </p:nvSpPr>
        <p:spPr>
          <a:xfrm>
            <a:off x="4784616" y="1447796"/>
            <a:ext cx="5195995" cy="4572000"/>
          </a:xfrm>
        </p:spPr>
        <p:txBody>
          <a:bodyPr anchor="ct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693DA108-80A4-4A14-9208-A3C7E58D7EE9}"/>
              </a:ext>
            </a:extLst>
          </p:cNvPr>
          <p:cNvSpPr txBox="1">
            <a:spLocks noGrp="1"/>
          </p:cNvSpPr>
          <p:nvPr>
            <p:ph type="body" idx="2"/>
          </p:nvPr>
        </p:nvSpPr>
        <p:spPr>
          <a:xfrm>
            <a:off x="1154951" y="3129277"/>
            <a:ext cx="3401065" cy="2895603"/>
          </a:xfrm>
        </p:spPr>
        <p:txBody>
          <a:bodyPr/>
          <a:lstStyle>
            <a:lvl1pPr marL="0" indent="0">
              <a:buNone/>
              <a:defRPr sz="1400"/>
            </a:lvl1pPr>
          </a:lstStyle>
          <a:p>
            <a:pPr lvl="0"/>
            <a:r>
              <a:rPr lang="en-US"/>
              <a:t>Click to edit Master text styles</a:t>
            </a:r>
          </a:p>
        </p:txBody>
      </p:sp>
      <p:sp>
        <p:nvSpPr>
          <p:cNvPr id="5" name="Date Placeholder 4">
            <a:extLst>
              <a:ext uri="{FF2B5EF4-FFF2-40B4-BE49-F238E27FC236}">
                <a16:creationId xmlns:a16="http://schemas.microsoft.com/office/drawing/2014/main" id="{6D230DBF-56C6-4BE8-8BFE-68AFDA99ABBF}"/>
              </a:ext>
            </a:extLst>
          </p:cNvPr>
          <p:cNvSpPr txBox="1">
            <a:spLocks noGrp="1"/>
          </p:cNvSpPr>
          <p:nvPr>
            <p:ph type="dt" sz="half" idx="7"/>
          </p:nvPr>
        </p:nvSpPr>
        <p:spPr/>
        <p:txBody>
          <a:bodyPr/>
          <a:lstStyle>
            <a:lvl1pPr>
              <a:defRPr/>
            </a:lvl1pPr>
          </a:lstStyle>
          <a:p>
            <a:pPr lvl="0"/>
            <a:fld id="{8CADF90E-536A-4A2D-8AD2-B3096992D49A}" type="datetime1">
              <a:rPr lang="en-GB"/>
              <a:pPr lvl="0"/>
              <a:t>04/05/2021</a:t>
            </a:fld>
            <a:endParaRPr lang="en-GB"/>
          </a:p>
        </p:txBody>
      </p:sp>
      <p:sp>
        <p:nvSpPr>
          <p:cNvPr id="6" name="Footer Placeholder 5">
            <a:extLst>
              <a:ext uri="{FF2B5EF4-FFF2-40B4-BE49-F238E27FC236}">
                <a16:creationId xmlns:a16="http://schemas.microsoft.com/office/drawing/2014/main" id="{FAA3D9C6-30E5-4E92-A36E-3436938B5105}"/>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5EB32C9D-CC2F-42FC-8DFE-C40CA6C3C20E}"/>
              </a:ext>
            </a:extLst>
          </p:cNvPr>
          <p:cNvSpPr txBox="1">
            <a:spLocks noGrp="1"/>
          </p:cNvSpPr>
          <p:nvPr>
            <p:ph type="sldNum" sz="quarter" idx="8"/>
          </p:nvPr>
        </p:nvSpPr>
        <p:spPr/>
        <p:txBody>
          <a:bodyPr/>
          <a:lstStyle>
            <a:lvl1pPr>
              <a:defRPr/>
            </a:lvl1pPr>
          </a:lstStyle>
          <a:p>
            <a:pPr lvl="0"/>
            <a:fld id="{E9692D55-53B3-4D95-A5E8-210510FAF2E2}" type="slidenum">
              <a:t>‹#›</a:t>
            </a:fld>
            <a:endParaRPr lang="en-GB"/>
          </a:p>
        </p:txBody>
      </p:sp>
    </p:spTree>
    <p:extLst>
      <p:ext uri="{BB962C8B-B14F-4D97-AF65-F5344CB8AC3E}">
        <p14:creationId xmlns:p14="http://schemas.microsoft.com/office/powerpoint/2010/main" val="1262838335"/>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F83250-9AAE-4CE9-B9E4-844899A3FAE6}"/>
              </a:ext>
            </a:extLst>
          </p:cNvPr>
          <p:cNvSpPr txBox="1">
            <a:spLocks noGrp="1"/>
          </p:cNvSpPr>
          <p:nvPr>
            <p:ph type="title"/>
          </p:nvPr>
        </p:nvSpPr>
        <p:spPr>
          <a:xfrm>
            <a:off x="1153908" y="1854192"/>
            <a:ext cx="5092906" cy="1574807"/>
          </a:xfrm>
        </p:spPr>
        <p:txBody>
          <a:bodyPr anchor="b">
            <a:normAutofit/>
          </a:bodyPr>
          <a:lstStyle>
            <a:lvl1pPr>
              <a:defRPr sz="3600"/>
            </a:lvl1pPr>
          </a:lstStyle>
          <a:p>
            <a:pPr lvl="0"/>
            <a:r>
              <a:rPr lang="en-US"/>
              <a:t>Click to edit Master title style</a:t>
            </a:r>
          </a:p>
        </p:txBody>
      </p:sp>
      <p:sp>
        <p:nvSpPr>
          <p:cNvPr id="3" name="Picture Placeholder 2">
            <a:extLst>
              <a:ext uri="{FF2B5EF4-FFF2-40B4-BE49-F238E27FC236}">
                <a16:creationId xmlns:a16="http://schemas.microsoft.com/office/drawing/2014/main" id="{330FAB82-6B05-41A8-A952-9E7DD8582153}"/>
              </a:ext>
            </a:extLst>
          </p:cNvPr>
          <p:cNvSpPr txBox="1">
            <a:spLocks noGrp="1"/>
          </p:cNvSpPr>
          <p:nvPr>
            <p:ph type="pic" idx="1"/>
          </p:nvPr>
        </p:nvSpPr>
        <p:spPr>
          <a:xfrm>
            <a:off x="6949549" y="1143000"/>
            <a:ext cx="3200400" cy="4572000"/>
          </a:xfrm>
          <a:effectLst>
            <a:outerShdw dist="50804" dir="5400000" algn="tl">
              <a:srgbClr val="000000">
                <a:alpha val="43000"/>
              </a:srgbClr>
            </a:outerShdw>
          </a:effectLst>
        </p:spPr>
        <p:txBody>
          <a:bodyPr anchorCtr="1"/>
          <a:lstStyle>
            <a:lvl1pPr marL="0" indent="0" algn="ctr">
              <a:buNone/>
              <a:defRPr sz="1600"/>
            </a:lvl1pPr>
          </a:lstStyle>
          <a:p>
            <a:pPr lvl="0"/>
            <a:r>
              <a:rPr lang="en-US"/>
              <a:t>Click icon to add picture</a:t>
            </a:r>
          </a:p>
        </p:txBody>
      </p:sp>
      <p:sp>
        <p:nvSpPr>
          <p:cNvPr id="4" name="Text Placeholder 3">
            <a:extLst>
              <a:ext uri="{FF2B5EF4-FFF2-40B4-BE49-F238E27FC236}">
                <a16:creationId xmlns:a16="http://schemas.microsoft.com/office/drawing/2014/main" id="{731E46C7-BF11-453B-8490-30B5C13530C6}"/>
              </a:ext>
            </a:extLst>
          </p:cNvPr>
          <p:cNvSpPr txBox="1">
            <a:spLocks noGrp="1"/>
          </p:cNvSpPr>
          <p:nvPr>
            <p:ph type="body" idx="2"/>
          </p:nvPr>
        </p:nvSpPr>
        <p:spPr>
          <a:xfrm>
            <a:off x="1154951" y="3657600"/>
            <a:ext cx="5084978" cy="1371600"/>
          </a:xfrm>
        </p:spPr>
        <p:txBody>
          <a:bodyPr/>
          <a:lstStyle>
            <a:lvl1pPr marL="0" indent="0">
              <a:buNone/>
              <a:defRPr sz="1400"/>
            </a:lvl1pPr>
          </a:lstStyle>
          <a:p>
            <a:pPr lvl="0"/>
            <a:r>
              <a:rPr lang="en-US"/>
              <a:t>Click to edit Master text styles</a:t>
            </a:r>
          </a:p>
        </p:txBody>
      </p:sp>
      <p:sp>
        <p:nvSpPr>
          <p:cNvPr id="5" name="Date Placeholder 4">
            <a:extLst>
              <a:ext uri="{FF2B5EF4-FFF2-40B4-BE49-F238E27FC236}">
                <a16:creationId xmlns:a16="http://schemas.microsoft.com/office/drawing/2014/main" id="{87B4E551-B730-4EDB-BD20-05C544F69984}"/>
              </a:ext>
            </a:extLst>
          </p:cNvPr>
          <p:cNvSpPr txBox="1">
            <a:spLocks noGrp="1"/>
          </p:cNvSpPr>
          <p:nvPr>
            <p:ph type="dt" sz="half" idx="7"/>
          </p:nvPr>
        </p:nvSpPr>
        <p:spPr/>
        <p:txBody>
          <a:bodyPr/>
          <a:lstStyle>
            <a:lvl1pPr>
              <a:defRPr/>
            </a:lvl1pPr>
          </a:lstStyle>
          <a:p>
            <a:pPr lvl="0"/>
            <a:fld id="{E0B1D228-0108-45C6-9695-B1F69987C14D}" type="datetime1">
              <a:rPr lang="en-GB"/>
              <a:pPr lvl="0"/>
              <a:t>04/05/2021</a:t>
            </a:fld>
            <a:endParaRPr lang="en-GB"/>
          </a:p>
        </p:txBody>
      </p:sp>
      <p:sp>
        <p:nvSpPr>
          <p:cNvPr id="6" name="Footer Placeholder 5">
            <a:extLst>
              <a:ext uri="{FF2B5EF4-FFF2-40B4-BE49-F238E27FC236}">
                <a16:creationId xmlns:a16="http://schemas.microsoft.com/office/drawing/2014/main" id="{268CDD61-170B-47FC-8CBC-E3FD3F555565}"/>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2F631B0B-442E-4086-BB8E-2712B8A74884}"/>
              </a:ext>
            </a:extLst>
          </p:cNvPr>
          <p:cNvSpPr txBox="1">
            <a:spLocks noGrp="1"/>
          </p:cNvSpPr>
          <p:nvPr>
            <p:ph type="sldNum" sz="quarter" idx="8"/>
          </p:nvPr>
        </p:nvSpPr>
        <p:spPr/>
        <p:txBody>
          <a:bodyPr/>
          <a:lstStyle>
            <a:lvl1pPr>
              <a:defRPr/>
            </a:lvl1pPr>
          </a:lstStyle>
          <a:p>
            <a:pPr lvl="0"/>
            <a:fld id="{C700B3B5-7A33-4B75-B5A0-EEA00491D3A8}" type="slidenum">
              <a:t>‹#›</a:t>
            </a:fld>
            <a:endParaRPr lang="en-GB"/>
          </a:p>
        </p:txBody>
      </p:sp>
    </p:spTree>
    <p:extLst>
      <p:ext uri="{BB962C8B-B14F-4D97-AF65-F5344CB8AC3E}">
        <p14:creationId xmlns:p14="http://schemas.microsoft.com/office/powerpoint/2010/main" val="30199176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7C1100-6E17-4834-84F1-72C5CF646018}"/>
              </a:ext>
            </a:extLst>
          </p:cNvPr>
          <p:cNvSpPr txBox="1">
            <a:spLocks noGrp="1"/>
          </p:cNvSpPr>
          <p:nvPr>
            <p:ph type="title"/>
          </p:nvPr>
        </p:nvSpPr>
        <p:spPr>
          <a:xfrm>
            <a:off x="1154960" y="4800590"/>
            <a:ext cx="8825660" cy="566735"/>
          </a:xfrm>
        </p:spPr>
        <p:txBody>
          <a:bodyPr anchor="b">
            <a:normAutofit/>
          </a:bodyPr>
          <a:lstStyle>
            <a:lvl1pPr>
              <a:defRPr sz="2400"/>
            </a:lvl1pPr>
          </a:lstStyle>
          <a:p>
            <a:pPr lvl="0"/>
            <a:r>
              <a:rPr lang="en-US"/>
              <a:t>Click to edit Master title style</a:t>
            </a:r>
          </a:p>
        </p:txBody>
      </p:sp>
      <p:sp>
        <p:nvSpPr>
          <p:cNvPr id="3" name="Picture Placeholder 2">
            <a:extLst>
              <a:ext uri="{FF2B5EF4-FFF2-40B4-BE49-F238E27FC236}">
                <a16:creationId xmlns:a16="http://schemas.microsoft.com/office/drawing/2014/main" id="{D7957FB9-90E9-489D-B245-56F9377DD042}"/>
              </a:ext>
            </a:extLst>
          </p:cNvPr>
          <p:cNvSpPr txBox="1">
            <a:spLocks noGrp="1"/>
          </p:cNvSpPr>
          <p:nvPr>
            <p:ph type="pic" idx="4294967295"/>
          </p:nvPr>
        </p:nvSpPr>
        <p:spPr>
          <a:xfrm>
            <a:off x="1154951" y="685800"/>
            <a:ext cx="8825660" cy="3640665"/>
          </a:xfrm>
          <a:effectLst>
            <a:outerShdw dist="50804" dir="5400000" algn="tl">
              <a:srgbClr val="000000">
                <a:alpha val="43000"/>
              </a:srgbClr>
            </a:outerShdw>
          </a:effectLst>
        </p:spPr>
        <p:txBody>
          <a:bodyPr anchorCtr="1"/>
          <a:lstStyle>
            <a:lvl1pPr marL="0" indent="0" algn="ctr">
              <a:buNone/>
              <a:defRPr sz="1600"/>
            </a:lvl1pPr>
          </a:lstStyle>
          <a:p>
            <a:pPr lvl="0"/>
            <a:r>
              <a:rPr lang="en-US"/>
              <a:t>Click icon to add picture</a:t>
            </a:r>
          </a:p>
        </p:txBody>
      </p:sp>
      <p:sp>
        <p:nvSpPr>
          <p:cNvPr id="4" name="Text Placeholder 3">
            <a:extLst>
              <a:ext uri="{FF2B5EF4-FFF2-40B4-BE49-F238E27FC236}">
                <a16:creationId xmlns:a16="http://schemas.microsoft.com/office/drawing/2014/main" id="{EDE8FD8D-B257-4335-9265-C322846271A1}"/>
              </a:ext>
            </a:extLst>
          </p:cNvPr>
          <p:cNvSpPr txBox="1">
            <a:spLocks noGrp="1"/>
          </p:cNvSpPr>
          <p:nvPr>
            <p:ph type="body" idx="4294967295"/>
          </p:nvPr>
        </p:nvSpPr>
        <p:spPr>
          <a:xfrm>
            <a:off x="1154960" y="5367326"/>
            <a:ext cx="8825651" cy="493711"/>
          </a:xfrm>
        </p:spPr>
        <p:txBody>
          <a:bodyPr/>
          <a:lstStyle>
            <a:lvl1pPr marL="0" indent="0">
              <a:buNone/>
              <a:defRPr sz="1200"/>
            </a:lvl1pPr>
          </a:lstStyle>
          <a:p>
            <a:pPr lvl="0"/>
            <a:r>
              <a:rPr lang="en-US"/>
              <a:t>Click to edit Master text styles</a:t>
            </a:r>
          </a:p>
        </p:txBody>
      </p:sp>
      <p:sp>
        <p:nvSpPr>
          <p:cNvPr id="5" name="Date Placeholder 4">
            <a:extLst>
              <a:ext uri="{FF2B5EF4-FFF2-40B4-BE49-F238E27FC236}">
                <a16:creationId xmlns:a16="http://schemas.microsoft.com/office/drawing/2014/main" id="{087C49FF-E96F-4A4D-9E76-A0FC4AD9678D}"/>
              </a:ext>
            </a:extLst>
          </p:cNvPr>
          <p:cNvSpPr txBox="1">
            <a:spLocks noGrp="1"/>
          </p:cNvSpPr>
          <p:nvPr>
            <p:ph type="dt" sz="half" idx="7"/>
          </p:nvPr>
        </p:nvSpPr>
        <p:spPr/>
        <p:txBody>
          <a:bodyPr/>
          <a:lstStyle>
            <a:lvl1pPr>
              <a:defRPr/>
            </a:lvl1pPr>
          </a:lstStyle>
          <a:p>
            <a:pPr lvl="0"/>
            <a:fld id="{98DA8C29-ECF1-4379-9001-0D11313CDF27}" type="datetime1">
              <a:rPr lang="en-GB"/>
              <a:pPr lvl="0"/>
              <a:t>04/05/2021</a:t>
            </a:fld>
            <a:endParaRPr lang="en-GB"/>
          </a:p>
        </p:txBody>
      </p:sp>
      <p:sp>
        <p:nvSpPr>
          <p:cNvPr id="6" name="Footer Placeholder 5">
            <a:extLst>
              <a:ext uri="{FF2B5EF4-FFF2-40B4-BE49-F238E27FC236}">
                <a16:creationId xmlns:a16="http://schemas.microsoft.com/office/drawing/2014/main" id="{D4F35042-276B-4E0D-8427-717810F43D70}"/>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3A3E2E43-9368-4B0B-8A97-3556F33A3CD0}"/>
              </a:ext>
            </a:extLst>
          </p:cNvPr>
          <p:cNvSpPr txBox="1">
            <a:spLocks noGrp="1"/>
          </p:cNvSpPr>
          <p:nvPr>
            <p:ph type="sldNum" sz="quarter" idx="8"/>
          </p:nvPr>
        </p:nvSpPr>
        <p:spPr/>
        <p:txBody>
          <a:bodyPr/>
          <a:lstStyle>
            <a:lvl1pPr>
              <a:defRPr/>
            </a:lvl1pPr>
          </a:lstStyle>
          <a:p>
            <a:pPr lvl="0"/>
            <a:fld id="{38752041-C5B9-4013-BD12-2E58751D92BB}" type="slidenum">
              <a:t>‹#›</a:t>
            </a:fld>
            <a:endParaRPr lang="en-GB"/>
          </a:p>
        </p:txBody>
      </p:sp>
    </p:spTree>
    <p:extLst>
      <p:ext uri="{BB962C8B-B14F-4D97-AF65-F5344CB8AC3E}">
        <p14:creationId xmlns:p14="http://schemas.microsoft.com/office/powerpoint/2010/main" val="41944892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5597CA-9A59-4F54-96FF-B2C66A2D416B}"/>
              </a:ext>
            </a:extLst>
          </p:cNvPr>
          <p:cNvSpPr txBox="1">
            <a:spLocks noGrp="1"/>
          </p:cNvSpPr>
          <p:nvPr>
            <p:ph type="title"/>
          </p:nvPr>
        </p:nvSpPr>
        <p:spPr>
          <a:xfrm>
            <a:off x="1154951" y="1447796"/>
            <a:ext cx="8825660" cy="1981203"/>
          </a:xfrm>
        </p:spPr>
        <p:txBody>
          <a:bodyPr/>
          <a:lstStyle>
            <a:lvl1pPr>
              <a:defRPr sz="4800"/>
            </a:lvl1pPr>
          </a:lstStyle>
          <a:p>
            <a:pPr lvl="0"/>
            <a:r>
              <a:rPr lang="en-US"/>
              <a:t>Click to edit Master title style</a:t>
            </a:r>
          </a:p>
        </p:txBody>
      </p:sp>
      <p:sp>
        <p:nvSpPr>
          <p:cNvPr id="3" name="Text Placeholder 3">
            <a:extLst>
              <a:ext uri="{FF2B5EF4-FFF2-40B4-BE49-F238E27FC236}">
                <a16:creationId xmlns:a16="http://schemas.microsoft.com/office/drawing/2014/main" id="{65C65B2A-82C0-4AB7-A445-5030E996B0D7}"/>
              </a:ext>
            </a:extLst>
          </p:cNvPr>
          <p:cNvSpPr txBox="1">
            <a:spLocks noGrp="1"/>
          </p:cNvSpPr>
          <p:nvPr>
            <p:ph type="body" idx="4294967295"/>
          </p:nvPr>
        </p:nvSpPr>
        <p:spPr>
          <a:xfrm>
            <a:off x="1154951" y="3657600"/>
            <a:ext cx="8825660" cy="2362196"/>
          </a:xfrm>
        </p:spPr>
        <p:txBody>
          <a:bodyPr anchor="ctr"/>
          <a:lstStyle>
            <a:lvl1pPr marL="0" indent="0">
              <a:buNone/>
              <a:defRPr sz="1800"/>
            </a:lvl1pPr>
          </a:lstStyle>
          <a:p>
            <a:pPr lvl="0"/>
            <a:r>
              <a:rPr lang="en-US"/>
              <a:t>Click to edit Master text styles</a:t>
            </a:r>
          </a:p>
        </p:txBody>
      </p:sp>
      <p:sp>
        <p:nvSpPr>
          <p:cNvPr id="4" name="Date Placeholder 3">
            <a:extLst>
              <a:ext uri="{FF2B5EF4-FFF2-40B4-BE49-F238E27FC236}">
                <a16:creationId xmlns:a16="http://schemas.microsoft.com/office/drawing/2014/main" id="{F69D62A7-5F23-42A2-A8FE-CD5B5BDA7829}"/>
              </a:ext>
            </a:extLst>
          </p:cNvPr>
          <p:cNvSpPr txBox="1">
            <a:spLocks noGrp="1"/>
          </p:cNvSpPr>
          <p:nvPr>
            <p:ph type="dt" sz="half" idx="7"/>
          </p:nvPr>
        </p:nvSpPr>
        <p:spPr/>
        <p:txBody>
          <a:bodyPr/>
          <a:lstStyle>
            <a:lvl1pPr>
              <a:defRPr/>
            </a:lvl1pPr>
          </a:lstStyle>
          <a:p>
            <a:pPr lvl="0"/>
            <a:fld id="{7760203B-84F1-4B49-AC92-8F1BD1502B52}" type="datetime1">
              <a:rPr lang="en-GB"/>
              <a:pPr lvl="0"/>
              <a:t>04/05/2021</a:t>
            </a:fld>
            <a:endParaRPr lang="en-GB"/>
          </a:p>
        </p:txBody>
      </p:sp>
      <p:sp>
        <p:nvSpPr>
          <p:cNvPr id="5" name="Footer Placeholder 4">
            <a:extLst>
              <a:ext uri="{FF2B5EF4-FFF2-40B4-BE49-F238E27FC236}">
                <a16:creationId xmlns:a16="http://schemas.microsoft.com/office/drawing/2014/main" id="{C419DBD6-0217-42D9-AEFF-19E5DCE3584A}"/>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96651F82-AFEC-44E5-8FC4-A194D84659EF}"/>
              </a:ext>
            </a:extLst>
          </p:cNvPr>
          <p:cNvSpPr txBox="1">
            <a:spLocks noGrp="1"/>
          </p:cNvSpPr>
          <p:nvPr>
            <p:ph type="sldNum" sz="quarter" idx="8"/>
          </p:nvPr>
        </p:nvSpPr>
        <p:spPr/>
        <p:txBody>
          <a:bodyPr/>
          <a:lstStyle>
            <a:lvl1pPr>
              <a:defRPr/>
            </a:lvl1pPr>
          </a:lstStyle>
          <a:p>
            <a:pPr lvl="0"/>
            <a:fld id="{56F693B2-E830-4445-A618-6F5D04E2C3B6}" type="slidenum">
              <a:t>‹#›</a:t>
            </a:fld>
            <a:endParaRPr lang="en-GB"/>
          </a:p>
        </p:txBody>
      </p:sp>
    </p:spTree>
    <p:extLst>
      <p:ext uri="{BB962C8B-B14F-4D97-AF65-F5344CB8AC3E}">
        <p14:creationId xmlns:p14="http://schemas.microsoft.com/office/powerpoint/2010/main" val="227634389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D29D29-F9B5-43D3-97EF-6815B324D83D}"/>
              </a:ext>
            </a:extLst>
          </p:cNvPr>
          <p:cNvSpPr txBox="1">
            <a:spLocks noGrp="1"/>
          </p:cNvSpPr>
          <p:nvPr>
            <p:ph type="title"/>
          </p:nvPr>
        </p:nvSpPr>
        <p:spPr>
          <a:xfrm>
            <a:off x="1574797" y="1447796"/>
            <a:ext cx="7999317" cy="2323371"/>
          </a:xfrm>
        </p:spPr>
        <p:txBody>
          <a:bodyPr/>
          <a:lstStyle>
            <a:lvl1pPr>
              <a:defRPr sz="4800"/>
            </a:lvl1pPr>
          </a:lstStyle>
          <a:p>
            <a:pPr lvl="0"/>
            <a:r>
              <a:rPr lang="en-US"/>
              <a:t>Click to edit Master title style</a:t>
            </a:r>
          </a:p>
        </p:txBody>
      </p:sp>
      <p:sp>
        <p:nvSpPr>
          <p:cNvPr id="3" name="Text Placeholder 3">
            <a:extLst>
              <a:ext uri="{FF2B5EF4-FFF2-40B4-BE49-F238E27FC236}">
                <a16:creationId xmlns:a16="http://schemas.microsoft.com/office/drawing/2014/main" id="{6A558144-B352-4687-8B4A-658D02743236}"/>
              </a:ext>
            </a:extLst>
          </p:cNvPr>
          <p:cNvSpPr txBox="1">
            <a:spLocks noGrp="1"/>
          </p:cNvSpPr>
          <p:nvPr>
            <p:ph type="body" idx="4294967295"/>
          </p:nvPr>
        </p:nvSpPr>
        <p:spPr>
          <a:xfrm>
            <a:off x="1930398" y="3771177"/>
            <a:ext cx="7279648" cy="342177"/>
          </a:xfrm>
        </p:spPr>
        <p:txBody>
          <a:bodyPr/>
          <a:lstStyle>
            <a:lvl1pPr marL="0" indent="0">
              <a:buNone/>
              <a:defRPr sz="1400" cap="small">
                <a:solidFill>
                  <a:srgbClr val="EF53A5"/>
                </a:solidFill>
              </a:defRPr>
            </a:lvl1pPr>
          </a:lstStyle>
          <a:p>
            <a:pPr lvl="0"/>
            <a:r>
              <a:rPr lang="en-US"/>
              <a:t>Click to edit Master text styles</a:t>
            </a:r>
          </a:p>
        </p:txBody>
      </p:sp>
      <p:sp>
        <p:nvSpPr>
          <p:cNvPr id="4" name="Text Placeholder 3">
            <a:extLst>
              <a:ext uri="{FF2B5EF4-FFF2-40B4-BE49-F238E27FC236}">
                <a16:creationId xmlns:a16="http://schemas.microsoft.com/office/drawing/2014/main" id="{E26030EF-07E6-484B-A141-D280AB00FD86}"/>
              </a:ext>
            </a:extLst>
          </p:cNvPr>
          <p:cNvSpPr txBox="1">
            <a:spLocks noGrp="1"/>
          </p:cNvSpPr>
          <p:nvPr>
            <p:ph type="body" idx="4294967295"/>
          </p:nvPr>
        </p:nvSpPr>
        <p:spPr>
          <a:xfrm>
            <a:off x="1154951" y="4350660"/>
            <a:ext cx="8825660" cy="1676396"/>
          </a:xfrm>
        </p:spPr>
        <p:txBody>
          <a:bodyPr anchor="ctr"/>
          <a:lstStyle>
            <a:lvl1pPr marL="0" indent="0">
              <a:buNone/>
              <a:defRPr sz="1800"/>
            </a:lvl1pPr>
          </a:lstStyle>
          <a:p>
            <a:pPr lvl="0"/>
            <a:r>
              <a:rPr lang="en-US"/>
              <a:t>Click to edit Master text styles</a:t>
            </a:r>
          </a:p>
        </p:txBody>
      </p:sp>
      <p:sp>
        <p:nvSpPr>
          <p:cNvPr id="5" name="Date Placeholder 3">
            <a:extLst>
              <a:ext uri="{FF2B5EF4-FFF2-40B4-BE49-F238E27FC236}">
                <a16:creationId xmlns:a16="http://schemas.microsoft.com/office/drawing/2014/main" id="{A972E4D5-C81D-46F1-8091-EAF73A198547}"/>
              </a:ext>
            </a:extLst>
          </p:cNvPr>
          <p:cNvSpPr txBox="1">
            <a:spLocks noGrp="1"/>
          </p:cNvSpPr>
          <p:nvPr>
            <p:ph type="dt" sz="half" idx="7"/>
          </p:nvPr>
        </p:nvSpPr>
        <p:spPr/>
        <p:txBody>
          <a:bodyPr/>
          <a:lstStyle>
            <a:lvl1pPr>
              <a:defRPr/>
            </a:lvl1pPr>
          </a:lstStyle>
          <a:p>
            <a:pPr lvl="0"/>
            <a:fld id="{2366B15F-0DA8-4D1B-BE32-93B6C7664F4F}" type="datetime1">
              <a:rPr lang="en-GB"/>
              <a:pPr lvl="0"/>
              <a:t>04/05/2021</a:t>
            </a:fld>
            <a:endParaRPr lang="en-GB"/>
          </a:p>
        </p:txBody>
      </p:sp>
      <p:sp>
        <p:nvSpPr>
          <p:cNvPr id="6" name="Footer Placeholder 4">
            <a:extLst>
              <a:ext uri="{FF2B5EF4-FFF2-40B4-BE49-F238E27FC236}">
                <a16:creationId xmlns:a16="http://schemas.microsoft.com/office/drawing/2014/main" id="{4B5C4E3B-2EB1-4FEB-B428-8F5BD3E435D9}"/>
              </a:ext>
            </a:extLst>
          </p:cNvPr>
          <p:cNvSpPr txBox="1">
            <a:spLocks noGrp="1"/>
          </p:cNvSpPr>
          <p:nvPr>
            <p:ph type="ftr" sz="quarter" idx="9"/>
          </p:nvPr>
        </p:nvSpPr>
        <p:spPr/>
        <p:txBody>
          <a:bodyPr/>
          <a:lstStyle>
            <a:lvl1pPr>
              <a:defRPr/>
            </a:lvl1pPr>
          </a:lstStyle>
          <a:p>
            <a:pPr lvl="0"/>
            <a:endParaRPr lang="en-GB"/>
          </a:p>
        </p:txBody>
      </p:sp>
      <p:sp>
        <p:nvSpPr>
          <p:cNvPr id="7" name="Slide Number Placeholder 5">
            <a:extLst>
              <a:ext uri="{FF2B5EF4-FFF2-40B4-BE49-F238E27FC236}">
                <a16:creationId xmlns:a16="http://schemas.microsoft.com/office/drawing/2014/main" id="{CCDA15F6-B762-4143-B748-4C0BC02B9485}"/>
              </a:ext>
            </a:extLst>
          </p:cNvPr>
          <p:cNvSpPr txBox="1">
            <a:spLocks noGrp="1"/>
          </p:cNvSpPr>
          <p:nvPr>
            <p:ph type="sldNum" sz="quarter" idx="8"/>
          </p:nvPr>
        </p:nvSpPr>
        <p:spPr/>
        <p:txBody>
          <a:bodyPr/>
          <a:lstStyle>
            <a:lvl1pPr>
              <a:defRPr/>
            </a:lvl1pPr>
          </a:lstStyle>
          <a:p>
            <a:pPr lvl="0"/>
            <a:fld id="{B3D5D558-0C07-45C2-BC71-B5F4EBDBD1F9}" type="slidenum">
              <a:t>‹#›</a:t>
            </a:fld>
            <a:endParaRPr lang="en-GB"/>
          </a:p>
        </p:txBody>
      </p:sp>
      <p:sp>
        <p:nvSpPr>
          <p:cNvPr id="8" name="TextBox 11">
            <a:extLst>
              <a:ext uri="{FF2B5EF4-FFF2-40B4-BE49-F238E27FC236}">
                <a16:creationId xmlns:a16="http://schemas.microsoft.com/office/drawing/2014/main" id="{113F8181-F06F-48E4-8751-A366CCF3DD45}"/>
              </a:ext>
            </a:extLst>
          </p:cNvPr>
          <p:cNvSpPr txBox="1"/>
          <p:nvPr/>
        </p:nvSpPr>
        <p:spPr>
          <a:xfrm>
            <a:off x="898297" y="971257"/>
            <a:ext cx="801910" cy="1969773"/>
          </a:xfrm>
          <a:prstGeom prst="rect">
            <a:avLst/>
          </a:prstGeom>
          <a:noFill/>
          <a:ln cap="rnd">
            <a:noFill/>
          </a:ln>
        </p:spPr>
        <p:txBody>
          <a:bodyPr vert="horz" wrap="square" lIns="91440" tIns="45720" rIns="91440" bIns="45720" anchor="t" anchorCtr="0" compatLnSpc="1">
            <a:sp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2200" b="0" i="0" u="none" strike="noStrike" kern="1200" cap="none" spc="0" baseline="0">
                <a:solidFill>
                  <a:srgbClr val="EF53A5"/>
                </a:solidFill>
                <a:uFillTx/>
                <a:latin typeface="Arial"/>
              </a:rPr>
              <a:t>“</a:t>
            </a:r>
          </a:p>
        </p:txBody>
      </p:sp>
      <p:sp>
        <p:nvSpPr>
          <p:cNvPr id="9" name="TextBox 10">
            <a:extLst>
              <a:ext uri="{FF2B5EF4-FFF2-40B4-BE49-F238E27FC236}">
                <a16:creationId xmlns:a16="http://schemas.microsoft.com/office/drawing/2014/main" id="{15860061-5ACF-483A-B058-B89E5295D099}"/>
              </a:ext>
            </a:extLst>
          </p:cNvPr>
          <p:cNvSpPr txBox="1"/>
          <p:nvPr/>
        </p:nvSpPr>
        <p:spPr>
          <a:xfrm>
            <a:off x="9330491" y="2613784"/>
            <a:ext cx="801910" cy="1969773"/>
          </a:xfrm>
          <a:prstGeom prst="rect">
            <a:avLst/>
          </a:prstGeom>
          <a:noFill/>
          <a:ln cap="rnd">
            <a:noFill/>
          </a:ln>
        </p:spPr>
        <p:txBody>
          <a:bodyPr vert="horz" wrap="square" lIns="91440" tIns="45720" rIns="91440" bIns="45720" anchor="t" anchorCtr="0" compatLnSpc="1">
            <a:sp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2200" b="0" i="0" u="none" strike="noStrike" kern="1200" cap="none" spc="0" baseline="0">
                <a:solidFill>
                  <a:srgbClr val="EF53A5"/>
                </a:solidFill>
                <a:uFillTx/>
                <a:latin typeface="Arial"/>
              </a:rPr>
              <a:t>”</a:t>
            </a:r>
          </a:p>
        </p:txBody>
      </p:sp>
    </p:spTree>
    <p:extLst>
      <p:ext uri="{BB962C8B-B14F-4D97-AF65-F5344CB8AC3E}">
        <p14:creationId xmlns:p14="http://schemas.microsoft.com/office/powerpoint/2010/main" val="146553827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D971B9-ACB8-42D3-A38F-26411ECD4010}"/>
              </a:ext>
            </a:extLst>
          </p:cNvPr>
          <p:cNvSpPr txBox="1">
            <a:spLocks noGrp="1"/>
          </p:cNvSpPr>
          <p:nvPr>
            <p:ph type="title"/>
          </p:nvPr>
        </p:nvSpPr>
        <p:spPr>
          <a:xfrm>
            <a:off x="1154951" y="3124203"/>
            <a:ext cx="8825660" cy="1653180"/>
          </a:xfrm>
        </p:spPr>
        <p:txBody>
          <a:bodyPr anchor="b"/>
          <a:lstStyle>
            <a:lvl1pPr>
              <a:defRPr sz="4000"/>
            </a:lvl1pPr>
          </a:lstStyle>
          <a:p>
            <a:pPr lvl="0"/>
            <a:r>
              <a:rPr lang="en-US"/>
              <a:t>Click to edit Master title style</a:t>
            </a:r>
          </a:p>
        </p:txBody>
      </p:sp>
      <p:sp>
        <p:nvSpPr>
          <p:cNvPr id="3" name="Text Placeholder 2">
            <a:extLst>
              <a:ext uri="{FF2B5EF4-FFF2-40B4-BE49-F238E27FC236}">
                <a16:creationId xmlns:a16="http://schemas.microsoft.com/office/drawing/2014/main" id="{CAD69E85-195C-47E1-8FF4-2890417FC321}"/>
              </a:ext>
            </a:extLst>
          </p:cNvPr>
          <p:cNvSpPr txBox="1">
            <a:spLocks noGrp="1"/>
          </p:cNvSpPr>
          <p:nvPr>
            <p:ph type="body" idx="4294967295"/>
          </p:nvPr>
        </p:nvSpPr>
        <p:spPr>
          <a:xfrm>
            <a:off x="1154951" y="4777383"/>
            <a:ext cx="8825660" cy="860395"/>
          </a:xfrm>
        </p:spPr>
        <p:txBody>
          <a:bodyPr/>
          <a:lstStyle>
            <a:lvl1pPr marL="0" indent="0">
              <a:buNone/>
              <a:defRPr>
                <a:solidFill>
                  <a:srgbClr val="EF53A5"/>
                </a:solidFill>
              </a:defRPr>
            </a:lvl1pPr>
          </a:lstStyle>
          <a:p>
            <a:pPr lvl="0"/>
            <a:r>
              <a:rPr lang="en-US"/>
              <a:t>Click to edit Master text styles</a:t>
            </a:r>
          </a:p>
        </p:txBody>
      </p:sp>
      <p:sp>
        <p:nvSpPr>
          <p:cNvPr id="4" name="Date Placeholder 3">
            <a:extLst>
              <a:ext uri="{FF2B5EF4-FFF2-40B4-BE49-F238E27FC236}">
                <a16:creationId xmlns:a16="http://schemas.microsoft.com/office/drawing/2014/main" id="{F026E3B4-0CC6-440F-9987-A4BA765557F0}"/>
              </a:ext>
            </a:extLst>
          </p:cNvPr>
          <p:cNvSpPr txBox="1">
            <a:spLocks noGrp="1"/>
          </p:cNvSpPr>
          <p:nvPr>
            <p:ph type="dt" sz="half" idx="7"/>
          </p:nvPr>
        </p:nvSpPr>
        <p:spPr/>
        <p:txBody>
          <a:bodyPr/>
          <a:lstStyle>
            <a:lvl1pPr>
              <a:defRPr/>
            </a:lvl1pPr>
          </a:lstStyle>
          <a:p>
            <a:pPr lvl="0"/>
            <a:fld id="{70FB913C-9F35-4D2A-985A-13AB974FE2A9}" type="datetime1">
              <a:rPr lang="en-GB"/>
              <a:pPr lvl="0"/>
              <a:t>04/05/2021</a:t>
            </a:fld>
            <a:endParaRPr lang="en-GB"/>
          </a:p>
        </p:txBody>
      </p:sp>
      <p:sp>
        <p:nvSpPr>
          <p:cNvPr id="5" name="Footer Placeholder 4">
            <a:extLst>
              <a:ext uri="{FF2B5EF4-FFF2-40B4-BE49-F238E27FC236}">
                <a16:creationId xmlns:a16="http://schemas.microsoft.com/office/drawing/2014/main" id="{4852549F-4AA3-49CE-A67A-54B0BADF661E}"/>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696213F1-FC61-4EC9-AD75-D33BD9356DF7}"/>
              </a:ext>
            </a:extLst>
          </p:cNvPr>
          <p:cNvSpPr txBox="1">
            <a:spLocks noGrp="1"/>
          </p:cNvSpPr>
          <p:nvPr>
            <p:ph type="sldNum" sz="quarter" idx="8"/>
          </p:nvPr>
        </p:nvSpPr>
        <p:spPr/>
        <p:txBody>
          <a:bodyPr/>
          <a:lstStyle>
            <a:lvl1pPr>
              <a:defRPr/>
            </a:lvl1pPr>
          </a:lstStyle>
          <a:p>
            <a:pPr lvl="0"/>
            <a:fld id="{640DF42F-E394-47BE-9B5F-DA97563A24BE}" type="slidenum">
              <a:t>‹#›</a:t>
            </a:fld>
            <a:endParaRPr lang="en-GB"/>
          </a:p>
        </p:txBody>
      </p:sp>
    </p:spTree>
    <p:extLst>
      <p:ext uri="{BB962C8B-B14F-4D97-AF65-F5344CB8AC3E}">
        <p14:creationId xmlns:p14="http://schemas.microsoft.com/office/powerpoint/2010/main" val="356558525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C058A4-2EC8-4484-A304-3F5E773CC34A}"/>
              </a:ext>
            </a:extLst>
          </p:cNvPr>
          <p:cNvSpPr txBox="1">
            <a:spLocks noGrp="1"/>
          </p:cNvSpPr>
          <p:nvPr>
            <p:ph type="title"/>
          </p:nvPr>
        </p:nvSpPr>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FBA48ED4-A615-4F86-BF49-C0E6BCC95CA3}"/>
              </a:ext>
            </a:extLst>
          </p:cNvPr>
          <p:cNvSpPr txBox="1">
            <a:spLocks noGrp="1"/>
          </p:cNvSpPr>
          <p:nvPr>
            <p:ph type="body" idx="4294967295"/>
          </p:nvPr>
        </p:nvSpPr>
        <p:spPr>
          <a:xfrm>
            <a:off x="632947" y="1981203"/>
            <a:ext cx="2946864" cy="576264"/>
          </a:xfrm>
        </p:spPr>
        <p:txBody>
          <a:bodyPr anchor="b">
            <a:noAutofit/>
          </a:bodyPr>
          <a:lstStyle>
            <a:lvl1pPr marL="0" indent="0">
              <a:buNone/>
              <a:defRPr sz="2400">
                <a:solidFill>
                  <a:srgbClr val="EF53A5"/>
                </a:solidFill>
              </a:defRPr>
            </a:lvl1pPr>
          </a:lstStyle>
          <a:p>
            <a:pPr lvl="0"/>
            <a:r>
              <a:rPr lang="en-US"/>
              <a:t>Click to edit Master text styles</a:t>
            </a:r>
          </a:p>
        </p:txBody>
      </p:sp>
      <p:sp>
        <p:nvSpPr>
          <p:cNvPr id="4" name="Text Placeholder 3">
            <a:extLst>
              <a:ext uri="{FF2B5EF4-FFF2-40B4-BE49-F238E27FC236}">
                <a16:creationId xmlns:a16="http://schemas.microsoft.com/office/drawing/2014/main" id="{86F9EC8D-56B0-4FF9-A27D-0C9F3CF52C5D}"/>
              </a:ext>
            </a:extLst>
          </p:cNvPr>
          <p:cNvSpPr txBox="1">
            <a:spLocks noGrp="1"/>
          </p:cNvSpPr>
          <p:nvPr>
            <p:ph type="body" idx="4294967295"/>
          </p:nvPr>
        </p:nvSpPr>
        <p:spPr>
          <a:xfrm>
            <a:off x="652460" y="2667003"/>
            <a:ext cx="2927351" cy="3589340"/>
          </a:xfrm>
        </p:spPr>
        <p:txBody>
          <a:bodyPr/>
          <a:lstStyle>
            <a:lvl1pPr marL="0" indent="0">
              <a:buNone/>
              <a:defRPr sz="1400"/>
            </a:lvl1pPr>
          </a:lstStyle>
          <a:p>
            <a:pPr lvl="0"/>
            <a:r>
              <a:rPr lang="en-US"/>
              <a:t>Click to edit Master text styles</a:t>
            </a:r>
          </a:p>
        </p:txBody>
      </p:sp>
      <p:sp>
        <p:nvSpPr>
          <p:cNvPr id="5" name="Text Placeholder 4">
            <a:extLst>
              <a:ext uri="{FF2B5EF4-FFF2-40B4-BE49-F238E27FC236}">
                <a16:creationId xmlns:a16="http://schemas.microsoft.com/office/drawing/2014/main" id="{137C6CBC-8B26-431C-A791-7342C7428C2B}"/>
              </a:ext>
            </a:extLst>
          </p:cNvPr>
          <p:cNvSpPr txBox="1">
            <a:spLocks noGrp="1"/>
          </p:cNvSpPr>
          <p:nvPr>
            <p:ph type="body" idx="4294967295"/>
          </p:nvPr>
        </p:nvSpPr>
        <p:spPr>
          <a:xfrm>
            <a:off x="3883657" y="1981203"/>
            <a:ext cx="2936238" cy="576264"/>
          </a:xfrm>
        </p:spPr>
        <p:txBody>
          <a:bodyPr anchor="b">
            <a:noAutofit/>
          </a:bodyPr>
          <a:lstStyle>
            <a:lvl1pPr marL="0" indent="0">
              <a:buNone/>
              <a:defRPr sz="2400">
                <a:solidFill>
                  <a:srgbClr val="EF53A5"/>
                </a:solidFill>
              </a:defRPr>
            </a:lvl1pPr>
          </a:lstStyle>
          <a:p>
            <a:pPr lvl="0"/>
            <a:r>
              <a:rPr lang="en-US"/>
              <a:t>Click to edit Master text styles</a:t>
            </a:r>
          </a:p>
        </p:txBody>
      </p:sp>
      <p:sp>
        <p:nvSpPr>
          <p:cNvPr id="6" name="Text Placeholder 3">
            <a:extLst>
              <a:ext uri="{FF2B5EF4-FFF2-40B4-BE49-F238E27FC236}">
                <a16:creationId xmlns:a16="http://schemas.microsoft.com/office/drawing/2014/main" id="{E81D6EAA-D08B-4A91-8F50-C6D99AA28F54}"/>
              </a:ext>
            </a:extLst>
          </p:cNvPr>
          <p:cNvSpPr txBox="1">
            <a:spLocks noGrp="1"/>
          </p:cNvSpPr>
          <p:nvPr>
            <p:ph type="body" idx="4294967295"/>
          </p:nvPr>
        </p:nvSpPr>
        <p:spPr>
          <a:xfrm>
            <a:off x="3873105" y="2667003"/>
            <a:ext cx="2946791" cy="3589340"/>
          </a:xfrm>
        </p:spPr>
        <p:txBody>
          <a:bodyPr/>
          <a:lstStyle>
            <a:lvl1pPr marL="0" indent="0">
              <a:buNone/>
              <a:defRPr sz="1400"/>
            </a:lvl1pPr>
          </a:lstStyle>
          <a:p>
            <a:pPr lvl="0"/>
            <a:r>
              <a:rPr lang="en-US"/>
              <a:t>Click to edit Master text styles</a:t>
            </a:r>
          </a:p>
        </p:txBody>
      </p:sp>
      <p:sp>
        <p:nvSpPr>
          <p:cNvPr id="7" name="Text Placeholder 4">
            <a:extLst>
              <a:ext uri="{FF2B5EF4-FFF2-40B4-BE49-F238E27FC236}">
                <a16:creationId xmlns:a16="http://schemas.microsoft.com/office/drawing/2014/main" id="{5E202AEA-6EC2-4340-9181-F78E23BE5543}"/>
              </a:ext>
            </a:extLst>
          </p:cNvPr>
          <p:cNvSpPr txBox="1">
            <a:spLocks noGrp="1"/>
          </p:cNvSpPr>
          <p:nvPr>
            <p:ph type="body" idx="4294967295"/>
          </p:nvPr>
        </p:nvSpPr>
        <p:spPr>
          <a:xfrm>
            <a:off x="7124703" y="1981203"/>
            <a:ext cx="2932115" cy="576264"/>
          </a:xfrm>
        </p:spPr>
        <p:txBody>
          <a:bodyPr anchor="b">
            <a:noAutofit/>
          </a:bodyPr>
          <a:lstStyle>
            <a:lvl1pPr marL="0" indent="0">
              <a:buNone/>
              <a:defRPr sz="2400">
                <a:solidFill>
                  <a:srgbClr val="EF53A5"/>
                </a:solidFill>
              </a:defRPr>
            </a:lvl1pPr>
          </a:lstStyle>
          <a:p>
            <a:pPr lvl="0"/>
            <a:r>
              <a:rPr lang="en-US"/>
              <a:t>Click to edit Master text styles</a:t>
            </a:r>
          </a:p>
        </p:txBody>
      </p:sp>
      <p:sp>
        <p:nvSpPr>
          <p:cNvPr id="8" name="Text Placeholder 3">
            <a:extLst>
              <a:ext uri="{FF2B5EF4-FFF2-40B4-BE49-F238E27FC236}">
                <a16:creationId xmlns:a16="http://schemas.microsoft.com/office/drawing/2014/main" id="{DC3672AD-A13E-41F9-B6DD-FD701041D2CC}"/>
              </a:ext>
            </a:extLst>
          </p:cNvPr>
          <p:cNvSpPr txBox="1">
            <a:spLocks noGrp="1"/>
          </p:cNvSpPr>
          <p:nvPr>
            <p:ph type="body" idx="4294967295"/>
          </p:nvPr>
        </p:nvSpPr>
        <p:spPr>
          <a:xfrm>
            <a:off x="7124703" y="2667003"/>
            <a:ext cx="2932115" cy="3589340"/>
          </a:xfrm>
        </p:spPr>
        <p:txBody>
          <a:bodyPr/>
          <a:lstStyle>
            <a:lvl1pPr marL="0" indent="0">
              <a:buNone/>
              <a:defRPr sz="1400"/>
            </a:lvl1pPr>
          </a:lstStyle>
          <a:p>
            <a:pPr lvl="0"/>
            <a:r>
              <a:rPr lang="en-US"/>
              <a:t>Click to edit Master text styles</a:t>
            </a:r>
          </a:p>
        </p:txBody>
      </p:sp>
      <p:cxnSp>
        <p:nvCxnSpPr>
          <p:cNvPr id="9" name="Straight Connector 16">
            <a:extLst>
              <a:ext uri="{FF2B5EF4-FFF2-40B4-BE49-F238E27FC236}">
                <a16:creationId xmlns:a16="http://schemas.microsoft.com/office/drawing/2014/main" id="{C758E837-BEA7-4767-9093-0CD9368C09A7}"/>
              </a:ext>
            </a:extLst>
          </p:cNvPr>
          <p:cNvCxnSpPr/>
          <p:nvPr/>
        </p:nvCxnSpPr>
        <p:spPr>
          <a:xfrm>
            <a:off x="3726143" y="2133596"/>
            <a:ext cx="0" cy="3962407"/>
          </a:xfrm>
          <a:prstGeom prst="straightConnector1">
            <a:avLst/>
          </a:prstGeom>
          <a:noFill/>
          <a:ln w="12701" cap="rnd">
            <a:solidFill>
              <a:srgbClr val="B31166">
                <a:alpha val="40000"/>
              </a:srgbClr>
            </a:solidFill>
            <a:prstDash val="solid"/>
          </a:ln>
        </p:spPr>
      </p:cxnSp>
      <p:cxnSp>
        <p:nvCxnSpPr>
          <p:cNvPr id="10" name="Straight Connector 17">
            <a:extLst>
              <a:ext uri="{FF2B5EF4-FFF2-40B4-BE49-F238E27FC236}">
                <a16:creationId xmlns:a16="http://schemas.microsoft.com/office/drawing/2014/main" id="{230C054B-751F-4103-BEB3-3A47CA485784}"/>
              </a:ext>
            </a:extLst>
          </p:cNvPr>
          <p:cNvCxnSpPr/>
          <p:nvPr/>
        </p:nvCxnSpPr>
        <p:spPr>
          <a:xfrm>
            <a:off x="6962223" y="2133596"/>
            <a:ext cx="0" cy="3966887"/>
          </a:xfrm>
          <a:prstGeom prst="straightConnector1">
            <a:avLst/>
          </a:prstGeom>
          <a:noFill/>
          <a:ln w="12701" cap="rnd">
            <a:solidFill>
              <a:srgbClr val="B31166">
                <a:alpha val="40000"/>
              </a:srgbClr>
            </a:solidFill>
            <a:prstDash val="solid"/>
          </a:ln>
        </p:spPr>
      </p:cxnSp>
      <p:sp>
        <p:nvSpPr>
          <p:cNvPr id="11" name="Date Placeholder 3">
            <a:extLst>
              <a:ext uri="{FF2B5EF4-FFF2-40B4-BE49-F238E27FC236}">
                <a16:creationId xmlns:a16="http://schemas.microsoft.com/office/drawing/2014/main" id="{689D5FEE-D7BB-447F-868B-7A3FA9819D53}"/>
              </a:ext>
            </a:extLst>
          </p:cNvPr>
          <p:cNvSpPr txBox="1">
            <a:spLocks noGrp="1"/>
          </p:cNvSpPr>
          <p:nvPr>
            <p:ph type="dt" sz="half" idx="7"/>
          </p:nvPr>
        </p:nvSpPr>
        <p:spPr/>
        <p:txBody>
          <a:bodyPr/>
          <a:lstStyle>
            <a:lvl1pPr>
              <a:defRPr/>
            </a:lvl1pPr>
          </a:lstStyle>
          <a:p>
            <a:pPr lvl="0"/>
            <a:fld id="{9AC76805-79C9-4496-95E9-AB0C163CEE2C}" type="datetime1">
              <a:rPr lang="en-GB"/>
              <a:pPr lvl="0"/>
              <a:t>04/05/2021</a:t>
            </a:fld>
            <a:endParaRPr lang="en-GB"/>
          </a:p>
        </p:txBody>
      </p:sp>
      <p:sp>
        <p:nvSpPr>
          <p:cNvPr id="12" name="Footer Placeholder 4">
            <a:extLst>
              <a:ext uri="{FF2B5EF4-FFF2-40B4-BE49-F238E27FC236}">
                <a16:creationId xmlns:a16="http://schemas.microsoft.com/office/drawing/2014/main" id="{C5550A3C-A16A-4127-BAA5-9561A4E68DDB}"/>
              </a:ext>
            </a:extLst>
          </p:cNvPr>
          <p:cNvSpPr txBox="1">
            <a:spLocks noGrp="1"/>
          </p:cNvSpPr>
          <p:nvPr>
            <p:ph type="ftr" sz="quarter" idx="9"/>
          </p:nvPr>
        </p:nvSpPr>
        <p:spPr/>
        <p:txBody>
          <a:bodyPr/>
          <a:lstStyle>
            <a:lvl1pPr>
              <a:defRPr/>
            </a:lvl1pPr>
          </a:lstStyle>
          <a:p>
            <a:pPr lvl="0"/>
            <a:endParaRPr lang="en-GB"/>
          </a:p>
        </p:txBody>
      </p:sp>
      <p:sp>
        <p:nvSpPr>
          <p:cNvPr id="13" name="Slide Number Placeholder 5">
            <a:extLst>
              <a:ext uri="{FF2B5EF4-FFF2-40B4-BE49-F238E27FC236}">
                <a16:creationId xmlns:a16="http://schemas.microsoft.com/office/drawing/2014/main" id="{32EC45EB-FC45-420C-A628-05855E047ADC}"/>
              </a:ext>
            </a:extLst>
          </p:cNvPr>
          <p:cNvSpPr txBox="1">
            <a:spLocks noGrp="1"/>
          </p:cNvSpPr>
          <p:nvPr>
            <p:ph type="sldNum" sz="quarter" idx="8"/>
          </p:nvPr>
        </p:nvSpPr>
        <p:spPr/>
        <p:txBody>
          <a:bodyPr/>
          <a:lstStyle>
            <a:lvl1pPr>
              <a:defRPr/>
            </a:lvl1pPr>
          </a:lstStyle>
          <a:p>
            <a:pPr lvl="0"/>
            <a:fld id="{A51A0A1A-091A-4336-8988-EDF020B039BD}" type="slidenum">
              <a:t>‹#›</a:t>
            </a:fld>
            <a:endParaRPr lang="en-GB"/>
          </a:p>
        </p:txBody>
      </p:sp>
    </p:spTree>
    <p:extLst>
      <p:ext uri="{BB962C8B-B14F-4D97-AF65-F5344CB8AC3E}">
        <p14:creationId xmlns:p14="http://schemas.microsoft.com/office/powerpoint/2010/main" val="140091493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BEFC98-D5DB-4A1D-A7FA-3D55469372FC}"/>
              </a:ext>
            </a:extLst>
          </p:cNvPr>
          <p:cNvSpPr txBox="1">
            <a:spLocks noGrp="1"/>
          </p:cNvSpPr>
          <p:nvPr>
            <p:ph type="title"/>
          </p:nvPr>
        </p:nvSpPr>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379A2080-0A34-41B8-9946-8B6D9CF9954B}"/>
              </a:ext>
            </a:extLst>
          </p:cNvPr>
          <p:cNvSpPr txBox="1">
            <a:spLocks noGrp="1"/>
          </p:cNvSpPr>
          <p:nvPr>
            <p:ph type="body" idx="4294967295"/>
          </p:nvPr>
        </p:nvSpPr>
        <p:spPr>
          <a:xfrm>
            <a:off x="652460" y="4250945"/>
            <a:ext cx="2940052" cy="576264"/>
          </a:xfrm>
        </p:spPr>
        <p:txBody>
          <a:bodyPr anchor="b">
            <a:noAutofit/>
          </a:bodyPr>
          <a:lstStyle>
            <a:lvl1pPr marL="0" indent="0">
              <a:buNone/>
              <a:defRPr sz="2400">
                <a:solidFill>
                  <a:srgbClr val="B31166"/>
                </a:solidFill>
              </a:defRPr>
            </a:lvl1pPr>
          </a:lstStyle>
          <a:p>
            <a:pPr lvl="0"/>
            <a:r>
              <a:rPr lang="en-US"/>
              <a:t>Click to edit Master text styles</a:t>
            </a:r>
          </a:p>
        </p:txBody>
      </p:sp>
      <p:sp>
        <p:nvSpPr>
          <p:cNvPr id="4" name="Picture Placeholder 2">
            <a:extLst>
              <a:ext uri="{FF2B5EF4-FFF2-40B4-BE49-F238E27FC236}">
                <a16:creationId xmlns:a16="http://schemas.microsoft.com/office/drawing/2014/main" id="{62E0DCB1-C8FD-49B1-AFA8-E53D25555063}"/>
              </a:ext>
            </a:extLst>
          </p:cNvPr>
          <p:cNvSpPr txBox="1">
            <a:spLocks noGrp="1"/>
          </p:cNvSpPr>
          <p:nvPr>
            <p:ph type="pic" idx="4294967295"/>
          </p:nvPr>
        </p:nvSpPr>
        <p:spPr>
          <a:xfrm>
            <a:off x="652460" y="2209803"/>
            <a:ext cx="2940052" cy="1524003"/>
          </a:xfrm>
          <a:effectLst>
            <a:outerShdw dist="50804" dir="5400000" algn="tl">
              <a:srgbClr val="000000">
                <a:alpha val="43000"/>
              </a:srgbClr>
            </a:outerShdw>
          </a:effectLst>
        </p:spPr>
        <p:txBody>
          <a:bodyPr anchorCtr="1"/>
          <a:lstStyle>
            <a:lvl1pPr marL="0" indent="0" algn="ctr">
              <a:buNone/>
              <a:defRPr sz="1600"/>
            </a:lvl1pPr>
          </a:lstStyle>
          <a:p>
            <a:pPr lvl="0"/>
            <a:r>
              <a:rPr lang="en-US"/>
              <a:t>Click icon to add picture</a:t>
            </a:r>
          </a:p>
        </p:txBody>
      </p:sp>
      <p:sp>
        <p:nvSpPr>
          <p:cNvPr id="5" name="Text Placeholder 3">
            <a:extLst>
              <a:ext uri="{FF2B5EF4-FFF2-40B4-BE49-F238E27FC236}">
                <a16:creationId xmlns:a16="http://schemas.microsoft.com/office/drawing/2014/main" id="{2354446C-7EF9-4A22-9138-5FD1F3DE08A5}"/>
              </a:ext>
            </a:extLst>
          </p:cNvPr>
          <p:cNvSpPr txBox="1">
            <a:spLocks noGrp="1"/>
          </p:cNvSpPr>
          <p:nvPr>
            <p:ph type="body" idx="4294967295"/>
          </p:nvPr>
        </p:nvSpPr>
        <p:spPr>
          <a:xfrm>
            <a:off x="652460" y="4827209"/>
            <a:ext cx="2940052" cy="659190"/>
          </a:xfrm>
        </p:spPr>
        <p:txBody>
          <a:bodyPr/>
          <a:lstStyle>
            <a:lvl1pPr marL="0" indent="0">
              <a:buNone/>
              <a:defRPr sz="1400"/>
            </a:lvl1pPr>
          </a:lstStyle>
          <a:p>
            <a:pPr lvl="0"/>
            <a:r>
              <a:rPr lang="en-US"/>
              <a:t>Click to edit Master text styles</a:t>
            </a:r>
          </a:p>
        </p:txBody>
      </p:sp>
      <p:sp>
        <p:nvSpPr>
          <p:cNvPr id="6" name="Text Placeholder 4">
            <a:extLst>
              <a:ext uri="{FF2B5EF4-FFF2-40B4-BE49-F238E27FC236}">
                <a16:creationId xmlns:a16="http://schemas.microsoft.com/office/drawing/2014/main" id="{46341DAA-C259-4A9E-B575-8F2B1F35DD29}"/>
              </a:ext>
            </a:extLst>
          </p:cNvPr>
          <p:cNvSpPr txBox="1">
            <a:spLocks noGrp="1"/>
          </p:cNvSpPr>
          <p:nvPr>
            <p:ph type="body" idx="4294967295"/>
          </p:nvPr>
        </p:nvSpPr>
        <p:spPr>
          <a:xfrm>
            <a:off x="3889372" y="4250945"/>
            <a:ext cx="2930523" cy="576264"/>
          </a:xfrm>
        </p:spPr>
        <p:txBody>
          <a:bodyPr anchor="b">
            <a:noAutofit/>
          </a:bodyPr>
          <a:lstStyle>
            <a:lvl1pPr marL="0" indent="0">
              <a:buNone/>
              <a:defRPr sz="2400">
                <a:solidFill>
                  <a:srgbClr val="B31166"/>
                </a:solidFill>
              </a:defRPr>
            </a:lvl1pPr>
          </a:lstStyle>
          <a:p>
            <a:pPr lvl="0"/>
            <a:r>
              <a:rPr lang="en-US"/>
              <a:t>Click to edit Master text styles</a:t>
            </a:r>
          </a:p>
        </p:txBody>
      </p:sp>
      <p:sp>
        <p:nvSpPr>
          <p:cNvPr id="7" name="Picture Placeholder 2">
            <a:extLst>
              <a:ext uri="{FF2B5EF4-FFF2-40B4-BE49-F238E27FC236}">
                <a16:creationId xmlns:a16="http://schemas.microsoft.com/office/drawing/2014/main" id="{5DE48A72-2EF3-4167-B43D-4E04A5411601}"/>
              </a:ext>
            </a:extLst>
          </p:cNvPr>
          <p:cNvSpPr txBox="1">
            <a:spLocks noGrp="1"/>
          </p:cNvSpPr>
          <p:nvPr>
            <p:ph type="pic" idx="4294967295"/>
          </p:nvPr>
        </p:nvSpPr>
        <p:spPr>
          <a:xfrm>
            <a:off x="3889372" y="2209803"/>
            <a:ext cx="2930523" cy="1524003"/>
          </a:xfrm>
          <a:effectLst>
            <a:outerShdw dist="50804" dir="5400000" algn="tl">
              <a:srgbClr val="000000">
                <a:alpha val="43000"/>
              </a:srgbClr>
            </a:outerShdw>
          </a:effectLst>
        </p:spPr>
        <p:txBody>
          <a:bodyPr anchorCtr="1"/>
          <a:lstStyle>
            <a:lvl1pPr marL="0" indent="0" algn="ctr">
              <a:buNone/>
              <a:defRPr sz="1600"/>
            </a:lvl1pPr>
          </a:lstStyle>
          <a:p>
            <a:pPr lvl="0"/>
            <a:r>
              <a:rPr lang="en-US"/>
              <a:t>Click icon to add picture</a:t>
            </a:r>
          </a:p>
        </p:txBody>
      </p:sp>
      <p:sp>
        <p:nvSpPr>
          <p:cNvPr id="8" name="Text Placeholder 3">
            <a:extLst>
              <a:ext uri="{FF2B5EF4-FFF2-40B4-BE49-F238E27FC236}">
                <a16:creationId xmlns:a16="http://schemas.microsoft.com/office/drawing/2014/main" id="{C42C5ED1-FD1C-417D-88DB-320BED4BCC33}"/>
              </a:ext>
            </a:extLst>
          </p:cNvPr>
          <p:cNvSpPr txBox="1">
            <a:spLocks noGrp="1"/>
          </p:cNvSpPr>
          <p:nvPr>
            <p:ph type="body" idx="4294967295"/>
          </p:nvPr>
        </p:nvSpPr>
        <p:spPr>
          <a:xfrm>
            <a:off x="3888019" y="4827209"/>
            <a:ext cx="2934410" cy="659190"/>
          </a:xfrm>
        </p:spPr>
        <p:txBody>
          <a:bodyPr/>
          <a:lstStyle>
            <a:lvl1pPr marL="0" indent="0">
              <a:buNone/>
              <a:defRPr sz="1400"/>
            </a:lvl1pPr>
          </a:lstStyle>
          <a:p>
            <a:pPr lvl="0"/>
            <a:r>
              <a:rPr lang="en-US"/>
              <a:t>Click to edit Master text styles</a:t>
            </a:r>
          </a:p>
        </p:txBody>
      </p:sp>
      <p:sp>
        <p:nvSpPr>
          <p:cNvPr id="9" name="Text Placeholder 4">
            <a:extLst>
              <a:ext uri="{FF2B5EF4-FFF2-40B4-BE49-F238E27FC236}">
                <a16:creationId xmlns:a16="http://schemas.microsoft.com/office/drawing/2014/main" id="{5EE3F312-5DE7-4118-BA79-093EF3EA09EB}"/>
              </a:ext>
            </a:extLst>
          </p:cNvPr>
          <p:cNvSpPr txBox="1">
            <a:spLocks noGrp="1"/>
          </p:cNvSpPr>
          <p:nvPr>
            <p:ph type="body" idx="4294967295"/>
          </p:nvPr>
        </p:nvSpPr>
        <p:spPr>
          <a:xfrm>
            <a:off x="7124703" y="4250945"/>
            <a:ext cx="2932115" cy="576264"/>
          </a:xfrm>
        </p:spPr>
        <p:txBody>
          <a:bodyPr anchor="b">
            <a:noAutofit/>
          </a:bodyPr>
          <a:lstStyle>
            <a:lvl1pPr marL="0" indent="0">
              <a:buNone/>
              <a:defRPr sz="2400">
                <a:solidFill>
                  <a:srgbClr val="B31166"/>
                </a:solidFill>
              </a:defRPr>
            </a:lvl1pPr>
          </a:lstStyle>
          <a:p>
            <a:pPr lvl="0"/>
            <a:r>
              <a:rPr lang="en-US"/>
              <a:t>Click to edit Master text styles</a:t>
            </a:r>
          </a:p>
        </p:txBody>
      </p:sp>
      <p:sp>
        <p:nvSpPr>
          <p:cNvPr id="10" name="Picture Placeholder 2">
            <a:extLst>
              <a:ext uri="{FF2B5EF4-FFF2-40B4-BE49-F238E27FC236}">
                <a16:creationId xmlns:a16="http://schemas.microsoft.com/office/drawing/2014/main" id="{A1F25B0B-3947-432F-B89E-49D803530137}"/>
              </a:ext>
            </a:extLst>
          </p:cNvPr>
          <p:cNvSpPr txBox="1">
            <a:spLocks noGrp="1"/>
          </p:cNvSpPr>
          <p:nvPr>
            <p:ph type="pic" idx="4294967295"/>
          </p:nvPr>
        </p:nvSpPr>
        <p:spPr>
          <a:xfrm>
            <a:off x="7124703" y="2209803"/>
            <a:ext cx="2932115" cy="1524003"/>
          </a:xfrm>
          <a:effectLst>
            <a:outerShdw dist="50804" dir="5400000" algn="tl">
              <a:srgbClr val="000000">
                <a:alpha val="43000"/>
              </a:srgbClr>
            </a:outerShdw>
          </a:effectLst>
        </p:spPr>
        <p:txBody>
          <a:bodyPr anchorCtr="1"/>
          <a:lstStyle>
            <a:lvl1pPr marL="0" indent="0" algn="ctr">
              <a:buNone/>
              <a:defRPr sz="1600"/>
            </a:lvl1pPr>
          </a:lstStyle>
          <a:p>
            <a:pPr lvl="0"/>
            <a:r>
              <a:rPr lang="en-US"/>
              <a:t>Click icon to add picture</a:t>
            </a:r>
          </a:p>
        </p:txBody>
      </p:sp>
      <p:sp>
        <p:nvSpPr>
          <p:cNvPr id="11" name="Text Placeholder 3">
            <a:extLst>
              <a:ext uri="{FF2B5EF4-FFF2-40B4-BE49-F238E27FC236}">
                <a16:creationId xmlns:a16="http://schemas.microsoft.com/office/drawing/2014/main" id="{0FBC7434-D2A7-4449-A52E-6AE6A63AC666}"/>
              </a:ext>
            </a:extLst>
          </p:cNvPr>
          <p:cNvSpPr txBox="1">
            <a:spLocks noGrp="1"/>
          </p:cNvSpPr>
          <p:nvPr>
            <p:ph type="body" idx="4294967295"/>
          </p:nvPr>
        </p:nvSpPr>
        <p:spPr>
          <a:xfrm>
            <a:off x="7124575" y="4827209"/>
            <a:ext cx="2936001" cy="659190"/>
          </a:xfrm>
        </p:spPr>
        <p:txBody>
          <a:bodyPr/>
          <a:lstStyle>
            <a:lvl1pPr marL="0" indent="0">
              <a:buNone/>
              <a:defRPr sz="1400"/>
            </a:lvl1pPr>
          </a:lstStyle>
          <a:p>
            <a:pPr lvl="0"/>
            <a:r>
              <a:rPr lang="en-US"/>
              <a:t>Click to edit Master text styles</a:t>
            </a:r>
          </a:p>
        </p:txBody>
      </p:sp>
      <p:cxnSp>
        <p:nvCxnSpPr>
          <p:cNvPr id="12" name="Straight Connector 16">
            <a:extLst>
              <a:ext uri="{FF2B5EF4-FFF2-40B4-BE49-F238E27FC236}">
                <a16:creationId xmlns:a16="http://schemas.microsoft.com/office/drawing/2014/main" id="{E96067D3-3779-40E4-B58D-F1BFF780BDAD}"/>
              </a:ext>
            </a:extLst>
          </p:cNvPr>
          <p:cNvCxnSpPr/>
          <p:nvPr/>
        </p:nvCxnSpPr>
        <p:spPr>
          <a:xfrm>
            <a:off x="3726143" y="2133596"/>
            <a:ext cx="0" cy="3962407"/>
          </a:xfrm>
          <a:prstGeom prst="straightConnector1">
            <a:avLst/>
          </a:prstGeom>
          <a:noFill/>
          <a:ln w="12701" cap="rnd">
            <a:solidFill>
              <a:srgbClr val="B31166">
                <a:alpha val="40000"/>
              </a:srgbClr>
            </a:solidFill>
            <a:prstDash val="solid"/>
          </a:ln>
        </p:spPr>
      </p:cxnSp>
      <p:cxnSp>
        <p:nvCxnSpPr>
          <p:cNvPr id="13" name="Straight Connector 17">
            <a:extLst>
              <a:ext uri="{FF2B5EF4-FFF2-40B4-BE49-F238E27FC236}">
                <a16:creationId xmlns:a16="http://schemas.microsoft.com/office/drawing/2014/main" id="{8B9B8695-9829-4A12-A3DA-49DF5CABF721}"/>
              </a:ext>
            </a:extLst>
          </p:cNvPr>
          <p:cNvCxnSpPr/>
          <p:nvPr/>
        </p:nvCxnSpPr>
        <p:spPr>
          <a:xfrm>
            <a:off x="6962223" y="2133596"/>
            <a:ext cx="0" cy="3966887"/>
          </a:xfrm>
          <a:prstGeom prst="straightConnector1">
            <a:avLst/>
          </a:prstGeom>
          <a:noFill/>
          <a:ln w="12701" cap="rnd">
            <a:solidFill>
              <a:srgbClr val="B31166">
                <a:alpha val="40000"/>
              </a:srgbClr>
            </a:solidFill>
            <a:prstDash val="solid"/>
          </a:ln>
        </p:spPr>
      </p:cxnSp>
      <p:sp>
        <p:nvSpPr>
          <p:cNvPr id="14" name="Date Placeholder 3">
            <a:extLst>
              <a:ext uri="{FF2B5EF4-FFF2-40B4-BE49-F238E27FC236}">
                <a16:creationId xmlns:a16="http://schemas.microsoft.com/office/drawing/2014/main" id="{E7C646CE-555E-4B4C-B6B7-B753C7441EA9}"/>
              </a:ext>
            </a:extLst>
          </p:cNvPr>
          <p:cNvSpPr txBox="1">
            <a:spLocks noGrp="1"/>
          </p:cNvSpPr>
          <p:nvPr>
            <p:ph type="dt" sz="half" idx="7"/>
          </p:nvPr>
        </p:nvSpPr>
        <p:spPr/>
        <p:txBody>
          <a:bodyPr/>
          <a:lstStyle>
            <a:lvl1pPr>
              <a:defRPr/>
            </a:lvl1pPr>
          </a:lstStyle>
          <a:p>
            <a:pPr lvl="0"/>
            <a:fld id="{7B67A101-D40E-447E-AEA0-F6C64DD33033}" type="datetime1">
              <a:rPr lang="en-GB"/>
              <a:pPr lvl="0"/>
              <a:t>04/05/2021</a:t>
            </a:fld>
            <a:endParaRPr lang="en-GB"/>
          </a:p>
        </p:txBody>
      </p:sp>
      <p:sp>
        <p:nvSpPr>
          <p:cNvPr id="15" name="Footer Placeholder 4">
            <a:extLst>
              <a:ext uri="{FF2B5EF4-FFF2-40B4-BE49-F238E27FC236}">
                <a16:creationId xmlns:a16="http://schemas.microsoft.com/office/drawing/2014/main" id="{4001B2EF-7129-47B0-AB6B-D6838540D9FA}"/>
              </a:ext>
            </a:extLst>
          </p:cNvPr>
          <p:cNvSpPr txBox="1">
            <a:spLocks noGrp="1"/>
          </p:cNvSpPr>
          <p:nvPr>
            <p:ph type="ftr" sz="quarter" idx="9"/>
          </p:nvPr>
        </p:nvSpPr>
        <p:spPr/>
        <p:txBody>
          <a:bodyPr/>
          <a:lstStyle>
            <a:lvl1pPr>
              <a:defRPr/>
            </a:lvl1pPr>
          </a:lstStyle>
          <a:p>
            <a:pPr lvl="0"/>
            <a:endParaRPr lang="en-GB"/>
          </a:p>
        </p:txBody>
      </p:sp>
      <p:sp>
        <p:nvSpPr>
          <p:cNvPr id="16" name="Slide Number Placeholder 5">
            <a:extLst>
              <a:ext uri="{FF2B5EF4-FFF2-40B4-BE49-F238E27FC236}">
                <a16:creationId xmlns:a16="http://schemas.microsoft.com/office/drawing/2014/main" id="{3E5054EC-ED85-4B77-A8C4-57ABB1E2C50A}"/>
              </a:ext>
            </a:extLst>
          </p:cNvPr>
          <p:cNvSpPr txBox="1">
            <a:spLocks noGrp="1"/>
          </p:cNvSpPr>
          <p:nvPr>
            <p:ph type="sldNum" sz="quarter" idx="8"/>
          </p:nvPr>
        </p:nvSpPr>
        <p:spPr/>
        <p:txBody>
          <a:bodyPr/>
          <a:lstStyle>
            <a:lvl1pPr>
              <a:defRPr/>
            </a:lvl1pPr>
          </a:lstStyle>
          <a:p>
            <a:pPr lvl="0"/>
            <a:fld id="{523247AA-3EB4-4E42-83F8-47A3953B85AE}" type="slidenum">
              <a:t>‹#›</a:t>
            </a:fld>
            <a:endParaRPr lang="en-GB"/>
          </a:p>
        </p:txBody>
      </p:sp>
    </p:spTree>
    <p:extLst>
      <p:ext uri="{BB962C8B-B14F-4D97-AF65-F5344CB8AC3E}">
        <p14:creationId xmlns:p14="http://schemas.microsoft.com/office/powerpoint/2010/main" val="394245510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F5D354-7E0B-46AA-B578-01EBB62D9A49}"/>
              </a:ext>
            </a:extLst>
          </p:cNvPr>
          <p:cNvSpPr txBox="1">
            <a:spLocks noGrp="1"/>
          </p:cNvSpPr>
          <p:nvPr>
            <p:ph type="title"/>
          </p:nvPr>
        </p:nvSpPr>
        <p:spPr/>
        <p:txBody>
          <a:bodyPr/>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2C73A7BA-4675-45D6-952E-718ED3CA69B4}"/>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D5A4464-D922-4D8E-B3DD-A8D5CCF0834F}"/>
              </a:ext>
            </a:extLst>
          </p:cNvPr>
          <p:cNvSpPr txBox="1">
            <a:spLocks noGrp="1"/>
          </p:cNvSpPr>
          <p:nvPr>
            <p:ph type="dt" sz="half" idx="7"/>
          </p:nvPr>
        </p:nvSpPr>
        <p:spPr/>
        <p:txBody>
          <a:bodyPr/>
          <a:lstStyle>
            <a:lvl1pPr>
              <a:defRPr/>
            </a:lvl1pPr>
          </a:lstStyle>
          <a:p>
            <a:pPr lvl="0"/>
            <a:fld id="{D0BAE2F4-A8F8-4595-8D34-6A86378381DB}" type="datetime1">
              <a:rPr lang="en-GB"/>
              <a:pPr lvl="0"/>
              <a:t>04/05/2021</a:t>
            </a:fld>
            <a:endParaRPr lang="en-GB"/>
          </a:p>
        </p:txBody>
      </p:sp>
      <p:sp>
        <p:nvSpPr>
          <p:cNvPr id="5" name="Footer Placeholder 4">
            <a:extLst>
              <a:ext uri="{FF2B5EF4-FFF2-40B4-BE49-F238E27FC236}">
                <a16:creationId xmlns:a16="http://schemas.microsoft.com/office/drawing/2014/main" id="{23B9B23E-4500-42C0-A695-E53A4EDBE44C}"/>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A54FE3E8-C9D2-4687-9A61-777BA8C8B520}"/>
              </a:ext>
            </a:extLst>
          </p:cNvPr>
          <p:cNvSpPr txBox="1">
            <a:spLocks noGrp="1"/>
          </p:cNvSpPr>
          <p:nvPr>
            <p:ph type="sldNum" sz="quarter" idx="8"/>
          </p:nvPr>
        </p:nvSpPr>
        <p:spPr/>
        <p:txBody>
          <a:bodyPr/>
          <a:lstStyle>
            <a:lvl1pPr>
              <a:defRPr/>
            </a:lvl1pPr>
          </a:lstStyle>
          <a:p>
            <a:pPr lvl="0"/>
            <a:fld id="{BCD217BC-D390-4091-BD0A-443933728A07}" type="slidenum">
              <a:t>‹#›</a:t>
            </a:fld>
            <a:endParaRPr lang="en-GB"/>
          </a:p>
        </p:txBody>
      </p:sp>
    </p:spTree>
    <p:extLst>
      <p:ext uri="{BB962C8B-B14F-4D97-AF65-F5344CB8AC3E}">
        <p14:creationId xmlns:p14="http://schemas.microsoft.com/office/powerpoint/2010/main" val="319708236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446407D-9069-4744-8364-FBA4DB1C1A07}"/>
              </a:ext>
            </a:extLst>
          </p:cNvPr>
          <p:cNvSpPr txBox="1">
            <a:spLocks noGrp="1"/>
          </p:cNvSpPr>
          <p:nvPr>
            <p:ph type="title" orient="vert"/>
          </p:nvPr>
        </p:nvSpPr>
        <p:spPr>
          <a:xfrm>
            <a:off x="8304215" y="430216"/>
            <a:ext cx="1752603" cy="5826127"/>
          </a:xfrm>
        </p:spPr>
        <p:txBody>
          <a:bodyPr vert="eaVert" anchor="b"/>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C0FE6203-5C03-4515-8153-B23624E2E894}"/>
              </a:ext>
            </a:extLst>
          </p:cNvPr>
          <p:cNvSpPr txBox="1">
            <a:spLocks noGrp="1"/>
          </p:cNvSpPr>
          <p:nvPr>
            <p:ph type="body" orient="vert" idx="1"/>
          </p:nvPr>
        </p:nvSpPr>
        <p:spPr>
          <a:xfrm>
            <a:off x="652460" y="887416"/>
            <a:ext cx="7423144" cy="5368927"/>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0673898-2C60-4554-8B12-4701F057D037}"/>
              </a:ext>
            </a:extLst>
          </p:cNvPr>
          <p:cNvSpPr txBox="1">
            <a:spLocks noGrp="1"/>
          </p:cNvSpPr>
          <p:nvPr>
            <p:ph type="dt" sz="half" idx="7"/>
          </p:nvPr>
        </p:nvSpPr>
        <p:spPr/>
        <p:txBody>
          <a:bodyPr/>
          <a:lstStyle>
            <a:lvl1pPr>
              <a:defRPr/>
            </a:lvl1pPr>
          </a:lstStyle>
          <a:p>
            <a:pPr lvl="0"/>
            <a:fld id="{DA660AE0-03A7-4FB7-9535-44484F87A384}" type="datetime1">
              <a:rPr lang="en-GB"/>
              <a:pPr lvl="0"/>
              <a:t>04/05/2021</a:t>
            </a:fld>
            <a:endParaRPr lang="en-GB"/>
          </a:p>
        </p:txBody>
      </p:sp>
      <p:sp>
        <p:nvSpPr>
          <p:cNvPr id="5" name="Footer Placeholder 4">
            <a:extLst>
              <a:ext uri="{FF2B5EF4-FFF2-40B4-BE49-F238E27FC236}">
                <a16:creationId xmlns:a16="http://schemas.microsoft.com/office/drawing/2014/main" id="{58D394CB-1A70-4721-A77D-74A7C6364411}"/>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DC0A1C51-B523-419E-A4C5-2D03F1392B7E}"/>
              </a:ext>
            </a:extLst>
          </p:cNvPr>
          <p:cNvSpPr txBox="1">
            <a:spLocks noGrp="1"/>
          </p:cNvSpPr>
          <p:nvPr>
            <p:ph type="sldNum" sz="quarter" idx="8"/>
          </p:nvPr>
        </p:nvSpPr>
        <p:spPr/>
        <p:txBody>
          <a:bodyPr/>
          <a:lstStyle>
            <a:lvl1pPr>
              <a:defRPr/>
            </a:lvl1pPr>
          </a:lstStyle>
          <a:p>
            <a:pPr lvl="0"/>
            <a:fld id="{EDB2B43D-8605-4437-9151-CC582D1F5014}" type="slidenum">
              <a:t>‹#›</a:t>
            </a:fld>
            <a:endParaRPr lang="en-GB"/>
          </a:p>
        </p:txBody>
      </p:sp>
    </p:spTree>
    <p:extLst>
      <p:ext uri="{BB962C8B-B14F-4D97-AF65-F5344CB8AC3E}">
        <p14:creationId xmlns:p14="http://schemas.microsoft.com/office/powerpoint/2010/main" val="12409213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3.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image" Target="../media/image5.png"/><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4.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a:blip r:embed="rId19"/>
          <a:stretch>
            <a:fillRect/>
          </a:stretch>
        </a:blipFill>
        <a:effectLst/>
      </p:bgPr>
    </p:bg>
    <p:spTree>
      <p:nvGrpSpPr>
        <p:cNvPr id="1" name=""/>
        <p:cNvGrpSpPr/>
        <p:nvPr/>
      </p:nvGrpSpPr>
      <p:grpSpPr>
        <a:xfrm>
          <a:off x="0" y="0"/>
          <a:ext cx="0" cy="0"/>
          <a:chOff x="0" y="0"/>
          <a:chExt cx="0" cy="0"/>
        </a:xfrm>
      </p:grpSpPr>
      <p:pic>
        <p:nvPicPr>
          <p:cNvPr id="2" name="Picture 7">
            <a:extLst>
              <a:ext uri="{FF2B5EF4-FFF2-40B4-BE49-F238E27FC236}">
                <a16:creationId xmlns:a16="http://schemas.microsoft.com/office/drawing/2014/main" id="{DC79C9E1-F2CF-4124-8307-B3250129E5BE}"/>
              </a:ext>
            </a:extLst>
          </p:cNvPr>
          <p:cNvPicPr>
            <a:picLocks noChangeAspect="1"/>
          </p:cNvPicPr>
          <p:nvPr/>
        </p:nvPicPr>
        <p:blipFill>
          <a:blip r:embed="rId20"/>
          <a:srcRect l="3644"/>
          <a:stretch>
            <a:fillRect/>
          </a:stretch>
        </p:blipFill>
        <p:spPr>
          <a:xfrm>
            <a:off x="0" y="2669682"/>
            <a:ext cx="4035667" cy="4188317"/>
          </a:xfrm>
          <a:prstGeom prst="rect">
            <a:avLst/>
          </a:prstGeom>
          <a:noFill/>
          <a:ln cap="rnd">
            <a:noFill/>
          </a:ln>
        </p:spPr>
      </p:pic>
      <p:pic>
        <p:nvPicPr>
          <p:cNvPr id="3" name="Picture 6">
            <a:extLst>
              <a:ext uri="{FF2B5EF4-FFF2-40B4-BE49-F238E27FC236}">
                <a16:creationId xmlns:a16="http://schemas.microsoft.com/office/drawing/2014/main" id="{E09D0565-B942-4C76-B3C1-9CA2BB550F04}"/>
              </a:ext>
            </a:extLst>
          </p:cNvPr>
          <p:cNvPicPr>
            <a:picLocks noChangeAspect="1"/>
          </p:cNvPicPr>
          <p:nvPr/>
        </p:nvPicPr>
        <p:blipFill>
          <a:blip r:embed="rId21"/>
          <a:srcRect l="35640"/>
          <a:stretch>
            <a:fillRect/>
          </a:stretch>
        </p:blipFill>
        <p:spPr>
          <a:xfrm>
            <a:off x="0" y="2892347"/>
            <a:ext cx="1522411" cy="2365452"/>
          </a:xfrm>
          <a:prstGeom prst="rect">
            <a:avLst/>
          </a:prstGeom>
          <a:noFill/>
          <a:ln cap="rnd">
            <a:noFill/>
          </a:ln>
        </p:spPr>
      </p:pic>
      <p:sp>
        <p:nvSpPr>
          <p:cNvPr id="4" name="Oval 15">
            <a:extLst>
              <a:ext uri="{FF2B5EF4-FFF2-40B4-BE49-F238E27FC236}">
                <a16:creationId xmlns:a16="http://schemas.microsoft.com/office/drawing/2014/main" id="{D66FF1A8-FF6F-4A0A-8F7A-6FAD3D5A7F33}"/>
              </a:ext>
            </a:extLst>
          </p:cNvPr>
          <p:cNvSpPr/>
          <p:nvPr/>
        </p:nvSpPr>
        <p:spPr>
          <a:xfrm>
            <a:off x="8609011" y="1676396"/>
            <a:ext cx="2819396" cy="28193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gradFill>
            <a:gsLst>
              <a:gs pos="0">
                <a:srgbClr val="9B6BF2">
                  <a:alpha val="7000"/>
                </a:srgbClr>
              </a:gs>
              <a:gs pos="100000">
                <a:srgbClr val="9B6BF2">
                  <a:alpha val="6000"/>
                </a:srgbClr>
              </a:gs>
            </a:gsLst>
            <a:path path="circle">
              <a:fillToRect l="50000" t="50000" r="50000" b="50000"/>
            </a:path>
          </a:gradFill>
          <a:ln cap="rnd">
            <a:noFill/>
            <a:prstDash val="solid"/>
          </a:ln>
        </p:spPr>
        <p:txBody>
          <a:bodyPr lIns="0" tIns="0" rIns="0" bIns="0"/>
          <a:lstStyle/>
          <a:p>
            <a:endParaRPr lang="en-GB"/>
          </a:p>
        </p:txBody>
      </p:sp>
      <p:pic>
        <p:nvPicPr>
          <p:cNvPr id="5" name="Picture 8">
            <a:extLst>
              <a:ext uri="{FF2B5EF4-FFF2-40B4-BE49-F238E27FC236}">
                <a16:creationId xmlns:a16="http://schemas.microsoft.com/office/drawing/2014/main" id="{F087A5A5-56FE-4DF4-8200-74095625AE23}"/>
              </a:ext>
            </a:extLst>
          </p:cNvPr>
          <p:cNvPicPr>
            <a:picLocks noChangeAspect="1"/>
          </p:cNvPicPr>
          <p:nvPr/>
        </p:nvPicPr>
        <p:blipFill>
          <a:blip r:embed="rId22"/>
          <a:srcRect t="28813"/>
          <a:stretch>
            <a:fillRect/>
          </a:stretch>
        </p:blipFill>
        <p:spPr>
          <a:xfrm>
            <a:off x="7999408" y="0"/>
            <a:ext cx="1603391" cy="1141408"/>
          </a:xfrm>
          <a:prstGeom prst="rect">
            <a:avLst/>
          </a:prstGeom>
          <a:noFill/>
          <a:ln cap="rnd">
            <a:noFill/>
          </a:ln>
        </p:spPr>
      </p:pic>
      <p:pic>
        <p:nvPicPr>
          <p:cNvPr id="6" name="Picture 9">
            <a:extLst>
              <a:ext uri="{FF2B5EF4-FFF2-40B4-BE49-F238E27FC236}">
                <a16:creationId xmlns:a16="http://schemas.microsoft.com/office/drawing/2014/main" id="{4D45A0B3-FA27-4444-8A37-CEB1C5A2A5D7}"/>
              </a:ext>
            </a:extLst>
          </p:cNvPr>
          <p:cNvPicPr>
            <a:picLocks noChangeAspect="1"/>
          </p:cNvPicPr>
          <p:nvPr/>
        </p:nvPicPr>
        <p:blipFill>
          <a:blip r:embed="rId23"/>
          <a:srcRect b="23320"/>
          <a:stretch>
            <a:fillRect/>
          </a:stretch>
        </p:blipFill>
        <p:spPr>
          <a:xfrm>
            <a:off x="8609011" y="6096003"/>
            <a:ext cx="993733" cy="761996"/>
          </a:xfrm>
          <a:prstGeom prst="rect">
            <a:avLst/>
          </a:prstGeom>
          <a:noFill/>
          <a:ln cap="rnd">
            <a:noFill/>
          </a:ln>
        </p:spPr>
      </p:pic>
      <p:sp>
        <p:nvSpPr>
          <p:cNvPr id="7" name="Rectangle 13">
            <a:extLst>
              <a:ext uri="{FF2B5EF4-FFF2-40B4-BE49-F238E27FC236}">
                <a16:creationId xmlns:a16="http://schemas.microsoft.com/office/drawing/2014/main" id="{99C36BD6-A8D1-49B9-9C13-4EBA9261524F}"/>
              </a:ext>
            </a:extLst>
          </p:cNvPr>
          <p:cNvSpPr/>
          <p:nvPr/>
        </p:nvSpPr>
        <p:spPr>
          <a:xfrm>
            <a:off x="10437811" y="0"/>
            <a:ext cx="685800" cy="1143000"/>
          </a:xfrm>
          <a:prstGeom prst="rect">
            <a:avLst/>
          </a:prstGeom>
          <a:solidFill>
            <a:srgbClr val="B31166"/>
          </a:solidFill>
          <a:ln cap="rnd">
            <a:noFill/>
            <a:prstDash val="solid"/>
          </a:ln>
          <a:effectLst>
            <a:outerShdw dist="25402" dir="5400000" algn="tl">
              <a:srgbClr val="000000">
                <a:alpha val="45000"/>
              </a:srgbClr>
            </a:outerShdw>
          </a:effectLst>
        </p:spPr>
        <p:txBody>
          <a:bodyPr lIns="0" tIns="0" rIns="0" bIns="0"/>
          <a:lstStyle/>
          <a:p>
            <a:endParaRPr lang="en-GB"/>
          </a:p>
        </p:txBody>
      </p:sp>
      <p:sp>
        <p:nvSpPr>
          <p:cNvPr id="8" name="Title Placeholder 1">
            <a:extLst>
              <a:ext uri="{FF2B5EF4-FFF2-40B4-BE49-F238E27FC236}">
                <a16:creationId xmlns:a16="http://schemas.microsoft.com/office/drawing/2014/main" id="{C5C98BD6-24A3-4A5E-A609-FD9904945F95}"/>
              </a:ext>
            </a:extLst>
          </p:cNvPr>
          <p:cNvSpPr txBox="1">
            <a:spLocks noGrp="1"/>
          </p:cNvSpPr>
          <p:nvPr>
            <p:ph type="title"/>
          </p:nvPr>
        </p:nvSpPr>
        <p:spPr>
          <a:xfrm>
            <a:off x="646115" y="452719"/>
            <a:ext cx="9404722" cy="1400531"/>
          </a:xfrm>
          <a:prstGeom prst="rect">
            <a:avLst/>
          </a:prstGeom>
          <a:noFill/>
          <a:ln>
            <a:noFill/>
          </a:ln>
        </p:spPr>
        <p:txBody>
          <a:bodyPr vert="horz" wrap="square" lIns="91440" tIns="45720" rIns="91440" bIns="45720" anchor="t" anchorCtr="0" compatLnSpc="1">
            <a:noAutofit/>
          </a:bodyPr>
          <a:lstStyle/>
          <a:p>
            <a:pPr lvl="0"/>
            <a:r>
              <a:rPr lang="en-US"/>
              <a:t>Click to edit Master title style</a:t>
            </a:r>
          </a:p>
        </p:txBody>
      </p:sp>
      <p:sp>
        <p:nvSpPr>
          <p:cNvPr id="9" name="Text Placeholder 2">
            <a:extLst>
              <a:ext uri="{FF2B5EF4-FFF2-40B4-BE49-F238E27FC236}">
                <a16:creationId xmlns:a16="http://schemas.microsoft.com/office/drawing/2014/main" id="{0344D522-0239-4174-B8C2-357EECBC70E2}"/>
              </a:ext>
            </a:extLst>
          </p:cNvPr>
          <p:cNvSpPr txBox="1">
            <a:spLocks noGrp="1"/>
          </p:cNvSpPr>
          <p:nvPr>
            <p:ph type="body" idx="1"/>
          </p:nvPr>
        </p:nvSpPr>
        <p:spPr>
          <a:xfrm>
            <a:off x="1103315" y="2052919"/>
            <a:ext cx="8946544" cy="4195477"/>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Date Placeholder 3">
            <a:extLst>
              <a:ext uri="{FF2B5EF4-FFF2-40B4-BE49-F238E27FC236}">
                <a16:creationId xmlns:a16="http://schemas.microsoft.com/office/drawing/2014/main" id="{784AF72B-2F70-436B-8B56-2537D23B28A0}"/>
              </a:ext>
            </a:extLst>
          </p:cNvPr>
          <p:cNvSpPr txBox="1">
            <a:spLocks noGrp="1"/>
          </p:cNvSpPr>
          <p:nvPr>
            <p:ph type="dt" sz="half" idx="2"/>
          </p:nvPr>
        </p:nvSpPr>
        <p:spPr>
          <a:xfrm rot="5400013">
            <a:off x="10155647" y="1790697"/>
            <a:ext cx="990596" cy="304796"/>
          </a:xfrm>
          <a:prstGeom prst="rect">
            <a:avLst/>
          </a:prstGeom>
          <a:noFill/>
          <a:ln>
            <a:noFill/>
          </a:ln>
        </p:spPr>
        <p:txBody>
          <a:bodyPr vert="horz" wrap="square" lIns="91440" tIns="45720" rIns="91440" bIns="45720" anchor="t" anchorCtr="0" compatLnSpc="1">
            <a:noAutofit/>
          </a:bodyPr>
          <a:lstStyle>
            <a:lvl1pPr marL="0" marR="0" lvl="0" indent="0" algn="l" defTabSz="457200" rtl="0" fontAlgn="auto" hangingPunct="1">
              <a:lnSpc>
                <a:spcPct val="100000"/>
              </a:lnSpc>
              <a:spcBef>
                <a:spcPts val="0"/>
              </a:spcBef>
              <a:spcAft>
                <a:spcPts val="0"/>
              </a:spcAft>
              <a:buNone/>
              <a:tabLst/>
              <a:defRPr lang="en-GB" sz="1100" b="0" i="0" u="none" strike="noStrike" kern="1200" cap="none" spc="0" baseline="0">
                <a:solidFill>
                  <a:srgbClr val="FFFFFF"/>
                </a:solidFill>
                <a:uFillTx/>
                <a:latin typeface="Century Gothic"/>
              </a:defRPr>
            </a:lvl1pPr>
          </a:lstStyle>
          <a:p>
            <a:pPr lvl="0"/>
            <a:fld id="{6CC36633-B4C5-4D35-B01F-BF647F3BF799}" type="datetime1">
              <a:rPr lang="en-GB"/>
              <a:pPr lvl="0"/>
              <a:t>04/05/2021</a:t>
            </a:fld>
            <a:endParaRPr lang="en-GB"/>
          </a:p>
        </p:txBody>
      </p:sp>
      <p:sp>
        <p:nvSpPr>
          <p:cNvPr id="11" name="Footer Placeholder 4">
            <a:extLst>
              <a:ext uri="{FF2B5EF4-FFF2-40B4-BE49-F238E27FC236}">
                <a16:creationId xmlns:a16="http://schemas.microsoft.com/office/drawing/2014/main" id="{DDD58C80-2E24-4808-A202-3AACED6D862A}"/>
              </a:ext>
            </a:extLst>
          </p:cNvPr>
          <p:cNvSpPr txBox="1">
            <a:spLocks noGrp="1"/>
          </p:cNvSpPr>
          <p:nvPr>
            <p:ph type="ftr" sz="quarter" idx="3"/>
          </p:nvPr>
        </p:nvSpPr>
        <p:spPr>
          <a:xfrm rot="5400013">
            <a:off x="8951578" y="3225295"/>
            <a:ext cx="3859792" cy="304796"/>
          </a:xfrm>
          <a:prstGeom prst="rect">
            <a:avLst/>
          </a:prstGeom>
          <a:noFill/>
          <a:ln>
            <a:noFill/>
          </a:ln>
        </p:spPr>
        <p:txBody>
          <a:bodyPr vert="horz" wrap="square" lIns="91440" tIns="45720" rIns="91440" bIns="45720" anchor="b" anchorCtr="0" compatLnSpc="1">
            <a:noAutofit/>
          </a:bodyPr>
          <a:lstStyle>
            <a:lvl1pPr marL="0" marR="0" lvl="0" indent="0" algn="l" defTabSz="457200" rtl="0" fontAlgn="auto" hangingPunct="1">
              <a:lnSpc>
                <a:spcPct val="100000"/>
              </a:lnSpc>
              <a:spcBef>
                <a:spcPts val="0"/>
              </a:spcBef>
              <a:spcAft>
                <a:spcPts val="0"/>
              </a:spcAft>
              <a:buNone/>
              <a:tabLst/>
              <a:defRPr lang="en-GB" sz="1100" b="0" i="0" u="none" strike="noStrike" kern="1200" cap="none" spc="0" baseline="0">
                <a:solidFill>
                  <a:srgbClr val="FFFFFF"/>
                </a:solidFill>
                <a:uFillTx/>
                <a:latin typeface="Century Gothic"/>
              </a:defRPr>
            </a:lvl1pPr>
          </a:lstStyle>
          <a:p>
            <a:pPr lvl="0"/>
            <a:endParaRPr lang="en-GB"/>
          </a:p>
        </p:txBody>
      </p:sp>
      <p:sp>
        <p:nvSpPr>
          <p:cNvPr id="12" name="Slide Number Placeholder 5">
            <a:extLst>
              <a:ext uri="{FF2B5EF4-FFF2-40B4-BE49-F238E27FC236}">
                <a16:creationId xmlns:a16="http://schemas.microsoft.com/office/drawing/2014/main" id="{75E4A300-BC19-423E-94B4-41C2E3DAD549}"/>
              </a:ext>
            </a:extLst>
          </p:cNvPr>
          <p:cNvSpPr txBox="1">
            <a:spLocks noGrp="1"/>
          </p:cNvSpPr>
          <p:nvPr>
            <p:ph type="sldNum" sz="quarter" idx="4"/>
          </p:nvPr>
        </p:nvSpPr>
        <p:spPr>
          <a:xfrm>
            <a:off x="10352544" y="295726"/>
            <a:ext cx="838203" cy="767684"/>
          </a:xfrm>
          <a:prstGeom prst="rect">
            <a:avLst/>
          </a:prstGeom>
          <a:noFill/>
          <a:ln>
            <a:noFill/>
          </a:ln>
        </p:spPr>
        <p:txBody>
          <a:bodyPr vert="horz" wrap="square" lIns="91440" tIns="45720" rIns="91440" bIns="45720" anchor="b" anchorCtr="1" compatLnSpc="1">
            <a:noAutofit/>
          </a:bodyPr>
          <a:lstStyle>
            <a:lvl1pPr marL="0" marR="0" lvl="0" indent="0" algn="ctr" defTabSz="457200" rtl="0" fontAlgn="auto" hangingPunct="1">
              <a:lnSpc>
                <a:spcPct val="100000"/>
              </a:lnSpc>
              <a:spcBef>
                <a:spcPts val="0"/>
              </a:spcBef>
              <a:spcAft>
                <a:spcPts val="0"/>
              </a:spcAft>
              <a:buNone/>
              <a:tabLst/>
              <a:defRPr lang="en-GB" sz="2800" b="0" i="0" u="none" strike="noStrike" kern="1200" cap="none" spc="0" baseline="0">
                <a:solidFill>
                  <a:srgbClr val="FFFFFF"/>
                </a:solidFill>
                <a:uFillTx/>
                <a:latin typeface="Century Gothic"/>
              </a:defRPr>
            </a:lvl1pPr>
          </a:lstStyle>
          <a:p>
            <a:pPr lvl="0"/>
            <a:fld id="{F9768F85-FE2C-4020-99C1-5BB84E1EC918}" type="slidenum">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Lst>
  <p:txStyles>
    <p:titleStyle>
      <a:lvl1pPr marL="0" marR="0" lvl="0" indent="0" algn="l" defTabSz="457200" rtl="0" fontAlgn="auto" hangingPunct="1">
        <a:lnSpc>
          <a:spcPct val="100000"/>
        </a:lnSpc>
        <a:spcBef>
          <a:spcPts val="0"/>
        </a:spcBef>
        <a:spcAft>
          <a:spcPts val="0"/>
        </a:spcAft>
        <a:buNone/>
        <a:tabLst/>
        <a:defRPr lang="en-US" sz="4200" b="0" i="0" u="none" strike="noStrike" kern="1200" cap="none" spc="0" baseline="0">
          <a:solidFill>
            <a:srgbClr val="EBEBEB"/>
          </a:solidFill>
          <a:uFillTx/>
          <a:latin typeface="Century Gothic"/>
        </a:defRPr>
      </a:lvl1pPr>
    </p:titleStyle>
    <p:bodyStyle>
      <a:lvl1pPr marL="342900" marR="0" lvl="0" indent="-342900" algn="l" defTabSz="457200" rtl="0" fontAlgn="auto" hangingPunct="1">
        <a:lnSpc>
          <a:spcPct val="100000"/>
        </a:lnSpc>
        <a:spcBef>
          <a:spcPts val="1000"/>
        </a:spcBef>
        <a:spcAft>
          <a:spcPts val="0"/>
        </a:spcAft>
        <a:buClr>
          <a:srgbClr val="EF53A5"/>
        </a:buClr>
        <a:buSzPct val="80000"/>
        <a:buFont typeface="Wingdings 3"/>
        <a:buChar char=""/>
        <a:tabLst/>
        <a:defRPr lang="en-US" sz="2000" b="0" i="0" u="none" strike="noStrike" kern="1200" cap="none" spc="0" baseline="0">
          <a:solidFill>
            <a:srgbClr val="FFFFFF"/>
          </a:solidFill>
          <a:uFillTx/>
          <a:latin typeface="Century Gothic"/>
        </a:defRPr>
      </a:lvl1pPr>
      <a:lvl2pPr marL="742950" marR="0" lvl="1" indent="-285750" algn="l" defTabSz="457200" rtl="0" fontAlgn="auto" hangingPunct="1">
        <a:lnSpc>
          <a:spcPct val="100000"/>
        </a:lnSpc>
        <a:spcBef>
          <a:spcPts val="1000"/>
        </a:spcBef>
        <a:spcAft>
          <a:spcPts val="0"/>
        </a:spcAft>
        <a:buClr>
          <a:srgbClr val="EF53A5"/>
        </a:buClr>
        <a:buSzPct val="80000"/>
        <a:buFont typeface="Wingdings 3"/>
        <a:buChar char=""/>
        <a:tabLst/>
        <a:defRPr lang="en-US" sz="1800" b="0" i="0" u="none" strike="noStrike" kern="1200" cap="none" spc="0" baseline="0">
          <a:solidFill>
            <a:srgbClr val="FFFFFF"/>
          </a:solidFill>
          <a:uFillTx/>
          <a:latin typeface="Century Gothic"/>
        </a:defRPr>
      </a:lvl2pPr>
      <a:lvl3pPr marL="1143000" marR="0" lvl="2" indent="-228600" algn="l" defTabSz="457200" rtl="0" fontAlgn="auto" hangingPunct="1">
        <a:lnSpc>
          <a:spcPct val="100000"/>
        </a:lnSpc>
        <a:spcBef>
          <a:spcPts val="1000"/>
        </a:spcBef>
        <a:spcAft>
          <a:spcPts val="0"/>
        </a:spcAft>
        <a:buClr>
          <a:srgbClr val="EF53A5"/>
        </a:buClr>
        <a:buSzPct val="80000"/>
        <a:buFont typeface="Wingdings 3"/>
        <a:buChar char=""/>
        <a:tabLst/>
        <a:defRPr lang="en-US" sz="1600" b="0" i="0" u="none" strike="noStrike" kern="1200" cap="none" spc="0" baseline="0">
          <a:solidFill>
            <a:srgbClr val="FFFFFF"/>
          </a:solidFill>
          <a:uFillTx/>
          <a:latin typeface="Century Gothic"/>
        </a:defRPr>
      </a:lvl3pPr>
      <a:lvl4pPr marL="1600200" marR="0" lvl="3" indent="-228600" algn="l" defTabSz="457200" rtl="0" fontAlgn="auto" hangingPunct="1">
        <a:lnSpc>
          <a:spcPct val="100000"/>
        </a:lnSpc>
        <a:spcBef>
          <a:spcPts val="1000"/>
        </a:spcBef>
        <a:spcAft>
          <a:spcPts val="0"/>
        </a:spcAft>
        <a:buClr>
          <a:srgbClr val="EF53A5"/>
        </a:buClr>
        <a:buSzPct val="80000"/>
        <a:buFont typeface="Wingdings 3"/>
        <a:buChar char=""/>
        <a:tabLst/>
        <a:defRPr lang="en-US" sz="1400" b="0" i="0" u="none" strike="noStrike" kern="1200" cap="none" spc="0" baseline="0">
          <a:solidFill>
            <a:srgbClr val="FFFFFF"/>
          </a:solidFill>
          <a:uFillTx/>
          <a:latin typeface="Century Gothic"/>
        </a:defRPr>
      </a:lvl4pPr>
      <a:lvl5pPr marL="2057400" marR="0" lvl="4" indent="-228600" algn="l" defTabSz="457200" rtl="0" fontAlgn="auto" hangingPunct="1">
        <a:lnSpc>
          <a:spcPct val="100000"/>
        </a:lnSpc>
        <a:spcBef>
          <a:spcPts val="1000"/>
        </a:spcBef>
        <a:spcAft>
          <a:spcPts val="0"/>
        </a:spcAft>
        <a:buClr>
          <a:srgbClr val="EF53A5"/>
        </a:buClr>
        <a:buSzPct val="80000"/>
        <a:buFont typeface="Wingdings 3"/>
        <a:buChar char=""/>
        <a:tabLst/>
        <a:defRPr lang="en-US" sz="1400" b="0" i="0" u="none" strike="noStrike" kern="1200" cap="none" spc="0" baseline="0">
          <a:solidFill>
            <a:srgbClr val="FFFFFF"/>
          </a:solidFill>
          <a:uFillTx/>
          <a:latin typeface="Century Gothic"/>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8.xml"/><Relationship Id="rId4" Type="http://schemas.openxmlformats.org/officeDocument/2006/relationships/image" Target="../media/image8.jpeg"/></Relationships>
</file>

<file path=ppt/slides/_rels/slide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3.xml"/><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4.xml"/><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5.xml"/><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6.xml"/><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7.xml"/><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8.xml"/><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3" Type="http://schemas.openxmlformats.org/officeDocument/2006/relationships/hyperlink" Target="https://www.investopedia.com/terms/c/common-law.asp" TargetMode="External"/><Relationship Id="rId2" Type="http://schemas.openxmlformats.org/officeDocument/2006/relationships/hyperlink" Target="https://www.cipd.co.uk/knowledge/fundamentals/emp-law" TargetMode="External"/><Relationship Id="rId1" Type="http://schemas.openxmlformats.org/officeDocument/2006/relationships/slideLayout" Target="../slideLayouts/slideLayout8.xml"/><Relationship Id="rId5" Type="http://schemas.openxmlformats.org/officeDocument/2006/relationships/hyperlink" Target="https://ebookcentral.proquest.com/lib/trinity/detail.action?docID=5830196" TargetMode="External"/><Relationship Id="rId4" Type="http://schemas.openxmlformats.org/officeDocument/2006/relationships/hyperlink" Target="https://r1.vlereader.com/Reader?ean=9780749469658" TargetMode="External"/></Relationships>
</file>

<file path=ppt/slides/slide1.xml><?xml version="1.0" encoding="utf-8"?>
<p:sld xmlns:a="http://schemas.openxmlformats.org/drawingml/2006/main" xmlns:r="http://schemas.openxmlformats.org/officeDocument/2006/relationships" xmlns:p="http://schemas.openxmlformats.org/presentationml/2006/main">
  <p:cSld name="Slide4">
    <p:bg>
      <p:bgPr>
        <a:solidFill>
          <a:srgbClr val="3F3F3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D037DD-DA3D-47D9-B9A3-94384D7E09E3}"/>
              </a:ext>
            </a:extLst>
          </p:cNvPr>
          <p:cNvSpPr txBox="1">
            <a:spLocks noGrp="1"/>
          </p:cNvSpPr>
          <p:nvPr>
            <p:ph type="title"/>
          </p:nvPr>
        </p:nvSpPr>
        <p:spPr>
          <a:xfrm>
            <a:off x="6053666" y="135468"/>
            <a:ext cx="5314538" cy="1366543"/>
          </a:xfrm>
        </p:spPr>
        <p:txBody>
          <a:bodyPr anchorCtr="1">
            <a:normAutofit fontScale="90000"/>
          </a:bodyPr>
          <a:lstStyle/>
          <a:p>
            <a:pPr lvl="0" algn="ctr"/>
            <a:br>
              <a:rPr lang="en-GB" sz="2200" b="1" kern="0">
                <a:solidFill>
                  <a:srgbClr val="FFD966"/>
                </a:solidFill>
                <a:latin typeface="Arial" pitchFamily="34"/>
                <a:cs typeface="Arial" pitchFamily="34"/>
              </a:rPr>
            </a:br>
            <a:r>
              <a:rPr lang="en-GB" sz="2400" b="1" kern="0">
                <a:solidFill>
                  <a:srgbClr val="FFD966"/>
                </a:solidFill>
                <a:latin typeface="Arial" pitchFamily="34"/>
                <a:cs typeface="Arial" pitchFamily="34"/>
              </a:rPr>
              <a:t>UNIVERSITY OF WALES TRINITY SAINT DAVID</a:t>
            </a:r>
            <a:br>
              <a:rPr lang="en-GB" sz="1400" b="1" kern="0">
                <a:solidFill>
                  <a:srgbClr val="365F91"/>
                </a:solidFill>
                <a:latin typeface="Cambria" pitchFamily="18"/>
              </a:rPr>
            </a:br>
            <a:endParaRPr lang="en-GB" sz="3600">
              <a:solidFill>
                <a:srgbClr val="FFFFFF"/>
              </a:solidFill>
            </a:endParaRPr>
          </a:p>
        </p:txBody>
      </p:sp>
      <p:sp>
        <p:nvSpPr>
          <p:cNvPr id="3" name="Content Placeholder 2">
            <a:extLst>
              <a:ext uri="{FF2B5EF4-FFF2-40B4-BE49-F238E27FC236}">
                <a16:creationId xmlns:a16="http://schemas.microsoft.com/office/drawing/2014/main" id="{8F6C9F9E-47AF-4FF9-B816-F6F598E773E1}"/>
              </a:ext>
            </a:extLst>
          </p:cNvPr>
          <p:cNvSpPr txBox="1">
            <a:spLocks noGrp="1"/>
          </p:cNvSpPr>
          <p:nvPr>
            <p:ph idx="1"/>
          </p:nvPr>
        </p:nvSpPr>
        <p:spPr>
          <a:xfrm>
            <a:off x="5438832" y="1337730"/>
            <a:ext cx="6549966" cy="5223930"/>
          </a:xfrm>
        </p:spPr>
        <p:txBody>
          <a:bodyPr/>
          <a:lstStyle/>
          <a:p>
            <a:pPr marL="0" lvl="0" indent="0" algn="ctr">
              <a:lnSpc>
                <a:spcPct val="115000"/>
              </a:lnSpc>
              <a:spcAft>
                <a:spcPts val="1000"/>
              </a:spcAft>
              <a:buNone/>
            </a:pPr>
            <a:r>
              <a:rPr lang="en-GB" sz="2400">
                <a:solidFill>
                  <a:srgbClr val="E7E6E6"/>
                </a:solidFill>
                <a:latin typeface="Times New Roman" pitchFamily="18"/>
              </a:rPr>
              <a:t>BUSINESS SCHOOL LONDON CAMPUS</a:t>
            </a:r>
          </a:p>
          <a:p>
            <a:pPr marL="0" lvl="0" indent="0" algn="ctr">
              <a:lnSpc>
                <a:spcPct val="115000"/>
              </a:lnSpc>
              <a:spcAft>
                <a:spcPts val="1000"/>
              </a:spcAft>
              <a:buNone/>
            </a:pPr>
            <a:r>
              <a:rPr lang="en-GB" sz="2400">
                <a:solidFill>
                  <a:srgbClr val="E7E6E6"/>
                </a:solidFill>
                <a:latin typeface="Times New Roman" pitchFamily="18"/>
              </a:rPr>
              <a:t>MOLLY JACK</a:t>
            </a:r>
          </a:p>
          <a:p>
            <a:pPr marL="0" lvl="0" indent="0" algn="ctr">
              <a:lnSpc>
                <a:spcPct val="115000"/>
              </a:lnSpc>
              <a:spcAft>
                <a:spcPts val="1000"/>
              </a:spcAft>
              <a:buNone/>
            </a:pPr>
            <a:r>
              <a:rPr lang="en-GB" sz="2400">
                <a:solidFill>
                  <a:srgbClr val="E7E6E6"/>
                </a:solidFill>
                <a:latin typeface="Times New Roman" pitchFamily="18"/>
              </a:rPr>
              <a:t>DEVELOPING RELATIONSHIP AND ACHIEVEMENTS</a:t>
            </a:r>
          </a:p>
          <a:p>
            <a:pPr marL="0" lvl="0" indent="0" algn="ctr">
              <a:lnSpc>
                <a:spcPct val="115000"/>
              </a:lnSpc>
              <a:spcAft>
                <a:spcPts val="1000"/>
              </a:spcAft>
              <a:buNone/>
            </a:pPr>
            <a:r>
              <a:rPr lang="en-GB" sz="2400">
                <a:solidFill>
                  <a:srgbClr val="E7E6E6"/>
                </a:solidFill>
                <a:latin typeface="Times New Roman" pitchFamily="18"/>
              </a:rPr>
              <a:t>INDIVIDUAL PRESENTATION ON TRAINING AND DEVELOPMENT FOR HUMAN RESOURCE OFFICER   </a:t>
            </a:r>
          </a:p>
          <a:p>
            <a:pPr marL="0" lvl="0" indent="0" algn="ctr">
              <a:lnSpc>
                <a:spcPct val="115000"/>
              </a:lnSpc>
              <a:spcAft>
                <a:spcPts val="1000"/>
              </a:spcAft>
              <a:buNone/>
            </a:pPr>
            <a:r>
              <a:rPr lang="en-GB" sz="2400">
                <a:solidFill>
                  <a:srgbClr val="E7E6E6"/>
                </a:solidFill>
                <a:latin typeface="Times New Roman" pitchFamily="18"/>
              </a:rPr>
              <a:t>BMSW 5102</a:t>
            </a:r>
          </a:p>
          <a:p>
            <a:pPr marL="0" lvl="0" indent="0">
              <a:buNone/>
            </a:pPr>
            <a:r>
              <a:rPr lang="en-GB" sz="2400">
                <a:solidFill>
                  <a:srgbClr val="E7E6E6"/>
                </a:solidFill>
                <a:latin typeface="Times New Roman" pitchFamily="18"/>
              </a:rPr>
              <a:t>                                   1913013</a:t>
            </a:r>
            <a:endParaRPr lang="en-GB" sz="2400">
              <a:solidFill>
                <a:srgbClr val="E7E6E6"/>
              </a:solidFill>
            </a:endParaRPr>
          </a:p>
        </p:txBody>
      </p:sp>
      <p:sp>
        <p:nvSpPr>
          <p:cNvPr id="4" name="Freeform: Shape 25">
            <a:extLst>
              <a:ext uri="{FF2B5EF4-FFF2-40B4-BE49-F238E27FC236}">
                <a16:creationId xmlns:a16="http://schemas.microsoft.com/office/drawing/2014/main" id="{D2F864BC-253D-4388-83A8-32C822836D33}"/>
              </a:ext>
            </a:extLst>
          </p:cNvPr>
          <p:cNvSpPr>
            <a:spLocks noMove="1" noResize="1"/>
          </p:cNvSpPr>
          <p:nvPr/>
        </p:nvSpPr>
        <p:spPr>
          <a:xfrm>
            <a:off x="0" y="0"/>
            <a:ext cx="5438832" cy="5840281"/>
          </a:xfrm>
          <a:custGeom>
            <a:avLst/>
            <a:gdLst>
              <a:gd name="f0" fmla="val 10800000"/>
              <a:gd name="f1" fmla="val 5400000"/>
              <a:gd name="f2" fmla="val 180"/>
              <a:gd name="f3" fmla="val w"/>
              <a:gd name="f4" fmla="val h"/>
              <a:gd name="f5" fmla="val 0"/>
              <a:gd name="f6" fmla="val 5438829"/>
              <a:gd name="f7" fmla="val 5840278"/>
              <a:gd name="f8" fmla="val 4466700"/>
              <a:gd name="f9" fmla="val 4652178"/>
              <a:gd name="f10" fmla="val 204077"/>
              <a:gd name="f11" fmla="val 5143616"/>
              <a:gd name="f12" fmla="val 799562"/>
              <a:gd name="f13" fmla="val 1562987"/>
              <a:gd name="f14" fmla="val 2395363"/>
              <a:gd name="f15" fmla="val 4297937"/>
              <a:gd name="f16" fmla="val 3896488"/>
              <a:gd name="f17" fmla="val 1993914"/>
              <a:gd name="f18" fmla="val 1280449"/>
              <a:gd name="f19" fmla="val 617641"/>
              <a:gd name="f20" fmla="val 5623387"/>
              <a:gd name="f21" fmla="val 67829"/>
              <a:gd name="f22" fmla="val 5251941"/>
              <a:gd name="f23" fmla="val 5201220"/>
              <a:gd name="f24" fmla="+- 0 0 -90"/>
              <a:gd name="f25" fmla="*/ f3 1 5438829"/>
              <a:gd name="f26" fmla="*/ f4 1 5840278"/>
              <a:gd name="f27" fmla="+- f7 0 f5"/>
              <a:gd name="f28" fmla="+- f6 0 f5"/>
              <a:gd name="f29" fmla="*/ f24 f0 1"/>
              <a:gd name="f30" fmla="*/ f28 1 5438829"/>
              <a:gd name="f31" fmla="*/ f27 1 5840278"/>
              <a:gd name="f32" fmla="*/ 0 f28 1"/>
              <a:gd name="f33" fmla="*/ 0 f27 1"/>
              <a:gd name="f34" fmla="*/ 4466700 f28 1"/>
              <a:gd name="f35" fmla="*/ 4652178 f28 1"/>
              <a:gd name="f36" fmla="*/ 204077 f27 1"/>
              <a:gd name="f37" fmla="*/ 5438829 f28 1"/>
              <a:gd name="f38" fmla="*/ 2395363 f27 1"/>
              <a:gd name="f39" fmla="*/ 1993914 f28 1"/>
              <a:gd name="f40" fmla="*/ 5840278 f27 1"/>
              <a:gd name="f41" fmla="*/ 67829 f28 1"/>
              <a:gd name="f42" fmla="*/ 5251941 f27 1"/>
              <a:gd name="f43" fmla="*/ 5201220 f27 1"/>
              <a:gd name="f44" fmla="*/ f29 1 f2"/>
              <a:gd name="f45" fmla="*/ f32 1 5438829"/>
              <a:gd name="f46" fmla="*/ f33 1 5840278"/>
              <a:gd name="f47" fmla="*/ f34 1 5438829"/>
              <a:gd name="f48" fmla="*/ f35 1 5438829"/>
              <a:gd name="f49" fmla="*/ f36 1 5840278"/>
              <a:gd name="f50" fmla="*/ f37 1 5438829"/>
              <a:gd name="f51" fmla="*/ f38 1 5840278"/>
              <a:gd name="f52" fmla="*/ f39 1 5438829"/>
              <a:gd name="f53" fmla="*/ f40 1 5840278"/>
              <a:gd name="f54" fmla="*/ f41 1 5438829"/>
              <a:gd name="f55" fmla="*/ f42 1 5840278"/>
              <a:gd name="f56" fmla="*/ f43 1 5840278"/>
              <a:gd name="f57" fmla="*/ f5 1 f30"/>
              <a:gd name="f58" fmla="*/ f6 1 f30"/>
              <a:gd name="f59" fmla="*/ f5 1 f31"/>
              <a:gd name="f60" fmla="*/ f7 1 f31"/>
              <a:gd name="f61" fmla="+- f44 0 f1"/>
              <a:gd name="f62" fmla="*/ f45 1 f30"/>
              <a:gd name="f63" fmla="*/ f46 1 f31"/>
              <a:gd name="f64" fmla="*/ f47 1 f30"/>
              <a:gd name="f65" fmla="*/ f48 1 f30"/>
              <a:gd name="f66" fmla="*/ f49 1 f31"/>
              <a:gd name="f67" fmla="*/ f50 1 f30"/>
              <a:gd name="f68" fmla="*/ f51 1 f31"/>
              <a:gd name="f69" fmla="*/ f52 1 f30"/>
              <a:gd name="f70" fmla="*/ f53 1 f31"/>
              <a:gd name="f71" fmla="*/ f54 1 f30"/>
              <a:gd name="f72" fmla="*/ f55 1 f31"/>
              <a:gd name="f73" fmla="*/ f56 1 f31"/>
              <a:gd name="f74" fmla="*/ f57 f25 1"/>
              <a:gd name="f75" fmla="*/ f58 f25 1"/>
              <a:gd name="f76" fmla="*/ f60 f26 1"/>
              <a:gd name="f77" fmla="*/ f59 f26 1"/>
              <a:gd name="f78" fmla="*/ f62 f25 1"/>
              <a:gd name="f79" fmla="*/ f63 f26 1"/>
              <a:gd name="f80" fmla="*/ f64 f25 1"/>
              <a:gd name="f81" fmla="*/ f65 f25 1"/>
              <a:gd name="f82" fmla="*/ f66 f26 1"/>
              <a:gd name="f83" fmla="*/ f67 f25 1"/>
              <a:gd name="f84" fmla="*/ f68 f26 1"/>
              <a:gd name="f85" fmla="*/ f69 f25 1"/>
              <a:gd name="f86" fmla="*/ f70 f26 1"/>
              <a:gd name="f87" fmla="*/ f71 f25 1"/>
              <a:gd name="f88" fmla="*/ f72 f26 1"/>
              <a:gd name="f89" fmla="*/ f73 f26 1"/>
            </a:gdLst>
            <a:ahLst/>
            <a:cxnLst>
              <a:cxn ang="3cd4">
                <a:pos x="hc" y="t"/>
              </a:cxn>
              <a:cxn ang="0">
                <a:pos x="r" y="vc"/>
              </a:cxn>
              <a:cxn ang="cd4">
                <a:pos x="hc" y="b"/>
              </a:cxn>
              <a:cxn ang="cd2">
                <a:pos x="l" y="vc"/>
              </a:cxn>
              <a:cxn ang="f61">
                <a:pos x="f78" y="f79"/>
              </a:cxn>
              <a:cxn ang="f61">
                <a:pos x="f80" y="f79"/>
              </a:cxn>
              <a:cxn ang="f61">
                <a:pos x="f81" y="f82"/>
              </a:cxn>
              <a:cxn ang="f61">
                <a:pos x="f83" y="f84"/>
              </a:cxn>
              <a:cxn ang="f61">
                <a:pos x="f85" y="f86"/>
              </a:cxn>
              <a:cxn ang="f61">
                <a:pos x="f87" y="f88"/>
              </a:cxn>
              <a:cxn ang="f61">
                <a:pos x="f78" y="f89"/>
              </a:cxn>
            </a:cxnLst>
            <a:rect l="f74" t="f77" r="f75" b="f76"/>
            <a:pathLst>
              <a:path w="5438829" h="5840278">
                <a:moveTo>
                  <a:pt x="f5" y="f5"/>
                </a:moveTo>
                <a:lnTo>
                  <a:pt x="f8" y="f5"/>
                </a:lnTo>
                <a:lnTo>
                  <a:pt x="f9" y="f10"/>
                </a:lnTo>
                <a:cubicBezTo>
                  <a:pt x="f11" y="f12"/>
                  <a:pt x="f6" y="f13"/>
                  <a:pt x="f6" y="f14"/>
                </a:cubicBezTo>
                <a:cubicBezTo>
                  <a:pt x="f6" y="f15"/>
                  <a:pt x="f16" y="f7"/>
                  <a:pt x="f17" y="f7"/>
                </a:cubicBezTo>
                <a:cubicBezTo>
                  <a:pt x="f18" y="f7"/>
                  <a:pt x="f19" y="f20"/>
                  <a:pt x="f21" y="f22"/>
                </a:cubicBezTo>
                <a:lnTo>
                  <a:pt x="f5" y="f23"/>
                </a:lnTo>
                <a:close/>
              </a:path>
            </a:pathLst>
          </a:custGeom>
          <a:solidFill>
            <a:srgbClr val="FFFFFF">
              <a:alpha val="80000"/>
            </a:srgbClr>
          </a:solidFill>
          <a:ln cap="rnd">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5" name="Freeform: Shape 27">
            <a:extLst>
              <a:ext uri="{FF2B5EF4-FFF2-40B4-BE49-F238E27FC236}">
                <a16:creationId xmlns:a16="http://schemas.microsoft.com/office/drawing/2014/main" id="{8457F932-3990-4A90-8766-41480D020BAB}"/>
              </a:ext>
            </a:extLst>
          </p:cNvPr>
          <p:cNvSpPr>
            <a:spLocks noMove="1" noResize="1"/>
          </p:cNvSpPr>
          <p:nvPr/>
        </p:nvSpPr>
        <p:spPr>
          <a:xfrm>
            <a:off x="0" y="0"/>
            <a:ext cx="5269138" cy="5654942"/>
          </a:xfrm>
          <a:custGeom>
            <a:avLst/>
            <a:gdLst>
              <a:gd name="f0" fmla="val 10800000"/>
              <a:gd name="f1" fmla="val 5400000"/>
              <a:gd name="f2" fmla="val 180"/>
              <a:gd name="f3" fmla="val w"/>
              <a:gd name="f4" fmla="val h"/>
              <a:gd name="f5" fmla="val 0"/>
              <a:gd name="f6" fmla="val 5269134"/>
              <a:gd name="f7" fmla="val 5654940"/>
              <a:gd name="f8" fmla="val 4227767"/>
              <a:gd name="f9" fmla="val 4312042"/>
              <a:gd name="f10" fmla="val 76595"/>
              <a:gd name="f11" fmla="val 4903383"/>
              <a:gd name="f12" fmla="val 667936"/>
              <a:gd name="f13" fmla="val 1484866"/>
              <a:gd name="f14" fmla="val 2387221"/>
              <a:gd name="f15" fmla="val 4191932"/>
              <a:gd name="f16" fmla="val 3806126"/>
              <a:gd name="f17" fmla="val 2001415"/>
              <a:gd name="f18" fmla="val 1335223"/>
              <a:gd name="f19" fmla="val 715593"/>
              <a:gd name="f20" fmla="val 5455584"/>
              <a:gd name="f21" fmla="val 198928"/>
              <a:gd name="f22" fmla="val 5113274"/>
              <a:gd name="f23" fmla="val 4969563"/>
              <a:gd name="f24" fmla="+- 0 0 -90"/>
              <a:gd name="f25" fmla="*/ f3 1 5269134"/>
              <a:gd name="f26" fmla="*/ f4 1 5654940"/>
              <a:gd name="f27" fmla="+- f7 0 f5"/>
              <a:gd name="f28" fmla="+- f6 0 f5"/>
              <a:gd name="f29" fmla="*/ f24 f0 1"/>
              <a:gd name="f30" fmla="*/ f28 1 5269134"/>
              <a:gd name="f31" fmla="*/ f27 1 5654940"/>
              <a:gd name="f32" fmla="*/ 0 f28 1"/>
              <a:gd name="f33" fmla="*/ 0 f27 1"/>
              <a:gd name="f34" fmla="*/ 4227767 f28 1"/>
              <a:gd name="f35" fmla="*/ 4312042 f28 1"/>
              <a:gd name="f36" fmla="*/ 76595 f27 1"/>
              <a:gd name="f37" fmla="*/ 5269134 f28 1"/>
              <a:gd name="f38" fmla="*/ 2387221 f27 1"/>
              <a:gd name="f39" fmla="*/ 2001415 f28 1"/>
              <a:gd name="f40" fmla="*/ 5654940 f27 1"/>
              <a:gd name="f41" fmla="*/ 198928 f28 1"/>
              <a:gd name="f42" fmla="*/ 5113274 f27 1"/>
              <a:gd name="f43" fmla="*/ 4969563 f27 1"/>
              <a:gd name="f44" fmla="*/ f29 1 f2"/>
              <a:gd name="f45" fmla="*/ f32 1 5269134"/>
              <a:gd name="f46" fmla="*/ f33 1 5654940"/>
              <a:gd name="f47" fmla="*/ f34 1 5269134"/>
              <a:gd name="f48" fmla="*/ f35 1 5269134"/>
              <a:gd name="f49" fmla="*/ f36 1 5654940"/>
              <a:gd name="f50" fmla="*/ f37 1 5269134"/>
              <a:gd name="f51" fmla="*/ f38 1 5654940"/>
              <a:gd name="f52" fmla="*/ f39 1 5269134"/>
              <a:gd name="f53" fmla="*/ f40 1 5654940"/>
              <a:gd name="f54" fmla="*/ f41 1 5269134"/>
              <a:gd name="f55" fmla="*/ f42 1 5654940"/>
              <a:gd name="f56" fmla="*/ f43 1 5654940"/>
              <a:gd name="f57" fmla="*/ f5 1 f30"/>
              <a:gd name="f58" fmla="*/ f6 1 f30"/>
              <a:gd name="f59" fmla="*/ f5 1 f31"/>
              <a:gd name="f60" fmla="*/ f7 1 f31"/>
              <a:gd name="f61" fmla="+- f44 0 f1"/>
              <a:gd name="f62" fmla="*/ f45 1 f30"/>
              <a:gd name="f63" fmla="*/ f46 1 f31"/>
              <a:gd name="f64" fmla="*/ f47 1 f30"/>
              <a:gd name="f65" fmla="*/ f48 1 f30"/>
              <a:gd name="f66" fmla="*/ f49 1 f31"/>
              <a:gd name="f67" fmla="*/ f50 1 f30"/>
              <a:gd name="f68" fmla="*/ f51 1 f31"/>
              <a:gd name="f69" fmla="*/ f52 1 f30"/>
              <a:gd name="f70" fmla="*/ f53 1 f31"/>
              <a:gd name="f71" fmla="*/ f54 1 f30"/>
              <a:gd name="f72" fmla="*/ f55 1 f31"/>
              <a:gd name="f73" fmla="*/ f56 1 f31"/>
              <a:gd name="f74" fmla="*/ f57 f25 1"/>
              <a:gd name="f75" fmla="*/ f58 f25 1"/>
              <a:gd name="f76" fmla="*/ f60 f26 1"/>
              <a:gd name="f77" fmla="*/ f59 f26 1"/>
              <a:gd name="f78" fmla="*/ f62 f25 1"/>
              <a:gd name="f79" fmla="*/ f63 f26 1"/>
              <a:gd name="f80" fmla="*/ f64 f25 1"/>
              <a:gd name="f81" fmla="*/ f65 f25 1"/>
              <a:gd name="f82" fmla="*/ f66 f26 1"/>
              <a:gd name="f83" fmla="*/ f67 f25 1"/>
              <a:gd name="f84" fmla="*/ f68 f26 1"/>
              <a:gd name="f85" fmla="*/ f69 f25 1"/>
              <a:gd name="f86" fmla="*/ f70 f26 1"/>
              <a:gd name="f87" fmla="*/ f71 f25 1"/>
              <a:gd name="f88" fmla="*/ f72 f26 1"/>
              <a:gd name="f89" fmla="*/ f73 f26 1"/>
            </a:gdLst>
            <a:ahLst/>
            <a:cxnLst>
              <a:cxn ang="3cd4">
                <a:pos x="hc" y="t"/>
              </a:cxn>
              <a:cxn ang="0">
                <a:pos x="r" y="vc"/>
              </a:cxn>
              <a:cxn ang="cd4">
                <a:pos x="hc" y="b"/>
              </a:cxn>
              <a:cxn ang="cd2">
                <a:pos x="l" y="vc"/>
              </a:cxn>
              <a:cxn ang="f61">
                <a:pos x="f78" y="f79"/>
              </a:cxn>
              <a:cxn ang="f61">
                <a:pos x="f80" y="f79"/>
              </a:cxn>
              <a:cxn ang="f61">
                <a:pos x="f81" y="f82"/>
              </a:cxn>
              <a:cxn ang="f61">
                <a:pos x="f83" y="f84"/>
              </a:cxn>
              <a:cxn ang="f61">
                <a:pos x="f85" y="f86"/>
              </a:cxn>
              <a:cxn ang="f61">
                <a:pos x="f87" y="f88"/>
              </a:cxn>
              <a:cxn ang="f61">
                <a:pos x="f78" y="f89"/>
              </a:cxn>
            </a:cxnLst>
            <a:rect l="f74" t="f77" r="f75" b="f76"/>
            <a:pathLst>
              <a:path w="5269134" h="5654940">
                <a:moveTo>
                  <a:pt x="f5" y="f5"/>
                </a:moveTo>
                <a:lnTo>
                  <a:pt x="f8" y="f5"/>
                </a:lnTo>
                <a:lnTo>
                  <a:pt x="f9" y="f10"/>
                </a:lnTo>
                <a:cubicBezTo>
                  <a:pt x="f11" y="f12"/>
                  <a:pt x="f6" y="f13"/>
                  <a:pt x="f6" y="f14"/>
                </a:cubicBezTo>
                <a:cubicBezTo>
                  <a:pt x="f6" y="f15"/>
                  <a:pt x="f16" y="f7"/>
                  <a:pt x="f17" y="f7"/>
                </a:cubicBezTo>
                <a:cubicBezTo>
                  <a:pt x="f18" y="f7"/>
                  <a:pt x="f19" y="f20"/>
                  <a:pt x="f21" y="f22"/>
                </a:cubicBezTo>
                <a:lnTo>
                  <a:pt x="f5" y="f23"/>
                </a:lnTo>
                <a:close/>
              </a:path>
            </a:pathLst>
          </a:custGeom>
          <a:solidFill>
            <a:srgbClr val="FFFFFF"/>
          </a:solidFill>
          <a:ln cap="rnd">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FFFFFF"/>
                </a:solidFill>
                <a:uFillTx/>
                <a:latin typeface="Calibri"/>
              </a:rPr>
              <a:t>B</a:t>
            </a: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0" cap="none" spc="0" baseline="0">
              <a:solidFill>
                <a:srgbClr val="FFFFFF"/>
              </a:solidFill>
              <a:uFillTx/>
              <a:latin typeface="Calibri"/>
            </a:endParaRP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0" cap="none" spc="0" baseline="0">
              <a:solidFill>
                <a:srgbClr val="FFFFFF"/>
              </a:solidFill>
              <a:uFillTx/>
              <a:latin typeface="Calibri"/>
            </a:endParaRP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0" cap="none" spc="0" baseline="0">
              <a:solidFill>
                <a:srgbClr val="FFFFFF"/>
              </a:solidFill>
              <a:uFillTx/>
              <a:latin typeface="Calibri"/>
            </a:endParaRP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0" cap="none" spc="0" baseline="0">
              <a:solidFill>
                <a:srgbClr val="FFFFFF"/>
              </a:solidFill>
              <a:uFillTx/>
              <a:latin typeface="Calibri"/>
            </a:endParaRP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0" cap="none" spc="0" baseline="0">
              <a:solidFill>
                <a:srgbClr val="FFFFFF"/>
              </a:solidFill>
              <a:uFillTx/>
              <a:latin typeface="Calibri"/>
            </a:endParaRP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0" cap="none" spc="0" baseline="0">
              <a:solidFill>
                <a:srgbClr val="FFFFFF"/>
              </a:solidFill>
              <a:uFillTx/>
              <a:latin typeface="Calibri"/>
            </a:endParaRP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0" cap="none" spc="0" baseline="0">
              <a:solidFill>
                <a:srgbClr val="FFFFFF"/>
              </a:solidFill>
              <a:uFillTx/>
              <a:latin typeface="Calibri"/>
            </a:endParaRP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0" cap="none" spc="0" baseline="0">
              <a:solidFill>
                <a:srgbClr val="FFFFFF"/>
              </a:solidFill>
              <a:uFillTx/>
              <a:latin typeface="Calibri"/>
            </a:endParaRP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0" cap="none" spc="0" baseline="0">
              <a:solidFill>
                <a:srgbClr val="FFFFFF"/>
              </a:solidFill>
              <a:uFillTx/>
              <a:latin typeface="Calibri"/>
            </a:endParaRP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0" cap="none" spc="0" baseline="0">
              <a:solidFill>
                <a:srgbClr val="FFFFFF"/>
              </a:solidFill>
              <a:uFillTx/>
              <a:latin typeface="Calibri"/>
            </a:endParaRP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0" cap="none" spc="0" baseline="0">
              <a:solidFill>
                <a:srgbClr val="FFFFFF"/>
              </a:solidFill>
              <a:uFillTx/>
              <a:latin typeface="Calibri"/>
            </a:endParaRP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0" cap="none" spc="0" baseline="0">
              <a:solidFill>
                <a:srgbClr val="FFFFFF"/>
              </a:solidFill>
              <a:uFillTx/>
              <a:latin typeface="Calibri"/>
            </a:endParaRP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0" cap="none" spc="0" baseline="0">
              <a:solidFill>
                <a:srgbClr val="FFFFFF"/>
              </a:solidFill>
              <a:uFillTx/>
              <a:latin typeface="Calibri"/>
            </a:endParaRP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0" cap="none" spc="0" baseline="0">
                <a:solidFill>
                  <a:srgbClr val="FFFFFF"/>
                </a:solidFill>
                <a:uFillTx/>
                <a:latin typeface="Calibri"/>
              </a:rPr>
              <a:t>BODE WILLIAMS</a:t>
            </a:r>
            <a:endParaRPr lang="en-US" sz="1800" b="0" i="0" u="none" strike="noStrike" kern="1200" cap="none" spc="0" baseline="0">
              <a:solidFill>
                <a:srgbClr val="FFFFFF"/>
              </a:solidFill>
              <a:uFillTx/>
              <a:latin typeface="Calibri"/>
            </a:endParaRPr>
          </a:p>
        </p:txBody>
      </p:sp>
      <p:pic>
        <p:nvPicPr>
          <p:cNvPr id="6" name="Picture 3" descr="Text&#10;&#10;Description automatically generated">
            <a:extLst>
              <a:ext uri="{FF2B5EF4-FFF2-40B4-BE49-F238E27FC236}">
                <a16:creationId xmlns:a16="http://schemas.microsoft.com/office/drawing/2014/main" id="{4CF6B8A8-BAAC-4EF5-ABD9-3E6F865202FB}"/>
              </a:ext>
            </a:extLst>
          </p:cNvPr>
          <p:cNvPicPr>
            <a:picLocks noChangeAspect="1"/>
          </p:cNvPicPr>
          <p:nvPr/>
        </p:nvPicPr>
        <p:blipFill>
          <a:blip r:embed="rId2"/>
          <a:stretch>
            <a:fillRect/>
          </a:stretch>
        </p:blipFill>
        <p:spPr>
          <a:xfrm>
            <a:off x="321731" y="1502002"/>
            <a:ext cx="3835487" cy="1917743"/>
          </a:xfrm>
          <a:prstGeom prst="rect">
            <a:avLst/>
          </a:prstGeom>
          <a:noFill/>
          <a:ln cap="rnd">
            <a:no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5">
    <p:bg>
      <p:bgPr>
        <a:blipFill>
          <a:blip r:embed="rId3"/>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BEDE7B-51F9-4BD6-8AC5-56285D88AE1C}"/>
              </a:ext>
            </a:extLst>
          </p:cNvPr>
          <p:cNvSpPr txBox="1">
            <a:spLocks noGrp="1"/>
          </p:cNvSpPr>
          <p:nvPr>
            <p:ph type="title"/>
          </p:nvPr>
        </p:nvSpPr>
        <p:spPr>
          <a:xfrm>
            <a:off x="1154951" y="520997"/>
            <a:ext cx="8825660" cy="4954767"/>
          </a:xfrm>
        </p:spPr>
        <p:txBody>
          <a:bodyPr anchor="b">
            <a:normAutofit fontScale="90000"/>
          </a:bodyPr>
          <a:lstStyle/>
          <a:p>
            <a:pPr lvl="0" algn="just"/>
            <a:r>
              <a:rPr lang="en-US" sz="2400">
                <a:solidFill>
                  <a:srgbClr val="3B3059"/>
                </a:solidFill>
                <a:latin typeface="Arial" pitchFamily="34"/>
                <a:cs typeface="Arial" pitchFamily="34"/>
              </a:rPr>
              <a:t>Table of contents</a:t>
            </a:r>
            <a:br>
              <a:rPr lang="en-US" sz="2400">
                <a:solidFill>
                  <a:srgbClr val="3B3059"/>
                </a:solidFill>
                <a:latin typeface="Arial" pitchFamily="34"/>
                <a:cs typeface="Arial" pitchFamily="34"/>
              </a:rPr>
            </a:br>
            <a:br>
              <a:rPr lang="en-US" sz="1800">
                <a:solidFill>
                  <a:srgbClr val="3B3059"/>
                </a:solidFill>
                <a:latin typeface="Arial" pitchFamily="34"/>
                <a:cs typeface="Arial" pitchFamily="34"/>
              </a:rPr>
            </a:br>
            <a:r>
              <a:rPr lang="en-US" sz="1800">
                <a:solidFill>
                  <a:srgbClr val="3B3059"/>
                </a:solidFill>
                <a:latin typeface="Arial" pitchFamily="34"/>
                <a:cs typeface="Arial" pitchFamily="34"/>
              </a:rPr>
              <a:t>Table of contents …………................................................................…  2</a:t>
            </a:r>
            <a:br>
              <a:rPr lang="en-US" sz="1800">
                <a:solidFill>
                  <a:srgbClr val="3B3059"/>
                </a:solidFill>
                <a:latin typeface="Arial" pitchFamily="34"/>
                <a:cs typeface="Arial" pitchFamily="34"/>
              </a:rPr>
            </a:br>
            <a:r>
              <a:rPr lang="en-US" sz="1800">
                <a:solidFill>
                  <a:srgbClr val="3B3059"/>
                </a:solidFill>
                <a:latin typeface="Arial" pitchFamily="34"/>
                <a:cs typeface="Arial" pitchFamily="34"/>
              </a:rPr>
              <a:t>Introduction ……...................................................................................…  3</a:t>
            </a:r>
            <a:br>
              <a:rPr lang="en-US" sz="1800">
                <a:solidFill>
                  <a:srgbClr val="3B3059"/>
                </a:solidFill>
                <a:latin typeface="Arial" pitchFamily="34"/>
                <a:cs typeface="Arial" pitchFamily="34"/>
              </a:rPr>
            </a:br>
            <a:r>
              <a:rPr lang="en-US" sz="1800">
                <a:solidFill>
                  <a:srgbClr val="3B3059"/>
                </a:solidFill>
                <a:latin typeface="Arial" pitchFamily="34"/>
                <a:cs typeface="Arial" pitchFamily="34"/>
              </a:rPr>
              <a:t>Administrative ........................................................................................ 4</a:t>
            </a:r>
            <a:br>
              <a:rPr lang="en-US" sz="1800">
                <a:solidFill>
                  <a:srgbClr val="3B3059"/>
                </a:solidFill>
                <a:latin typeface="Arial" pitchFamily="34"/>
                <a:cs typeface="Arial" pitchFamily="34"/>
              </a:rPr>
            </a:br>
            <a:r>
              <a:rPr lang="en-US" sz="1800">
                <a:solidFill>
                  <a:srgbClr val="3B3059"/>
                </a:solidFill>
                <a:latin typeface="Arial" pitchFamily="34"/>
                <a:cs typeface="Arial" pitchFamily="34"/>
              </a:rPr>
              <a:t>Research training ...................................................................................5</a:t>
            </a:r>
            <a:br>
              <a:rPr lang="en-US" sz="1800">
                <a:solidFill>
                  <a:srgbClr val="3B3059"/>
                </a:solidFill>
                <a:latin typeface="Arial" pitchFamily="34"/>
                <a:cs typeface="Arial" pitchFamily="34"/>
              </a:rPr>
            </a:br>
            <a:r>
              <a:rPr lang="en-US" sz="1800">
                <a:solidFill>
                  <a:srgbClr val="3B3059"/>
                </a:solidFill>
                <a:latin typeface="Arial" pitchFamily="34"/>
                <a:cs typeface="Arial" pitchFamily="34"/>
              </a:rPr>
              <a:t>Project management …………………………………………………… ….6</a:t>
            </a:r>
            <a:br>
              <a:rPr lang="en-US" sz="1800">
                <a:solidFill>
                  <a:srgbClr val="3B3059"/>
                </a:solidFill>
                <a:latin typeface="Arial" pitchFamily="34"/>
                <a:cs typeface="Arial" pitchFamily="34"/>
              </a:rPr>
            </a:br>
            <a:r>
              <a:rPr lang="en-US" sz="1800">
                <a:solidFill>
                  <a:srgbClr val="3B3059"/>
                </a:solidFill>
                <a:latin typeface="Arial" pitchFamily="34"/>
                <a:cs typeface="Arial" pitchFamily="34"/>
              </a:rPr>
              <a:t>behavioural training ………………………………………………………....7</a:t>
            </a:r>
            <a:br>
              <a:rPr lang="en-US" sz="1800">
                <a:solidFill>
                  <a:srgbClr val="3B3059"/>
                </a:solidFill>
                <a:latin typeface="Arial" pitchFamily="34"/>
                <a:cs typeface="Arial" pitchFamily="34"/>
              </a:rPr>
            </a:br>
            <a:r>
              <a:rPr lang="en-US" sz="1800">
                <a:solidFill>
                  <a:srgbClr val="3B3059"/>
                </a:solidFill>
                <a:latin typeface="Arial" pitchFamily="34"/>
                <a:cs typeface="Arial" pitchFamily="34"/>
              </a:rPr>
              <a:t>IT training ……………………………………………………………………..8</a:t>
            </a:r>
            <a:br>
              <a:rPr lang="en-US" sz="1800">
                <a:solidFill>
                  <a:srgbClr val="3B3059"/>
                </a:solidFill>
                <a:latin typeface="Arial" pitchFamily="34"/>
                <a:cs typeface="Arial" pitchFamily="34"/>
              </a:rPr>
            </a:br>
            <a:r>
              <a:rPr lang="en-US" sz="1800">
                <a:solidFill>
                  <a:srgbClr val="3B3059"/>
                </a:solidFill>
                <a:latin typeface="Arial" pitchFamily="34"/>
                <a:cs typeface="Arial" pitchFamily="34"/>
              </a:rPr>
              <a:t>renumeration training ………………………………………………………. 9</a:t>
            </a:r>
            <a:br>
              <a:rPr lang="en-US" sz="1800">
                <a:solidFill>
                  <a:srgbClr val="3B3059"/>
                </a:solidFill>
                <a:latin typeface="Arial" pitchFamily="34"/>
                <a:cs typeface="Arial" pitchFamily="34"/>
              </a:rPr>
            </a:br>
            <a:r>
              <a:rPr lang="en-US" sz="1800">
                <a:solidFill>
                  <a:srgbClr val="3B3059"/>
                </a:solidFill>
                <a:latin typeface="Arial" pitchFamily="34"/>
                <a:cs typeface="Arial" pitchFamily="34"/>
              </a:rPr>
              <a:t>Law training ………………………………………………………………….10</a:t>
            </a:r>
            <a:br>
              <a:rPr lang="en-US" sz="1800">
                <a:solidFill>
                  <a:srgbClr val="3B3059"/>
                </a:solidFill>
                <a:latin typeface="Arial" pitchFamily="34"/>
                <a:cs typeface="Arial" pitchFamily="34"/>
              </a:rPr>
            </a:br>
            <a:r>
              <a:rPr lang="en-US" sz="1800">
                <a:solidFill>
                  <a:srgbClr val="3B3059"/>
                </a:solidFill>
                <a:latin typeface="Arial" pitchFamily="34"/>
                <a:cs typeface="Arial" pitchFamily="34"/>
              </a:rPr>
              <a:t>Personal skill audit  …………………………………………………............11</a:t>
            </a:r>
            <a:br>
              <a:rPr lang="en-US" sz="1800">
                <a:solidFill>
                  <a:srgbClr val="3B3059"/>
                </a:solidFill>
                <a:latin typeface="Arial" pitchFamily="34"/>
                <a:cs typeface="Arial" pitchFamily="34"/>
              </a:rPr>
            </a:br>
            <a:r>
              <a:rPr lang="en-US" sz="1800">
                <a:solidFill>
                  <a:srgbClr val="3B3059"/>
                </a:solidFill>
                <a:latin typeface="Arial" pitchFamily="34"/>
                <a:cs typeface="Arial" pitchFamily="34"/>
              </a:rPr>
              <a:t>potential benefit …………………………………………………………...12</a:t>
            </a:r>
            <a:br>
              <a:rPr lang="en-US" sz="1800">
                <a:solidFill>
                  <a:srgbClr val="3B3059"/>
                </a:solidFill>
                <a:latin typeface="Arial" pitchFamily="34"/>
                <a:cs typeface="Arial" pitchFamily="34"/>
              </a:rPr>
            </a:br>
            <a:r>
              <a:rPr lang="en-US" sz="1800">
                <a:solidFill>
                  <a:srgbClr val="3B3059"/>
                </a:solidFill>
                <a:latin typeface="Arial" pitchFamily="34"/>
                <a:cs typeface="Arial" pitchFamily="34"/>
              </a:rPr>
              <a:t>Conclusion …………………………………………………………………..13</a:t>
            </a:r>
            <a:br>
              <a:rPr lang="en-US" sz="6500">
                <a:solidFill>
                  <a:srgbClr val="3B3059"/>
                </a:solidFill>
                <a:latin typeface="Arial" pitchFamily="34"/>
                <a:cs typeface="Arial" pitchFamily="34"/>
              </a:rPr>
            </a:br>
            <a:endParaRPr lang="en-US" sz="6500">
              <a:solidFill>
                <a:srgbClr val="3B3059"/>
              </a:solidFill>
              <a:latin typeface="Arial" pitchFamily="34"/>
              <a:cs typeface="Arial" pitchFamily="34"/>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name="Slide6">
    <p:bg>
      <p:bgPr>
        <a:gradFill>
          <a:gsLst>
            <a:gs pos="0">
              <a:srgbClr val="FFFFFF"/>
            </a:gs>
            <a:gs pos="100000">
              <a:srgbClr val="7F7F7F"/>
            </a:gs>
          </a:gsLst>
          <a:path path="circle">
            <a:fillToRect l="45000" t="65000" r="55000" b="35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A7D3A8-7A0B-4302-94E8-0914CB74DC6E}"/>
              </a:ext>
            </a:extLst>
          </p:cNvPr>
          <p:cNvSpPr txBox="1">
            <a:spLocks noGrp="1"/>
          </p:cNvSpPr>
          <p:nvPr>
            <p:ph type="title"/>
          </p:nvPr>
        </p:nvSpPr>
        <p:spPr>
          <a:xfrm>
            <a:off x="170124" y="0"/>
            <a:ext cx="11536326" cy="6762308"/>
          </a:xfrm>
        </p:spPr>
        <p:txBody>
          <a:bodyPr anchor="ctr">
            <a:normAutofit/>
          </a:bodyPr>
          <a:lstStyle/>
          <a:p>
            <a:pPr lvl="0" algn="just"/>
            <a:r>
              <a:rPr lang="en-US" sz="2800" b="1">
                <a:solidFill>
                  <a:srgbClr val="000000"/>
                </a:solidFill>
                <a:latin typeface="Arial" pitchFamily="34"/>
                <a:cs typeface="Arial" pitchFamily="34"/>
              </a:rPr>
              <a:t>Introduction</a:t>
            </a:r>
            <a:br>
              <a:rPr lang="en-US" sz="2800">
                <a:solidFill>
                  <a:srgbClr val="000000"/>
                </a:solidFill>
                <a:latin typeface="Arial" pitchFamily="34"/>
                <a:cs typeface="Arial" pitchFamily="34"/>
              </a:rPr>
            </a:br>
            <a:r>
              <a:rPr lang="en-GB" sz="2000">
                <a:solidFill>
                  <a:srgbClr val="3B3059"/>
                </a:solidFill>
                <a:latin typeface="Arial" pitchFamily="34"/>
                <a:cs typeface="Arial" pitchFamily="34"/>
              </a:rPr>
              <a:t>The survival of any organisation in the competitive society lies in its ability to train its human resource to be creative, innovative, inventive who will invariably enhance performance and increase competitive advantage. The first part of the presentation dealt with appropriate knowledge, skills and behaviours (KSB) that are required by HR professionals across the department. The secondly part conducted a personal audit of the presenter to identify training and development needs considering the knowledge, skill and behaviour identified in appendix B. Lastly,</a:t>
            </a:r>
            <a:r>
              <a:rPr lang="en-GB" sz="2000">
                <a:solidFill>
                  <a:srgbClr val="3B3059"/>
                </a:solidFill>
              </a:rPr>
              <a:t> the potential benefits to the organisation of developing me as an HR officer through effective training and development are critically assessed to close the knowledge gap. </a:t>
            </a:r>
            <a:br>
              <a:rPr lang="en-GB" sz="2000">
                <a:solidFill>
                  <a:srgbClr val="3B3059"/>
                </a:solidFill>
                <a:latin typeface="Arial" pitchFamily="34"/>
                <a:cs typeface="Arial" pitchFamily="34"/>
              </a:rPr>
            </a:br>
            <a:r>
              <a:rPr lang="en-GB" sz="2200">
                <a:solidFill>
                  <a:srgbClr val="3B3059"/>
                </a:solidFill>
                <a:latin typeface="Arial" pitchFamily="34"/>
                <a:cs typeface="Arial" pitchFamily="34"/>
              </a:rPr>
              <a:t> </a:t>
            </a:r>
            <a:br>
              <a:rPr lang="en-GB" sz="2200">
                <a:solidFill>
                  <a:srgbClr val="3B3059"/>
                </a:solidFill>
                <a:latin typeface="Arial" pitchFamily="34"/>
                <a:cs typeface="Arial" pitchFamily="34"/>
              </a:rPr>
            </a:br>
            <a:r>
              <a:rPr lang="en-GB" b="1">
                <a:solidFill>
                  <a:srgbClr val="3B3059"/>
                </a:solidFill>
              </a:rPr>
              <a:t> </a:t>
            </a:r>
            <a:br>
              <a:rPr lang="en-GB">
                <a:solidFill>
                  <a:srgbClr val="3B3059"/>
                </a:solidFill>
              </a:rPr>
            </a:br>
            <a:br>
              <a:rPr lang="en-US" sz="2800">
                <a:solidFill>
                  <a:srgbClr val="000000"/>
                </a:solidFill>
                <a:latin typeface="Arial" pitchFamily="34"/>
                <a:cs typeface="Arial" pitchFamily="34"/>
              </a:rPr>
            </a:br>
            <a:endParaRPr lang="en-US" sz="2800">
              <a:solidFill>
                <a:srgbClr val="000000"/>
              </a:solidFill>
              <a:latin typeface="Arial" pitchFamily="34"/>
              <a:cs typeface="Arial" pitchFamily="34"/>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name="Slide7">
    <p:bg>
      <p:bgPr>
        <a:blipFill>
          <a:blip r:embed="rId3"/>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0BEA0A-CF0C-4BA5-B8FD-F05073C2126F}"/>
              </a:ext>
            </a:extLst>
          </p:cNvPr>
          <p:cNvSpPr txBox="1">
            <a:spLocks noGrp="1"/>
          </p:cNvSpPr>
          <p:nvPr>
            <p:ph type="title"/>
          </p:nvPr>
        </p:nvSpPr>
        <p:spPr>
          <a:xfrm>
            <a:off x="223287" y="990596"/>
            <a:ext cx="3774560" cy="1273631"/>
          </a:xfrm>
        </p:spPr>
        <p:txBody>
          <a:bodyPr>
            <a:normAutofit fontScale="90000"/>
          </a:bodyPr>
          <a:lstStyle/>
          <a:p>
            <a:pPr lvl="0"/>
            <a:br>
              <a:rPr lang="en-GB" sz="2200">
                <a:solidFill>
                  <a:srgbClr val="3B3059"/>
                </a:solidFill>
              </a:rPr>
            </a:br>
            <a:br>
              <a:rPr lang="en-GB" sz="2200">
                <a:solidFill>
                  <a:srgbClr val="3B3059"/>
                </a:solidFill>
              </a:rPr>
            </a:br>
            <a:br>
              <a:rPr lang="en-GB" sz="2200">
                <a:solidFill>
                  <a:srgbClr val="3B3059"/>
                </a:solidFill>
              </a:rPr>
            </a:br>
            <a:br>
              <a:rPr lang="en-GB" sz="2200">
                <a:solidFill>
                  <a:srgbClr val="3B3059"/>
                </a:solidFill>
              </a:rPr>
            </a:br>
            <a:br>
              <a:rPr lang="en-GB" sz="2200">
                <a:solidFill>
                  <a:srgbClr val="3B3059"/>
                </a:solidFill>
              </a:rPr>
            </a:br>
            <a:br>
              <a:rPr lang="en-GB" sz="2200">
                <a:solidFill>
                  <a:srgbClr val="3B3059"/>
                </a:solidFill>
              </a:rPr>
            </a:br>
            <a:br>
              <a:rPr lang="en-GB" sz="2200">
                <a:solidFill>
                  <a:srgbClr val="3B3059"/>
                </a:solidFill>
              </a:rPr>
            </a:br>
            <a:br>
              <a:rPr lang="en-GB" sz="2200">
                <a:solidFill>
                  <a:srgbClr val="3B3059"/>
                </a:solidFill>
              </a:rPr>
            </a:br>
            <a:br>
              <a:rPr lang="en-GB" sz="2200">
                <a:solidFill>
                  <a:srgbClr val="3B3059"/>
                </a:solidFill>
              </a:rPr>
            </a:br>
            <a:br>
              <a:rPr lang="en-GB" sz="2200">
                <a:solidFill>
                  <a:srgbClr val="3B3059"/>
                </a:solidFill>
              </a:rPr>
            </a:br>
            <a:r>
              <a:rPr lang="en-GB" sz="2200">
                <a:solidFill>
                  <a:srgbClr val="3B3059"/>
                </a:solidFill>
              </a:rPr>
              <a:t> </a:t>
            </a:r>
            <a:br>
              <a:rPr lang="en-GB" sz="2200">
                <a:solidFill>
                  <a:srgbClr val="3B3059"/>
                </a:solidFill>
              </a:rPr>
            </a:br>
            <a:br>
              <a:rPr lang="en-GB" sz="2200">
                <a:solidFill>
                  <a:srgbClr val="3B3059"/>
                </a:solidFill>
              </a:rPr>
            </a:br>
            <a:br>
              <a:rPr lang="en-GB" sz="2200">
                <a:solidFill>
                  <a:srgbClr val="3B3059"/>
                </a:solidFill>
              </a:rPr>
            </a:br>
            <a:br>
              <a:rPr lang="en-GB" sz="2200">
                <a:solidFill>
                  <a:srgbClr val="3B3059"/>
                </a:solidFill>
              </a:rPr>
            </a:br>
            <a:br>
              <a:rPr lang="en-GB" sz="2200">
                <a:solidFill>
                  <a:srgbClr val="3B3059"/>
                </a:solidFill>
              </a:rPr>
            </a:br>
            <a:br>
              <a:rPr lang="en-GB" sz="2200">
                <a:solidFill>
                  <a:srgbClr val="3B3059"/>
                </a:solidFill>
              </a:rPr>
            </a:br>
            <a:br>
              <a:rPr lang="en-GB" sz="2200">
                <a:solidFill>
                  <a:srgbClr val="3B3059"/>
                </a:solidFill>
              </a:rPr>
            </a:br>
            <a:br>
              <a:rPr lang="en-GB" sz="2200">
                <a:solidFill>
                  <a:srgbClr val="3B3059"/>
                </a:solidFill>
              </a:rPr>
            </a:br>
            <a:br>
              <a:rPr lang="en-GB" sz="2200">
                <a:solidFill>
                  <a:srgbClr val="3B3059"/>
                </a:solidFill>
              </a:rPr>
            </a:br>
            <a:br>
              <a:rPr lang="en-GB" sz="2200">
                <a:solidFill>
                  <a:srgbClr val="3B3059"/>
                </a:solidFill>
              </a:rPr>
            </a:br>
            <a:br>
              <a:rPr lang="en-GB" sz="2200">
                <a:solidFill>
                  <a:srgbClr val="3B3059"/>
                </a:solidFill>
              </a:rPr>
            </a:br>
            <a:br>
              <a:rPr lang="en-GB" sz="2200">
                <a:solidFill>
                  <a:srgbClr val="3B3059"/>
                </a:solidFill>
              </a:rPr>
            </a:br>
            <a:br>
              <a:rPr lang="en-GB" sz="2200">
                <a:solidFill>
                  <a:srgbClr val="3B3059"/>
                </a:solidFill>
              </a:rPr>
            </a:br>
            <a:br>
              <a:rPr lang="en-GB" sz="2200">
                <a:solidFill>
                  <a:srgbClr val="3B3059"/>
                </a:solidFill>
              </a:rPr>
            </a:br>
            <a:br>
              <a:rPr lang="en-GB" sz="2200">
                <a:solidFill>
                  <a:srgbClr val="3B3059"/>
                </a:solidFill>
              </a:rPr>
            </a:br>
            <a:r>
              <a:rPr lang="en-GB" sz="2000" b="1">
                <a:solidFill>
                  <a:srgbClr val="3B3059"/>
                </a:solidFill>
                <a:latin typeface="Arial" pitchFamily="34"/>
                <a:cs typeface="Arial" pitchFamily="34"/>
              </a:rPr>
              <a:t>Administrative training</a:t>
            </a:r>
            <a:br>
              <a:rPr lang="en-GB" sz="2200">
                <a:solidFill>
                  <a:srgbClr val="3B3059"/>
                </a:solidFill>
              </a:rPr>
            </a:br>
            <a:br>
              <a:rPr lang="en-GB" sz="2200">
                <a:solidFill>
                  <a:srgbClr val="3B3059"/>
                </a:solidFill>
              </a:rPr>
            </a:br>
            <a:endParaRPr lang="en-US" sz="2200">
              <a:solidFill>
                <a:srgbClr val="3B3059"/>
              </a:solidFill>
            </a:endParaRPr>
          </a:p>
        </p:txBody>
      </p:sp>
      <p:pic>
        <p:nvPicPr>
          <p:cNvPr id="3" name="Content Placeholder 6" descr="Person alone in office">
            <a:extLst>
              <a:ext uri="{FF2B5EF4-FFF2-40B4-BE49-F238E27FC236}">
                <a16:creationId xmlns:a16="http://schemas.microsoft.com/office/drawing/2014/main" id="{77C8EB23-DDD6-4A74-8201-4898554288BD}"/>
              </a:ext>
            </a:extLst>
          </p:cNvPr>
          <p:cNvPicPr>
            <a:picLocks noGrp="1" noChangeAspect="1"/>
          </p:cNvPicPr>
          <p:nvPr>
            <p:ph idx="1"/>
          </p:nvPr>
        </p:nvPicPr>
        <p:blipFill>
          <a:blip r:embed="rId4"/>
          <a:stretch>
            <a:fillRect/>
          </a:stretch>
        </p:blipFill>
        <p:spPr>
          <a:xfrm>
            <a:off x="4476097" y="1307802"/>
            <a:ext cx="6692347" cy="4380616"/>
          </a:xfrm>
        </p:spPr>
      </p:pic>
      <p:sp>
        <p:nvSpPr>
          <p:cNvPr id="4" name="Text Placeholder 10">
            <a:extLst>
              <a:ext uri="{FF2B5EF4-FFF2-40B4-BE49-F238E27FC236}">
                <a16:creationId xmlns:a16="http://schemas.microsoft.com/office/drawing/2014/main" id="{F24C2E3D-1C2E-4454-B28A-3DB4555D46E0}"/>
              </a:ext>
            </a:extLst>
          </p:cNvPr>
          <p:cNvSpPr txBox="1">
            <a:spLocks noGrp="1"/>
          </p:cNvSpPr>
          <p:nvPr>
            <p:ph type="body" idx="2"/>
          </p:nvPr>
        </p:nvSpPr>
        <p:spPr>
          <a:xfrm>
            <a:off x="1154951" y="2471056"/>
            <a:ext cx="3401065" cy="3553824"/>
          </a:xfrm>
        </p:spPr>
        <p:txBody>
          <a:bodyPr/>
          <a:lstStyle/>
          <a:p>
            <a:pPr marL="342900" lvl="0" indent="-342900">
              <a:buFont typeface="Arial" pitchFamily="34"/>
              <a:buChar char="•"/>
            </a:pPr>
            <a:r>
              <a:rPr lang="en-GB" sz="1600">
                <a:solidFill>
                  <a:srgbClr val="000000"/>
                </a:solidFill>
                <a:latin typeface="Arial" pitchFamily="34"/>
                <a:cs typeface="Arial" pitchFamily="34"/>
              </a:rPr>
              <a:t>Communication</a:t>
            </a:r>
          </a:p>
          <a:p>
            <a:pPr marL="342900" lvl="0" indent="-342900">
              <a:buFont typeface="Arial" pitchFamily="34"/>
              <a:buChar char="•"/>
            </a:pPr>
            <a:endParaRPr lang="en-GB" sz="1600">
              <a:solidFill>
                <a:srgbClr val="000000"/>
              </a:solidFill>
              <a:latin typeface="Arial" pitchFamily="34"/>
              <a:cs typeface="Arial" pitchFamily="34"/>
            </a:endParaRPr>
          </a:p>
          <a:p>
            <a:pPr marL="342900" lvl="0" indent="-342900">
              <a:buFont typeface="Arial" pitchFamily="34"/>
              <a:buChar char="•"/>
            </a:pPr>
            <a:r>
              <a:rPr lang="en-GB" sz="1600">
                <a:solidFill>
                  <a:srgbClr val="000000"/>
                </a:solidFill>
                <a:latin typeface="Arial" pitchFamily="34"/>
                <a:cs typeface="Arial" pitchFamily="34"/>
              </a:rPr>
              <a:t>Book keeping</a:t>
            </a:r>
          </a:p>
          <a:p>
            <a:pPr marL="342900" lvl="0" indent="-342900">
              <a:buFont typeface="Arial" pitchFamily="34"/>
              <a:buChar char="•"/>
            </a:pPr>
            <a:endParaRPr lang="en-GB" sz="1600">
              <a:solidFill>
                <a:srgbClr val="000000"/>
              </a:solidFill>
              <a:latin typeface="Arial" pitchFamily="34"/>
              <a:cs typeface="Arial" pitchFamily="34"/>
            </a:endParaRPr>
          </a:p>
          <a:p>
            <a:pPr marL="342900" lvl="0" indent="-342900">
              <a:buFont typeface="Arial" pitchFamily="34"/>
              <a:buChar char="•"/>
            </a:pPr>
            <a:r>
              <a:rPr lang="en-GB" sz="1600">
                <a:solidFill>
                  <a:srgbClr val="000000"/>
                </a:solidFill>
                <a:latin typeface="Arial" pitchFamily="34"/>
                <a:cs typeface="Arial" pitchFamily="34"/>
              </a:rPr>
              <a:t>Typing</a:t>
            </a:r>
          </a:p>
          <a:p>
            <a:pPr marL="342900" lvl="0" indent="-342900">
              <a:buFont typeface="Arial" pitchFamily="34"/>
              <a:buChar char="•"/>
            </a:pPr>
            <a:endParaRPr lang="en-GB" sz="1600">
              <a:solidFill>
                <a:srgbClr val="000000"/>
              </a:solidFill>
              <a:latin typeface="Arial" pitchFamily="34"/>
              <a:cs typeface="Arial" pitchFamily="34"/>
            </a:endParaRPr>
          </a:p>
          <a:p>
            <a:pPr marL="342900" lvl="0" indent="-342900">
              <a:buFont typeface="Arial" pitchFamily="34"/>
              <a:buChar char="•"/>
            </a:pPr>
            <a:r>
              <a:rPr lang="en-GB" sz="1600">
                <a:solidFill>
                  <a:srgbClr val="000000"/>
                </a:solidFill>
                <a:latin typeface="Arial" pitchFamily="34"/>
                <a:cs typeface="Arial" pitchFamily="34"/>
              </a:rPr>
              <a:t>Paper management</a:t>
            </a:r>
          </a:p>
          <a:p>
            <a:pPr marL="342900" lvl="0" indent="-342900">
              <a:buFont typeface="Arial" pitchFamily="34"/>
              <a:buChar char="•"/>
            </a:pPr>
            <a:endParaRPr lang="en-GB" sz="1600">
              <a:solidFill>
                <a:srgbClr val="000000"/>
              </a:solidFill>
              <a:latin typeface="Arial" pitchFamily="34"/>
              <a:cs typeface="Arial" pitchFamily="34"/>
            </a:endParaRPr>
          </a:p>
          <a:p>
            <a:pPr marL="342900" lvl="0" indent="-342900">
              <a:buFont typeface="Arial" pitchFamily="34"/>
              <a:buChar char="•"/>
            </a:pPr>
            <a:r>
              <a:rPr lang="en-GB" sz="1600">
                <a:solidFill>
                  <a:srgbClr val="000000"/>
                </a:solidFill>
                <a:latin typeface="Arial" pitchFamily="34"/>
                <a:cs typeface="Arial" pitchFamily="34"/>
              </a:rPr>
              <a:t>Customer service</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8BA078-4DD5-4C4B-A300-6879434458D4}"/>
              </a:ext>
            </a:extLst>
          </p:cNvPr>
          <p:cNvSpPr txBox="1">
            <a:spLocks noGrp="1"/>
          </p:cNvSpPr>
          <p:nvPr>
            <p:ph type="title"/>
          </p:nvPr>
        </p:nvSpPr>
        <p:spPr>
          <a:xfrm>
            <a:off x="197967" y="1300898"/>
            <a:ext cx="3742438" cy="452481"/>
          </a:xfrm>
        </p:spPr>
        <p:txBody>
          <a:bodyPr/>
          <a:lstStyle/>
          <a:p>
            <a:pPr lvl="0"/>
            <a:r>
              <a:rPr lang="en-GB" sz="2000">
                <a:latin typeface="Arial" pitchFamily="34"/>
                <a:cs typeface="Arial" pitchFamily="34"/>
              </a:rPr>
              <a:t>RESEARCH KNOWLEDGE</a:t>
            </a:r>
          </a:p>
        </p:txBody>
      </p:sp>
      <p:pic>
        <p:nvPicPr>
          <p:cNvPr id="3" name="Content Placeholder 5">
            <a:extLst>
              <a:ext uri="{FF2B5EF4-FFF2-40B4-BE49-F238E27FC236}">
                <a16:creationId xmlns:a16="http://schemas.microsoft.com/office/drawing/2014/main" id="{0212464E-9574-411D-B0C3-32BF6B4DE837}"/>
              </a:ext>
            </a:extLst>
          </p:cNvPr>
          <p:cNvPicPr>
            <a:picLocks noGrp="1" noChangeAspect="1"/>
          </p:cNvPicPr>
          <p:nvPr>
            <p:ph idx="1"/>
          </p:nvPr>
        </p:nvPicPr>
        <p:blipFill>
          <a:blip r:embed="rId3"/>
          <a:stretch>
            <a:fillRect/>
          </a:stretch>
        </p:blipFill>
        <p:spPr>
          <a:xfrm>
            <a:off x="4022829" y="1382554"/>
            <a:ext cx="7088959" cy="4092900"/>
          </a:xfrm>
        </p:spPr>
      </p:pic>
      <p:sp>
        <p:nvSpPr>
          <p:cNvPr id="4" name="Text Placeholder 3">
            <a:extLst>
              <a:ext uri="{FF2B5EF4-FFF2-40B4-BE49-F238E27FC236}">
                <a16:creationId xmlns:a16="http://schemas.microsoft.com/office/drawing/2014/main" id="{259005FD-7BC9-4CF2-916A-64BBBC2E39FB}"/>
              </a:ext>
            </a:extLst>
          </p:cNvPr>
          <p:cNvSpPr txBox="1">
            <a:spLocks noGrp="1"/>
          </p:cNvSpPr>
          <p:nvPr>
            <p:ph type="body" idx="2"/>
          </p:nvPr>
        </p:nvSpPr>
        <p:spPr>
          <a:xfrm>
            <a:off x="1154951" y="1931980"/>
            <a:ext cx="2719462" cy="3461817"/>
          </a:xfrm>
        </p:spPr>
        <p:txBody>
          <a:bodyPr/>
          <a:lstStyle/>
          <a:p>
            <a:pPr marL="285750" lvl="0" indent="-285750">
              <a:buFont typeface="Arial" pitchFamily="34"/>
              <a:buChar char="•"/>
            </a:pPr>
            <a:r>
              <a:rPr lang="en-GB" sz="1600">
                <a:latin typeface="Arial" pitchFamily="34"/>
                <a:cs typeface="Arial" pitchFamily="34"/>
              </a:rPr>
              <a:t>Data collection</a:t>
            </a:r>
          </a:p>
          <a:p>
            <a:pPr marL="285750" lvl="0" indent="-285750">
              <a:buFont typeface="Arial" pitchFamily="34"/>
              <a:buChar char="•"/>
            </a:pPr>
            <a:endParaRPr lang="en-GB" sz="1600">
              <a:latin typeface="Arial" pitchFamily="34"/>
              <a:cs typeface="Arial" pitchFamily="34"/>
            </a:endParaRPr>
          </a:p>
          <a:p>
            <a:pPr marL="285750" lvl="0" indent="-285750">
              <a:buFont typeface="Arial" pitchFamily="34"/>
              <a:buChar char="•"/>
            </a:pPr>
            <a:r>
              <a:rPr lang="en-GB" sz="1600">
                <a:latin typeface="Arial" pitchFamily="34"/>
                <a:cs typeface="Arial" pitchFamily="34"/>
              </a:rPr>
              <a:t>Data Analysis</a:t>
            </a:r>
          </a:p>
          <a:p>
            <a:pPr marL="285750" lvl="0" indent="-285750">
              <a:buFont typeface="Arial" pitchFamily="34"/>
              <a:buChar char="•"/>
            </a:pPr>
            <a:endParaRPr lang="en-GB" sz="1600">
              <a:latin typeface="Arial" pitchFamily="34"/>
              <a:cs typeface="Arial" pitchFamily="34"/>
            </a:endParaRPr>
          </a:p>
          <a:p>
            <a:pPr marL="285750" lvl="0" indent="-285750">
              <a:buFont typeface="Arial" pitchFamily="34"/>
              <a:buChar char="•"/>
            </a:pPr>
            <a:r>
              <a:rPr lang="en-GB" sz="1600">
                <a:latin typeface="Arial" pitchFamily="34"/>
                <a:cs typeface="Arial" pitchFamily="34"/>
              </a:rPr>
              <a:t>Accurate and trustworthy outcome</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9E50EE-F717-458E-B604-15A44E6F1AD1}"/>
              </a:ext>
            </a:extLst>
          </p:cNvPr>
          <p:cNvSpPr txBox="1">
            <a:spLocks noGrp="1"/>
          </p:cNvSpPr>
          <p:nvPr>
            <p:ph type="title"/>
          </p:nvPr>
        </p:nvSpPr>
        <p:spPr>
          <a:xfrm>
            <a:off x="329613" y="1286542"/>
            <a:ext cx="4109450" cy="870097"/>
          </a:xfrm>
        </p:spPr>
        <p:txBody>
          <a:bodyPr/>
          <a:lstStyle/>
          <a:p>
            <a:pPr lvl="0"/>
            <a:r>
              <a:rPr lang="en-GB" sz="2000" b="1">
                <a:latin typeface="Arial" pitchFamily="34"/>
                <a:cs typeface="Arial" pitchFamily="34"/>
              </a:rPr>
              <a:t>Project management training</a:t>
            </a:r>
          </a:p>
        </p:txBody>
      </p:sp>
      <p:pic>
        <p:nvPicPr>
          <p:cNvPr id="3" name="Content Placeholder 7">
            <a:extLst>
              <a:ext uri="{FF2B5EF4-FFF2-40B4-BE49-F238E27FC236}">
                <a16:creationId xmlns:a16="http://schemas.microsoft.com/office/drawing/2014/main" id="{93C7A08F-0C42-4557-B106-5767C22CC788}"/>
              </a:ext>
            </a:extLst>
          </p:cNvPr>
          <p:cNvPicPr>
            <a:picLocks noGrp="1" noChangeAspect="1"/>
          </p:cNvPicPr>
          <p:nvPr>
            <p:ph idx="1"/>
          </p:nvPr>
        </p:nvPicPr>
        <p:blipFill>
          <a:blip r:embed="rId3"/>
          <a:stretch>
            <a:fillRect/>
          </a:stretch>
        </p:blipFill>
        <p:spPr>
          <a:xfrm>
            <a:off x="4784726" y="1286542"/>
            <a:ext cx="6302611" cy="3909535"/>
          </a:xfrm>
        </p:spPr>
      </p:pic>
      <p:sp>
        <p:nvSpPr>
          <p:cNvPr id="4" name="Text Placeholder 3">
            <a:extLst>
              <a:ext uri="{FF2B5EF4-FFF2-40B4-BE49-F238E27FC236}">
                <a16:creationId xmlns:a16="http://schemas.microsoft.com/office/drawing/2014/main" id="{1F7EA1D1-286D-4677-9C15-A8476F2515E9}"/>
              </a:ext>
            </a:extLst>
          </p:cNvPr>
          <p:cNvSpPr txBox="1">
            <a:spLocks noGrp="1"/>
          </p:cNvSpPr>
          <p:nvPr>
            <p:ph type="body" idx="2"/>
          </p:nvPr>
        </p:nvSpPr>
        <p:spPr>
          <a:xfrm>
            <a:off x="1154951" y="2477383"/>
            <a:ext cx="3401065" cy="3547497"/>
          </a:xfrm>
        </p:spPr>
        <p:txBody>
          <a:bodyPr>
            <a:noAutofit/>
          </a:bodyPr>
          <a:lstStyle/>
          <a:p>
            <a:pPr lvl="0"/>
            <a:r>
              <a:rPr lang="en-GB" sz="1600" b="1">
                <a:latin typeface="Arial" pitchFamily="34"/>
                <a:cs typeface="Arial" pitchFamily="34"/>
              </a:rPr>
              <a:t>Projects:</a:t>
            </a:r>
          </a:p>
          <a:p>
            <a:pPr marL="285750" lvl="0" indent="-285750">
              <a:buFont typeface="Arial" pitchFamily="34"/>
              <a:buChar char="•"/>
            </a:pPr>
            <a:r>
              <a:rPr lang="en-GB" sz="1600">
                <a:latin typeface="Arial" pitchFamily="34"/>
                <a:cs typeface="Arial" pitchFamily="34"/>
              </a:rPr>
              <a:t>Recruitment</a:t>
            </a:r>
          </a:p>
          <a:p>
            <a:pPr marL="285750" lvl="0" indent="-285750">
              <a:buFont typeface="Arial" pitchFamily="34"/>
              <a:buChar char="•"/>
            </a:pPr>
            <a:r>
              <a:rPr lang="en-GB" sz="1600">
                <a:latin typeface="Arial" pitchFamily="34"/>
                <a:cs typeface="Arial" pitchFamily="34"/>
              </a:rPr>
              <a:t>Training</a:t>
            </a:r>
          </a:p>
          <a:p>
            <a:pPr marL="285750" lvl="0" indent="-285750">
              <a:buFont typeface="Arial" pitchFamily="34"/>
              <a:buChar char="•"/>
            </a:pPr>
            <a:r>
              <a:rPr lang="en-GB" sz="1600">
                <a:latin typeface="Arial" pitchFamily="34"/>
                <a:cs typeface="Arial" pitchFamily="34"/>
              </a:rPr>
              <a:t>Conference</a:t>
            </a:r>
          </a:p>
          <a:p>
            <a:pPr marL="285750" lvl="0" indent="-285750">
              <a:buFont typeface="Arial" pitchFamily="34"/>
              <a:buChar char="•"/>
            </a:pPr>
            <a:r>
              <a:rPr lang="en-GB" sz="1600">
                <a:latin typeface="Arial" pitchFamily="34"/>
                <a:cs typeface="Arial" pitchFamily="34"/>
              </a:rPr>
              <a:t>Annual general meeting</a:t>
            </a:r>
          </a:p>
          <a:p>
            <a:pPr lvl="0"/>
            <a:r>
              <a:rPr lang="en-GB" sz="1600" b="1">
                <a:latin typeface="Arial" pitchFamily="34"/>
                <a:cs typeface="Arial" pitchFamily="34"/>
              </a:rPr>
              <a:t>Project life cycle:</a:t>
            </a:r>
          </a:p>
          <a:p>
            <a:pPr marL="285750" lvl="0" indent="-285750">
              <a:buFont typeface="Arial" pitchFamily="34"/>
              <a:buChar char="•"/>
            </a:pPr>
            <a:r>
              <a:rPr lang="en-GB" sz="1600">
                <a:latin typeface="Arial" pitchFamily="34"/>
                <a:cs typeface="Arial" pitchFamily="34"/>
              </a:rPr>
              <a:t>Initiate</a:t>
            </a:r>
          </a:p>
          <a:p>
            <a:pPr marL="285750" lvl="0" indent="-285750">
              <a:buFont typeface="Arial" pitchFamily="34"/>
              <a:buChar char="•"/>
            </a:pPr>
            <a:r>
              <a:rPr lang="en-GB" sz="1600">
                <a:latin typeface="Arial" pitchFamily="34"/>
                <a:cs typeface="Arial" pitchFamily="34"/>
              </a:rPr>
              <a:t>Planning</a:t>
            </a:r>
          </a:p>
          <a:p>
            <a:pPr marL="285750" lvl="0" indent="-285750">
              <a:buFont typeface="Arial" pitchFamily="34"/>
              <a:buChar char="•"/>
            </a:pPr>
            <a:r>
              <a:rPr lang="en-GB" sz="1600">
                <a:latin typeface="Arial" pitchFamily="34"/>
                <a:cs typeface="Arial" pitchFamily="34"/>
              </a:rPr>
              <a:t>Execution, monitoring &amp; control</a:t>
            </a:r>
          </a:p>
          <a:p>
            <a:pPr marL="285750" lvl="0" indent="-285750">
              <a:buFont typeface="Arial" pitchFamily="34"/>
              <a:buChar char="•"/>
            </a:pPr>
            <a:r>
              <a:rPr lang="en-GB" sz="1600">
                <a:latin typeface="Arial" pitchFamily="34"/>
                <a:cs typeface="Arial" pitchFamily="34"/>
              </a:rPr>
              <a:t>Closure</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4E5FF1-18A9-4CF2-AC76-025F67CA3FD6}"/>
              </a:ext>
            </a:extLst>
          </p:cNvPr>
          <p:cNvSpPr txBox="1">
            <a:spLocks noGrp="1"/>
          </p:cNvSpPr>
          <p:nvPr>
            <p:ph type="title"/>
          </p:nvPr>
        </p:nvSpPr>
        <p:spPr>
          <a:xfrm>
            <a:off x="425305" y="1201475"/>
            <a:ext cx="4130710" cy="903765"/>
          </a:xfrm>
        </p:spPr>
        <p:txBody>
          <a:bodyPr/>
          <a:lstStyle/>
          <a:p>
            <a:pPr lvl="0"/>
            <a:r>
              <a:rPr lang="en-GB" sz="2000" b="1">
                <a:latin typeface="Arial" pitchFamily="34"/>
                <a:cs typeface="Arial" pitchFamily="34"/>
              </a:rPr>
              <a:t>Behavioural training</a:t>
            </a:r>
          </a:p>
        </p:txBody>
      </p:sp>
      <p:pic>
        <p:nvPicPr>
          <p:cNvPr id="3" name="Content Placeholder 5" descr="A picture containing person, person&#10;&#10;Description automatically generated">
            <a:extLst>
              <a:ext uri="{FF2B5EF4-FFF2-40B4-BE49-F238E27FC236}">
                <a16:creationId xmlns:a16="http://schemas.microsoft.com/office/drawing/2014/main" id="{C0514FD7-EF5B-4C81-BC3A-238066AC0A72}"/>
              </a:ext>
            </a:extLst>
          </p:cNvPr>
          <p:cNvPicPr>
            <a:picLocks noGrp="1" noChangeAspect="1"/>
          </p:cNvPicPr>
          <p:nvPr>
            <p:ph idx="1"/>
          </p:nvPr>
        </p:nvPicPr>
        <p:blipFill>
          <a:blip r:embed="rId3"/>
          <a:stretch>
            <a:fillRect/>
          </a:stretch>
        </p:blipFill>
        <p:spPr>
          <a:xfrm>
            <a:off x="4774018" y="1280937"/>
            <a:ext cx="6347636" cy="4743934"/>
          </a:xfrm>
        </p:spPr>
      </p:pic>
      <p:sp>
        <p:nvSpPr>
          <p:cNvPr id="4" name="Text Placeholder 3">
            <a:extLst>
              <a:ext uri="{FF2B5EF4-FFF2-40B4-BE49-F238E27FC236}">
                <a16:creationId xmlns:a16="http://schemas.microsoft.com/office/drawing/2014/main" id="{0D084426-BD35-479A-B657-B9559F00E69B}"/>
              </a:ext>
            </a:extLst>
          </p:cNvPr>
          <p:cNvSpPr txBox="1">
            <a:spLocks noGrp="1"/>
          </p:cNvSpPr>
          <p:nvPr>
            <p:ph type="body" idx="2"/>
          </p:nvPr>
        </p:nvSpPr>
        <p:spPr/>
        <p:txBody>
          <a:bodyPr/>
          <a:lstStyle/>
          <a:p>
            <a:pPr marL="285750" lvl="0" indent="-285750">
              <a:buFont typeface="Arial" pitchFamily="34"/>
              <a:buChar char="•"/>
            </a:pPr>
            <a:r>
              <a:rPr lang="en-GB" sz="1600">
                <a:latin typeface="Arial" pitchFamily="34"/>
              </a:rPr>
              <a:t>Consciousness</a:t>
            </a:r>
          </a:p>
          <a:p>
            <a:pPr marL="285750" lvl="0" indent="-285750">
              <a:buFont typeface="Arial" pitchFamily="34"/>
              <a:buChar char="•"/>
            </a:pPr>
            <a:endParaRPr lang="en-GB" sz="1600">
              <a:latin typeface="Arial" pitchFamily="34"/>
            </a:endParaRPr>
          </a:p>
          <a:p>
            <a:pPr marL="285750" lvl="0" indent="-285750">
              <a:buFont typeface="Arial" pitchFamily="34"/>
              <a:buChar char="•"/>
            </a:pPr>
            <a:r>
              <a:rPr lang="en-GB" sz="1600">
                <a:latin typeface="Arial" pitchFamily="34"/>
              </a:rPr>
              <a:t>Manner of approach</a:t>
            </a:r>
          </a:p>
          <a:p>
            <a:pPr marL="285750" lvl="0" indent="-285750">
              <a:buFont typeface="Arial" pitchFamily="34"/>
              <a:buChar char="•"/>
            </a:pPr>
            <a:endParaRPr lang="en-GB" sz="1600">
              <a:latin typeface="Arial" pitchFamily="34"/>
            </a:endParaRPr>
          </a:p>
          <a:p>
            <a:pPr marL="285750" lvl="0" indent="-285750">
              <a:buFont typeface="Arial" pitchFamily="34"/>
              <a:buChar char="•"/>
            </a:pPr>
            <a:r>
              <a:rPr lang="en-GB" sz="1600">
                <a:latin typeface="Arial" pitchFamily="34"/>
              </a:rPr>
              <a:t>Awareness of current situation</a:t>
            </a:r>
            <a:endParaRPr lang="en-GB" sz="160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2A40CE-659A-46C5-B870-B74534C86841}"/>
              </a:ext>
            </a:extLst>
          </p:cNvPr>
          <p:cNvSpPr txBox="1">
            <a:spLocks noGrp="1"/>
          </p:cNvSpPr>
          <p:nvPr>
            <p:ph type="title"/>
          </p:nvPr>
        </p:nvSpPr>
        <p:spPr>
          <a:xfrm>
            <a:off x="255181" y="1447796"/>
            <a:ext cx="4300834" cy="476695"/>
          </a:xfrm>
        </p:spPr>
        <p:txBody>
          <a:bodyPr/>
          <a:lstStyle/>
          <a:p>
            <a:pPr lvl="0"/>
            <a:r>
              <a:rPr lang="en-GB" sz="2000" b="1">
                <a:latin typeface="Arial" pitchFamily="34"/>
                <a:cs typeface="Arial" pitchFamily="34"/>
              </a:rPr>
              <a:t>IT Training </a:t>
            </a:r>
          </a:p>
        </p:txBody>
      </p:sp>
      <p:pic>
        <p:nvPicPr>
          <p:cNvPr id="3" name="Content Placeholder 5" descr="A group of people working on a computer&#10;&#10;Description automatically generated with low confidence">
            <a:extLst>
              <a:ext uri="{FF2B5EF4-FFF2-40B4-BE49-F238E27FC236}">
                <a16:creationId xmlns:a16="http://schemas.microsoft.com/office/drawing/2014/main" id="{7F7041F9-E671-44C6-9AF0-4570F66FF3FA}"/>
              </a:ext>
            </a:extLst>
          </p:cNvPr>
          <p:cNvPicPr>
            <a:picLocks noGrp="1" noChangeAspect="1"/>
          </p:cNvPicPr>
          <p:nvPr>
            <p:ph idx="1"/>
          </p:nvPr>
        </p:nvPicPr>
        <p:blipFill>
          <a:blip r:embed="rId3"/>
          <a:stretch>
            <a:fillRect/>
          </a:stretch>
        </p:blipFill>
        <p:spPr>
          <a:xfrm>
            <a:off x="4784726" y="1447796"/>
            <a:ext cx="6358198" cy="4421370"/>
          </a:xfrm>
        </p:spPr>
      </p:pic>
      <p:sp>
        <p:nvSpPr>
          <p:cNvPr id="4" name="Text Placeholder 3">
            <a:extLst>
              <a:ext uri="{FF2B5EF4-FFF2-40B4-BE49-F238E27FC236}">
                <a16:creationId xmlns:a16="http://schemas.microsoft.com/office/drawing/2014/main" id="{9C25A9C7-596F-41D9-9CB9-575D56B9948C}"/>
              </a:ext>
            </a:extLst>
          </p:cNvPr>
          <p:cNvSpPr txBox="1">
            <a:spLocks noGrp="1"/>
          </p:cNvSpPr>
          <p:nvPr>
            <p:ph type="body" idx="2"/>
          </p:nvPr>
        </p:nvSpPr>
        <p:spPr>
          <a:xfrm>
            <a:off x="1154951" y="2498652"/>
            <a:ext cx="3401065" cy="3370524"/>
          </a:xfrm>
        </p:spPr>
        <p:txBody>
          <a:bodyPr/>
          <a:lstStyle/>
          <a:p>
            <a:pPr marL="285750" lvl="0" indent="-285750">
              <a:buFont typeface="Arial" pitchFamily="34"/>
              <a:buChar char="•"/>
            </a:pPr>
            <a:r>
              <a:rPr lang="en-GB" sz="1600">
                <a:latin typeface="Arial" pitchFamily="34"/>
                <a:cs typeface="Arial" pitchFamily="34"/>
              </a:rPr>
              <a:t>Internet and intranet</a:t>
            </a:r>
          </a:p>
          <a:p>
            <a:pPr marL="285750" lvl="0" indent="-285750">
              <a:buFont typeface="Arial" pitchFamily="34"/>
              <a:buChar char="•"/>
            </a:pPr>
            <a:endParaRPr lang="en-GB" sz="1600">
              <a:latin typeface="Arial" pitchFamily="34"/>
              <a:cs typeface="Arial" pitchFamily="34"/>
            </a:endParaRPr>
          </a:p>
          <a:p>
            <a:pPr marL="285750" lvl="0" indent="-285750">
              <a:buFont typeface="Arial" pitchFamily="34"/>
              <a:buChar char="•"/>
            </a:pPr>
            <a:r>
              <a:rPr lang="en-GB" sz="1600">
                <a:latin typeface="Arial" pitchFamily="34"/>
                <a:cs typeface="Arial" pitchFamily="34"/>
              </a:rPr>
              <a:t>Digital tools</a:t>
            </a:r>
          </a:p>
          <a:p>
            <a:pPr marL="285750" lvl="0" indent="-285750">
              <a:buFont typeface="Arial" pitchFamily="34"/>
              <a:buChar char="•"/>
            </a:pPr>
            <a:endParaRPr lang="en-GB" sz="1600">
              <a:latin typeface="Arial" pitchFamily="34"/>
              <a:cs typeface="Arial" pitchFamily="34"/>
            </a:endParaRPr>
          </a:p>
          <a:p>
            <a:pPr marL="285750" lvl="0" indent="-285750">
              <a:buFont typeface="Arial" pitchFamily="34"/>
              <a:buChar char="•"/>
            </a:pPr>
            <a:r>
              <a:rPr lang="en-GB" sz="1600">
                <a:latin typeface="Arial" pitchFamily="34"/>
                <a:cs typeface="Arial" pitchFamily="34"/>
              </a:rPr>
              <a:t>Management system</a:t>
            </a:r>
          </a:p>
          <a:p>
            <a:pPr marL="285750" lvl="0" indent="-285750">
              <a:buFont typeface="Arial" pitchFamily="34"/>
              <a:buChar char="•"/>
            </a:pPr>
            <a:endParaRPr lang="en-GB" sz="1600">
              <a:latin typeface="Arial" pitchFamily="34"/>
              <a:cs typeface="Arial" pitchFamily="34"/>
            </a:endParaRPr>
          </a:p>
          <a:p>
            <a:pPr marL="285750" lvl="0" indent="-285750">
              <a:buFont typeface="Arial" pitchFamily="34"/>
              <a:buChar char="•"/>
            </a:pPr>
            <a:r>
              <a:rPr lang="en-GB" sz="1600">
                <a:latin typeface="Arial" pitchFamily="34"/>
                <a:cs typeface="Arial" pitchFamily="34"/>
              </a:rPr>
              <a:t>Research</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BE3974-8326-49E9-A0A1-4ED580C70209}"/>
              </a:ext>
            </a:extLst>
          </p:cNvPr>
          <p:cNvSpPr txBox="1">
            <a:spLocks noGrp="1"/>
          </p:cNvSpPr>
          <p:nvPr>
            <p:ph type="title"/>
          </p:nvPr>
        </p:nvSpPr>
        <p:spPr>
          <a:xfrm>
            <a:off x="116960" y="1424068"/>
            <a:ext cx="3179131" cy="394097"/>
          </a:xfrm>
        </p:spPr>
        <p:txBody>
          <a:bodyPr/>
          <a:lstStyle/>
          <a:p>
            <a:pPr lvl="0"/>
            <a:r>
              <a:rPr lang="en-GB" sz="2000" b="1">
                <a:solidFill>
                  <a:srgbClr val="FFFFFF"/>
                </a:solidFill>
                <a:latin typeface="Arial" pitchFamily="34"/>
              </a:rPr>
              <a:t>Accounting training </a:t>
            </a:r>
            <a:endParaRPr lang="en-GB" sz="2000" b="1">
              <a:solidFill>
                <a:srgbClr val="FFFFFF"/>
              </a:solidFill>
            </a:endParaRPr>
          </a:p>
        </p:txBody>
      </p:sp>
      <p:pic>
        <p:nvPicPr>
          <p:cNvPr id="3" name="Content Placeholder 9" descr="Text&#10;&#10;Description automatically generated">
            <a:extLst>
              <a:ext uri="{FF2B5EF4-FFF2-40B4-BE49-F238E27FC236}">
                <a16:creationId xmlns:a16="http://schemas.microsoft.com/office/drawing/2014/main" id="{4E506DA9-4745-4B5B-8716-2E9AE1CB91E9}"/>
              </a:ext>
            </a:extLst>
          </p:cNvPr>
          <p:cNvPicPr>
            <a:picLocks noGrp="1" noChangeAspect="1"/>
          </p:cNvPicPr>
          <p:nvPr>
            <p:ph idx="1"/>
          </p:nvPr>
        </p:nvPicPr>
        <p:blipFill>
          <a:blip r:embed="rId3"/>
          <a:stretch>
            <a:fillRect/>
          </a:stretch>
        </p:blipFill>
        <p:spPr>
          <a:xfrm>
            <a:off x="3391171" y="1424068"/>
            <a:ext cx="7709224" cy="4317165"/>
          </a:xfrm>
        </p:spPr>
      </p:pic>
      <p:sp>
        <p:nvSpPr>
          <p:cNvPr id="4" name="Text Placeholder 3">
            <a:extLst>
              <a:ext uri="{FF2B5EF4-FFF2-40B4-BE49-F238E27FC236}">
                <a16:creationId xmlns:a16="http://schemas.microsoft.com/office/drawing/2014/main" id="{C9BE6E08-C308-4B11-8BE2-411DA47F3064}"/>
              </a:ext>
            </a:extLst>
          </p:cNvPr>
          <p:cNvSpPr txBox="1">
            <a:spLocks noGrp="1"/>
          </p:cNvSpPr>
          <p:nvPr>
            <p:ph type="body" idx="2"/>
          </p:nvPr>
        </p:nvSpPr>
        <p:spPr>
          <a:xfrm>
            <a:off x="882505" y="2775094"/>
            <a:ext cx="2115875" cy="3249777"/>
          </a:xfrm>
        </p:spPr>
        <p:txBody>
          <a:bodyPr/>
          <a:lstStyle/>
          <a:p>
            <a:pPr marL="285750" lvl="0" indent="-285750">
              <a:buFont typeface="Arial" pitchFamily="34"/>
              <a:buChar char="•"/>
            </a:pPr>
            <a:r>
              <a:rPr lang="en-GB" sz="1600">
                <a:latin typeface="Arial" pitchFamily="34"/>
                <a:cs typeface="Arial" pitchFamily="34"/>
              </a:rPr>
              <a:t>Payslip</a:t>
            </a:r>
          </a:p>
          <a:p>
            <a:pPr marL="285750" lvl="0" indent="-285750">
              <a:buFont typeface="Arial" pitchFamily="34"/>
              <a:buChar char="•"/>
            </a:pPr>
            <a:endParaRPr lang="en-GB" sz="1600">
              <a:latin typeface="Arial" pitchFamily="34"/>
              <a:cs typeface="Arial" pitchFamily="34"/>
            </a:endParaRPr>
          </a:p>
          <a:p>
            <a:pPr marL="285750" lvl="0" indent="-285750">
              <a:buFont typeface="Arial" pitchFamily="34"/>
              <a:buChar char="•"/>
            </a:pPr>
            <a:r>
              <a:rPr lang="en-GB" sz="1600">
                <a:latin typeface="Arial" pitchFamily="34"/>
                <a:cs typeface="Arial" pitchFamily="34"/>
              </a:rPr>
              <a:t>Pension</a:t>
            </a:r>
          </a:p>
          <a:p>
            <a:pPr marL="285750" lvl="0" indent="-285750">
              <a:buFont typeface="Arial" pitchFamily="34"/>
              <a:buChar char="•"/>
            </a:pPr>
            <a:endParaRPr lang="en-GB" sz="1600">
              <a:latin typeface="Arial" pitchFamily="34"/>
              <a:cs typeface="Arial" pitchFamily="34"/>
            </a:endParaRPr>
          </a:p>
          <a:p>
            <a:pPr marL="285750" lvl="0" indent="-285750">
              <a:buFont typeface="Arial" pitchFamily="34"/>
              <a:buChar char="•"/>
            </a:pPr>
            <a:r>
              <a:rPr lang="en-GB" sz="1600">
                <a:latin typeface="Arial" pitchFamily="34"/>
                <a:cs typeface="Arial" pitchFamily="34"/>
              </a:rPr>
              <a:t>Compensation</a:t>
            </a:r>
          </a:p>
          <a:p>
            <a:pPr marL="285750" lvl="0" indent="-285750">
              <a:buFont typeface="Arial" pitchFamily="34"/>
              <a:buChar char="•"/>
            </a:pPr>
            <a:endParaRPr lang="en-GB" sz="1600">
              <a:latin typeface="Arial" pitchFamily="34"/>
              <a:cs typeface="Arial" pitchFamily="34"/>
            </a:endParaRPr>
          </a:p>
          <a:p>
            <a:pPr marL="285750" lvl="0" indent="-285750">
              <a:buFont typeface="Arial" pitchFamily="34"/>
              <a:buChar char="•"/>
            </a:pPr>
            <a:r>
              <a:rPr lang="en-GB" sz="1600">
                <a:latin typeface="Arial" pitchFamily="34"/>
                <a:cs typeface="Arial" pitchFamily="34"/>
              </a:rPr>
              <a:t>Budget</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1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007EAC-C416-4FD9-B5EF-3464CCAF61C1}"/>
              </a:ext>
            </a:extLst>
          </p:cNvPr>
          <p:cNvSpPr txBox="1">
            <a:spLocks noGrp="1"/>
          </p:cNvSpPr>
          <p:nvPr>
            <p:ph type="title"/>
          </p:nvPr>
        </p:nvSpPr>
        <p:spPr>
          <a:xfrm>
            <a:off x="297710" y="1366890"/>
            <a:ext cx="3925491" cy="663927"/>
          </a:xfrm>
        </p:spPr>
        <p:txBody>
          <a:bodyPr/>
          <a:lstStyle/>
          <a:p>
            <a:pPr lvl="0"/>
            <a:r>
              <a:rPr lang="en-GB" sz="2000" b="1">
                <a:latin typeface="Arial" pitchFamily="34"/>
                <a:cs typeface="Arial" pitchFamily="34"/>
              </a:rPr>
              <a:t>Law training</a:t>
            </a:r>
          </a:p>
        </p:txBody>
      </p:sp>
      <p:pic>
        <p:nvPicPr>
          <p:cNvPr id="3" name="Content Placeholder 5">
            <a:extLst>
              <a:ext uri="{FF2B5EF4-FFF2-40B4-BE49-F238E27FC236}">
                <a16:creationId xmlns:a16="http://schemas.microsoft.com/office/drawing/2014/main" id="{3AB41B82-C808-44B5-A8E1-22885905DE74}"/>
              </a:ext>
            </a:extLst>
          </p:cNvPr>
          <p:cNvPicPr>
            <a:picLocks noGrp="1" noChangeAspect="1"/>
          </p:cNvPicPr>
          <p:nvPr>
            <p:ph idx="1"/>
          </p:nvPr>
        </p:nvPicPr>
        <p:blipFill>
          <a:blip r:embed="rId3"/>
          <a:stretch>
            <a:fillRect/>
          </a:stretch>
        </p:blipFill>
        <p:spPr>
          <a:xfrm>
            <a:off x="4477734" y="1291626"/>
            <a:ext cx="6683605" cy="4798487"/>
          </a:xfrm>
        </p:spPr>
      </p:pic>
      <p:sp>
        <p:nvSpPr>
          <p:cNvPr id="4" name="Text Placeholder 3">
            <a:extLst>
              <a:ext uri="{FF2B5EF4-FFF2-40B4-BE49-F238E27FC236}">
                <a16:creationId xmlns:a16="http://schemas.microsoft.com/office/drawing/2014/main" id="{524C1F86-0651-452D-9AB9-9CBB0EA939FF}"/>
              </a:ext>
            </a:extLst>
          </p:cNvPr>
          <p:cNvSpPr txBox="1">
            <a:spLocks noGrp="1"/>
          </p:cNvSpPr>
          <p:nvPr>
            <p:ph type="body" idx="2"/>
          </p:nvPr>
        </p:nvSpPr>
        <p:spPr>
          <a:xfrm>
            <a:off x="1154951" y="2400300"/>
            <a:ext cx="2736561" cy="3624581"/>
          </a:xfrm>
        </p:spPr>
        <p:txBody>
          <a:bodyPr/>
          <a:lstStyle/>
          <a:p>
            <a:pPr marL="285750" lvl="0" indent="-285750">
              <a:lnSpc>
                <a:spcPct val="90000"/>
              </a:lnSpc>
              <a:buFont typeface="Arial" pitchFamily="34"/>
              <a:buChar char="•"/>
            </a:pPr>
            <a:r>
              <a:rPr lang="en-GB" sz="1600">
                <a:latin typeface="Arial" pitchFamily="34"/>
                <a:cs typeface="Arial" pitchFamily="34"/>
              </a:rPr>
              <a:t>Recruitment</a:t>
            </a:r>
          </a:p>
          <a:p>
            <a:pPr marL="285750" lvl="0" indent="-285750">
              <a:lnSpc>
                <a:spcPct val="90000"/>
              </a:lnSpc>
              <a:buFont typeface="Arial" pitchFamily="34"/>
              <a:buChar char="•"/>
            </a:pPr>
            <a:r>
              <a:rPr lang="en-GB" sz="1600">
                <a:latin typeface="Arial" pitchFamily="34"/>
                <a:cs typeface="Arial" pitchFamily="34"/>
              </a:rPr>
              <a:t>Employment contract</a:t>
            </a:r>
          </a:p>
          <a:p>
            <a:pPr marL="285750" lvl="0" indent="-285750">
              <a:lnSpc>
                <a:spcPct val="90000"/>
              </a:lnSpc>
              <a:buFont typeface="Arial" pitchFamily="34"/>
              <a:buChar char="•"/>
            </a:pPr>
            <a:r>
              <a:rPr lang="en-GB" sz="1600">
                <a:latin typeface="Arial" pitchFamily="34"/>
                <a:cs typeface="Arial" pitchFamily="34"/>
              </a:rPr>
              <a:t>Data protection</a:t>
            </a:r>
          </a:p>
          <a:p>
            <a:pPr marL="285750" lvl="0" indent="-285750">
              <a:lnSpc>
                <a:spcPct val="90000"/>
              </a:lnSpc>
              <a:buFont typeface="Arial" pitchFamily="34"/>
              <a:buChar char="•"/>
            </a:pPr>
            <a:r>
              <a:rPr lang="en-GB" sz="1600">
                <a:latin typeface="Arial" pitchFamily="34"/>
                <a:cs typeface="Arial" pitchFamily="34"/>
              </a:rPr>
              <a:t>Pay and holiday entitlement</a:t>
            </a:r>
          </a:p>
          <a:p>
            <a:pPr marL="285750" lvl="0" indent="-285750">
              <a:lnSpc>
                <a:spcPct val="90000"/>
              </a:lnSpc>
              <a:buFont typeface="Arial" pitchFamily="34"/>
              <a:buChar char="•"/>
            </a:pPr>
            <a:r>
              <a:rPr lang="en-GB" sz="1600">
                <a:latin typeface="Arial" pitchFamily="34"/>
                <a:cs typeface="Arial" pitchFamily="34"/>
              </a:rPr>
              <a:t>Working time</a:t>
            </a:r>
          </a:p>
          <a:p>
            <a:pPr marL="285750" lvl="0" indent="-285750">
              <a:lnSpc>
                <a:spcPct val="90000"/>
              </a:lnSpc>
              <a:buFont typeface="Arial" pitchFamily="34"/>
              <a:buChar char="•"/>
            </a:pPr>
            <a:r>
              <a:rPr lang="en-GB" sz="1600">
                <a:latin typeface="Arial" pitchFamily="34"/>
                <a:cs typeface="Arial" pitchFamily="34"/>
              </a:rPr>
              <a:t>Health and safety at work</a:t>
            </a:r>
          </a:p>
          <a:p>
            <a:pPr marL="285750" lvl="0" indent="-285750">
              <a:lnSpc>
                <a:spcPct val="90000"/>
              </a:lnSpc>
              <a:buFont typeface="Arial" pitchFamily="34"/>
              <a:buChar char="•"/>
            </a:pPr>
            <a:r>
              <a:rPr lang="en-GB" sz="1600">
                <a:latin typeface="Arial" pitchFamily="34"/>
                <a:cs typeface="Arial" pitchFamily="34"/>
              </a:rPr>
              <a:t>Discrimination</a:t>
            </a:r>
          </a:p>
          <a:p>
            <a:pPr marL="285750" lvl="0" indent="-285750">
              <a:lnSpc>
                <a:spcPct val="90000"/>
              </a:lnSpc>
              <a:buFont typeface="Arial" pitchFamily="34"/>
              <a:buChar char="•"/>
            </a:pPr>
            <a:r>
              <a:rPr lang="en-GB" sz="1600">
                <a:latin typeface="Arial" pitchFamily="34"/>
                <a:cs typeface="Arial" pitchFamily="34"/>
              </a:rPr>
              <a:t>Dismissal and redunda</a:t>
            </a:r>
            <a:r>
              <a:rPr lang="en-GB"/>
              <a:t>ncy</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1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0FAD55-BC2C-468C-93AE-C2D9AA54C34E}"/>
              </a:ext>
            </a:extLst>
          </p:cNvPr>
          <p:cNvSpPr txBox="1">
            <a:spLocks noGrp="1"/>
          </p:cNvSpPr>
          <p:nvPr>
            <p:ph type="title"/>
          </p:nvPr>
        </p:nvSpPr>
        <p:spPr>
          <a:xfrm>
            <a:off x="0" y="1447796"/>
            <a:ext cx="3498110" cy="673227"/>
          </a:xfrm>
        </p:spPr>
        <p:txBody>
          <a:bodyPr/>
          <a:lstStyle/>
          <a:p>
            <a:pPr lvl="0"/>
            <a:r>
              <a:rPr lang="en-GB" sz="2000" b="1">
                <a:latin typeface="Arial" pitchFamily="34"/>
              </a:rPr>
              <a:t>Personal skills audit </a:t>
            </a:r>
            <a:br>
              <a:rPr lang="en-GB" sz="1800">
                <a:latin typeface="Times New Roman" pitchFamily="18"/>
              </a:rPr>
            </a:br>
            <a:endParaRPr lang="en-GB"/>
          </a:p>
        </p:txBody>
      </p:sp>
      <p:graphicFrame>
        <p:nvGraphicFramePr>
          <p:cNvPr id="3" name="Content Placeholder 4">
            <a:extLst>
              <a:ext uri="{FF2B5EF4-FFF2-40B4-BE49-F238E27FC236}">
                <a16:creationId xmlns:a16="http://schemas.microsoft.com/office/drawing/2014/main" id="{397AD371-3224-4A84-8695-AA06308570D5}"/>
              </a:ext>
            </a:extLst>
          </p:cNvPr>
          <p:cNvGraphicFramePr>
            <a:graphicFrameLocks noGrp="1"/>
          </p:cNvGraphicFramePr>
          <p:nvPr>
            <p:ph idx="1"/>
          </p:nvPr>
        </p:nvGraphicFramePr>
        <p:xfrm>
          <a:off x="3704737" y="1381813"/>
          <a:ext cx="7431326" cy="4274247"/>
        </p:xfrm>
        <a:graphic>
          <a:graphicData uri="http://schemas.openxmlformats.org/drawingml/2006/table">
            <a:tbl>
              <a:tblPr firstRow="1" firstCol="1" bandRow="1">
                <a:effectLst/>
                <a:tableStyleId>{5C22544A-7EE6-4342-B048-85BDC9FD1C3A}</a:tableStyleId>
              </a:tblPr>
              <a:tblGrid>
                <a:gridCol w="335036">
                  <a:extLst>
                    <a:ext uri="{9D8B030D-6E8A-4147-A177-3AD203B41FA5}">
                      <a16:colId xmlns:a16="http://schemas.microsoft.com/office/drawing/2014/main" val="4196906660"/>
                    </a:ext>
                  </a:extLst>
                </a:gridCol>
                <a:gridCol w="2783973">
                  <a:extLst>
                    <a:ext uri="{9D8B030D-6E8A-4147-A177-3AD203B41FA5}">
                      <a16:colId xmlns:a16="http://schemas.microsoft.com/office/drawing/2014/main" val="2459442151"/>
                    </a:ext>
                  </a:extLst>
                </a:gridCol>
                <a:gridCol w="1262694">
                  <a:extLst>
                    <a:ext uri="{9D8B030D-6E8A-4147-A177-3AD203B41FA5}">
                      <a16:colId xmlns:a16="http://schemas.microsoft.com/office/drawing/2014/main" val="2386161417"/>
                    </a:ext>
                  </a:extLst>
                </a:gridCol>
                <a:gridCol w="1262694">
                  <a:extLst>
                    <a:ext uri="{9D8B030D-6E8A-4147-A177-3AD203B41FA5}">
                      <a16:colId xmlns:a16="http://schemas.microsoft.com/office/drawing/2014/main" val="4264535693"/>
                    </a:ext>
                  </a:extLst>
                </a:gridCol>
                <a:gridCol w="1687662">
                  <a:extLst>
                    <a:ext uri="{9D8B030D-6E8A-4147-A177-3AD203B41FA5}">
                      <a16:colId xmlns:a16="http://schemas.microsoft.com/office/drawing/2014/main" val="2448437977"/>
                    </a:ext>
                  </a:extLst>
                </a:gridCol>
                <a:gridCol w="99267">
                  <a:extLst>
                    <a:ext uri="{9D8B030D-6E8A-4147-A177-3AD203B41FA5}">
                      <a16:colId xmlns:a16="http://schemas.microsoft.com/office/drawing/2014/main" val="746027368"/>
                    </a:ext>
                  </a:extLst>
                </a:gridCol>
              </a:tblGrid>
              <a:tr h="704417">
                <a:tc rowSpan="2">
                  <a:txBody>
                    <a:bodyPr/>
                    <a:lstStyle/>
                    <a:p>
                      <a:pPr lvl="0" fontAlgn="auto">
                        <a:lnSpc>
                          <a:spcPts val="2250"/>
                        </a:lnSpc>
                        <a:spcBef>
                          <a:spcPts val="500"/>
                        </a:spcBef>
                        <a:spcAft>
                          <a:spcPts val="2250"/>
                        </a:spcAft>
                      </a:pPr>
                      <a:r>
                        <a:rPr lang="en-GB" sz="1100"/>
                        <a:t> </a:t>
                      </a:r>
                    </a:p>
                    <a:p>
                      <a:pPr lvl="0" fontAlgn="auto">
                        <a:lnSpc>
                          <a:spcPts val="2250"/>
                        </a:lnSpc>
                        <a:spcBef>
                          <a:spcPts val="500"/>
                        </a:spcBef>
                        <a:spcAft>
                          <a:spcPts val="2250"/>
                        </a:spcAft>
                      </a:pPr>
                      <a:r>
                        <a:rPr lang="en-GB" sz="1100"/>
                        <a:t>No </a:t>
                      </a:r>
                      <a:endParaRPr lang="en-GB" sz="1100">
                        <a:latin typeface="Calibri" pitchFamily="34"/>
                        <a:ea typeface="Times New Roman" pitchFamily="18"/>
                      </a:endParaRPr>
                    </a:p>
                  </a:txBody>
                  <a:tcPr marL="68580" marR="68580" marT="0" marB="0"/>
                </a:tc>
                <a:tc rowSpan="2">
                  <a:txBody>
                    <a:bodyPr/>
                    <a:lstStyle/>
                    <a:p>
                      <a:pPr lvl="0" fontAlgn="auto">
                        <a:lnSpc>
                          <a:spcPts val="2250"/>
                        </a:lnSpc>
                        <a:spcBef>
                          <a:spcPts val="500"/>
                        </a:spcBef>
                        <a:spcAft>
                          <a:spcPts val="2250"/>
                        </a:spcAft>
                      </a:pPr>
                      <a:r>
                        <a:rPr lang="en-GB" sz="1100"/>
                        <a:t> </a:t>
                      </a:r>
                    </a:p>
                    <a:p>
                      <a:pPr lvl="0" fontAlgn="auto">
                        <a:lnSpc>
                          <a:spcPts val="2250"/>
                        </a:lnSpc>
                        <a:spcBef>
                          <a:spcPts val="500"/>
                        </a:spcBef>
                        <a:spcAft>
                          <a:spcPts val="2250"/>
                        </a:spcAft>
                      </a:pPr>
                      <a:r>
                        <a:rPr lang="en-GB" sz="1100"/>
                        <a:t>Knowledge/skill/behaviour</a:t>
                      </a:r>
                      <a:endParaRPr lang="en-GB" sz="1100">
                        <a:latin typeface="Calibri" pitchFamily="34"/>
                        <a:ea typeface="Times New Roman" pitchFamily="18"/>
                      </a:endParaRPr>
                    </a:p>
                  </a:txBody>
                  <a:tcPr marL="68580" marR="68580" marT="0" marB="0"/>
                </a:tc>
                <a:tc gridSpan="4">
                  <a:txBody>
                    <a:bodyPr/>
                    <a:lstStyle/>
                    <a:p>
                      <a:pPr lvl="0">
                        <a:lnSpc>
                          <a:spcPct val="115000"/>
                        </a:lnSpc>
                        <a:spcBef>
                          <a:spcPts val="500"/>
                        </a:spcBef>
                        <a:spcAft>
                          <a:spcPts val="1000"/>
                        </a:spcAft>
                      </a:pPr>
                      <a:r>
                        <a:rPr lang="en-GB" sz="1100"/>
                        <a:t>                     </a:t>
                      </a:r>
                      <a:endParaRPr lang="en-GB" sz="1400"/>
                    </a:p>
                    <a:p>
                      <a:pPr lvl="0">
                        <a:lnSpc>
                          <a:spcPct val="115000"/>
                        </a:lnSpc>
                        <a:spcBef>
                          <a:spcPts val="500"/>
                        </a:spcBef>
                        <a:spcAft>
                          <a:spcPts val="1000"/>
                        </a:spcAft>
                      </a:pPr>
                      <a:r>
                        <a:rPr lang="en-GB" sz="1100"/>
                        <a:t>                                      Rank </a:t>
                      </a:r>
                      <a:endParaRPr lang="en-GB" sz="1400">
                        <a:latin typeface="Times New Roman" pitchFamily="18"/>
                        <a:ea typeface="Calibri" pitchFamily="34"/>
                      </a:endParaRPr>
                    </a:p>
                  </a:txBody>
                  <a:tcPr marL="68580" marR="68580" marT="0" marB="0"/>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2529359765"/>
                  </a:ext>
                </a:extLst>
              </a:tr>
              <a:tr h="767739">
                <a:tc vMerge="1">
                  <a:txBody>
                    <a:bodyPr/>
                    <a:lstStyle/>
                    <a:p>
                      <a:endParaRPr lang="en-GB"/>
                    </a:p>
                  </a:txBody>
                  <a:tcPr/>
                </a:tc>
                <a:tc vMerge="1">
                  <a:txBody>
                    <a:bodyPr/>
                    <a:lstStyle/>
                    <a:p>
                      <a:endParaRPr lang="en-GB"/>
                    </a:p>
                  </a:txBody>
                  <a:tcPr/>
                </a:tc>
                <a:tc>
                  <a:txBody>
                    <a:bodyPr/>
                    <a:lstStyle/>
                    <a:p>
                      <a:pPr lvl="0" fontAlgn="auto">
                        <a:lnSpc>
                          <a:spcPts val="2250"/>
                        </a:lnSpc>
                        <a:spcBef>
                          <a:spcPts val="500"/>
                        </a:spcBef>
                        <a:spcAft>
                          <a:spcPts val="2250"/>
                        </a:spcAft>
                      </a:pPr>
                      <a:r>
                        <a:rPr lang="en-GB" sz="1100"/>
                        <a:t>Proficient </a:t>
                      </a:r>
                      <a:endParaRPr lang="en-GB" sz="1100">
                        <a:latin typeface="Calibri" pitchFamily="34"/>
                        <a:ea typeface="Times New Roman" pitchFamily="18"/>
                      </a:endParaRPr>
                    </a:p>
                  </a:txBody>
                  <a:tcPr marL="68580" marR="68580" marT="0" marB="0"/>
                </a:tc>
                <a:tc>
                  <a:txBody>
                    <a:bodyPr/>
                    <a:lstStyle/>
                    <a:p>
                      <a:pPr lvl="0" fontAlgn="auto">
                        <a:lnSpc>
                          <a:spcPts val="2250"/>
                        </a:lnSpc>
                        <a:spcBef>
                          <a:spcPts val="500"/>
                        </a:spcBef>
                        <a:spcAft>
                          <a:spcPts val="2250"/>
                        </a:spcAft>
                      </a:pPr>
                      <a:r>
                        <a:rPr lang="en-GB" sz="1100"/>
                        <a:t>Excellent </a:t>
                      </a:r>
                      <a:endParaRPr lang="en-GB" sz="1100">
                        <a:latin typeface="Calibri" pitchFamily="34"/>
                        <a:ea typeface="Times New Roman" pitchFamily="18"/>
                      </a:endParaRPr>
                    </a:p>
                  </a:txBody>
                  <a:tcPr marL="68580" marR="68580" marT="0" marB="0"/>
                </a:tc>
                <a:tc>
                  <a:txBody>
                    <a:bodyPr/>
                    <a:lstStyle/>
                    <a:p>
                      <a:pPr lvl="0" fontAlgn="auto">
                        <a:lnSpc>
                          <a:spcPts val="2250"/>
                        </a:lnSpc>
                        <a:spcBef>
                          <a:spcPts val="500"/>
                        </a:spcBef>
                        <a:spcAft>
                          <a:spcPts val="2250"/>
                        </a:spcAft>
                      </a:pPr>
                      <a:r>
                        <a:rPr lang="en-GB" sz="1100"/>
                        <a:t>weak</a:t>
                      </a:r>
                      <a:endParaRPr lang="en-GB" sz="1100">
                        <a:latin typeface="Calibri" pitchFamily="34"/>
                        <a:ea typeface="Times New Roman" pitchFamily="18"/>
                      </a:endParaRPr>
                    </a:p>
                  </a:txBody>
                  <a:tcPr marL="68580" marR="68580" marT="0" marB="0"/>
                </a:tc>
                <a:tc>
                  <a:txBody>
                    <a:bodyPr/>
                    <a:lstStyle/>
                    <a:p>
                      <a:pPr lvl="0">
                        <a:lnSpc>
                          <a:spcPct val="115000"/>
                        </a:lnSpc>
                        <a:spcBef>
                          <a:spcPts val="500"/>
                        </a:spcBef>
                        <a:spcAft>
                          <a:spcPts val="1000"/>
                        </a:spcAft>
                      </a:pPr>
                      <a:r>
                        <a:rPr lang="en-GB" sz="1400"/>
                        <a:t> </a:t>
                      </a:r>
                      <a:endParaRPr lang="en-GB" sz="1400">
                        <a:latin typeface="Times New Roman" pitchFamily="18"/>
                        <a:ea typeface="Calibri" pitchFamily="34"/>
                      </a:endParaRPr>
                    </a:p>
                  </a:txBody>
                  <a:tcPr marL="0" marR="0" marT="0" marB="0" anchor="ctr"/>
                </a:tc>
                <a:extLst>
                  <a:ext uri="{0D108BD9-81ED-4DB2-BD59-A6C34878D82A}">
                    <a16:rowId xmlns:a16="http://schemas.microsoft.com/office/drawing/2014/main" val="4167436153"/>
                  </a:ext>
                </a:extLst>
              </a:tr>
              <a:tr h="313931">
                <a:tc>
                  <a:txBody>
                    <a:bodyPr/>
                    <a:lstStyle/>
                    <a:p>
                      <a:pPr lvl="0" fontAlgn="auto">
                        <a:lnSpc>
                          <a:spcPts val="2250"/>
                        </a:lnSpc>
                        <a:spcBef>
                          <a:spcPts val="500"/>
                        </a:spcBef>
                        <a:spcAft>
                          <a:spcPts val="2250"/>
                        </a:spcAft>
                      </a:pPr>
                      <a:r>
                        <a:rPr lang="en-GB" sz="1100"/>
                        <a:t>1</a:t>
                      </a:r>
                      <a:endParaRPr lang="en-GB" sz="1100">
                        <a:latin typeface="Calibri" pitchFamily="34"/>
                        <a:ea typeface="Times New Roman" pitchFamily="18"/>
                      </a:endParaRPr>
                    </a:p>
                  </a:txBody>
                  <a:tcPr marL="68580" marR="68580" marT="0" marB="0"/>
                </a:tc>
                <a:tc>
                  <a:txBody>
                    <a:bodyPr/>
                    <a:lstStyle/>
                    <a:p>
                      <a:pPr lvl="0" fontAlgn="auto">
                        <a:lnSpc>
                          <a:spcPts val="2250"/>
                        </a:lnSpc>
                        <a:spcBef>
                          <a:spcPts val="500"/>
                        </a:spcBef>
                        <a:spcAft>
                          <a:spcPts val="2250"/>
                        </a:spcAft>
                      </a:pPr>
                      <a:r>
                        <a:rPr lang="en-GB" sz="1100"/>
                        <a:t>Administrative training</a:t>
                      </a:r>
                      <a:endParaRPr lang="en-GB" sz="1100">
                        <a:latin typeface="Calibri" pitchFamily="34"/>
                        <a:ea typeface="Times New Roman" pitchFamily="18"/>
                      </a:endParaRPr>
                    </a:p>
                  </a:txBody>
                  <a:tcPr marL="68580" marR="68580" marT="0" marB="0"/>
                </a:tc>
                <a:tc>
                  <a:txBody>
                    <a:bodyPr/>
                    <a:lstStyle/>
                    <a:p>
                      <a:pPr lvl="0" fontAlgn="auto">
                        <a:lnSpc>
                          <a:spcPts val="2250"/>
                        </a:lnSpc>
                        <a:spcBef>
                          <a:spcPts val="500"/>
                        </a:spcBef>
                        <a:spcAft>
                          <a:spcPts val="2250"/>
                        </a:spcAft>
                      </a:pPr>
                      <a:r>
                        <a:rPr lang="en-GB" sz="1100"/>
                        <a:t> </a:t>
                      </a:r>
                      <a:endParaRPr lang="en-GB" sz="1100">
                        <a:latin typeface="Calibri" pitchFamily="34"/>
                        <a:ea typeface="Times New Roman" pitchFamily="18"/>
                      </a:endParaRPr>
                    </a:p>
                  </a:txBody>
                  <a:tcPr marL="68580" marR="68580" marT="0" marB="0"/>
                </a:tc>
                <a:tc>
                  <a:txBody>
                    <a:bodyPr/>
                    <a:lstStyle/>
                    <a:p>
                      <a:pPr lvl="0" fontAlgn="auto">
                        <a:lnSpc>
                          <a:spcPts val="2250"/>
                        </a:lnSpc>
                        <a:spcBef>
                          <a:spcPts val="500"/>
                        </a:spcBef>
                        <a:spcAft>
                          <a:spcPts val="2250"/>
                        </a:spcAft>
                      </a:pPr>
                      <a:endParaRPr lang="en-GB" sz="1100">
                        <a:latin typeface="Calibri" pitchFamily="34"/>
                        <a:ea typeface="Times New Roman" pitchFamily="18"/>
                      </a:endParaRPr>
                    </a:p>
                  </a:txBody>
                  <a:tcPr marL="68580" marR="68580" marT="0" marB="0"/>
                </a:tc>
                <a:tc>
                  <a:txBody>
                    <a:bodyPr/>
                    <a:lstStyle/>
                    <a:p>
                      <a:pPr lvl="0" fontAlgn="auto">
                        <a:lnSpc>
                          <a:spcPts val="2250"/>
                        </a:lnSpc>
                        <a:spcBef>
                          <a:spcPts val="500"/>
                        </a:spcBef>
                        <a:spcAft>
                          <a:spcPts val="2250"/>
                        </a:spcAft>
                      </a:pPr>
                      <a:r>
                        <a:rPr lang="en-GB" sz="1100"/>
                        <a:t> *********</a:t>
                      </a:r>
                      <a:endParaRPr lang="en-GB" sz="1100">
                        <a:latin typeface="Calibri" pitchFamily="34"/>
                        <a:ea typeface="Times New Roman" pitchFamily="18"/>
                      </a:endParaRPr>
                    </a:p>
                  </a:txBody>
                  <a:tcPr marL="68580" marR="68580" marT="0" marB="0"/>
                </a:tc>
                <a:tc>
                  <a:txBody>
                    <a:bodyPr/>
                    <a:lstStyle/>
                    <a:p>
                      <a:pPr lvl="0">
                        <a:lnSpc>
                          <a:spcPct val="115000"/>
                        </a:lnSpc>
                        <a:spcBef>
                          <a:spcPts val="500"/>
                        </a:spcBef>
                        <a:spcAft>
                          <a:spcPts val="1000"/>
                        </a:spcAft>
                      </a:pPr>
                      <a:r>
                        <a:rPr lang="en-GB" sz="1400"/>
                        <a:t> </a:t>
                      </a:r>
                      <a:endParaRPr lang="en-GB" sz="1400">
                        <a:latin typeface="Times New Roman" pitchFamily="18"/>
                        <a:ea typeface="Calibri" pitchFamily="34"/>
                      </a:endParaRPr>
                    </a:p>
                  </a:txBody>
                  <a:tcPr marL="0" marR="0" marT="0" marB="0" anchor="ctr"/>
                </a:tc>
                <a:extLst>
                  <a:ext uri="{0D108BD9-81ED-4DB2-BD59-A6C34878D82A}">
                    <a16:rowId xmlns:a16="http://schemas.microsoft.com/office/drawing/2014/main" val="983337800"/>
                  </a:ext>
                </a:extLst>
              </a:tr>
              <a:tr h="484138">
                <a:tc>
                  <a:txBody>
                    <a:bodyPr/>
                    <a:lstStyle/>
                    <a:p>
                      <a:pPr lvl="0" fontAlgn="auto">
                        <a:lnSpc>
                          <a:spcPts val="2250"/>
                        </a:lnSpc>
                        <a:spcBef>
                          <a:spcPts val="500"/>
                        </a:spcBef>
                        <a:spcAft>
                          <a:spcPts val="2250"/>
                        </a:spcAft>
                      </a:pPr>
                      <a:r>
                        <a:rPr lang="en-GB" sz="1100"/>
                        <a:t>2</a:t>
                      </a:r>
                      <a:endParaRPr lang="en-GB" sz="1100">
                        <a:latin typeface="Calibri" pitchFamily="34"/>
                        <a:ea typeface="Times New Roman" pitchFamily="18"/>
                      </a:endParaRPr>
                    </a:p>
                  </a:txBody>
                  <a:tcPr marL="68580" marR="68580" marT="0" marB="0"/>
                </a:tc>
                <a:tc>
                  <a:txBody>
                    <a:bodyPr/>
                    <a:lstStyle/>
                    <a:p>
                      <a:pPr lvl="0" fontAlgn="auto">
                        <a:lnSpc>
                          <a:spcPts val="2250"/>
                        </a:lnSpc>
                        <a:spcBef>
                          <a:spcPts val="500"/>
                        </a:spcBef>
                        <a:spcAft>
                          <a:spcPts val="2250"/>
                        </a:spcAft>
                      </a:pPr>
                      <a:r>
                        <a:rPr lang="en-GB" sz="1100"/>
                        <a:t>Research training</a:t>
                      </a:r>
                      <a:endParaRPr lang="en-GB" sz="1100">
                        <a:latin typeface="Calibri" pitchFamily="34"/>
                        <a:ea typeface="Times New Roman" pitchFamily="18"/>
                      </a:endParaRPr>
                    </a:p>
                  </a:txBody>
                  <a:tcPr marL="68580" marR="68580" marT="0" marB="0"/>
                </a:tc>
                <a:tc>
                  <a:txBody>
                    <a:bodyPr/>
                    <a:lstStyle/>
                    <a:p>
                      <a:pPr lvl="0" fontAlgn="auto">
                        <a:lnSpc>
                          <a:spcPts val="2250"/>
                        </a:lnSpc>
                        <a:spcBef>
                          <a:spcPts val="500"/>
                        </a:spcBef>
                        <a:spcAft>
                          <a:spcPts val="2250"/>
                        </a:spcAft>
                      </a:pPr>
                      <a:r>
                        <a:rPr lang="en-GB" sz="1100"/>
                        <a:t> </a:t>
                      </a:r>
                      <a:endParaRPr lang="en-GB" sz="1100">
                        <a:latin typeface="Calibri" pitchFamily="34"/>
                        <a:ea typeface="Times New Roman" pitchFamily="18"/>
                      </a:endParaRPr>
                    </a:p>
                  </a:txBody>
                  <a:tcPr marL="68580" marR="68580" marT="0" marB="0"/>
                </a:tc>
                <a:tc>
                  <a:txBody>
                    <a:bodyPr/>
                    <a:lstStyle/>
                    <a:p>
                      <a:pPr lvl="0" fontAlgn="auto">
                        <a:lnSpc>
                          <a:spcPts val="2250"/>
                        </a:lnSpc>
                        <a:spcBef>
                          <a:spcPts val="500"/>
                        </a:spcBef>
                        <a:spcAft>
                          <a:spcPts val="2250"/>
                        </a:spcAft>
                      </a:pPr>
                      <a:r>
                        <a:rPr lang="en-GB" sz="1100"/>
                        <a:t>************</a:t>
                      </a:r>
                      <a:endParaRPr lang="en-GB" sz="1100">
                        <a:latin typeface="Calibri" pitchFamily="34"/>
                        <a:ea typeface="Times New Roman" pitchFamily="18"/>
                      </a:endParaRPr>
                    </a:p>
                  </a:txBody>
                  <a:tcPr marL="68580" marR="68580" marT="0" marB="0"/>
                </a:tc>
                <a:tc>
                  <a:txBody>
                    <a:bodyPr/>
                    <a:lstStyle/>
                    <a:p>
                      <a:pPr lvl="0" fontAlgn="auto">
                        <a:lnSpc>
                          <a:spcPts val="2250"/>
                        </a:lnSpc>
                        <a:spcBef>
                          <a:spcPts val="500"/>
                        </a:spcBef>
                        <a:spcAft>
                          <a:spcPts val="2250"/>
                        </a:spcAft>
                      </a:pPr>
                      <a:r>
                        <a:rPr lang="en-GB" sz="1100"/>
                        <a:t> </a:t>
                      </a:r>
                      <a:endParaRPr lang="en-GB" sz="1100">
                        <a:latin typeface="Calibri" pitchFamily="34"/>
                        <a:ea typeface="Times New Roman" pitchFamily="18"/>
                      </a:endParaRPr>
                    </a:p>
                  </a:txBody>
                  <a:tcPr marL="68580" marR="68580" marT="0" marB="0"/>
                </a:tc>
                <a:tc>
                  <a:txBody>
                    <a:bodyPr/>
                    <a:lstStyle/>
                    <a:p>
                      <a:pPr lvl="0">
                        <a:lnSpc>
                          <a:spcPct val="115000"/>
                        </a:lnSpc>
                        <a:spcBef>
                          <a:spcPts val="500"/>
                        </a:spcBef>
                        <a:spcAft>
                          <a:spcPts val="1000"/>
                        </a:spcAft>
                      </a:pPr>
                      <a:r>
                        <a:rPr lang="en-GB" sz="1400"/>
                        <a:t> </a:t>
                      </a:r>
                      <a:endParaRPr lang="en-GB" sz="1400">
                        <a:latin typeface="Times New Roman" pitchFamily="18"/>
                        <a:ea typeface="Calibri" pitchFamily="34"/>
                      </a:endParaRPr>
                    </a:p>
                  </a:txBody>
                  <a:tcPr marL="0" marR="0" marT="0" marB="0" anchor="ctr"/>
                </a:tc>
                <a:extLst>
                  <a:ext uri="{0D108BD9-81ED-4DB2-BD59-A6C34878D82A}">
                    <a16:rowId xmlns:a16="http://schemas.microsoft.com/office/drawing/2014/main" val="97886365"/>
                  </a:ext>
                </a:extLst>
              </a:tr>
              <a:tr h="434367">
                <a:tc>
                  <a:txBody>
                    <a:bodyPr/>
                    <a:lstStyle/>
                    <a:p>
                      <a:pPr lvl="0" fontAlgn="auto">
                        <a:lnSpc>
                          <a:spcPts val="2250"/>
                        </a:lnSpc>
                        <a:spcBef>
                          <a:spcPts val="500"/>
                        </a:spcBef>
                        <a:spcAft>
                          <a:spcPts val="2250"/>
                        </a:spcAft>
                      </a:pPr>
                      <a:r>
                        <a:rPr lang="en-GB" sz="1100"/>
                        <a:t>3</a:t>
                      </a:r>
                      <a:endParaRPr lang="en-GB" sz="1100">
                        <a:latin typeface="Calibri" pitchFamily="34"/>
                        <a:ea typeface="Times New Roman" pitchFamily="18"/>
                      </a:endParaRPr>
                    </a:p>
                  </a:txBody>
                  <a:tcPr marL="68580" marR="68580" marT="0" marB="0"/>
                </a:tc>
                <a:tc>
                  <a:txBody>
                    <a:bodyPr/>
                    <a:lstStyle/>
                    <a:p>
                      <a:pPr lvl="0" fontAlgn="auto">
                        <a:lnSpc>
                          <a:spcPts val="2250"/>
                        </a:lnSpc>
                        <a:spcBef>
                          <a:spcPts val="500"/>
                        </a:spcBef>
                        <a:spcAft>
                          <a:spcPts val="2250"/>
                        </a:spcAft>
                      </a:pPr>
                      <a:r>
                        <a:rPr lang="en-GB" sz="1100"/>
                        <a:t>Project management training</a:t>
                      </a:r>
                      <a:endParaRPr lang="en-GB" sz="1100">
                        <a:latin typeface="Calibri" pitchFamily="34"/>
                        <a:ea typeface="Times New Roman" pitchFamily="18"/>
                      </a:endParaRPr>
                    </a:p>
                  </a:txBody>
                  <a:tcPr marL="68580" marR="68580" marT="0" marB="0"/>
                </a:tc>
                <a:tc>
                  <a:txBody>
                    <a:bodyPr/>
                    <a:lstStyle/>
                    <a:p>
                      <a:pPr lvl="0" fontAlgn="auto">
                        <a:lnSpc>
                          <a:spcPts val="2250"/>
                        </a:lnSpc>
                        <a:spcBef>
                          <a:spcPts val="500"/>
                        </a:spcBef>
                        <a:spcAft>
                          <a:spcPts val="2250"/>
                        </a:spcAft>
                      </a:pPr>
                      <a:r>
                        <a:rPr lang="en-GB" sz="1100"/>
                        <a:t>***********</a:t>
                      </a:r>
                      <a:endParaRPr lang="en-GB" sz="1100">
                        <a:latin typeface="Calibri" pitchFamily="34"/>
                        <a:ea typeface="Times New Roman" pitchFamily="18"/>
                      </a:endParaRPr>
                    </a:p>
                  </a:txBody>
                  <a:tcPr marL="68580" marR="68580" marT="0" marB="0"/>
                </a:tc>
                <a:tc>
                  <a:txBody>
                    <a:bodyPr/>
                    <a:lstStyle/>
                    <a:p>
                      <a:pPr lvl="0" fontAlgn="auto">
                        <a:lnSpc>
                          <a:spcPts val="2250"/>
                        </a:lnSpc>
                        <a:spcBef>
                          <a:spcPts val="500"/>
                        </a:spcBef>
                        <a:spcAft>
                          <a:spcPts val="2250"/>
                        </a:spcAft>
                      </a:pPr>
                      <a:r>
                        <a:rPr lang="en-GB" sz="1100"/>
                        <a:t> </a:t>
                      </a:r>
                      <a:endParaRPr lang="en-GB" sz="1100">
                        <a:latin typeface="Calibri" pitchFamily="34"/>
                        <a:ea typeface="Times New Roman" pitchFamily="18"/>
                      </a:endParaRPr>
                    </a:p>
                  </a:txBody>
                  <a:tcPr marL="68580" marR="68580" marT="0" marB="0"/>
                </a:tc>
                <a:tc>
                  <a:txBody>
                    <a:bodyPr/>
                    <a:lstStyle/>
                    <a:p>
                      <a:pPr lvl="0" fontAlgn="auto">
                        <a:lnSpc>
                          <a:spcPts val="2250"/>
                        </a:lnSpc>
                        <a:spcBef>
                          <a:spcPts val="500"/>
                        </a:spcBef>
                        <a:spcAft>
                          <a:spcPts val="2250"/>
                        </a:spcAft>
                      </a:pPr>
                      <a:r>
                        <a:rPr lang="en-GB" sz="1100"/>
                        <a:t> </a:t>
                      </a:r>
                      <a:endParaRPr lang="en-GB" sz="1100">
                        <a:latin typeface="Calibri" pitchFamily="34"/>
                        <a:ea typeface="Times New Roman" pitchFamily="18"/>
                      </a:endParaRPr>
                    </a:p>
                  </a:txBody>
                  <a:tcPr marL="68580" marR="68580" marT="0" marB="0"/>
                </a:tc>
                <a:tc>
                  <a:txBody>
                    <a:bodyPr/>
                    <a:lstStyle/>
                    <a:p>
                      <a:pPr lvl="0">
                        <a:lnSpc>
                          <a:spcPct val="115000"/>
                        </a:lnSpc>
                        <a:spcBef>
                          <a:spcPts val="500"/>
                        </a:spcBef>
                        <a:spcAft>
                          <a:spcPts val="1000"/>
                        </a:spcAft>
                      </a:pPr>
                      <a:r>
                        <a:rPr lang="en-GB" sz="1400"/>
                        <a:t> </a:t>
                      </a:r>
                      <a:endParaRPr lang="en-GB" sz="1400">
                        <a:latin typeface="Times New Roman" pitchFamily="18"/>
                        <a:ea typeface="Calibri" pitchFamily="34"/>
                      </a:endParaRPr>
                    </a:p>
                  </a:txBody>
                  <a:tcPr marL="0" marR="0" marT="0" marB="0" anchor="ctr"/>
                </a:tc>
                <a:extLst>
                  <a:ext uri="{0D108BD9-81ED-4DB2-BD59-A6C34878D82A}">
                    <a16:rowId xmlns:a16="http://schemas.microsoft.com/office/drawing/2014/main" val="4141130209"/>
                  </a:ext>
                </a:extLst>
              </a:tr>
              <a:tr h="313931">
                <a:tc>
                  <a:txBody>
                    <a:bodyPr/>
                    <a:lstStyle/>
                    <a:p>
                      <a:pPr lvl="0" fontAlgn="auto">
                        <a:lnSpc>
                          <a:spcPts val="2250"/>
                        </a:lnSpc>
                        <a:spcBef>
                          <a:spcPts val="500"/>
                        </a:spcBef>
                        <a:spcAft>
                          <a:spcPts val="2250"/>
                        </a:spcAft>
                      </a:pPr>
                      <a:r>
                        <a:rPr lang="en-GB" sz="1100"/>
                        <a:t>4</a:t>
                      </a:r>
                      <a:endParaRPr lang="en-GB" sz="1100">
                        <a:latin typeface="Calibri" pitchFamily="34"/>
                        <a:ea typeface="Times New Roman" pitchFamily="18"/>
                      </a:endParaRPr>
                    </a:p>
                  </a:txBody>
                  <a:tcPr marL="68580" marR="68580" marT="0" marB="0"/>
                </a:tc>
                <a:tc>
                  <a:txBody>
                    <a:bodyPr/>
                    <a:lstStyle/>
                    <a:p>
                      <a:pPr lvl="0" fontAlgn="auto">
                        <a:lnSpc>
                          <a:spcPts val="2250"/>
                        </a:lnSpc>
                        <a:spcBef>
                          <a:spcPts val="500"/>
                        </a:spcBef>
                        <a:spcAft>
                          <a:spcPts val="2250"/>
                        </a:spcAft>
                      </a:pPr>
                      <a:r>
                        <a:rPr lang="en-GB" sz="1100"/>
                        <a:t>IT training</a:t>
                      </a:r>
                      <a:endParaRPr lang="en-GB" sz="1100">
                        <a:latin typeface="Calibri" pitchFamily="34"/>
                        <a:ea typeface="Times New Roman" pitchFamily="18"/>
                      </a:endParaRPr>
                    </a:p>
                  </a:txBody>
                  <a:tcPr marL="68580" marR="68580" marT="0" marB="0"/>
                </a:tc>
                <a:tc>
                  <a:txBody>
                    <a:bodyPr/>
                    <a:lstStyle/>
                    <a:p>
                      <a:pPr lvl="0" fontAlgn="auto">
                        <a:lnSpc>
                          <a:spcPts val="2250"/>
                        </a:lnSpc>
                        <a:spcBef>
                          <a:spcPts val="500"/>
                        </a:spcBef>
                        <a:spcAft>
                          <a:spcPts val="2250"/>
                        </a:spcAft>
                      </a:pPr>
                      <a:r>
                        <a:rPr lang="en-GB" sz="1100"/>
                        <a:t> </a:t>
                      </a:r>
                      <a:endParaRPr lang="en-GB" sz="1100">
                        <a:latin typeface="Calibri" pitchFamily="34"/>
                        <a:ea typeface="Times New Roman" pitchFamily="18"/>
                      </a:endParaRPr>
                    </a:p>
                  </a:txBody>
                  <a:tcPr marL="68580" marR="68580" marT="0" marB="0"/>
                </a:tc>
                <a:tc>
                  <a:txBody>
                    <a:bodyPr/>
                    <a:lstStyle/>
                    <a:p>
                      <a:pPr lvl="0" fontAlgn="auto">
                        <a:lnSpc>
                          <a:spcPts val="2250"/>
                        </a:lnSpc>
                        <a:spcBef>
                          <a:spcPts val="500"/>
                        </a:spcBef>
                        <a:spcAft>
                          <a:spcPts val="2250"/>
                        </a:spcAft>
                      </a:pPr>
                      <a:r>
                        <a:rPr lang="en-GB" sz="1100"/>
                        <a:t>**********</a:t>
                      </a:r>
                      <a:endParaRPr lang="en-GB" sz="1100">
                        <a:latin typeface="Calibri" pitchFamily="34"/>
                        <a:ea typeface="Times New Roman" pitchFamily="18"/>
                      </a:endParaRPr>
                    </a:p>
                  </a:txBody>
                  <a:tcPr marL="68580" marR="68580" marT="0" marB="0"/>
                </a:tc>
                <a:tc>
                  <a:txBody>
                    <a:bodyPr/>
                    <a:lstStyle/>
                    <a:p>
                      <a:pPr lvl="0" fontAlgn="auto">
                        <a:lnSpc>
                          <a:spcPts val="2250"/>
                        </a:lnSpc>
                        <a:spcBef>
                          <a:spcPts val="500"/>
                        </a:spcBef>
                        <a:spcAft>
                          <a:spcPts val="2250"/>
                        </a:spcAft>
                      </a:pPr>
                      <a:r>
                        <a:rPr lang="en-GB" sz="1100"/>
                        <a:t> </a:t>
                      </a:r>
                      <a:endParaRPr lang="en-GB" sz="1100">
                        <a:latin typeface="Calibri" pitchFamily="34"/>
                        <a:ea typeface="Times New Roman" pitchFamily="18"/>
                      </a:endParaRPr>
                    </a:p>
                  </a:txBody>
                  <a:tcPr marL="68580" marR="68580" marT="0" marB="0"/>
                </a:tc>
                <a:tc>
                  <a:txBody>
                    <a:bodyPr/>
                    <a:lstStyle/>
                    <a:p>
                      <a:pPr lvl="0">
                        <a:lnSpc>
                          <a:spcPct val="115000"/>
                        </a:lnSpc>
                        <a:spcBef>
                          <a:spcPts val="500"/>
                        </a:spcBef>
                        <a:spcAft>
                          <a:spcPts val="1000"/>
                        </a:spcAft>
                      </a:pPr>
                      <a:r>
                        <a:rPr lang="en-GB" sz="1400"/>
                        <a:t> </a:t>
                      </a:r>
                      <a:endParaRPr lang="en-GB" sz="1400">
                        <a:latin typeface="Times New Roman" pitchFamily="18"/>
                        <a:ea typeface="Calibri" pitchFamily="34"/>
                      </a:endParaRPr>
                    </a:p>
                  </a:txBody>
                  <a:tcPr marL="0" marR="0" marT="0" marB="0" anchor="ctr"/>
                </a:tc>
                <a:extLst>
                  <a:ext uri="{0D108BD9-81ED-4DB2-BD59-A6C34878D82A}">
                    <a16:rowId xmlns:a16="http://schemas.microsoft.com/office/drawing/2014/main" val="1356672184"/>
                  </a:ext>
                </a:extLst>
              </a:tr>
              <a:tr h="313931">
                <a:tc>
                  <a:txBody>
                    <a:bodyPr/>
                    <a:lstStyle/>
                    <a:p>
                      <a:pPr lvl="0" fontAlgn="auto">
                        <a:lnSpc>
                          <a:spcPts val="2250"/>
                        </a:lnSpc>
                        <a:spcBef>
                          <a:spcPts val="500"/>
                        </a:spcBef>
                        <a:spcAft>
                          <a:spcPts val="2250"/>
                        </a:spcAft>
                      </a:pPr>
                      <a:r>
                        <a:rPr lang="en-GB" sz="1100"/>
                        <a:t>5</a:t>
                      </a:r>
                      <a:endParaRPr lang="en-GB" sz="1100">
                        <a:latin typeface="Calibri" pitchFamily="34"/>
                        <a:ea typeface="Times New Roman" pitchFamily="18"/>
                      </a:endParaRPr>
                    </a:p>
                  </a:txBody>
                  <a:tcPr marL="68580" marR="68580" marT="0" marB="0"/>
                </a:tc>
                <a:tc>
                  <a:txBody>
                    <a:bodyPr/>
                    <a:lstStyle/>
                    <a:p>
                      <a:pPr lvl="0" fontAlgn="auto">
                        <a:lnSpc>
                          <a:spcPts val="2250"/>
                        </a:lnSpc>
                        <a:spcBef>
                          <a:spcPts val="500"/>
                        </a:spcBef>
                        <a:spcAft>
                          <a:spcPts val="2250"/>
                        </a:spcAft>
                      </a:pPr>
                      <a:r>
                        <a:rPr lang="en-GB" sz="1100"/>
                        <a:t>Health and safety</a:t>
                      </a:r>
                      <a:endParaRPr lang="en-GB" sz="1100">
                        <a:latin typeface="Calibri" pitchFamily="34"/>
                        <a:ea typeface="Times New Roman" pitchFamily="18"/>
                      </a:endParaRPr>
                    </a:p>
                  </a:txBody>
                  <a:tcPr marL="68580" marR="68580" marT="0" marB="0"/>
                </a:tc>
                <a:tc>
                  <a:txBody>
                    <a:bodyPr/>
                    <a:lstStyle/>
                    <a:p>
                      <a:pPr lvl="0" fontAlgn="auto">
                        <a:lnSpc>
                          <a:spcPts val="2250"/>
                        </a:lnSpc>
                        <a:spcBef>
                          <a:spcPts val="500"/>
                        </a:spcBef>
                        <a:spcAft>
                          <a:spcPts val="2250"/>
                        </a:spcAft>
                      </a:pPr>
                      <a:r>
                        <a:rPr lang="en-GB" sz="1100"/>
                        <a:t>***********</a:t>
                      </a:r>
                      <a:endParaRPr lang="en-GB" sz="1100">
                        <a:latin typeface="Calibri" pitchFamily="34"/>
                        <a:ea typeface="Times New Roman" pitchFamily="18"/>
                      </a:endParaRPr>
                    </a:p>
                  </a:txBody>
                  <a:tcPr marL="68580" marR="68580" marT="0" marB="0"/>
                </a:tc>
                <a:tc>
                  <a:txBody>
                    <a:bodyPr/>
                    <a:lstStyle/>
                    <a:p>
                      <a:pPr lvl="0" fontAlgn="auto">
                        <a:lnSpc>
                          <a:spcPts val="2250"/>
                        </a:lnSpc>
                        <a:spcBef>
                          <a:spcPts val="500"/>
                        </a:spcBef>
                        <a:spcAft>
                          <a:spcPts val="2250"/>
                        </a:spcAft>
                      </a:pPr>
                      <a:r>
                        <a:rPr lang="en-GB" sz="1100"/>
                        <a:t> </a:t>
                      </a:r>
                      <a:endParaRPr lang="en-GB" sz="1100">
                        <a:latin typeface="Calibri" pitchFamily="34"/>
                        <a:ea typeface="Times New Roman" pitchFamily="18"/>
                      </a:endParaRPr>
                    </a:p>
                  </a:txBody>
                  <a:tcPr marL="68580" marR="68580" marT="0" marB="0"/>
                </a:tc>
                <a:tc>
                  <a:txBody>
                    <a:bodyPr/>
                    <a:lstStyle/>
                    <a:p>
                      <a:pPr lvl="0" fontAlgn="auto">
                        <a:lnSpc>
                          <a:spcPts val="2250"/>
                        </a:lnSpc>
                        <a:spcBef>
                          <a:spcPts val="500"/>
                        </a:spcBef>
                        <a:spcAft>
                          <a:spcPts val="2250"/>
                        </a:spcAft>
                      </a:pPr>
                      <a:r>
                        <a:rPr lang="en-GB" sz="1100"/>
                        <a:t> </a:t>
                      </a:r>
                      <a:endParaRPr lang="en-GB" sz="1100">
                        <a:latin typeface="Calibri" pitchFamily="34"/>
                        <a:ea typeface="Times New Roman" pitchFamily="18"/>
                      </a:endParaRPr>
                    </a:p>
                  </a:txBody>
                  <a:tcPr marL="68580" marR="68580" marT="0" marB="0"/>
                </a:tc>
                <a:tc>
                  <a:txBody>
                    <a:bodyPr/>
                    <a:lstStyle/>
                    <a:p>
                      <a:pPr lvl="0">
                        <a:lnSpc>
                          <a:spcPct val="115000"/>
                        </a:lnSpc>
                        <a:spcBef>
                          <a:spcPts val="500"/>
                        </a:spcBef>
                        <a:spcAft>
                          <a:spcPts val="1000"/>
                        </a:spcAft>
                      </a:pPr>
                      <a:r>
                        <a:rPr lang="en-GB" sz="1400"/>
                        <a:t> </a:t>
                      </a:r>
                      <a:endParaRPr lang="en-GB" sz="1400">
                        <a:latin typeface="Times New Roman" pitchFamily="18"/>
                        <a:ea typeface="Calibri" pitchFamily="34"/>
                      </a:endParaRPr>
                    </a:p>
                  </a:txBody>
                  <a:tcPr marL="0" marR="0" marT="0" marB="0" anchor="ctr"/>
                </a:tc>
                <a:extLst>
                  <a:ext uri="{0D108BD9-81ED-4DB2-BD59-A6C34878D82A}">
                    <a16:rowId xmlns:a16="http://schemas.microsoft.com/office/drawing/2014/main" val="1020144870"/>
                  </a:ext>
                </a:extLst>
              </a:tr>
              <a:tr h="313931">
                <a:tc>
                  <a:txBody>
                    <a:bodyPr/>
                    <a:lstStyle/>
                    <a:p>
                      <a:pPr lvl="0" fontAlgn="auto">
                        <a:lnSpc>
                          <a:spcPts val="2250"/>
                        </a:lnSpc>
                        <a:spcBef>
                          <a:spcPts val="500"/>
                        </a:spcBef>
                        <a:spcAft>
                          <a:spcPts val="2250"/>
                        </a:spcAft>
                      </a:pPr>
                      <a:r>
                        <a:rPr lang="en-GB" sz="1100"/>
                        <a:t>6</a:t>
                      </a:r>
                      <a:endParaRPr lang="en-GB" sz="1100">
                        <a:latin typeface="Calibri" pitchFamily="34"/>
                        <a:ea typeface="Times New Roman" pitchFamily="18"/>
                      </a:endParaRPr>
                    </a:p>
                  </a:txBody>
                  <a:tcPr marL="68580" marR="68580" marT="0" marB="0"/>
                </a:tc>
                <a:tc>
                  <a:txBody>
                    <a:bodyPr/>
                    <a:lstStyle/>
                    <a:p>
                      <a:pPr lvl="0" fontAlgn="auto">
                        <a:lnSpc>
                          <a:spcPts val="2250"/>
                        </a:lnSpc>
                        <a:spcBef>
                          <a:spcPts val="500"/>
                        </a:spcBef>
                        <a:spcAft>
                          <a:spcPts val="2250"/>
                        </a:spcAft>
                      </a:pPr>
                      <a:r>
                        <a:rPr lang="en-GB" sz="1100"/>
                        <a:t>Behavioural training</a:t>
                      </a:r>
                      <a:endParaRPr lang="en-GB" sz="1100">
                        <a:latin typeface="Calibri" pitchFamily="34"/>
                        <a:ea typeface="Times New Roman" pitchFamily="18"/>
                      </a:endParaRPr>
                    </a:p>
                  </a:txBody>
                  <a:tcPr marL="68580" marR="68580" marT="0" marB="0"/>
                </a:tc>
                <a:tc>
                  <a:txBody>
                    <a:bodyPr/>
                    <a:lstStyle/>
                    <a:p>
                      <a:pPr lvl="0" fontAlgn="auto">
                        <a:lnSpc>
                          <a:spcPts val="2250"/>
                        </a:lnSpc>
                        <a:spcBef>
                          <a:spcPts val="500"/>
                        </a:spcBef>
                        <a:spcAft>
                          <a:spcPts val="2250"/>
                        </a:spcAft>
                      </a:pPr>
                      <a:r>
                        <a:rPr lang="en-GB" sz="1100"/>
                        <a:t> </a:t>
                      </a:r>
                      <a:endParaRPr lang="en-GB" sz="1100">
                        <a:latin typeface="Calibri" pitchFamily="34"/>
                        <a:ea typeface="Times New Roman" pitchFamily="18"/>
                      </a:endParaRPr>
                    </a:p>
                  </a:txBody>
                  <a:tcPr marL="68580" marR="68580" marT="0" marB="0"/>
                </a:tc>
                <a:tc>
                  <a:txBody>
                    <a:bodyPr/>
                    <a:lstStyle/>
                    <a:p>
                      <a:pPr lvl="0" fontAlgn="auto">
                        <a:lnSpc>
                          <a:spcPts val="2250"/>
                        </a:lnSpc>
                        <a:spcBef>
                          <a:spcPts val="500"/>
                        </a:spcBef>
                        <a:spcAft>
                          <a:spcPts val="2250"/>
                        </a:spcAft>
                      </a:pPr>
                      <a:r>
                        <a:rPr lang="en-GB" sz="1100"/>
                        <a:t>*********** </a:t>
                      </a:r>
                      <a:endParaRPr lang="en-GB" sz="1100">
                        <a:latin typeface="Calibri" pitchFamily="34"/>
                        <a:ea typeface="Times New Roman" pitchFamily="18"/>
                      </a:endParaRPr>
                    </a:p>
                  </a:txBody>
                  <a:tcPr marL="68580" marR="68580" marT="0" marB="0"/>
                </a:tc>
                <a:tc>
                  <a:txBody>
                    <a:bodyPr/>
                    <a:lstStyle/>
                    <a:p>
                      <a:pPr lvl="0" fontAlgn="auto">
                        <a:lnSpc>
                          <a:spcPts val="2250"/>
                        </a:lnSpc>
                        <a:spcBef>
                          <a:spcPts val="500"/>
                        </a:spcBef>
                        <a:spcAft>
                          <a:spcPts val="2250"/>
                        </a:spcAft>
                      </a:pPr>
                      <a:r>
                        <a:rPr lang="en-GB" sz="1100"/>
                        <a:t> </a:t>
                      </a:r>
                      <a:endParaRPr lang="en-GB" sz="1100">
                        <a:latin typeface="Calibri" pitchFamily="34"/>
                        <a:ea typeface="Times New Roman" pitchFamily="18"/>
                      </a:endParaRPr>
                    </a:p>
                  </a:txBody>
                  <a:tcPr marL="68580" marR="68580" marT="0" marB="0"/>
                </a:tc>
                <a:tc>
                  <a:txBody>
                    <a:bodyPr/>
                    <a:lstStyle/>
                    <a:p>
                      <a:pPr lvl="0">
                        <a:lnSpc>
                          <a:spcPct val="115000"/>
                        </a:lnSpc>
                        <a:spcBef>
                          <a:spcPts val="500"/>
                        </a:spcBef>
                        <a:spcAft>
                          <a:spcPts val="1000"/>
                        </a:spcAft>
                      </a:pPr>
                      <a:r>
                        <a:rPr lang="en-GB" sz="1400"/>
                        <a:t> </a:t>
                      </a:r>
                      <a:endParaRPr lang="en-GB" sz="1400">
                        <a:latin typeface="Times New Roman" pitchFamily="18"/>
                        <a:ea typeface="Calibri" pitchFamily="34"/>
                      </a:endParaRPr>
                    </a:p>
                  </a:txBody>
                  <a:tcPr marL="0" marR="0" marT="0" marB="0" anchor="ctr"/>
                </a:tc>
                <a:extLst>
                  <a:ext uri="{0D108BD9-81ED-4DB2-BD59-A6C34878D82A}">
                    <a16:rowId xmlns:a16="http://schemas.microsoft.com/office/drawing/2014/main" val="716663158"/>
                  </a:ext>
                </a:extLst>
              </a:tr>
              <a:tr h="313931">
                <a:tc>
                  <a:txBody>
                    <a:bodyPr/>
                    <a:lstStyle/>
                    <a:p>
                      <a:pPr lvl="0" fontAlgn="auto">
                        <a:lnSpc>
                          <a:spcPts val="2250"/>
                        </a:lnSpc>
                        <a:spcBef>
                          <a:spcPts val="500"/>
                        </a:spcBef>
                        <a:spcAft>
                          <a:spcPts val="2250"/>
                        </a:spcAft>
                      </a:pPr>
                      <a:r>
                        <a:rPr lang="en-GB" sz="1100"/>
                        <a:t>7</a:t>
                      </a:r>
                      <a:endParaRPr lang="en-GB" sz="1100">
                        <a:latin typeface="Calibri" pitchFamily="34"/>
                        <a:ea typeface="Times New Roman" pitchFamily="18"/>
                      </a:endParaRPr>
                    </a:p>
                  </a:txBody>
                  <a:tcPr marL="68580" marR="68580" marT="0" marB="0"/>
                </a:tc>
                <a:tc>
                  <a:txBody>
                    <a:bodyPr/>
                    <a:lstStyle/>
                    <a:p>
                      <a:pPr lvl="0" fontAlgn="auto">
                        <a:lnSpc>
                          <a:spcPts val="2250"/>
                        </a:lnSpc>
                        <a:spcBef>
                          <a:spcPts val="500"/>
                        </a:spcBef>
                        <a:spcAft>
                          <a:spcPts val="2250"/>
                        </a:spcAft>
                      </a:pPr>
                      <a:r>
                        <a:rPr lang="en-GB" sz="1100"/>
                        <a:t>Remuneration training</a:t>
                      </a:r>
                      <a:endParaRPr lang="en-GB" sz="1100">
                        <a:latin typeface="Calibri" pitchFamily="34"/>
                        <a:ea typeface="Times New Roman" pitchFamily="18"/>
                      </a:endParaRPr>
                    </a:p>
                  </a:txBody>
                  <a:tcPr marL="68580" marR="68580" marT="0" marB="0"/>
                </a:tc>
                <a:tc>
                  <a:txBody>
                    <a:bodyPr/>
                    <a:lstStyle/>
                    <a:p>
                      <a:pPr lvl="0" fontAlgn="auto">
                        <a:lnSpc>
                          <a:spcPts val="2250"/>
                        </a:lnSpc>
                        <a:spcBef>
                          <a:spcPts val="500"/>
                        </a:spcBef>
                        <a:spcAft>
                          <a:spcPts val="2250"/>
                        </a:spcAft>
                      </a:pPr>
                      <a:r>
                        <a:rPr lang="en-GB" sz="1100"/>
                        <a:t> </a:t>
                      </a:r>
                      <a:endParaRPr lang="en-GB" sz="1100">
                        <a:latin typeface="Calibri" pitchFamily="34"/>
                        <a:ea typeface="Times New Roman" pitchFamily="18"/>
                      </a:endParaRPr>
                    </a:p>
                  </a:txBody>
                  <a:tcPr marL="68580" marR="68580" marT="0" marB="0"/>
                </a:tc>
                <a:tc>
                  <a:txBody>
                    <a:bodyPr/>
                    <a:lstStyle/>
                    <a:p>
                      <a:pPr lvl="0" fontAlgn="auto">
                        <a:lnSpc>
                          <a:spcPts val="2250"/>
                        </a:lnSpc>
                        <a:spcBef>
                          <a:spcPts val="500"/>
                        </a:spcBef>
                        <a:spcAft>
                          <a:spcPts val="2250"/>
                        </a:spcAft>
                      </a:pPr>
                      <a:r>
                        <a:rPr lang="en-GB" sz="1100"/>
                        <a:t> </a:t>
                      </a:r>
                      <a:endParaRPr lang="en-GB" sz="1100">
                        <a:latin typeface="Calibri" pitchFamily="34"/>
                        <a:ea typeface="Times New Roman" pitchFamily="18"/>
                      </a:endParaRPr>
                    </a:p>
                  </a:txBody>
                  <a:tcPr marL="68580" marR="68580" marT="0" marB="0"/>
                </a:tc>
                <a:tc>
                  <a:txBody>
                    <a:bodyPr/>
                    <a:lstStyle/>
                    <a:p>
                      <a:pPr lvl="0" fontAlgn="auto">
                        <a:lnSpc>
                          <a:spcPts val="2250"/>
                        </a:lnSpc>
                        <a:spcBef>
                          <a:spcPts val="500"/>
                        </a:spcBef>
                        <a:spcAft>
                          <a:spcPts val="2250"/>
                        </a:spcAft>
                      </a:pPr>
                      <a:r>
                        <a:rPr lang="en-GB" sz="1100"/>
                        <a:t>**********</a:t>
                      </a:r>
                      <a:endParaRPr lang="en-GB" sz="1100">
                        <a:latin typeface="Calibri" pitchFamily="34"/>
                        <a:ea typeface="Times New Roman" pitchFamily="18"/>
                      </a:endParaRPr>
                    </a:p>
                  </a:txBody>
                  <a:tcPr marL="68580" marR="68580" marT="0" marB="0"/>
                </a:tc>
                <a:tc>
                  <a:txBody>
                    <a:bodyPr/>
                    <a:lstStyle/>
                    <a:p>
                      <a:pPr lvl="0">
                        <a:lnSpc>
                          <a:spcPct val="115000"/>
                        </a:lnSpc>
                        <a:spcBef>
                          <a:spcPts val="500"/>
                        </a:spcBef>
                        <a:spcAft>
                          <a:spcPts val="1000"/>
                        </a:spcAft>
                      </a:pPr>
                      <a:r>
                        <a:rPr lang="en-GB" sz="1400"/>
                        <a:t> </a:t>
                      </a:r>
                      <a:endParaRPr lang="en-GB" sz="1400">
                        <a:latin typeface="Times New Roman" pitchFamily="18"/>
                        <a:ea typeface="Calibri" pitchFamily="34"/>
                      </a:endParaRPr>
                    </a:p>
                  </a:txBody>
                  <a:tcPr marL="0" marR="0" marT="0" marB="0" anchor="ctr"/>
                </a:tc>
                <a:extLst>
                  <a:ext uri="{0D108BD9-81ED-4DB2-BD59-A6C34878D82A}">
                    <a16:rowId xmlns:a16="http://schemas.microsoft.com/office/drawing/2014/main" val="55640797"/>
                  </a:ext>
                </a:extLst>
              </a:tr>
              <a:tr h="313931">
                <a:tc>
                  <a:txBody>
                    <a:bodyPr/>
                    <a:lstStyle/>
                    <a:p>
                      <a:pPr lvl="0" fontAlgn="auto">
                        <a:lnSpc>
                          <a:spcPts val="2250"/>
                        </a:lnSpc>
                        <a:spcBef>
                          <a:spcPts val="500"/>
                        </a:spcBef>
                        <a:spcAft>
                          <a:spcPts val="2250"/>
                        </a:spcAft>
                      </a:pPr>
                      <a:r>
                        <a:rPr lang="en-GB" sz="1100"/>
                        <a:t>8</a:t>
                      </a:r>
                      <a:endParaRPr lang="en-GB" sz="1100">
                        <a:latin typeface="Calibri" pitchFamily="34"/>
                        <a:ea typeface="Times New Roman" pitchFamily="18"/>
                      </a:endParaRPr>
                    </a:p>
                  </a:txBody>
                  <a:tcPr marL="68580" marR="68580" marT="0" marB="0"/>
                </a:tc>
                <a:tc>
                  <a:txBody>
                    <a:bodyPr/>
                    <a:lstStyle/>
                    <a:p>
                      <a:pPr lvl="0" fontAlgn="auto">
                        <a:lnSpc>
                          <a:spcPts val="2250"/>
                        </a:lnSpc>
                        <a:spcBef>
                          <a:spcPts val="500"/>
                        </a:spcBef>
                        <a:spcAft>
                          <a:spcPts val="2250"/>
                        </a:spcAft>
                      </a:pPr>
                      <a:r>
                        <a:rPr lang="en-GB" sz="1100"/>
                        <a:t>Law </a:t>
                      </a:r>
                      <a:endParaRPr lang="en-GB" sz="1100">
                        <a:latin typeface="Calibri" pitchFamily="34"/>
                        <a:ea typeface="Times New Roman" pitchFamily="18"/>
                      </a:endParaRPr>
                    </a:p>
                  </a:txBody>
                  <a:tcPr marL="68580" marR="68580" marT="0" marB="0"/>
                </a:tc>
                <a:tc>
                  <a:txBody>
                    <a:bodyPr/>
                    <a:lstStyle/>
                    <a:p>
                      <a:pPr lvl="0" fontAlgn="auto">
                        <a:lnSpc>
                          <a:spcPts val="2250"/>
                        </a:lnSpc>
                        <a:spcBef>
                          <a:spcPts val="500"/>
                        </a:spcBef>
                        <a:spcAft>
                          <a:spcPts val="2250"/>
                        </a:spcAft>
                      </a:pPr>
                      <a:r>
                        <a:rPr lang="en-GB" sz="1100"/>
                        <a:t> </a:t>
                      </a:r>
                      <a:endParaRPr lang="en-GB" sz="1100">
                        <a:latin typeface="Calibri" pitchFamily="34"/>
                        <a:ea typeface="Times New Roman" pitchFamily="18"/>
                      </a:endParaRPr>
                    </a:p>
                  </a:txBody>
                  <a:tcPr marL="68580" marR="68580" marT="0" marB="0"/>
                </a:tc>
                <a:tc>
                  <a:txBody>
                    <a:bodyPr/>
                    <a:lstStyle/>
                    <a:p>
                      <a:pPr lvl="0" fontAlgn="auto">
                        <a:lnSpc>
                          <a:spcPts val="2250"/>
                        </a:lnSpc>
                        <a:spcBef>
                          <a:spcPts val="500"/>
                        </a:spcBef>
                        <a:spcAft>
                          <a:spcPts val="2250"/>
                        </a:spcAft>
                      </a:pPr>
                      <a:r>
                        <a:rPr lang="en-GB" sz="1100"/>
                        <a:t> </a:t>
                      </a:r>
                      <a:endParaRPr lang="en-GB" sz="1100">
                        <a:latin typeface="Calibri" pitchFamily="34"/>
                        <a:ea typeface="Times New Roman" pitchFamily="18"/>
                      </a:endParaRPr>
                    </a:p>
                  </a:txBody>
                  <a:tcPr marL="68580" marR="68580" marT="0" marB="0"/>
                </a:tc>
                <a:tc>
                  <a:txBody>
                    <a:bodyPr/>
                    <a:lstStyle/>
                    <a:p>
                      <a:pPr lvl="0" fontAlgn="auto">
                        <a:lnSpc>
                          <a:spcPts val="2250"/>
                        </a:lnSpc>
                        <a:spcBef>
                          <a:spcPts val="500"/>
                        </a:spcBef>
                        <a:spcAft>
                          <a:spcPts val="2250"/>
                        </a:spcAft>
                      </a:pPr>
                      <a:r>
                        <a:rPr lang="en-GB" sz="1100"/>
                        <a:t>**********</a:t>
                      </a:r>
                      <a:endParaRPr lang="en-GB" sz="1100">
                        <a:latin typeface="Calibri" pitchFamily="34"/>
                        <a:ea typeface="Times New Roman" pitchFamily="18"/>
                      </a:endParaRPr>
                    </a:p>
                  </a:txBody>
                  <a:tcPr marL="68580" marR="68580" marT="0" marB="0"/>
                </a:tc>
                <a:tc>
                  <a:txBody>
                    <a:bodyPr/>
                    <a:lstStyle/>
                    <a:p>
                      <a:pPr lvl="0">
                        <a:lnSpc>
                          <a:spcPct val="115000"/>
                        </a:lnSpc>
                        <a:spcBef>
                          <a:spcPts val="500"/>
                        </a:spcBef>
                        <a:spcAft>
                          <a:spcPts val="1000"/>
                        </a:spcAft>
                      </a:pPr>
                      <a:r>
                        <a:rPr lang="en-GB" sz="1400"/>
                        <a:t> </a:t>
                      </a:r>
                      <a:endParaRPr lang="en-GB" sz="1400">
                        <a:latin typeface="Times New Roman" pitchFamily="18"/>
                        <a:ea typeface="Calibri" pitchFamily="34"/>
                      </a:endParaRPr>
                    </a:p>
                  </a:txBody>
                  <a:tcPr marL="0" marR="0" marT="0" marB="0" anchor="ctr"/>
                </a:tc>
                <a:extLst>
                  <a:ext uri="{0D108BD9-81ED-4DB2-BD59-A6C34878D82A}">
                    <a16:rowId xmlns:a16="http://schemas.microsoft.com/office/drawing/2014/main" val="2328969894"/>
                  </a:ext>
                </a:extLst>
              </a:tr>
            </a:tbl>
          </a:graphicData>
        </a:graphic>
      </p:graphicFrame>
      <p:sp>
        <p:nvSpPr>
          <p:cNvPr id="4" name="Text Placeholder 3">
            <a:extLst>
              <a:ext uri="{FF2B5EF4-FFF2-40B4-BE49-F238E27FC236}">
                <a16:creationId xmlns:a16="http://schemas.microsoft.com/office/drawing/2014/main" id="{3CC534B2-F99C-4ADD-AA27-022D91B9B892}"/>
              </a:ext>
            </a:extLst>
          </p:cNvPr>
          <p:cNvSpPr txBox="1">
            <a:spLocks noGrp="1"/>
          </p:cNvSpPr>
          <p:nvPr>
            <p:ph type="body" idx="2"/>
          </p:nvPr>
        </p:nvSpPr>
        <p:spPr>
          <a:xfrm>
            <a:off x="1154951" y="2573514"/>
            <a:ext cx="3401065" cy="3451357"/>
          </a:xfrm>
        </p:spPr>
        <p:txBody>
          <a:bodyPr/>
          <a:lstStyle/>
          <a:p>
            <a:pPr marL="285750" lvl="0" indent="-285750">
              <a:buFont typeface="Arial" pitchFamily="34"/>
              <a:buChar char="•"/>
            </a:pPr>
            <a:r>
              <a:rPr lang="en-GB" sz="1600" b="1">
                <a:latin typeface="Arial" pitchFamily="34"/>
                <a:cs typeface="Arial" pitchFamily="34"/>
              </a:rPr>
              <a:t>Required training</a:t>
            </a:r>
          </a:p>
          <a:p>
            <a:pPr marL="285750" lvl="0" indent="-285750">
              <a:buFont typeface="Arial" pitchFamily="34"/>
              <a:buChar char="•"/>
            </a:pPr>
            <a:endParaRPr lang="en-GB" sz="1600" b="1">
              <a:latin typeface="Arial" pitchFamily="34"/>
              <a:cs typeface="Arial" pitchFamily="34"/>
            </a:endParaRPr>
          </a:p>
          <a:p>
            <a:pPr marL="285750" lvl="0" indent="-285750">
              <a:buFont typeface="Arial" pitchFamily="34"/>
              <a:buChar char="•"/>
            </a:pPr>
            <a:r>
              <a:rPr lang="en-GB" sz="1600" b="1">
                <a:latin typeface="Arial" pitchFamily="34"/>
                <a:cs typeface="Arial" pitchFamily="34"/>
              </a:rPr>
              <a:t>Renumeration training</a:t>
            </a:r>
          </a:p>
          <a:p>
            <a:pPr marL="285750" lvl="0" indent="-285750">
              <a:buFont typeface="Arial" pitchFamily="34"/>
              <a:buChar char="•"/>
            </a:pPr>
            <a:endParaRPr lang="en-GB" sz="1600" b="1">
              <a:latin typeface="Arial" pitchFamily="34"/>
              <a:cs typeface="Arial" pitchFamily="34"/>
            </a:endParaRPr>
          </a:p>
          <a:p>
            <a:pPr marL="285750" lvl="0" indent="-285750">
              <a:buFont typeface="Arial" pitchFamily="34"/>
              <a:buChar char="•"/>
            </a:pPr>
            <a:r>
              <a:rPr lang="en-GB" sz="1600" b="1">
                <a:latin typeface="Arial" pitchFamily="34"/>
                <a:cs typeface="Arial" pitchFamily="34"/>
              </a:rPr>
              <a:t>Law training</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1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61DB6C-9AAE-4EC7-B1DB-EA621D09F5ED}"/>
              </a:ext>
            </a:extLst>
          </p:cNvPr>
          <p:cNvSpPr txBox="1">
            <a:spLocks noGrp="1"/>
          </p:cNvSpPr>
          <p:nvPr>
            <p:ph type="title"/>
          </p:nvPr>
        </p:nvSpPr>
        <p:spPr>
          <a:xfrm>
            <a:off x="1154951" y="1447796"/>
            <a:ext cx="3401065" cy="1427378"/>
          </a:xfrm>
        </p:spPr>
        <p:txBody>
          <a:bodyPr/>
          <a:lstStyle/>
          <a:p>
            <a:pPr lvl="0"/>
            <a:r>
              <a:rPr lang="en-GB" sz="2000" b="1">
                <a:latin typeface="Arial" pitchFamily="34"/>
                <a:cs typeface="Arial" pitchFamily="34"/>
              </a:rPr>
              <a:t>Potential benefit to the organisation for developing me as an human resource officer</a:t>
            </a:r>
          </a:p>
        </p:txBody>
      </p:sp>
      <p:pic>
        <p:nvPicPr>
          <p:cNvPr id="3" name="Content Placeholder 5" descr="A picture containing logo&#10;&#10;Description automatically generated">
            <a:extLst>
              <a:ext uri="{FF2B5EF4-FFF2-40B4-BE49-F238E27FC236}">
                <a16:creationId xmlns:a16="http://schemas.microsoft.com/office/drawing/2014/main" id="{092DBF27-6F6B-439B-B1B9-33FC75B6150F}"/>
              </a:ext>
            </a:extLst>
          </p:cNvPr>
          <p:cNvPicPr>
            <a:picLocks noGrp="1" noChangeAspect="1"/>
          </p:cNvPicPr>
          <p:nvPr>
            <p:ph idx="1"/>
          </p:nvPr>
        </p:nvPicPr>
        <p:blipFill>
          <a:blip r:embed="rId2"/>
          <a:stretch>
            <a:fillRect/>
          </a:stretch>
        </p:blipFill>
        <p:spPr>
          <a:xfrm>
            <a:off x="5514682" y="1447796"/>
            <a:ext cx="5640512" cy="4577074"/>
          </a:xfrm>
        </p:spPr>
      </p:pic>
      <p:sp>
        <p:nvSpPr>
          <p:cNvPr id="4" name="Text Placeholder 3">
            <a:extLst>
              <a:ext uri="{FF2B5EF4-FFF2-40B4-BE49-F238E27FC236}">
                <a16:creationId xmlns:a16="http://schemas.microsoft.com/office/drawing/2014/main" id="{8F24CE45-6AD4-4E88-8F0D-7CB868AAFE76}"/>
              </a:ext>
            </a:extLst>
          </p:cNvPr>
          <p:cNvSpPr txBox="1">
            <a:spLocks noGrp="1"/>
          </p:cNvSpPr>
          <p:nvPr>
            <p:ph type="body" idx="2"/>
          </p:nvPr>
        </p:nvSpPr>
        <p:spPr/>
        <p:txBody>
          <a:bodyPr/>
          <a:lstStyle/>
          <a:p>
            <a:pPr marL="285750" lvl="0" indent="-285750">
              <a:buFont typeface="Arial" pitchFamily="34"/>
              <a:buChar char="•"/>
            </a:pPr>
            <a:r>
              <a:rPr lang="en-GB" sz="1600">
                <a:latin typeface="Arial" pitchFamily="34"/>
                <a:cs typeface="Arial" pitchFamily="34"/>
              </a:rPr>
              <a:t>Financial management</a:t>
            </a:r>
          </a:p>
          <a:p>
            <a:pPr marL="285750" lvl="0" indent="-285750">
              <a:buFont typeface="Arial" pitchFamily="34"/>
              <a:buChar char="•"/>
            </a:pPr>
            <a:endParaRPr lang="en-GB" sz="1600">
              <a:latin typeface="Arial" pitchFamily="34"/>
              <a:cs typeface="Arial" pitchFamily="34"/>
            </a:endParaRPr>
          </a:p>
          <a:p>
            <a:pPr marL="285750" lvl="0" indent="-285750">
              <a:buFont typeface="Arial" pitchFamily="34"/>
              <a:buChar char="•"/>
            </a:pPr>
            <a:r>
              <a:rPr lang="en-GB" sz="1600">
                <a:latin typeface="Arial" pitchFamily="34"/>
                <a:cs typeface="Arial" pitchFamily="34"/>
              </a:rPr>
              <a:t>Disciplinary conduct</a:t>
            </a:r>
          </a:p>
          <a:p>
            <a:pPr marL="285750" lvl="0" indent="-285750">
              <a:buFont typeface="Arial" pitchFamily="34"/>
              <a:buChar char="•"/>
            </a:pPr>
            <a:endParaRPr lang="en-GB" sz="1600">
              <a:latin typeface="Arial" pitchFamily="34"/>
              <a:cs typeface="Arial" pitchFamily="34"/>
            </a:endParaRPr>
          </a:p>
          <a:p>
            <a:pPr marL="285750" lvl="0" indent="-285750">
              <a:buFont typeface="Arial" pitchFamily="34"/>
              <a:buChar char="•"/>
            </a:pPr>
            <a:r>
              <a:rPr lang="en-GB" sz="1600">
                <a:latin typeface="Arial" pitchFamily="34"/>
                <a:cs typeface="Arial" pitchFamily="34"/>
              </a:rPr>
              <a:t>Management of human resource department towards achieving strategic goal for the organisation.</a:t>
            </a:r>
          </a:p>
          <a:p>
            <a:pPr lvl="0"/>
            <a:endParaRPr lang="en-GB" sz="1600">
              <a:latin typeface="Arial" pitchFamily="34"/>
              <a:cs typeface="Arial" pitchFamily="34"/>
            </a:endParaRPr>
          </a:p>
          <a:p>
            <a:pPr lvl="0"/>
            <a:endParaRPr lang="en-GB" sz="1600">
              <a:latin typeface="Arial" pitchFamily="34"/>
              <a:cs typeface="Arial" pitchFamily="34"/>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1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8DDA41-A741-4633-94AC-89D031B3CC8D}"/>
              </a:ext>
            </a:extLst>
          </p:cNvPr>
          <p:cNvSpPr txBox="1">
            <a:spLocks noGrp="1"/>
          </p:cNvSpPr>
          <p:nvPr>
            <p:ph type="title"/>
          </p:nvPr>
        </p:nvSpPr>
        <p:spPr>
          <a:xfrm>
            <a:off x="1154951" y="425305"/>
            <a:ext cx="7829559" cy="669852"/>
          </a:xfrm>
        </p:spPr>
        <p:txBody>
          <a:bodyPr/>
          <a:lstStyle/>
          <a:p>
            <a:pPr lvl="0"/>
            <a:r>
              <a:rPr lang="en-GB" sz="2000" b="1">
                <a:latin typeface="Arial" pitchFamily="34"/>
                <a:cs typeface="Arial" pitchFamily="34"/>
              </a:rPr>
              <a:t>Conclusion</a:t>
            </a:r>
          </a:p>
        </p:txBody>
      </p:sp>
      <p:sp>
        <p:nvSpPr>
          <p:cNvPr id="3" name="Content Placeholder 2">
            <a:extLst>
              <a:ext uri="{FF2B5EF4-FFF2-40B4-BE49-F238E27FC236}">
                <a16:creationId xmlns:a16="http://schemas.microsoft.com/office/drawing/2014/main" id="{220E3049-3B10-4C9A-AE13-E076738EB56B}"/>
              </a:ext>
            </a:extLst>
          </p:cNvPr>
          <p:cNvSpPr txBox="1">
            <a:spLocks noGrp="1"/>
          </p:cNvSpPr>
          <p:nvPr>
            <p:ph type="body" idx="2"/>
          </p:nvPr>
        </p:nvSpPr>
        <p:spPr>
          <a:xfrm>
            <a:off x="478468" y="1016474"/>
            <a:ext cx="11227981" cy="2938845"/>
          </a:xfrm>
        </p:spPr>
        <p:txBody>
          <a:bodyPr anchor="ctr"/>
          <a:lstStyle/>
          <a:p>
            <a:pPr marL="342900" lvl="0" indent="-342900">
              <a:lnSpc>
                <a:spcPct val="115000"/>
              </a:lnSpc>
              <a:spcAft>
                <a:spcPts val="1000"/>
              </a:spcAft>
              <a:buChar char=""/>
            </a:pPr>
            <a:r>
              <a:rPr lang="en-GB" sz="2000">
                <a:latin typeface="Arial" pitchFamily="34"/>
                <a:cs typeface="Arial" pitchFamily="34"/>
              </a:rPr>
              <a:t> It is clearly shown that training is the most significant processes in the human resource management functions in an organisation to enhance maximum productivity. The highlighted training explained its importance and benefit to the organisation . All the training mentioned above are to ensure that business team stays on track with effective skills and motivation for the human resource officer. I hope the presentation will produce an impetuous for more presentation of this nature to include more training in future.</a:t>
            </a:r>
          </a:p>
        </p:txBody>
      </p:sp>
      <p:sp>
        <p:nvSpPr>
          <p:cNvPr id="4" name="Text Placeholder 3">
            <a:extLst>
              <a:ext uri="{FF2B5EF4-FFF2-40B4-BE49-F238E27FC236}">
                <a16:creationId xmlns:a16="http://schemas.microsoft.com/office/drawing/2014/main" id="{570E8C0B-AECA-4FCD-A50A-7ECEC960FE88}"/>
              </a:ext>
            </a:extLst>
          </p:cNvPr>
          <p:cNvSpPr txBox="1">
            <a:spLocks noGrp="1"/>
          </p:cNvSpPr>
          <p:nvPr>
            <p:ph idx="1"/>
          </p:nvPr>
        </p:nvSpPr>
        <p:spPr>
          <a:xfrm>
            <a:off x="1154951" y="6730404"/>
            <a:ext cx="3401065" cy="45720"/>
          </a:xfrm>
        </p:spPr>
        <p:txBody>
          <a:bodyPr anchor="t">
            <a:normAutofit fontScale="25000" lnSpcReduction="20000"/>
          </a:bodyPr>
          <a:lstStyle/>
          <a:p>
            <a:endParaRPr lang="en-GB"/>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18DB33-C1AB-48B7-A8ED-0C0875AEA61A}"/>
              </a:ext>
            </a:extLst>
          </p:cNvPr>
          <p:cNvSpPr>
            <a:spLocks noGrp="1"/>
          </p:cNvSpPr>
          <p:nvPr>
            <p:ph type="title"/>
          </p:nvPr>
        </p:nvSpPr>
        <p:spPr>
          <a:xfrm>
            <a:off x="1154951" y="228601"/>
            <a:ext cx="8825660" cy="685800"/>
          </a:xfrm>
        </p:spPr>
        <p:txBody>
          <a:bodyPr/>
          <a:lstStyle/>
          <a:p>
            <a:r>
              <a:rPr lang="en-GB" dirty="0"/>
              <a:t>REFERENCE</a:t>
            </a:r>
          </a:p>
        </p:txBody>
      </p:sp>
      <p:sp>
        <p:nvSpPr>
          <p:cNvPr id="3" name="Content Placeholder 2">
            <a:extLst>
              <a:ext uri="{FF2B5EF4-FFF2-40B4-BE49-F238E27FC236}">
                <a16:creationId xmlns:a16="http://schemas.microsoft.com/office/drawing/2014/main" id="{332B68EC-EBF4-42D3-9706-E0ECB564E165}"/>
              </a:ext>
            </a:extLst>
          </p:cNvPr>
          <p:cNvSpPr>
            <a:spLocks noGrp="1"/>
          </p:cNvSpPr>
          <p:nvPr>
            <p:ph idx="1"/>
          </p:nvPr>
        </p:nvSpPr>
        <p:spPr>
          <a:xfrm>
            <a:off x="660400" y="1151467"/>
            <a:ext cx="9320211" cy="4868329"/>
          </a:xfrm>
        </p:spPr>
        <p:txBody>
          <a:bodyPr>
            <a:normAutofit fontScale="92500" lnSpcReduction="10000"/>
          </a:bodyPr>
          <a:lstStyle/>
          <a:p>
            <a:r>
              <a:rPr lang="en-GB" sz="2000" dirty="0"/>
              <a:t>CIPD, (2020) ‘Employment law’ available at:</a:t>
            </a:r>
          </a:p>
          <a:p>
            <a:endParaRPr lang="en-GB" sz="2000" dirty="0"/>
          </a:p>
          <a:p>
            <a:pPr marL="0" indent="0">
              <a:buNone/>
            </a:pPr>
            <a:r>
              <a:rPr lang="en-GB" sz="2000" dirty="0">
                <a:hlinkClick r:id="rId2"/>
              </a:rPr>
              <a:t>https://www.cipd.co.uk/knowledge/fundamentals/emp-law</a:t>
            </a:r>
            <a:r>
              <a:rPr lang="en-GB" sz="2000" dirty="0"/>
              <a:t> , (Accessed 4/5/2021).</a:t>
            </a:r>
          </a:p>
          <a:p>
            <a:r>
              <a:rPr lang="en-GB" sz="2000" dirty="0"/>
              <a:t>Investopedia (2020) ‘Common Law’ available at:  </a:t>
            </a:r>
          </a:p>
          <a:p>
            <a:pPr marL="0" indent="0">
              <a:buNone/>
            </a:pPr>
            <a:r>
              <a:rPr lang="en-GB" sz="2000" dirty="0">
                <a:hlinkClick r:id="rId3"/>
              </a:rPr>
              <a:t>https://www.investopedia.com/terms/c/common-law.asp</a:t>
            </a:r>
            <a:r>
              <a:rPr lang="en-GB" sz="2000" dirty="0"/>
              <a:t> (accessed 4.5.2021).</a:t>
            </a:r>
          </a:p>
          <a:p>
            <a:pPr marL="0" indent="0">
              <a:buNone/>
            </a:pPr>
            <a:r>
              <a:rPr lang="en-GB" dirty="0" err="1"/>
              <a:t>Micheal</a:t>
            </a:r>
            <a:r>
              <a:rPr lang="en-GB" dirty="0"/>
              <a:t>, A. (2014) </a:t>
            </a:r>
            <a:r>
              <a:rPr lang="en-GB" b="0" i="1" dirty="0">
                <a:solidFill>
                  <a:schemeClr val="bg1"/>
                </a:solidFill>
                <a:effectLst/>
                <a:latin typeface="Open Sans" panose="020B0606030504020204" pitchFamily="34" charset="0"/>
              </a:rPr>
              <a:t>Armstrong's handbook of human resource management </a:t>
            </a:r>
            <a:r>
              <a:rPr lang="en-GB" b="0" i="0" dirty="0">
                <a:solidFill>
                  <a:schemeClr val="bg1"/>
                </a:solidFill>
                <a:effectLst/>
                <a:latin typeface="Open Sans" panose="020B0606030504020204" pitchFamily="34" charset="0"/>
              </a:rPr>
              <a:t>practice. Available at: </a:t>
            </a:r>
            <a:r>
              <a:rPr lang="en-GB" b="0" i="0" dirty="0">
                <a:solidFill>
                  <a:schemeClr val="bg1"/>
                </a:solidFill>
                <a:effectLst/>
                <a:latin typeface="Open Sans" panose="020B0606030504020204" pitchFamily="34" charset="0"/>
                <a:hlinkClick r:id="rId4"/>
              </a:rPr>
              <a:t>https://r1.vlereader.com/Reader?ean=9780749469658#</a:t>
            </a:r>
            <a:r>
              <a:rPr lang="en-GB" b="0" i="0" dirty="0">
                <a:solidFill>
                  <a:schemeClr val="bg1"/>
                </a:solidFill>
                <a:effectLst/>
                <a:latin typeface="Open Sans" panose="020B0606030504020204" pitchFamily="34" charset="0"/>
              </a:rPr>
              <a:t> (Accessed 4/5/2021).</a:t>
            </a:r>
          </a:p>
          <a:p>
            <a:pPr marL="0" indent="0">
              <a:buNone/>
            </a:pPr>
            <a:r>
              <a:rPr lang="en-GB" b="0" i="0" dirty="0">
                <a:solidFill>
                  <a:schemeClr val="bg1"/>
                </a:solidFill>
                <a:effectLst/>
                <a:latin typeface="Open Sans" panose="020B0606030504020204" pitchFamily="34" charset="0"/>
              </a:rPr>
              <a:t>Mullin, L, and Mclean, J,E (2019) Organisational behaviour in the workplace, available at: </a:t>
            </a:r>
            <a:r>
              <a:rPr lang="en-GB" b="0" i="0" dirty="0">
                <a:solidFill>
                  <a:schemeClr val="bg1"/>
                </a:solidFill>
                <a:effectLst/>
                <a:latin typeface="Open Sans" panose="020B0606030504020204" pitchFamily="34" charset="0"/>
                <a:hlinkClick r:id="rId5"/>
              </a:rPr>
              <a:t>https://ebookcentral.proquest.com/lib/trinity/detail.action?docID=5830196</a:t>
            </a:r>
            <a:r>
              <a:rPr lang="en-GB" b="0" i="0" dirty="0">
                <a:solidFill>
                  <a:schemeClr val="bg1"/>
                </a:solidFill>
                <a:effectLst/>
                <a:latin typeface="Open Sans" panose="020B0606030504020204" pitchFamily="34" charset="0"/>
              </a:rPr>
              <a:t> (Accessed 4/5/2021).</a:t>
            </a:r>
          </a:p>
          <a:p>
            <a:pPr marL="0" indent="0">
              <a:buNone/>
            </a:pPr>
            <a:endParaRPr lang="en-GB" sz="2000" dirty="0"/>
          </a:p>
          <a:p>
            <a:endParaRPr lang="en-GB" dirty="0"/>
          </a:p>
        </p:txBody>
      </p:sp>
      <p:sp>
        <p:nvSpPr>
          <p:cNvPr id="4" name="Text Placeholder 3">
            <a:extLst>
              <a:ext uri="{FF2B5EF4-FFF2-40B4-BE49-F238E27FC236}">
                <a16:creationId xmlns:a16="http://schemas.microsoft.com/office/drawing/2014/main" id="{ABEAD3DD-1C17-4AA8-BB5F-56440EC15076}"/>
              </a:ext>
            </a:extLst>
          </p:cNvPr>
          <p:cNvSpPr>
            <a:spLocks noGrp="1"/>
          </p:cNvSpPr>
          <p:nvPr>
            <p:ph type="body" idx="2"/>
          </p:nvPr>
        </p:nvSpPr>
        <p:spPr>
          <a:xfrm flipV="1">
            <a:off x="1154951" y="6858000"/>
            <a:ext cx="3401065" cy="169333"/>
          </a:xfrm>
        </p:spPr>
        <p:txBody>
          <a:bodyPr>
            <a:normAutofit fontScale="40000" lnSpcReduction="20000"/>
          </a:bodyPr>
          <a:lstStyle/>
          <a:p>
            <a:endParaRPr lang="en-GB" dirty="0"/>
          </a:p>
        </p:txBody>
      </p:sp>
    </p:spTree>
    <p:extLst>
      <p:ext uri="{BB962C8B-B14F-4D97-AF65-F5344CB8AC3E}">
        <p14:creationId xmlns:p14="http://schemas.microsoft.com/office/powerpoint/2010/main" val="1838505374"/>
      </p:ext>
    </p:extLst>
  </p:cSld>
  <p:clrMapOvr>
    <a:masterClrMapping/>
  </p:clrMapOvr>
</p:sld>
</file>

<file path=ppt/theme/theme1.xml><?xml version="1.0" encoding="utf-8"?>
<a:theme xmlns:a="http://schemas.openxmlformats.org/drawingml/2006/main" name="Io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1008</TotalTime>
  <Words>1672</Words>
  <Application>Microsoft Office PowerPoint</Application>
  <PresentationFormat>Widescreen</PresentationFormat>
  <Paragraphs>201</Paragraphs>
  <Slides>14</Slides>
  <Notes>8</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14</vt:i4>
      </vt:variant>
    </vt:vector>
  </HeadingPairs>
  <TitlesOfParts>
    <vt:vector size="23" baseType="lpstr">
      <vt:lpstr>Arial</vt:lpstr>
      <vt:lpstr>Calibri</vt:lpstr>
      <vt:lpstr>Calibri Light</vt:lpstr>
      <vt:lpstr>Cambria</vt:lpstr>
      <vt:lpstr>Century Gothic</vt:lpstr>
      <vt:lpstr>Open Sans</vt:lpstr>
      <vt:lpstr>Times New Roman</vt:lpstr>
      <vt:lpstr>Wingdings 3</vt:lpstr>
      <vt:lpstr>Ion</vt:lpstr>
      <vt:lpstr> UNIVERSITY OF WALES TRINITY SAINT DAVID </vt:lpstr>
      <vt:lpstr>Table of contents  Table of contents …………................................................................…  2 Introduction ……...................................................................................…  3 Administrative ........................................................................................ 4 Research training ...................................................................................5 Project management …………………………………………………… ….6 behavioural training ………………………………………………………....7 IT training ……………………………………………………………………..8 renumeration training ………………………………………………………. 9 Law training ………………………………………………………………….10 Personal skill audit  …………………………………………………............11 potential benefit …………………………………………………………...12 Conclusion …………………………………………………………………..13 </vt:lpstr>
      <vt:lpstr>Introduction The survival of any organisation in the competitive society lies in its ability to train its human resource to be creative, innovative, inventive who will invariably enhance performance and increase competitive advantage. The first part of the presentation dealt with appropriate knowledge, skills and behaviours (KSB) that are required by HR professionals across the department. The secondly part conducted a personal audit of the presenter to identify training and development needs considering the knowledge, skill and behaviour identified in appendix B. Lastly, the potential benefits to the organisation of developing me as an HR officer through effective training and development are critically assessed to close the knowledge gap.       </vt:lpstr>
      <vt:lpstr>                          Administrative training  </vt:lpstr>
      <vt:lpstr>RESEARCH KNOWLEDGE</vt:lpstr>
      <vt:lpstr>Project management training</vt:lpstr>
      <vt:lpstr>Behavioural training</vt:lpstr>
      <vt:lpstr>IT Training </vt:lpstr>
      <vt:lpstr>Accounting training </vt:lpstr>
      <vt:lpstr>Law training</vt:lpstr>
      <vt:lpstr>Personal skills audit  </vt:lpstr>
      <vt:lpstr>Potential benefit to the organisation for developing me as an human resource officer</vt:lpstr>
      <vt:lpstr>Conclusion</vt:lpstr>
      <vt:lpstr>REFERENCE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Bode Williams</dc:creator>
  <cp:lastModifiedBy>Bode Williams</cp:lastModifiedBy>
  <cp:revision>48</cp:revision>
  <dcterms:created xsi:type="dcterms:W3CDTF">2021-05-01T19:01:58Z</dcterms:created>
  <dcterms:modified xsi:type="dcterms:W3CDTF">2021-05-04T22:51:55Z</dcterms:modified>
</cp:coreProperties>
</file>