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64" r:id="rId3"/>
    <p:sldId id="257" r:id="rId4"/>
    <p:sldId id="261" r:id="rId5"/>
    <p:sldId id="260" r:id="rId6"/>
    <p:sldId id="262" r:id="rId7"/>
    <p:sldId id="265" r:id="rId8"/>
    <p:sldId id="258"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1" autoAdjust="0"/>
    <p:restoredTop sz="94637" autoAdjust="0"/>
  </p:normalViewPr>
  <p:slideViewPr>
    <p:cSldViewPr snapToGrid="0" snapToObjects="1">
      <p:cViewPr>
        <p:scale>
          <a:sx n="108" d="100"/>
          <a:sy n="108" d="100"/>
        </p:scale>
        <p:origin x="-1112" y="-80"/>
      </p:cViewPr>
      <p:guideLst>
        <p:guide orient="horz" pos="2160"/>
        <p:guide pos="2880"/>
      </p:guideLst>
    </p:cSldViewPr>
  </p:slideViewPr>
  <p:outlineViewPr>
    <p:cViewPr>
      <p:scale>
        <a:sx n="33" d="100"/>
        <a:sy n="33" d="100"/>
      </p:scale>
      <p:origin x="0" y="9008"/>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printerSettings" Target="printerSettings/printerSettings1.bin"/><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868C941-DAD4-FA45-AC10-0BEE4521555E}" type="datetimeFigureOut">
              <a:rPr lang="en-US" smtClean="0"/>
              <a:t>14/03/18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AE24DB-7AFE-D74D-AED9-EFF32AAE9BEE}" type="slidenum">
              <a:rPr lang="en-US" smtClean="0"/>
              <a:t>‹#›</a:t>
            </a:fld>
            <a:endParaRPr lang="en-US"/>
          </a:p>
        </p:txBody>
      </p:sp>
    </p:spTree>
    <p:extLst>
      <p:ext uri="{BB962C8B-B14F-4D97-AF65-F5344CB8AC3E}">
        <p14:creationId xmlns:p14="http://schemas.microsoft.com/office/powerpoint/2010/main" val="6164382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PAKISTAN – IMAGE 1 – ARCHITECTURAL MODEL</a:t>
            </a:r>
          </a:p>
          <a:p>
            <a:r>
              <a:rPr lang="en-US" dirty="0" smtClean="0"/>
              <a:t>IMAGE 2 – STRUCTURAL MODEL</a:t>
            </a:r>
            <a:r>
              <a:rPr lang="en-US" baseline="0" dirty="0" smtClean="0"/>
              <a:t>      IMAGE 3 – HVAC MODEL</a:t>
            </a:r>
            <a:endParaRPr lang="en-US" dirty="0" smtClean="0"/>
          </a:p>
        </p:txBody>
      </p:sp>
      <p:sp>
        <p:nvSpPr>
          <p:cNvPr id="4" name="Slide Number Placeholder 3"/>
          <p:cNvSpPr>
            <a:spLocks noGrp="1"/>
          </p:cNvSpPr>
          <p:nvPr>
            <p:ph type="sldNum" sz="quarter" idx="10"/>
          </p:nvPr>
        </p:nvSpPr>
        <p:spPr/>
        <p:txBody>
          <a:bodyPr/>
          <a:lstStyle/>
          <a:p>
            <a:fld id="{77AE24DB-7AFE-D74D-AED9-EFF32AAE9BEE}" type="slidenum">
              <a:rPr lang="en-US" smtClean="0"/>
              <a:t>7</a:t>
            </a:fld>
            <a:endParaRPr lang="en-US"/>
          </a:p>
        </p:txBody>
      </p:sp>
    </p:spTree>
    <p:extLst>
      <p:ext uri="{BB962C8B-B14F-4D97-AF65-F5344CB8AC3E}">
        <p14:creationId xmlns:p14="http://schemas.microsoft.com/office/powerpoint/2010/main" val="1123671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wireframeOverlay-Home.png"/>
          <p:cNvPicPr>
            <a:picLocks noChangeAspect="1"/>
          </p:cNvPicPr>
          <p:nvPr/>
        </p:nvPicPr>
        <p:blipFill>
          <a:blip r:embed="rId2"/>
          <a:srcRect t="-93973"/>
          <a:stretch>
            <a:fillRect/>
          </a:stretch>
        </p:blipFill>
        <p:spPr>
          <a:xfrm>
            <a:off x="179294" y="1183341"/>
            <a:ext cx="8787384" cy="5276725"/>
          </a:xfrm>
          <a:prstGeom prst="rect">
            <a:avLst/>
          </a:prstGeom>
          <a:gradFill>
            <a:gsLst>
              <a:gs pos="0">
                <a:schemeClr val="tx2"/>
              </a:gs>
              <a:gs pos="100000">
                <a:schemeClr val="bg2"/>
              </a:gs>
            </a:gsLst>
            <a:lin ang="5400000" scaled="0"/>
          </a:gradFill>
        </p:spPr>
      </p:pic>
      <p:sp>
        <p:nvSpPr>
          <p:cNvPr id="2" name="Title 1"/>
          <p:cNvSpPr>
            <a:spLocks noGrp="1"/>
          </p:cNvSpPr>
          <p:nvPr>
            <p:ph type="ctrTitle"/>
          </p:nvPr>
        </p:nvSpPr>
        <p:spPr>
          <a:xfrm>
            <a:off x="417513" y="2168338"/>
            <a:ext cx="8307387" cy="1619250"/>
          </a:xfrm>
        </p:spPr>
        <p:txBody>
          <a:bodyPr/>
          <a:lstStyle>
            <a:lvl1pPr algn="ctr">
              <a:defRPr sz="4800"/>
            </a:lvl1pPr>
          </a:lstStyle>
          <a:p>
            <a:r>
              <a:rPr lang="en-US" smtClean="0"/>
              <a:t>Click to edit Master title style</a:t>
            </a:r>
            <a:endParaRPr/>
          </a:p>
        </p:txBody>
      </p:sp>
      <p:sp>
        <p:nvSpPr>
          <p:cNvPr id="3" name="Subtitle 2"/>
          <p:cNvSpPr>
            <a:spLocks noGrp="1"/>
          </p:cNvSpPr>
          <p:nvPr>
            <p:ph type="subTitle" idx="1"/>
          </p:nvPr>
        </p:nvSpPr>
        <p:spPr>
          <a:xfrm>
            <a:off x="417513" y="3810000"/>
            <a:ext cx="8307387" cy="753036"/>
          </a:xfrm>
        </p:spPr>
        <p:txBody>
          <a:bodyPr>
            <a:normAutofit/>
          </a:bodyPr>
          <a:lstStyle>
            <a:lvl1pPr marL="0" indent="0" algn="ctr">
              <a:spcBef>
                <a:spcPts val="3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p:txBody>
          <a:bodyPr/>
          <a:lstStyle/>
          <a:p>
            <a:fld id="{7CE38E4D-051A-41E1-86A4-E56916468FD0}" type="datetimeFigureOut">
              <a:rPr lang="en-US" smtClean="0"/>
              <a:t>14/03/18</a:t>
            </a:fld>
            <a:endParaRPr lang="en-US"/>
          </a:p>
        </p:txBody>
      </p:sp>
      <p:sp>
        <p:nvSpPr>
          <p:cNvPr id="5" name="Footer Placeholder 4"/>
          <p:cNvSpPr>
            <a:spLocks noGrp="1"/>
          </p:cNvSpPr>
          <p:nvPr>
            <p:ph type="ftr" sz="quarter" idx="11"/>
          </p:nvPr>
        </p:nvSpPr>
        <p:spPr/>
        <p:txBody>
          <a:bodyPr/>
          <a:lstStyle/>
          <a:p>
            <a:endParaRPr lang="en-US"/>
          </a:p>
        </p:txBody>
      </p:sp>
      <p:pic>
        <p:nvPicPr>
          <p:cNvPr id="8" name="Picture 7" descr="DirectionalButtons-RightOnly.png"/>
          <p:cNvPicPr>
            <a:picLocks noChangeAspect="1"/>
          </p:cNvPicPr>
          <p:nvPr/>
        </p:nvPicPr>
        <p:blipFill>
          <a:blip r:embed="rId3"/>
          <a:stretch>
            <a:fillRect/>
          </a:stretch>
        </p:blipFill>
        <p:spPr>
          <a:xfrm>
            <a:off x="7822266" y="533400"/>
            <a:ext cx="752475" cy="352425"/>
          </a:xfrm>
          <a:prstGeom prst="rect">
            <a:avLst/>
          </a:prstGeom>
        </p:spPr>
      </p:pic>
      <p:sp>
        <p:nvSpPr>
          <p:cNvPr id="9" name="Slide Number Placeholder 5"/>
          <p:cNvSpPr>
            <a:spLocks noGrp="1"/>
          </p:cNvSpPr>
          <p:nvPr>
            <p:ph type="sldNum" sz="quarter" idx="12"/>
          </p:nvPr>
        </p:nvSpPr>
        <p:spPr>
          <a:xfrm>
            <a:off x="8382000" y="1219200"/>
            <a:ext cx="533400" cy="365125"/>
          </a:xfrm>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wireframeOverlay-Content.png"/>
          <p:cNvPicPr>
            <a:picLocks noChangeAspect="1"/>
          </p:cNvPicPr>
          <p:nvPr/>
        </p:nvPicPr>
        <p:blipFill>
          <a:blip r:embed="rId2"/>
          <a:stretch>
            <a:fillRect/>
          </a:stretch>
        </p:blipFill>
        <p:spPr>
          <a:xfrm>
            <a:off x="179294" y="1179576"/>
            <a:ext cx="8787384" cy="1440702"/>
          </a:xfrm>
          <a:prstGeom prst="rect">
            <a:avLst/>
          </a:prstGeom>
          <a:gradFill>
            <a:gsLst>
              <a:gs pos="0">
                <a:schemeClr val="tx2"/>
              </a:gs>
              <a:gs pos="100000">
                <a:schemeClr val="bg2"/>
              </a:gs>
            </a:gsLst>
            <a:lin ang="5400000" scaled="0"/>
          </a:gradFill>
        </p:spPr>
      </p:pic>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a:xfrm>
            <a:off x="415925" y="2756646"/>
            <a:ext cx="8308975" cy="3491753"/>
          </a:xfrm>
        </p:spPr>
        <p:txBody>
          <a:bodyPr>
            <a:normAutofit/>
          </a:bodyPr>
          <a:lstStyle>
            <a:lvl1pPr>
              <a:defRPr sz="2000"/>
            </a:lvl1pPr>
            <a:lvl2pPr>
              <a:defRPr sz="1800"/>
            </a:lvl2pPr>
            <a:lvl3pPr>
              <a:defRPr sz="1800"/>
            </a:lvl3pPr>
            <a:lvl4pPr>
              <a:defRPr sz="1800"/>
            </a:lvl4pPr>
            <a:lvl5pPr>
              <a:defRPr sz="180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CE38E4D-051A-41E1-86A4-E56916468FD0}" type="datetimeFigureOut">
              <a:rPr lang="en-US" smtClean="0"/>
              <a:t>14/03/18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Alt.">
    <p:spTree>
      <p:nvGrpSpPr>
        <p:cNvPr id="1" name=""/>
        <p:cNvGrpSpPr/>
        <p:nvPr/>
      </p:nvGrpSpPr>
      <p:grpSpPr>
        <a:xfrm>
          <a:off x="0" y="0"/>
          <a:ext cx="0" cy="0"/>
          <a:chOff x="0" y="0"/>
          <a:chExt cx="0" cy="0"/>
        </a:xfrm>
      </p:grpSpPr>
      <p:pic>
        <p:nvPicPr>
          <p:cNvPr id="8" name="Picture 7" descr="wireframeOverlay-TCFull.png"/>
          <p:cNvPicPr>
            <a:picLocks noChangeAspect="1"/>
          </p:cNvPicPr>
          <p:nvPr/>
        </p:nvPicPr>
        <p:blipFill>
          <a:blip r:embed="rId2"/>
          <a:srcRect l="-198711"/>
          <a:stretch>
            <a:fillRect/>
          </a:stretch>
        </p:blipFill>
        <p:spPr>
          <a:xfrm>
            <a:off x="177999" y="1179576"/>
            <a:ext cx="8788373" cy="5276088"/>
          </a:xfrm>
          <a:prstGeom prst="rect">
            <a:avLst/>
          </a:prstGeom>
          <a:gradFill>
            <a:gsLst>
              <a:gs pos="0">
                <a:schemeClr val="bg2"/>
              </a:gs>
              <a:gs pos="100000">
                <a:schemeClr val="tx2"/>
              </a:gs>
            </a:gsLst>
            <a:lin ang="5400000" scaled="0"/>
          </a:gradFill>
        </p:spPr>
      </p:pic>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1pPr>
              <a:buClrTx/>
              <a:defRPr>
                <a:solidFill>
                  <a:schemeClr val="bg1"/>
                </a:solidFill>
              </a:defRPr>
            </a:lvl1pPr>
            <a:lvl2pPr>
              <a:buClr>
                <a:schemeClr val="bg1">
                  <a:lumMod val="75000"/>
                </a:schemeClr>
              </a:buClr>
              <a:defRPr>
                <a:solidFill>
                  <a:schemeClr val="bg1"/>
                </a:solidFill>
              </a:defRPr>
            </a:lvl2pPr>
            <a:lvl3pPr>
              <a:buClrTx/>
              <a:defRPr>
                <a:solidFill>
                  <a:schemeClr val="bg1"/>
                </a:solidFill>
              </a:defRPr>
            </a:lvl3pPr>
            <a:lvl4pPr>
              <a:buClr>
                <a:schemeClr val="bg1">
                  <a:lumMod val="75000"/>
                </a:schemeClr>
              </a:buClr>
              <a:defRPr>
                <a:solidFill>
                  <a:schemeClr val="bg1"/>
                </a:solidFill>
              </a:defRPr>
            </a:lvl4pPr>
            <a:lvl5pPr>
              <a:buClrTx/>
              <a:defRPr>
                <a:solidFill>
                  <a:schemeClr val="bg1"/>
                </a:solidFill>
              </a:defRPr>
            </a:lvl5pPr>
            <a:lvl6pPr>
              <a:buClr>
                <a:schemeClr val="bg1">
                  <a:lumMod val="75000"/>
                </a:schemeClr>
              </a:buClr>
              <a:defRPr lang="en-US" sz="1800" kern="1200" dirty="0" smtClean="0">
                <a:solidFill>
                  <a:schemeClr val="bg1"/>
                </a:solidFill>
                <a:latin typeface="+mn-lt"/>
                <a:ea typeface="+mn-ea"/>
                <a:cs typeface="+mn-cs"/>
              </a:defRPr>
            </a:lvl6pPr>
            <a:lvl7pPr>
              <a:buClr>
                <a:schemeClr val="bg1"/>
              </a:buClr>
              <a:defRPr lang="en-US" sz="1800" kern="1200" dirty="0" smtClean="0">
                <a:solidFill>
                  <a:schemeClr val="bg1"/>
                </a:solidFill>
                <a:latin typeface="+mn-lt"/>
                <a:ea typeface="+mn-ea"/>
                <a:cs typeface="+mn-cs"/>
              </a:defRPr>
            </a:lvl7pPr>
            <a:lvl8pPr>
              <a:buClr>
                <a:schemeClr val="bg1">
                  <a:lumMod val="75000"/>
                </a:schemeClr>
              </a:buClr>
              <a:defRPr lang="en-US" sz="1800" kern="1200" dirty="0" smtClean="0">
                <a:solidFill>
                  <a:schemeClr val="bg1"/>
                </a:solidFill>
                <a:latin typeface="+mn-lt"/>
                <a:ea typeface="+mn-ea"/>
                <a:cs typeface="+mn-cs"/>
              </a:defRPr>
            </a:lvl8pPr>
            <a:lvl9pPr>
              <a:buClr>
                <a:schemeClr val="bg1"/>
              </a:buClr>
              <a:defRPr sz="1800" kern="1200" dirty="0">
                <a:solidFill>
                  <a:schemeClr val="bg1"/>
                </a:solidFill>
                <a:latin typeface="+mn-lt"/>
                <a:ea typeface="+mn-ea"/>
                <a:cs typeface="+mn-cs"/>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CE38E4D-051A-41E1-86A4-E56916468FD0}" type="datetimeFigureOut">
              <a:rPr lang="en-US" smtClean="0"/>
              <a:t>14/03/18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wireframeOverlay-SectionH.png"/>
          <p:cNvPicPr>
            <a:picLocks noChangeAspect="1"/>
          </p:cNvPicPr>
          <p:nvPr/>
        </p:nvPicPr>
        <p:blipFill>
          <a:blip r:embed="rId2"/>
          <a:srcRect r="-91875"/>
          <a:stretch>
            <a:fillRect/>
          </a:stretch>
        </p:blipFill>
        <p:spPr>
          <a:xfrm>
            <a:off x="182880" y="1179576"/>
            <a:ext cx="8785105" cy="5276088"/>
          </a:xfrm>
          <a:prstGeom prst="rect">
            <a:avLst/>
          </a:prstGeom>
          <a:gradFill>
            <a:gsLst>
              <a:gs pos="0">
                <a:schemeClr val="tx2"/>
              </a:gs>
              <a:gs pos="100000">
                <a:schemeClr val="bg2"/>
              </a:gs>
            </a:gsLst>
            <a:lin ang="5400000" scaled="0"/>
          </a:gradFill>
        </p:spPr>
      </p:pic>
      <p:sp>
        <p:nvSpPr>
          <p:cNvPr id="2" name="Title 1"/>
          <p:cNvSpPr>
            <a:spLocks noGrp="1"/>
          </p:cNvSpPr>
          <p:nvPr>
            <p:ph type="title"/>
          </p:nvPr>
        </p:nvSpPr>
        <p:spPr>
          <a:xfrm>
            <a:off x="2133600" y="3429000"/>
            <a:ext cx="6591300" cy="1371600"/>
          </a:xfrm>
        </p:spPr>
        <p:txBody>
          <a:bodyPr anchor="b" anchorCtr="0"/>
          <a:lstStyle>
            <a:lvl1pPr algn="r">
              <a:defRPr sz="4800" b="0" cap="none" baseline="0"/>
            </a:lvl1pPr>
          </a:lstStyle>
          <a:p>
            <a:r>
              <a:rPr lang="en-US" dirty="0" smtClean="0"/>
              <a:t>Click to edit Master title style</a:t>
            </a:r>
            <a:endParaRPr dirty="0"/>
          </a:p>
        </p:txBody>
      </p:sp>
      <p:sp>
        <p:nvSpPr>
          <p:cNvPr id="3" name="Text Placeholder 2"/>
          <p:cNvSpPr>
            <a:spLocks noGrp="1"/>
          </p:cNvSpPr>
          <p:nvPr>
            <p:ph type="body" idx="1"/>
          </p:nvPr>
        </p:nvSpPr>
        <p:spPr>
          <a:xfrm>
            <a:off x="2133600" y="4800599"/>
            <a:ext cx="6591300" cy="1066801"/>
          </a:xfrm>
        </p:spPr>
        <p:txBody>
          <a:bodyPr anchor="t" anchorCtr="0">
            <a:normAutofit/>
          </a:bodyPr>
          <a:lstStyle>
            <a:lvl1pPr marL="0" indent="0" algn="r">
              <a:spcBef>
                <a:spcPts val="300"/>
              </a:spcBef>
              <a:buNone/>
              <a:defRPr sz="180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7CE38E4D-051A-41E1-86A4-E56916468FD0}" type="datetimeFigureOut">
              <a:rPr lang="en-US" smtClean="0"/>
              <a:t>14/03/18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wireframeOverlay-Content.png"/>
          <p:cNvPicPr>
            <a:picLocks noChangeAspect="1"/>
          </p:cNvPicPr>
          <p:nvPr/>
        </p:nvPicPr>
        <p:blipFill>
          <a:blip r:embed="rId2"/>
          <a:stretch>
            <a:fillRect/>
          </a:stretch>
        </p:blipFill>
        <p:spPr>
          <a:xfrm>
            <a:off x="179294" y="1179576"/>
            <a:ext cx="8787384" cy="1440702"/>
          </a:xfrm>
          <a:prstGeom prst="rect">
            <a:avLst/>
          </a:prstGeom>
          <a:gradFill>
            <a:gsLst>
              <a:gs pos="0">
                <a:schemeClr val="tx2"/>
              </a:gs>
              <a:gs pos="100000">
                <a:schemeClr val="bg2"/>
              </a:gs>
            </a:gsLst>
            <a:lin ang="5400000" scaled="0"/>
          </a:gradFill>
        </p:spPr>
      </p:pic>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416859" y="2770188"/>
            <a:ext cx="3840480" cy="3464765"/>
          </a:xfrm>
        </p:spPr>
        <p:txBody>
          <a:bodyPr>
            <a:normAutofit/>
          </a:bodyPr>
          <a:lstStyle>
            <a:lvl1pPr>
              <a:spcBef>
                <a:spcPts val="1800"/>
              </a:spcBef>
              <a:defRPr sz="1800"/>
            </a:lvl1pPr>
            <a:lvl2pPr>
              <a:defRPr sz="1800"/>
            </a:lvl2pPr>
            <a:lvl3pPr>
              <a:defRPr sz="1800"/>
            </a:lvl3pPr>
            <a:lvl4pPr>
              <a:defRPr sz="1800"/>
            </a:lvl4pPr>
            <a:lvl5pPr>
              <a:defRPr sz="1800"/>
            </a:lvl5pPr>
            <a:lvl6pPr>
              <a:defRPr lang="en-US" sz="1800" kern="1200" dirty="0" smtClean="0">
                <a:solidFill>
                  <a:schemeClr val="tx1">
                    <a:lumMod val="75000"/>
                    <a:lumOff val="25000"/>
                  </a:schemeClr>
                </a:solidFill>
                <a:latin typeface="+mn-lt"/>
                <a:ea typeface="+mn-ea"/>
                <a:cs typeface="+mn-cs"/>
              </a:defRPr>
            </a:lvl6pPr>
            <a:lvl7pPr>
              <a:defRPr lang="en-US" sz="1800" kern="1200" dirty="0" smtClean="0">
                <a:solidFill>
                  <a:schemeClr val="tx1">
                    <a:lumMod val="75000"/>
                    <a:lumOff val="25000"/>
                  </a:schemeClr>
                </a:solidFill>
                <a:latin typeface="+mn-lt"/>
                <a:ea typeface="+mn-ea"/>
                <a:cs typeface="+mn-cs"/>
              </a:defRPr>
            </a:lvl7pPr>
            <a:lvl8pPr>
              <a:defRPr lang="en-US" sz="1800" kern="1200" dirty="0" smtClean="0">
                <a:solidFill>
                  <a:schemeClr val="tx1">
                    <a:lumMod val="75000"/>
                    <a:lumOff val="25000"/>
                  </a:schemeClr>
                </a:solidFill>
                <a:latin typeface="+mn-lt"/>
                <a:ea typeface="+mn-ea"/>
                <a:cs typeface="+mn-cs"/>
              </a:defRPr>
            </a:lvl8pPr>
            <a:lvl9pPr>
              <a:defRPr sz="1800" kern="1200" dirty="0">
                <a:solidFill>
                  <a:schemeClr val="tx1">
                    <a:lumMod val="75000"/>
                    <a:lumOff val="25000"/>
                  </a:schemeClr>
                </a:solidFill>
                <a:latin typeface="+mn-lt"/>
                <a:ea typeface="+mn-ea"/>
                <a:cs typeface="+mn-cs"/>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Content Placeholder 3"/>
          <p:cNvSpPr>
            <a:spLocks noGrp="1"/>
          </p:cNvSpPr>
          <p:nvPr>
            <p:ph sz="half" idx="2"/>
          </p:nvPr>
        </p:nvSpPr>
        <p:spPr>
          <a:xfrm>
            <a:off x="4873214" y="2770188"/>
            <a:ext cx="3840480" cy="3464765"/>
          </a:xfrm>
        </p:spPr>
        <p:txBody>
          <a:bodyPr>
            <a:normAutofit/>
          </a:bodyPr>
          <a:lstStyle>
            <a:lvl1pPr>
              <a:spcBef>
                <a:spcPts val="1800"/>
              </a:spcBef>
              <a:defRPr sz="1800"/>
            </a:lvl1pPr>
            <a:lvl2pPr>
              <a:defRPr sz="1800"/>
            </a:lvl2pPr>
            <a:lvl3pPr>
              <a:defRPr sz="1800"/>
            </a:lvl3pPr>
            <a:lvl4pPr>
              <a:defRPr sz="1800"/>
            </a:lvl4pPr>
            <a:lvl5pPr>
              <a:defRPr sz="1800"/>
            </a:lvl5pPr>
            <a:lvl6pPr>
              <a:defRPr lang="en-US" sz="1800" kern="1200" dirty="0" smtClean="0">
                <a:solidFill>
                  <a:schemeClr val="tx1">
                    <a:lumMod val="75000"/>
                    <a:lumOff val="25000"/>
                  </a:schemeClr>
                </a:solidFill>
                <a:latin typeface="+mn-lt"/>
                <a:ea typeface="+mn-ea"/>
                <a:cs typeface="+mn-cs"/>
              </a:defRPr>
            </a:lvl6pPr>
            <a:lvl7pPr>
              <a:defRPr lang="en-US" sz="1800" kern="1200" dirty="0" smtClean="0">
                <a:solidFill>
                  <a:schemeClr val="tx1">
                    <a:lumMod val="75000"/>
                    <a:lumOff val="25000"/>
                  </a:schemeClr>
                </a:solidFill>
                <a:latin typeface="+mn-lt"/>
                <a:ea typeface="+mn-ea"/>
                <a:cs typeface="+mn-cs"/>
              </a:defRPr>
            </a:lvl7pPr>
            <a:lvl8pPr>
              <a:defRPr lang="en-US" sz="1800" kern="1200" dirty="0" smtClean="0">
                <a:solidFill>
                  <a:schemeClr val="tx1">
                    <a:lumMod val="75000"/>
                    <a:lumOff val="25000"/>
                  </a:schemeClr>
                </a:solidFill>
                <a:latin typeface="+mn-lt"/>
                <a:ea typeface="+mn-ea"/>
                <a:cs typeface="+mn-cs"/>
              </a:defRPr>
            </a:lvl8pPr>
            <a:lvl9pPr>
              <a:defRPr sz="1800" kern="1200" dirty="0">
                <a:solidFill>
                  <a:schemeClr val="tx1">
                    <a:lumMod val="75000"/>
                    <a:lumOff val="25000"/>
                  </a:schemeClr>
                </a:solidFill>
                <a:latin typeface="+mn-lt"/>
                <a:ea typeface="+mn-ea"/>
                <a:cs typeface="+mn-cs"/>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5" name="Date Placeholder 4"/>
          <p:cNvSpPr>
            <a:spLocks noGrp="1"/>
          </p:cNvSpPr>
          <p:nvPr>
            <p:ph type="dt" sz="half" idx="10"/>
          </p:nvPr>
        </p:nvSpPr>
        <p:spPr/>
        <p:txBody>
          <a:bodyPr/>
          <a:lstStyle/>
          <a:p>
            <a:fld id="{7CE38E4D-051A-41E1-86A4-E56916468FD0}" type="datetimeFigureOut">
              <a:rPr lang="en-US" smtClean="0"/>
              <a:t>14/03/18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wireframeOverlay-Content.png"/>
          <p:cNvPicPr>
            <a:picLocks noChangeAspect="1"/>
          </p:cNvPicPr>
          <p:nvPr/>
        </p:nvPicPr>
        <p:blipFill>
          <a:blip r:embed="rId2"/>
          <a:stretch>
            <a:fillRect/>
          </a:stretch>
        </p:blipFill>
        <p:spPr>
          <a:xfrm>
            <a:off x="179294" y="1179576"/>
            <a:ext cx="8787384" cy="1440702"/>
          </a:xfrm>
          <a:prstGeom prst="rect">
            <a:avLst/>
          </a:prstGeom>
          <a:gradFill>
            <a:gsLst>
              <a:gs pos="0">
                <a:schemeClr val="tx2"/>
              </a:gs>
              <a:gs pos="100000">
                <a:schemeClr val="bg2"/>
              </a:gs>
            </a:gsLst>
            <a:lin ang="5400000" scaled="0"/>
          </a:gradFill>
        </p:spPr>
      </p:pic>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416859" y="2675964"/>
            <a:ext cx="3840480" cy="645459"/>
          </a:xfrm>
        </p:spPr>
        <p:txBody>
          <a:bodyPr anchor="ctr" anchorCtr="0">
            <a:normAutofit/>
          </a:bodyPr>
          <a:lstStyle>
            <a:lvl1pPr marL="0" indent="0" algn="ctr">
              <a:spcBef>
                <a:spcPts val="300"/>
              </a:spcBef>
              <a:buNone/>
              <a:defRPr sz="2400" b="0">
                <a:solidFill>
                  <a:schemeClr val="bg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16859" y="3307976"/>
            <a:ext cx="3840480" cy="2925762"/>
          </a:xfrm>
        </p:spPr>
        <p:txBody>
          <a:bodyPr>
            <a:normAutofit/>
          </a:bodyPr>
          <a:lstStyle>
            <a:lvl1pPr>
              <a:spcBef>
                <a:spcPts val="1800"/>
              </a:spcBef>
              <a:defRPr sz="1800"/>
            </a:lvl1pPr>
            <a:lvl2pPr>
              <a:defRPr sz="1800"/>
            </a:lvl2pPr>
            <a:lvl3pPr>
              <a:defRPr sz="1800"/>
            </a:lvl3pPr>
            <a:lvl4pPr>
              <a:defRPr sz="1800"/>
            </a:lvl4pPr>
            <a:lvl5pPr>
              <a:defRPr sz="1800"/>
            </a:lvl5pPr>
            <a:lvl6pPr>
              <a:defRPr lang="en-US" sz="1800" kern="1200" dirty="0" smtClean="0">
                <a:solidFill>
                  <a:schemeClr val="tx1">
                    <a:lumMod val="75000"/>
                    <a:lumOff val="25000"/>
                  </a:schemeClr>
                </a:solidFill>
                <a:latin typeface="+mn-lt"/>
                <a:ea typeface="+mn-ea"/>
                <a:cs typeface="+mn-cs"/>
              </a:defRPr>
            </a:lvl6pPr>
            <a:lvl7pPr>
              <a:defRPr lang="en-US" sz="1800" kern="1200" dirty="0" smtClean="0">
                <a:solidFill>
                  <a:schemeClr val="tx1">
                    <a:lumMod val="75000"/>
                    <a:lumOff val="25000"/>
                  </a:schemeClr>
                </a:solidFill>
                <a:latin typeface="+mn-lt"/>
                <a:ea typeface="+mn-ea"/>
                <a:cs typeface="+mn-cs"/>
              </a:defRPr>
            </a:lvl7pPr>
            <a:lvl8pPr>
              <a:defRPr lang="en-US" sz="1800" kern="1200" dirty="0" smtClean="0">
                <a:solidFill>
                  <a:schemeClr val="tx1">
                    <a:lumMod val="75000"/>
                    <a:lumOff val="25000"/>
                  </a:schemeClr>
                </a:solidFill>
                <a:latin typeface="+mn-lt"/>
                <a:ea typeface="+mn-ea"/>
                <a:cs typeface="+mn-cs"/>
              </a:defRPr>
            </a:lvl8pPr>
            <a:lvl9pPr>
              <a:defRPr sz="1800" kern="1200" dirty="0">
                <a:solidFill>
                  <a:schemeClr val="tx1">
                    <a:lumMod val="75000"/>
                    <a:lumOff val="25000"/>
                  </a:schemeClr>
                </a:solidFill>
                <a:latin typeface="+mn-lt"/>
                <a:ea typeface="+mn-ea"/>
                <a:cs typeface="+mn-cs"/>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5" name="Text Placeholder 4"/>
          <p:cNvSpPr>
            <a:spLocks noGrp="1"/>
          </p:cNvSpPr>
          <p:nvPr>
            <p:ph type="body" sz="quarter" idx="3"/>
          </p:nvPr>
        </p:nvSpPr>
        <p:spPr>
          <a:xfrm>
            <a:off x="4873752" y="2675964"/>
            <a:ext cx="3840480" cy="645459"/>
          </a:xfrm>
        </p:spPr>
        <p:txBody>
          <a:bodyPr anchor="ctr" anchorCtr="0">
            <a:normAutofit/>
          </a:bodyPr>
          <a:lstStyle>
            <a:lvl1pPr marL="0" indent="0" algn="ctr">
              <a:spcBef>
                <a:spcPts val="300"/>
              </a:spcBef>
              <a:buNone/>
              <a:defRPr sz="2400" b="0">
                <a:solidFill>
                  <a:schemeClr val="bg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73752" y="3307976"/>
            <a:ext cx="3840480" cy="2925762"/>
          </a:xfrm>
        </p:spPr>
        <p:txBody>
          <a:bodyPr>
            <a:normAutofit/>
          </a:bodyPr>
          <a:lstStyle>
            <a:lvl1pPr>
              <a:spcBef>
                <a:spcPts val="1800"/>
              </a:spcBef>
              <a:defRPr sz="1800"/>
            </a:lvl1pPr>
            <a:lvl2pPr>
              <a:defRPr sz="1800"/>
            </a:lvl2pPr>
            <a:lvl3pPr>
              <a:defRPr sz="1800"/>
            </a:lvl3pPr>
            <a:lvl4pPr>
              <a:defRPr sz="1800"/>
            </a:lvl4pPr>
            <a:lvl5pPr>
              <a:defRPr sz="1800"/>
            </a:lvl5pPr>
            <a:lvl6pPr>
              <a:defRPr lang="en-US" sz="1800" kern="1200" dirty="0" smtClean="0">
                <a:solidFill>
                  <a:schemeClr val="tx1">
                    <a:lumMod val="75000"/>
                    <a:lumOff val="25000"/>
                  </a:schemeClr>
                </a:solidFill>
                <a:latin typeface="+mn-lt"/>
                <a:ea typeface="+mn-ea"/>
                <a:cs typeface="+mn-cs"/>
              </a:defRPr>
            </a:lvl6pPr>
            <a:lvl7pPr>
              <a:defRPr lang="en-US" sz="1800" kern="1200" dirty="0" smtClean="0">
                <a:solidFill>
                  <a:schemeClr val="tx1">
                    <a:lumMod val="75000"/>
                    <a:lumOff val="25000"/>
                  </a:schemeClr>
                </a:solidFill>
                <a:latin typeface="+mn-lt"/>
                <a:ea typeface="+mn-ea"/>
                <a:cs typeface="+mn-cs"/>
              </a:defRPr>
            </a:lvl7pPr>
            <a:lvl8pPr>
              <a:defRPr lang="en-US" sz="1800" kern="1200" dirty="0" smtClean="0">
                <a:solidFill>
                  <a:schemeClr val="tx1">
                    <a:lumMod val="75000"/>
                    <a:lumOff val="25000"/>
                  </a:schemeClr>
                </a:solidFill>
                <a:latin typeface="+mn-lt"/>
                <a:ea typeface="+mn-ea"/>
                <a:cs typeface="+mn-cs"/>
              </a:defRPr>
            </a:lvl8pPr>
            <a:lvl9pPr>
              <a:defRPr sz="1800" kern="1200" dirty="0">
                <a:solidFill>
                  <a:schemeClr val="tx1">
                    <a:lumMod val="75000"/>
                    <a:lumOff val="25000"/>
                  </a:schemeClr>
                </a:solidFill>
                <a:latin typeface="+mn-lt"/>
                <a:ea typeface="+mn-ea"/>
                <a:cs typeface="+mn-cs"/>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7" name="Date Placeholder 6"/>
          <p:cNvSpPr>
            <a:spLocks noGrp="1"/>
          </p:cNvSpPr>
          <p:nvPr>
            <p:ph type="dt" sz="half" idx="10"/>
          </p:nvPr>
        </p:nvSpPr>
        <p:spPr/>
        <p:txBody>
          <a:bodyPr/>
          <a:lstStyle/>
          <a:p>
            <a:fld id="{7CE38E4D-051A-41E1-86A4-E56916468FD0}" type="datetimeFigureOut">
              <a:rPr lang="en-US" smtClean="0"/>
              <a:t>14/03/18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wireframeOverlay-Content.png"/>
          <p:cNvPicPr>
            <a:picLocks noChangeAspect="1"/>
          </p:cNvPicPr>
          <p:nvPr/>
        </p:nvPicPr>
        <p:blipFill>
          <a:blip r:embed="rId2"/>
          <a:stretch>
            <a:fillRect/>
          </a:stretch>
        </p:blipFill>
        <p:spPr>
          <a:xfrm>
            <a:off x="179294" y="1179576"/>
            <a:ext cx="8787384" cy="1440702"/>
          </a:xfrm>
          <a:prstGeom prst="rect">
            <a:avLst/>
          </a:prstGeom>
          <a:gradFill>
            <a:gsLst>
              <a:gs pos="0">
                <a:schemeClr val="tx2"/>
              </a:gs>
              <a:gs pos="100000">
                <a:schemeClr val="bg2"/>
              </a:gs>
            </a:gsLst>
            <a:lin ang="5400000" scaled="0"/>
          </a:gradFill>
        </p:spPr>
      </p:pic>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7CE38E4D-051A-41E1-86A4-E56916468FD0}" type="datetimeFigureOut">
              <a:rPr lang="en-US" smtClean="0"/>
              <a:t>14/03/18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E38E4D-051A-41E1-86A4-E56916468FD0}" type="datetimeFigureOut">
              <a:rPr lang="en-US" smtClean="0"/>
              <a:t>14/03/18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wireframeOverlay-ContentCap.png"/>
          <p:cNvPicPr>
            <a:picLocks noChangeAspect="1"/>
          </p:cNvPicPr>
          <p:nvPr/>
        </p:nvPicPr>
        <p:blipFill>
          <a:blip r:embed="rId2"/>
          <a:srcRect b="-135871"/>
          <a:stretch>
            <a:fillRect/>
          </a:stretch>
        </p:blipFill>
        <p:spPr>
          <a:xfrm>
            <a:off x="182880" y="1179575"/>
            <a:ext cx="4228522" cy="5274037"/>
          </a:xfrm>
          <a:prstGeom prst="rect">
            <a:avLst/>
          </a:prstGeom>
          <a:gradFill>
            <a:gsLst>
              <a:gs pos="0">
                <a:schemeClr val="bg2"/>
              </a:gs>
              <a:gs pos="100000">
                <a:schemeClr val="tx2"/>
              </a:gs>
            </a:gsLst>
            <a:lin ang="5400000" scaled="0"/>
          </a:gradFill>
        </p:spPr>
      </p:pic>
      <p:sp>
        <p:nvSpPr>
          <p:cNvPr id="2" name="Title 1"/>
          <p:cNvSpPr>
            <a:spLocks noGrp="1"/>
          </p:cNvSpPr>
          <p:nvPr>
            <p:ph type="title"/>
          </p:nvPr>
        </p:nvSpPr>
        <p:spPr>
          <a:xfrm>
            <a:off x="416859" y="1680882"/>
            <a:ext cx="3697941" cy="1162050"/>
          </a:xfrm>
        </p:spPr>
        <p:txBody>
          <a:bodyPr anchor="b"/>
          <a:lstStyle>
            <a:lvl1pPr algn="l">
              <a:defRPr sz="2800" b="0">
                <a:solidFill>
                  <a:schemeClr val="bg1"/>
                </a:solidFill>
              </a:defRPr>
            </a:lvl1pPr>
          </a:lstStyle>
          <a:p>
            <a:r>
              <a:rPr lang="en-US" smtClean="0"/>
              <a:t>Click to edit Master title style</a:t>
            </a:r>
            <a:endParaRPr/>
          </a:p>
        </p:txBody>
      </p:sp>
      <p:sp>
        <p:nvSpPr>
          <p:cNvPr id="3" name="Content Placeholder 2"/>
          <p:cNvSpPr>
            <a:spLocks noGrp="1"/>
          </p:cNvSpPr>
          <p:nvPr>
            <p:ph idx="1"/>
          </p:nvPr>
        </p:nvSpPr>
        <p:spPr>
          <a:xfrm>
            <a:off x="4612341" y="1600200"/>
            <a:ext cx="4101353" cy="4652963"/>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Text Placeholder 3"/>
          <p:cNvSpPr>
            <a:spLocks noGrp="1"/>
          </p:cNvSpPr>
          <p:nvPr>
            <p:ph type="body" sz="half" idx="2"/>
          </p:nvPr>
        </p:nvSpPr>
        <p:spPr>
          <a:xfrm>
            <a:off x="416859" y="2837329"/>
            <a:ext cx="3697941" cy="3415834"/>
          </a:xfrm>
        </p:spPr>
        <p:txBody>
          <a:bodyPr vert="horz" lIns="91440" tIns="45720" rIns="91440" bIns="45720" rtlCol="0">
            <a:normAutofit/>
          </a:bodyPr>
          <a:lstStyle>
            <a:lvl1pPr marL="0" indent="0">
              <a:spcBef>
                <a:spcPts val="600"/>
              </a:spcBef>
              <a:buNone/>
              <a:defRPr sz="1600" kern="1200">
                <a:solidFill>
                  <a:schemeClr val="bg1"/>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lnSpc>
                <a:spcPct val="110000"/>
              </a:lnSpc>
              <a:spcBef>
                <a:spcPts val="2000"/>
              </a:spcBef>
              <a:buClr>
                <a:schemeClr val="tx1">
                  <a:lumMod val="50000"/>
                  <a:lumOff val="50000"/>
                </a:schemeClr>
              </a:buClr>
              <a:buSzPct val="70000"/>
              <a:buFont typeface="Wingdings" pitchFamily="2" charset="2"/>
              <a:buNone/>
            </a:pPr>
            <a:r>
              <a:rPr lang="en-US" smtClean="0"/>
              <a:t>Click to edit Master text styles</a:t>
            </a:r>
          </a:p>
        </p:txBody>
      </p:sp>
      <p:sp>
        <p:nvSpPr>
          <p:cNvPr id="5" name="Date Placeholder 4"/>
          <p:cNvSpPr>
            <a:spLocks noGrp="1"/>
          </p:cNvSpPr>
          <p:nvPr>
            <p:ph type="dt" sz="half" idx="10"/>
          </p:nvPr>
        </p:nvSpPr>
        <p:spPr/>
        <p:txBody>
          <a:bodyPr/>
          <a:lstStyle/>
          <a:p>
            <a:fld id="{7CE38E4D-051A-41E1-86A4-E56916468FD0}" type="datetimeFigureOut">
              <a:rPr lang="en-US" smtClean="0"/>
              <a:t>14/03/18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wireframeOverlay-Content.png"/>
          <p:cNvPicPr>
            <a:picLocks noChangeAspect="1"/>
          </p:cNvPicPr>
          <p:nvPr/>
        </p:nvPicPr>
        <p:blipFill>
          <a:blip r:embed="rId2"/>
          <a:stretch>
            <a:fillRect/>
          </a:stretch>
        </p:blipFill>
        <p:spPr>
          <a:xfrm>
            <a:off x="179294" y="1179576"/>
            <a:ext cx="8787384" cy="1440702"/>
          </a:xfrm>
          <a:prstGeom prst="rect">
            <a:avLst/>
          </a:prstGeom>
          <a:gradFill>
            <a:gsLst>
              <a:gs pos="0">
                <a:schemeClr val="tx2"/>
              </a:gs>
              <a:gs pos="100000">
                <a:schemeClr val="bg2"/>
              </a:gs>
            </a:gsLst>
            <a:lin ang="5400000" scaled="0"/>
          </a:gradFill>
        </p:spPr>
      </p:pic>
      <p:sp>
        <p:nvSpPr>
          <p:cNvPr id="2" name="Title 1"/>
          <p:cNvSpPr>
            <a:spLocks noGrp="1"/>
          </p:cNvSpPr>
          <p:nvPr>
            <p:ph type="title"/>
          </p:nvPr>
        </p:nvSpPr>
        <p:spPr>
          <a:xfrm>
            <a:off x="416859" y="1466850"/>
            <a:ext cx="8308039" cy="1128432"/>
          </a:xfrm>
        </p:spPr>
        <p:txBody>
          <a:bodyPr vert="horz" lIns="91440" tIns="45720" rIns="91440" bIns="45720" rtlCol="0" anchor="b" anchorCtr="0">
            <a:noAutofit/>
          </a:bodyPr>
          <a:lstStyle>
            <a:lvl1pPr algn="l" defTabSz="914400" rtl="0" eaLnBrk="1" latinLnBrk="0" hangingPunct="1">
              <a:spcBef>
                <a:spcPct val="0"/>
              </a:spcBef>
              <a:buNone/>
              <a:defRPr sz="3600" kern="1200">
                <a:solidFill>
                  <a:schemeClr val="bg1"/>
                </a:solidFill>
                <a:latin typeface="+mj-lt"/>
                <a:ea typeface="+mj-ea"/>
                <a:cs typeface="+mj-cs"/>
              </a:defRPr>
            </a:lvl1pPr>
          </a:lstStyle>
          <a:p>
            <a:r>
              <a:rPr lang="en-US" smtClean="0"/>
              <a:t>Click to edit Master title style</a:t>
            </a:r>
            <a:endParaRPr/>
          </a:p>
        </p:txBody>
      </p:sp>
      <p:sp>
        <p:nvSpPr>
          <p:cNvPr id="3" name="Picture Placeholder 2"/>
          <p:cNvSpPr>
            <a:spLocks noGrp="1"/>
          </p:cNvSpPr>
          <p:nvPr>
            <p:ph type="pic" idx="1"/>
          </p:nvPr>
        </p:nvSpPr>
        <p:spPr>
          <a:xfrm>
            <a:off x="4007224" y="2623296"/>
            <a:ext cx="4717676" cy="383129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430213" y="2770187"/>
            <a:ext cx="3429093" cy="3576825"/>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p>
            <a:fld id="{7CE38E4D-051A-41E1-86A4-E56916468FD0}" type="datetimeFigureOut">
              <a:rPr lang="en-US" smtClean="0"/>
              <a:t>14/03/18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Picture with Caption, Alt.">
    <p:spTree>
      <p:nvGrpSpPr>
        <p:cNvPr id="1" name=""/>
        <p:cNvGrpSpPr/>
        <p:nvPr/>
      </p:nvGrpSpPr>
      <p:grpSpPr>
        <a:xfrm>
          <a:off x="0" y="0"/>
          <a:ext cx="0" cy="0"/>
          <a:chOff x="0" y="0"/>
          <a:chExt cx="0" cy="0"/>
        </a:xfrm>
      </p:grpSpPr>
      <p:pic>
        <p:nvPicPr>
          <p:cNvPr id="9" name="Picture 8" descr="wireframeOverlay-PCVertical.png"/>
          <p:cNvPicPr>
            <a:picLocks noChangeAspect="1"/>
          </p:cNvPicPr>
          <p:nvPr/>
        </p:nvPicPr>
        <p:blipFill>
          <a:blip r:embed="rId2"/>
          <a:srcRect b="-123309"/>
          <a:stretch>
            <a:fillRect/>
          </a:stretch>
        </p:blipFill>
        <p:spPr>
          <a:xfrm>
            <a:off x="182880" y="1179575"/>
            <a:ext cx="5133975" cy="5275013"/>
          </a:xfrm>
          <a:prstGeom prst="rect">
            <a:avLst/>
          </a:prstGeom>
          <a:gradFill>
            <a:gsLst>
              <a:gs pos="0">
                <a:schemeClr val="bg2"/>
              </a:gs>
              <a:gs pos="100000">
                <a:schemeClr val="tx2"/>
              </a:gs>
            </a:gsLst>
            <a:lin ang="5400000" scaled="0"/>
          </a:gradFill>
        </p:spPr>
      </p:pic>
      <p:sp>
        <p:nvSpPr>
          <p:cNvPr id="2" name="Title 1"/>
          <p:cNvSpPr>
            <a:spLocks noGrp="1"/>
          </p:cNvSpPr>
          <p:nvPr>
            <p:ph type="title"/>
          </p:nvPr>
        </p:nvSpPr>
        <p:spPr>
          <a:xfrm>
            <a:off x="416859" y="1680882"/>
            <a:ext cx="4313891" cy="1162050"/>
          </a:xfrm>
        </p:spPr>
        <p:txBody>
          <a:bodyPr anchor="b"/>
          <a:lstStyle>
            <a:lvl1pPr algn="l">
              <a:defRPr sz="2800" b="0">
                <a:solidFill>
                  <a:schemeClr val="bg1"/>
                </a:solidFill>
              </a:defRPr>
            </a:lvl1pPr>
          </a:lstStyle>
          <a:p>
            <a:r>
              <a:rPr lang="en-US" dirty="0" smtClean="0"/>
              <a:t>Click to edit Master title style</a:t>
            </a:r>
            <a:endParaRPr dirty="0"/>
          </a:p>
        </p:txBody>
      </p:sp>
      <p:sp>
        <p:nvSpPr>
          <p:cNvPr id="4" name="Text Placeholder 3"/>
          <p:cNvSpPr>
            <a:spLocks noGrp="1"/>
          </p:cNvSpPr>
          <p:nvPr>
            <p:ph type="body" sz="half" idx="2"/>
          </p:nvPr>
        </p:nvSpPr>
        <p:spPr>
          <a:xfrm>
            <a:off x="416859" y="2837329"/>
            <a:ext cx="4313891" cy="3415834"/>
          </a:xfrm>
        </p:spPr>
        <p:txBody>
          <a:bodyPr>
            <a:normAutofit/>
          </a:bodyPr>
          <a:lstStyle>
            <a:lvl1pPr marL="0" indent="0">
              <a:lnSpc>
                <a:spcPct val="110000"/>
              </a:lnSpc>
              <a:spcBef>
                <a:spcPts val="6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p>
            <a:fld id="{7CE38E4D-051A-41E1-86A4-E56916468FD0}" type="datetimeFigureOut">
              <a:rPr lang="en-US" smtClean="0"/>
              <a:t>14/03/18</a:t>
            </a:fld>
            <a:endParaRPr lang="en-US"/>
          </a:p>
        </p:txBody>
      </p:sp>
      <p:sp>
        <p:nvSpPr>
          <p:cNvPr id="6" name="Footer Placeholder 5"/>
          <p:cNvSpPr>
            <a:spLocks noGrp="1"/>
          </p:cNvSpPr>
          <p:nvPr>
            <p:ph type="ftr" sz="quarter" idx="11"/>
          </p:nvPr>
        </p:nvSpPr>
        <p:spPr/>
        <p:txBody>
          <a:bodyPr/>
          <a:lstStyle/>
          <a:p>
            <a:endParaRPr lang="en-US"/>
          </a:p>
        </p:txBody>
      </p:sp>
      <p:sp>
        <p:nvSpPr>
          <p:cNvPr id="11" name="Picture Placeholder 10"/>
          <p:cNvSpPr>
            <a:spLocks noGrp="1"/>
          </p:cNvSpPr>
          <p:nvPr>
            <p:ph type="pic" sz="quarter" idx="13"/>
          </p:nvPr>
        </p:nvSpPr>
        <p:spPr>
          <a:xfrm>
            <a:off x="5298140" y="1169894"/>
            <a:ext cx="3671047" cy="5276088"/>
          </a:xfrm>
        </p:spPr>
        <p:txBody>
          <a:bodyPr/>
          <a:lstStyle>
            <a:lvl1pPr>
              <a:buNone/>
              <a:defRPr/>
            </a:lvl1pPr>
          </a:lstStyle>
          <a:p>
            <a:r>
              <a:rPr lang="en-US" smtClean="0"/>
              <a:t>Click icon to add picture</a:t>
            </a:r>
            <a:endParaRPr/>
          </a:p>
        </p:txBody>
      </p:sp>
    </p:spTree>
  </p:cSld>
  <p:clrMapOvr>
    <a:masterClrMapping/>
  </p:clrMapOvr>
  <p:transition xmlns:p14="http://schemas.microsoft.com/office/powerpoint/2010/main" spd="slow">
    <p:push dir="u"/>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182880" y="1169894"/>
            <a:ext cx="8787384" cy="2106706"/>
          </a:xfrm>
        </p:spPr>
        <p:txBody>
          <a:bodyPr/>
          <a:lstStyle>
            <a:lvl1pPr>
              <a:buNone/>
              <a:defRPr/>
            </a:lvl1pPr>
          </a:lstStyle>
          <a:p>
            <a:r>
              <a:rPr lang="en-US" smtClean="0"/>
              <a:t>Click icon to add picture</a:t>
            </a:r>
            <a:endParaRPr/>
          </a:p>
        </p:txBody>
      </p:sp>
      <p:sp>
        <p:nvSpPr>
          <p:cNvPr id="10" name="Rectangle 9"/>
          <p:cNvSpPr/>
          <p:nvPr/>
        </p:nvSpPr>
        <p:spPr>
          <a:xfrm>
            <a:off x="182880" y="3281082"/>
            <a:ext cx="8787384" cy="3174582"/>
          </a:xfrm>
          <a:prstGeom prst="rect">
            <a:avLst/>
          </a:prstGeom>
          <a:gradFill>
            <a:gsLst>
              <a:gs pos="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416859" y="3329268"/>
            <a:ext cx="8346141" cy="1014132"/>
          </a:xfrm>
        </p:spPr>
        <p:txBody>
          <a:bodyPr anchor="b"/>
          <a:lstStyle>
            <a:lvl1pPr algn="l">
              <a:defRPr sz="3600" b="0">
                <a:solidFill>
                  <a:schemeClr val="bg1"/>
                </a:solidFill>
              </a:defRPr>
            </a:lvl1pPr>
          </a:lstStyle>
          <a:p>
            <a:r>
              <a:rPr lang="en-US" smtClean="0"/>
              <a:t>Click to edit Master title style</a:t>
            </a:r>
            <a:endParaRPr/>
          </a:p>
        </p:txBody>
      </p:sp>
      <p:sp>
        <p:nvSpPr>
          <p:cNvPr id="4" name="Text Placeholder 3"/>
          <p:cNvSpPr>
            <a:spLocks noGrp="1"/>
          </p:cNvSpPr>
          <p:nvPr>
            <p:ph type="body" sz="half" idx="2"/>
          </p:nvPr>
        </p:nvSpPr>
        <p:spPr>
          <a:xfrm>
            <a:off x="416859" y="4343399"/>
            <a:ext cx="8346141" cy="1909763"/>
          </a:xfrm>
        </p:spPr>
        <p:txBody>
          <a:bodyPr>
            <a:normAutofit/>
          </a:bodyPr>
          <a:lstStyle>
            <a:lvl1pPr marL="0" indent="0">
              <a:lnSpc>
                <a:spcPct val="110000"/>
              </a:lnSpc>
              <a:spcBef>
                <a:spcPts val="600"/>
              </a:spcBef>
              <a:buNone/>
              <a:defRPr sz="18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p>
            <a:fld id="{7CE38E4D-051A-41E1-86A4-E56916468FD0}" type="datetimeFigureOut">
              <a:rPr lang="en-US" smtClean="0"/>
              <a:t>14/03/18</a:t>
            </a:fld>
            <a:endParaRPr lang="en-US"/>
          </a:p>
        </p:txBody>
      </p:sp>
      <p:sp>
        <p:nvSpPr>
          <p:cNvPr id="6" name="Footer Placeholder 5"/>
          <p:cNvSpPr>
            <a:spLocks noGrp="1"/>
          </p:cNvSpPr>
          <p:nvPr>
            <p:ph type="ftr" sz="quarter" idx="11"/>
          </p:nvPr>
        </p:nvSpPr>
        <p:spPr/>
        <p:txBody>
          <a:bodyPr/>
          <a:lstStyle/>
          <a:p>
            <a:endParaRPr lang="en-US"/>
          </a:p>
        </p:txBody>
      </p:sp>
    </p:spTree>
  </p:cSld>
  <p:clrMapOvr>
    <a:masterClrMapping/>
  </p:clrMapOvr>
  <p:transition xmlns:p14="http://schemas.microsoft.com/office/powerpoint/2010/main" spd="slow">
    <p:push dir="u"/>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 Pictures with Caption">
    <p:spTree>
      <p:nvGrpSpPr>
        <p:cNvPr id="1" name=""/>
        <p:cNvGrpSpPr/>
        <p:nvPr/>
      </p:nvGrpSpPr>
      <p:grpSpPr>
        <a:xfrm>
          <a:off x="0" y="0"/>
          <a:ext cx="0" cy="0"/>
          <a:chOff x="0" y="0"/>
          <a:chExt cx="0" cy="0"/>
        </a:xfrm>
      </p:grpSpPr>
      <p:pic>
        <p:nvPicPr>
          <p:cNvPr id="9" name="Picture 8" descr="wireframeOverlay-PCVertical.png"/>
          <p:cNvPicPr>
            <a:picLocks noChangeAspect="1"/>
          </p:cNvPicPr>
          <p:nvPr/>
        </p:nvPicPr>
        <p:blipFill>
          <a:blip r:embed="rId2"/>
          <a:srcRect b="-123309"/>
          <a:stretch>
            <a:fillRect/>
          </a:stretch>
        </p:blipFill>
        <p:spPr>
          <a:xfrm>
            <a:off x="3835212" y="1179575"/>
            <a:ext cx="5133975" cy="5275013"/>
          </a:xfrm>
          <a:prstGeom prst="rect">
            <a:avLst/>
          </a:prstGeom>
          <a:gradFill>
            <a:gsLst>
              <a:gs pos="0">
                <a:schemeClr val="bg2"/>
              </a:gs>
              <a:gs pos="100000">
                <a:schemeClr val="tx2"/>
              </a:gs>
            </a:gsLst>
            <a:lin ang="5400000" scaled="0"/>
          </a:gradFill>
        </p:spPr>
      </p:pic>
      <p:sp>
        <p:nvSpPr>
          <p:cNvPr id="2" name="Title 1"/>
          <p:cNvSpPr>
            <a:spLocks noGrp="1"/>
          </p:cNvSpPr>
          <p:nvPr>
            <p:ph type="title"/>
          </p:nvPr>
        </p:nvSpPr>
        <p:spPr>
          <a:xfrm>
            <a:off x="4191000" y="1680882"/>
            <a:ext cx="4313891" cy="1162050"/>
          </a:xfrm>
        </p:spPr>
        <p:txBody>
          <a:bodyPr anchor="b"/>
          <a:lstStyle>
            <a:lvl1pPr algn="l">
              <a:defRPr sz="2800" b="0">
                <a:solidFill>
                  <a:schemeClr val="bg1"/>
                </a:solidFill>
              </a:defRPr>
            </a:lvl1pPr>
          </a:lstStyle>
          <a:p>
            <a:r>
              <a:rPr lang="en-US" smtClean="0"/>
              <a:t>Click to edit Master title style</a:t>
            </a:r>
            <a:endParaRPr/>
          </a:p>
        </p:txBody>
      </p:sp>
      <p:sp>
        <p:nvSpPr>
          <p:cNvPr id="4" name="Text Placeholder 3"/>
          <p:cNvSpPr>
            <a:spLocks noGrp="1"/>
          </p:cNvSpPr>
          <p:nvPr>
            <p:ph type="body" sz="half" idx="2"/>
          </p:nvPr>
        </p:nvSpPr>
        <p:spPr>
          <a:xfrm>
            <a:off x="4191000" y="2837329"/>
            <a:ext cx="4313891" cy="3415834"/>
          </a:xfrm>
        </p:spPr>
        <p:txBody>
          <a:bodyPr>
            <a:normAutofit/>
          </a:bodyPr>
          <a:lstStyle>
            <a:lvl1pPr marL="0" indent="0">
              <a:lnSpc>
                <a:spcPct val="110000"/>
              </a:lnSpc>
              <a:spcBef>
                <a:spcPts val="6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p>
            <a:fld id="{7CE38E4D-051A-41E1-86A4-E56916468FD0}" type="datetimeFigureOut">
              <a:rPr lang="en-US" smtClean="0"/>
              <a:t>14/03/18</a:t>
            </a:fld>
            <a:endParaRPr lang="en-US"/>
          </a:p>
        </p:txBody>
      </p:sp>
      <p:sp>
        <p:nvSpPr>
          <p:cNvPr id="6" name="Footer Placeholder 5"/>
          <p:cNvSpPr>
            <a:spLocks noGrp="1"/>
          </p:cNvSpPr>
          <p:nvPr>
            <p:ph type="ftr" sz="quarter" idx="11"/>
          </p:nvPr>
        </p:nvSpPr>
        <p:spPr/>
        <p:txBody>
          <a:bodyPr/>
          <a:lstStyle/>
          <a:p>
            <a:endParaRPr lang="en-US"/>
          </a:p>
        </p:txBody>
      </p:sp>
      <p:sp>
        <p:nvSpPr>
          <p:cNvPr id="8" name="Picture Placeholder 10"/>
          <p:cNvSpPr>
            <a:spLocks noGrp="1"/>
          </p:cNvSpPr>
          <p:nvPr>
            <p:ph type="pic" sz="quarter" idx="14"/>
          </p:nvPr>
        </p:nvSpPr>
        <p:spPr>
          <a:xfrm>
            <a:off x="182880" y="1179576"/>
            <a:ext cx="3671047" cy="2205318"/>
          </a:xfrm>
        </p:spPr>
        <p:txBody>
          <a:bodyPr/>
          <a:lstStyle>
            <a:lvl1pPr>
              <a:buNone/>
              <a:defRPr/>
            </a:lvl1pPr>
          </a:lstStyle>
          <a:p>
            <a:r>
              <a:rPr lang="en-US" smtClean="0"/>
              <a:t>Click icon to add picture</a:t>
            </a:r>
            <a:endParaRPr/>
          </a:p>
        </p:txBody>
      </p:sp>
      <p:sp>
        <p:nvSpPr>
          <p:cNvPr id="10" name="Picture Placeholder 10"/>
          <p:cNvSpPr>
            <a:spLocks noGrp="1"/>
          </p:cNvSpPr>
          <p:nvPr>
            <p:ph type="pic" sz="quarter" idx="15"/>
          </p:nvPr>
        </p:nvSpPr>
        <p:spPr>
          <a:xfrm>
            <a:off x="2015983" y="3383280"/>
            <a:ext cx="1837944" cy="3072384"/>
          </a:xfrm>
        </p:spPr>
        <p:txBody>
          <a:bodyPr/>
          <a:lstStyle>
            <a:lvl1pPr>
              <a:buNone/>
              <a:defRPr/>
            </a:lvl1pPr>
          </a:lstStyle>
          <a:p>
            <a:r>
              <a:rPr lang="en-US" smtClean="0"/>
              <a:t>Click icon to add picture</a:t>
            </a:r>
            <a:endParaRPr/>
          </a:p>
        </p:txBody>
      </p:sp>
      <p:sp>
        <p:nvSpPr>
          <p:cNvPr id="12" name="Picture Placeholder 10"/>
          <p:cNvSpPr>
            <a:spLocks noGrp="1"/>
          </p:cNvSpPr>
          <p:nvPr>
            <p:ph type="pic" sz="quarter" idx="16"/>
          </p:nvPr>
        </p:nvSpPr>
        <p:spPr>
          <a:xfrm>
            <a:off x="182880" y="3383280"/>
            <a:ext cx="1837944" cy="3072384"/>
          </a:xfrm>
        </p:spPr>
        <p:txBody>
          <a:bodyPr/>
          <a:lstStyle>
            <a:lvl1pPr>
              <a:buNone/>
              <a:defRPr/>
            </a:lvl1pPr>
          </a:lstStyle>
          <a:p>
            <a:r>
              <a:rPr lang="en-US" smtClean="0"/>
              <a:t>Click icon to add picture</a:t>
            </a:r>
            <a:endParaRPr/>
          </a:p>
        </p:txBody>
      </p:sp>
      <p:sp>
        <p:nvSpPr>
          <p:cNvPr id="13" name="Slide Number Placeholder 5"/>
          <p:cNvSpPr>
            <a:spLocks noGrp="1"/>
          </p:cNvSpPr>
          <p:nvPr>
            <p:ph type="sldNum" sz="quarter" idx="12"/>
          </p:nvPr>
        </p:nvSpPr>
        <p:spPr>
          <a:xfrm>
            <a:off x="8382000" y="1219200"/>
            <a:ext cx="533400" cy="365125"/>
          </a:xfrm>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wireframeOverlay-Content.png"/>
          <p:cNvPicPr>
            <a:picLocks noChangeAspect="1"/>
          </p:cNvPicPr>
          <p:nvPr/>
        </p:nvPicPr>
        <p:blipFill>
          <a:blip r:embed="rId2"/>
          <a:stretch>
            <a:fillRect/>
          </a:stretch>
        </p:blipFill>
        <p:spPr>
          <a:xfrm>
            <a:off x="179294" y="1179576"/>
            <a:ext cx="8787384" cy="1440702"/>
          </a:xfrm>
          <a:prstGeom prst="rect">
            <a:avLst/>
          </a:prstGeom>
          <a:gradFill>
            <a:gsLst>
              <a:gs pos="0">
                <a:schemeClr val="tx2"/>
              </a:gs>
              <a:gs pos="100000">
                <a:schemeClr val="bg2"/>
              </a:gs>
            </a:gsLst>
            <a:lin ang="5400000" scaled="0"/>
          </a:gradFill>
        </p:spPr>
      </p:pic>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lang="en-US" sz="1800" kern="1200" dirty="0" smtClean="0">
                <a:solidFill>
                  <a:schemeClr val="tx1">
                    <a:lumMod val="75000"/>
                    <a:lumOff val="25000"/>
                  </a:schemeClr>
                </a:solidFill>
                <a:latin typeface="+mn-lt"/>
                <a:ea typeface="+mn-ea"/>
                <a:cs typeface="+mn-cs"/>
              </a:defRPr>
            </a:lvl6pPr>
            <a:lvl7pPr>
              <a:defRPr lang="en-US" sz="1800" kern="1200" dirty="0" smtClean="0">
                <a:solidFill>
                  <a:schemeClr val="tx1">
                    <a:lumMod val="75000"/>
                    <a:lumOff val="25000"/>
                  </a:schemeClr>
                </a:solidFill>
                <a:latin typeface="+mn-lt"/>
                <a:ea typeface="+mn-ea"/>
                <a:cs typeface="+mn-cs"/>
              </a:defRPr>
            </a:lvl7pPr>
            <a:lvl8pPr>
              <a:defRPr lang="en-US" sz="1800" kern="1200" dirty="0" smtClean="0">
                <a:solidFill>
                  <a:schemeClr val="tx1">
                    <a:lumMod val="75000"/>
                    <a:lumOff val="25000"/>
                  </a:schemeClr>
                </a:solidFill>
                <a:latin typeface="+mn-lt"/>
                <a:ea typeface="+mn-ea"/>
                <a:cs typeface="+mn-cs"/>
              </a:defRPr>
            </a:lvl8pPr>
            <a:lvl9pPr>
              <a:defRPr sz="1800" kern="1200" dirty="0">
                <a:solidFill>
                  <a:schemeClr val="tx1">
                    <a:lumMod val="75000"/>
                    <a:lumOff val="25000"/>
                  </a:schemeClr>
                </a:solidFill>
                <a:latin typeface="+mn-lt"/>
                <a:ea typeface="+mn-ea"/>
                <a:cs typeface="+mn-cs"/>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CE38E4D-051A-41E1-86A4-E56916468FD0}" type="datetimeFigureOut">
              <a:rPr lang="en-US" smtClean="0"/>
              <a:t>14/03/18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wireframeOverlay-VerticalTC.png"/>
          <p:cNvPicPr>
            <a:picLocks noChangeAspect="1"/>
          </p:cNvPicPr>
          <p:nvPr/>
        </p:nvPicPr>
        <p:blipFill>
          <a:blip r:embed="rId2"/>
          <a:srcRect t="-93650"/>
          <a:stretch>
            <a:fillRect/>
          </a:stretch>
        </p:blipFill>
        <p:spPr>
          <a:xfrm>
            <a:off x="7445188" y="1178128"/>
            <a:ext cx="1524000" cy="5275339"/>
          </a:xfrm>
          <a:prstGeom prst="rect">
            <a:avLst/>
          </a:prstGeom>
          <a:gradFill>
            <a:gsLst>
              <a:gs pos="0">
                <a:schemeClr val="tx2"/>
              </a:gs>
              <a:gs pos="100000">
                <a:schemeClr val="bg2"/>
              </a:gs>
            </a:gsLst>
            <a:lin ang="5400000" scaled="0"/>
          </a:gradFill>
        </p:spPr>
      </p:pic>
      <p:sp>
        <p:nvSpPr>
          <p:cNvPr id="2" name="Vertical Title 1"/>
          <p:cNvSpPr>
            <a:spLocks noGrp="1"/>
          </p:cNvSpPr>
          <p:nvPr>
            <p:ph type="title" orient="vert"/>
          </p:nvPr>
        </p:nvSpPr>
        <p:spPr>
          <a:xfrm>
            <a:off x="7440705" y="1398494"/>
            <a:ext cx="1447800" cy="4849906"/>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417513" y="1398494"/>
            <a:ext cx="6669087" cy="4849906"/>
          </a:xfrm>
        </p:spPr>
        <p:txBody>
          <a:bodyPr vert="eaVert"/>
          <a:lstStyle>
            <a:lvl5pPr>
              <a:defRPr/>
            </a:lvl5pPr>
            <a:lvl6pPr>
              <a:defRPr lang="en-US" sz="1800" kern="1200" dirty="0" smtClean="0">
                <a:solidFill>
                  <a:schemeClr val="tx1">
                    <a:lumMod val="75000"/>
                    <a:lumOff val="25000"/>
                  </a:schemeClr>
                </a:solidFill>
                <a:latin typeface="+mn-lt"/>
                <a:ea typeface="+mn-ea"/>
                <a:cs typeface="+mn-cs"/>
              </a:defRPr>
            </a:lvl6pPr>
            <a:lvl7pPr>
              <a:defRPr lang="en-US" sz="1800" kern="1200" dirty="0" smtClean="0">
                <a:solidFill>
                  <a:schemeClr val="tx1">
                    <a:lumMod val="75000"/>
                    <a:lumOff val="25000"/>
                  </a:schemeClr>
                </a:solidFill>
                <a:latin typeface="+mn-lt"/>
                <a:ea typeface="+mn-ea"/>
                <a:cs typeface="+mn-cs"/>
              </a:defRPr>
            </a:lvl7pPr>
            <a:lvl8pPr>
              <a:defRPr lang="en-US" sz="1800" kern="1200" dirty="0" smtClean="0">
                <a:solidFill>
                  <a:schemeClr val="tx1">
                    <a:lumMod val="75000"/>
                    <a:lumOff val="25000"/>
                  </a:schemeClr>
                </a:solidFill>
                <a:latin typeface="+mn-lt"/>
                <a:ea typeface="+mn-ea"/>
                <a:cs typeface="+mn-cs"/>
              </a:defRPr>
            </a:lvl8pPr>
            <a:lvl9pPr>
              <a:defRPr sz="1800" kern="1200" dirty="0">
                <a:solidFill>
                  <a:schemeClr val="tx1">
                    <a:lumMod val="75000"/>
                    <a:lumOff val="25000"/>
                  </a:schemeClr>
                </a:solidFill>
                <a:latin typeface="+mn-lt"/>
                <a:ea typeface="+mn-ea"/>
                <a:cs typeface="+mn-cs"/>
              </a:defRPr>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7CE38E4D-051A-41E1-86A4-E56916468FD0}" type="datetimeFigureOut">
              <a:rPr lang="en-US" smtClean="0"/>
              <a:t>14/03/18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86BB73A-582F-4420-9A14-CB10A2B2E5E8}" type="slidenum">
              <a:rPr lang="en-US" smtClean="0"/>
              <a:t>‹#›</a:t>
            </a:fld>
            <a:endParaRPr lang="en-US"/>
          </a:p>
        </p:txBody>
      </p:sp>
    </p:spTree>
  </p:cSld>
  <p:clrMapOvr>
    <a:masterClrMapping/>
  </p:clrMapOvr>
  <p:transition xmlns:p14="http://schemas.microsoft.com/office/powerpoint/2010/main" spd="slow">
    <p:push dir="u"/>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losin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E38E4D-051A-41E1-86A4-E56916468FD0}" type="datetimeFigureOut">
              <a:rPr lang="en-US" smtClean="0"/>
              <a:t>14/03/18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86BB73A-582F-4420-9A14-CB10A2B2E5E8}" type="slidenum">
              <a:rPr lang="en-US" smtClean="0"/>
              <a:t>‹#›</a:t>
            </a:fld>
            <a:endParaRPr lang="en-US"/>
          </a:p>
        </p:txBody>
      </p:sp>
      <p:sp>
        <p:nvSpPr>
          <p:cNvPr id="5" name="Rectangle 4"/>
          <p:cNvSpPr/>
          <p:nvPr/>
        </p:nvSpPr>
        <p:spPr>
          <a:xfrm>
            <a:off x="182880" y="1179576"/>
            <a:ext cx="8787384" cy="5276088"/>
          </a:xfrm>
          <a:prstGeom prst="rect">
            <a:avLst/>
          </a:prstGeom>
          <a:gradFill>
            <a:gsLst>
              <a:gs pos="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pic>
        <p:nvPicPr>
          <p:cNvPr id="6" name="Picture 5" descr="DirectionalButtons-LeftOnlyOnly.png"/>
          <p:cNvPicPr>
            <a:picLocks noChangeAspect="1"/>
          </p:cNvPicPr>
          <p:nvPr/>
        </p:nvPicPr>
        <p:blipFill>
          <a:blip r:embed="rId2"/>
          <a:stretch>
            <a:fillRect/>
          </a:stretch>
        </p:blipFill>
        <p:spPr>
          <a:xfrm>
            <a:off x="7837488" y="538163"/>
            <a:ext cx="752475" cy="352425"/>
          </a:xfrm>
          <a:prstGeom prst="rect">
            <a:avLst/>
          </a:prstGeom>
        </p:spPr>
      </p:pic>
    </p:spTree>
  </p:cSld>
  <p:clrMapOvr>
    <a:masterClrMapping/>
  </p:clrMapOvr>
  <p:transition xmlns:p14="http://schemas.microsoft.com/office/powerpoint/2010/main" spd="slow">
    <p:push dir="u"/>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8" Type="http://schemas.openxmlformats.org/officeDocument/2006/relationships/image" Target="../media/image2.png"/><Relationship Id="rId19"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5925" y="1456765"/>
            <a:ext cx="8308975" cy="1143000"/>
          </a:xfrm>
          <a:prstGeom prst="rect">
            <a:avLst/>
          </a:prstGeom>
        </p:spPr>
        <p:txBody>
          <a:bodyPr vert="horz" lIns="91440" tIns="45720" rIns="91440" bIns="45720" rtlCol="0" anchor="b" anchorCtr="0">
            <a:noAutofit/>
          </a:bodyPr>
          <a:lstStyle/>
          <a:p>
            <a:r>
              <a:rPr lang="en-US" smtClean="0"/>
              <a:t>Click to edit Master title style</a:t>
            </a:r>
            <a:endParaRPr/>
          </a:p>
        </p:txBody>
      </p:sp>
      <p:sp>
        <p:nvSpPr>
          <p:cNvPr id="3" name="Text Placeholder 2"/>
          <p:cNvSpPr>
            <a:spLocks noGrp="1"/>
          </p:cNvSpPr>
          <p:nvPr>
            <p:ph type="body" idx="1"/>
          </p:nvPr>
        </p:nvSpPr>
        <p:spPr>
          <a:xfrm>
            <a:off x="415925" y="2770188"/>
            <a:ext cx="8308975" cy="3478212"/>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2"/>
          </p:nvPr>
        </p:nvSpPr>
        <p:spPr>
          <a:xfrm>
            <a:off x="6450105" y="6454588"/>
            <a:ext cx="2398059" cy="228600"/>
          </a:xfrm>
          <a:prstGeom prst="rect">
            <a:avLst/>
          </a:prstGeom>
        </p:spPr>
        <p:txBody>
          <a:bodyPr vert="horz" lIns="91440" tIns="45720" rIns="91440" bIns="45720" rtlCol="0" anchor="ctr"/>
          <a:lstStyle>
            <a:lvl1pPr algn="r">
              <a:defRPr sz="1000">
                <a:solidFill>
                  <a:schemeClr val="tx1">
                    <a:lumMod val="75000"/>
                    <a:lumOff val="25000"/>
                  </a:schemeClr>
                </a:solidFill>
              </a:defRPr>
            </a:lvl1pPr>
          </a:lstStyle>
          <a:p>
            <a:fld id="{7CE38E4D-051A-41E1-86A4-E56916468FD0}" type="datetimeFigureOut">
              <a:rPr lang="en-US" smtClean="0"/>
              <a:t>14/03/18</a:t>
            </a:fld>
            <a:endParaRPr lang="en-US"/>
          </a:p>
        </p:txBody>
      </p:sp>
      <p:sp>
        <p:nvSpPr>
          <p:cNvPr id="5" name="Footer Placeholder 4"/>
          <p:cNvSpPr>
            <a:spLocks noGrp="1"/>
          </p:cNvSpPr>
          <p:nvPr>
            <p:ph type="ftr" sz="quarter" idx="3"/>
          </p:nvPr>
        </p:nvSpPr>
        <p:spPr>
          <a:xfrm>
            <a:off x="259976" y="6454588"/>
            <a:ext cx="3657600" cy="228600"/>
          </a:xfrm>
          <a:prstGeom prst="rect">
            <a:avLst/>
          </a:prstGeom>
        </p:spPr>
        <p:txBody>
          <a:bodyPr vert="horz" lIns="91440" tIns="45720" rIns="91440" bIns="45720" rtlCol="0" anchor="ctr"/>
          <a:lstStyle>
            <a:lvl1pPr algn="l">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8382000" y="1219200"/>
            <a:ext cx="533400" cy="365125"/>
          </a:xfrm>
          <a:prstGeom prst="rect">
            <a:avLst/>
          </a:prstGeom>
        </p:spPr>
        <p:txBody>
          <a:bodyPr vert="horz" lIns="91440" tIns="45720" rIns="91440" bIns="45720" rtlCol="0" anchor="ctr"/>
          <a:lstStyle>
            <a:lvl1pPr algn="r">
              <a:defRPr sz="1200">
                <a:solidFill>
                  <a:schemeClr val="bg1"/>
                </a:solidFill>
              </a:defRPr>
            </a:lvl1pPr>
          </a:lstStyle>
          <a:p>
            <a:fld id="{886BB73A-582F-4420-9A14-CB10A2B2E5E8}" type="slidenum">
              <a:rPr lang="en-US" smtClean="0"/>
              <a:t>‹#›</a:t>
            </a:fld>
            <a:endParaRPr lang="en-US"/>
          </a:p>
        </p:txBody>
      </p:sp>
      <p:pic>
        <p:nvPicPr>
          <p:cNvPr id="7" name="Picture 6" descr="HomeButton.png">
            <a:hlinkClick r:id="" action="ppaction://hlinkshowjump?jump=firstslide"/>
          </p:cNvPr>
          <p:cNvPicPr>
            <a:picLocks noChangeAspect="1"/>
          </p:cNvPicPr>
          <p:nvPr/>
        </p:nvPicPr>
        <p:blipFill>
          <a:blip r:embed="rId18"/>
          <a:stretch>
            <a:fillRect/>
          </a:stretch>
        </p:blipFill>
        <p:spPr>
          <a:xfrm>
            <a:off x="552450" y="526116"/>
            <a:ext cx="457200" cy="352425"/>
          </a:xfrm>
          <a:prstGeom prst="rect">
            <a:avLst/>
          </a:prstGeom>
        </p:spPr>
      </p:pic>
      <p:pic>
        <p:nvPicPr>
          <p:cNvPr id="10" name="Picture 9" descr="DirectionalButtons-Full.png"/>
          <p:cNvPicPr>
            <a:picLocks noChangeAspect="1"/>
          </p:cNvPicPr>
          <p:nvPr/>
        </p:nvPicPr>
        <p:blipFill>
          <a:blip r:embed="rId19"/>
          <a:stretch>
            <a:fillRect/>
          </a:stretch>
        </p:blipFill>
        <p:spPr>
          <a:xfrm>
            <a:off x="7826188" y="526116"/>
            <a:ext cx="752475" cy="352425"/>
          </a:xfrm>
          <a:prstGeom prst="rect">
            <a:avLst/>
          </a:prstGeom>
        </p:spPr>
      </p:pic>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ransition xmlns:p14="http://schemas.microsoft.com/office/powerpoint/2010/main" spd="slow">
    <p:push dir="u"/>
  </p:transition>
  <p:txStyles>
    <p:titleStyle>
      <a:lvl1pPr algn="l" defTabSz="914400" rtl="0" eaLnBrk="1" latinLnBrk="0" hangingPunct="1">
        <a:spcBef>
          <a:spcPct val="0"/>
        </a:spcBef>
        <a:buNone/>
        <a:defRPr sz="3600" kern="1200">
          <a:solidFill>
            <a:schemeClr val="bg1"/>
          </a:solidFill>
          <a:latin typeface="+mj-lt"/>
          <a:ea typeface="+mj-ea"/>
          <a:cs typeface="+mj-cs"/>
        </a:defRPr>
      </a:lvl1pPr>
    </p:titleStyle>
    <p:bodyStyle>
      <a:lvl1pPr marL="228600" indent="-228600" algn="l" defTabSz="914400" rtl="0" eaLnBrk="1" latinLnBrk="0" hangingPunct="1">
        <a:spcBef>
          <a:spcPts val="2000"/>
        </a:spcBef>
        <a:buClr>
          <a:schemeClr val="tx1">
            <a:lumMod val="50000"/>
            <a:lumOff val="50000"/>
          </a:schemeClr>
        </a:buClr>
        <a:buSzPct val="70000"/>
        <a:buFont typeface="Wingdings" pitchFamily="2" charset="2"/>
        <a:buChar char="l"/>
        <a:defRPr sz="2000" kern="1200">
          <a:solidFill>
            <a:schemeClr val="tx1">
              <a:lumMod val="75000"/>
              <a:lumOff val="25000"/>
            </a:schemeClr>
          </a:solidFill>
          <a:latin typeface="+mn-lt"/>
          <a:ea typeface="+mn-ea"/>
          <a:cs typeface="+mn-cs"/>
        </a:defRPr>
      </a:lvl1pPr>
      <a:lvl2pPr marL="457200" indent="-228600" algn="l" defTabSz="914400" rtl="0" eaLnBrk="1" latinLnBrk="0" hangingPunct="1">
        <a:spcBef>
          <a:spcPts val="600"/>
        </a:spcBef>
        <a:buClr>
          <a:schemeClr val="tx1">
            <a:lumMod val="85000"/>
            <a:lumOff val="15000"/>
          </a:schemeClr>
        </a:buClr>
        <a:buSzPct val="70000"/>
        <a:buFont typeface="Wingdings" pitchFamily="2" charset="2"/>
        <a:buChar char="l"/>
        <a:defRPr sz="1800" kern="1200">
          <a:solidFill>
            <a:schemeClr val="tx1">
              <a:lumMod val="75000"/>
              <a:lumOff val="25000"/>
            </a:schemeClr>
          </a:solidFill>
          <a:latin typeface="+mn-lt"/>
          <a:ea typeface="+mn-ea"/>
          <a:cs typeface="+mn-cs"/>
        </a:defRPr>
      </a:lvl2pPr>
      <a:lvl3pPr marL="685800" indent="-228600" algn="l" defTabSz="914400" rtl="0" eaLnBrk="1" latinLnBrk="0" hangingPunct="1">
        <a:spcBef>
          <a:spcPts val="600"/>
        </a:spcBef>
        <a:buClr>
          <a:schemeClr val="tx1">
            <a:lumMod val="50000"/>
            <a:lumOff val="50000"/>
          </a:schemeClr>
        </a:buClr>
        <a:buSzPct val="70000"/>
        <a:buFont typeface="Wingdings" pitchFamily="2" charset="2"/>
        <a:buChar char="l"/>
        <a:defRPr sz="1800" kern="1200">
          <a:solidFill>
            <a:schemeClr val="tx1">
              <a:lumMod val="75000"/>
              <a:lumOff val="25000"/>
            </a:schemeClr>
          </a:solidFill>
          <a:latin typeface="+mn-lt"/>
          <a:ea typeface="+mn-ea"/>
          <a:cs typeface="+mn-cs"/>
        </a:defRPr>
      </a:lvl3pPr>
      <a:lvl4pPr marL="914400" indent="-228600" algn="l" defTabSz="914400" rtl="0" eaLnBrk="1" latinLnBrk="0" hangingPunct="1">
        <a:spcBef>
          <a:spcPts val="600"/>
        </a:spcBef>
        <a:buClr>
          <a:schemeClr val="tx1">
            <a:lumMod val="85000"/>
            <a:lumOff val="15000"/>
          </a:schemeClr>
        </a:buClr>
        <a:buSzPct val="70000"/>
        <a:buFont typeface="Wingdings" pitchFamily="2" charset="2"/>
        <a:buChar char="l"/>
        <a:defRPr sz="1800" kern="1200">
          <a:solidFill>
            <a:schemeClr val="tx1">
              <a:lumMod val="75000"/>
              <a:lumOff val="25000"/>
            </a:schemeClr>
          </a:solidFill>
          <a:latin typeface="+mn-lt"/>
          <a:ea typeface="+mn-ea"/>
          <a:cs typeface="+mn-cs"/>
        </a:defRPr>
      </a:lvl4pPr>
      <a:lvl5pPr marL="1143000" indent="-228600" algn="l" defTabSz="914400" rtl="0" eaLnBrk="1" latinLnBrk="0" hangingPunct="1">
        <a:spcBef>
          <a:spcPts val="600"/>
        </a:spcBef>
        <a:buClr>
          <a:schemeClr val="tx1">
            <a:lumMod val="50000"/>
            <a:lumOff val="50000"/>
          </a:schemeClr>
        </a:buClr>
        <a:buSzPct val="70000"/>
        <a:buFont typeface="Wingdings" pitchFamily="2" charset="2"/>
        <a:buChar char="l"/>
        <a:defRPr sz="1800" kern="1200">
          <a:solidFill>
            <a:schemeClr val="tx1">
              <a:lumMod val="75000"/>
              <a:lumOff val="25000"/>
            </a:schemeClr>
          </a:solidFill>
          <a:latin typeface="+mn-lt"/>
          <a:ea typeface="+mn-ea"/>
          <a:cs typeface="+mn-cs"/>
        </a:defRPr>
      </a:lvl5pPr>
      <a:lvl6pPr marL="1377950" indent="-228600" algn="l" defTabSz="914400" rtl="0" eaLnBrk="1" latinLnBrk="0" hangingPunct="1">
        <a:spcBef>
          <a:spcPct val="20000"/>
        </a:spcBef>
        <a:buClr>
          <a:schemeClr val="tx1">
            <a:lumMod val="85000"/>
            <a:lumOff val="15000"/>
          </a:schemeClr>
        </a:buClr>
        <a:buSzPct val="70000"/>
        <a:buFont typeface="Wingdings" pitchFamily="2" charset="2"/>
        <a:buChar char=""/>
        <a:defRPr lang="en-US" sz="1800" kern="1200" dirty="0" smtClean="0">
          <a:solidFill>
            <a:schemeClr val="tx1">
              <a:lumMod val="75000"/>
              <a:lumOff val="25000"/>
            </a:schemeClr>
          </a:solidFill>
          <a:latin typeface="+mn-lt"/>
          <a:ea typeface="+mn-ea"/>
          <a:cs typeface="+mn-cs"/>
        </a:defRPr>
      </a:lvl6pPr>
      <a:lvl7pPr marL="1603375" indent="-228600" algn="l" defTabSz="914400" rtl="0" eaLnBrk="1" latinLnBrk="0" hangingPunct="1">
        <a:spcBef>
          <a:spcPct val="20000"/>
        </a:spcBef>
        <a:buClr>
          <a:schemeClr val="tx1">
            <a:lumMod val="50000"/>
            <a:lumOff val="50000"/>
          </a:schemeClr>
        </a:buClr>
        <a:buSzPct val="70000"/>
        <a:buFont typeface="Wingdings" pitchFamily="2" charset="2"/>
        <a:buChar char=""/>
        <a:defRPr lang="en-US" sz="1800" kern="1200" dirty="0" smtClean="0">
          <a:solidFill>
            <a:schemeClr val="tx1">
              <a:lumMod val="75000"/>
              <a:lumOff val="25000"/>
            </a:schemeClr>
          </a:solidFill>
          <a:latin typeface="+mn-lt"/>
          <a:ea typeface="+mn-ea"/>
          <a:cs typeface="+mn-cs"/>
        </a:defRPr>
      </a:lvl7pPr>
      <a:lvl8pPr marL="1830388" indent="-228600" algn="l" defTabSz="914400" rtl="0" eaLnBrk="1" latinLnBrk="0" hangingPunct="1">
        <a:spcBef>
          <a:spcPct val="20000"/>
        </a:spcBef>
        <a:buClr>
          <a:schemeClr val="tx1">
            <a:lumMod val="85000"/>
            <a:lumOff val="15000"/>
          </a:schemeClr>
        </a:buClr>
        <a:buSzPct val="70000"/>
        <a:buFont typeface="Wingdings" pitchFamily="2" charset="2"/>
        <a:buChar char=""/>
        <a:defRPr lang="en-US" sz="1800" kern="1200" dirty="0" smtClean="0">
          <a:solidFill>
            <a:schemeClr val="tx1">
              <a:lumMod val="75000"/>
              <a:lumOff val="25000"/>
            </a:schemeClr>
          </a:solidFill>
          <a:latin typeface="+mn-lt"/>
          <a:ea typeface="+mn-ea"/>
          <a:cs typeface="+mn-cs"/>
        </a:defRPr>
      </a:lvl8pPr>
      <a:lvl9pPr marL="2057400" indent="-228600" algn="l" defTabSz="914400" rtl="0" eaLnBrk="1" latinLnBrk="0" hangingPunct="1">
        <a:spcBef>
          <a:spcPct val="20000"/>
        </a:spcBef>
        <a:buClr>
          <a:schemeClr val="tx1">
            <a:lumMod val="50000"/>
            <a:lumOff val="50000"/>
          </a:schemeClr>
        </a:buClr>
        <a:buSzPct val="70000"/>
        <a:buFont typeface="Wingdings" pitchFamily="2" charset="2"/>
        <a:buChar char=""/>
        <a:defRPr lang="en-US" sz="1800" kern="1200" dirty="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png"/><Relationship Id="rId4" Type="http://schemas.openxmlformats.org/officeDocument/2006/relationships/image" Target="../media/image15.png"/><Relationship Id="rId1" Type="http://schemas.openxmlformats.org/officeDocument/2006/relationships/slideLayout" Target="../slideLayouts/slideLayout1.xml"/><Relationship Id="rId2" Type="http://schemas.openxmlformats.org/officeDocument/2006/relationships/image" Target="../media/image1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4" Type="http://schemas.openxmlformats.org/officeDocument/2006/relationships/image" Target="../media/image17.png"/><Relationship Id="rId5" Type="http://schemas.openxmlformats.org/officeDocument/2006/relationships/image" Target="../media/image18.png"/><Relationship Id="rId6" Type="http://schemas.openxmlformats.org/officeDocument/2006/relationships/image" Target="../media/image19.png"/><Relationship Id="rId7" Type="http://schemas.openxmlformats.org/officeDocument/2006/relationships/image" Target="../media/image20.png"/><Relationship Id="rId1" Type="http://schemas.openxmlformats.org/officeDocument/2006/relationships/slideLayout" Target="../slideLayouts/slideLayout8.xml"/><Relationship Id="rId2"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gov.uk/government/publications/construction-2025-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16926" y="407276"/>
            <a:ext cx="8307387" cy="1619250"/>
          </a:xfrm>
        </p:spPr>
        <p:txBody>
          <a:bodyPr/>
          <a:lstStyle/>
          <a:p>
            <a:r>
              <a:rPr lang="en-US" dirty="0"/>
              <a:t>Building Information </a:t>
            </a:r>
            <a:r>
              <a:rPr lang="en-US" dirty="0" err="1"/>
              <a:t>Modelling</a:t>
            </a:r>
            <a:r>
              <a:rPr lang="en-US" dirty="0"/>
              <a:t> </a:t>
            </a:r>
          </a:p>
        </p:txBody>
      </p:sp>
      <p:sp>
        <p:nvSpPr>
          <p:cNvPr id="3" name="Subtitle 2"/>
          <p:cNvSpPr>
            <a:spLocks noGrp="1"/>
          </p:cNvSpPr>
          <p:nvPr>
            <p:ph type="subTitle" idx="1"/>
          </p:nvPr>
        </p:nvSpPr>
        <p:spPr>
          <a:xfrm>
            <a:off x="316926" y="2094283"/>
            <a:ext cx="8307387" cy="753036"/>
          </a:xfrm>
        </p:spPr>
        <p:txBody>
          <a:bodyPr>
            <a:normAutofit/>
          </a:bodyPr>
          <a:lstStyle/>
          <a:p>
            <a:r>
              <a:rPr lang="en-US" sz="4000" dirty="0" smtClean="0"/>
              <a:t>(BIM)</a:t>
            </a:r>
            <a:endParaRPr lang="en-US" sz="4000" dirty="0"/>
          </a:p>
        </p:txBody>
      </p:sp>
      <p:pic>
        <p:nvPicPr>
          <p:cNvPr id="4" name="Picture 3" descr="Screen Shot 2018-03-14 at 19.52.4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0997" y="3099330"/>
            <a:ext cx="3645817" cy="2010095"/>
          </a:xfrm>
          <a:prstGeom prst="rect">
            <a:avLst/>
          </a:prstGeom>
        </p:spPr>
      </p:pic>
      <p:pic>
        <p:nvPicPr>
          <p:cNvPr id="5" name="Picture 4" descr="image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30292" y="2528023"/>
            <a:ext cx="3093948" cy="1988967"/>
          </a:xfrm>
          <a:prstGeom prst="rect">
            <a:avLst/>
          </a:prstGeom>
        </p:spPr>
      </p:pic>
      <p:pic>
        <p:nvPicPr>
          <p:cNvPr id="6" name="Picture 5" descr="Screen Shot 2018-03-14 at 20.15.03.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17983" y="4715059"/>
            <a:ext cx="3515950" cy="1603364"/>
          </a:xfrm>
          <a:prstGeom prst="rect">
            <a:avLst/>
          </a:prstGeom>
        </p:spPr>
      </p:pic>
    </p:spTree>
    <p:extLst>
      <p:ext uri="{BB962C8B-B14F-4D97-AF65-F5344CB8AC3E}">
        <p14:creationId xmlns:p14="http://schemas.microsoft.com/office/powerpoint/2010/main" val="2433837298"/>
      </p:ext>
    </p:extLst>
  </p:cSld>
  <p:clrMapOvr>
    <a:masterClrMapping/>
  </p:clrMapOvr>
  <p:transition xmlns:p14="http://schemas.microsoft.com/office/powerpoint/2010/main" spd="slow">
    <p:push dir="u"/>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5"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2000"/>
                                        <p:tgtEl>
                                          <p:spTgt spid="4"/>
                                        </p:tgtEl>
                                      </p:cBhvr>
                                    </p:animEffect>
                                    <p:anim calcmode="lin" valueType="num">
                                      <p:cBhvr>
                                        <p:cTn id="20" dur="2000" fill="hold"/>
                                        <p:tgtEl>
                                          <p:spTgt spid="4"/>
                                        </p:tgtEl>
                                        <p:attrNameLst>
                                          <p:attrName>style.rotation</p:attrName>
                                        </p:attrNameLst>
                                      </p:cBhvr>
                                      <p:tavLst>
                                        <p:tav tm="0">
                                          <p:val>
                                            <p:fltVal val="720"/>
                                          </p:val>
                                        </p:tav>
                                        <p:tav tm="100000">
                                          <p:val>
                                            <p:fltVal val="0"/>
                                          </p:val>
                                        </p:tav>
                                      </p:tavLst>
                                    </p:anim>
                                    <p:anim calcmode="lin" valueType="num">
                                      <p:cBhvr>
                                        <p:cTn id="21" dur="2000" fill="hold"/>
                                        <p:tgtEl>
                                          <p:spTgt spid="4"/>
                                        </p:tgtEl>
                                        <p:attrNameLst>
                                          <p:attrName>ppt_h</p:attrName>
                                        </p:attrNameLst>
                                      </p:cBhvr>
                                      <p:tavLst>
                                        <p:tav tm="0">
                                          <p:val>
                                            <p:fltVal val="0"/>
                                          </p:val>
                                        </p:tav>
                                        <p:tav tm="100000">
                                          <p:val>
                                            <p:strVal val="#ppt_h"/>
                                          </p:val>
                                        </p:tav>
                                      </p:tavLst>
                                    </p:anim>
                                    <p:anim calcmode="lin" valueType="num">
                                      <p:cBhvr>
                                        <p:cTn id="22" dur="2000" fill="hold"/>
                                        <p:tgtEl>
                                          <p:spTgt spid="4"/>
                                        </p:tgtEl>
                                        <p:attrNameLst>
                                          <p:attrName>ppt_w</p:attrName>
                                        </p:attrNameLst>
                                      </p:cBhvr>
                                      <p:tavLst>
                                        <p:tav tm="0">
                                          <p:val>
                                            <p:fltVal val="0"/>
                                          </p:val>
                                        </p:tav>
                                        <p:tav tm="100000">
                                          <p:val>
                                            <p:strVal val="#ppt_w"/>
                                          </p:val>
                                        </p:tav>
                                      </p:tavLst>
                                    </p:anim>
                                  </p:childTnLst>
                                </p:cTn>
                              </p:par>
                            </p:childTnLst>
                          </p:cTn>
                        </p:par>
                      </p:childTnLst>
                    </p:cTn>
                  </p:par>
                  <p:par>
                    <p:cTn id="23" fill="hold">
                      <p:stCondLst>
                        <p:cond delay="indefinite"/>
                      </p:stCondLst>
                      <p:childTnLst>
                        <p:par>
                          <p:cTn id="24" fill="hold">
                            <p:stCondLst>
                              <p:cond delay="0"/>
                            </p:stCondLst>
                            <p:childTnLst>
                              <p:par>
                                <p:cTn id="25" presetID="35"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2000"/>
                                        <p:tgtEl>
                                          <p:spTgt spid="5"/>
                                        </p:tgtEl>
                                      </p:cBhvr>
                                    </p:animEffect>
                                    <p:anim calcmode="lin" valueType="num">
                                      <p:cBhvr>
                                        <p:cTn id="28" dur="2000" fill="hold"/>
                                        <p:tgtEl>
                                          <p:spTgt spid="5"/>
                                        </p:tgtEl>
                                        <p:attrNameLst>
                                          <p:attrName>style.rotation</p:attrName>
                                        </p:attrNameLst>
                                      </p:cBhvr>
                                      <p:tavLst>
                                        <p:tav tm="0">
                                          <p:val>
                                            <p:fltVal val="720"/>
                                          </p:val>
                                        </p:tav>
                                        <p:tav tm="100000">
                                          <p:val>
                                            <p:fltVal val="0"/>
                                          </p:val>
                                        </p:tav>
                                      </p:tavLst>
                                    </p:anim>
                                    <p:anim calcmode="lin" valueType="num">
                                      <p:cBhvr>
                                        <p:cTn id="29" dur="2000" fill="hold"/>
                                        <p:tgtEl>
                                          <p:spTgt spid="5"/>
                                        </p:tgtEl>
                                        <p:attrNameLst>
                                          <p:attrName>ppt_h</p:attrName>
                                        </p:attrNameLst>
                                      </p:cBhvr>
                                      <p:tavLst>
                                        <p:tav tm="0">
                                          <p:val>
                                            <p:fltVal val="0"/>
                                          </p:val>
                                        </p:tav>
                                        <p:tav tm="100000">
                                          <p:val>
                                            <p:strVal val="#ppt_h"/>
                                          </p:val>
                                        </p:tav>
                                      </p:tavLst>
                                    </p:anim>
                                    <p:anim calcmode="lin" valueType="num">
                                      <p:cBhvr>
                                        <p:cTn id="30" dur="2000" fill="hold"/>
                                        <p:tgtEl>
                                          <p:spTgt spid="5"/>
                                        </p:tgtEl>
                                        <p:attrNameLst>
                                          <p:attrName>ppt_w</p:attrName>
                                        </p:attrNameLst>
                                      </p:cBhvr>
                                      <p:tavLst>
                                        <p:tav tm="0">
                                          <p:val>
                                            <p:fltVal val="0"/>
                                          </p:val>
                                        </p:tav>
                                        <p:tav tm="100000">
                                          <p:val>
                                            <p:strVal val="#ppt_w"/>
                                          </p:val>
                                        </p:tav>
                                      </p:tavLst>
                                    </p:anim>
                                  </p:childTnLst>
                                </p:cTn>
                              </p:par>
                            </p:childTnLst>
                          </p:cTn>
                        </p:par>
                      </p:childTnLst>
                    </p:cTn>
                  </p:par>
                  <p:par>
                    <p:cTn id="31" fill="hold">
                      <p:stCondLst>
                        <p:cond delay="indefinite"/>
                      </p:stCondLst>
                      <p:childTnLst>
                        <p:par>
                          <p:cTn id="32" fill="hold">
                            <p:stCondLst>
                              <p:cond delay="0"/>
                            </p:stCondLst>
                            <p:childTnLst>
                              <p:par>
                                <p:cTn id="33" presetID="35" presetClass="entr" presetSubtype="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2000"/>
                                        <p:tgtEl>
                                          <p:spTgt spid="6"/>
                                        </p:tgtEl>
                                      </p:cBhvr>
                                    </p:animEffect>
                                    <p:anim calcmode="lin" valueType="num">
                                      <p:cBhvr>
                                        <p:cTn id="36" dur="2000" fill="hold"/>
                                        <p:tgtEl>
                                          <p:spTgt spid="6"/>
                                        </p:tgtEl>
                                        <p:attrNameLst>
                                          <p:attrName>style.rotation</p:attrName>
                                        </p:attrNameLst>
                                      </p:cBhvr>
                                      <p:tavLst>
                                        <p:tav tm="0">
                                          <p:val>
                                            <p:fltVal val="720"/>
                                          </p:val>
                                        </p:tav>
                                        <p:tav tm="100000">
                                          <p:val>
                                            <p:fltVal val="0"/>
                                          </p:val>
                                        </p:tav>
                                      </p:tavLst>
                                    </p:anim>
                                    <p:anim calcmode="lin" valueType="num">
                                      <p:cBhvr>
                                        <p:cTn id="37" dur="2000" fill="hold"/>
                                        <p:tgtEl>
                                          <p:spTgt spid="6"/>
                                        </p:tgtEl>
                                        <p:attrNameLst>
                                          <p:attrName>ppt_h</p:attrName>
                                        </p:attrNameLst>
                                      </p:cBhvr>
                                      <p:tavLst>
                                        <p:tav tm="0">
                                          <p:val>
                                            <p:fltVal val="0"/>
                                          </p:val>
                                        </p:tav>
                                        <p:tav tm="100000">
                                          <p:val>
                                            <p:strVal val="#ppt_h"/>
                                          </p:val>
                                        </p:tav>
                                      </p:tavLst>
                                    </p:anim>
                                    <p:anim calcmode="lin" valueType="num">
                                      <p:cBhvr>
                                        <p:cTn id="38" dur="2000" fill="hold"/>
                                        <p:tgtEl>
                                          <p:spTgt spid="6"/>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Contents</a:t>
            </a:r>
            <a:endParaRPr lang="en-US" dirty="0"/>
          </a:p>
        </p:txBody>
      </p:sp>
      <p:sp>
        <p:nvSpPr>
          <p:cNvPr id="3" name="Content Placeholder 2"/>
          <p:cNvSpPr>
            <a:spLocks noGrp="1"/>
          </p:cNvSpPr>
          <p:nvPr>
            <p:ph idx="1"/>
          </p:nvPr>
        </p:nvSpPr>
        <p:spPr/>
        <p:txBody>
          <a:bodyPr/>
          <a:lstStyle/>
          <a:p>
            <a:r>
              <a:rPr lang="en-US" dirty="0"/>
              <a:t>What is BIM? How does it work</a:t>
            </a:r>
            <a:r>
              <a:rPr lang="en-US" dirty="0" smtClean="0"/>
              <a:t>?</a:t>
            </a:r>
          </a:p>
          <a:p>
            <a:r>
              <a:rPr lang="en-US" dirty="0"/>
              <a:t>The key advantages of </a:t>
            </a:r>
            <a:r>
              <a:rPr lang="en-US" dirty="0" smtClean="0"/>
              <a:t>BIM</a:t>
            </a:r>
          </a:p>
          <a:p>
            <a:r>
              <a:rPr lang="en-US" dirty="0"/>
              <a:t>Implications of </a:t>
            </a:r>
            <a:r>
              <a:rPr lang="en-US" dirty="0" smtClean="0"/>
              <a:t>BIM</a:t>
            </a:r>
          </a:p>
          <a:p>
            <a:r>
              <a:rPr lang="en-US" dirty="0" smtClean="0"/>
              <a:t>Projects scope</a:t>
            </a:r>
          </a:p>
          <a:p>
            <a:r>
              <a:rPr lang="en-US" dirty="0" smtClean="0"/>
              <a:t>Future of BIM</a:t>
            </a:r>
          </a:p>
          <a:p>
            <a:endParaRPr lang="en-US" dirty="0" smtClean="0"/>
          </a:p>
          <a:p>
            <a:endParaRPr lang="en-US" dirty="0" smtClean="0"/>
          </a:p>
          <a:p>
            <a:endParaRPr lang="en-US" dirty="0"/>
          </a:p>
        </p:txBody>
      </p:sp>
    </p:spTree>
    <p:extLst>
      <p:ext uri="{BB962C8B-B14F-4D97-AF65-F5344CB8AC3E}">
        <p14:creationId xmlns:p14="http://schemas.microsoft.com/office/powerpoint/2010/main" val="561479056"/>
      </p:ext>
    </p:extLst>
  </p:cSld>
  <p:clrMapOvr>
    <a:masterClrMapping/>
  </p:clrMapOvr>
  <p:transition xmlns:p14="http://schemas.microsoft.com/office/powerpoint/2010/main" spd="slow">
    <p:push dir="u"/>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BIM? How does it work?</a:t>
            </a:r>
            <a:endParaRPr lang="en-US" dirty="0"/>
          </a:p>
        </p:txBody>
      </p:sp>
      <p:sp>
        <p:nvSpPr>
          <p:cNvPr id="3" name="Content Placeholder 2"/>
          <p:cNvSpPr>
            <a:spLocks noGrp="1"/>
          </p:cNvSpPr>
          <p:nvPr>
            <p:ph idx="1"/>
          </p:nvPr>
        </p:nvSpPr>
        <p:spPr/>
        <p:txBody>
          <a:bodyPr/>
          <a:lstStyle/>
          <a:p>
            <a:r>
              <a:rPr lang="en-US" dirty="0" smtClean="0"/>
              <a:t>Building </a:t>
            </a:r>
            <a:r>
              <a:rPr lang="en-US" dirty="0"/>
              <a:t>Information </a:t>
            </a:r>
            <a:r>
              <a:rPr lang="en-US" dirty="0" err="1"/>
              <a:t>Modelling</a:t>
            </a:r>
            <a:r>
              <a:rPr lang="en-US" dirty="0"/>
              <a:t> </a:t>
            </a:r>
            <a:r>
              <a:rPr lang="en-US" dirty="0" smtClean="0"/>
              <a:t>(BIM) is </a:t>
            </a:r>
            <a:r>
              <a:rPr lang="en-US" dirty="0"/>
              <a:t>a process for creating and managing information on a construction project across the </a:t>
            </a:r>
            <a:r>
              <a:rPr lang="en-US" dirty="0" smtClean="0"/>
              <a:t>project.</a:t>
            </a:r>
          </a:p>
          <a:p>
            <a:r>
              <a:rPr lang="en-US" dirty="0"/>
              <a:t>One of the key outputs of this process is the Building Information Model, the digital description of every aspect of the built asset. </a:t>
            </a:r>
            <a:endParaRPr lang="en-US" dirty="0" smtClean="0"/>
          </a:p>
          <a:p>
            <a:r>
              <a:rPr lang="en-US" dirty="0" smtClean="0"/>
              <a:t>This </a:t>
            </a:r>
            <a:r>
              <a:rPr lang="en-US" dirty="0"/>
              <a:t>model draws on information assembled collaboratively and updated at key stages of a project. Creating a digital Building Information Model enables those who interact with the building to optimize their actions, resulting in a greater whole life value for the asset.</a:t>
            </a:r>
            <a:endParaRPr lang="en-US" dirty="0" smtClean="0"/>
          </a:p>
          <a:p>
            <a:endParaRPr lang="en-US" dirty="0"/>
          </a:p>
        </p:txBody>
      </p:sp>
    </p:spTree>
    <p:extLst>
      <p:ext uri="{BB962C8B-B14F-4D97-AF65-F5344CB8AC3E}">
        <p14:creationId xmlns:p14="http://schemas.microsoft.com/office/powerpoint/2010/main" val="2696943103"/>
      </p:ext>
    </p:extLst>
  </p:cSld>
  <p:clrMapOvr>
    <a:masterClrMapping/>
  </p:clrMapOvr>
  <p:transition xmlns:p14="http://schemas.microsoft.com/office/powerpoint/2010/main" spd="slow">
    <p:push dir="u"/>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5" y="512397"/>
            <a:ext cx="8308975" cy="1143000"/>
          </a:xfrm>
        </p:spPr>
        <p:txBody>
          <a:bodyPr/>
          <a:lstStyle/>
          <a:p>
            <a:r>
              <a:rPr lang="en-US" dirty="0" smtClean="0"/>
              <a:t>The key advantages of BIM</a:t>
            </a:r>
            <a:endParaRPr lang="en-US" dirty="0"/>
          </a:p>
        </p:txBody>
      </p:sp>
      <p:sp>
        <p:nvSpPr>
          <p:cNvPr id="3" name="Content Placeholder 2"/>
          <p:cNvSpPr>
            <a:spLocks noGrp="1"/>
          </p:cNvSpPr>
          <p:nvPr>
            <p:ph idx="1"/>
          </p:nvPr>
        </p:nvSpPr>
        <p:spPr>
          <a:xfrm>
            <a:off x="415925" y="1834288"/>
            <a:ext cx="8308975" cy="4726816"/>
          </a:xfrm>
        </p:spPr>
        <p:txBody>
          <a:bodyPr>
            <a:normAutofit fontScale="25000" lnSpcReduction="20000"/>
          </a:bodyPr>
          <a:lstStyle/>
          <a:p>
            <a:r>
              <a:rPr lang="en-US" sz="7200" dirty="0" smtClean="0"/>
              <a:t> </a:t>
            </a:r>
            <a:r>
              <a:rPr lang="en-US" sz="7200" dirty="0"/>
              <a:t>Increased utility and speed </a:t>
            </a:r>
            <a:endParaRPr lang="en-US" sz="7200" dirty="0" smtClean="0"/>
          </a:p>
          <a:p>
            <a:r>
              <a:rPr lang="en-US" sz="7200" dirty="0" smtClean="0"/>
              <a:t>Information </a:t>
            </a:r>
            <a:r>
              <a:rPr lang="en-US" sz="7200" dirty="0"/>
              <a:t>is more easily shared, can be value-added and reused </a:t>
            </a:r>
            <a:endParaRPr lang="en-US" sz="7200" dirty="0" smtClean="0"/>
          </a:p>
          <a:p>
            <a:r>
              <a:rPr lang="en-US" sz="7200" dirty="0" smtClean="0"/>
              <a:t> </a:t>
            </a:r>
            <a:r>
              <a:rPr lang="en-US" sz="7200" dirty="0"/>
              <a:t>Enhanced </a:t>
            </a:r>
            <a:r>
              <a:rPr lang="en-US" sz="7200" dirty="0" smtClean="0"/>
              <a:t>collaborations</a:t>
            </a:r>
          </a:p>
          <a:p>
            <a:r>
              <a:rPr lang="en-US" sz="7200" dirty="0" smtClean="0"/>
              <a:t>Across </a:t>
            </a:r>
            <a:r>
              <a:rPr lang="en-US" sz="7200" dirty="0"/>
              <a:t>discipline and </a:t>
            </a:r>
            <a:r>
              <a:rPr lang="en-US" sz="7200" dirty="0" err="1" smtClean="0"/>
              <a:t>organisation</a:t>
            </a:r>
            <a:endParaRPr lang="en-US" sz="7200" dirty="0" smtClean="0"/>
          </a:p>
          <a:p>
            <a:r>
              <a:rPr lang="en-US" sz="7200" dirty="0" smtClean="0"/>
              <a:t> </a:t>
            </a:r>
            <a:r>
              <a:rPr lang="en-US" sz="7200" dirty="0"/>
              <a:t>Better data quality </a:t>
            </a:r>
          </a:p>
          <a:p>
            <a:r>
              <a:rPr lang="en-US" sz="7200" dirty="0" smtClean="0"/>
              <a:t>Documentation </a:t>
            </a:r>
            <a:r>
              <a:rPr lang="en-US" sz="7200" dirty="0"/>
              <a:t>output is flexible and exploits automation</a:t>
            </a:r>
            <a:r>
              <a:rPr lang="en-US" sz="7200" dirty="0" smtClean="0"/>
              <a:t>.</a:t>
            </a:r>
          </a:p>
          <a:p>
            <a:r>
              <a:rPr lang="en-US" sz="7200" dirty="0" smtClean="0"/>
              <a:t> Visual data</a:t>
            </a:r>
            <a:endParaRPr lang="en-US" sz="7200" dirty="0"/>
          </a:p>
          <a:p>
            <a:r>
              <a:rPr lang="en-US" sz="7200" dirty="0" smtClean="0"/>
              <a:t>The </a:t>
            </a:r>
            <a:r>
              <a:rPr lang="en-US" sz="7200" dirty="0"/>
              <a:t>added value of 3D visualization leaves little room for misinterpretation by all parties involved and it helps to realign their expectations </a:t>
            </a:r>
          </a:p>
          <a:p>
            <a:r>
              <a:rPr lang="en-US" sz="7200" dirty="0" smtClean="0"/>
              <a:t>Enhanced </a:t>
            </a:r>
            <a:r>
              <a:rPr lang="en-US" sz="7200" dirty="0"/>
              <a:t>fault finding </a:t>
            </a:r>
          </a:p>
          <a:p>
            <a:r>
              <a:rPr lang="en-US" sz="7200" dirty="0" smtClean="0"/>
              <a:t>BIM </a:t>
            </a:r>
            <a:r>
              <a:rPr lang="en-US" sz="7200" dirty="0"/>
              <a:t>greatly reduces conflict issues by integrating all the key systems into the model. </a:t>
            </a:r>
          </a:p>
          <a:p>
            <a:pPr marL="0" indent="0">
              <a:buNone/>
            </a:pPr>
            <a:endParaRPr lang="en-US" dirty="0"/>
          </a:p>
        </p:txBody>
      </p:sp>
    </p:spTree>
    <p:extLst>
      <p:ext uri="{BB962C8B-B14F-4D97-AF65-F5344CB8AC3E}">
        <p14:creationId xmlns:p14="http://schemas.microsoft.com/office/powerpoint/2010/main" val="3706783882"/>
      </p:ext>
    </p:extLst>
  </p:cSld>
  <p:clrMapOvr>
    <a:masterClrMapping/>
  </p:clrMapOvr>
  <p:transition xmlns:p14="http://schemas.microsoft.com/office/powerpoint/2010/main" spd="slow">
    <p:push dir="u"/>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additive="base">
                                        <p:cTn id="4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 calcmode="lin" valueType="num">
                                      <p:cBhvr additive="base">
                                        <p:cTn id="5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nodeType="clickEffect">
                                  <p:stCondLst>
                                    <p:cond delay="0"/>
                                  </p:stCondLst>
                                  <p:childTnLst>
                                    <p:set>
                                      <p:cBhvr>
                                        <p:cTn id="59" dur="1" fill="hold">
                                          <p:stCondLst>
                                            <p:cond delay="0"/>
                                          </p:stCondLst>
                                        </p:cTn>
                                        <p:tgtEl>
                                          <p:spTgt spid="3">
                                            <p:txEl>
                                              <p:pRg st="8" end="8"/>
                                            </p:txEl>
                                          </p:spTgt>
                                        </p:tgtEl>
                                        <p:attrNameLst>
                                          <p:attrName>style.visibility</p:attrName>
                                        </p:attrNameLst>
                                      </p:cBhvr>
                                      <p:to>
                                        <p:strVal val="visible"/>
                                      </p:to>
                                    </p:set>
                                    <p:anim calcmode="lin" valueType="num">
                                      <p:cBhvr additive="base">
                                        <p:cTn id="60"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2" presetClass="entr" presetSubtype="4" fill="hold" nodeType="clickEffect">
                                  <p:stCondLst>
                                    <p:cond delay="0"/>
                                  </p:stCondLst>
                                  <p:childTnLst>
                                    <p:set>
                                      <p:cBhvr>
                                        <p:cTn id="65" dur="1" fill="hold">
                                          <p:stCondLst>
                                            <p:cond delay="0"/>
                                          </p:stCondLst>
                                        </p:cTn>
                                        <p:tgtEl>
                                          <p:spTgt spid="3">
                                            <p:txEl>
                                              <p:pRg st="9" end="9"/>
                                            </p:txEl>
                                          </p:spTgt>
                                        </p:tgtEl>
                                        <p:attrNameLst>
                                          <p:attrName>style.visibility</p:attrName>
                                        </p:attrNameLst>
                                      </p:cBhvr>
                                      <p:to>
                                        <p:strVal val="visible"/>
                                      </p:to>
                                    </p:set>
                                    <p:anim calcmode="lin" valueType="num">
                                      <p:cBhvr additive="base">
                                        <p:cTn id="66"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7"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861" y="692479"/>
            <a:ext cx="8308975" cy="1143000"/>
          </a:xfrm>
        </p:spPr>
        <p:txBody>
          <a:bodyPr/>
          <a:lstStyle/>
          <a:p>
            <a:r>
              <a:rPr lang="en-US" dirty="0" smtClean="0"/>
              <a:t>Implications of BIM</a:t>
            </a:r>
            <a:endParaRPr lang="en-US" dirty="0"/>
          </a:p>
        </p:txBody>
      </p:sp>
      <p:sp>
        <p:nvSpPr>
          <p:cNvPr id="3" name="Content Placeholder 2"/>
          <p:cNvSpPr>
            <a:spLocks noGrp="1"/>
          </p:cNvSpPr>
          <p:nvPr>
            <p:ph idx="1"/>
          </p:nvPr>
        </p:nvSpPr>
        <p:spPr>
          <a:xfrm>
            <a:off x="415925" y="2198794"/>
            <a:ext cx="8308975" cy="4049606"/>
          </a:xfrm>
        </p:spPr>
        <p:txBody>
          <a:bodyPr>
            <a:normAutofit/>
          </a:bodyPr>
          <a:lstStyle/>
          <a:p>
            <a:pPr marL="0" indent="0">
              <a:buNone/>
            </a:pPr>
            <a:r>
              <a:rPr lang="en-US" dirty="0" smtClean="0"/>
              <a:t>Case Study No. 5 - Date: 29 July 2008 </a:t>
            </a:r>
          </a:p>
          <a:p>
            <a:pPr marL="0" indent="0">
              <a:buNone/>
            </a:pPr>
            <a:r>
              <a:rPr lang="en-US" dirty="0" smtClean="0"/>
              <a:t>The </a:t>
            </a:r>
            <a:r>
              <a:rPr lang="en-US" dirty="0"/>
              <a:t>research described in this case study was carried out by: Craig </a:t>
            </a:r>
            <a:r>
              <a:rPr lang="en-US" dirty="0" err="1"/>
              <a:t>Furneaux</a:t>
            </a:r>
            <a:r>
              <a:rPr lang="en-US" dirty="0"/>
              <a:t> and Robbie </a:t>
            </a:r>
            <a:r>
              <a:rPr lang="en-US" dirty="0" err="1"/>
              <a:t>Kivits</a:t>
            </a:r>
            <a:r>
              <a:rPr lang="en-US" dirty="0"/>
              <a:t> </a:t>
            </a:r>
          </a:p>
          <a:p>
            <a:r>
              <a:rPr lang="en-US" dirty="0"/>
              <a:t>A single detailed model </a:t>
            </a:r>
          </a:p>
          <a:p>
            <a:r>
              <a:rPr lang="en-US" dirty="0"/>
              <a:t>BIM does not allow alternative design options or the managing of ‘what if’ scenarios. </a:t>
            </a:r>
            <a:r>
              <a:rPr lang="en-US" dirty="0" smtClean="0"/>
              <a:t> </a:t>
            </a:r>
            <a:endParaRPr lang="en-US" dirty="0"/>
          </a:p>
          <a:p>
            <a:r>
              <a:rPr lang="en-US" dirty="0"/>
              <a:t>One software standard needed. Often firms have their own software, for BIM, every firm needs to change to the same software standard throughout the entire built asset process. </a:t>
            </a:r>
          </a:p>
          <a:p>
            <a:endParaRPr lang="en-US" dirty="0" smtClean="0"/>
          </a:p>
        </p:txBody>
      </p:sp>
    </p:spTree>
    <p:extLst>
      <p:ext uri="{BB962C8B-B14F-4D97-AF65-F5344CB8AC3E}">
        <p14:creationId xmlns:p14="http://schemas.microsoft.com/office/powerpoint/2010/main" val="2762106848"/>
      </p:ext>
    </p:extLst>
  </p:cSld>
  <p:clrMapOvr>
    <a:masterClrMapping/>
  </p:clrMapOvr>
  <p:transition xmlns:p14="http://schemas.microsoft.com/office/powerpoint/2010/main" spd="slow">
    <p:push dir="u"/>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5"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13" dur="5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14" dur="500" accel="50000" fill="hold">
                                          <p:stCondLst>
                                            <p:cond delay="5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15" dur="1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16" dur="5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17" dur="5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18" dur="500" accel="50000" fill="hold">
                                          <p:stCondLst>
                                            <p:cond delay="5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19" dur="1000" decel="50000">
                                          <p:stCondLst>
                                            <p:cond delay="0"/>
                                          </p:stCondLst>
                                        </p:cTn>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5" presetClass="entr" presetSubtype="0" fill="hold"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 calcmode="lin" valueType="num">
                                      <p:cBhvr>
                                        <p:cTn id="24" dur="500" decel="50000" fill="hold">
                                          <p:stCondLst>
                                            <p:cond delay="0"/>
                                          </p:stCondLst>
                                        </p:cTn>
                                        <p:tgtEl>
                                          <p:spTgt spid="3">
                                            <p:txEl>
                                              <p:pRg st="1" end="1"/>
                                            </p:txEl>
                                          </p:spTgt>
                                        </p:tgtEl>
                                        <p:attrNameLst>
                                          <p:attrName>style.rotation</p:attrName>
                                        </p:attrNameLst>
                                      </p:cBhvr>
                                      <p:tavLst>
                                        <p:tav tm="0">
                                          <p:val>
                                            <p:fltVal val="-90"/>
                                          </p:val>
                                        </p:tav>
                                        <p:tav tm="100000">
                                          <p:val>
                                            <p:fltVal val="0"/>
                                          </p:val>
                                        </p:tav>
                                      </p:tavLst>
                                    </p:anim>
                                    <p:anim calcmode="lin" valueType="num">
                                      <p:cBhvr>
                                        <p:cTn id="25" dur="500" decel="50000" fill="hold">
                                          <p:stCondLst>
                                            <p:cond delay="0"/>
                                          </p:stCondLst>
                                        </p:cTn>
                                        <p:tgtEl>
                                          <p:spTgt spid="3">
                                            <p:txEl>
                                              <p:pRg st="1" end="1"/>
                                            </p:txEl>
                                          </p:spTgt>
                                        </p:tgtEl>
                                        <p:attrNameLst>
                                          <p:attrName>ppt_w</p:attrName>
                                        </p:attrNameLst>
                                      </p:cBhvr>
                                      <p:tavLst>
                                        <p:tav tm="0">
                                          <p:val>
                                            <p:strVal val="#ppt_w"/>
                                          </p:val>
                                        </p:tav>
                                        <p:tav tm="100000">
                                          <p:val>
                                            <p:strVal val="#ppt_w*.05"/>
                                          </p:val>
                                        </p:tav>
                                      </p:tavLst>
                                    </p:anim>
                                    <p:anim calcmode="lin" valueType="num">
                                      <p:cBhvr>
                                        <p:cTn id="26" dur="500" accel="50000" fill="hold">
                                          <p:stCondLst>
                                            <p:cond delay="500"/>
                                          </p:stCondLst>
                                        </p:cTn>
                                        <p:tgtEl>
                                          <p:spTgt spid="3">
                                            <p:txEl>
                                              <p:pRg st="1" end="1"/>
                                            </p:txEl>
                                          </p:spTgt>
                                        </p:tgtEl>
                                        <p:attrNameLst>
                                          <p:attrName>ppt_w</p:attrName>
                                        </p:attrNameLst>
                                      </p:cBhvr>
                                      <p:tavLst>
                                        <p:tav tm="0">
                                          <p:val>
                                            <p:strVal val="#ppt_w*.05"/>
                                          </p:val>
                                        </p:tav>
                                        <p:tav tm="100000">
                                          <p:val>
                                            <p:strVal val="#ppt_w"/>
                                          </p:val>
                                        </p:tav>
                                      </p:tavLst>
                                    </p:anim>
                                    <p:anim calcmode="lin" valueType="num">
                                      <p:cBhvr>
                                        <p:cTn id="27" dur="1000" fill="hold"/>
                                        <p:tgtEl>
                                          <p:spTgt spid="3">
                                            <p:txEl>
                                              <p:pRg st="1" end="1"/>
                                            </p:txEl>
                                          </p:spTgt>
                                        </p:tgtEl>
                                        <p:attrNameLst>
                                          <p:attrName>ppt_h</p:attrName>
                                        </p:attrNameLst>
                                      </p:cBhvr>
                                      <p:tavLst>
                                        <p:tav tm="0">
                                          <p:val>
                                            <p:strVal val="#ppt_h"/>
                                          </p:val>
                                        </p:tav>
                                        <p:tav tm="100000">
                                          <p:val>
                                            <p:strVal val="#ppt_h"/>
                                          </p:val>
                                        </p:tav>
                                      </p:tavLst>
                                    </p:anim>
                                    <p:anim calcmode="lin" valueType="num">
                                      <p:cBhvr>
                                        <p:cTn id="28" dur="500" decel="50000" fill="hold">
                                          <p:stCondLst>
                                            <p:cond delay="0"/>
                                          </p:stCondLst>
                                        </p:cTn>
                                        <p:tgtEl>
                                          <p:spTgt spid="3">
                                            <p:txEl>
                                              <p:pRg st="1" end="1"/>
                                            </p:txEl>
                                          </p:spTgt>
                                        </p:tgtEl>
                                        <p:attrNameLst>
                                          <p:attrName>ppt_x</p:attrName>
                                        </p:attrNameLst>
                                      </p:cBhvr>
                                      <p:tavLst>
                                        <p:tav tm="0">
                                          <p:val>
                                            <p:strVal val="#ppt_x+.4"/>
                                          </p:val>
                                        </p:tav>
                                        <p:tav tm="100000">
                                          <p:val>
                                            <p:strVal val="#ppt_x"/>
                                          </p:val>
                                        </p:tav>
                                      </p:tavLst>
                                    </p:anim>
                                    <p:anim calcmode="lin" valueType="num">
                                      <p:cBhvr>
                                        <p:cTn id="29" dur="500" decel="50000" fill="hold">
                                          <p:stCondLst>
                                            <p:cond delay="0"/>
                                          </p:stCondLst>
                                        </p:cTn>
                                        <p:tgtEl>
                                          <p:spTgt spid="3">
                                            <p:txEl>
                                              <p:pRg st="1" end="1"/>
                                            </p:txEl>
                                          </p:spTgt>
                                        </p:tgtEl>
                                        <p:attrNameLst>
                                          <p:attrName>ppt_y</p:attrName>
                                        </p:attrNameLst>
                                      </p:cBhvr>
                                      <p:tavLst>
                                        <p:tav tm="0">
                                          <p:val>
                                            <p:strVal val="#ppt_y-.2"/>
                                          </p:val>
                                        </p:tav>
                                        <p:tav tm="100000">
                                          <p:val>
                                            <p:strVal val="#ppt_y+.1"/>
                                          </p:val>
                                        </p:tav>
                                      </p:tavLst>
                                    </p:anim>
                                    <p:anim calcmode="lin" valueType="num">
                                      <p:cBhvr>
                                        <p:cTn id="30" dur="500" accel="50000" fill="hold">
                                          <p:stCondLst>
                                            <p:cond delay="500"/>
                                          </p:stCondLst>
                                        </p:cTn>
                                        <p:tgtEl>
                                          <p:spTgt spid="3">
                                            <p:txEl>
                                              <p:pRg st="1" end="1"/>
                                            </p:txEl>
                                          </p:spTgt>
                                        </p:tgtEl>
                                        <p:attrNameLst>
                                          <p:attrName>ppt_y</p:attrName>
                                        </p:attrNameLst>
                                      </p:cBhvr>
                                      <p:tavLst>
                                        <p:tav tm="0">
                                          <p:val>
                                            <p:strVal val="#ppt_y+.1"/>
                                          </p:val>
                                        </p:tav>
                                        <p:tav tm="100000">
                                          <p:val>
                                            <p:strVal val="#ppt_y"/>
                                          </p:val>
                                        </p:tav>
                                      </p:tavLst>
                                    </p:anim>
                                    <p:animEffect transition="in" filter="fade">
                                      <p:cBhvr>
                                        <p:cTn id="31" dur="1000" decel="50000">
                                          <p:stCondLst>
                                            <p:cond delay="0"/>
                                          </p:stCondLst>
                                        </p:cTn>
                                        <p:tgtEl>
                                          <p:spTgt spid="3">
                                            <p:txEl>
                                              <p:pRg st="1" end="1"/>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2" end="2"/>
                                            </p:txEl>
                                          </p:spTgt>
                                        </p:tgtEl>
                                        <p:attrNameLst>
                                          <p:attrName>style.visibility</p:attrName>
                                        </p:attrNameLst>
                                      </p:cBhvr>
                                      <p:to>
                                        <p:strVal val="visible"/>
                                      </p:to>
                                    </p:set>
                                    <p:anim calcmode="lin" valueType="num">
                                      <p:cBhvr additive="base">
                                        <p:cTn id="3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nodeType="clickEffect">
                                  <p:stCondLst>
                                    <p:cond delay="0"/>
                                  </p:stCondLst>
                                  <p:childTnLst>
                                    <p:set>
                                      <p:cBhvr>
                                        <p:cTn id="41" dur="1" fill="hold">
                                          <p:stCondLst>
                                            <p:cond delay="0"/>
                                          </p:stCondLst>
                                        </p:cTn>
                                        <p:tgtEl>
                                          <p:spTgt spid="3">
                                            <p:txEl>
                                              <p:pRg st="3" end="3"/>
                                            </p:txEl>
                                          </p:spTgt>
                                        </p:tgtEl>
                                        <p:attrNameLst>
                                          <p:attrName>style.visibility</p:attrName>
                                        </p:attrNameLst>
                                      </p:cBhvr>
                                      <p:to>
                                        <p:strVal val="visible"/>
                                      </p:to>
                                    </p:set>
                                    <p:anim calcmode="lin" valueType="num">
                                      <p:cBhvr additive="base">
                                        <p:cTn id="4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nodeType="click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 calcmode="lin" valueType="num">
                                      <p:cBhvr additive="base">
                                        <p:cTn id="4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5" y="739512"/>
            <a:ext cx="8308975" cy="1143000"/>
          </a:xfrm>
        </p:spPr>
        <p:txBody>
          <a:bodyPr/>
          <a:lstStyle/>
          <a:p>
            <a:r>
              <a:rPr lang="en-US" dirty="0" smtClean="0"/>
              <a:t>Implications of BIM</a:t>
            </a:r>
            <a:endParaRPr lang="en-US" dirty="0"/>
          </a:p>
        </p:txBody>
      </p:sp>
      <p:sp>
        <p:nvSpPr>
          <p:cNvPr id="3" name="Content Placeholder 2"/>
          <p:cNvSpPr>
            <a:spLocks noGrp="1"/>
          </p:cNvSpPr>
          <p:nvPr>
            <p:ph idx="1"/>
          </p:nvPr>
        </p:nvSpPr>
        <p:spPr>
          <a:xfrm>
            <a:off x="415925" y="1998904"/>
            <a:ext cx="8308975" cy="4249496"/>
          </a:xfrm>
        </p:spPr>
        <p:txBody>
          <a:bodyPr>
            <a:normAutofit fontScale="85000" lnSpcReduction="20000"/>
          </a:bodyPr>
          <a:lstStyle/>
          <a:p>
            <a:pPr marL="0" indent="0">
              <a:buNone/>
            </a:pPr>
            <a:r>
              <a:rPr lang="en-US" dirty="0" smtClean="0"/>
              <a:t>Case Study No. 5 - </a:t>
            </a:r>
            <a:r>
              <a:rPr lang="en-US" dirty="0"/>
              <a:t>Date: 29 July 2008 </a:t>
            </a:r>
          </a:p>
          <a:p>
            <a:r>
              <a:rPr lang="en-US" dirty="0"/>
              <a:t>Added work for the designer </a:t>
            </a:r>
          </a:p>
          <a:p>
            <a:r>
              <a:rPr lang="en-US" dirty="0"/>
              <a:t>For BIM to work ‘optima forma’, the designer needs to create the ‘rich’ model. They will be drawing something that will form the foundations of a complete system analysis. This means a lot more work for the designer. </a:t>
            </a:r>
          </a:p>
          <a:p>
            <a:r>
              <a:rPr lang="en-US" dirty="0"/>
              <a:t>The size and complexity of BIM </a:t>
            </a:r>
          </a:p>
          <a:p>
            <a:r>
              <a:rPr lang="en-US" dirty="0"/>
              <a:t>The large size of BIM will require different means of data sharing, real time access into the database will require broadband internet access, together with security of data being worked on. </a:t>
            </a:r>
          </a:p>
          <a:p>
            <a:r>
              <a:rPr lang="en-US" dirty="0"/>
              <a:t>Trade Practices Implications </a:t>
            </a:r>
          </a:p>
          <a:p>
            <a:r>
              <a:rPr lang="en-US" dirty="0"/>
              <a:t>While some countries have mandated BIM, this is unlikely to occur in Australia, if this restricted trade. </a:t>
            </a:r>
          </a:p>
          <a:p>
            <a:endParaRPr lang="en-US" dirty="0" smtClean="0"/>
          </a:p>
        </p:txBody>
      </p:sp>
    </p:spTree>
    <p:extLst>
      <p:ext uri="{BB962C8B-B14F-4D97-AF65-F5344CB8AC3E}">
        <p14:creationId xmlns:p14="http://schemas.microsoft.com/office/powerpoint/2010/main" val="485388402"/>
      </p:ext>
    </p:extLst>
  </p:cSld>
  <p:clrMapOvr>
    <a:masterClrMapping/>
  </p:clrMapOvr>
  <p:transition xmlns:p14="http://schemas.microsoft.com/office/powerpoint/2010/main" spd="slow">
    <p:push dir="u"/>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wipe(down)">
                                      <p:cBhvr>
                                        <p:cTn id="25" dur="580">
                                          <p:stCondLst>
                                            <p:cond delay="0"/>
                                          </p:stCondLst>
                                        </p:cTn>
                                        <p:tgtEl>
                                          <p:spTgt spid="2"/>
                                        </p:tgtEl>
                                      </p:cBhvr>
                                    </p:animEffect>
                                    <p:anim calcmode="lin" valueType="num">
                                      <p:cBhvr>
                                        <p:cTn id="26"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31" dur="26">
                                          <p:stCondLst>
                                            <p:cond delay="650"/>
                                          </p:stCondLst>
                                        </p:cTn>
                                        <p:tgtEl>
                                          <p:spTgt spid="2"/>
                                        </p:tgtEl>
                                      </p:cBhvr>
                                      <p:to x="100000" y="60000"/>
                                    </p:animScale>
                                    <p:animScale>
                                      <p:cBhvr>
                                        <p:cTn id="32" dur="166" decel="50000">
                                          <p:stCondLst>
                                            <p:cond delay="676"/>
                                          </p:stCondLst>
                                        </p:cTn>
                                        <p:tgtEl>
                                          <p:spTgt spid="2"/>
                                        </p:tgtEl>
                                      </p:cBhvr>
                                      <p:to x="100000" y="100000"/>
                                    </p:animScale>
                                    <p:animScale>
                                      <p:cBhvr>
                                        <p:cTn id="33" dur="26">
                                          <p:stCondLst>
                                            <p:cond delay="1312"/>
                                          </p:stCondLst>
                                        </p:cTn>
                                        <p:tgtEl>
                                          <p:spTgt spid="2"/>
                                        </p:tgtEl>
                                      </p:cBhvr>
                                      <p:to x="100000" y="80000"/>
                                    </p:animScale>
                                    <p:animScale>
                                      <p:cBhvr>
                                        <p:cTn id="34" dur="166" decel="50000">
                                          <p:stCondLst>
                                            <p:cond delay="1338"/>
                                          </p:stCondLst>
                                        </p:cTn>
                                        <p:tgtEl>
                                          <p:spTgt spid="2"/>
                                        </p:tgtEl>
                                      </p:cBhvr>
                                      <p:to x="100000" y="100000"/>
                                    </p:animScale>
                                    <p:animScale>
                                      <p:cBhvr>
                                        <p:cTn id="35" dur="26">
                                          <p:stCondLst>
                                            <p:cond delay="1642"/>
                                          </p:stCondLst>
                                        </p:cTn>
                                        <p:tgtEl>
                                          <p:spTgt spid="2"/>
                                        </p:tgtEl>
                                      </p:cBhvr>
                                      <p:to x="100000" y="90000"/>
                                    </p:animScale>
                                    <p:animScale>
                                      <p:cBhvr>
                                        <p:cTn id="36" dur="166" decel="50000">
                                          <p:stCondLst>
                                            <p:cond delay="1668"/>
                                          </p:stCondLst>
                                        </p:cTn>
                                        <p:tgtEl>
                                          <p:spTgt spid="2"/>
                                        </p:tgtEl>
                                      </p:cBhvr>
                                      <p:to x="100000" y="100000"/>
                                    </p:animScale>
                                    <p:animScale>
                                      <p:cBhvr>
                                        <p:cTn id="37" dur="26">
                                          <p:stCondLst>
                                            <p:cond delay="1808"/>
                                          </p:stCondLst>
                                        </p:cTn>
                                        <p:tgtEl>
                                          <p:spTgt spid="2"/>
                                        </p:tgtEl>
                                      </p:cBhvr>
                                      <p:to x="100000" y="95000"/>
                                    </p:animScale>
                                    <p:animScale>
                                      <p:cBhvr>
                                        <p:cTn id="38" dur="166" decel="50000">
                                          <p:stCondLst>
                                            <p:cond delay="1834"/>
                                          </p:stCondLst>
                                        </p:cTn>
                                        <p:tgtEl>
                                          <p:spTgt spid="2"/>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anim calcmode="lin" valueType="num">
                                      <p:cBhvr additive="base">
                                        <p:cTn id="4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2" end="2"/>
                                            </p:txEl>
                                          </p:spTgt>
                                        </p:tgtEl>
                                        <p:attrNameLst>
                                          <p:attrName>style.visibility</p:attrName>
                                        </p:attrNameLst>
                                      </p:cBhvr>
                                      <p:to>
                                        <p:strVal val="visible"/>
                                      </p:to>
                                    </p:set>
                                    <p:anim calcmode="lin" valueType="num">
                                      <p:cBhvr additive="base">
                                        <p:cTn id="4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3" end="3"/>
                                            </p:txEl>
                                          </p:spTgt>
                                        </p:tgtEl>
                                        <p:attrNameLst>
                                          <p:attrName>style.visibility</p:attrName>
                                        </p:attrNameLst>
                                      </p:cBhvr>
                                      <p:to>
                                        <p:strVal val="visible"/>
                                      </p:to>
                                    </p:set>
                                    <p:anim calcmode="lin" valueType="num">
                                      <p:cBhvr additive="base">
                                        <p:cTn id="5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 calcmode="lin" valueType="num">
                                      <p:cBhvr additive="base">
                                        <p:cTn id="6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5" end="5"/>
                                            </p:txEl>
                                          </p:spTgt>
                                        </p:tgtEl>
                                        <p:attrNameLst>
                                          <p:attrName>style.visibility</p:attrName>
                                        </p:attrNameLst>
                                      </p:cBhvr>
                                      <p:to>
                                        <p:strVal val="visible"/>
                                      </p:to>
                                    </p:set>
                                    <p:anim calcmode="lin" valueType="num">
                                      <p:cBhvr additive="base">
                                        <p:cTn id="6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6" end="6"/>
                                            </p:txEl>
                                          </p:spTgt>
                                        </p:tgtEl>
                                        <p:attrNameLst>
                                          <p:attrName>style.visibility</p:attrName>
                                        </p:attrNameLst>
                                      </p:cBhvr>
                                      <p:to>
                                        <p:strVal val="visible"/>
                                      </p:to>
                                    </p:set>
                                    <p:anim calcmode="lin" valueType="num">
                                      <p:cBhvr additive="base">
                                        <p:cTn id="7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Screen Shot 2018-03-14 at 19.54.08.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5079" y="340990"/>
            <a:ext cx="3915707" cy="2746796"/>
          </a:xfrm>
          <a:prstGeom prst="rect">
            <a:avLst/>
          </a:prstGeom>
        </p:spPr>
      </p:pic>
      <p:pic>
        <p:nvPicPr>
          <p:cNvPr id="9" name="Picture 8" descr="Screen Shot 2018-03-14 at 19.55.59.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50687" y="529121"/>
            <a:ext cx="4065324" cy="2540828"/>
          </a:xfrm>
          <a:prstGeom prst="rect">
            <a:avLst/>
          </a:prstGeom>
        </p:spPr>
      </p:pic>
      <p:pic>
        <p:nvPicPr>
          <p:cNvPr id="10" name="Picture 9" descr="Screen Shot 2018-03-14 at 19.56.20.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06086" y="3233518"/>
            <a:ext cx="3359124" cy="2228129"/>
          </a:xfrm>
          <a:prstGeom prst="rect">
            <a:avLst/>
          </a:prstGeom>
        </p:spPr>
      </p:pic>
      <p:pic>
        <p:nvPicPr>
          <p:cNvPr id="11" name="Picture 10" descr="Screen Shot 2018-03-14 at 19.56.32.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782798" y="3087786"/>
            <a:ext cx="3404769" cy="2222274"/>
          </a:xfrm>
          <a:prstGeom prst="rect">
            <a:avLst/>
          </a:prstGeom>
        </p:spPr>
      </p:pic>
      <p:pic>
        <p:nvPicPr>
          <p:cNvPr id="12" name="Picture 11" descr="Screen Shot 2018-03-14 at 19.56.40.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021380" y="4541501"/>
            <a:ext cx="2818816" cy="1840292"/>
          </a:xfrm>
          <a:prstGeom prst="rect">
            <a:avLst/>
          </a:prstGeom>
        </p:spPr>
      </p:pic>
    </p:spTree>
    <p:extLst>
      <p:ext uri="{BB962C8B-B14F-4D97-AF65-F5344CB8AC3E}">
        <p14:creationId xmlns:p14="http://schemas.microsoft.com/office/powerpoint/2010/main" val="2147125675"/>
      </p:ext>
    </p:extLst>
  </p:cSld>
  <p:clrMapOvr>
    <a:masterClrMapping/>
  </p:clrMapOvr>
  <p:transition xmlns:p14="http://schemas.microsoft.com/office/powerpoint/2010/main" spd="slow">
    <p:push dir="u"/>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 presetClass="entr" presetSubtype="1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blinds(horizontal)">
                                      <p:cBhvr>
                                        <p:cTn id="11" dur="5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blinds(horizontal)">
                                      <p:cBhvr>
                                        <p:cTn id="16" dur="5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blinds(horizontal)">
                                      <p:cBhvr>
                                        <p:cTn id="21" dur="500"/>
                                        <p:tgtEl>
                                          <p:spTgt spid="10"/>
                                        </p:tgtEl>
                                      </p:cBhvr>
                                    </p:animEffect>
                                  </p:childTnLst>
                                </p:cTn>
                              </p:par>
                            </p:childTnLst>
                          </p:cTn>
                        </p:par>
                      </p:childTnLst>
                    </p:cTn>
                  </p:par>
                  <p:par>
                    <p:cTn id="22" fill="hold">
                      <p:stCondLst>
                        <p:cond delay="indefinite"/>
                      </p:stCondLst>
                      <p:childTnLst>
                        <p:par>
                          <p:cTn id="23" fill="hold">
                            <p:stCondLst>
                              <p:cond delay="0"/>
                            </p:stCondLst>
                            <p:childTnLst>
                              <p:par>
                                <p:cTn id="24" presetID="3" presetClass="entr" presetSubtype="10" fill="hold"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blinds(horizontal)">
                                      <p:cBhvr>
                                        <p:cTn id="26" dur="5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blinds(horizontal)">
                                      <p:cBhvr>
                                        <p:cTn id="31"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5925" y="885265"/>
            <a:ext cx="8308975" cy="1143000"/>
          </a:xfrm>
        </p:spPr>
        <p:txBody>
          <a:bodyPr/>
          <a:lstStyle/>
          <a:p>
            <a:r>
              <a:rPr lang="en-US" dirty="0" smtClean="0"/>
              <a:t>What is the future of BIM?</a:t>
            </a:r>
            <a:endParaRPr lang="en-US" dirty="0"/>
          </a:p>
        </p:txBody>
      </p:sp>
      <p:sp>
        <p:nvSpPr>
          <p:cNvPr id="3" name="Content Placeholder 2"/>
          <p:cNvSpPr>
            <a:spLocks noGrp="1"/>
          </p:cNvSpPr>
          <p:nvPr>
            <p:ph idx="1"/>
          </p:nvPr>
        </p:nvSpPr>
        <p:spPr/>
        <p:txBody>
          <a:bodyPr>
            <a:normAutofit fontScale="85000" lnSpcReduction="10000"/>
          </a:bodyPr>
          <a:lstStyle/>
          <a:p>
            <a:r>
              <a:rPr lang="en-US" dirty="0"/>
              <a:t>The future of the construction industry is digital, and BIM is the future of design and long term facility </a:t>
            </a:r>
            <a:r>
              <a:rPr lang="en-US" dirty="0" smtClean="0"/>
              <a:t>management. </a:t>
            </a:r>
          </a:p>
          <a:p>
            <a:r>
              <a:rPr lang="en-US" dirty="0"/>
              <a:t>I</a:t>
            </a:r>
            <a:r>
              <a:rPr lang="en-US" dirty="0" smtClean="0"/>
              <a:t>t </a:t>
            </a:r>
            <a:r>
              <a:rPr lang="en-US" dirty="0"/>
              <a:t>is government led </a:t>
            </a:r>
            <a:r>
              <a:rPr lang="en-US" dirty="0" smtClean="0"/>
              <a:t>and is </a:t>
            </a:r>
            <a:r>
              <a:rPr lang="en-US" dirty="0"/>
              <a:t>driven by technology and clear </a:t>
            </a:r>
            <a:r>
              <a:rPr lang="en-US" dirty="0" smtClean="0"/>
              <a:t>processes. </a:t>
            </a:r>
          </a:p>
          <a:p>
            <a:r>
              <a:rPr lang="en-US" dirty="0" smtClean="0"/>
              <a:t>The </a:t>
            </a:r>
            <a:r>
              <a:rPr lang="en-US" dirty="0"/>
              <a:t>UK Government’s </a:t>
            </a:r>
            <a:r>
              <a:rPr lang="en-US" i="1" dirty="0">
                <a:hlinkClick r:id="rId2"/>
              </a:rPr>
              <a:t>Construction 2025: Industrial Strategy for Construction is targeting lower costs, faster delivery, lower emissions and improvements in exports to position the UK at the forefront of international construction. The UK Government’s Construction Strategy 2011 is a framework for a range of work streams, all of which contribute to the 2025 strategy. This framework forms the basis of the government’s BIM hypothesis:</a:t>
            </a:r>
          </a:p>
          <a:p>
            <a:pPr marL="0" indent="0">
              <a:buNone/>
            </a:pPr>
            <a:r>
              <a:rPr lang="en-US" i="1" dirty="0" smtClean="0"/>
              <a:t>“Government </a:t>
            </a:r>
            <a:r>
              <a:rPr lang="en-US" i="1" dirty="0"/>
              <a:t>as a client can derive significant improvements in cost, value and carbon performance through the use of open shareable asset information</a:t>
            </a:r>
            <a:r>
              <a:rPr lang="en-US" i="1" dirty="0" smtClean="0"/>
              <a:t>.”</a:t>
            </a:r>
            <a:endParaRPr lang="en-US" dirty="0"/>
          </a:p>
        </p:txBody>
      </p:sp>
    </p:spTree>
    <p:extLst>
      <p:ext uri="{BB962C8B-B14F-4D97-AF65-F5344CB8AC3E}">
        <p14:creationId xmlns:p14="http://schemas.microsoft.com/office/powerpoint/2010/main" val="1599630601"/>
      </p:ext>
    </p:extLst>
  </p:cSld>
  <p:clrMapOvr>
    <a:masterClrMapping/>
  </p:clrMapOvr>
  <p:transition xmlns:p14="http://schemas.microsoft.com/office/powerpoint/2010/main" spd="slow">
    <p:push dir="u"/>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po">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xpo">
      <a:majorFont>
        <a:latin typeface="Calibri"/>
        <a:ea typeface=""/>
        <a:cs typeface=""/>
        <a:font script="Jpan" typeface="ＭＳ ゴシック"/>
        <a:font script="Hans" typeface="宋体"/>
        <a:font script="Hant" typeface="新細明體"/>
      </a:majorFont>
      <a:minorFont>
        <a:latin typeface="Calibri"/>
        <a:ea typeface=""/>
        <a:cs typeface=""/>
        <a:font script="Jpan" typeface="ＭＳ ゴシック"/>
        <a:font script="Hans" typeface="宋体"/>
        <a:font script="Hant" typeface="新細明體"/>
      </a:minorFont>
    </a:fontScheme>
    <a:fmtScheme name="Expo">
      <a:fillStyleLst>
        <a:solidFill>
          <a:schemeClr val="phClr"/>
        </a:solidFill>
        <a:gradFill rotWithShape="1">
          <a:gsLst>
            <a:gs pos="0">
              <a:schemeClr val="phClr">
                <a:tint val="100000"/>
                <a:satMod val="130000"/>
              </a:schemeClr>
            </a:gs>
            <a:gs pos="100000">
              <a:schemeClr val="phClr">
                <a:tint val="50000"/>
                <a:satMod val="150000"/>
              </a:schemeClr>
            </a:gs>
          </a:gsLst>
          <a:lin ang="16200000" scaled="1"/>
        </a:gradFill>
        <a:gradFill rotWithShape="1">
          <a:gsLst>
            <a:gs pos="0">
              <a:schemeClr val="phClr">
                <a:shade val="93000"/>
                <a:satMod val="130000"/>
              </a:schemeClr>
            </a:gs>
            <a:gs pos="60000">
              <a:schemeClr val="phClr">
                <a:tint val="80000"/>
                <a:shade val="93000"/>
                <a:satMod val="130000"/>
              </a:schemeClr>
            </a:gs>
            <a:gs pos="100000">
              <a:schemeClr val="phClr">
                <a:tint val="50000"/>
                <a:shade val="94000"/>
                <a:alpha val="100000"/>
                <a:satMod val="135000"/>
              </a:schemeClr>
            </a:gs>
          </a:gsLst>
          <a:lin ang="16200000" scaled="0"/>
        </a:gra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34925" cap="flat" cmpd="sng" algn="ctr">
          <a:gradFill>
            <a:gsLst>
              <a:gs pos="0">
                <a:schemeClr val="accent1">
                  <a:lumMod val="40000"/>
                  <a:lumOff val="60000"/>
                </a:schemeClr>
              </a:gs>
              <a:gs pos="50000">
                <a:schemeClr val="accent1"/>
              </a:gs>
              <a:gs pos="100000">
                <a:schemeClr val="accent1">
                  <a:lumMod val="50000"/>
                </a:schemeClr>
              </a:gs>
            </a:gsLst>
            <a:lin ang="18600000" scaled="0"/>
          </a:gradFill>
          <a:prstDash val="solid"/>
        </a:ln>
      </a:lnStyleLst>
      <a:effectStyleLst>
        <a:effectStyle>
          <a:effectLst/>
        </a:effectStyle>
        <a:effectStyle>
          <a:effectLst>
            <a:innerShdw blurRad="50800" dist="25400" dir="13500000">
              <a:srgbClr val="C0C0C0">
                <a:alpha val="75000"/>
              </a:srgbClr>
            </a:innerShdw>
            <a:outerShdw blurRad="63500" dist="38100" dir="5400000" sx="105000" sy="105000" algn="br" rotWithShape="0">
              <a:srgbClr val="000000">
                <a:alpha val="30000"/>
              </a:srgbClr>
            </a:outerShdw>
          </a:effectLst>
        </a:effectStyle>
        <a:effectStyle>
          <a:effectLst>
            <a:innerShdw blurRad="50800" dist="25400" dir="16200000">
              <a:srgbClr val="C0C0C0">
                <a:alpha val="75000"/>
              </a:srgbClr>
            </a:innerShdw>
            <a:reflection blurRad="63500" stA="40000" endPos="50000" dist="12700" dir="5400000" sy="-100000" rotWithShape="0"/>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a:blip xmlns:r="http://schemas.openxmlformats.org/officeDocument/2006/relationships" r:embed="rId1"/>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Expo.thmx</Template>
  <TotalTime>66</TotalTime>
  <Words>584</Words>
  <Application>Microsoft Macintosh PowerPoint</Application>
  <PresentationFormat>On-screen Show (4:3)</PresentationFormat>
  <Paragraphs>46</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Expo</vt:lpstr>
      <vt:lpstr>Building Information Modelling </vt:lpstr>
      <vt:lpstr>Contents</vt:lpstr>
      <vt:lpstr>What is BIM? How does it work?</vt:lpstr>
      <vt:lpstr>The key advantages of BIM</vt:lpstr>
      <vt:lpstr>Implications of BIM</vt:lpstr>
      <vt:lpstr>Implications of BIM</vt:lpstr>
      <vt:lpstr>PowerPoint Presentation</vt:lpstr>
      <vt:lpstr>What is the future of BIM?</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Information Modelling </dc:title>
  <dc:creator>teachers learning</dc:creator>
  <cp:lastModifiedBy>teachers learning</cp:lastModifiedBy>
  <cp:revision>8</cp:revision>
  <dcterms:created xsi:type="dcterms:W3CDTF">2018-03-14T19:10:30Z</dcterms:created>
  <dcterms:modified xsi:type="dcterms:W3CDTF">2018-03-14T20:18:41Z</dcterms:modified>
</cp:coreProperties>
</file>