
<file path=[Content_Types].xml><?xml version="1.0" encoding="utf-8"?>
<Types xmlns="http://schemas.openxmlformats.org/package/2006/content-types">
  <Default Extension="gif" ContentType="image/gif"/>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tags/tag1.xml" ContentType="application/vnd.openxmlformats-officedocument.presentationml.tags+xml"/>
  <Override PartName="/ppt/notesSlides/notesSlide5.xml" ContentType="application/vnd.openxmlformats-officedocument.presentationml.notesSlide+xml"/>
  <Override PartName="/ppt/tags/tag2.xml" ContentType="application/vnd.openxmlformats-officedocument.presentationml.tag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notesSlides/notesSlide6.xml" ContentType="application/vnd.openxmlformats-officedocument.presentationml.notesSlide+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tags/tag3.xml" ContentType="application/vnd.openxmlformats-officedocument.presentationml.tags+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0" r:id="rId4"/>
  </p:sldMasterIdLst>
  <p:notesMasterIdLst>
    <p:notesMasterId r:id="rId38"/>
  </p:notesMasterIdLst>
  <p:sldIdLst>
    <p:sldId id="256" r:id="rId5"/>
    <p:sldId id="257" r:id="rId6"/>
    <p:sldId id="258" r:id="rId7"/>
    <p:sldId id="262" r:id="rId8"/>
    <p:sldId id="292" r:id="rId9"/>
    <p:sldId id="263" r:id="rId10"/>
    <p:sldId id="264" r:id="rId11"/>
    <p:sldId id="280" r:id="rId12"/>
    <p:sldId id="281" r:id="rId13"/>
    <p:sldId id="282" r:id="rId14"/>
    <p:sldId id="294" r:id="rId15"/>
    <p:sldId id="283" r:id="rId16"/>
    <p:sldId id="265" r:id="rId17"/>
    <p:sldId id="266" r:id="rId18"/>
    <p:sldId id="267" r:id="rId19"/>
    <p:sldId id="268" r:id="rId20"/>
    <p:sldId id="269" r:id="rId21"/>
    <p:sldId id="274" r:id="rId22"/>
    <p:sldId id="284" r:id="rId23"/>
    <p:sldId id="285" r:id="rId24"/>
    <p:sldId id="286" r:id="rId25"/>
    <p:sldId id="295" r:id="rId26"/>
    <p:sldId id="271" r:id="rId27"/>
    <p:sldId id="287" r:id="rId28"/>
    <p:sldId id="288" r:id="rId29"/>
    <p:sldId id="289" r:id="rId30"/>
    <p:sldId id="290" r:id="rId31"/>
    <p:sldId id="291" r:id="rId32"/>
    <p:sldId id="276" r:id="rId33"/>
    <p:sldId id="293" r:id="rId34"/>
    <p:sldId id="272" r:id="rId35"/>
    <p:sldId id="275" r:id="rId36"/>
    <p:sldId id="260" r:id="rId3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34557" autoAdjust="0"/>
    <p:restoredTop sz="86369" autoAdjust="0"/>
  </p:normalViewPr>
  <p:slideViewPr>
    <p:cSldViewPr snapToGrid="0">
      <p:cViewPr varScale="1">
        <p:scale>
          <a:sx n="67" d="100"/>
          <a:sy n="67" d="100"/>
        </p:scale>
        <p:origin x="69" y="246"/>
      </p:cViewPr>
      <p:guideLst/>
    </p:cSldViewPr>
  </p:slideViewPr>
  <p:outlineViewPr>
    <p:cViewPr>
      <p:scale>
        <a:sx n="33" d="100"/>
        <a:sy n="33" d="100"/>
      </p:scale>
      <p:origin x="0" y="-21342"/>
    </p:cViewPr>
  </p:outlineViewPr>
  <p:notesTextViewPr>
    <p:cViewPr>
      <p:scale>
        <a:sx n="1" d="1"/>
        <a:sy n="1" d="1"/>
      </p:scale>
      <p:origin x="0" y="-1185"/>
    </p:cViewPr>
  </p:notesText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presProps" Target="presProps.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tableStyles" Target="tableStyles.xml"/><Relationship Id="rId7" Type="http://schemas.openxmlformats.org/officeDocument/2006/relationships/slide" Target="slides/slide3.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29" Type="http://schemas.openxmlformats.org/officeDocument/2006/relationships/slide" Target="slides/slide25.xml"/><Relationship Id="rId41"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10" Type="http://schemas.openxmlformats.org/officeDocument/2006/relationships/slide" Target="slides/slide6.xml"/><Relationship Id="rId19" Type="http://schemas.openxmlformats.org/officeDocument/2006/relationships/slide" Target="slides/slide15.xml"/><Relationship Id="rId31" Type="http://schemas.openxmlformats.org/officeDocument/2006/relationships/slide" Target="slides/slide27.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microsoft.com/office/2016/11/relationships/changesInfo" Target="changesInfos/changesInfo1.xml"/><Relationship Id="rId8" Type="http://schemas.openxmlformats.org/officeDocument/2006/relationships/slide" Target="slides/slide4.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notesMaster" Target="notesMasters/notesMaster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Ross Phillips" userId="c604230b-847d-4cb1-9e23-f810d4c0fde1" providerId="ADAL" clId="{44922253-4FED-423D-AED5-A4F15FDB5A84}"/>
    <pc:docChg chg="modSld">
      <pc:chgData name="Ross Phillips" userId="c604230b-847d-4cb1-9e23-f810d4c0fde1" providerId="ADAL" clId="{44922253-4FED-423D-AED5-A4F15FDB5A84}" dt="2023-09-14T11:20:44.466" v="378" actId="962"/>
      <pc:docMkLst>
        <pc:docMk/>
      </pc:docMkLst>
      <pc:sldChg chg="modSp">
        <pc:chgData name="Ross Phillips" userId="c604230b-847d-4cb1-9e23-f810d4c0fde1" providerId="ADAL" clId="{44922253-4FED-423D-AED5-A4F15FDB5A84}" dt="2023-09-14T10:51:43.709" v="366"/>
        <pc:sldMkLst>
          <pc:docMk/>
          <pc:sldMk cId="3409685847" sldId="258"/>
        </pc:sldMkLst>
        <pc:spChg chg="mod">
          <ac:chgData name="Ross Phillips" userId="c604230b-847d-4cb1-9e23-f810d4c0fde1" providerId="ADAL" clId="{44922253-4FED-423D-AED5-A4F15FDB5A84}" dt="2023-09-14T10:51:43.709" v="366"/>
          <ac:spMkLst>
            <pc:docMk/>
            <pc:sldMk cId="3409685847" sldId="258"/>
            <ac:spMk id="4" creationId="{6E0D7AE3-D61C-44A4-A020-E40EADA5EFFF}"/>
          </ac:spMkLst>
        </pc:spChg>
      </pc:sldChg>
      <pc:sldChg chg="modSp">
        <pc:chgData name="Ross Phillips" userId="c604230b-847d-4cb1-9e23-f810d4c0fde1" providerId="ADAL" clId="{44922253-4FED-423D-AED5-A4F15FDB5A84}" dt="2023-09-14T10:48:20.508" v="0" actId="962"/>
        <pc:sldMkLst>
          <pc:docMk/>
          <pc:sldMk cId="1989504283" sldId="262"/>
        </pc:sldMkLst>
        <pc:picChg chg="mod">
          <ac:chgData name="Ross Phillips" userId="c604230b-847d-4cb1-9e23-f810d4c0fde1" providerId="ADAL" clId="{44922253-4FED-423D-AED5-A4F15FDB5A84}" dt="2023-09-14T10:48:20.508" v="0" actId="962"/>
          <ac:picMkLst>
            <pc:docMk/>
            <pc:sldMk cId="1989504283" sldId="262"/>
            <ac:picMk id="6" creationId="{00000000-0000-0000-0000-000000000000}"/>
          </ac:picMkLst>
        </pc:picChg>
      </pc:sldChg>
      <pc:sldChg chg="modSp">
        <pc:chgData name="Ross Phillips" userId="c604230b-847d-4cb1-9e23-f810d4c0fde1" providerId="ADAL" clId="{44922253-4FED-423D-AED5-A4F15FDB5A84}" dt="2023-09-14T10:49:28.845" v="167" actId="962"/>
        <pc:sldMkLst>
          <pc:docMk/>
          <pc:sldMk cId="414980438" sldId="263"/>
        </pc:sldMkLst>
        <pc:picChg chg="mod">
          <ac:chgData name="Ross Phillips" userId="c604230b-847d-4cb1-9e23-f810d4c0fde1" providerId="ADAL" clId="{44922253-4FED-423D-AED5-A4F15FDB5A84}" dt="2023-09-14T10:49:28.845" v="167" actId="962"/>
          <ac:picMkLst>
            <pc:docMk/>
            <pc:sldMk cId="414980438" sldId="263"/>
            <ac:picMk id="16386" creationId="{00000000-0000-0000-0000-000000000000}"/>
          </ac:picMkLst>
        </pc:picChg>
      </pc:sldChg>
      <pc:sldChg chg="modSp">
        <pc:chgData name="Ross Phillips" userId="c604230b-847d-4cb1-9e23-f810d4c0fde1" providerId="ADAL" clId="{44922253-4FED-423D-AED5-A4F15FDB5A84}" dt="2023-09-14T10:49:35.556" v="169" actId="962"/>
        <pc:sldMkLst>
          <pc:docMk/>
          <pc:sldMk cId="1659303608" sldId="264"/>
        </pc:sldMkLst>
        <pc:picChg chg="mod">
          <ac:chgData name="Ross Phillips" userId="c604230b-847d-4cb1-9e23-f810d4c0fde1" providerId="ADAL" clId="{44922253-4FED-423D-AED5-A4F15FDB5A84}" dt="2023-09-14T10:49:35.556" v="169" actId="962"/>
          <ac:picMkLst>
            <pc:docMk/>
            <pc:sldMk cId="1659303608" sldId="264"/>
            <ac:picMk id="6" creationId="{00000000-0000-0000-0000-000000000000}"/>
          </ac:picMkLst>
        </pc:picChg>
        <pc:picChg chg="mod">
          <ac:chgData name="Ross Phillips" userId="c604230b-847d-4cb1-9e23-f810d4c0fde1" providerId="ADAL" clId="{44922253-4FED-423D-AED5-A4F15FDB5A84}" dt="2023-09-14T10:49:31.018" v="168" actId="962"/>
          <ac:picMkLst>
            <pc:docMk/>
            <pc:sldMk cId="1659303608" sldId="264"/>
            <ac:picMk id="17410" creationId="{00000000-0000-0000-0000-000000000000}"/>
          </ac:picMkLst>
        </pc:picChg>
      </pc:sldChg>
      <pc:sldChg chg="modSp">
        <pc:chgData name="Ross Phillips" userId="c604230b-847d-4cb1-9e23-f810d4c0fde1" providerId="ADAL" clId="{44922253-4FED-423D-AED5-A4F15FDB5A84}" dt="2023-09-14T10:50:11.244" v="236" actId="962"/>
        <pc:sldMkLst>
          <pc:docMk/>
          <pc:sldMk cId="2363650175" sldId="265"/>
        </pc:sldMkLst>
        <pc:picChg chg="mod">
          <ac:chgData name="Ross Phillips" userId="c604230b-847d-4cb1-9e23-f810d4c0fde1" providerId="ADAL" clId="{44922253-4FED-423D-AED5-A4F15FDB5A84}" dt="2023-09-14T10:50:11.244" v="236" actId="962"/>
          <ac:picMkLst>
            <pc:docMk/>
            <pc:sldMk cId="2363650175" sldId="265"/>
            <ac:picMk id="18434" creationId="{00000000-0000-0000-0000-000000000000}"/>
          </ac:picMkLst>
        </pc:picChg>
      </pc:sldChg>
      <pc:sldChg chg="modSp">
        <pc:chgData name="Ross Phillips" userId="c604230b-847d-4cb1-9e23-f810d4c0fde1" providerId="ADAL" clId="{44922253-4FED-423D-AED5-A4F15FDB5A84}" dt="2023-09-14T10:50:14.188" v="237" actId="962"/>
        <pc:sldMkLst>
          <pc:docMk/>
          <pc:sldMk cId="1078238821" sldId="267"/>
        </pc:sldMkLst>
        <pc:picChg chg="mod">
          <ac:chgData name="Ross Phillips" userId="c604230b-847d-4cb1-9e23-f810d4c0fde1" providerId="ADAL" clId="{44922253-4FED-423D-AED5-A4F15FDB5A84}" dt="2023-09-14T10:50:14.188" v="237" actId="962"/>
          <ac:picMkLst>
            <pc:docMk/>
            <pc:sldMk cId="1078238821" sldId="267"/>
            <ac:picMk id="1026" creationId="{00000000-0000-0000-0000-000000000000}"/>
          </ac:picMkLst>
        </pc:picChg>
      </pc:sldChg>
      <pc:sldChg chg="modSp">
        <pc:chgData name="Ross Phillips" userId="c604230b-847d-4cb1-9e23-f810d4c0fde1" providerId="ADAL" clId="{44922253-4FED-423D-AED5-A4F15FDB5A84}" dt="2023-09-14T10:50:17.302" v="238" actId="962"/>
        <pc:sldMkLst>
          <pc:docMk/>
          <pc:sldMk cId="187429911" sldId="268"/>
        </pc:sldMkLst>
        <pc:picChg chg="mod">
          <ac:chgData name="Ross Phillips" userId="c604230b-847d-4cb1-9e23-f810d4c0fde1" providerId="ADAL" clId="{44922253-4FED-423D-AED5-A4F15FDB5A84}" dt="2023-09-14T10:50:17.302" v="238" actId="962"/>
          <ac:picMkLst>
            <pc:docMk/>
            <pc:sldMk cId="187429911" sldId="268"/>
            <ac:picMk id="14338" creationId="{00000000-0000-0000-0000-000000000000}"/>
          </ac:picMkLst>
        </pc:picChg>
      </pc:sldChg>
      <pc:sldChg chg="modSp">
        <pc:chgData name="Ross Phillips" userId="c604230b-847d-4cb1-9e23-f810d4c0fde1" providerId="ADAL" clId="{44922253-4FED-423D-AED5-A4F15FDB5A84}" dt="2023-09-14T10:50:20.004" v="239" actId="962"/>
        <pc:sldMkLst>
          <pc:docMk/>
          <pc:sldMk cId="3839383984" sldId="269"/>
        </pc:sldMkLst>
        <pc:picChg chg="mod">
          <ac:chgData name="Ross Phillips" userId="c604230b-847d-4cb1-9e23-f810d4c0fde1" providerId="ADAL" clId="{44922253-4FED-423D-AED5-A4F15FDB5A84}" dt="2023-09-14T10:50:20.004" v="239" actId="962"/>
          <ac:picMkLst>
            <pc:docMk/>
            <pc:sldMk cId="3839383984" sldId="269"/>
            <ac:picMk id="20482" creationId="{00000000-0000-0000-0000-000000000000}"/>
          </ac:picMkLst>
        </pc:picChg>
      </pc:sldChg>
      <pc:sldChg chg="modSp">
        <pc:chgData name="Ross Phillips" userId="c604230b-847d-4cb1-9e23-f810d4c0fde1" providerId="ADAL" clId="{44922253-4FED-423D-AED5-A4F15FDB5A84}" dt="2023-09-14T10:50:25.582" v="241" actId="962"/>
        <pc:sldMkLst>
          <pc:docMk/>
          <pc:sldMk cId="3079111085" sldId="271"/>
        </pc:sldMkLst>
        <pc:picChg chg="mod">
          <ac:chgData name="Ross Phillips" userId="c604230b-847d-4cb1-9e23-f810d4c0fde1" providerId="ADAL" clId="{44922253-4FED-423D-AED5-A4F15FDB5A84}" dt="2023-09-14T10:50:25.582" v="241" actId="962"/>
          <ac:picMkLst>
            <pc:docMk/>
            <pc:sldMk cId="3079111085" sldId="271"/>
            <ac:picMk id="11266" creationId="{00000000-0000-0000-0000-000000000000}"/>
          </ac:picMkLst>
        </pc:picChg>
      </pc:sldChg>
      <pc:sldChg chg="modSp">
        <pc:chgData name="Ross Phillips" userId="c604230b-847d-4cb1-9e23-f810d4c0fde1" providerId="ADAL" clId="{44922253-4FED-423D-AED5-A4F15FDB5A84}" dt="2023-09-14T10:52:24.784" v="371" actId="962"/>
        <pc:sldMkLst>
          <pc:docMk/>
          <pc:sldMk cId="3650356409" sldId="274"/>
        </pc:sldMkLst>
        <pc:picChg chg="mod">
          <ac:chgData name="Ross Phillips" userId="c604230b-847d-4cb1-9e23-f810d4c0fde1" providerId="ADAL" clId="{44922253-4FED-423D-AED5-A4F15FDB5A84}" dt="2023-09-14T10:52:24.784" v="371" actId="962"/>
          <ac:picMkLst>
            <pc:docMk/>
            <pc:sldMk cId="3650356409" sldId="274"/>
            <ac:picMk id="5" creationId="{00000000-0000-0000-0000-000000000000}"/>
          </ac:picMkLst>
        </pc:picChg>
        <pc:picChg chg="mod">
          <ac:chgData name="Ross Phillips" userId="c604230b-847d-4cb1-9e23-f810d4c0fde1" providerId="ADAL" clId="{44922253-4FED-423D-AED5-A4F15FDB5A84}" dt="2023-09-14T10:50:22.905" v="240" actId="962"/>
          <ac:picMkLst>
            <pc:docMk/>
            <pc:sldMk cId="3650356409" sldId="274"/>
            <ac:picMk id="13314" creationId="{00000000-0000-0000-0000-000000000000}"/>
          </ac:picMkLst>
        </pc:picChg>
      </pc:sldChg>
      <pc:sldChg chg="modSp">
        <pc:chgData name="Ross Phillips" userId="c604230b-847d-4cb1-9e23-f810d4c0fde1" providerId="ADAL" clId="{44922253-4FED-423D-AED5-A4F15FDB5A84}" dt="2023-09-14T10:51:50.828" v="367"/>
        <pc:sldMkLst>
          <pc:docMk/>
          <pc:sldMk cId="530727267" sldId="280"/>
        </pc:sldMkLst>
        <pc:spChg chg="mod">
          <ac:chgData name="Ross Phillips" userId="c604230b-847d-4cb1-9e23-f810d4c0fde1" providerId="ADAL" clId="{44922253-4FED-423D-AED5-A4F15FDB5A84}" dt="2023-09-14T10:51:50.828" v="367"/>
          <ac:spMkLst>
            <pc:docMk/>
            <pc:sldMk cId="530727267" sldId="280"/>
            <ac:spMk id="4" creationId="{EC3F8C82-4B32-4078-A46D-A1E3AB336E72}"/>
          </ac:spMkLst>
        </pc:spChg>
      </pc:sldChg>
      <pc:sldChg chg="modSp">
        <pc:chgData name="Ross Phillips" userId="c604230b-847d-4cb1-9e23-f810d4c0fde1" providerId="ADAL" clId="{44922253-4FED-423D-AED5-A4F15FDB5A84}" dt="2023-09-14T10:52:00.123" v="368"/>
        <pc:sldMkLst>
          <pc:docMk/>
          <pc:sldMk cId="1117417523" sldId="281"/>
        </pc:sldMkLst>
        <pc:spChg chg="mod">
          <ac:chgData name="Ross Phillips" userId="c604230b-847d-4cb1-9e23-f810d4c0fde1" providerId="ADAL" clId="{44922253-4FED-423D-AED5-A4F15FDB5A84}" dt="2023-09-14T10:52:00.123" v="368"/>
          <ac:spMkLst>
            <pc:docMk/>
            <pc:sldMk cId="1117417523" sldId="281"/>
            <ac:spMk id="4" creationId="{58ED2165-36AC-416F-B6B6-06F7C130376E}"/>
          </ac:spMkLst>
        </pc:spChg>
        <pc:picChg chg="mod">
          <ac:chgData name="Ross Phillips" userId="c604230b-847d-4cb1-9e23-f810d4c0fde1" providerId="ADAL" clId="{44922253-4FED-423D-AED5-A4F15FDB5A84}" dt="2023-09-14T10:50:02.310" v="235" actId="962"/>
          <ac:picMkLst>
            <pc:docMk/>
            <pc:sldMk cId="1117417523" sldId="281"/>
            <ac:picMk id="1026" creationId="{00000000-0000-0000-0000-000000000000}"/>
          </ac:picMkLst>
        </pc:picChg>
      </pc:sldChg>
      <pc:sldChg chg="modSp">
        <pc:chgData name="Ross Phillips" userId="c604230b-847d-4cb1-9e23-f810d4c0fde1" providerId="ADAL" clId="{44922253-4FED-423D-AED5-A4F15FDB5A84}" dt="2023-09-14T10:52:07.146" v="369"/>
        <pc:sldMkLst>
          <pc:docMk/>
          <pc:sldMk cId="3587484226" sldId="282"/>
        </pc:sldMkLst>
        <pc:spChg chg="mod">
          <ac:chgData name="Ross Phillips" userId="c604230b-847d-4cb1-9e23-f810d4c0fde1" providerId="ADAL" clId="{44922253-4FED-423D-AED5-A4F15FDB5A84}" dt="2023-09-14T10:52:07.146" v="369"/>
          <ac:spMkLst>
            <pc:docMk/>
            <pc:sldMk cId="3587484226" sldId="282"/>
            <ac:spMk id="4" creationId="{BDEFDE62-44A5-4582-B0FA-AB5445E3F7B3}"/>
          </ac:spMkLst>
        </pc:spChg>
      </pc:sldChg>
      <pc:sldChg chg="modSp">
        <pc:chgData name="Ross Phillips" userId="c604230b-847d-4cb1-9e23-f810d4c0fde1" providerId="ADAL" clId="{44922253-4FED-423D-AED5-A4F15FDB5A84}" dt="2023-09-14T10:52:13.621" v="370"/>
        <pc:sldMkLst>
          <pc:docMk/>
          <pc:sldMk cId="1421346867" sldId="283"/>
        </pc:sldMkLst>
        <pc:spChg chg="mod">
          <ac:chgData name="Ross Phillips" userId="c604230b-847d-4cb1-9e23-f810d4c0fde1" providerId="ADAL" clId="{44922253-4FED-423D-AED5-A4F15FDB5A84}" dt="2023-09-14T10:52:13.621" v="370"/>
          <ac:spMkLst>
            <pc:docMk/>
            <pc:sldMk cId="1421346867" sldId="283"/>
            <ac:spMk id="4" creationId="{F3EFA9E0-4384-4E11-90B4-CA7B0D2394F3}"/>
          </ac:spMkLst>
        </pc:spChg>
      </pc:sldChg>
      <pc:sldChg chg="modSp">
        <pc:chgData name="Ross Phillips" userId="c604230b-847d-4cb1-9e23-f810d4c0fde1" providerId="ADAL" clId="{44922253-4FED-423D-AED5-A4F15FDB5A84}" dt="2023-09-14T11:20:44.466" v="378" actId="962"/>
        <pc:sldMkLst>
          <pc:docMk/>
          <pc:sldMk cId="3111928674" sldId="286"/>
        </pc:sldMkLst>
        <pc:picChg chg="mod">
          <ac:chgData name="Ross Phillips" userId="c604230b-847d-4cb1-9e23-f810d4c0fde1" providerId="ADAL" clId="{44922253-4FED-423D-AED5-A4F15FDB5A84}" dt="2023-09-14T11:20:44.466" v="378" actId="962"/>
          <ac:picMkLst>
            <pc:docMk/>
            <pc:sldMk cId="3111928674" sldId="286"/>
            <ac:picMk id="5" creationId="{1B8225F9-AB3C-1BF7-4357-8243A148F19D}"/>
          </ac:picMkLst>
        </pc:picChg>
      </pc:sldChg>
      <pc:sldChg chg="modSp">
        <pc:chgData name="Ross Phillips" userId="c604230b-847d-4cb1-9e23-f810d4c0fde1" providerId="ADAL" clId="{44922253-4FED-423D-AED5-A4F15FDB5A84}" dt="2023-09-14T10:52:35.413" v="372"/>
        <pc:sldMkLst>
          <pc:docMk/>
          <pc:sldMk cId="961511628" sldId="287"/>
        </pc:sldMkLst>
        <pc:spChg chg="mod">
          <ac:chgData name="Ross Phillips" userId="c604230b-847d-4cb1-9e23-f810d4c0fde1" providerId="ADAL" clId="{44922253-4FED-423D-AED5-A4F15FDB5A84}" dt="2023-09-14T10:52:35.413" v="372"/>
          <ac:spMkLst>
            <pc:docMk/>
            <pc:sldMk cId="961511628" sldId="287"/>
            <ac:spMk id="4" creationId="{B4F53522-AED1-4E42-96C6-D5B4D775B356}"/>
          </ac:spMkLst>
        </pc:spChg>
      </pc:sldChg>
      <pc:sldChg chg="modSp">
        <pc:chgData name="Ross Phillips" userId="c604230b-847d-4cb1-9e23-f810d4c0fde1" providerId="ADAL" clId="{44922253-4FED-423D-AED5-A4F15FDB5A84}" dt="2023-09-14T10:52:43.032" v="373"/>
        <pc:sldMkLst>
          <pc:docMk/>
          <pc:sldMk cId="410844943" sldId="288"/>
        </pc:sldMkLst>
        <pc:spChg chg="mod">
          <ac:chgData name="Ross Phillips" userId="c604230b-847d-4cb1-9e23-f810d4c0fde1" providerId="ADAL" clId="{44922253-4FED-423D-AED5-A4F15FDB5A84}" dt="2023-09-14T10:52:43.032" v="373"/>
          <ac:spMkLst>
            <pc:docMk/>
            <pc:sldMk cId="410844943" sldId="288"/>
            <ac:spMk id="4" creationId="{9556DEFA-C2D8-4F1A-960A-84246A179C5E}"/>
          </ac:spMkLst>
        </pc:spChg>
      </pc:sldChg>
      <pc:sldChg chg="modSp">
        <pc:chgData name="Ross Phillips" userId="c604230b-847d-4cb1-9e23-f810d4c0fde1" providerId="ADAL" clId="{44922253-4FED-423D-AED5-A4F15FDB5A84}" dt="2023-09-14T10:52:50.300" v="374"/>
        <pc:sldMkLst>
          <pc:docMk/>
          <pc:sldMk cId="3336866152" sldId="289"/>
        </pc:sldMkLst>
        <pc:spChg chg="mod">
          <ac:chgData name="Ross Phillips" userId="c604230b-847d-4cb1-9e23-f810d4c0fde1" providerId="ADAL" clId="{44922253-4FED-423D-AED5-A4F15FDB5A84}" dt="2023-09-14T10:52:50.300" v="374"/>
          <ac:spMkLst>
            <pc:docMk/>
            <pc:sldMk cId="3336866152" sldId="289"/>
            <ac:spMk id="4" creationId="{4D92FFD0-B637-49A0-8544-788B287E5510}"/>
          </ac:spMkLst>
        </pc:spChg>
      </pc:sldChg>
      <pc:sldChg chg="modSp">
        <pc:chgData name="Ross Phillips" userId="c604230b-847d-4cb1-9e23-f810d4c0fde1" providerId="ADAL" clId="{44922253-4FED-423D-AED5-A4F15FDB5A84}" dt="2023-09-14T10:52:56.707" v="375"/>
        <pc:sldMkLst>
          <pc:docMk/>
          <pc:sldMk cId="1473918041" sldId="290"/>
        </pc:sldMkLst>
        <pc:spChg chg="mod">
          <ac:chgData name="Ross Phillips" userId="c604230b-847d-4cb1-9e23-f810d4c0fde1" providerId="ADAL" clId="{44922253-4FED-423D-AED5-A4F15FDB5A84}" dt="2023-09-14T10:52:56.707" v="375"/>
          <ac:spMkLst>
            <pc:docMk/>
            <pc:sldMk cId="1473918041" sldId="290"/>
            <ac:spMk id="4" creationId="{6C508438-A603-45B9-AC09-BC75862A6F55}"/>
          </ac:spMkLst>
        </pc:spChg>
      </pc:sldChg>
      <pc:sldChg chg="modSp">
        <pc:chgData name="Ross Phillips" userId="c604230b-847d-4cb1-9e23-f810d4c0fde1" providerId="ADAL" clId="{44922253-4FED-423D-AED5-A4F15FDB5A84}" dt="2023-09-14T10:53:06.118" v="376"/>
        <pc:sldMkLst>
          <pc:docMk/>
          <pc:sldMk cId="875121650" sldId="291"/>
        </pc:sldMkLst>
        <pc:spChg chg="mod">
          <ac:chgData name="Ross Phillips" userId="c604230b-847d-4cb1-9e23-f810d4c0fde1" providerId="ADAL" clId="{44922253-4FED-423D-AED5-A4F15FDB5A84}" dt="2023-09-14T10:53:06.118" v="376"/>
          <ac:spMkLst>
            <pc:docMk/>
            <pc:sldMk cId="875121650" sldId="291"/>
            <ac:spMk id="4" creationId="{FE5751A7-9C23-46DB-924A-3E00DE0FFBB6}"/>
          </ac:spMkLst>
        </pc:spChg>
      </pc:sldChg>
      <pc:sldChg chg="modSp mod">
        <pc:chgData name="Ross Phillips" userId="c604230b-847d-4cb1-9e23-f810d4c0fde1" providerId="ADAL" clId="{44922253-4FED-423D-AED5-A4F15FDB5A84}" dt="2023-09-14T10:49:23.044" v="166" actId="962"/>
        <pc:sldMkLst>
          <pc:docMk/>
          <pc:sldMk cId="4113368630" sldId="292"/>
        </pc:sldMkLst>
        <pc:picChg chg="mod">
          <ac:chgData name="Ross Phillips" userId="c604230b-847d-4cb1-9e23-f810d4c0fde1" providerId="ADAL" clId="{44922253-4FED-423D-AED5-A4F15FDB5A84}" dt="2023-09-14T10:49:23.044" v="166" actId="962"/>
          <ac:picMkLst>
            <pc:docMk/>
            <pc:sldMk cId="4113368630" sldId="292"/>
            <ac:picMk id="5" creationId="{00000000-0000-0000-0000-000000000000}"/>
          </ac:picMkLst>
        </pc:picChg>
      </pc:sldChg>
      <pc:sldChg chg="modSp mod">
        <pc:chgData name="Ross Phillips" userId="c604230b-847d-4cb1-9e23-f810d4c0fde1" providerId="ADAL" clId="{44922253-4FED-423D-AED5-A4F15FDB5A84}" dt="2023-09-14T10:51:00.416" v="365" actId="962"/>
        <pc:sldMkLst>
          <pc:docMk/>
          <pc:sldMk cId="3659531837" sldId="293"/>
        </pc:sldMkLst>
        <pc:picChg chg="mod">
          <ac:chgData name="Ross Phillips" userId="c604230b-847d-4cb1-9e23-f810d4c0fde1" providerId="ADAL" clId="{44922253-4FED-423D-AED5-A4F15FDB5A84}" dt="2023-09-14T10:51:00.416" v="365" actId="962"/>
          <ac:picMkLst>
            <pc:docMk/>
            <pc:sldMk cId="3659531837" sldId="293"/>
            <ac:picMk id="5" creationId="{00000000-0000-0000-0000-000000000000}"/>
          </ac:picMkLst>
        </pc:picChg>
      </pc:sldChg>
    </pc:docChg>
  </pc:docChgLst>
  <pc:docChgLst>
    <pc:chgData name="Ross Phillips" userId="c604230b-847d-4cb1-9e23-f810d4c0fde1" providerId="ADAL" clId="{FC1D7FB9-FDDE-420B-80BF-C32538F11EB5}"/>
    <pc:docChg chg="undo custSel modSld">
      <pc:chgData name="Ross Phillips" userId="c604230b-847d-4cb1-9e23-f810d4c0fde1" providerId="ADAL" clId="{FC1D7FB9-FDDE-420B-80BF-C32538F11EB5}" dt="2024-08-20T12:12:54.404" v="188"/>
      <pc:docMkLst>
        <pc:docMk/>
      </pc:docMkLst>
      <pc:sldChg chg="addSp modSp mod setBg addAnim setClrOvrMap">
        <pc:chgData name="Ross Phillips" userId="c604230b-847d-4cb1-9e23-f810d4c0fde1" providerId="ADAL" clId="{FC1D7FB9-FDDE-420B-80BF-C32538F11EB5}" dt="2024-08-20T12:09:13.530" v="166"/>
        <pc:sldMkLst>
          <pc:docMk/>
          <pc:sldMk cId="109857222" sldId="256"/>
        </pc:sldMkLst>
        <pc:spChg chg="mod">
          <ac:chgData name="Ross Phillips" userId="c604230b-847d-4cb1-9e23-f810d4c0fde1" providerId="ADAL" clId="{FC1D7FB9-FDDE-420B-80BF-C32538F11EB5}" dt="2024-08-20T12:09:13.519" v="164" actId="26606"/>
          <ac:spMkLst>
            <pc:docMk/>
            <pc:sldMk cId="109857222" sldId="256"/>
            <ac:spMk id="2" creationId="{00000000-0000-0000-0000-000000000000}"/>
          </ac:spMkLst>
        </pc:spChg>
        <pc:spChg chg="mod">
          <ac:chgData name="Ross Phillips" userId="c604230b-847d-4cb1-9e23-f810d4c0fde1" providerId="ADAL" clId="{FC1D7FB9-FDDE-420B-80BF-C32538F11EB5}" dt="2024-08-20T12:09:13.519" v="164" actId="26606"/>
          <ac:spMkLst>
            <pc:docMk/>
            <pc:sldMk cId="109857222" sldId="256"/>
            <ac:spMk id="3" creationId="{00000000-0000-0000-0000-000000000000}"/>
          </ac:spMkLst>
        </pc:spChg>
        <pc:spChg chg="add">
          <ac:chgData name="Ross Phillips" userId="c604230b-847d-4cb1-9e23-f810d4c0fde1" providerId="ADAL" clId="{FC1D7FB9-FDDE-420B-80BF-C32538F11EB5}" dt="2024-08-20T12:09:13.519" v="164" actId="26606"/>
          <ac:spMkLst>
            <pc:docMk/>
            <pc:sldMk cId="109857222" sldId="256"/>
            <ac:spMk id="9" creationId="{FDF8837B-BAE2-489A-8F93-69216307D5A5}"/>
          </ac:spMkLst>
        </pc:spChg>
        <pc:picChg chg="add">
          <ac:chgData name="Ross Phillips" userId="c604230b-847d-4cb1-9e23-f810d4c0fde1" providerId="ADAL" clId="{FC1D7FB9-FDDE-420B-80BF-C32538F11EB5}" dt="2024-08-20T12:09:13.519" v="164" actId="26606"/>
          <ac:picMkLst>
            <pc:docMk/>
            <pc:sldMk cId="109857222" sldId="256"/>
            <ac:picMk id="5" creationId="{BFD9ACAC-014F-8C35-C960-A16B68925DEC}"/>
          </ac:picMkLst>
        </pc:picChg>
        <pc:cxnChg chg="add">
          <ac:chgData name="Ross Phillips" userId="c604230b-847d-4cb1-9e23-f810d4c0fde1" providerId="ADAL" clId="{FC1D7FB9-FDDE-420B-80BF-C32538F11EB5}" dt="2024-08-20T12:09:13.519" v="164" actId="26606"/>
          <ac:cxnSpMkLst>
            <pc:docMk/>
            <pc:sldMk cId="109857222" sldId="256"/>
            <ac:cxnSpMk id="11" creationId="{B48BEE9B-A2F4-4BF3-9EAD-16E1A7FC2DC6}"/>
          </ac:cxnSpMkLst>
        </pc:cxnChg>
      </pc:sldChg>
      <pc:sldChg chg="addSp delSp modSp mod setBg">
        <pc:chgData name="Ross Phillips" userId="c604230b-847d-4cb1-9e23-f810d4c0fde1" providerId="ADAL" clId="{FC1D7FB9-FDDE-420B-80BF-C32538F11EB5}" dt="2024-08-20T12:09:20.239" v="167" actId="26606"/>
        <pc:sldMkLst>
          <pc:docMk/>
          <pc:sldMk cId="1781452434" sldId="257"/>
        </pc:sldMkLst>
        <pc:spChg chg="mod">
          <ac:chgData name="Ross Phillips" userId="c604230b-847d-4cb1-9e23-f810d4c0fde1" providerId="ADAL" clId="{FC1D7FB9-FDDE-420B-80BF-C32538F11EB5}" dt="2024-08-20T12:09:20.239" v="167" actId="26606"/>
          <ac:spMkLst>
            <pc:docMk/>
            <pc:sldMk cId="1781452434" sldId="257"/>
            <ac:spMk id="2" creationId="{00000000-0000-0000-0000-000000000000}"/>
          </ac:spMkLst>
        </pc:spChg>
        <pc:spChg chg="del mod">
          <ac:chgData name="Ross Phillips" userId="c604230b-847d-4cb1-9e23-f810d4c0fde1" providerId="ADAL" clId="{FC1D7FB9-FDDE-420B-80BF-C32538F11EB5}" dt="2024-08-20T12:09:20.239" v="167" actId="26606"/>
          <ac:spMkLst>
            <pc:docMk/>
            <pc:sldMk cId="1781452434" sldId="257"/>
            <ac:spMk id="3" creationId="{00000000-0000-0000-0000-000000000000}"/>
          </ac:spMkLst>
        </pc:spChg>
        <pc:graphicFrameChg chg="add">
          <ac:chgData name="Ross Phillips" userId="c604230b-847d-4cb1-9e23-f810d4c0fde1" providerId="ADAL" clId="{FC1D7FB9-FDDE-420B-80BF-C32538F11EB5}" dt="2024-08-20T12:09:20.239" v="167" actId="26606"/>
          <ac:graphicFrameMkLst>
            <pc:docMk/>
            <pc:sldMk cId="1781452434" sldId="257"/>
            <ac:graphicFrameMk id="5" creationId="{0BC9BE50-125A-8404-4682-438971F36C13}"/>
          </ac:graphicFrameMkLst>
        </pc:graphicFrameChg>
      </pc:sldChg>
      <pc:sldChg chg="addSp delSp modSp mod setBg modClrScheme chgLayout">
        <pc:chgData name="Ross Phillips" userId="c604230b-847d-4cb1-9e23-f810d4c0fde1" providerId="ADAL" clId="{FC1D7FB9-FDDE-420B-80BF-C32538F11EB5}" dt="2024-08-20T12:09:32.279" v="168" actId="26606"/>
        <pc:sldMkLst>
          <pc:docMk/>
          <pc:sldMk cId="3409685847" sldId="258"/>
        </pc:sldMkLst>
        <pc:spChg chg="mod ord">
          <ac:chgData name="Ross Phillips" userId="c604230b-847d-4cb1-9e23-f810d4c0fde1" providerId="ADAL" clId="{FC1D7FB9-FDDE-420B-80BF-C32538F11EB5}" dt="2024-08-20T12:09:32.279" v="168" actId="26606"/>
          <ac:spMkLst>
            <pc:docMk/>
            <pc:sldMk cId="3409685847" sldId="258"/>
            <ac:spMk id="2" creationId="{00000000-0000-0000-0000-000000000000}"/>
          </ac:spMkLst>
        </pc:spChg>
        <pc:spChg chg="mod ord">
          <ac:chgData name="Ross Phillips" userId="c604230b-847d-4cb1-9e23-f810d4c0fde1" providerId="ADAL" clId="{FC1D7FB9-FDDE-420B-80BF-C32538F11EB5}" dt="2024-08-20T12:09:32.279" v="168" actId="26606"/>
          <ac:spMkLst>
            <pc:docMk/>
            <pc:sldMk cId="3409685847" sldId="258"/>
            <ac:spMk id="3" creationId="{00000000-0000-0000-0000-000000000000}"/>
          </ac:spMkLst>
        </pc:spChg>
        <pc:spChg chg="del mod">
          <ac:chgData name="Ross Phillips" userId="c604230b-847d-4cb1-9e23-f810d4c0fde1" providerId="ADAL" clId="{FC1D7FB9-FDDE-420B-80BF-C32538F11EB5}" dt="2024-08-19T12:52:03.789" v="9" actId="700"/>
          <ac:spMkLst>
            <pc:docMk/>
            <pc:sldMk cId="3409685847" sldId="258"/>
            <ac:spMk id="4" creationId="{6E0D7AE3-D61C-44A4-A020-E40EADA5EFFF}"/>
          </ac:spMkLst>
        </pc:spChg>
        <pc:spChg chg="add">
          <ac:chgData name="Ross Phillips" userId="c604230b-847d-4cb1-9e23-f810d4c0fde1" providerId="ADAL" clId="{FC1D7FB9-FDDE-420B-80BF-C32538F11EB5}" dt="2024-08-20T12:09:32.279" v="168" actId="26606"/>
          <ac:spMkLst>
            <pc:docMk/>
            <pc:sldMk cId="3409685847" sldId="258"/>
            <ac:spMk id="8" creationId="{65604E06-DF9D-4C49-8314-4F0307BD5E2F}"/>
          </ac:spMkLst>
        </pc:spChg>
        <pc:spChg chg="add">
          <ac:chgData name="Ross Phillips" userId="c604230b-847d-4cb1-9e23-f810d4c0fde1" providerId="ADAL" clId="{FC1D7FB9-FDDE-420B-80BF-C32538F11EB5}" dt="2024-08-20T12:09:32.279" v="168" actId="26606"/>
          <ac:spMkLst>
            <pc:docMk/>
            <pc:sldMk cId="3409685847" sldId="258"/>
            <ac:spMk id="10" creationId="{CF166AD8-180F-4585-8444-D6E3F1B037D2}"/>
          </ac:spMkLst>
        </pc:spChg>
        <pc:spChg chg="add">
          <ac:chgData name="Ross Phillips" userId="c604230b-847d-4cb1-9e23-f810d4c0fde1" providerId="ADAL" clId="{FC1D7FB9-FDDE-420B-80BF-C32538F11EB5}" dt="2024-08-20T12:09:32.279" v="168" actId="26606"/>
          <ac:spMkLst>
            <pc:docMk/>
            <pc:sldMk cId="3409685847" sldId="258"/>
            <ac:spMk id="12" creationId="{1419DD48-144F-4836-9C0F-7A3BFC28AA44}"/>
          </ac:spMkLst>
        </pc:spChg>
        <pc:cxnChg chg="add">
          <ac:chgData name="Ross Phillips" userId="c604230b-847d-4cb1-9e23-f810d4c0fde1" providerId="ADAL" clId="{FC1D7FB9-FDDE-420B-80BF-C32538F11EB5}" dt="2024-08-20T12:09:32.279" v="168" actId="26606"/>
          <ac:cxnSpMkLst>
            <pc:docMk/>
            <pc:sldMk cId="3409685847" sldId="258"/>
            <ac:cxnSpMk id="14" creationId="{14379797-D651-47FF-942A-A38CFE97E5A9}"/>
          </ac:cxnSpMkLst>
        </pc:cxnChg>
      </pc:sldChg>
      <pc:sldChg chg="addSp delSp modSp mod setBg modClrScheme chgLayout">
        <pc:chgData name="Ross Phillips" userId="c604230b-847d-4cb1-9e23-f810d4c0fde1" providerId="ADAL" clId="{FC1D7FB9-FDDE-420B-80BF-C32538F11EB5}" dt="2024-08-20T12:09:43.610" v="169" actId="26606"/>
        <pc:sldMkLst>
          <pc:docMk/>
          <pc:sldMk cId="1989504283" sldId="262"/>
        </pc:sldMkLst>
        <pc:spChg chg="mod ord">
          <ac:chgData name="Ross Phillips" userId="c604230b-847d-4cb1-9e23-f810d4c0fde1" providerId="ADAL" clId="{FC1D7FB9-FDDE-420B-80BF-C32538F11EB5}" dt="2024-08-20T12:09:43.610" v="169" actId="26606"/>
          <ac:spMkLst>
            <pc:docMk/>
            <pc:sldMk cId="1989504283" sldId="262"/>
            <ac:spMk id="2" creationId="{00000000-0000-0000-0000-000000000000}"/>
          </ac:spMkLst>
        </pc:spChg>
        <pc:spChg chg="del mod ord">
          <ac:chgData name="Ross Phillips" userId="c604230b-847d-4cb1-9e23-f810d4c0fde1" providerId="ADAL" clId="{FC1D7FB9-FDDE-420B-80BF-C32538F11EB5}" dt="2024-08-19T12:52:15.204" v="14" actId="700"/>
          <ac:spMkLst>
            <pc:docMk/>
            <pc:sldMk cId="1989504283" sldId="262"/>
            <ac:spMk id="3" creationId="{00000000-0000-0000-0000-000000000000}"/>
          </ac:spMkLst>
        </pc:spChg>
        <pc:spChg chg="mod ord">
          <ac:chgData name="Ross Phillips" userId="c604230b-847d-4cb1-9e23-f810d4c0fde1" providerId="ADAL" clId="{FC1D7FB9-FDDE-420B-80BF-C32538F11EB5}" dt="2024-08-20T12:09:43.610" v="169" actId="26606"/>
          <ac:spMkLst>
            <pc:docMk/>
            <pc:sldMk cId="1989504283" sldId="262"/>
            <ac:spMk id="4" creationId="{00000000-0000-0000-0000-000000000000}"/>
          </ac:spMkLst>
        </pc:spChg>
        <pc:spChg chg="add">
          <ac:chgData name="Ross Phillips" userId="c604230b-847d-4cb1-9e23-f810d4c0fde1" providerId="ADAL" clId="{FC1D7FB9-FDDE-420B-80BF-C32538F11EB5}" dt="2024-08-20T12:09:43.610" v="169" actId="26606"/>
          <ac:spMkLst>
            <pc:docMk/>
            <pc:sldMk cId="1989504283" sldId="262"/>
            <ac:spMk id="13" creationId="{B4E31948-EA92-4179-8BB5-5451F6E3DA21}"/>
          </ac:spMkLst>
        </pc:spChg>
        <pc:picChg chg="mod">
          <ac:chgData name="Ross Phillips" userId="c604230b-847d-4cb1-9e23-f810d4c0fde1" providerId="ADAL" clId="{FC1D7FB9-FDDE-420B-80BF-C32538F11EB5}" dt="2024-08-20T12:09:43.610" v="169" actId="26606"/>
          <ac:picMkLst>
            <pc:docMk/>
            <pc:sldMk cId="1989504283" sldId="262"/>
            <ac:picMk id="6" creationId="{00000000-0000-0000-0000-000000000000}"/>
          </ac:picMkLst>
        </pc:picChg>
        <pc:picChg chg="add">
          <ac:chgData name="Ross Phillips" userId="c604230b-847d-4cb1-9e23-f810d4c0fde1" providerId="ADAL" clId="{FC1D7FB9-FDDE-420B-80BF-C32538F11EB5}" dt="2024-08-20T12:09:43.610" v="169" actId="26606"/>
          <ac:picMkLst>
            <pc:docMk/>
            <pc:sldMk cId="1989504283" sldId="262"/>
            <ac:picMk id="11" creationId="{F4602F8C-E1EC-4202-83F7-93670CAFAE2B}"/>
          </ac:picMkLst>
        </pc:picChg>
        <pc:cxnChg chg="add">
          <ac:chgData name="Ross Phillips" userId="c604230b-847d-4cb1-9e23-f810d4c0fde1" providerId="ADAL" clId="{FC1D7FB9-FDDE-420B-80BF-C32538F11EB5}" dt="2024-08-20T12:09:43.610" v="169" actId="26606"/>
          <ac:cxnSpMkLst>
            <pc:docMk/>
            <pc:sldMk cId="1989504283" sldId="262"/>
            <ac:cxnSpMk id="15" creationId="{C483CC4B-D7FE-41C7-8BDC-1FF487C9CCBB}"/>
          </ac:cxnSpMkLst>
        </pc:cxnChg>
      </pc:sldChg>
      <pc:sldChg chg="addSp delSp modSp mod setBg modClrScheme chgLayout">
        <pc:chgData name="Ross Phillips" userId="c604230b-847d-4cb1-9e23-f810d4c0fde1" providerId="ADAL" clId="{FC1D7FB9-FDDE-420B-80BF-C32538F11EB5}" dt="2024-08-20T12:09:51.174" v="170" actId="26606"/>
        <pc:sldMkLst>
          <pc:docMk/>
          <pc:sldMk cId="414980438" sldId="263"/>
        </pc:sldMkLst>
        <pc:spChg chg="mod ord">
          <ac:chgData name="Ross Phillips" userId="c604230b-847d-4cb1-9e23-f810d4c0fde1" providerId="ADAL" clId="{FC1D7FB9-FDDE-420B-80BF-C32538F11EB5}" dt="2024-08-20T12:09:51.174" v="170" actId="26606"/>
          <ac:spMkLst>
            <pc:docMk/>
            <pc:sldMk cId="414980438" sldId="263"/>
            <ac:spMk id="2" creationId="{00000000-0000-0000-0000-000000000000}"/>
          </ac:spMkLst>
        </pc:spChg>
        <pc:spChg chg="del mod ord">
          <ac:chgData name="Ross Phillips" userId="c604230b-847d-4cb1-9e23-f810d4c0fde1" providerId="ADAL" clId="{FC1D7FB9-FDDE-420B-80BF-C32538F11EB5}" dt="2024-08-19T12:52:40.831" v="19" actId="700"/>
          <ac:spMkLst>
            <pc:docMk/>
            <pc:sldMk cId="414980438" sldId="263"/>
            <ac:spMk id="3" creationId="{00000000-0000-0000-0000-000000000000}"/>
          </ac:spMkLst>
        </pc:spChg>
        <pc:spChg chg="mod ord">
          <ac:chgData name="Ross Phillips" userId="c604230b-847d-4cb1-9e23-f810d4c0fde1" providerId="ADAL" clId="{FC1D7FB9-FDDE-420B-80BF-C32538F11EB5}" dt="2024-08-20T12:09:51.174" v="170" actId="26606"/>
          <ac:spMkLst>
            <pc:docMk/>
            <pc:sldMk cId="414980438" sldId="263"/>
            <ac:spMk id="4" creationId="{00000000-0000-0000-0000-000000000000}"/>
          </ac:spMkLst>
        </pc:spChg>
        <pc:picChg chg="mod">
          <ac:chgData name="Ross Phillips" userId="c604230b-847d-4cb1-9e23-f810d4c0fde1" providerId="ADAL" clId="{FC1D7FB9-FDDE-420B-80BF-C32538F11EB5}" dt="2024-08-20T12:09:51.174" v="170" actId="26606"/>
          <ac:picMkLst>
            <pc:docMk/>
            <pc:sldMk cId="414980438" sldId="263"/>
            <ac:picMk id="16386" creationId="{00000000-0000-0000-0000-000000000000}"/>
          </ac:picMkLst>
        </pc:picChg>
        <pc:picChg chg="add">
          <ac:chgData name="Ross Phillips" userId="c604230b-847d-4cb1-9e23-f810d4c0fde1" providerId="ADAL" clId="{FC1D7FB9-FDDE-420B-80BF-C32538F11EB5}" dt="2024-08-20T12:09:51.174" v="170" actId="26606"/>
          <ac:picMkLst>
            <pc:docMk/>
            <pc:sldMk cId="414980438" sldId="263"/>
            <ac:picMk id="16391" creationId="{292E7AF0-A589-43B3-A1DE-8807EC76976B}"/>
          </ac:picMkLst>
        </pc:picChg>
        <pc:cxnChg chg="add">
          <ac:chgData name="Ross Phillips" userId="c604230b-847d-4cb1-9e23-f810d4c0fde1" providerId="ADAL" clId="{FC1D7FB9-FDDE-420B-80BF-C32538F11EB5}" dt="2024-08-20T12:09:51.174" v="170" actId="26606"/>
          <ac:cxnSpMkLst>
            <pc:docMk/>
            <pc:sldMk cId="414980438" sldId="263"/>
            <ac:cxnSpMk id="16393" creationId="{29BCDD02-D5E3-4D30-8587-66036C8910BF}"/>
          </ac:cxnSpMkLst>
        </pc:cxnChg>
      </pc:sldChg>
      <pc:sldChg chg="addSp delSp modSp mod setBg modClrScheme chgLayout">
        <pc:chgData name="Ross Phillips" userId="c604230b-847d-4cb1-9e23-f810d4c0fde1" providerId="ADAL" clId="{FC1D7FB9-FDDE-420B-80BF-C32538F11EB5}" dt="2024-08-20T12:09:57.801" v="171" actId="26606"/>
        <pc:sldMkLst>
          <pc:docMk/>
          <pc:sldMk cId="1659303608" sldId="264"/>
        </pc:sldMkLst>
        <pc:spChg chg="mod ord">
          <ac:chgData name="Ross Phillips" userId="c604230b-847d-4cb1-9e23-f810d4c0fde1" providerId="ADAL" clId="{FC1D7FB9-FDDE-420B-80BF-C32538F11EB5}" dt="2024-08-20T12:09:57.801" v="171" actId="26606"/>
          <ac:spMkLst>
            <pc:docMk/>
            <pc:sldMk cId="1659303608" sldId="264"/>
            <ac:spMk id="2" creationId="{00000000-0000-0000-0000-000000000000}"/>
          </ac:spMkLst>
        </pc:spChg>
        <pc:spChg chg="del mod ord">
          <ac:chgData name="Ross Phillips" userId="c604230b-847d-4cb1-9e23-f810d4c0fde1" providerId="ADAL" clId="{FC1D7FB9-FDDE-420B-80BF-C32538F11EB5}" dt="2024-08-19T12:52:53.020" v="25" actId="700"/>
          <ac:spMkLst>
            <pc:docMk/>
            <pc:sldMk cId="1659303608" sldId="264"/>
            <ac:spMk id="3" creationId="{00000000-0000-0000-0000-000000000000}"/>
          </ac:spMkLst>
        </pc:spChg>
        <pc:spChg chg="mod ord">
          <ac:chgData name="Ross Phillips" userId="c604230b-847d-4cb1-9e23-f810d4c0fde1" providerId="ADAL" clId="{FC1D7FB9-FDDE-420B-80BF-C32538F11EB5}" dt="2024-08-20T12:09:57.801" v="171" actId="26606"/>
          <ac:spMkLst>
            <pc:docMk/>
            <pc:sldMk cId="1659303608" sldId="264"/>
            <ac:spMk id="4" creationId="{00000000-0000-0000-0000-000000000000}"/>
          </ac:spMkLst>
        </pc:spChg>
        <pc:spChg chg="add">
          <ac:chgData name="Ross Phillips" userId="c604230b-847d-4cb1-9e23-f810d4c0fde1" providerId="ADAL" clId="{FC1D7FB9-FDDE-420B-80BF-C32538F11EB5}" dt="2024-08-20T12:09:57.801" v="171" actId="26606"/>
          <ac:spMkLst>
            <pc:docMk/>
            <pc:sldMk cId="1659303608" sldId="264"/>
            <ac:spMk id="17415" creationId="{ACD2860E-0FC7-4712-8780-EBC3BB9B2828}"/>
          </ac:spMkLst>
        </pc:spChg>
        <pc:picChg chg="mod">
          <ac:chgData name="Ross Phillips" userId="c604230b-847d-4cb1-9e23-f810d4c0fde1" providerId="ADAL" clId="{FC1D7FB9-FDDE-420B-80BF-C32538F11EB5}" dt="2024-08-20T12:09:57.801" v="171" actId="26606"/>
          <ac:picMkLst>
            <pc:docMk/>
            <pc:sldMk cId="1659303608" sldId="264"/>
            <ac:picMk id="6" creationId="{00000000-0000-0000-0000-000000000000}"/>
          </ac:picMkLst>
        </pc:picChg>
        <pc:picChg chg="mod">
          <ac:chgData name="Ross Phillips" userId="c604230b-847d-4cb1-9e23-f810d4c0fde1" providerId="ADAL" clId="{FC1D7FB9-FDDE-420B-80BF-C32538F11EB5}" dt="2024-08-20T12:09:57.801" v="171" actId="26606"/>
          <ac:picMkLst>
            <pc:docMk/>
            <pc:sldMk cId="1659303608" sldId="264"/>
            <ac:picMk id="17410" creationId="{00000000-0000-0000-0000-000000000000}"/>
          </ac:picMkLst>
        </pc:picChg>
        <pc:picChg chg="add">
          <ac:chgData name="Ross Phillips" userId="c604230b-847d-4cb1-9e23-f810d4c0fde1" providerId="ADAL" clId="{FC1D7FB9-FDDE-420B-80BF-C32538F11EB5}" dt="2024-08-20T12:09:57.801" v="171" actId="26606"/>
          <ac:picMkLst>
            <pc:docMk/>
            <pc:sldMk cId="1659303608" sldId="264"/>
            <ac:picMk id="17417" creationId="{C953B73F-3789-45BA-81CD-3EFA7AC39D57}"/>
          </ac:picMkLst>
        </pc:picChg>
        <pc:cxnChg chg="add">
          <ac:chgData name="Ross Phillips" userId="c604230b-847d-4cb1-9e23-f810d4c0fde1" providerId="ADAL" clId="{FC1D7FB9-FDDE-420B-80BF-C32538F11EB5}" dt="2024-08-20T12:09:57.801" v="171" actId="26606"/>
          <ac:cxnSpMkLst>
            <pc:docMk/>
            <pc:sldMk cId="1659303608" sldId="264"/>
            <ac:cxnSpMk id="17419" creationId="{873DBC5E-E984-4F21-8861-4F0200900F37}"/>
          </ac:cxnSpMkLst>
        </pc:cxnChg>
      </pc:sldChg>
      <pc:sldChg chg="addSp delSp modSp mod setBg modClrScheme chgLayout">
        <pc:chgData name="Ross Phillips" userId="c604230b-847d-4cb1-9e23-f810d4c0fde1" providerId="ADAL" clId="{FC1D7FB9-FDDE-420B-80BF-C32538F11EB5}" dt="2024-08-20T12:10:35.187" v="176" actId="26606"/>
        <pc:sldMkLst>
          <pc:docMk/>
          <pc:sldMk cId="2363650175" sldId="265"/>
        </pc:sldMkLst>
        <pc:spChg chg="mod ord">
          <ac:chgData name="Ross Phillips" userId="c604230b-847d-4cb1-9e23-f810d4c0fde1" providerId="ADAL" clId="{FC1D7FB9-FDDE-420B-80BF-C32538F11EB5}" dt="2024-08-20T12:10:35.187" v="176" actId="26606"/>
          <ac:spMkLst>
            <pc:docMk/>
            <pc:sldMk cId="2363650175" sldId="265"/>
            <ac:spMk id="2" creationId="{00000000-0000-0000-0000-000000000000}"/>
          </ac:spMkLst>
        </pc:spChg>
        <pc:spChg chg="del mod ord">
          <ac:chgData name="Ross Phillips" userId="c604230b-847d-4cb1-9e23-f810d4c0fde1" providerId="ADAL" clId="{FC1D7FB9-FDDE-420B-80BF-C32538F11EB5}" dt="2024-08-19T12:55:49.374" v="61" actId="700"/>
          <ac:spMkLst>
            <pc:docMk/>
            <pc:sldMk cId="2363650175" sldId="265"/>
            <ac:spMk id="3" creationId="{00000000-0000-0000-0000-000000000000}"/>
          </ac:spMkLst>
        </pc:spChg>
        <pc:spChg chg="mod ord">
          <ac:chgData name="Ross Phillips" userId="c604230b-847d-4cb1-9e23-f810d4c0fde1" providerId="ADAL" clId="{FC1D7FB9-FDDE-420B-80BF-C32538F11EB5}" dt="2024-08-20T12:10:35.187" v="176" actId="26606"/>
          <ac:spMkLst>
            <pc:docMk/>
            <pc:sldMk cId="2363650175" sldId="265"/>
            <ac:spMk id="4" creationId="{00000000-0000-0000-0000-000000000000}"/>
          </ac:spMkLst>
        </pc:spChg>
        <pc:spChg chg="add">
          <ac:chgData name="Ross Phillips" userId="c604230b-847d-4cb1-9e23-f810d4c0fde1" providerId="ADAL" clId="{FC1D7FB9-FDDE-420B-80BF-C32538F11EB5}" dt="2024-08-20T12:10:35.187" v="176" actId="26606"/>
          <ac:spMkLst>
            <pc:docMk/>
            <pc:sldMk cId="2363650175" sldId="265"/>
            <ac:spMk id="18439" creationId="{ACD2860E-0FC7-4712-8780-EBC3BB9B2828}"/>
          </ac:spMkLst>
        </pc:spChg>
        <pc:picChg chg="mod">
          <ac:chgData name="Ross Phillips" userId="c604230b-847d-4cb1-9e23-f810d4c0fde1" providerId="ADAL" clId="{FC1D7FB9-FDDE-420B-80BF-C32538F11EB5}" dt="2024-08-20T12:10:35.187" v="176" actId="26606"/>
          <ac:picMkLst>
            <pc:docMk/>
            <pc:sldMk cId="2363650175" sldId="265"/>
            <ac:picMk id="5" creationId="{00000000-0000-0000-0000-000000000000}"/>
          </ac:picMkLst>
        </pc:picChg>
        <pc:picChg chg="mod ord">
          <ac:chgData name="Ross Phillips" userId="c604230b-847d-4cb1-9e23-f810d4c0fde1" providerId="ADAL" clId="{FC1D7FB9-FDDE-420B-80BF-C32538F11EB5}" dt="2024-08-20T12:10:35.187" v="176" actId="26606"/>
          <ac:picMkLst>
            <pc:docMk/>
            <pc:sldMk cId="2363650175" sldId="265"/>
            <ac:picMk id="18434" creationId="{00000000-0000-0000-0000-000000000000}"/>
          </ac:picMkLst>
        </pc:picChg>
        <pc:picChg chg="add">
          <ac:chgData name="Ross Phillips" userId="c604230b-847d-4cb1-9e23-f810d4c0fde1" providerId="ADAL" clId="{FC1D7FB9-FDDE-420B-80BF-C32538F11EB5}" dt="2024-08-20T12:10:35.187" v="176" actId="26606"/>
          <ac:picMkLst>
            <pc:docMk/>
            <pc:sldMk cId="2363650175" sldId="265"/>
            <ac:picMk id="18441" creationId="{C953B73F-3789-45BA-81CD-3EFA7AC39D57}"/>
          </ac:picMkLst>
        </pc:picChg>
        <pc:cxnChg chg="add">
          <ac:chgData name="Ross Phillips" userId="c604230b-847d-4cb1-9e23-f810d4c0fde1" providerId="ADAL" clId="{FC1D7FB9-FDDE-420B-80BF-C32538F11EB5}" dt="2024-08-20T12:10:35.187" v="176" actId="26606"/>
          <ac:cxnSpMkLst>
            <pc:docMk/>
            <pc:sldMk cId="2363650175" sldId="265"/>
            <ac:cxnSpMk id="18443" creationId="{873DBC5E-E984-4F21-8861-4F0200900F37}"/>
          </ac:cxnSpMkLst>
        </pc:cxnChg>
      </pc:sldChg>
      <pc:sldChg chg="addSp delSp modSp mod setBg modClrScheme chgLayout">
        <pc:chgData name="Ross Phillips" userId="c604230b-847d-4cb1-9e23-f810d4c0fde1" providerId="ADAL" clId="{FC1D7FB9-FDDE-420B-80BF-C32538F11EB5}" dt="2024-08-20T12:10:40.948" v="177" actId="26606"/>
        <pc:sldMkLst>
          <pc:docMk/>
          <pc:sldMk cId="3825884620" sldId="266"/>
        </pc:sldMkLst>
        <pc:spChg chg="mod ord">
          <ac:chgData name="Ross Phillips" userId="c604230b-847d-4cb1-9e23-f810d4c0fde1" providerId="ADAL" clId="{FC1D7FB9-FDDE-420B-80BF-C32538F11EB5}" dt="2024-08-20T12:10:40.948" v="177" actId="26606"/>
          <ac:spMkLst>
            <pc:docMk/>
            <pc:sldMk cId="3825884620" sldId="266"/>
            <ac:spMk id="2" creationId="{00000000-0000-0000-0000-000000000000}"/>
          </ac:spMkLst>
        </pc:spChg>
        <pc:spChg chg="del mod ord">
          <ac:chgData name="Ross Phillips" userId="c604230b-847d-4cb1-9e23-f810d4c0fde1" providerId="ADAL" clId="{FC1D7FB9-FDDE-420B-80BF-C32538F11EB5}" dt="2024-08-19T12:56:01.119" v="66" actId="700"/>
          <ac:spMkLst>
            <pc:docMk/>
            <pc:sldMk cId="3825884620" sldId="266"/>
            <ac:spMk id="3" creationId="{00000000-0000-0000-0000-000000000000}"/>
          </ac:spMkLst>
        </pc:spChg>
        <pc:spChg chg="mod ord">
          <ac:chgData name="Ross Phillips" userId="c604230b-847d-4cb1-9e23-f810d4c0fde1" providerId="ADAL" clId="{FC1D7FB9-FDDE-420B-80BF-C32538F11EB5}" dt="2024-08-20T12:10:40.948" v="177" actId="26606"/>
          <ac:spMkLst>
            <pc:docMk/>
            <pc:sldMk cId="3825884620" sldId="266"/>
            <ac:spMk id="4" creationId="{00000000-0000-0000-0000-000000000000}"/>
          </ac:spMkLst>
        </pc:spChg>
        <pc:spChg chg="add">
          <ac:chgData name="Ross Phillips" userId="c604230b-847d-4cb1-9e23-f810d4c0fde1" providerId="ADAL" clId="{FC1D7FB9-FDDE-420B-80BF-C32538F11EB5}" dt="2024-08-20T12:10:40.948" v="177" actId="26606"/>
          <ac:spMkLst>
            <pc:docMk/>
            <pc:sldMk cId="3825884620" sldId="266"/>
            <ac:spMk id="11" creationId="{ACD2860E-0FC7-4712-8780-EBC3BB9B2828}"/>
          </ac:spMkLst>
        </pc:spChg>
        <pc:picChg chg="mod ord">
          <ac:chgData name="Ross Phillips" userId="c604230b-847d-4cb1-9e23-f810d4c0fde1" providerId="ADAL" clId="{FC1D7FB9-FDDE-420B-80BF-C32538F11EB5}" dt="2024-08-20T12:10:40.948" v="177" actId="26606"/>
          <ac:picMkLst>
            <pc:docMk/>
            <pc:sldMk cId="3825884620" sldId="266"/>
            <ac:picMk id="5" creationId="{00000000-0000-0000-0000-000000000000}"/>
          </ac:picMkLst>
        </pc:picChg>
        <pc:picChg chg="mod">
          <ac:chgData name="Ross Phillips" userId="c604230b-847d-4cb1-9e23-f810d4c0fde1" providerId="ADAL" clId="{FC1D7FB9-FDDE-420B-80BF-C32538F11EB5}" dt="2024-08-20T12:10:40.948" v="177" actId="26606"/>
          <ac:picMkLst>
            <pc:docMk/>
            <pc:sldMk cId="3825884620" sldId="266"/>
            <ac:picMk id="6" creationId="{00000000-0000-0000-0000-000000000000}"/>
          </ac:picMkLst>
        </pc:picChg>
        <pc:picChg chg="add">
          <ac:chgData name="Ross Phillips" userId="c604230b-847d-4cb1-9e23-f810d4c0fde1" providerId="ADAL" clId="{FC1D7FB9-FDDE-420B-80BF-C32538F11EB5}" dt="2024-08-20T12:10:40.948" v="177" actId="26606"/>
          <ac:picMkLst>
            <pc:docMk/>
            <pc:sldMk cId="3825884620" sldId="266"/>
            <ac:picMk id="13" creationId="{C953B73F-3789-45BA-81CD-3EFA7AC39D57}"/>
          </ac:picMkLst>
        </pc:picChg>
        <pc:cxnChg chg="add">
          <ac:chgData name="Ross Phillips" userId="c604230b-847d-4cb1-9e23-f810d4c0fde1" providerId="ADAL" clId="{FC1D7FB9-FDDE-420B-80BF-C32538F11EB5}" dt="2024-08-20T12:10:40.948" v="177" actId="26606"/>
          <ac:cxnSpMkLst>
            <pc:docMk/>
            <pc:sldMk cId="3825884620" sldId="266"/>
            <ac:cxnSpMk id="15" creationId="{873DBC5E-E984-4F21-8861-4F0200900F37}"/>
          </ac:cxnSpMkLst>
        </pc:cxnChg>
      </pc:sldChg>
      <pc:sldChg chg="addSp delSp modSp mod setBg modClrScheme chgLayout">
        <pc:chgData name="Ross Phillips" userId="c604230b-847d-4cb1-9e23-f810d4c0fde1" providerId="ADAL" clId="{FC1D7FB9-FDDE-420B-80BF-C32538F11EB5}" dt="2024-08-20T12:10:46.501" v="178" actId="26606"/>
        <pc:sldMkLst>
          <pc:docMk/>
          <pc:sldMk cId="1078238821" sldId="267"/>
        </pc:sldMkLst>
        <pc:spChg chg="mod ord">
          <ac:chgData name="Ross Phillips" userId="c604230b-847d-4cb1-9e23-f810d4c0fde1" providerId="ADAL" clId="{FC1D7FB9-FDDE-420B-80BF-C32538F11EB5}" dt="2024-08-20T12:10:46.501" v="178" actId="26606"/>
          <ac:spMkLst>
            <pc:docMk/>
            <pc:sldMk cId="1078238821" sldId="267"/>
            <ac:spMk id="2" creationId="{00000000-0000-0000-0000-000000000000}"/>
          </ac:spMkLst>
        </pc:spChg>
        <pc:spChg chg="del mod ord">
          <ac:chgData name="Ross Phillips" userId="c604230b-847d-4cb1-9e23-f810d4c0fde1" providerId="ADAL" clId="{FC1D7FB9-FDDE-420B-80BF-C32538F11EB5}" dt="2024-08-19T12:56:13.502" v="71" actId="700"/>
          <ac:spMkLst>
            <pc:docMk/>
            <pc:sldMk cId="1078238821" sldId="267"/>
            <ac:spMk id="3" creationId="{00000000-0000-0000-0000-000000000000}"/>
          </ac:spMkLst>
        </pc:spChg>
        <pc:spChg chg="mod ord">
          <ac:chgData name="Ross Phillips" userId="c604230b-847d-4cb1-9e23-f810d4c0fde1" providerId="ADAL" clId="{FC1D7FB9-FDDE-420B-80BF-C32538F11EB5}" dt="2024-08-20T12:10:46.501" v="178" actId="26606"/>
          <ac:spMkLst>
            <pc:docMk/>
            <pc:sldMk cId="1078238821" sldId="267"/>
            <ac:spMk id="4" creationId="{00000000-0000-0000-0000-000000000000}"/>
          </ac:spMkLst>
        </pc:spChg>
        <pc:spChg chg="add">
          <ac:chgData name="Ross Phillips" userId="c604230b-847d-4cb1-9e23-f810d4c0fde1" providerId="ADAL" clId="{FC1D7FB9-FDDE-420B-80BF-C32538F11EB5}" dt="2024-08-20T12:10:46.501" v="178" actId="26606"/>
          <ac:spMkLst>
            <pc:docMk/>
            <pc:sldMk cId="1078238821" sldId="267"/>
            <ac:spMk id="1031" creationId="{ACD2860E-0FC7-4712-8780-EBC3BB9B2828}"/>
          </ac:spMkLst>
        </pc:spChg>
        <pc:picChg chg="mod">
          <ac:chgData name="Ross Phillips" userId="c604230b-847d-4cb1-9e23-f810d4c0fde1" providerId="ADAL" clId="{FC1D7FB9-FDDE-420B-80BF-C32538F11EB5}" dt="2024-08-20T12:10:46.501" v="178" actId="26606"/>
          <ac:picMkLst>
            <pc:docMk/>
            <pc:sldMk cId="1078238821" sldId="267"/>
            <ac:picMk id="5" creationId="{00000000-0000-0000-0000-000000000000}"/>
          </ac:picMkLst>
        </pc:picChg>
        <pc:picChg chg="mod ord">
          <ac:chgData name="Ross Phillips" userId="c604230b-847d-4cb1-9e23-f810d4c0fde1" providerId="ADAL" clId="{FC1D7FB9-FDDE-420B-80BF-C32538F11EB5}" dt="2024-08-20T12:10:46.501" v="178" actId="26606"/>
          <ac:picMkLst>
            <pc:docMk/>
            <pc:sldMk cId="1078238821" sldId="267"/>
            <ac:picMk id="1026" creationId="{00000000-0000-0000-0000-000000000000}"/>
          </ac:picMkLst>
        </pc:picChg>
        <pc:picChg chg="add">
          <ac:chgData name="Ross Phillips" userId="c604230b-847d-4cb1-9e23-f810d4c0fde1" providerId="ADAL" clId="{FC1D7FB9-FDDE-420B-80BF-C32538F11EB5}" dt="2024-08-20T12:10:46.501" v="178" actId="26606"/>
          <ac:picMkLst>
            <pc:docMk/>
            <pc:sldMk cId="1078238821" sldId="267"/>
            <ac:picMk id="1033" creationId="{C953B73F-3789-45BA-81CD-3EFA7AC39D57}"/>
          </ac:picMkLst>
        </pc:picChg>
        <pc:cxnChg chg="add">
          <ac:chgData name="Ross Phillips" userId="c604230b-847d-4cb1-9e23-f810d4c0fde1" providerId="ADAL" clId="{FC1D7FB9-FDDE-420B-80BF-C32538F11EB5}" dt="2024-08-20T12:10:46.501" v="178" actId="26606"/>
          <ac:cxnSpMkLst>
            <pc:docMk/>
            <pc:sldMk cId="1078238821" sldId="267"/>
            <ac:cxnSpMk id="1035" creationId="{873DBC5E-E984-4F21-8861-4F0200900F37}"/>
          </ac:cxnSpMkLst>
        </pc:cxnChg>
      </pc:sldChg>
      <pc:sldChg chg="addSp delSp modSp mod setBg modClrScheme chgLayout">
        <pc:chgData name="Ross Phillips" userId="c604230b-847d-4cb1-9e23-f810d4c0fde1" providerId="ADAL" clId="{FC1D7FB9-FDDE-420B-80BF-C32538F11EB5}" dt="2024-08-20T12:10:50.753" v="179" actId="26606"/>
        <pc:sldMkLst>
          <pc:docMk/>
          <pc:sldMk cId="187429911" sldId="268"/>
        </pc:sldMkLst>
        <pc:spChg chg="mod ord">
          <ac:chgData name="Ross Phillips" userId="c604230b-847d-4cb1-9e23-f810d4c0fde1" providerId="ADAL" clId="{FC1D7FB9-FDDE-420B-80BF-C32538F11EB5}" dt="2024-08-20T12:10:50.753" v="179" actId="26606"/>
          <ac:spMkLst>
            <pc:docMk/>
            <pc:sldMk cId="187429911" sldId="268"/>
            <ac:spMk id="2" creationId="{00000000-0000-0000-0000-000000000000}"/>
          </ac:spMkLst>
        </pc:spChg>
        <pc:spChg chg="del mod ord">
          <ac:chgData name="Ross Phillips" userId="c604230b-847d-4cb1-9e23-f810d4c0fde1" providerId="ADAL" clId="{FC1D7FB9-FDDE-420B-80BF-C32538F11EB5}" dt="2024-08-19T12:56:24.160" v="74" actId="700"/>
          <ac:spMkLst>
            <pc:docMk/>
            <pc:sldMk cId="187429911" sldId="268"/>
            <ac:spMk id="3" creationId="{00000000-0000-0000-0000-000000000000}"/>
          </ac:spMkLst>
        </pc:spChg>
        <pc:spChg chg="mod ord">
          <ac:chgData name="Ross Phillips" userId="c604230b-847d-4cb1-9e23-f810d4c0fde1" providerId="ADAL" clId="{FC1D7FB9-FDDE-420B-80BF-C32538F11EB5}" dt="2024-08-20T12:10:50.753" v="179" actId="26606"/>
          <ac:spMkLst>
            <pc:docMk/>
            <pc:sldMk cId="187429911" sldId="268"/>
            <ac:spMk id="4" creationId="{00000000-0000-0000-0000-000000000000}"/>
          </ac:spMkLst>
        </pc:spChg>
        <pc:spChg chg="add">
          <ac:chgData name="Ross Phillips" userId="c604230b-847d-4cb1-9e23-f810d4c0fde1" providerId="ADAL" clId="{FC1D7FB9-FDDE-420B-80BF-C32538F11EB5}" dt="2024-08-20T12:10:50.753" v="179" actId="26606"/>
          <ac:spMkLst>
            <pc:docMk/>
            <pc:sldMk cId="187429911" sldId="268"/>
            <ac:spMk id="14343" creationId="{ACD2860E-0FC7-4712-8780-EBC3BB9B2828}"/>
          </ac:spMkLst>
        </pc:spChg>
        <pc:picChg chg="mod">
          <ac:chgData name="Ross Phillips" userId="c604230b-847d-4cb1-9e23-f810d4c0fde1" providerId="ADAL" clId="{FC1D7FB9-FDDE-420B-80BF-C32538F11EB5}" dt="2024-08-20T12:10:50.753" v="179" actId="26606"/>
          <ac:picMkLst>
            <pc:docMk/>
            <pc:sldMk cId="187429911" sldId="268"/>
            <ac:picMk id="6" creationId="{00000000-0000-0000-0000-000000000000}"/>
          </ac:picMkLst>
        </pc:picChg>
        <pc:picChg chg="mod ord">
          <ac:chgData name="Ross Phillips" userId="c604230b-847d-4cb1-9e23-f810d4c0fde1" providerId="ADAL" clId="{FC1D7FB9-FDDE-420B-80BF-C32538F11EB5}" dt="2024-08-20T12:10:50.753" v="179" actId="26606"/>
          <ac:picMkLst>
            <pc:docMk/>
            <pc:sldMk cId="187429911" sldId="268"/>
            <ac:picMk id="14338" creationId="{00000000-0000-0000-0000-000000000000}"/>
          </ac:picMkLst>
        </pc:picChg>
        <pc:picChg chg="add">
          <ac:chgData name="Ross Phillips" userId="c604230b-847d-4cb1-9e23-f810d4c0fde1" providerId="ADAL" clId="{FC1D7FB9-FDDE-420B-80BF-C32538F11EB5}" dt="2024-08-20T12:10:50.753" v="179" actId="26606"/>
          <ac:picMkLst>
            <pc:docMk/>
            <pc:sldMk cId="187429911" sldId="268"/>
            <ac:picMk id="14345" creationId="{C953B73F-3789-45BA-81CD-3EFA7AC39D57}"/>
          </ac:picMkLst>
        </pc:picChg>
        <pc:cxnChg chg="add">
          <ac:chgData name="Ross Phillips" userId="c604230b-847d-4cb1-9e23-f810d4c0fde1" providerId="ADAL" clId="{FC1D7FB9-FDDE-420B-80BF-C32538F11EB5}" dt="2024-08-20T12:10:50.753" v="179" actId="26606"/>
          <ac:cxnSpMkLst>
            <pc:docMk/>
            <pc:sldMk cId="187429911" sldId="268"/>
            <ac:cxnSpMk id="14347" creationId="{873DBC5E-E984-4F21-8861-4F0200900F37}"/>
          </ac:cxnSpMkLst>
        </pc:cxnChg>
      </pc:sldChg>
      <pc:sldChg chg="addSp delSp modSp mod setBg modClrScheme chgLayout">
        <pc:chgData name="Ross Phillips" userId="c604230b-847d-4cb1-9e23-f810d4c0fde1" providerId="ADAL" clId="{FC1D7FB9-FDDE-420B-80BF-C32538F11EB5}" dt="2024-08-20T12:10:55.943" v="180" actId="26606"/>
        <pc:sldMkLst>
          <pc:docMk/>
          <pc:sldMk cId="3839383984" sldId="269"/>
        </pc:sldMkLst>
        <pc:spChg chg="mod ord">
          <ac:chgData name="Ross Phillips" userId="c604230b-847d-4cb1-9e23-f810d4c0fde1" providerId="ADAL" clId="{FC1D7FB9-FDDE-420B-80BF-C32538F11EB5}" dt="2024-08-20T12:10:55.943" v="180" actId="26606"/>
          <ac:spMkLst>
            <pc:docMk/>
            <pc:sldMk cId="3839383984" sldId="269"/>
            <ac:spMk id="2" creationId="{00000000-0000-0000-0000-000000000000}"/>
          </ac:spMkLst>
        </pc:spChg>
        <pc:spChg chg="del mod ord">
          <ac:chgData name="Ross Phillips" userId="c604230b-847d-4cb1-9e23-f810d4c0fde1" providerId="ADAL" clId="{FC1D7FB9-FDDE-420B-80BF-C32538F11EB5}" dt="2024-08-19T12:56:34.692" v="80" actId="700"/>
          <ac:spMkLst>
            <pc:docMk/>
            <pc:sldMk cId="3839383984" sldId="269"/>
            <ac:spMk id="3" creationId="{00000000-0000-0000-0000-000000000000}"/>
          </ac:spMkLst>
        </pc:spChg>
        <pc:spChg chg="mod ord">
          <ac:chgData name="Ross Phillips" userId="c604230b-847d-4cb1-9e23-f810d4c0fde1" providerId="ADAL" clId="{FC1D7FB9-FDDE-420B-80BF-C32538F11EB5}" dt="2024-08-20T12:10:55.943" v="180" actId="26606"/>
          <ac:spMkLst>
            <pc:docMk/>
            <pc:sldMk cId="3839383984" sldId="269"/>
            <ac:spMk id="4" creationId="{00000000-0000-0000-0000-000000000000}"/>
          </ac:spMkLst>
        </pc:spChg>
        <pc:spChg chg="add">
          <ac:chgData name="Ross Phillips" userId="c604230b-847d-4cb1-9e23-f810d4c0fde1" providerId="ADAL" clId="{FC1D7FB9-FDDE-420B-80BF-C32538F11EB5}" dt="2024-08-20T12:10:55.943" v="180" actId="26606"/>
          <ac:spMkLst>
            <pc:docMk/>
            <pc:sldMk cId="3839383984" sldId="269"/>
            <ac:spMk id="20487" creationId="{ACD2860E-0FC7-4712-8780-EBC3BB9B2828}"/>
          </ac:spMkLst>
        </pc:spChg>
        <pc:picChg chg="mod">
          <ac:chgData name="Ross Phillips" userId="c604230b-847d-4cb1-9e23-f810d4c0fde1" providerId="ADAL" clId="{FC1D7FB9-FDDE-420B-80BF-C32538F11EB5}" dt="2024-08-20T12:10:55.943" v="180" actId="26606"/>
          <ac:picMkLst>
            <pc:docMk/>
            <pc:sldMk cId="3839383984" sldId="269"/>
            <ac:picMk id="6" creationId="{00000000-0000-0000-0000-000000000000}"/>
          </ac:picMkLst>
        </pc:picChg>
        <pc:picChg chg="mod">
          <ac:chgData name="Ross Phillips" userId="c604230b-847d-4cb1-9e23-f810d4c0fde1" providerId="ADAL" clId="{FC1D7FB9-FDDE-420B-80BF-C32538F11EB5}" dt="2024-08-20T12:10:55.943" v="180" actId="26606"/>
          <ac:picMkLst>
            <pc:docMk/>
            <pc:sldMk cId="3839383984" sldId="269"/>
            <ac:picMk id="20482" creationId="{00000000-0000-0000-0000-000000000000}"/>
          </ac:picMkLst>
        </pc:picChg>
        <pc:picChg chg="add">
          <ac:chgData name="Ross Phillips" userId="c604230b-847d-4cb1-9e23-f810d4c0fde1" providerId="ADAL" clId="{FC1D7FB9-FDDE-420B-80BF-C32538F11EB5}" dt="2024-08-20T12:10:55.943" v="180" actId="26606"/>
          <ac:picMkLst>
            <pc:docMk/>
            <pc:sldMk cId="3839383984" sldId="269"/>
            <ac:picMk id="20489" creationId="{C953B73F-3789-45BA-81CD-3EFA7AC39D57}"/>
          </ac:picMkLst>
        </pc:picChg>
        <pc:cxnChg chg="add">
          <ac:chgData name="Ross Phillips" userId="c604230b-847d-4cb1-9e23-f810d4c0fde1" providerId="ADAL" clId="{FC1D7FB9-FDDE-420B-80BF-C32538F11EB5}" dt="2024-08-20T12:10:55.943" v="180" actId="26606"/>
          <ac:cxnSpMkLst>
            <pc:docMk/>
            <pc:sldMk cId="3839383984" sldId="269"/>
            <ac:cxnSpMk id="20491" creationId="{873DBC5E-E984-4F21-8861-4F0200900F37}"/>
          </ac:cxnSpMkLst>
        </pc:cxnChg>
      </pc:sldChg>
      <pc:sldChg chg="addSp delSp modSp mod setBg modClrScheme chgLayout">
        <pc:chgData name="Ross Phillips" userId="c604230b-847d-4cb1-9e23-f810d4c0fde1" providerId="ADAL" clId="{FC1D7FB9-FDDE-420B-80BF-C32538F11EB5}" dt="2024-08-20T12:11:22.320" v="185" actId="26606"/>
        <pc:sldMkLst>
          <pc:docMk/>
          <pc:sldMk cId="3079111085" sldId="271"/>
        </pc:sldMkLst>
        <pc:spChg chg="mod ord">
          <ac:chgData name="Ross Phillips" userId="c604230b-847d-4cb1-9e23-f810d4c0fde1" providerId="ADAL" clId="{FC1D7FB9-FDDE-420B-80BF-C32538F11EB5}" dt="2024-08-20T12:11:22.320" v="185" actId="26606"/>
          <ac:spMkLst>
            <pc:docMk/>
            <pc:sldMk cId="3079111085" sldId="271"/>
            <ac:spMk id="2" creationId="{00000000-0000-0000-0000-000000000000}"/>
          </ac:spMkLst>
        </pc:spChg>
        <pc:spChg chg="del mod ord">
          <ac:chgData name="Ross Phillips" userId="c604230b-847d-4cb1-9e23-f810d4c0fde1" providerId="ADAL" clId="{FC1D7FB9-FDDE-420B-80BF-C32538F11EB5}" dt="2024-08-19T12:58:09.060" v="111" actId="700"/>
          <ac:spMkLst>
            <pc:docMk/>
            <pc:sldMk cId="3079111085" sldId="271"/>
            <ac:spMk id="3" creationId="{00000000-0000-0000-0000-000000000000}"/>
          </ac:spMkLst>
        </pc:spChg>
        <pc:spChg chg="mod ord">
          <ac:chgData name="Ross Phillips" userId="c604230b-847d-4cb1-9e23-f810d4c0fde1" providerId="ADAL" clId="{FC1D7FB9-FDDE-420B-80BF-C32538F11EB5}" dt="2024-08-20T12:11:22.320" v="185" actId="26606"/>
          <ac:spMkLst>
            <pc:docMk/>
            <pc:sldMk cId="3079111085" sldId="271"/>
            <ac:spMk id="4" creationId="{00000000-0000-0000-0000-000000000000}"/>
          </ac:spMkLst>
        </pc:spChg>
        <pc:spChg chg="add">
          <ac:chgData name="Ross Phillips" userId="c604230b-847d-4cb1-9e23-f810d4c0fde1" providerId="ADAL" clId="{FC1D7FB9-FDDE-420B-80BF-C32538F11EB5}" dt="2024-08-20T12:11:22.320" v="185" actId="26606"/>
          <ac:spMkLst>
            <pc:docMk/>
            <pc:sldMk cId="3079111085" sldId="271"/>
            <ac:spMk id="11271" creationId="{ACD2860E-0FC7-4712-8780-EBC3BB9B2828}"/>
          </ac:spMkLst>
        </pc:spChg>
        <pc:picChg chg="mod">
          <ac:chgData name="Ross Phillips" userId="c604230b-847d-4cb1-9e23-f810d4c0fde1" providerId="ADAL" clId="{FC1D7FB9-FDDE-420B-80BF-C32538F11EB5}" dt="2024-08-20T12:11:22.320" v="185" actId="26606"/>
          <ac:picMkLst>
            <pc:docMk/>
            <pc:sldMk cId="3079111085" sldId="271"/>
            <ac:picMk id="5" creationId="{00000000-0000-0000-0000-000000000000}"/>
          </ac:picMkLst>
        </pc:picChg>
        <pc:picChg chg="mod">
          <ac:chgData name="Ross Phillips" userId="c604230b-847d-4cb1-9e23-f810d4c0fde1" providerId="ADAL" clId="{FC1D7FB9-FDDE-420B-80BF-C32538F11EB5}" dt="2024-08-20T12:11:22.320" v="185" actId="26606"/>
          <ac:picMkLst>
            <pc:docMk/>
            <pc:sldMk cId="3079111085" sldId="271"/>
            <ac:picMk id="11266" creationId="{00000000-0000-0000-0000-000000000000}"/>
          </ac:picMkLst>
        </pc:picChg>
        <pc:picChg chg="add">
          <ac:chgData name="Ross Phillips" userId="c604230b-847d-4cb1-9e23-f810d4c0fde1" providerId="ADAL" clId="{FC1D7FB9-FDDE-420B-80BF-C32538F11EB5}" dt="2024-08-20T12:11:22.320" v="185" actId="26606"/>
          <ac:picMkLst>
            <pc:docMk/>
            <pc:sldMk cId="3079111085" sldId="271"/>
            <ac:picMk id="11273" creationId="{C953B73F-3789-45BA-81CD-3EFA7AC39D57}"/>
          </ac:picMkLst>
        </pc:picChg>
        <pc:cxnChg chg="add">
          <ac:chgData name="Ross Phillips" userId="c604230b-847d-4cb1-9e23-f810d4c0fde1" providerId="ADAL" clId="{FC1D7FB9-FDDE-420B-80BF-C32538F11EB5}" dt="2024-08-20T12:11:22.320" v="185" actId="26606"/>
          <ac:cxnSpMkLst>
            <pc:docMk/>
            <pc:sldMk cId="3079111085" sldId="271"/>
            <ac:cxnSpMk id="11275" creationId="{873DBC5E-E984-4F21-8861-4F0200900F37}"/>
          </ac:cxnSpMkLst>
        </pc:cxnChg>
      </pc:sldChg>
      <pc:sldChg chg="delSp modSp mod modClrScheme chgLayout">
        <pc:chgData name="Ross Phillips" userId="c604230b-847d-4cb1-9e23-f810d4c0fde1" providerId="ADAL" clId="{FC1D7FB9-FDDE-420B-80BF-C32538F11EB5}" dt="2024-08-19T13:00:12.851" v="154" actId="27636"/>
        <pc:sldMkLst>
          <pc:docMk/>
          <pc:sldMk cId="4029522985" sldId="272"/>
        </pc:sldMkLst>
        <pc:spChg chg="mod ord">
          <ac:chgData name="Ross Phillips" userId="c604230b-847d-4cb1-9e23-f810d4c0fde1" providerId="ADAL" clId="{FC1D7FB9-FDDE-420B-80BF-C32538F11EB5}" dt="2024-08-19T13:00:12.835" v="153" actId="700"/>
          <ac:spMkLst>
            <pc:docMk/>
            <pc:sldMk cId="4029522985" sldId="272"/>
            <ac:spMk id="2" creationId="{00000000-0000-0000-0000-000000000000}"/>
          </ac:spMkLst>
        </pc:spChg>
        <pc:spChg chg="del mod ord">
          <ac:chgData name="Ross Phillips" userId="c604230b-847d-4cb1-9e23-f810d4c0fde1" providerId="ADAL" clId="{FC1D7FB9-FDDE-420B-80BF-C32538F11EB5}" dt="2024-08-19T13:00:12.835" v="153" actId="700"/>
          <ac:spMkLst>
            <pc:docMk/>
            <pc:sldMk cId="4029522985" sldId="272"/>
            <ac:spMk id="3" creationId="{00000000-0000-0000-0000-000000000000}"/>
          </ac:spMkLst>
        </pc:spChg>
        <pc:spChg chg="mod ord">
          <ac:chgData name="Ross Phillips" userId="c604230b-847d-4cb1-9e23-f810d4c0fde1" providerId="ADAL" clId="{FC1D7FB9-FDDE-420B-80BF-C32538F11EB5}" dt="2024-08-19T13:00:12.851" v="154" actId="27636"/>
          <ac:spMkLst>
            <pc:docMk/>
            <pc:sldMk cId="4029522985" sldId="272"/>
            <ac:spMk id="4" creationId="{00000000-0000-0000-0000-000000000000}"/>
          </ac:spMkLst>
        </pc:spChg>
      </pc:sldChg>
      <pc:sldChg chg="addSp delSp modSp mod setBg modClrScheme chgLayout">
        <pc:chgData name="Ross Phillips" userId="c604230b-847d-4cb1-9e23-f810d4c0fde1" providerId="ADAL" clId="{FC1D7FB9-FDDE-420B-80BF-C32538F11EB5}" dt="2024-08-20T12:11:00.570" v="181" actId="26606"/>
        <pc:sldMkLst>
          <pc:docMk/>
          <pc:sldMk cId="3650356409" sldId="274"/>
        </pc:sldMkLst>
        <pc:spChg chg="mod ord">
          <ac:chgData name="Ross Phillips" userId="c604230b-847d-4cb1-9e23-f810d4c0fde1" providerId="ADAL" clId="{FC1D7FB9-FDDE-420B-80BF-C32538F11EB5}" dt="2024-08-20T12:11:00.570" v="181" actId="26606"/>
          <ac:spMkLst>
            <pc:docMk/>
            <pc:sldMk cId="3650356409" sldId="274"/>
            <ac:spMk id="2" creationId="{00000000-0000-0000-0000-000000000000}"/>
          </ac:spMkLst>
        </pc:spChg>
        <pc:spChg chg="del mod ord">
          <ac:chgData name="Ross Phillips" userId="c604230b-847d-4cb1-9e23-f810d4c0fde1" providerId="ADAL" clId="{FC1D7FB9-FDDE-420B-80BF-C32538F11EB5}" dt="2024-08-19T12:56:46.778" v="83" actId="700"/>
          <ac:spMkLst>
            <pc:docMk/>
            <pc:sldMk cId="3650356409" sldId="274"/>
            <ac:spMk id="3" creationId="{00000000-0000-0000-0000-000000000000}"/>
          </ac:spMkLst>
        </pc:spChg>
        <pc:spChg chg="mod ord">
          <ac:chgData name="Ross Phillips" userId="c604230b-847d-4cb1-9e23-f810d4c0fde1" providerId="ADAL" clId="{FC1D7FB9-FDDE-420B-80BF-C32538F11EB5}" dt="2024-08-20T12:11:00.570" v="181" actId="26606"/>
          <ac:spMkLst>
            <pc:docMk/>
            <pc:sldMk cId="3650356409" sldId="274"/>
            <ac:spMk id="4" creationId="{00000000-0000-0000-0000-000000000000}"/>
          </ac:spMkLst>
        </pc:spChg>
        <pc:spChg chg="add">
          <ac:chgData name="Ross Phillips" userId="c604230b-847d-4cb1-9e23-f810d4c0fde1" providerId="ADAL" clId="{FC1D7FB9-FDDE-420B-80BF-C32538F11EB5}" dt="2024-08-20T12:11:00.570" v="181" actId="26606"/>
          <ac:spMkLst>
            <pc:docMk/>
            <pc:sldMk cId="3650356409" sldId="274"/>
            <ac:spMk id="13319" creationId="{ACD2860E-0FC7-4712-8780-EBC3BB9B2828}"/>
          </ac:spMkLst>
        </pc:spChg>
        <pc:picChg chg="mod">
          <ac:chgData name="Ross Phillips" userId="c604230b-847d-4cb1-9e23-f810d4c0fde1" providerId="ADAL" clId="{FC1D7FB9-FDDE-420B-80BF-C32538F11EB5}" dt="2024-08-20T12:11:00.570" v="181" actId="26606"/>
          <ac:picMkLst>
            <pc:docMk/>
            <pc:sldMk cId="3650356409" sldId="274"/>
            <ac:picMk id="5" creationId="{00000000-0000-0000-0000-000000000000}"/>
          </ac:picMkLst>
        </pc:picChg>
        <pc:picChg chg="mod ord">
          <ac:chgData name="Ross Phillips" userId="c604230b-847d-4cb1-9e23-f810d4c0fde1" providerId="ADAL" clId="{FC1D7FB9-FDDE-420B-80BF-C32538F11EB5}" dt="2024-08-20T12:11:00.570" v="181" actId="26606"/>
          <ac:picMkLst>
            <pc:docMk/>
            <pc:sldMk cId="3650356409" sldId="274"/>
            <ac:picMk id="13314" creationId="{00000000-0000-0000-0000-000000000000}"/>
          </ac:picMkLst>
        </pc:picChg>
        <pc:picChg chg="add">
          <ac:chgData name="Ross Phillips" userId="c604230b-847d-4cb1-9e23-f810d4c0fde1" providerId="ADAL" clId="{FC1D7FB9-FDDE-420B-80BF-C32538F11EB5}" dt="2024-08-20T12:11:00.570" v="181" actId="26606"/>
          <ac:picMkLst>
            <pc:docMk/>
            <pc:sldMk cId="3650356409" sldId="274"/>
            <ac:picMk id="13321" creationId="{C953B73F-3789-45BA-81CD-3EFA7AC39D57}"/>
          </ac:picMkLst>
        </pc:picChg>
        <pc:cxnChg chg="add">
          <ac:chgData name="Ross Phillips" userId="c604230b-847d-4cb1-9e23-f810d4c0fde1" providerId="ADAL" clId="{FC1D7FB9-FDDE-420B-80BF-C32538F11EB5}" dt="2024-08-20T12:11:00.570" v="181" actId="26606"/>
          <ac:cxnSpMkLst>
            <pc:docMk/>
            <pc:sldMk cId="3650356409" sldId="274"/>
            <ac:cxnSpMk id="13323" creationId="{873DBC5E-E984-4F21-8861-4F0200900F37}"/>
          </ac:cxnSpMkLst>
        </pc:cxnChg>
      </pc:sldChg>
      <pc:sldChg chg="delSp modSp mod modClrScheme chgLayout">
        <pc:chgData name="Ross Phillips" userId="c604230b-847d-4cb1-9e23-f810d4c0fde1" providerId="ADAL" clId="{FC1D7FB9-FDDE-420B-80BF-C32538F11EB5}" dt="2024-08-19T13:00:28.007" v="163" actId="27636"/>
        <pc:sldMkLst>
          <pc:docMk/>
          <pc:sldMk cId="184228266" sldId="275"/>
        </pc:sldMkLst>
        <pc:spChg chg="mod ord">
          <ac:chgData name="Ross Phillips" userId="c604230b-847d-4cb1-9e23-f810d4c0fde1" providerId="ADAL" clId="{FC1D7FB9-FDDE-420B-80BF-C32538F11EB5}" dt="2024-08-19T13:00:27.976" v="162" actId="700"/>
          <ac:spMkLst>
            <pc:docMk/>
            <pc:sldMk cId="184228266" sldId="275"/>
            <ac:spMk id="2" creationId="{00000000-0000-0000-0000-000000000000}"/>
          </ac:spMkLst>
        </pc:spChg>
        <pc:spChg chg="del mod ord">
          <ac:chgData name="Ross Phillips" userId="c604230b-847d-4cb1-9e23-f810d4c0fde1" providerId="ADAL" clId="{FC1D7FB9-FDDE-420B-80BF-C32538F11EB5}" dt="2024-08-19T13:00:27.976" v="162" actId="700"/>
          <ac:spMkLst>
            <pc:docMk/>
            <pc:sldMk cId="184228266" sldId="275"/>
            <ac:spMk id="3" creationId="{00000000-0000-0000-0000-000000000000}"/>
          </ac:spMkLst>
        </pc:spChg>
        <pc:spChg chg="mod ord">
          <ac:chgData name="Ross Phillips" userId="c604230b-847d-4cb1-9e23-f810d4c0fde1" providerId="ADAL" clId="{FC1D7FB9-FDDE-420B-80BF-C32538F11EB5}" dt="2024-08-19T13:00:28.007" v="163" actId="27636"/>
          <ac:spMkLst>
            <pc:docMk/>
            <pc:sldMk cId="184228266" sldId="275"/>
            <ac:spMk id="4" creationId="{00000000-0000-0000-0000-000000000000}"/>
          </ac:spMkLst>
        </pc:spChg>
      </pc:sldChg>
      <pc:sldChg chg="delSp modSp mod modClrScheme chgLayout">
        <pc:chgData name="Ross Phillips" userId="c604230b-847d-4cb1-9e23-f810d4c0fde1" providerId="ADAL" clId="{FC1D7FB9-FDDE-420B-80BF-C32538F11EB5}" dt="2024-08-19T12:59:56.357" v="148" actId="27636"/>
        <pc:sldMkLst>
          <pc:docMk/>
          <pc:sldMk cId="721524084" sldId="276"/>
        </pc:sldMkLst>
        <pc:spChg chg="mod ord">
          <ac:chgData name="Ross Phillips" userId="c604230b-847d-4cb1-9e23-f810d4c0fde1" providerId="ADAL" clId="{FC1D7FB9-FDDE-420B-80BF-C32538F11EB5}" dt="2024-08-19T12:59:56.342" v="147" actId="700"/>
          <ac:spMkLst>
            <pc:docMk/>
            <pc:sldMk cId="721524084" sldId="276"/>
            <ac:spMk id="2" creationId="{00000000-0000-0000-0000-000000000000}"/>
          </ac:spMkLst>
        </pc:spChg>
        <pc:spChg chg="del mod ord">
          <ac:chgData name="Ross Phillips" userId="c604230b-847d-4cb1-9e23-f810d4c0fde1" providerId="ADAL" clId="{FC1D7FB9-FDDE-420B-80BF-C32538F11EB5}" dt="2024-08-19T12:59:56.342" v="147" actId="700"/>
          <ac:spMkLst>
            <pc:docMk/>
            <pc:sldMk cId="721524084" sldId="276"/>
            <ac:spMk id="3" creationId="{00000000-0000-0000-0000-000000000000}"/>
          </ac:spMkLst>
        </pc:spChg>
        <pc:spChg chg="mod ord">
          <ac:chgData name="Ross Phillips" userId="c604230b-847d-4cb1-9e23-f810d4c0fde1" providerId="ADAL" clId="{FC1D7FB9-FDDE-420B-80BF-C32538F11EB5}" dt="2024-08-19T12:59:56.357" v="148" actId="27636"/>
          <ac:spMkLst>
            <pc:docMk/>
            <pc:sldMk cId="721524084" sldId="276"/>
            <ac:spMk id="4" creationId="{00000000-0000-0000-0000-000000000000}"/>
          </ac:spMkLst>
        </pc:spChg>
      </pc:sldChg>
      <pc:sldChg chg="addSp delSp modSp mod setBg modClrScheme chgLayout">
        <pc:chgData name="Ross Phillips" userId="c604230b-847d-4cb1-9e23-f810d4c0fde1" providerId="ADAL" clId="{FC1D7FB9-FDDE-420B-80BF-C32538F11EB5}" dt="2024-08-20T12:10:06.216" v="172" actId="26606"/>
        <pc:sldMkLst>
          <pc:docMk/>
          <pc:sldMk cId="530727267" sldId="280"/>
        </pc:sldMkLst>
        <pc:spChg chg="mod ord">
          <ac:chgData name="Ross Phillips" userId="c604230b-847d-4cb1-9e23-f810d4c0fde1" providerId="ADAL" clId="{FC1D7FB9-FDDE-420B-80BF-C32538F11EB5}" dt="2024-08-20T12:10:06.216" v="172" actId="26606"/>
          <ac:spMkLst>
            <pc:docMk/>
            <pc:sldMk cId="530727267" sldId="280"/>
            <ac:spMk id="2" creationId="{00000000-0000-0000-0000-000000000000}"/>
          </ac:spMkLst>
        </pc:spChg>
        <pc:spChg chg="del mod ord">
          <ac:chgData name="Ross Phillips" userId="c604230b-847d-4cb1-9e23-f810d4c0fde1" providerId="ADAL" clId="{FC1D7FB9-FDDE-420B-80BF-C32538F11EB5}" dt="2024-08-20T12:10:06.216" v="172" actId="26606"/>
          <ac:spMkLst>
            <pc:docMk/>
            <pc:sldMk cId="530727267" sldId="280"/>
            <ac:spMk id="3" creationId="{00000000-0000-0000-0000-000000000000}"/>
          </ac:spMkLst>
        </pc:spChg>
        <pc:spChg chg="del mod">
          <ac:chgData name="Ross Phillips" userId="c604230b-847d-4cb1-9e23-f810d4c0fde1" providerId="ADAL" clId="{FC1D7FB9-FDDE-420B-80BF-C32538F11EB5}" dt="2024-08-19T12:53:05.105" v="30" actId="700"/>
          <ac:spMkLst>
            <pc:docMk/>
            <pc:sldMk cId="530727267" sldId="280"/>
            <ac:spMk id="4" creationId="{EC3F8C82-4B32-4078-A46D-A1E3AB336E72}"/>
          </ac:spMkLst>
        </pc:spChg>
        <pc:graphicFrameChg chg="add">
          <ac:chgData name="Ross Phillips" userId="c604230b-847d-4cb1-9e23-f810d4c0fde1" providerId="ADAL" clId="{FC1D7FB9-FDDE-420B-80BF-C32538F11EB5}" dt="2024-08-20T12:10:06.216" v="172" actId="26606"/>
          <ac:graphicFrameMkLst>
            <pc:docMk/>
            <pc:sldMk cId="530727267" sldId="280"/>
            <ac:graphicFrameMk id="5" creationId="{F77F0E74-4095-CCEA-006A-DAEBAE5EB9F2}"/>
          </ac:graphicFrameMkLst>
        </pc:graphicFrameChg>
      </pc:sldChg>
      <pc:sldChg chg="addSp delSp modSp mod setBg modClrScheme chgLayout">
        <pc:chgData name="Ross Phillips" userId="c604230b-847d-4cb1-9e23-f810d4c0fde1" providerId="ADAL" clId="{FC1D7FB9-FDDE-420B-80BF-C32538F11EB5}" dt="2024-08-20T12:10:10.851" v="173" actId="26606"/>
        <pc:sldMkLst>
          <pc:docMk/>
          <pc:sldMk cId="1117417523" sldId="281"/>
        </pc:sldMkLst>
        <pc:spChg chg="mod ord">
          <ac:chgData name="Ross Phillips" userId="c604230b-847d-4cb1-9e23-f810d4c0fde1" providerId="ADAL" clId="{FC1D7FB9-FDDE-420B-80BF-C32538F11EB5}" dt="2024-08-20T12:10:10.851" v="173" actId="26606"/>
          <ac:spMkLst>
            <pc:docMk/>
            <pc:sldMk cId="1117417523" sldId="281"/>
            <ac:spMk id="2" creationId="{00000000-0000-0000-0000-000000000000}"/>
          </ac:spMkLst>
        </pc:spChg>
        <pc:spChg chg="mod ord">
          <ac:chgData name="Ross Phillips" userId="c604230b-847d-4cb1-9e23-f810d4c0fde1" providerId="ADAL" clId="{FC1D7FB9-FDDE-420B-80BF-C32538F11EB5}" dt="2024-08-20T12:10:10.851" v="173" actId="26606"/>
          <ac:spMkLst>
            <pc:docMk/>
            <pc:sldMk cId="1117417523" sldId="281"/>
            <ac:spMk id="3" creationId="{00000000-0000-0000-0000-000000000000}"/>
          </ac:spMkLst>
        </pc:spChg>
        <pc:spChg chg="del mod">
          <ac:chgData name="Ross Phillips" userId="c604230b-847d-4cb1-9e23-f810d4c0fde1" providerId="ADAL" clId="{FC1D7FB9-FDDE-420B-80BF-C32538F11EB5}" dt="2024-08-19T12:53:15.530" v="35" actId="700"/>
          <ac:spMkLst>
            <pc:docMk/>
            <pc:sldMk cId="1117417523" sldId="281"/>
            <ac:spMk id="4" creationId="{58ED2165-36AC-416F-B6B6-06F7C130376E}"/>
          </ac:spMkLst>
        </pc:spChg>
        <pc:spChg chg="add">
          <ac:chgData name="Ross Phillips" userId="c604230b-847d-4cb1-9e23-f810d4c0fde1" providerId="ADAL" clId="{FC1D7FB9-FDDE-420B-80BF-C32538F11EB5}" dt="2024-08-20T12:10:10.851" v="173" actId="26606"/>
          <ac:spMkLst>
            <pc:docMk/>
            <pc:sldMk cId="1117417523" sldId="281"/>
            <ac:spMk id="1033" creationId="{CDBB4822-1AD2-44E2-9C81-900FC60CC3BD}"/>
          </ac:spMkLst>
        </pc:spChg>
        <pc:picChg chg="mod">
          <ac:chgData name="Ross Phillips" userId="c604230b-847d-4cb1-9e23-f810d4c0fde1" providerId="ADAL" clId="{FC1D7FB9-FDDE-420B-80BF-C32538F11EB5}" dt="2024-08-20T12:10:10.851" v="173" actId="26606"/>
          <ac:picMkLst>
            <pc:docMk/>
            <pc:sldMk cId="1117417523" sldId="281"/>
            <ac:picMk id="1026" creationId="{00000000-0000-0000-0000-000000000000}"/>
          </ac:picMkLst>
        </pc:picChg>
        <pc:picChg chg="add">
          <ac:chgData name="Ross Phillips" userId="c604230b-847d-4cb1-9e23-f810d4c0fde1" providerId="ADAL" clId="{FC1D7FB9-FDDE-420B-80BF-C32538F11EB5}" dt="2024-08-20T12:10:10.851" v="173" actId="26606"/>
          <ac:picMkLst>
            <pc:docMk/>
            <pc:sldMk cId="1117417523" sldId="281"/>
            <ac:picMk id="1031" creationId="{533145C6-2FFA-484C-8AF6-1DB1F8EFA873}"/>
          </ac:picMkLst>
        </pc:picChg>
        <pc:cxnChg chg="add">
          <ac:chgData name="Ross Phillips" userId="c604230b-847d-4cb1-9e23-f810d4c0fde1" providerId="ADAL" clId="{FC1D7FB9-FDDE-420B-80BF-C32538F11EB5}" dt="2024-08-20T12:10:10.851" v="173" actId="26606"/>
          <ac:cxnSpMkLst>
            <pc:docMk/>
            <pc:sldMk cId="1117417523" sldId="281"/>
            <ac:cxnSpMk id="1035" creationId="{2FFAA61A-D498-4DC0-A576-27B562DDBF1E}"/>
          </ac:cxnSpMkLst>
        </pc:cxnChg>
      </pc:sldChg>
      <pc:sldChg chg="addSp delSp modSp mod setBg modClrScheme chgLayout">
        <pc:chgData name="Ross Phillips" userId="c604230b-847d-4cb1-9e23-f810d4c0fde1" providerId="ADAL" clId="{FC1D7FB9-FDDE-420B-80BF-C32538F11EB5}" dt="2024-08-20T12:10:17.206" v="174" actId="26606"/>
        <pc:sldMkLst>
          <pc:docMk/>
          <pc:sldMk cId="3587484226" sldId="282"/>
        </pc:sldMkLst>
        <pc:spChg chg="mod ord">
          <ac:chgData name="Ross Phillips" userId="c604230b-847d-4cb1-9e23-f810d4c0fde1" providerId="ADAL" clId="{FC1D7FB9-FDDE-420B-80BF-C32538F11EB5}" dt="2024-08-20T12:10:17.206" v="174" actId="26606"/>
          <ac:spMkLst>
            <pc:docMk/>
            <pc:sldMk cId="3587484226" sldId="282"/>
            <ac:spMk id="2" creationId="{00000000-0000-0000-0000-000000000000}"/>
          </ac:spMkLst>
        </pc:spChg>
        <pc:spChg chg="del mod ord">
          <ac:chgData name="Ross Phillips" userId="c604230b-847d-4cb1-9e23-f810d4c0fde1" providerId="ADAL" clId="{FC1D7FB9-FDDE-420B-80BF-C32538F11EB5}" dt="2024-08-20T12:10:17.206" v="174" actId="26606"/>
          <ac:spMkLst>
            <pc:docMk/>
            <pc:sldMk cId="3587484226" sldId="282"/>
            <ac:spMk id="3" creationId="{00000000-0000-0000-0000-000000000000}"/>
          </ac:spMkLst>
        </pc:spChg>
        <pc:spChg chg="del mod">
          <ac:chgData name="Ross Phillips" userId="c604230b-847d-4cb1-9e23-f810d4c0fde1" providerId="ADAL" clId="{FC1D7FB9-FDDE-420B-80BF-C32538F11EB5}" dt="2024-08-19T12:53:27.432" v="40" actId="700"/>
          <ac:spMkLst>
            <pc:docMk/>
            <pc:sldMk cId="3587484226" sldId="282"/>
            <ac:spMk id="4" creationId="{BDEFDE62-44A5-4582-B0FA-AB5445E3F7B3}"/>
          </ac:spMkLst>
        </pc:spChg>
        <pc:graphicFrameChg chg="add">
          <ac:chgData name="Ross Phillips" userId="c604230b-847d-4cb1-9e23-f810d4c0fde1" providerId="ADAL" clId="{FC1D7FB9-FDDE-420B-80BF-C32538F11EB5}" dt="2024-08-20T12:10:17.206" v="174" actId="26606"/>
          <ac:graphicFrameMkLst>
            <pc:docMk/>
            <pc:sldMk cId="3587484226" sldId="282"/>
            <ac:graphicFrameMk id="5" creationId="{5009B5B5-2C4A-AF54-0048-21038E9B0BC8}"/>
          </ac:graphicFrameMkLst>
        </pc:graphicFrameChg>
      </pc:sldChg>
      <pc:sldChg chg="addSp delSp modSp mod setBg modClrScheme chgLayout">
        <pc:chgData name="Ross Phillips" userId="c604230b-847d-4cb1-9e23-f810d4c0fde1" providerId="ADAL" clId="{FC1D7FB9-FDDE-420B-80BF-C32538F11EB5}" dt="2024-08-20T12:10:30.040" v="175" actId="26606"/>
        <pc:sldMkLst>
          <pc:docMk/>
          <pc:sldMk cId="1421346867" sldId="283"/>
        </pc:sldMkLst>
        <pc:spChg chg="mod ord">
          <ac:chgData name="Ross Phillips" userId="c604230b-847d-4cb1-9e23-f810d4c0fde1" providerId="ADAL" clId="{FC1D7FB9-FDDE-420B-80BF-C32538F11EB5}" dt="2024-08-20T12:10:30.040" v="175" actId="26606"/>
          <ac:spMkLst>
            <pc:docMk/>
            <pc:sldMk cId="1421346867" sldId="283"/>
            <ac:spMk id="2" creationId="{00000000-0000-0000-0000-000000000000}"/>
          </ac:spMkLst>
        </pc:spChg>
        <pc:spChg chg="mod ord">
          <ac:chgData name="Ross Phillips" userId="c604230b-847d-4cb1-9e23-f810d4c0fde1" providerId="ADAL" clId="{FC1D7FB9-FDDE-420B-80BF-C32538F11EB5}" dt="2024-08-20T12:10:30.040" v="175" actId="26606"/>
          <ac:spMkLst>
            <pc:docMk/>
            <pc:sldMk cId="1421346867" sldId="283"/>
            <ac:spMk id="3" creationId="{00000000-0000-0000-0000-000000000000}"/>
          </ac:spMkLst>
        </pc:spChg>
        <pc:spChg chg="del mod">
          <ac:chgData name="Ross Phillips" userId="c604230b-847d-4cb1-9e23-f810d4c0fde1" providerId="ADAL" clId="{FC1D7FB9-FDDE-420B-80BF-C32538F11EB5}" dt="2024-08-19T12:54:53.174" v="47" actId="700"/>
          <ac:spMkLst>
            <pc:docMk/>
            <pc:sldMk cId="1421346867" sldId="283"/>
            <ac:spMk id="4" creationId="{F3EFA9E0-4384-4E11-90B4-CA7B0D2394F3}"/>
          </ac:spMkLst>
        </pc:spChg>
        <pc:spChg chg="add del mod">
          <ac:chgData name="Ross Phillips" userId="c604230b-847d-4cb1-9e23-f810d4c0fde1" providerId="ADAL" clId="{FC1D7FB9-FDDE-420B-80BF-C32538F11EB5}" dt="2024-08-19T12:54:57.182" v="48" actId="6264"/>
          <ac:spMkLst>
            <pc:docMk/>
            <pc:sldMk cId="1421346867" sldId="283"/>
            <ac:spMk id="5" creationId="{F3506FDC-CC1E-2888-E61D-EF13E87C1D07}"/>
          </ac:spMkLst>
        </pc:spChg>
        <pc:spChg chg="add del mod">
          <ac:chgData name="Ross Phillips" userId="c604230b-847d-4cb1-9e23-f810d4c0fde1" providerId="ADAL" clId="{FC1D7FB9-FDDE-420B-80BF-C32538F11EB5}" dt="2024-08-19T12:54:57.182" v="48" actId="6264"/>
          <ac:spMkLst>
            <pc:docMk/>
            <pc:sldMk cId="1421346867" sldId="283"/>
            <ac:spMk id="6" creationId="{9F1CDCAA-DD40-1FE0-5E25-323241F41F3C}"/>
          </ac:spMkLst>
        </pc:spChg>
        <pc:spChg chg="add">
          <ac:chgData name="Ross Phillips" userId="c604230b-847d-4cb1-9e23-f810d4c0fde1" providerId="ADAL" clId="{FC1D7FB9-FDDE-420B-80BF-C32538F11EB5}" dt="2024-08-20T12:10:30.040" v="175" actId="26606"/>
          <ac:spMkLst>
            <pc:docMk/>
            <pc:sldMk cId="1421346867" sldId="283"/>
            <ac:spMk id="8" creationId="{65604E06-DF9D-4C49-8314-4F0307BD5E2F}"/>
          </ac:spMkLst>
        </pc:spChg>
        <pc:spChg chg="add">
          <ac:chgData name="Ross Phillips" userId="c604230b-847d-4cb1-9e23-f810d4c0fde1" providerId="ADAL" clId="{FC1D7FB9-FDDE-420B-80BF-C32538F11EB5}" dt="2024-08-20T12:10:30.040" v="175" actId="26606"/>
          <ac:spMkLst>
            <pc:docMk/>
            <pc:sldMk cId="1421346867" sldId="283"/>
            <ac:spMk id="10" creationId="{CF166AD8-180F-4585-8444-D6E3F1B037D2}"/>
          </ac:spMkLst>
        </pc:spChg>
        <pc:spChg chg="add">
          <ac:chgData name="Ross Phillips" userId="c604230b-847d-4cb1-9e23-f810d4c0fde1" providerId="ADAL" clId="{FC1D7FB9-FDDE-420B-80BF-C32538F11EB5}" dt="2024-08-20T12:10:30.040" v="175" actId="26606"/>
          <ac:spMkLst>
            <pc:docMk/>
            <pc:sldMk cId="1421346867" sldId="283"/>
            <ac:spMk id="12" creationId="{1419DD48-144F-4836-9C0F-7A3BFC28AA44}"/>
          </ac:spMkLst>
        </pc:spChg>
        <pc:cxnChg chg="add">
          <ac:chgData name="Ross Phillips" userId="c604230b-847d-4cb1-9e23-f810d4c0fde1" providerId="ADAL" clId="{FC1D7FB9-FDDE-420B-80BF-C32538F11EB5}" dt="2024-08-20T12:10:30.040" v="175" actId="26606"/>
          <ac:cxnSpMkLst>
            <pc:docMk/>
            <pc:sldMk cId="1421346867" sldId="283"/>
            <ac:cxnSpMk id="14" creationId="{14379797-D651-47FF-942A-A38CFE97E5A9}"/>
          </ac:cxnSpMkLst>
        </pc:cxnChg>
      </pc:sldChg>
      <pc:sldChg chg="addSp delSp modSp mod setBg chgLayout">
        <pc:chgData name="Ross Phillips" userId="c604230b-847d-4cb1-9e23-f810d4c0fde1" providerId="ADAL" clId="{FC1D7FB9-FDDE-420B-80BF-C32538F11EB5}" dt="2024-08-20T12:11:05.035" v="182" actId="26606"/>
        <pc:sldMkLst>
          <pc:docMk/>
          <pc:sldMk cId="1138340417" sldId="284"/>
        </pc:sldMkLst>
        <pc:spChg chg="mod ord">
          <ac:chgData name="Ross Phillips" userId="c604230b-847d-4cb1-9e23-f810d4c0fde1" providerId="ADAL" clId="{FC1D7FB9-FDDE-420B-80BF-C32538F11EB5}" dt="2024-08-20T12:11:05.035" v="182" actId="26606"/>
          <ac:spMkLst>
            <pc:docMk/>
            <pc:sldMk cId="1138340417" sldId="284"/>
            <ac:spMk id="2" creationId="{00000000-0000-0000-0000-000000000000}"/>
          </ac:spMkLst>
        </pc:spChg>
        <pc:spChg chg="del mod ord">
          <ac:chgData name="Ross Phillips" userId="c604230b-847d-4cb1-9e23-f810d4c0fde1" providerId="ADAL" clId="{FC1D7FB9-FDDE-420B-80BF-C32538F11EB5}" dt="2024-08-20T12:11:05.035" v="182" actId="26606"/>
          <ac:spMkLst>
            <pc:docMk/>
            <pc:sldMk cId="1138340417" sldId="284"/>
            <ac:spMk id="3" creationId="{00000000-0000-0000-0000-000000000000}"/>
          </ac:spMkLst>
        </pc:spChg>
        <pc:graphicFrameChg chg="add">
          <ac:chgData name="Ross Phillips" userId="c604230b-847d-4cb1-9e23-f810d4c0fde1" providerId="ADAL" clId="{FC1D7FB9-FDDE-420B-80BF-C32538F11EB5}" dt="2024-08-20T12:11:05.035" v="182" actId="26606"/>
          <ac:graphicFrameMkLst>
            <pc:docMk/>
            <pc:sldMk cId="1138340417" sldId="284"/>
            <ac:graphicFrameMk id="5" creationId="{A239D669-67A6-8694-B777-553BFBA08DC8}"/>
          </ac:graphicFrameMkLst>
        </pc:graphicFrameChg>
      </pc:sldChg>
      <pc:sldChg chg="addSp delSp modSp mod setBg">
        <pc:chgData name="Ross Phillips" userId="c604230b-847d-4cb1-9e23-f810d4c0fde1" providerId="ADAL" clId="{FC1D7FB9-FDDE-420B-80BF-C32538F11EB5}" dt="2024-08-20T12:11:10.207" v="183" actId="26606"/>
        <pc:sldMkLst>
          <pc:docMk/>
          <pc:sldMk cId="3812701270" sldId="285"/>
        </pc:sldMkLst>
        <pc:spChg chg="mod">
          <ac:chgData name="Ross Phillips" userId="c604230b-847d-4cb1-9e23-f810d4c0fde1" providerId="ADAL" clId="{FC1D7FB9-FDDE-420B-80BF-C32538F11EB5}" dt="2024-08-20T12:11:10.207" v="183" actId="26606"/>
          <ac:spMkLst>
            <pc:docMk/>
            <pc:sldMk cId="3812701270" sldId="285"/>
            <ac:spMk id="2" creationId="{00000000-0000-0000-0000-000000000000}"/>
          </ac:spMkLst>
        </pc:spChg>
        <pc:spChg chg="del mod">
          <ac:chgData name="Ross Phillips" userId="c604230b-847d-4cb1-9e23-f810d4c0fde1" providerId="ADAL" clId="{FC1D7FB9-FDDE-420B-80BF-C32538F11EB5}" dt="2024-08-20T12:11:10.207" v="183" actId="26606"/>
          <ac:spMkLst>
            <pc:docMk/>
            <pc:sldMk cId="3812701270" sldId="285"/>
            <ac:spMk id="3" creationId="{00000000-0000-0000-0000-000000000000}"/>
          </ac:spMkLst>
        </pc:spChg>
        <pc:graphicFrameChg chg="add">
          <ac:chgData name="Ross Phillips" userId="c604230b-847d-4cb1-9e23-f810d4c0fde1" providerId="ADAL" clId="{FC1D7FB9-FDDE-420B-80BF-C32538F11EB5}" dt="2024-08-20T12:11:10.207" v="183" actId="26606"/>
          <ac:graphicFrameMkLst>
            <pc:docMk/>
            <pc:sldMk cId="3812701270" sldId="285"/>
            <ac:graphicFrameMk id="5" creationId="{46477D89-4A17-42C0-098F-349D1572D5B3}"/>
          </ac:graphicFrameMkLst>
        </pc:graphicFrameChg>
      </pc:sldChg>
      <pc:sldChg chg="addSp delSp modSp mod">
        <pc:chgData name="Ross Phillips" userId="c604230b-847d-4cb1-9e23-f810d4c0fde1" providerId="ADAL" clId="{FC1D7FB9-FDDE-420B-80BF-C32538F11EB5}" dt="2024-08-20T12:11:16.270" v="184" actId="26606"/>
        <pc:sldMkLst>
          <pc:docMk/>
          <pc:sldMk cId="3111928674" sldId="286"/>
        </pc:sldMkLst>
        <pc:spChg chg="mod">
          <ac:chgData name="Ross Phillips" userId="c604230b-847d-4cb1-9e23-f810d4c0fde1" providerId="ADAL" clId="{FC1D7FB9-FDDE-420B-80BF-C32538F11EB5}" dt="2024-08-20T12:11:16.270" v="184" actId="26606"/>
          <ac:spMkLst>
            <pc:docMk/>
            <pc:sldMk cId="3111928674" sldId="286"/>
            <ac:spMk id="2" creationId="{00000000-0000-0000-0000-000000000000}"/>
          </ac:spMkLst>
        </pc:spChg>
        <pc:spChg chg="mod">
          <ac:chgData name="Ross Phillips" userId="c604230b-847d-4cb1-9e23-f810d4c0fde1" providerId="ADAL" clId="{FC1D7FB9-FDDE-420B-80BF-C32538F11EB5}" dt="2024-08-20T12:11:16.270" v="184" actId="26606"/>
          <ac:spMkLst>
            <pc:docMk/>
            <pc:sldMk cId="3111928674" sldId="286"/>
            <ac:spMk id="3" creationId="{00000000-0000-0000-0000-000000000000}"/>
          </ac:spMkLst>
        </pc:spChg>
        <pc:spChg chg="del">
          <ac:chgData name="Ross Phillips" userId="c604230b-847d-4cb1-9e23-f810d4c0fde1" providerId="ADAL" clId="{FC1D7FB9-FDDE-420B-80BF-C32538F11EB5}" dt="2024-08-20T12:11:16.270" v="184" actId="26606"/>
          <ac:spMkLst>
            <pc:docMk/>
            <pc:sldMk cId="3111928674" sldId="286"/>
            <ac:spMk id="12" creationId="{EABBD5AE-06A5-42CD-88F2-7CCF8719EC08}"/>
          </ac:spMkLst>
        </pc:spChg>
        <pc:picChg chg="mod ord">
          <ac:chgData name="Ross Phillips" userId="c604230b-847d-4cb1-9e23-f810d4c0fde1" providerId="ADAL" clId="{FC1D7FB9-FDDE-420B-80BF-C32538F11EB5}" dt="2024-08-20T12:11:16.270" v="184" actId="26606"/>
          <ac:picMkLst>
            <pc:docMk/>
            <pc:sldMk cId="3111928674" sldId="286"/>
            <ac:picMk id="5" creationId="{1B8225F9-AB3C-1BF7-4357-8243A148F19D}"/>
          </ac:picMkLst>
        </pc:picChg>
        <pc:picChg chg="del">
          <ac:chgData name="Ross Phillips" userId="c604230b-847d-4cb1-9e23-f810d4c0fde1" providerId="ADAL" clId="{FC1D7FB9-FDDE-420B-80BF-C32538F11EB5}" dt="2024-08-20T12:11:16.270" v="184" actId="26606"/>
          <ac:picMkLst>
            <pc:docMk/>
            <pc:sldMk cId="3111928674" sldId="286"/>
            <ac:picMk id="10" creationId="{52D7949F-F7AD-4D72-9C9D-4FF1086C85BC}"/>
          </ac:picMkLst>
        </pc:picChg>
        <pc:picChg chg="add">
          <ac:chgData name="Ross Phillips" userId="c604230b-847d-4cb1-9e23-f810d4c0fde1" providerId="ADAL" clId="{FC1D7FB9-FDDE-420B-80BF-C32538F11EB5}" dt="2024-08-20T12:11:16.270" v="184" actId="26606"/>
          <ac:picMkLst>
            <pc:docMk/>
            <pc:sldMk cId="3111928674" sldId="286"/>
            <ac:picMk id="19" creationId="{292E7AF0-A589-43B3-A1DE-8807EC76976B}"/>
          </ac:picMkLst>
        </pc:picChg>
        <pc:cxnChg chg="del">
          <ac:chgData name="Ross Phillips" userId="c604230b-847d-4cb1-9e23-f810d4c0fde1" providerId="ADAL" clId="{FC1D7FB9-FDDE-420B-80BF-C32538F11EB5}" dt="2024-08-20T12:11:16.270" v="184" actId="26606"/>
          <ac:cxnSpMkLst>
            <pc:docMk/>
            <pc:sldMk cId="3111928674" sldId="286"/>
            <ac:cxnSpMk id="14" creationId="{C3E43B92-4F7A-45DF-BBDC-84EBC37E8580}"/>
          </ac:cxnSpMkLst>
        </pc:cxnChg>
        <pc:cxnChg chg="add">
          <ac:chgData name="Ross Phillips" userId="c604230b-847d-4cb1-9e23-f810d4c0fde1" providerId="ADAL" clId="{FC1D7FB9-FDDE-420B-80BF-C32538F11EB5}" dt="2024-08-20T12:11:16.270" v="184" actId="26606"/>
          <ac:cxnSpMkLst>
            <pc:docMk/>
            <pc:sldMk cId="3111928674" sldId="286"/>
            <ac:cxnSpMk id="21" creationId="{29BCDD02-D5E3-4D30-8587-66036C8910BF}"/>
          </ac:cxnSpMkLst>
        </pc:cxnChg>
      </pc:sldChg>
      <pc:sldChg chg="delSp modSp mod modClrScheme chgLayout modNotesTx">
        <pc:chgData name="Ross Phillips" userId="c604230b-847d-4cb1-9e23-f810d4c0fde1" providerId="ADAL" clId="{FC1D7FB9-FDDE-420B-80BF-C32538F11EB5}" dt="2024-08-20T12:12:54.404" v="188"/>
        <pc:sldMkLst>
          <pc:docMk/>
          <pc:sldMk cId="961511628" sldId="287"/>
        </pc:sldMkLst>
        <pc:spChg chg="mod ord">
          <ac:chgData name="Ross Phillips" userId="c604230b-847d-4cb1-9e23-f810d4c0fde1" providerId="ADAL" clId="{FC1D7FB9-FDDE-420B-80BF-C32538F11EB5}" dt="2024-08-19T12:58:21.371" v="115" actId="700"/>
          <ac:spMkLst>
            <pc:docMk/>
            <pc:sldMk cId="961511628" sldId="287"/>
            <ac:spMk id="2" creationId="{00000000-0000-0000-0000-000000000000}"/>
          </ac:spMkLst>
        </pc:spChg>
        <pc:spChg chg="mod ord">
          <ac:chgData name="Ross Phillips" userId="c604230b-847d-4cb1-9e23-f810d4c0fde1" providerId="ADAL" clId="{FC1D7FB9-FDDE-420B-80BF-C32538F11EB5}" dt="2024-08-20T12:12:48.815" v="187" actId="27636"/>
          <ac:spMkLst>
            <pc:docMk/>
            <pc:sldMk cId="961511628" sldId="287"/>
            <ac:spMk id="3" creationId="{00000000-0000-0000-0000-000000000000}"/>
          </ac:spMkLst>
        </pc:spChg>
        <pc:spChg chg="del mod">
          <ac:chgData name="Ross Phillips" userId="c604230b-847d-4cb1-9e23-f810d4c0fde1" providerId="ADAL" clId="{FC1D7FB9-FDDE-420B-80BF-C32538F11EB5}" dt="2024-08-19T12:58:21.371" v="115" actId="700"/>
          <ac:spMkLst>
            <pc:docMk/>
            <pc:sldMk cId="961511628" sldId="287"/>
            <ac:spMk id="4" creationId="{B4F53522-AED1-4E42-96C6-D5B4D775B356}"/>
          </ac:spMkLst>
        </pc:spChg>
      </pc:sldChg>
      <pc:sldChg chg="delSp modSp mod modClrScheme chgLayout">
        <pc:chgData name="Ross Phillips" userId="c604230b-847d-4cb1-9e23-f810d4c0fde1" providerId="ADAL" clId="{FC1D7FB9-FDDE-420B-80BF-C32538F11EB5}" dt="2024-08-19T12:58:36.931" v="125" actId="27636"/>
        <pc:sldMkLst>
          <pc:docMk/>
          <pc:sldMk cId="410844943" sldId="288"/>
        </pc:sldMkLst>
        <pc:spChg chg="mod ord">
          <ac:chgData name="Ross Phillips" userId="c604230b-847d-4cb1-9e23-f810d4c0fde1" providerId="ADAL" clId="{FC1D7FB9-FDDE-420B-80BF-C32538F11EB5}" dt="2024-08-19T12:58:36.916" v="124" actId="700"/>
          <ac:spMkLst>
            <pc:docMk/>
            <pc:sldMk cId="410844943" sldId="288"/>
            <ac:spMk id="2" creationId="{00000000-0000-0000-0000-000000000000}"/>
          </ac:spMkLst>
        </pc:spChg>
        <pc:spChg chg="mod ord">
          <ac:chgData name="Ross Phillips" userId="c604230b-847d-4cb1-9e23-f810d4c0fde1" providerId="ADAL" clId="{FC1D7FB9-FDDE-420B-80BF-C32538F11EB5}" dt="2024-08-19T12:58:36.931" v="125" actId="27636"/>
          <ac:spMkLst>
            <pc:docMk/>
            <pc:sldMk cId="410844943" sldId="288"/>
            <ac:spMk id="3" creationId="{00000000-0000-0000-0000-000000000000}"/>
          </ac:spMkLst>
        </pc:spChg>
        <pc:spChg chg="del mod">
          <ac:chgData name="Ross Phillips" userId="c604230b-847d-4cb1-9e23-f810d4c0fde1" providerId="ADAL" clId="{FC1D7FB9-FDDE-420B-80BF-C32538F11EB5}" dt="2024-08-19T12:58:36.916" v="124" actId="700"/>
          <ac:spMkLst>
            <pc:docMk/>
            <pc:sldMk cId="410844943" sldId="288"/>
            <ac:spMk id="4" creationId="{9556DEFA-C2D8-4F1A-960A-84246A179C5E}"/>
          </ac:spMkLst>
        </pc:spChg>
      </pc:sldChg>
      <pc:sldChg chg="delSp modSp mod modClrScheme chgLayout">
        <pc:chgData name="Ross Phillips" userId="c604230b-847d-4cb1-9e23-f810d4c0fde1" providerId="ADAL" clId="{FC1D7FB9-FDDE-420B-80BF-C32538F11EB5}" dt="2024-08-19T12:58:49.291" v="130" actId="27636"/>
        <pc:sldMkLst>
          <pc:docMk/>
          <pc:sldMk cId="3336866152" sldId="289"/>
        </pc:sldMkLst>
        <pc:spChg chg="mod ord">
          <ac:chgData name="Ross Phillips" userId="c604230b-847d-4cb1-9e23-f810d4c0fde1" providerId="ADAL" clId="{FC1D7FB9-FDDE-420B-80BF-C32538F11EB5}" dt="2024-08-19T12:58:49.259" v="129" actId="700"/>
          <ac:spMkLst>
            <pc:docMk/>
            <pc:sldMk cId="3336866152" sldId="289"/>
            <ac:spMk id="2" creationId="{00000000-0000-0000-0000-000000000000}"/>
          </ac:spMkLst>
        </pc:spChg>
        <pc:spChg chg="mod ord">
          <ac:chgData name="Ross Phillips" userId="c604230b-847d-4cb1-9e23-f810d4c0fde1" providerId="ADAL" clId="{FC1D7FB9-FDDE-420B-80BF-C32538F11EB5}" dt="2024-08-19T12:58:49.291" v="130" actId="27636"/>
          <ac:spMkLst>
            <pc:docMk/>
            <pc:sldMk cId="3336866152" sldId="289"/>
            <ac:spMk id="3" creationId="{00000000-0000-0000-0000-000000000000}"/>
          </ac:spMkLst>
        </pc:spChg>
        <pc:spChg chg="del mod">
          <ac:chgData name="Ross Phillips" userId="c604230b-847d-4cb1-9e23-f810d4c0fde1" providerId="ADAL" clId="{FC1D7FB9-FDDE-420B-80BF-C32538F11EB5}" dt="2024-08-19T12:58:49.259" v="129" actId="700"/>
          <ac:spMkLst>
            <pc:docMk/>
            <pc:sldMk cId="3336866152" sldId="289"/>
            <ac:spMk id="4" creationId="{4D92FFD0-B637-49A0-8544-788B287E5510}"/>
          </ac:spMkLst>
        </pc:spChg>
      </pc:sldChg>
      <pc:sldChg chg="addSp delSp modSp mod modClrScheme chgLayout">
        <pc:chgData name="Ross Phillips" userId="c604230b-847d-4cb1-9e23-f810d4c0fde1" providerId="ADAL" clId="{FC1D7FB9-FDDE-420B-80BF-C32538F11EB5}" dt="2024-08-19T12:59:24.300" v="136" actId="6549"/>
        <pc:sldMkLst>
          <pc:docMk/>
          <pc:sldMk cId="1473918041" sldId="290"/>
        </pc:sldMkLst>
        <pc:spChg chg="mod ord">
          <ac:chgData name="Ross Phillips" userId="c604230b-847d-4cb1-9e23-f810d4c0fde1" providerId="ADAL" clId="{FC1D7FB9-FDDE-420B-80BF-C32538F11EB5}" dt="2024-08-19T12:59:22.427" v="135" actId="6264"/>
          <ac:spMkLst>
            <pc:docMk/>
            <pc:sldMk cId="1473918041" sldId="290"/>
            <ac:spMk id="2" creationId="{00000000-0000-0000-0000-000000000000}"/>
          </ac:spMkLst>
        </pc:spChg>
        <pc:spChg chg="mod ord">
          <ac:chgData name="Ross Phillips" userId="c604230b-847d-4cb1-9e23-f810d4c0fde1" providerId="ADAL" clId="{FC1D7FB9-FDDE-420B-80BF-C32538F11EB5}" dt="2024-08-19T12:59:24.300" v="136" actId="6549"/>
          <ac:spMkLst>
            <pc:docMk/>
            <pc:sldMk cId="1473918041" sldId="290"/>
            <ac:spMk id="3" creationId="{00000000-0000-0000-0000-000000000000}"/>
          </ac:spMkLst>
        </pc:spChg>
        <pc:spChg chg="del mod ord">
          <ac:chgData name="Ross Phillips" userId="c604230b-847d-4cb1-9e23-f810d4c0fde1" providerId="ADAL" clId="{FC1D7FB9-FDDE-420B-80BF-C32538F11EB5}" dt="2024-08-19T12:59:18.578" v="134" actId="478"/>
          <ac:spMkLst>
            <pc:docMk/>
            <pc:sldMk cId="1473918041" sldId="290"/>
            <ac:spMk id="4" creationId="{6C508438-A603-45B9-AC09-BC75862A6F55}"/>
          </ac:spMkLst>
        </pc:spChg>
        <pc:spChg chg="add del mod">
          <ac:chgData name="Ross Phillips" userId="c604230b-847d-4cb1-9e23-f810d4c0fde1" providerId="ADAL" clId="{FC1D7FB9-FDDE-420B-80BF-C32538F11EB5}" dt="2024-08-19T12:59:22.427" v="135" actId="6264"/>
          <ac:spMkLst>
            <pc:docMk/>
            <pc:sldMk cId="1473918041" sldId="290"/>
            <ac:spMk id="5" creationId="{C812F0E1-0856-000D-781C-6F097571B66F}"/>
          </ac:spMkLst>
        </pc:spChg>
        <pc:spChg chg="add del mod">
          <ac:chgData name="Ross Phillips" userId="c604230b-847d-4cb1-9e23-f810d4c0fde1" providerId="ADAL" clId="{FC1D7FB9-FDDE-420B-80BF-C32538F11EB5}" dt="2024-08-19T12:59:22.427" v="135" actId="6264"/>
          <ac:spMkLst>
            <pc:docMk/>
            <pc:sldMk cId="1473918041" sldId="290"/>
            <ac:spMk id="6" creationId="{3E668F94-6606-5F0B-C9E5-448D286ECF40}"/>
          </ac:spMkLst>
        </pc:spChg>
      </pc:sldChg>
      <pc:sldChg chg="delSp modSp mod modClrScheme chgLayout">
        <pc:chgData name="Ross Phillips" userId="c604230b-847d-4cb1-9e23-f810d4c0fde1" providerId="ADAL" clId="{FC1D7FB9-FDDE-420B-80BF-C32538F11EB5}" dt="2024-08-19T12:59:40.518" v="143" actId="27636"/>
        <pc:sldMkLst>
          <pc:docMk/>
          <pc:sldMk cId="875121650" sldId="291"/>
        </pc:sldMkLst>
        <pc:spChg chg="mod ord">
          <ac:chgData name="Ross Phillips" userId="c604230b-847d-4cb1-9e23-f810d4c0fde1" providerId="ADAL" clId="{FC1D7FB9-FDDE-420B-80BF-C32538F11EB5}" dt="2024-08-19T12:59:40.476" v="142" actId="700"/>
          <ac:spMkLst>
            <pc:docMk/>
            <pc:sldMk cId="875121650" sldId="291"/>
            <ac:spMk id="2" creationId="{00000000-0000-0000-0000-000000000000}"/>
          </ac:spMkLst>
        </pc:spChg>
        <pc:spChg chg="mod ord">
          <ac:chgData name="Ross Phillips" userId="c604230b-847d-4cb1-9e23-f810d4c0fde1" providerId="ADAL" clId="{FC1D7FB9-FDDE-420B-80BF-C32538F11EB5}" dt="2024-08-19T12:59:40.518" v="143" actId="27636"/>
          <ac:spMkLst>
            <pc:docMk/>
            <pc:sldMk cId="875121650" sldId="291"/>
            <ac:spMk id="3" creationId="{00000000-0000-0000-0000-000000000000}"/>
          </ac:spMkLst>
        </pc:spChg>
        <pc:spChg chg="del mod">
          <ac:chgData name="Ross Phillips" userId="c604230b-847d-4cb1-9e23-f810d4c0fde1" providerId="ADAL" clId="{FC1D7FB9-FDDE-420B-80BF-C32538F11EB5}" dt="2024-08-19T12:59:40.476" v="142" actId="700"/>
          <ac:spMkLst>
            <pc:docMk/>
            <pc:sldMk cId="875121650" sldId="291"/>
            <ac:spMk id="4" creationId="{FE5751A7-9C23-46DB-924A-3E00DE0FFBB6}"/>
          </ac:spMkLst>
        </pc:spChg>
      </pc:sldChg>
    </pc:docChg>
  </pc:docChgLst>
  <pc:docChgLst>
    <pc:chgData name="Ross Phillips" userId="S::r.phillips@uwtsd.ac.uk::c604230b-847d-4cb1-9e23-f810d4c0fde1" providerId="AD" clId="Web-{32DBC7E2-BC1A-B553-0AA8-58FE82164304}"/>
    <pc:docChg chg="addSld modSld">
      <pc:chgData name="Ross Phillips" userId="S::r.phillips@uwtsd.ac.uk::c604230b-847d-4cb1-9e23-f810d4c0fde1" providerId="AD" clId="Web-{32DBC7E2-BC1A-B553-0AA8-58FE82164304}" dt="2021-10-06T07:40:56.607" v="7" actId="14100"/>
      <pc:docMkLst>
        <pc:docMk/>
      </pc:docMkLst>
      <pc:sldChg chg="addSp delSp modSp new mod modClrScheme chgLayout">
        <pc:chgData name="Ross Phillips" userId="S::r.phillips@uwtsd.ac.uk::c604230b-847d-4cb1-9e23-f810d4c0fde1" providerId="AD" clId="Web-{32DBC7E2-BC1A-B553-0AA8-58FE82164304}" dt="2021-10-06T07:40:56.607" v="7" actId="14100"/>
        <pc:sldMkLst>
          <pc:docMk/>
          <pc:sldMk cId="4145342397" sldId="294"/>
        </pc:sldMkLst>
        <pc:spChg chg="del">
          <ac:chgData name="Ross Phillips" userId="S::r.phillips@uwtsd.ac.uk::c604230b-847d-4cb1-9e23-f810d4c0fde1" providerId="AD" clId="Web-{32DBC7E2-BC1A-B553-0AA8-58FE82164304}" dt="2021-10-06T07:40:15.340" v="1"/>
          <ac:spMkLst>
            <pc:docMk/>
            <pc:sldMk cId="4145342397" sldId="294"/>
            <ac:spMk id="2" creationId="{EF8DF2ED-A6DA-41DA-9CCD-73B542C7B223}"/>
          </ac:spMkLst>
        </pc:spChg>
        <pc:spChg chg="del">
          <ac:chgData name="Ross Phillips" userId="S::r.phillips@uwtsd.ac.uk::c604230b-847d-4cb1-9e23-f810d4c0fde1" providerId="AD" clId="Web-{32DBC7E2-BC1A-B553-0AA8-58FE82164304}" dt="2021-10-06T07:40:15.340" v="1"/>
          <ac:spMkLst>
            <pc:docMk/>
            <pc:sldMk cId="4145342397" sldId="294"/>
            <ac:spMk id="3" creationId="{9D9F964D-3B87-476D-A21F-0DE61953974E}"/>
          </ac:spMkLst>
        </pc:spChg>
        <pc:spChg chg="del">
          <ac:chgData name="Ross Phillips" userId="S::r.phillips@uwtsd.ac.uk::c604230b-847d-4cb1-9e23-f810d4c0fde1" providerId="AD" clId="Web-{32DBC7E2-BC1A-B553-0AA8-58FE82164304}" dt="2021-10-06T07:40:15.340" v="1"/>
          <ac:spMkLst>
            <pc:docMk/>
            <pc:sldMk cId="4145342397" sldId="294"/>
            <ac:spMk id="4" creationId="{62C0BA97-D2B6-4018-9765-3D98F58A8A5E}"/>
          </ac:spMkLst>
        </pc:spChg>
        <pc:picChg chg="add mod">
          <ac:chgData name="Ross Phillips" userId="S::r.phillips@uwtsd.ac.uk::c604230b-847d-4cb1-9e23-f810d4c0fde1" providerId="AD" clId="Web-{32DBC7E2-BC1A-B553-0AA8-58FE82164304}" dt="2021-10-06T07:40:56.607" v="7" actId="14100"/>
          <ac:picMkLst>
            <pc:docMk/>
            <pc:sldMk cId="4145342397" sldId="294"/>
            <ac:picMk id="5" creationId="{98B5033F-CE92-418A-AB9C-AEBAF6EA4279}"/>
          </ac:picMkLst>
        </pc:picChg>
      </pc:sldChg>
    </pc:docChg>
  </pc:docChgLst>
  <pc:docChgLst>
    <pc:chgData name="Ross Phillips" userId="c604230b-847d-4cb1-9e23-f810d4c0fde1" providerId="ADAL" clId="{ED29A168-CA01-4593-B37D-E109B3DEEBB1}"/>
    <pc:docChg chg="custSel addSld delSld modSld">
      <pc:chgData name="Ross Phillips" userId="c604230b-847d-4cb1-9e23-f810d4c0fde1" providerId="ADAL" clId="{ED29A168-CA01-4593-B37D-E109B3DEEBB1}" dt="2023-07-14T10:20:17.197" v="13" actId="26606"/>
      <pc:docMkLst>
        <pc:docMk/>
      </pc:docMkLst>
      <pc:sldChg chg="addSp modSp mod setBg">
        <pc:chgData name="Ross Phillips" userId="c604230b-847d-4cb1-9e23-f810d4c0fde1" providerId="ADAL" clId="{ED29A168-CA01-4593-B37D-E109B3DEEBB1}" dt="2023-07-14T10:20:17.197" v="13" actId="26606"/>
        <pc:sldMkLst>
          <pc:docMk/>
          <pc:sldMk cId="3111928674" sldId="286"/>
        </pc:sldMkLst>
        <pc:spChg chg="mod">
          <ac:chgData name="Ross Phillips" userId="c604230b-847d-4cb1-9e23-f810d4c0fde1" providerId="ADAL" clId="{ED29A168-CA01-4593-B37D-E109B3DEEBB1}" dt="2023-07-14T10:20:17.197" v="13" actId="26606"/>
          <ac:spMkLst>
            <pc:docMk/>
            <pc:sldMk cId="3111928674" sldId="286"/>
            <ac:spMk id="2" creationId="{00000000-0000-0000-0000-000000000000}"/>
          </ac:spMkLst>
        </pc:spChg>
        <pc:spChg chg="mod ord">
          <ac:chgData name="Ross Phillips" userId="c604230b-847d-4cb1-9e23-f810d4c0fde1" providerId="ADAL" clId="{ED29A168-CA01-4593-B37D-E109B3DEEBB1}" dt="2023-07-14T10:20:17.197" v="13" actId="26606"/>
          <ac:spMkLst>
            <pc:docMk/>
            <pc:sldMk cId="3111928674" sldId="286"/>
            <ac:spMk id="3" creationId="{00000000-0000-0000-0000-000000000000}"/>
          </ac:spMkLst>
        </pc:spChg>
        <pc:spChg chg="add">
          <ac:chgData name="Ross Phillips" userId="c604230b-847d-4cb1-9e23-f810d4c0fde1" providerId="ADAL" clId="{ED29A168-CA01-4593-B37D-E109B3DEEBB1}" dt="2023-07-14T10:20:17.197" v="13" actId="26606"/>
          <ac:spMkLst>
            <pc:docMk/>
            <pc:sldMk cId="3111928674" sldId="286"/>
            <ac:spMk id="12" creationId="{EABBD5AE-06A5-42CD-88F2-7CCF8719EC08}"/>
          </ac:spMkLst>
        </pc:spChg>
        <pc:picChg chg="add mod">
          <ac:chgData name="Ross Phillips" userId="c604230b-847d-4cb1-9e23-f810d4c0fde1" providerId="ADAL" clId="{ED29A168-CA01-4593-B37D-E109B3DEEBB1}" dt="2023-07-14T10:20:17.197" v="13" actId="26606"/>
          <ac:picMkLst>
            <pc:docMk/>
            <pc:sldMk cId="3111928674" sldId="286"/>
            <ac:picMk id="5" creationId="{1B8225F9-AB3C-1BF7-4357-8243A148F19D}"/>
          </ac:picMkLst>
        </pc:picChg>
        <pc:picChg chg="add">
          <ac:chgData name="Ross Phillips" userId="c604230b-847d-4cb1-9e23-f810d4c0fde1" providerId="ADAL" clId="{ED29A168-CA01-4593-B37D-E109B3DEEBB1}" dt="2023-07-14T10:20:17.197" v="13" actId="26606"/>
          <ac:picMkLst>
            <pc:docMk/>
            <pc:sldMk cId="3111928674" sldId="286"/>
            <ac:picMk id="10" creationId="{52D7949F-F7AD-4D72-9C9D-4FF1086C85BC}"/>
          </ac:picMkLst>
        </pc:picChg>
        <pc:cxnChg chg="add">
          <ac:chgData name="Ross Phillips" userId="c604230b-847d-4cb1-9e23-f810d4c0fde1" providerId="ADAL" clId="{ED29A168-CA01-4593-B37D-E109B3DEEBB1}" dt="2023-07-14T10:20:17.197" v="13" actId="26606"/>
          <ac:cxnSpMkLst>
            <pc:docMk/>
            <pc:sldMk cId="3111928674" sldId="286"/>
            <ac:cxnSpMk id="14" creationId="{C3E43B92-4F7A-45DF-BBDC-84EBC37E8580}"/>
          </ac:cxnSpMkLst>
        </pc:cxnChg>
      </pc:sldChg>
      <pc:sldChg chg="addSp delSp modSp mod modAnim">
        <pc:chgData name="Ross Phillips" userId="c604230b-847d-4cb1-9e23-f810d4c0fde1" providerId="ADAL" clId="{ED29A168-CA01-4593-B37D-E109B3DEEBB1}" dt="2023-07-14T09:42:15.007" v="2" actId="14100"/>
        <pc:sldMkLst>
          <pc:docMk/>
          <pc:sldMk cId="4145342397" sldId="294"/>
        </pc:sldMkLst>
        <pc:picChg chg="add mod">
          <ac:chgData name="Ross Phillips" userId="c604230b-847d-4cb1-9e23-f810d4c0fde1" providerId="ADAL" clId="{ED29A168-CA01-4593-B37D-E109B3DEEBB1}" dt="2023-07-14T09:42:15.007" v="2" actId="14100"/>
          <ac:picMkLst>
            <pc:docMk/>
            <pc:sldMk cId="4145342397" sldId="294"/>
            <ac:picMk id="2" creationId="{21E93BDC-B6ED-9228-8C24-53CF7D2B2532}"/>
          </ac:picMkLst>
        </pc:picChg>
        <pc:picChg chg="del">
          <ac:chgData name="Ross Phillips" userId="c604230b-847d-4cb1-9e23-f810d4c0fde1" providerId="ADAL" clId="{ED29A168-CA01-4593-B37D-E109B3DEEBB1}" dt="2023-07-14T09:41:43.552" v="0" actId="478"/>
          <ac:picMkLst>
            <pc:docMk/>
            <pc:sldMk cId="4145342397" sldId="294"/>
            <ac:picMk id="5" creationId="{98B5033F-CE92-418A-AB9C-AEBAF6EA4279}"/>
          </ac:picMkLst>
        </pc:picChg>
      </pc:sldChg>
      <pc:sldChg chg="addSp modSp new mod modAnim">
        <pc:chgData name="Ross Phillips" userId="c604230b-847d-4cb1-9e23-f810d4c0fde1" providerId="ADAL" clId="{ED29A168-CA01-4593-B37D-E109B3DEEBB1}" dt="2023-07-14T10:18:00.978" v="6" actId="14100"/>
        <pc:sldMkLst>
          <pc:docMk/>
          <pc:sldMk cId="1370636350" sldId="295"/>
        </pc:sldMkLst>
        <pc:picChg chg="add mod">
          <ac:chgData name="Ross Phillips" userId="c604230b-847d-4cb1-9e23-f810d4c0fde1" providerId="ADAL" clId="{ED29A168-CA01-4593-B37D-E109B3DEEBB1}" dt="2023-07-14T10:18:00.978" v="6" actId="14100"/>
          <ac:picMkLst>
            <pc:docMk/>
            <pc:sldMk cId="1370636350" sldId="295"/>
            <ac:picMk id="2" creationId="{B1293EB0-677B-FD38-7446-083B6A85F7E9}"/>
          </ac:picMkLst>
        </pc:picChg>
      </pc:sldChg>
      <pc:sldChg chg="new del">
        <pc:chgData name="Ross Phillips" userId="c604230b-847d-4cb1-9e23-f810d4c0fde1" providerId="ADAL" clId="{ED29A168-CA01-4593-B37D-E109B3DEEBB1}" dt="2023-07-14T10:18:03.254" v="7" actId="47"/>
        <pc:sldMkLst>
          <pc:docMk/>
          <pc:sldMk cId="3390388213" sldId="296"/>
        </pc:sldMkLst>
      </pc:sldChg>
    </pc:docChg>
  </pc:docChgLst>
</pc:chgInfo>
</file>

<file path=ppt/diagrams/_rels/data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ata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ata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ata5.xml.rels><?xml version="1.0" encoding="UTF-8" standalone="yes"?>
<Relationships xmlns="http://schemas.openxmlformats.org/package/2006/relationships"><Relationship Id="rId1" Type="http://schemas.openxmlformats.org/officeDocument/2006/relationships/hyperlink" Target="https://www.youtube.com/watch?v=X8wNCMTisc0" TargetMode="External"/></Relationships>
</file>

<file path=ppt/diagrams/_rels/drawing1.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svg"/><Relationship Id="rId1" Type="http://schemas.openxmlformats.org/officeDocument/2006/relationships/image" Target="../media/image7.png"/><Relationship Id="rId4" Type="http://schemas.openxmlformats.org/officeDocument/2006/relationships/image" Target="../media/image10.svg"/></Relationships>
</file>

<file path=ppt/diagrams/_rels/drawing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5.svg"/><Relationship Id="rId1" Type="http://schemas.openxmlformats.org/officeDocument/2006/relationships/image" Target="../media/image14.png"/><Relationship Id="rId6" Type="http://schemas.openxmlformats.org/officeDocument/2006/relationships/image" Target="../media/image19.svg"/><Relationship Id="rId5" Type="http://schemas.openxmlformats.org/officeDocument/2006/relationships/image" Target="../media/image18.png"/><Relationship Id="rId4" Type="http://schemas.openxmlformats.org/officeDocument/2006/relationships/image" Target="../media/image17.svg"/></Relationships>
</file>

<file path=ppt/diagrams/_rels/drawing3.xml.rels><?xml version="1.0" encoding="UTF-8" standalone="yes"?>
<Relationships xmlns="http://schemas.openxmlformats.org/package/2006/relationships"><Relationship Id="rId8" Type="http://schemas.openxmlformats.org/officeDocument/2006/relationships/image" Target="../media/image28.svg"/><Relationship Id="rId3" Type="http://schemas.openxmlformats.org/officeDocument/2006/relationships/image" Target="../media/image23.png"/><Relationship Id="rId7" Type="http://schemas.openxmlformats.org/officeDocument/2006/relationships/image" Target="../media/image27.png"/><Relationship Id="rId12" Type="http://schemas.openxmlformats.org/officeDocument/2006/relationships/image" Target="../media/image32.svg"/><Relationship Id="rId2" Type="http://schemas.openxmlformats.org/officeDocument/2006/relationships/image" Target="../media/image22.svg"/><Relationship Id="rId1" Type="http://schemas.openxmlformats.org/officeDocument/2006/relationships/image" Target="../media/image21.png"/><Relationship Id="rId6" Type="http://schemas.openxmlformats.org/officeDocument/2006/relationships/image" Target="../media/image26.svg"/><Relationship Id="rId11" Type="http://schemas.openxmlformats.org/officeDocument/2006/relationships/image" Target="../media/image31.png"/><Relationship Id="rId5" Type="http://schemas.openxmlformats.org/officeDocument/2006/relationships/image" Target="../media/image25.png"/><Relationship Id="rId10" Type="http://schemas.openxmlformats.org/officeDocument/2006/relationships/image" Target="../media/image30.svg"/><Relationship Id="rId4" Type="http://schemas.openxmlformats.org/officeDocument/2006/relationships/image" Target="../media/image24.svg"/><Relationship Id="rId9" Type="http://schemas.openxmlformats.org/officeDocument/2006/relationships/image" Target="../media/image29.png"/></Relationships>
</file>

<file path=ppt/diagrams/_rels/drawing5.xml.rels><?xml version="1.0" encoding="UTF-8" standalone="yes"?>
<Relationships xmlns="http://schemas.openxmlformats.org/package/2006/relationships"><Relationship Id="rId1" Type="http://schemas.openxmlformats.org/officeDocument/2006/relationships/hyperlink" Target="https://www.youtube.com/watch?v=X8wNCMTisc0" TargetMode="External"/></Relationships>
</file>

<file path=ppt/diagrams/colors1.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a:alpha val="0"/>
      </a:schemeClr>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019FD17B-7408-4B69-B1CA-AC2256F6C0E9}" type="doc">
      <dgm:prSet loTypeId="urn:microsoft.com/office/officeart/2018/5/layout/IconCircle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6BA4C812-B29B-4F50-BE5D-C35350C66466}">
      <dgm:prSet/>
      <dgm:spPr/>
      <dgm:t>
        <a:bodyPr/>
        <a:lstStyle/>
        <a:p>
          <a:pPr>
            <a:defRPr cap="all"/>
          </a:pPr>
          <a:r>
            <a:rPr lang="en-GB"/>
            <a:t>What have we covered so far?</a:t>
          </a:r>
          <a:endParaRPr lang="en-US"/>
        </a:p>
      </dgm:t>
    </dgm:pt>
    <dgm:pt modelId="{A28A6E29-F2DB-439D-9457-C09B39C0D4B7}" type="parTrans" cxnId="{27818F65-F68C-42C1-B439-306F0072DE6A}">
      <dgm:prSet/>
      <dgm:spPr/>
      <dgm:t>
        <a:bodyPr/>
        <a:lstStyle/>
        <a:p>
          <a:endParaRPr lang="en-US"/>
        </a:p>
      </dgm:t>
    </dgm:pt>
    <dgm:pt modelId="{558C892B-86F2-4FFA-AE28-DB07CDDA7FAE}" type="sibTrans" cxnId="{27818F65-F68C-42C1-B439-306F0072DE6A}">
      <dgm:prSet/>
      <dgm:spPr/>
      <dgm:t>
        <a:bodyPr/>
        <a:lstStyle/>
        <a:p>
          <a:endParaRPr lang="en-US"/>
        </a:p>
      </dgm:t>
    </dgm:pt>
    <dgm:pt modelId="{66F0ED66-FF57-444A-8D1B-0C162638EBDB}">
      <dgm:prSet/>
      <dgm:spPr/>
      <dgm:t>
        <a:bodyPr/>
        <a:lstStyle/>
        <a:p>
          <a:pPr>
            <a:defRPr cap="all"/>
          </a:pPr>
          <a:r>
            <a:rPr lang="en-GB"/>
            <a:t>Do you have any questions?</a:t>
          </a:r>
          <a:endParaRPr lang="en-US"/>
        </a:p>
      </dgm:t>
    </dgm:pt>
    <dgm:pt modelId="{9A32C3E4-95E3-4753-916F-11329FCAEF99}" type="parTrans" cxnId="{A3AC1852-4F5A-4BD3-BECF-3A5476561006}">
      <dgm:prSet/>
      <dgm:spPr/>
      <dgm:t>
        <a:bodyPr/>
        <a:lstStyle/>
        <a:p>
          <a:endParaRPr lang="en-US"/>
        </a:p>
      </dgm:t>
    </dgm:pt>
    <dgm:pt modelId="{E75B4D1F-95E2-44D3-933B-2E1F70461223}" type="sibTrans" cxnId="{A3AC1852-4F5A-4BD3-BECF-3A5476561006}">
      <dgm:prSet/>
      <dgm:spPr/>
      <dgm:t>
        <a:bodyPr/>
        <a:lstStyle/>
        <a:p>
          <a:endParaRPr lang="en-US"/>
        </a:p>
      </dgm:t>
    </dgm:pt>
    <dgm:pt modelId="{28E091A4-C69F-418C-97E9-9B19C9E50837}" type="pres">
      <dgm:prSet presAssocID="{019FD17B-7408-4B69-B1CA-AC2256F6C0E9}" presName="root" presStyleCnt="0">
        <dgm:presLayoutVars>
          <dgm:dir/>
          <dgm:resizeHandles val="exact"/>
        </dgm:presLayoutVars>
      </dgm:prSet>
      <dgm:spPr/>
    </dgm:pt>
    <dgm:pt modelId="{006C3698-6301-4AEB-A493-6AD8E8099F77}" type="pres">
      <dgm:prSet presAssocID="{6BA4C812-B29B-4F50-BE5D-C35350C66466}" presName="compNode" presStyleCnt="0"/>
      <dgm:spPr/>
    </dgm:pt>
    <dgm:pt modelId="{521371FF-EDE3-41B6-B6A6-972448C6E914}" type="pres">
      <dgm:prSet presAssocID="{6BA4C812-B29B-4F50-BE5D-C35350C66466}" presName="iconBgRect" presStyleLbl="bgShp" presStyleIdx="0" presStyleCnt="2"/>
      <dgm:spPr/>
    </dgm:pt>
    <dgm:pt modelId="{3E8FCF5A-B020-402F-BB41-E25332E6C6D7}" type="pres">
      <dgm:prSet presAssocID="{6BA4C812-B29B-4F50-BE5D-C35350C66466}"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Presentation with Checklist"/>
        </a:ext>
      </dgm:extLst>
    </dgm:pt>
    <dgm:pt modelId="{0BD02231-1227-4832-96CB-E2A4597B187D}" type="pres">
      <dgm:prSet presAssocID="{6BA4C812-B29B-4F50-BE5D-C35350C66466}" presName="spaceRect" presStyleCnt="0"/>
      <dgm:spPr/>
    </dgm:pt>
    <dgm:pt modelId="{53C2B9EE-846A-4731-9922-E5029ADA8B5D}" type="pres">
      <dgm:prSet presAssocID="{6BA4C812-B29B-4F50-BE5D-C35350C66466}" presName="textRect" presStyleLbl="revTx" presStyleIdx="0" presStyleCnt="2">
        <dgm:presLayoutVars>
          <dgm:chMax val="1"/>
          <dgm:chPref val="1"/>
        </dgm:presLayoutVars>
      </dgm:prSet>
      <dgm:spPr/>
    </dgm:pt>
    <dgm:pt modelId="{07F4AD8C-0981-44A0-9BE6-09EFD121C99E}" type="pres">
      <dgm:prSet presAssocID="{558C892B-86F2-4FFA-AE28-DB07CDDA7FAE}" presName="sibTrans" presStyleCnt="0"/>
      <dgm:spPr/>
    </dgm:pt>
    <dgm:pt modelId="{3088DFFB-5E1E-446C-865F-381EBCE25F49}" type="pres">
      <dgm:prSet presAssocID="{66F0ED66-FF57-444A-8D1B-0C162638EBDB}" presName="compNode" presStyleCnt="0"/>
      <dgm:spPr/>
    </dgm:pt>
    <dgm:pt modelId="{BC517B2F-1A0A-46A5-A2B1-BF637191541C}" type="pres">
      <dgm:prSet presAssocID="{66F0ED66-FF57-444A-8D1B-0C162638EBDB}" presName="iconBgRect" presStyleLbl="bgShp" presStyleIdx="1" presStyleCnt="2"/>
      <dgm:spPr/>
    </dgm:pt>
    <dgm:pt modelId="{51B10FEA-0677-43D3-9134-52E53D778E5B}" type="pres">
      <dgm:prSet presAssocID="{66F0ED66-FF57-444A-8D1B-0C162638EBDB}"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Question mark"/>
        </a:ext>
      </dgm:extLst>
    </dgm:pt>
    <dgm:pt modelId="{2851E4A8-7698-40A4-8929-781D7303CFB8}" type="pres">
      <dgm:prSet presAssocID="{66F0ED66-FF57-444A-8D1B-0C162638EBDB}" presName="spaceRect" presStyleCnt="0"/>
      <dgm:spPr/>
    </dgm:pt>
    <dgm:pt modelId="{01939C30-8EEC-4A94-A060-84F78D09C2DD}" type="pres">
      <dgm:prSet presAssocID="{66F0ED66-FF57-444A-8D1B-0C162638EBDB}" presName="textRect" presStyleLbl="revTx" presStyleIdx="1" presStyleCnt="2">
        <dgm:presLayoutVars>
          <dgm:chMax val="1"/>
          <dgm:chPref val="1"/>
        </dgm:presLayoutVars>
      </dgm:prSet>
      <dgm:spPr/>
    </dgm:pt>
  </dgm:ptLst>
  <dgm:cxnLst>
    <dgm:cxn modelId="{B5342802-60B5-4B1B-B193-F599B16A4A28}" type="presOf" srcId="{019FD17B-7408-4B69-B1CA-AC2256F6C0E9}" destId="{28E091A4-C69F-418C-97E9-9B19C9E50837}" srcOrd="0" destOrd="0" presId="urn:microsoft.com/office/officeart/2018/5/layout/IconCircleLabelList"/>
    <dgm:cxn modelId="{0C762C21-B3FC-4491-A8A1-7ECB6B3D822B}" type="presOf" srcId="{6BA4C812-B29B-4F50-BE5D-C35350C66466}" destId="{53C2B9EE-846A-4731-9922-E5029ADA8B5D}" srcOrd="0" destOrd="0" presId="urn:microsoft.com/office/officeart/2018/5/layout/IconCircleLabelList"/>
    <dgm:cxn modelId="{27818F65-F68C-42C1-B439-306F0072DE6A}" srcId="{019FD17B-7408-4B69-B1CA-AC2256F6C0E9}" destId="{6BA4C812-B29B-4F50-BE5D-C35350C66466}" srcOrd="0" destOrd="0" parTransId="{A28A6E29-F2DB-439D-9457-C09B39C0D4B7}" sibTransId="{558C892B-86F2-4FFA-AE28-DB07CDDA7FAE}"/>
    <dgm:cxn modelId="{2167184C-B3E0-47FF-A2AD-19568D64B6F9}" type="presOf" srcId="{66F0ED66-FF57-444A-8D1B-0C162638EBDB}" destId="{01939C30-8EEC-4A94-A060-84F78D09C2DD}" srcOrd="0" destOrd="0" presId="urn:microsoft.com/office/officeart/2018/5/layout/IconCircleLabelList"/>
    <dgm:cxn modelId="{A3AC1852-4F5A-4BD3-BECF-3A5476561006}" srcId="{019FD17B-7408-4B69-B1CA-AC2256F6C0E9}" destId="{66F0ED66-FF57-444A-8D1B-0C162638EBDB}" srcOrd="1" destOrd="0" parTransId="{9A32C3E4-95E3-4753-916F-11329FCAEF99}" sibTransId="{E75B4D1F-95E2-44D3-933B-2E1F70461223}"/>
    <dgm:cxn modelId="{4BF1D62E-EFD3-46B6-8E35-BE348A1A6DBF}" type="presParOf" srcId="{28E091A4-C69F-418C-97E9-9B19C9E50837}" destId="{006C3698-6301-4AEB-A493-6AD8E8099F77}" srcOrd="0" destOrd="0" presId="urn:microsoft.com/office/officeart/2018/5/layout/IconCircleLabelList"/>
    <dgm:cxn modelId="{3B1C8449-17D3-4C57-965D-06ED12CD34BB}" type="presParOf" srcId="{006C3698-6301-4AEB-A493-6AD8E8099F77}" destId="{521371FF-EDE3-41B6-B6A6-972448C6E914}" srcOrd="0" destOrd="0" presId="urn:microsoft.com/office/officeart/2018/5/layout/IconCircleLabelList"/>
    <dgm:cxn modelId="{9ABFB927-B552-48E3-93F8-C98E8285F462}" type="presParOf" srcId="{006C3698-6301-4AEB-A493-6AD8E8099F77}" destId="{3E8FCF5A-B020-402F-BB41-E25332E6C6D7}" srcOrd="1" destOrd="0" presId="urn:microsoft.com/office/officeart/2018/5/layout/IconCircleLabelList"/>
    <dgm:cxn modelId="{96D2B114-4F06-49B5-B727-B436A6280CED}" type="presParOf" srcId="{006C3698-6301-4AEB-A493-6AD8E8099F77}" destId="{0BD02231-1227-4832-96CB-E2A4597B187D}" srcOrd="2" destOrd="0" presId="urn:microsoft.com/office/officeart/2018/5/layout/IconCircleLabelList"/>
    <dgm:cxn modelId="{B17924CF-69C9-489A-A4D8-11A09B76CD2D}" type="presParOf" srcId="{006C3698-6301-4AEB-A493-6AD8E8099F77}" destId="{53C2B9EE-846A-4731-9922-E5029ADA8B5D}" srcOrd="3" destOrd="0" presId="urn:microsoft.com/office/officeart/2018/5/layout/IconCircleLabelList"/>
    <dgm:cxn modelId="{8C86B856-A7BD-4597-84CA-A72DC6DAE24D}" type="presParOf" srcId="{28E091A4-C69F-418C-97E9-9B19C9E50837}" destId="{07F4AD8C-0981-44A0-9BE6-09EFD121C99E}" srcOrd="1" destOrd="0" presId="urn:microsoft.com/office/officeart/2018/5/layout/IconCircleLabelList"/>
    <dgm:cxn modelId="{A83630C1-C738-40DC-9737-F0F1D71B4415}" type="presParOf" srcId="{28E091A4-C69F-418C-97E9-9B19C9E50837}" destId="{3088DFFB-5E1E-446C-865F-381EBCE25F49}" srcOrd="2" destOrd="0" presId="urn:microsoft.com/office/officeart/2018/5/layout/IconCircleLabelList"/>
    <dgm:cxn modelId="{9AC550D3-08CD-4D02-94DA-2B5206D87AF1}" type="presParOf" srcId="{3088DFFB-5E1E-446C-865F-381EBCE25F49}" destId="{BC517B2F-1A0A-46A5-A2B1-BF637191541C}" srcOrd="0" destOrd="0" presId="urn:microsoft.com/office/officeart/2018/5/layout/IconCircleLabelList"/>
    <dgm:cxn modelId="{CA23CF1B-1DB0-4819-A1CB-FD393FF14A5D}" type="presParOf" srcId="{3088DFFB-5E1E-446C-865F-381EBCE25F49}" destId="{51B10FEA-0677-43D3-9134-52E53D778E5B}" srcOrd="1" destOrd="0" presId="urn:microsoft.com/office/officeart/2018/5/layout/IconCircleLabelList"/>
    <dgm:cxn modelId="{74AD25B9-AABC-481E-9A47-E55B84B43A31}" type="presParOf" srcId="{3088DFFB-5E1E-446C-865F-381EBCE25F49}" destId="{2851E4A8-7698-40A4-8929-781D7303CFB8}" srcOrd="2" destOrd="0" presId="urn:microsoft.com/office/officeart/2018/5/layout/IconCircleLabelList"/>
    <dgm:cxn modelId="{64C4BAD8-140E-4DBE-A785-B57ACD5002DB}" type="presParOf" srcId="{3088DFFB-5E1E-446C-865F-381EBCE25F49}" destId="{01939C30-8EEC-4A94-A060-84F78D09C2DD}" srcOrd="3" destOrd="0" presId="urn:microsoft.com/office/officeart/2018/5/layout/IconCircleLabel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7D774F2-53A9-4A76-AF6F-8010D370D8D9}" type="doc">
      <dgm:prSet loTypeId="urn:microsoft.com/office/officeart/2018/5/layout/IconLeafLabel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14808407-75A8-4C4A-9EF1-AA1513F864EA}">
      <dgm:prSet/>
      <dgm:spPr/>
      <dgm:t>
        <a:bodyPr/>
        <a:lstStyle/>
        <a:p>
          <a:pPr>
            <a:defRPr cap="all"/>
          </a:pPr>
          <a:r>
            <a:rPr lang="en-GB"/>
            <a:t>Education Action Zones</a:t>
          </a:r>
          <a:endParaRPr lang="en-US"/>
        </a:p>
      </dgm:t>
    </dgm:pt>
    <dgm:pt modelId="{6AF857FB-4F5D-42DC-A6E6-4C1073651421}" type="parTrans" cxnId="{021249AA-01AD-4460-B0D3-2119C599C651}">
      <dgm:prSet/>
      <dgm:spPr/>
      <dgm:t>
        <a:bodyPr/>
        <a:lstStyle/>
        <a:p>
          <a:endParaRPr lang="en-US"/>
        </a:p>
      </dgm:t>
    </dgm:pt>
    <dgm:pt modelId="{D505E5D5-8110-4248-83C6-CE87E673E267}" type="sibTrans" cxnId="{021249AA-01AD-4460-B0D3-2119C599C651}">
      <dgm:prSet/>
      <dgm:spPr/>
      <dgm:t>
        <a:bodyPr/>
        <a:lstStyle/>
        <a:p>
          <a:endParaRPr lang="en-US"/>
        </a:p>
      </dgm:t>
    </dgm:pt>
    <dgm:pt modelId="{967CE5E3-EBF8-4C8A-BE39-98306511B0DA}">
      <dgm:prSet/>
      <dgm:spPr/>
      <dgm:t>
        <a:bodyPr/>
        <a:lstStyle/>
        <a:p>
          <a:pPr>
            <a:defRPr cap="all"/>
          </a:pPr>
          <a:r>
            <a:rPr lang="en-GB"/>
            <a:t>Excellence in Cities</a:t>
          </a:r>
          <a:endParaRPr lang="en-US"/>
        </a:p>
      </dgm:t>
    </dgm:pt>
    <dgm:pt modelId="{CC9DA852-BD76-4CC1-BAE0-E7D574A8E313}" type="parTrans" cxnId="{C3CB5F38-9BC5-4E59-8AB4-ACDBEDE9C5C4}">
      <dgm:prSet/>
      <dgm:spPr/>
      <dgm:t>
        <a:bodyPr/>
        <a:lstStyle/>
        <a:p>
          <a:endParaRPr lang="en-US"/>
        </a:p>
      </dgm:t>
    </dgm:pt>
    <dgm:pt modelId="{9F3082A2-FF5D-4414-B047-B83860A36827}" type="sibTrans" cxnId="{C3CB5F38-9BC5-4E59-8AB4-ACDBEDE9C5C4}">
      <dgm:prSet/>
      <dgm:spPr/>
      <dgm:t>
        <a:bodyPr/>
        <a:lstStyle/>
        <a:p>
          <a:endParaRPr lang="en-US"/>
        </a:p>
      </dgm:t>
    </dgm:pt>
    <dgm:pt modelId="{ED0F9969-4045-4242-9ECE-4E7D9470F8A5}">
      <dgm:prSet/>
      <dgm:spPr/>
      <dgm:t>
        <a:bodyPr/>
        <a:lstStyle/>
        <a:p>
          <a:pPr>
            <a:defRPr cap="all"/>
          </a:pPr>
          <a:r>
            <a:rPr lang="en-GB"/>
            <a:t>City Academies</a:t>
          </a:r>
          <a:endParaRPr lang="en-US"/>
        </a:p>
      </dgm:t>
    </dgm:pt>
    <dgm:pt modelId="{42BE1985-DF99-4386-8E21-226F0B5E3694}" type="parTrans" cxnId="{9BAAC2B9-3894-4107-998D-C2F1671BF1BE}">
      <dgm:prSet/>
      <dgm:spPr/>
      <dgm:t>
        <a:bodyPr/>
        <a:lstStyle/>
        <a:p>
          <a:endParaRPr lang="en-US"/>
        </a:p>
      </dgm:t>
    </dgm:pt>
    <dgm:pt modelId="{AB4DE902-5C47-40F3-8FB1-CADCDFD6755E}" type="sibTrans" cxnId="{9BAAC2B9-3894-4107-998D-C2F1671BF1BE}">
      <dgm:prSet/>
      <dgm:spPr/>
      <dgm:t>
        <a:bodyPr/>
        <a:lstStyle/>
        <a:p>
          <a:endParaRPr lang="en-US"/>
        </a:p>
      </dgm:t>
    </dgm:pt>
    <dgm:pt modelId="{DDA7EAFD-9F53-4693-B415-2BFDC913B340}" type="pres">
      <dgm:prSet presAssocID="{37D774F2-53A9-4A76-AF6F-8010D370D8D9}" presName="root" presStyleCnt="0">
        <dgm:presLayoutVars>
          <dgm:dir/>
          <dgm:resizeHandles val="exact"/>
        </dgm:presLayoutVars>
      </dgm:prSet>
      <dgm:spPr/>
    </dgm:pt>
    <dgm:pt modelId="{FF17325A-1F0A-492F-9E52-5F56F16B47B8}" type="pres">
      <dgm:prSet presAssocID="{14808407-75A8-4C4A-9EF1-AA1513F864EA}" presName="compNode" presStyleCnt="0"/>
      <dgm:spPr/>
    </dgm:pt>
    <dgm:pt modelId="{2BC85DBD-BCD4-44ED-A0F7-E79A56DD9112}" type="pres">
      <dgm:prSet presAssocID="{14808407-75A8-4C4A-9EF1-AA1513F864EA}" presName="iconBgRect" presStyleLbl="bgShp" presStyleIdx="0" presStyleCnt="3"/>
      <dgm:spPr>
        <a:prstGeom prst="round2DiagRect">
          <a:avLst>
            <a:gd name="adj1" fmla="val 29727"/>
            <a:gd name="adj2" fmla="val 0"/>
          </a:avLst>
        </a:prstGeom>
      </dgm:spPr>
    </dgm:pt>
    <dgm:pt modelId="{0E831507-4345-487D-9C37-353E48A91A9C}" type="pres">
      <dgm:prSet presAssocID="{14808407-75A8-4C4A-9EF1-AA1513F864EA}"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Books"/>
        </a:ext>
      </dgm:extLst>
    </dgm:pt>
    <dgm:pt modelId="{C5508D73-8F3C-402C-8487-388667E21A6B}" type="pres">
      <dgm:prSet presAssocID="{14808407-75A8-4C4A-9EF1-AA1513F864EA}" presName="spaceRect" presStyleCnt="0"/>
      <dgm:spPr/>
    </dgm:pt>
    <dgm:pt modelId="{D764BC8D-12A5-43EC-8F83-D5CB4B503B9F}" type="pres">
      <dgm:prSet presAssocID="{14808407-75A8-4C4A-9EF1-AA1513F864EA}" presName="textRect" presStyleLbl="revTx" presStyleIdx="0" presStyleCnt="3">
        <dgm:presLayoutVars>
          <dgm:chMax val="1"/>
          <dgm:chPref val="1"/>
        </dgm:presLayoutVars>
      </dgm:prSet>
      <dgm:spPr/>
    </dgm:pt>
    <dgm:pt modelId="{DE4CDA5C-FBDF-4E83-ABB5-8C976A5F1698}" type="pres">
      <dgm:prSet presAssocID="{D505E5D5-8110-4248-83C6-CE87E673E267}" presName="sibTrans" presStyleCnt="0"/>
      <dgm:spPr/>
    </dgm:pt>
    <dgm:pt modelId="{DB6BCA41-29D3-4598-B946-64D1C7EB4893}" type="pres">
      <dgm:prSet presAssocID="{967CE5E3-EBF8-4C8A-BE39-98306511B0DA}" presName="compNode" presStyleCnt="0"/>
      <dgm:spPr/>
    </dgm:pt>
    <dgm:pt modelId="{C88F2D93-D87E-4D78-AEC6-02B59570982D}" type="pres">
      <dgm:prSet presAssocID="{967CE5E3-EBF8-4C8A-BE39-98306511B0DA}" presName="iconBgRect" presStyleLbl="bgShp" presStyleIdx="1" presStyleCnt="3"/>
      <dgm:spPr>
        <a:prstGeom prst="round2DiagRect">
          <a:avLst>
            <a:gd name="adj1" fmla="val 29727"/>
            <a:gd name="adj2" fmla="val 0"/>
          </a:avLst>
        </a:prstGeom>
      </dgm:spPr>
    </dgm:pt>
    <dgm:pt modelId="{3551674C-9F84-45EC-A8EA-458AB519ABAB}" type="pres">
      <dgm:prSet presAssocID="{967CE5E3-EBF8-4C8A-BE39-98306511B0DA}"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ity"/>
        </a:ext>
      </dgm:extLst>
    </dgm:pt>
    <dgm:pt modelId="{20D51383-9869-4798-9A80-848A9466B486}" type="pres">
      <dgm:prSet presAssocID="{967CE5E3-EBF8-4C8A-BE39-98306511B0DA}" presName="spaceRect" presStyleCnt="0"/>
      <dgm:spPr/>
    </dgm:pt>
    <dgm:pt modelId="{B03AD8E2-6554-4295-820B-D892201AC2A9}" type="pres">
      <dgm:prSet presAssocID="{967CE5E3-EBF8-4C8A-BE39-98306511B0DA}" presName="textRect" presStyleLbl="revTx" presStyleIdx="1" presStyleCnt="3">
        <dgm:presLayoutVars>
          <dgm:chMax val="1"/>
          <dgm:chPref val="1"/>
        </dgm:presLayoutVars>
      </dgm:prSet>
      <dgm:spPr/>
    </dgm:pt>
    <dgm:pt modelId="{90B482FB-E965-46B8-B6A7-88975F44116C}" type="pres">
      <dgm:prSet presAssocID="{9F3082A2-FF5D-4414-B047-B83860A36827}" presName="sibTrans" presStyleCnt="0"/>
      <dgm:spPr/>
    </dgm:pt>
    <dgm:pt modelId="{14E32770-A08C-4263-97C5-097B2DBB7FC5}" type="pres">
      <dgm:prSet presAssocID="{ED0F9969-4045-4242-9ECE-4E7D9470F8A5}" presName="compNode" presStyleCnt="0"/>
      <dgm:spPr/>
    </dgm:pt>
    <dgm:pt modelId="{F021931F-450E-4794-963A-FE2A439C14E5}" type="pres">
      <dgm:prSet presAssocID="{ED0F9969-4045-4242-9ECE-4E7D9470F8A5}" presName="iconBgRect" presStyleLbl="bgShp" presStyleIdx="2" presStyleCnt="3"/>
      <dgm:spPr>
        <a:prstGeom prst="round2DiagRect">
          <a:avLst>
            <a:gd name="adj1" fmla="val 29727"/>
            <a:gd name="adj2" fmla="val 0"/>
          </a:avLst>
        </a:prstGeom>
      </dgm:spPr>
    </dgm:pt>
    <dgm:pt modelId="{B93304BA-89B2-4715-93B0-EEFBC363526C}" type="pres">
      <dgm:prSet presAssocID="{ED0F9969-4045-4242-9ECE-4E7D9470F8A5}"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arker"/>
        </a:ext>
      </dgm:extLst>
    </dgm:pt>
    <dgm:pt modelId="{F5749E4C-7FD1-4486-8861-37EB3272DA2A}" type="pres">
      <dgm:prSet presAssocID="{ED0F9969-4045-4242-9ECE-4E7D9470F8A5}" presName="spaceRect" presStyleCnt="0"/>
      <dgm:spPr/>
    </dgm:pt>
    <dgm:pt modelId="{30E56872-E1BD-4A7D-8985-0F74E949B606}" type="pres">
      <dgm:prSet presAssocID="{ED0F9969-4045-4242-9ECE-4E7D9470F8A5}" presName="textRect" presStyleLbl="revTx" presStyleIdx="2" presStyleCnt="3">
        <dgm:presLayoutVars>
          <dgm:chMax val="1"/>
          <dgm:chPref val="1"/>
        </dgm:presLayoutVars>
      </dgm:prSet>
      <dgm:spPr/>
    </dgm:pt>
  </dgm:ptLst>
  <dgm:cxnLst>
    <dgm:cxn modelId="{53A3B50F-74A4-4035-A651-E1B03B4957EB}" type="presOf" srcId="{ED0F9969-4045-4242-9ECE-4E7D9470F8A5}" destId="{30E56872-E1BD-4A7D-8985-0F74E949B606}" srcOrd="0" destOrd="0" presId="urn:microsoft.com/office/officeart/2018/5/layout/IconLeafLabelList"/>
    <dgm:cxn modelId="{FCDD5727-EA0D-40FF-9801-29B3C4270E1D}" type="presOf" srcId="{967CE5E3-EBF8-4C8A-BE39-98306511B0DA}" destId="{B03AD8E2-6554-4295-820B-D892201AC2A9}" srcOrd="0" destOrd="0" presId="urn:microsoft.com/office/officeart/2018/5/layout/IconLeafLabelList"/>
    <dgm:cxn modelId="{C3CB5F38-9BC5-4E59-8AB4-ACDBEDE9C5C4}" srcId="{37D774F2-53A9-4A76-AF6F-8010D370D8D9}" destId="{967CE5E3-EBF8-4C8A-BE39-98306511B0DA}" srcOrd="1" destOrd="0" parTransId="{CC9DA852-BD76-4CC1-BAE0-E7D574A8E313}" sibTransId="{9F3082A2-FF5D-4414-B047-B83860A36827}"/>
    <dgm:cxn modelId="{DB885738-B4DD-45FC-BA8D-8BC90719F6B5}" type="presOf" srcId="{14808407-75A8-4C4A-9EF1-AA1513F864EA}" destId="{D764BC8D-12A5-43EC-8F83-D5CB4B503B9F}" srcOrd="0" destOrd="0" presId="urn:microsoft.com/office/officeart/2018/5/layout/IconLeafLabelList"/>
    <dgm:cxn modelId="{27D8519C-2353-493D-9A93-5EBEC32E01E0}" type="presOf" srcId="{37D774F2-53A9-4A76-AF6F-8010D370D8D9}" destId="{DDA7EAFD-9F53-4693-B415-2BFDC913B340}" srcOrd="0" destOrd="0" presId="urn:microsoft.com/office/officeart/2018/5/layout/IconLeafLabelList"/>
    <dgm:cxn modelId="{021249AA-01AD-4460-B0D3-2119C599C651}" srcId="{37D774F2-53A9-4A76-AF6F-8010D370D8D9}" destId="{14808407-75A8-4C4A-9EF1-AA1513F864EA}" srcOrd="0" destOrd="0" parTransId="{6AF857FB-4F5D-42DC-A6E6-4C1073651421}" sibTransId="{D505E5D5-8110-4248-83C6-CE87E673E267}"/>
    <dgm:cxn modelId="{9BAAC2B9-3894-4107-998D-C2F1671BF1BE}" srcId="{37D774F2-53A9-4A76-AF6F-8010D370D8D9}" destId="{ED0F9969-4045-4242-9ECE-4E7D9470F8A5}" srcOrd="2" destOrd="0" parTransId="{42BE1985-DF99-4386-8E21-226F0B5E3694}" sibTransId="{AB4DE902-5C47-40F3-8FB1-CADCDFD6755E}"/>
    <dgm:cxn modelId="{9E81CA64-5F8A-4857-9052-0170BD453C74}" type="presParOf" srcId="{DDA7EAFD-9F53-4693-B415-2BFDC913B340}" destId="{FF17325A-1F0A-492F-9E52-5F56F16B47B8}" srcOrd="0" destOrd="0" presId="urn:microsoft.com/office/officeart/2018/5/layout/IconLeafLabelList"/>
    <dgm:cxn modelId="{A0965B87-915D-404D-93F2-24A91228CF0A}" type="presParOf" srcId="{FF17325A-1F0A-492F-9E52-5F56F16B47B8}" destId="{2BC85DBD-BCD4-44ED-A0F7-E79A56DD9112}" srcOrd="0" destOrd="0" presId="urn:microsoft.com/office/officeart/2018/5/layout/IconLeafLabelList"/>
    <dgm:cxn modelId="{88B87B57-1183-430E-9F4C-28CCB3E0069E}" type="presParOf" srcId="{FF17325A-1F0A-492F-9E52-5F56F16B47B8}" destId="{0E831507-4345-487D-9C37-353E48A91A9C}" srcOrd="1" destOrd="0" presId="urn:microsoft.com/office/officeart/2018/5/layout/IconLeafLabelList"/>
    <dgm:cxn modelId="{7D213B32-DE5C-44C6-97E4-4383CE30660A}" type="presParOf" srcId="{FF17325A-1F0A-492F-9E52-5F56F16B47B8}" destId="{C5508D73-8F3C-402C-8487-388667E21A6B}" srcOrd="2" destOrd="0" presId="urn:microsoft.com/office/officeart/2018/5/layout/IconLeafLabelList"/>
    <dgm:cxn modelId="{270377AC-6512-4FFC-A5A2-7D477BFA76D1}" type="presParOf" srcId="{FF17325A-1F0A-492F-9E52-5F56F16B47B8}" destId="{D764BC8D-12A5-43EC-8F83-D5CB4B503B9F}" srcOrd="3" destOrd="0" presId="urn:microsoft.com/office/officeart/2018/5/layout/IconLeafLabelList"/>
    <dgm:cxn modelId="{32DAFC4D-A39F-48BE-937B-0CDBD2581C19}" type="presParOf" srcId="{DDA7EAFD-9F53-4693-B415-2BFDC913B340}" destId="{DE4CDA5C-FBDF-4E83-ABB5-8C976A5F1698}" srcOrd="1" destOrd="0" presId="urn:microsoft.com/office/officeart/2018/5/layout/IconLeafLabelList"/>
    <dgm:cxn modelId="{53E402B7-73F3-4EE8-8D2A-E82318BF7E3F}" type="presParOf" srcId="{DDA7EAFD-9F53-4693-B415-2BFDC913B340}" destId="{DB6BCA41-29D3-4598-B946-64D1C7EB4893}" srcOrd="2" destOrd="0" presId="urn:microsoft.com/office/officeart/2018/5/layout/IconLeafLabelList"/>
    <dgm:cxn modelId="{E68E226A-44DD-44B5-8B99-EB0FDE716DE2}" type="presParOf" srcId="{DB6BCA41-29D3-4598-B946-64D1C7EB4893}" destId="{C88F2D93-D87E-4D78-AEC6-02B59570982D}" srcOrd="0" destOrd="0" presId="urn:microsoft.com/office/officeart/2018/5/layout/IconLeafLabelList"/>
    <dgm:cxn modelId="{237B1367-B8D8-47C8-B22F-8F1ABDCAEA47}" type="presParOf" srcId="{DB6BCA41-29D3-4598-B946-64D1C7EB4893}" destId="{3551674C-9F84-45EC-A8EA-458AB519ABAB}" srcOrd="1" destOrd="0" presId="urn:microsoft.com/office/officeart/2018/5/layout/IconLeafLabelList"/>
    <dgm:cxn modelId="{6CED8007-8D46-4154-A792-7F8FD46D4F62}" type="presParOf" srcId="{DB6BCA41-29D3-4598-B946-64D1C7EB4893}" destId="{20D51383-9869-4798-9A80-848A9466B486}" srcOrd="2" destOrd="0" presId="urn:microsoft.com/office/officeart/2018/5/layout/IconLeafLabelList"/>
    <dgm:cxn modelId="{DA342080-7F5F-4AAE-B9A0-90D2C7AA2348}" type="presParOf" srcId="{DB6BCA41-29D3-4598-B946-64D1C7EB4893}" destId="{B03AD8E2-6554-4295-820B-D892201AC2A9}" srcOrd="3" destOrd="0" presId="urn:microsoft.com/office/officeart/2018/5/layout/IconLeafLabelList"/>
    <dgm:cxn modelId="{8BBEC4AE-817E-4BE0-ACA5-4A1E60F5CD32}" type="presParOf" srcId="{DDA7EAFD-9F53-4693-B415-2BFDC913B340}" destId="{90B482FB-E965-46B8-B6A7-88975F44116C}" srcOrd="3" destOrd="0" presId="urn:microsoft.com/office/officeart/2018/5/layout/IconLeafLabelList"/>
    <dgm:cxn modelId="{80A1FA48-C95A-4B87-A389-EB3A1911471A}" type="presParOf" srcId="{DDA7EAFD-9F53-4693-B415-2BFDC913B340}" destId="{14E32770-A08C-4263-97C5-097B2DBB7FC5}" srcOrd="4" destOrd="0" presId="urn:microsoft.com/office/officeart/2018/5/layout/IconLeafLabelList"/>
    <dgm:cxn modelId="{006C9EC2-D0A2-4CD2-8827-B181AC5E5B83}" type="presParOf" srcId="{14E32770-A08C-4263-97C5-097B2DBB7FC5}" destId="{F021931F-450E-4794-963A-FE2A439C14E5}" srcOrd="0" destOrd="0" presId="urn:microsoft.com/office/officeart/2018/5/layout/IconLeafLabelList"/>
    <dgm:cxn modelId="{C088F5F1-2F26-4086-A0EC-10EDD4C8B6A5}" type="presParOf" srcId="{14E32770-A08C-4263-97C5-097B2DBB7FC5}" destId="{B93304BA-89B2-4715-93B0-EEFBC363526C}" srcOrd="1" destOrd="0" presId="urn:microsoft.com/office/officeart/2018/5/layout/IconLeafLabelList"/>
    <dgm:cxn modelId="{4A3E3477-095C-4514-89EC-BA170682B7F8}" type="presParOf" srcId="{14E32770-A08C-4263-97C5-097B2DBB7FC5}" destId="{F5749E4C-7FD1-4486-8861-37EB3272DA2A}" srcOrd="2" destOrd="0" presId="urn:microsoft.com/office/officeart/2018/5/layout/IconLeafLabelList"/>
    <dgm:cxn modelId="{F6DA50A5-E088-4B57-95F4-042229D91A10}" type="presParOf" srcId="{14E32770-A08C-4263-97C5-097B2DBB7FC5}" destId="{30E56872-E1BD-4A7D-8985-0F74E949B606}" srcOrd="3" destOrd="0" presId="urn:microsoft.com/office/officeart/2018/5/layout/IconLeafLabel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0C02E8-D492-4EE2-8DAA-FA2E0809A9D8}" type="doc">
      <dgm:prSet loTypeId="urn:microsoft.com/office/officeart/2018/2/layout/IconLabelList" loCatId="icon" qsTypeId="urn:microsoft.com/office/officeart/2005/8/quickstyle/simple1" qsCatId="simple" csTypeId="urn:microsoft.com/office/officeart/2018/5/colors/Iconchunking_neutralbg_accent1_2" csCatId="accent1" phldr="1"/>
      <dgm:spPr/>
      <dgm:t>
        <a:bodyPr/>
        <a:lstStyle/>
        <a:p>
          <a:endParaRPr lang="en-US"/>
        </a:p>
      </dgm:t>
    </dgm:pt>
    <dgm:pt modelId="{972DDCCF-8B4F-4303-8906-5BA535A1CD4C}">
      <dgm:prSet/>
      <dgm:spPr/>
      <dgm:t>
        <a:bodyPr/>
        <a:lstStyle/>
        <a:p>
          <a:r>
            <a:rPr lang="en-GB"/>
            <a:t>All schools - primary as well as secondary - have been invited to convert to academy status</a:t>
          </a:r>
          <a:endParaRPr lang="en-US"/>
        </a:p>
      </dgm:t>
    </dgm:pt>
    <dgm:pt modelId="{25F684DB-9DCF-4EA7-8DF9-49821B696AB6}" type="parTrans" cxnId="{49F7F9A1-0714-4C78-A457-9540695C4255}">
      <dgm:prSet/>
      <dgm:spPr/>
      <dgm:t>
        <a:bodyPr/>
        <a:lstStyle/>
        <a:p>
          <a:endParaRPr lang="en-US"/>
        </a:p>
      </dgm:t>
    </dgm:pt>
    <dgm:pt modelId="{E6D6D735-787C-4EE7-B0FC-71553CA8E025}" type="sibTrans" cxnId="{49F7F9A1-0714-4C78-A457-9540695C4255}">
      <dgm:prSet/>
      <dgm:spPr/>
      <dgm:t>
        <a:bodyPr/>
        <a:lstStyle/>
        <a:p>
          <a:endParaRPr lang="en-US"/>
        </a:p>
      </dgm:t>
    </dgm:pt>
    <dgm:pt modelId="{E5EF83BA-9903-4DD5-85A4-818D994B41E2}">
      <dgm:prSet/>
      <dgm:spPr/>
      <dgm:t>
        <a:bodyPr/>
        <a:lstStyle/>
        <a:p>
          <a:r>
            <a:rPr lang="en-GB"/>
            <a:t>Receive funding directly from government </a:t>
          </a:r>
          <a:endParaRPr lang="en-US"/>
        </a:p>
      </dgm:t>
    </dgm:pt>
    <dgm:pt modelId="{B72CF778-FB64-4058-8D86-768CA019022C}" type="parTrans" cxnId="{5E95425C-9543-43DF-8A43-2E231149233F}">
      <dgm:prSet/>
      <dgm:spPr/>
      <dgm:t>
        <a:bodyPr/>
        <a:lstStyle/>
        <a:p>
          <a:endParaRPr lang="en-US"/>
        </a:p>
      </dgm:t>
    </dgm:pt>
    <dgm:pt modelId="{E1AA4BDD-F1E5-450F-AA8A-9D73AE0DD5E0}" type="sibTrans" cxnId="{5E95425C-9543-43DF-8A43-2E231149233F}">
      <dgm:prSet/>
      <dgm:spPr/>
      <dgm:t>
        <a:bodyPr/>
        <a:lstStyle/>
        <a:p>
          <a:endParaRPr lang="en-US"/>
        </a:p>
      </dgm:t>
    </dgm:pt>
    <dgm:pt modelId="{E562EBF2-807D-40F4-9A82-F28136C22AB0}">
      <dgm:prSet/>
      <dgm:spPr/>
      <dgm:t>
        <a:bodyPr/>
        <a:lstStyle/>
        <a:p>
          <a:r>
            <a:rPr lang="en-GB"/>
            <a:t>Running of the school overseen by individual charitable bodies called academy trusts and may be part of an academy chain</a:t>
          </a:r>
          <a:endParaRPr lang="en-US"/>
        </a:p>
      </dgm:t>
    </dgm:pt>
    <dgm:pt modelId="{5EE326AE-D44F-4921-9C6A-398006C20C02}" type="parTrans" cxnId="{004D1FA6-9619-4FDC-BF24-88A74E82189B}">
      <dgm:prSet/>
      <dgm:spPr/>
      <dgm:t>
        <a:bodyPr/>
        <a:lstStyle/>
        <a:p>
          <a:endParaRPr lang="en-US"/>
        </a:p>
      </dgm:t>
    </dgm:pt>
    <dgm:pt modelId="{1DF282F0-B3CA-46EC-93BD-51E7A1CBE5EE}" type="sibTrans" cxnId="{004D1FA6-9619-4FDC-BF24-88A74E82189B}">
      <dgm:prSet/>
      <dgm:spPr/>
      <dgm:t>
        <a:bodyPr/>
        <a:lstStyle/>
        <a:p>
          <a:endParaRPr lang="en-US"/>
        </a:p>
      </dgm:t>
    </dgm:pt>
    <dgm:pt modelId="{5D4CDBEB-DB16-4CFA-B076-AFE9E34B61E1}">
      <dgm:prSet/>
      <dgm:spPr/>
      <dgm:t>
        <a:bodyPr/>
        <a:lstStyle/>
        <a:p>
          <a:r>
            <a:rPr lang="en-GB"/>
            <a:t>June 2015 = 4,676 June 2021 = 9,608 academies open in England</a:t>
          </a:r>
          <a:endParaRPr lang="en-US"/>
        </a:p>
      </dgm:t>
    </dgm:pt>
    <dgm:pt modelId="{7F3DCF5F-E8AE-4E47-AF93-91AC2F51FEFC}" type="parTrans" cxnId="{0D334B51-DC60-48DB-BB09-67F1BFD55E50}">
      <dgm:prSet/>
      <dgm:spPr/>
      <dgm:t>
        <a:bodyPr/>
        <a:lstStyle/>
        <a:p>
          <a:endParaRPr lang="en-US"/>
        </a:p>
      </dgm:t>
    </dgm:pt>
    <dgm:pt modelId="{D015F4E7-8495-4BF1-9F9B-3437EE7915CD}" type="sibTrans" cxnId="{0D334B51-DC60-48DB-BB09-67F1BFD55E50}">
      <dgm:prSet/>
      <dgm:spPr/>
      <dgm:t>
        <a:bodyPr/>
        <a:lstStyle/>
        <a:p>
          <a:endParaRPr lang="en-US"/>
        </a:p>
      </dgm:t>
    </dgm:pt>
    <dgm:pt modelId="{D5444D05-AD4C-4398-A632-06746AA546E0}">
      <dgm:prSet/>
      <dgm:spPr/>
      <dgm:t>
        <a:bodyPr/>
        <a:lstStyle/>
        <a:p>
          <a:r>
            <a:rPr lang="en-GB"/>
            <a:t>Do not have to follow the National Curriculum </a:t>
          </a:r>
          <a:endParaRPr lang="en-US"/>
        </a:p>
      </dgm:t>
    </dgm:pt>
    <dgm:pt modelId="{61C5BCBB-7D0B-4E78-8C0B-AF44138CA4BA}" type="parTrans" cxnId="{BF82515C-B413-4340-9E20-EF9D84396838}">
      <dgm:prSet/>
      <dgm:spPr/>
      <dgm:t>
        <a:bodyPr/>
        <a:lstStyle/>
        <a:p>
          <a:endParaRPr lang="en-US"/>
        </a:p>
      </dgm:t>
    </dgm:pt>
    <dgm:pt modelId="{398823A3-8950-44C3-9260-C864E1C1D0B3}" type="sibTrans" cxnId="{BF82515C-B413-4340-9E20-EF9D84396838}">
      <dgm:prSet/>
      <dgm:spPr/>
      <dgm:t>
        <a:bodyPr/>
        <a:lstStyle/>
        <a:p>
          <a:endParaRPr lang="en-US"/>
        </a:p>
      </dgm:t>
    </dgm:pt>
    <dgm:pt modelId="{970D00D8-122B-46D0-995A-579E2365DEB6}">
      <dgm:prSet/>
      <dgm:spPr/>
      <dgm:t>
        <a:bodyPr/>
        <a:lstStyle/>
        <a:p>
          <a:r>
            <a:rPr lang="en-GB"/>
            <a:t>Can set own term times</a:t>
          </a:r>
          <a:endParaRPr lang="en-US"/>
        </a:p>
      </dgm:t>
    </dgm:pt>
    <dgm:pt modelId="{66D1C301-DFD6-429A-9DA1-B640758D97AA}" type="parTrans" cxnId="{69738F9B-60E7-4C92-B1E9-12324CE9A577}">
      <dgm:prSet/>
      <dgm:spPr/>
      <dgm:t>
        <a:bodyPr/>
        <a:lstStyle/>
        <a:p>
          <a:endParaRPr lang="en-US"/>
        </a:p>
      </dgm:t>
    </dgm:pt>
    <dgm:pt modelId="{A8A8735E-9428-4E0E-BF0B-50492002B563}" type="sibTrans" cxnId="{69738F9B-60E7-4C92-B1E9-12324CE9A577}">
      <dgm:prSet/>
      <dgm:spPr/>
      <dgm:t>
        <a:bodyPr/>
        <a:lstStyle/>
        <a:p>
          <a:endParaRPr lang="en-US"/>
        </a:p>
      </dgm:t>
    </dgm:pt>
    <dgm:pt modelId="{53CBB14F-4916-4ED1-9EA8-4AF4FB626AEB}" type="pres">
      <dgm:prSet presAssocID="{420C02E8-D492-4EE2-8DAA-FA2E0809A9D8}" presName="root" presStyleCnt="0">
        <dgm:presLayoutVars>
          <dgm:dir/>
          <dgm:resizeHandles val="exact"/>
        </dgm:presLayoutVars>
      </dgm:prSet>
      <dgm:spPr/>
    </dgm:pt>
    <dgm:pt modelId="{C42D7DA3-9FF0-4C61-8931-BD701A5CD224}" type="pres">
      <dgm:prSet presAssocID="{972DDCCF-8B4F-4303-8906-5BA535A1CD4C}" presName="compNode" presStyleCnt="0"/>
      <dgm:spPr/>
    </dgm:pt>
    <dgm:pt modelId="{7D5F4FBF-6742-4A89-8789-4939E508EC73}" type="pres">
      <dgm:prSet presAssocID="{972DDCCF-8B4F-4303-8906-5BA535A1CD4C}" presName="iconRect" presStyleLbl="node1" presStyleIdx="0" presStyleCnt="6"/>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Schoolhouse"/>
        </a:ext>
      </dgm:extLst>
    </dgm:pt>
    <dgm:pt modelId="{D7844BD7-02EE-427C-BD15-6F3BA225F77F}" type="pres">
      <dgm:prSet presAssocID="{972DDCCF-8B4F-4303-8906-5BA535A1CD4C}" presName="spaceRect" presStyleCnt="0"/>
      <dgm:spPr/>
    </dgm:pt>
    <dgm:pt modelId="{5D18E686-56F1-48AB-BED5-0A18B16CC183}" type="pres">
      <dgm:prSet presAssocID="{972DDCCF-8B4F-4303-8906-5BA535A1CD4C}" presName="textRect" presStyleLbl="revTx" presStyleIdx="0" presStyleCnt="6">
        <dgm:presLayoutVars>
          <dgm:chMax val="1"/>
          <dgm:chPref val="1"/>
        </dgm:presLayoutVars>
      </dgm:prSet>
      <dgm:spPr/>
    </dgm:pt>
    <dgm:pt modelId="{93AAEBC3-D719-4B1F-B074-AE5414CFA230}" type="pres">
      <dgm:prSet presAssocID="{E6D6D735-787C-4EE7-B0FC-71553CA8E025}" presName="sibTrans" presStyleCnt="0"/>
      <dgm:spPr/>
    </dgm:pt>
    <dgm:pt modelId="{DA522A40-0ECB-476B-8760-0E62DE199933}" type="pres">
      <dgm:prSet presAssocID="{E5EF83BA-9903-4DD5-85A4-818D994B41E2}" presName="compNode" presStyleCnt="0"/>
      <dgm:spPr/>
    </dgm:pt>
    <dgm:pt modelId="{5DEC7B8A-91F8-4835-AD57-1437883D162B}" type="pres">
      <dgm:prSet presAssocID="{E5EF83BA-9903-4DD5-85A4-818D994B41E2}" presName="iconRect" presStyleLbl="node1" presStyleIdx="1" presStyleCnt="6"/>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D0962369-01AC-4CC9-BA1A-5B20A54E9D46}" type="pres">
      <dgm:prSet presAssocID="{E5EF83BA-9903-4DD5-85A4-818D994B41E2}" presName="spaceRect" presStyleCnt="0"/>
      <dgm:spPr/>
    </dgm:pt>
    <dgm:pt modelId="{91CA6A01-BA17-48B7-8845-F995F0EE832A}" type="pres">
      <dgm:prSet presAssocID="{E5EF83BA-9903-4DD5-85A4-818D994B41E2}" presName="textRect" presStyleLbl="revTx" presStyleIdx="1" presStyleCnt="6">
        <dgm:presLayoutVars>
          <dgm:chMax val="1"/>
          <dgm:chPref val="1"/>
        </dgm:presLayoutVars>
      </dgm:prSet>
      <dgm:spPr/>
    </dgm:pt>
    <dgm:pt modelId="{D81D1791-DCD5-4FEE-9038-CBEB8DA6A4E0}" type="pres">
      <dgm:prSet presAssocID="{E1AA4BDD-F1E5-450F-AA8A-9D73AE0DD5E0}" presName="sibTrans" presStyleCnt="0"/>
      <dgm:spPr/>
    </dgm:pt>
    <dgm:pt modelId="{0A8D2A95-5A6C-4DCD-A9FF-0D0DA0B25F82}" type="pres">
      <dgm:prSet presAssocID="{E562EBF2-807D-40F4-9A82-F28136C22AB0}" presName="compNode" presStyleCnt="0"/>
      <dgm:spPr/>
    </dgm:pt>
    <dgm:pt modelId="{4B7838FA-7C4E-4053-9A56-DBCC18017E1B}" type="pres">
      <dgm:prSet presAssocID="{E562EBF2-807D-40F4-9A82-F28136C22AB0}" presName="iconRect" presStyleLbl="node1" presStyleIdx="2" presStyleCnt="6"/>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Classroom"/>
        </a:ext>
      </dgm:extLst>
    </dgm:pt>
    <dgm:pt modelId="{2B594683-31F7-4D2A-AED3-5FCC42CDC691}" type="pres">
      <dgm:prSet presAssocID="{E562EBF2-807D-40F4-9A82-F28136C22AB0}" presName="spaceRect" presStyleCnt="0"/>
      <dgm:spPr/>
    </dgm:pt>
    <dgm:pt modelId="{74851AFD-89C0-4AC1-8690-1FAF79C533C9}" type="pres">
      <dgm:prSet presAssocID="{E562EBF2-807D-40F4-9A82-F28136C22AB0}" presName="textRect" presStyleLbl="revTx" presStyleIdx="2" presStyleCnt="6">
        <dgm:presLayoutVars>
          <dgm:chMax val="1"/>
          <dgm:chPref val="1"/>
        </dgm:presLayoutVars>
      </dgm:prSet>
      <dgm:spPr/>
    </dgm:pt>
    <dgm:pt modelId="{8B11A60B-026C-4EB4-A49F-CEA2CC4D0C7E}" type="pres">
      <dgm:prSet presAssocID="{1DF282F0-B3CA-46EC-93BD-51E7A1CBE5EE}" presName="sibTrans" presStyleCnt="0"/>
      <dgm:spPr/>
    </dgm:pt>
    <dgm:pt modelId="{6605B729-0935-413C-96C5-C2F4B7A94822}" type="pres">
      <dgm:prSet presAssocID="{5D4CDBEB-DB16-4CFA-B076-AFE9E34B61E1}" presName="compNode" presStyleCnt="0"/>
      <dgm:spPr/>
    </dgm:pt>
    <dgm:pt modelId="{1F994DF1-D330-4CD6-BB7D-F8DEB2808795}" type="pres">
      <dgm:prSet presAssocID="{5D4CDBEB-DB16-4CFA-B076-AFE9E34B61E1}" presName="iconRect" presStyleLbl="node1" presStyleIdx="3" presStyleCnt="6"/>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heckmark"/>
        </a:ext>
      </dgm:extLst>
    </dgm:pt>
    <dgm:pt modelId="{209060FE-70D0-4D49-A126-DB268CAF57E7}" type="pres">
      <dgm:prSet presAssocID="{5D4CDBEB-DB16-4CFA-B076-AFE9E34B61E1}" presName="spaceRect" presStyleCnt="0"/>
      <dgm:spPr/>
    </dgm:pt>
    <dgm:pt modelId="{47BB2D17-36F4-4070-9748-061D6FA61AC1}" type="pres">
      <dgm:prSet presAssocID="{5D4CDBEB-DB16-4CFA-B076-AFE9E34B61E1}" presName="textRect" presStyleLbl="revTx" presStyleIdx="3" presStyleCnt="6">
        <dgm:presLayoutVars>
          <dgm:chMax val="1"/>
          <dgm:chPref val="1"/>
        </dgm:presLayoutVars>
      </dgm:prSet>
      <dgm:spPr/>
    </dgm:pt>
    <dgm:pt modelId="{95C19A4C-B4DC-4C8C-9B67-1374B0E45F05}" type="pres">
      <dgm:prSet presAssocID="{D015F4E7-8495-4BF1-9F9B-3437EE7915CD}" presName="sibTrans" presStyleCnt="0"/>
      <dgm:spPr/>
    </dgm:pt>
    <dgm:pt modelId="{FD7F3462-2C23-4805-AF03-A7E643AE0133}" type="pres">
      <dgm:prSet presAssocID="{D5444D05-AD4C-4398-A632-06746AA546E0}" presName="compNode" presStyleCnt="0"/>
      <dgm:spPr/>
    </dgm:pt>
    <dgm:pt modelId="{71803162-6AC0-4189-9A01-73A23C6849CA}" type="pres">
      <dgm:prSet presAssocID="{D5444D05-AD4C-4398-A632-06746AA546E0}" presName="iconRect" presStyleLbl="node1" presStyleIdx="4" presStyleCnt="6"/>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Books"/>
        </a:ext>
      </dgm:extLst>
    </dgm:pt>
    <dgm:pt modelId="{48CC448F-4CE8-448C-A3B7-AE1F43E9A982}" type="pres">
      <dgm:prSet presAssocID="{D5444D05-AD4C-4398-A632-06746AA546E0}" presName="spaceRect" presStyleCnt="0"/>
      <dgm:spPr/>
    </dgm:pt>
    <dgm:pt modelId="{0E0F75E8-5B1A-4F92-A454-DB8AF6303731}" type="pres">
      <dgm:prSet presAssocID="{D5444D05-AD4C-4398-A632-06746AA546E0}" presName="textRect" presStyleLbl="revTx" presStyleIdx="4" presStyleCnt="6">
        <dgm:presLayoutVars>
          <dgm:chMax val="1"/>
          <dgm:chPref val="1"/>
        </dgm:presLayoutVars>
      </dgm:prSet>
      <dgm:spPr/>
    </dgm:pt>
    <dgm:pt modelId="{9594BEE2-AFCD-4237-943E-5F9CF34AF203}" type="pres">
      <dgm:prSet presAssocID="{398823A3-8950-44C3-9260-C864E1C1D0B3}" presName="sibTrans" presStyleCnt="0"/>
      <dgm:spPr/>
    </dgm:pt>
    <dgm:pt modelId="{1EFE7877-DFEA-4559-B037-75AC3FDEFD04}" type="pres">
      <dgm:prSet presAssocID="{970D00D8-122B-46D0-995A-579E2365DEB6}" presName="compNode" presStyleCnt="0"/>
      <dgm:spPr/>
    </dgm:pt>
    <dgm:pt modelId="{F9BE8B22-990E-4B2D-8C60-1715C9A30278}" type="pres">
      <dgm:prSet presAssocID="{970D00D8-122B-46D0-995A-579E2365DEB6}" presName="iconRect" presStyleLbl="node1" presStyleIdx="5" presStyleCnt="6"/>
      <dgm:spPr>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a:noFill/>
        </a:ln>
      </dgm:spPr>
      <dgm:extLst>
        <a:ext uri="{E40237B7-FDA0-4F09-8148-C483321AD2D9}">
          <dgm14:cNvPr xmlns:dgm14="http://schemas.microsoft.com/office/drawing/2010/diagram" id="0" name="" descr="Stopwatch"/>
        </a:ext>
      </dgm:extLst>
    </dgm:pt>
    <dgm:pt modelId="{689DA1C8-DDD5-4A0F-B3F9-1D9A2E9E2DC7}" type="pres">
      <dgm:prSet presAssocID="{970D00D8-122B-46D0-995A-579E2365DEB6}" presName="spaceRect" presStyleCnt="0"/>
      <dgm:spPr/>
    </dgm:pt>
    <dgm:pt modelId="{E37DE69A-1AE0-4314-9D7F-67945E47526A}" type="pres">
      <dgm:prSet presAssocID="{970D00D8-122B-46D0-995A-579E2365DEB6}" presName="textRect" presStyleLbl="revTx" presStyleIdx="5" presStyleCnt="6">
        <dgm:presLayoutVars>
          <dgm:chMax val="1"/>
          <dgm:chPref val="1"/>
        </dgm:presLayoutVars>
      </dgm:prSet>
      <dgm:spPr/>
    </dgm:pt>
  </dgm:ptLst>
  <dgm:cxnLst>
    <dgm:cxn modelId="{EAC48E29-5A63-4B17-AA37-2775D802D6D4}" type="presOf" srcId="{972DDCCF-8B4F-4303-8906-5BA535A1CD4C}" destId="{5D18E686-56F1-48AB-BED5-0A18B16CC183}" srcOrd="0" destOrd="0" presId="urn:microsoft.com/office/officeart/2018/2/layout/IconLabelList"/>
    <dgm:cxn modelId="{C192CD2E-E3BA-4880-A7B1-5DD6121DA48F}" type="presOf" srcId="{D5444D05-AD4C-4398-A632-06746AA546E0}" destId="{0E0F75E8-5B1A-4F92-A454-DB8AF6303731}" srcOrd="0" destOrd="0" presId="urn:microsoft.com/office/officeart/2018/2/layout/IconLabelList"/>
    <dgm:cxn modelId="{5E95425C-9543-43DF-8A43-2E231149233F}" srcId="{420C02E8-D492-4EE2-8DAA-FA2E0809A9D8}" destId="{E5EF83BA-9903-4DD5-85A4-818D994B41E2}" srcOrd="1" destOrd="0" parTransId="{B72CF778-FB64-4058-8D86-768CA019022C}" sibTransId="{E1AA4BDD-F1E5-450F-AA8A-9D73AE0DD5E0}"/>
    <dgm:cxn modelId="{BF82515C-B413-4340-9E20-EF9D84396838}" srcId="{420C02E8-D492-4EE2-8DAA-FA2E0809A9D8}" destId="{D5444D05-AD4C-4398-A632-06746AA546E0}" srcOrd="4" destOrd="0" parTransId="{61C5BCBB-7D0B-4E78-8C0B-AF44138CA4BA}" sibTransId="{398823A3-8950-44C3-9260-C864E1C1D0B3}"/>
    <dgm:cxn modelId="{84ADB248-A0DA-4B5E-A1D7-52A87812D48B}" type="presOf" srcId="{970D00D8-122B-46D0-995A-579E2365DEB6}" destId="{E37DE69A-1AE0-4314-9D7F-67945E47526A}" srcOrd="0" destOrd="0" presId="urn:microsoft.com/office/officeart/2018/2/layout/IconLabelList"/>
    <dgm:cxn modelId="{0D334B51-DC60-48DB-BB09-67F1BFD55E50}" srcId="{420C02E8-D492-4EE2-8DAA-FA2E0809A9D8}" destId="{5D4CDBEB-DB16-4CFA-B076-AFE9E34B61E1}" srcOrd="3" destOrd="0" parTransId="{7F3DCF5F-E8AE-4E47-AF93-91AC2F51FEFC}" sibTransId="{D015F4E7-8495-4BF1-9F9B-3437EE7915CD}"/>
    <dgm:cxn modelId="{7BE2498B-8E71-4785-A9A6-88E1BDCAE2F2}" type="presOf" srcId="{420C02E8-D492-4EE2-8DAA-FA2E0809A9D8}" destId="{53CBB14F-4916-4ED1-9EA8-4AF4FB626AEB}" srcOrd="0" destOrd="0" presId="urn:microsoft.com/office/officeart/2018/2/layout/IconLabelList"/>
    <dgm:cxn modelId="{4EDE7990-C88F-4060-9431-C80CAF3735AB}" type="presOf" srcId="{5D4CDBEB-DB16-4CFA-B076-AFE9E34B61E1}" destId="{47BB2D17-36F4-4070-9748-061D6FA61AC1}" srcOrd="0" destOrd="0" presId="urn:microsoft.com/office/officeart/2018/2/layout/IconLabelList"/>
    <dgm:cxn modelId="{69738F9B-60E7-4C92-B1E9-12324CE9A577}" srcId="{420C02E8-D492-4EE2-8DAA-FA2E0809A9D8}" destId="{970D00D8-122B-46D0-995A-579E2365DEB6}" srcOrd="5" destOrd="0" parTransId="{66D1C301-DFD6-429A-9DA1-B640758D97AA}" sibTransId="{A8A8735E-9428-4E0E-BF0B-50492002B563}"/>
    <dgm:cxn modelId="{6913159D-2419-48EE-AEE6-FB8823543869}" type="presOf" srcId="{E5EF83BA-9903-4DD5-85A4-818D994B41E2}" destId="{91CA6A01-BA17-48B7-8845-F995F0EE832A}" srcOrd="0" destOrd="0" presId="urn:microsoft.com/office/officeart/2018/2/layout/IconLabelList"/>
    <dgm:cxn modelId="{3ECC1B9F-8737-455B-B7AC-36B2ABE6879F}" type="presOf" srcId="{E562EBF2-807D-40F4-9A82-F28136C22AB0}" destId="{74851AFD-89C0-4AC1-8690-1FAF79C533C9}" srcOrd="0" destOrd="0" presId="urn:microsoft.com/office/officeart/2018/2/layout/IconLabelList"/>
    <dgm:cxn modelId="{49F7F9A1-0714-4C78-A457-9540695C4255}" srcId="{420C02E8-D492-4EE2-8DAA-FA2E0809A9D8}" destId="{972DDCCF-8B4F-4303-8906-5BA535A1CD4C}" srcOrd="0" destOrd="0" parTransId="{25F684DB-9DCF-4EA7-8DF9-49821B696AB6}" sibTransId="{E6D6D735-787C-4EE7-B0FC-71553CA8E025}"/>
    <dgm:cxn modelId="{004D1FA6-9619-4FDC-BF24-88A74E82189B}" srcId="{420C02E8-D492-4EE2-8DAA-FA2E0809A9D8}" destId="{E562EBF2-807D-40F4-9A82-F28136C22AB0}" srcOrd="2" destOrd="0" parTransId="{5EE326AE-D44F-4921-9C6A-398006C20C02}" sibTransId="{1DF282F0-B3CA-46EC-93BD-51E7A1CBE5EE}"/>
    <dgm:cxn modelId="{91827875-31BB-4858-A2FE-D54F6A6CA921}" type="presParOf" srcId="{53CBB14F-4916-4ED1-9EA8-4AF4FB626AEB}" destId="{C42D7DA3-9FF0-4C61-8931-BD701A5CD224}" srcOrd="0" destOrd="0" presId="urn:microsoft.com/office/officeart/2018/2/layout/IconLabelList"/>
    <dgm:cxn modelId="{BF751DC4-7C09-4ECF-B76B-3618299C01B7}" type="presParOf" srcId="{C42D7DA3-9FF0-4C61-8931-BD701A5CD224}" destId="{7D5F4FBF-6742-4A89-8789-4939E508EC73}" srcOrd="0" destOrd="0" presId="urn:microsoft.com/office/officeart/2018/2/layout/IconLabelList"/>
    <dgm:cxn modelId="{3C210235-AEF6-4E8D-98D9-CD86ABC1224F}" type="presParOf" srcId="{C42D7DA3-9FF0-4C61-8931-BD701A5CD224}" destId="{D7844BD7-02EE-427C-BD15-6F3BA225F77F}" srcOrd="1" destOrd="0" presId="urn:microsoft.com/office/officeart/2018/2/layout/IconLabelList"/>
    <dgm:cxn modelId="{12B0C1F1-0CE7-4207-80A7-DE60C1D11FBE}" type="presParOf" srcId="{C42D7DA3-9FF0-4C61-8931-BD701A5CD224}" destId="{5D18E686-56F1-48AB-BED5-0A18B16CC183}" srcOrd="2" destOrd="0" presId="urn:microsoft.com/office/officeart/2018/2/layout/IconLabelList"/>
    <dgm:cxn modelId="{E24C33C4-DE3C-4AD4-B8F9-C137557A74AE}" type="presParOf" srcId="{53CBB14F-4916-4ED1-9EA8-4AF4FB626AEB}" destId="{93AAEBC3-D719-4B1F-B074-AE5414CFA230}" srcOrd="1" destOrd="0" presId="urn:microsoft.com/office/officeart/2018/2/layout/IconLabelList"/>
    <dgm:cxn modelId="{BEBEE95E-9862-46CF-97E9-D0ED71891800}" type="presParOf" srcId="{53CBB14F-4916-4ED1-9EA8-4AF4FB626AEB}" destId="{DA522A40-0ECB-476B-8760-0E62DE199933}" srcOrd="2" destOrd="0" presId="urn:microsoft.com/office/officeart/2018/2/layout/IconLabelList"/>
    <dgm:cxn modelId="{1638B0F7-2DDD-4452-B533-BBACA9729C2C}" type="presParOf" srcId="{DA522A40-0ECB-476B-8760-0E62DE199933}" destId="{5DEC7B8A-91F8-4835-AD57-1437883D162B}" srcOrd="0" destOrd="0" presId="urn:microsoft.com/office/officeart/2018/2/layout/IconLabelList"/>
    <dgm:cxn modelId="{A31BF7AC-B68F-4A9A-BA80-132CE047B81E}" type="presParOf" srcId="{DA522A40-0ECB-476B-8760-0E62DE199933}" destId="{D0962369-01AC-4CC9-BA1A-5B20A54E9D46}" srcOrd="1" destOrd="0" presId="urn:microsoft.com/office/officeart/2018/2/layout/IconLabelList"/>
    <dgm:cxn modelId="{BE076E98-885D-43FF-ACF5-3694D7D91644}" type="presParOf" srcId="{DA522A40-0ECB-476B-8760-0E62DE199933}" destId="{91CA6A01-BA17-48B7-8845-F995F0EE832A}" srcOrd="2" destOrd="0" presId="urn:microsoft.com/office/officeart/2018/2/layout/IconLabelList"/>
    <dgm:cxn modelId="{95B375CB-D3E0-4CC7-A902-77DFE218E96D}" type="presParOf" srcId="{53CBB14F-4916-4ED1-9EA8-4AF4FB626AEB}" destId="{D81D1791-DCD5-4FEE-9038-CBEB8DA6A4E0}" srcOrd="3" destOrd="0" presId="urn:microsoft.com/office/officeart/2018/2/layout/IconLabelList"/>
    <dgm:cxn modelId="{F1F7BDCD-4D51-4825-BE7F-406A01ED15CC}" type="presParOf" srcId="{53CBB14F-4916-4ED1-9EA8-4AF4FB626AEB}" destId="{0A8D2A95-5A6C-4DCD-A9FF-0D0DA0B25F82}" srcOrd="4" destOrd="0" presId="urn:microsoft.com/office/officeart/2018/2/layout/IconLabelList"/>
    <dgm:cxn modelId="{A346A38D-C77E-4081-A367-E986F6C4C936}" type="presParOf" srcId="{0A8D2A95-5A6C-4DCD-A9FF-0D0DA0B25F82}" destId="{4B7838FA-7C4E-4053-9A56-DBCC18017E1B}" srcOrd="0" destOrd="0" presId="urn:microsoft.com/office/officeart/2018/2/layout/IconLabelList"/>
    <dgm:cxn modelId="{15E4BE59-179C-4A2D-83CB-E2878DC6A83C}" type="presParOf" srcId="{0A8D2A95-5A6C-4DCD-A9FF-0D0DA0B25F82}" destId="{2B594683-31F7-4D2A-AED3-5FCC42CDC691}" srcOrd="1" destOrd="0" presId="urn:microsoft.com/office/officeart/2018/2/layout/IconLabelList"/>
    <dgm:cxn modelId="{9B4E42A0-E99D-49AD-9361-376C62211AE7}" type="presParOf" srcId="{0A8D2A95-5A6C-4DCD-A9FF-0D0DA0B25F82}" destId="{74851AFD-89C0-4AC1-8690-1FAF79C533C9}" srcOrd="2" destOrd="0" presId="urn:microsoft.com/office/officeart/2018/2/layout/IconLabelList"/>
    <dgm:cxn modelId="{D6FC98BB-CA75-45B2-A585-AC4C42BFAFFA}" type="presParOf" srcId="{53CBB14F-4916-4ED1-9EA8-4AF4FB626AEB}" destId="{8B11A60B-026C-4EB4-A49F-CEA2CC4D0C7E}" srcOrd="5" destOrd="0" presId="urn:microsoft.com/office/officeart/2018/2/layout/IconLabelList"/>
    <dgm:cxn modelId="{23E5BEE3-D080-4734-843F-3D640E878692}" type="presParOf" srcId="{53CBB14F-4916-4ED1-9EA8-4AF4FB626AEB}" destId="{6605B729-0935-413C-96C5-C2F4B7A94822}" srcOrd="6" destOrd="0" presId="urn:microsoft.com/office/officeart/2018/2/layout/IconLabelList"/>
    <dgm:cxn modelId="{47CF173C-242E-4A8F-8439-EF12C43DBC6D}" type="presParOf" srcId="{6605B729-0935-413C-96C5-C2F4B7A94822}" destId="{1F994DF1-D330-4CD6-BB7D-F8DEB2808795}" srcOrd="0" destOrd="0" presId="urn:microsoft.com/office/officeart/2018/2/layout/IconLabelList"/>
    <dgm:cxn modelId="{19BB74C5-B3DF-4D87-BE04-C083ED912343}" type="presParOf" srcId="{6605B729-0935-413C-96C5-C2F4B7A94822}" destId="{209060FE-70D0-4D49-A126-DB268CAF57E7}" srcOrd="1" destOrd="0" presId="urn:microsoft.com/office/officeart/2018/2/layout/IconLabelList"/>
    <dgm:cxn modelId="{2E0B07B8-924E-4301-8F82-A641CE4ABB48}" type="presParOf" srcId="{6605B729-0935-413C-96C5-C2F4B7A94822}" destId="{47BB2D17-36F4-4070-9748-061D6FA61AC1}" srcOrd="2" destOrd="0" presId="urn:microsoft.com/office/officeart/2018/2/layout/IconLabelList"/>
    <dgm:cxn modelId="{F354E40B-8BAD-4AE8-8233-960FDED30EB6}" type="presParOf" srcId="{53CBB14F-4916-4ED1-9EA8-4AF4FB626AEB}" destId="{95C19A4C-B4DC-4C8C-9B67-1374B0E45F05}" srcOrd="7" destOrd="0" presId="urn:microsoft.com/office/officeart/2018/2/layout/IconLabelList"/>
    <dgm:cxn modelId="{C7C8E511-21D2-4ACF-9BE5-2109096F9352}" type="presParOf" srcId="{53CBB14F-4916-4ED1-9EA8-4AF4FB626AEB}" destId="{FD7F3462-2C23-4805-AF03-A7E643AE0133}" srcOrd="8" destOrd="0" presId="urn:microsoft.com/office/officeart/2018/2/layout/IconLabelList"/>
    <dgm:cxn modelId="{399DE6F7-1E70-4B62-A42F-D497426DAA86}" type="presParOf" srcId="{FD7F3462-2C23-4805-AF03-A7E643AE0133}" destId="{71803162-6AC0-4189-9A01-73A23C6849CA}" srcOrd="0" destOrd="0" presId="urn:microsoft.com/office/officeart/2018/2/layout/IconLabelList"/>
    <dgm:cxn modelId="{9F669E3F-5201-4032-8C13-3E739ECCD6BF}" type="presParOf" srcId="{FD7F3462-2C23-4805-AF03-A7E643AE0133}" destId="{48CC448F-4CE8-448C-A3B7-AE1F43E9A982}" srcOrd="1" destOrd="0" presId="urn:microsoft.com/office/officeart/2018/2/layout/IconLabelList"/>
    <dgm:cxn modelId="{61754296-C42D-4DFC-BE92-5B409FB1B141}" type="presParOf" srcId="{FD7F3462-2C23-4805-AF03-A7E643AE0133}" destId="{0E0F75E8-5B1A-4F92-A454-DB8AF6303731}" srcOrd="2" destOrd="0" presId="urn:microsoft.com/office/officeart/2018/2/layout/IconLabelList"/>
    <dgm:cxn modelId="{58C76A27-8134-4A27-B1A7-7A20D66DA1E6}" type="presParOf" srcId="{53CBB14F-4916-4ED1-9EA8-4AF4FB626AEB}" destId="{9594BEE2-AFCD-4237-943E-5F9CF34AF203}" srcOrd="9" destOrd="0" presId="urn:microsoft.com/office/officeart/2018/2/layout/IconLabelList"/>
    <dgm:cxn modelId="{46315839-D011-4684-8495-F2286A446390}" type="presParOf" srcId="{53CBB14F-4916-4ED1-9EA8-4AF4FB626AEB}" destId="{1EFE7877-DFEA-4559-B037-75AC3FDEFD04}" srcOrd="10" destOrd="0" presId="urn:microsoft.com/office/officeart/2018/2/layout/IconLabelList"/>
    <dgm:cxn modelId="{E7A92B02-B614-4C4A-8C0D-26B0433348E3}" type="presParOf" srcId="{1EFE7877-DFEA-4559-B037-75AC3FDEFD04}" destId="{F9BE8B22-990E-4B2D-8C60-1715C9A30278}" srcOrd="0" destOrd="0" presId="urn:microsoft.com/office/officeart/2018/2/layout/IconLabelList"/>
    <dgm:cxn modelId="{DD8B5040-C661-49FF-8490-265EF88392A6}" type="presParOf" srcId="{1EFE7877-DFEA-4559-B037-75AC3FDEFD04}" destId="{689DA1C8-DDD5-4A0F-B3F9-1D9A2E9E2DC7}" srcOrd="1" destOrd="0" presId="urn:microsoft.com/office/officeart/2018/2/layout/IconLabelList"/>
    <dgm:cxn modelId="{4DDC085F-3D78-4943-8B6E-6A62DCDA8B83}" type="presParOf" srcId="{1EFE7877-DFEA-4559-B037-75AC3FDEFD04}" destId="{E37DE69A-1AE0-4314-9D7F-67945E47526A}" srcOrd="2" destOrd="0" presId="urn:microsoft.com/office/officeart/2018/2/layout/IconLabelList"/>
  </dgm:cxnLst>
  <dgm:bg/>
  <dgm:whole/>
  <dgm:extLst>
    <a:ext uri="http://schemas.microsoft.com/office/drawing/2008/diagram">
      <dsp:dataModelExt xmlns:dsp="http://schemas.microsoft.com/office/drawing/2008/diagram" relId="rId9"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29A27529-2BF5-4C6A-AAE0-AA779A0A7667}" type="doc">
      <dgm:prSet loTypeId="urn:microsoft.com/office/officeart/2005/8/layout/hierarchy1" loCatId="hierarchy" qsTypeId="urn:microsoft.com/office/officeart/2005/8/quickstyle/simple1" qsCatId="simple" csTypeId="urn:microsoft.com/office/officeart/2005/8/colors/accent1_2" csCatId="accent1"/>
      <dgm:spPr/>
      <dgm:t>
        <a:bodyPr/>
        <a:lstStyle/>
        <a:p>
          <a:endParaRPr lang="en-US"/>
        </a:p>
      </dgm:t>
    </dgm:pt>
    <dgm:pt modelId="{1E1BD0D8-E385-45BC-A774-F783CC2542CC}">
      <dgm:prSet/>
      <dgm:spPr/>
      <dgm:t>
        <a:bodyPr/>
        <a:lstStyle/>
        <a:p>
          <a:r>
            <a:rPr lang="en-GB"/>
            <a:t>Increased Financial Resources</a:t>
          </a:r>
          <a:endParaRPr lang="en-US"/>
        </a:p>
      </dgm:t>
    </dgm:pt>
    <dgm:pt modelId="{D1B233CB-A8DC-4AE1-9990-AF8B25621CA7}" type="parTrans" cxnId="{62FC6A19-C91C-4C8D-97EC-D68DBC10A949}">
      <dgm:prSet/>
      <dgm:spPr/>
      <dgm:t>
        <a:bodyPr/>
        <a:lstStyle/>
        <a:p>
          <a:endParaRPr lang="en-US"/>
        </a:p>
      </dgm:t>
    </dgm:pt>
    <dgm:pt modelId="{1E37DA96-4A0D-4705-950C-FF8022493DB6}" type="sibTrans" cxnId="{62FC6A19-C91C-4C8D-97EC-D68DBC10A949}">
      <dgm:prSet/>
      <dgm:spPr/>
      <dgm:t>
        <a:bodyPr/>
        <a:lstStyle/>
        <a:p>
          <a:endParaRPr lang="en-US"/>
        </a:p>
      </dgm:t>
    </dgm:pt>
    <dgm:pt modelId="{0CFEFC48-60CB-4E4F-B359-92FB3F78BB9E}">
      <dgm:prSet/>
      <dgm:spPr/>
      <dgm:t>
        <a:bodyPr/>
        <a:lstStyle/>
        <a:p>
          <a:r>
            <a:rPr lang="en-GB"/>
            <a:t>Increased Independence to Determine the Curriculum</a:t>
          </a:r>
          <a:endParaRPr lang="en-US"/>
        </a:p>
      </dgm:t>
    </dgm:pt>
    <dgm:pt modelId="{77A15F5E-B772-4AA4-97F6-D8E530BCBFC6}" type="parTrans" cxnId="{2B42B7BE-CD8A-4A59-B9DD-8EB3D735A2AB}">
      <dgm:prSet/>
      <dgm:spPr/>
      <dgm:t>
        <a:bodyPr/>
        <a:lstStyle/>
        <a:p>
          <a:endParaRPr lang="en-US"/>
        </a:p>
      </dgm:t>
    </dgm:pt>
    <dgm:pt modelId="{5B5BD8FA-6D31-4C14-B700-78604956C298}" type="sibTrans" cxnId="{2B42B7BE-CD8A-4A59-B9DD-8EB3D735A2AB}">
      <dgm:prSet/>
      <dgm:spPr/>
      <dgm:t>
        <a:bodyPr/>
        <a:lstStyle/>
        <a:p>
          <a:endParaRPr lang="en-US"/>
        </a:p>
      </dgm:t>
    </dgm:pt>
    <dgm:pt modelId="{6619E97C-1C38-4775-900E-B76A6E0BF5F1}">
      <dgm:prSet/>
      <dgm:spPr/>
      <dgm:t>
        <a:bodyPr/>
        <a:lstStyle/>
        <a:p>
          <a:r>
            <a:rPr lang="en-GB"/>
            <a:t>Reduces Disadvantage</a:t>
          </a:r>
          <a:endParaRPr lang="en-US"/>
        </a:p>
      </dgm:t>
    </dgm:pt>
    <dgm:pt modelId="{926728AC-C823-40A5-8FBE-986F00FF7312}" type="parTrans" cxnId="{EF7051FC-A8BD-447F-A943-BA716337B1A2}">
      <dgm:prSet/>
      <dgm:spPr/>
      <dgm:t>
        <a:bodyPr/>
        <a:lstStyle/>
        <a:p>
          <a:endParaRPr lang="en-US"/>
        </a:p>
      </dgm:t>
    </dgm:pt>
    <dgm:pt modelId="{2A1C4667-2455-483E-AF88-157FB228BE22}" type="sibTrans" cxnId="{EF7051FC-A8BD-447F-A943-BA716337B1A2}">
      <dgm:prSet/>
      <dgm:spPr/>
      <dgm:t>
        <a:bodyPr/>
        <a:lstStyle/>
        <a:p>
          <a:endParaRPr lang="en-US"/>
        </a:p>
      </dgm:t>
    </dgm:pt>
    <dgm:pt modelId="{64361555-5C19-4C01-BC3D-C6F795269E5A}" type="pres">
      <dgm:prSet presAssocID="{29A27529-2BF5-4C6A-AAE0-AA779A0A7667}" presName="hierChild1" presStyleCnt="0">
        <dgm:presLayoutVars>
          <dgm:chPref val="1"/>
          <dgm:dir/>
          <dgm:animOne val="branch"/>
          <dgm:animLvl val="lvl"/>
          <dgm:resizeHandles/>
        </dgm:presLayoutVars>
      </dgm:prSet>
      <dgm:spPr/>
    </dgm:pt>
    <dgm:pt modelId="{2875CF61-E5F7-4471-84C0-D5D7D786525A}" type="pres">
      <dgm:prSet presAssocID="{1E1BD0D8-E385-45BC-A774-F783CC2542CC}" presName="hierRoot1" presStyleCnt="0"/>
      <dgm:spPr/>
    </dgm:pt>
    <dgm:pt modelId="{D37C2590-E51E-49A4-9281-9A80BC8642D9}" type="pres">
      <dgm:prSet presAssocID="{1E1BD0D8-E385-45BC-A774-F783CC2542CC}" presName="composite" presStyleCnt="0"/>
      <dgm:spPr/>
    </dgm:pt>
    <dgm:pt modelId="{8F54B335-D717-4DB8-9B2F-2A4FE7211A5B}" type="pres">
      <dgm:prSet presAssocID="{1E1BD0D8-E385-45BC-A774-F783CC2542CC}" presName="background" presStyleLbl="node0" presStyleIdx="0" presStyleCnt="3"/>
      <dgm:spPr/>
    </dgm:pt>
    <dgm:pt modelId="{5C2FAFBA-15A2-4479-9624-6CBAAB1D14E5}" type="pres">
      <dgm:prSet presAssocID="{1E1BD0D8-E385-45BC-A774-F783CC2542CC}" presName="text" presStyleLbl="fgAcc0" presStyleIdx="0" presStyleCnt="3">
        <dgm:presLayoutVars>
          <dgm:chPref val="3"/>
        </dgm:presLayoutVars>
      </dgm:prSet>
      <dgm:spPr/>
    </dgm:pt>
    <dgm:pt modelId="{437FDDB5-A342-473D-970B-C902BE459366}" type="pres">
      <dgm:prSet presAssocID="{1E1BD0D8-E385-45BC-A774-F783CC2542CC}" presName="hierChild2" presStyleCnt="0"/>
      <dgm:spPr/>
    </dgm:pt>
    <dgm:pt modelId="{8386194F-F21C-4C1D-A8CF-1FE0FA008CA2}" type="pres">
      <dgm:prSet presAssocID="{0CFEFC48-60CB-4E4F-B359-92FB3F78BB9E}" presName="hierRoot1" presStyleCnt="0"/>
      <dgm:spPr/>
    </dgm:pt>
    <dgm:pt modelId="{41F43E2F-D910-45B6-8AC5-7C85FD1DA63E}" type="pres">
      <dgm:prSet presAssocID="{0CFEFC48-60CB-4E4F-B359-92FB3F78BB9E}" presName="composite" presStyleCnt="0"/>
      <dgm:spPr/>
    </dgm:pt>
    <dgm:pt modelId="{3BBFA448-DA16-4A0D-959E-D1E51E987FCC}" type="pres">
      <dgm:prSet presAssocID="{0CFEFC48-60CB-4E4F-B359-92FB3F78BB9E}" presName="background" presStyleLbl="node0" presStyleIdx="1" presStyleCnt="3"/>
      <dgm:spPr/>
    </dgm:pt>
    <dgm:pt modelId="{A1AB6BC7-29F1-4F6A-BC24-F0D6A57E71A8}" type="pres">
      <dgm:prSet presAssocID="{0CFEFC48-60CB-4E4F-B359-92FB3F78BB9E}" presName="text" presStyleLbl="fgAcc0" presStyleIdx="1" presStyleCnt="3">
        <dgm:presLayoutVars>
          <dgm:chPref val="3"/>
        </dgm:presLayoutVars>
      </dgm:prSet>
      <dgm:spPr/>
    </dgm:pt>
    <dgm:pt modelId="{B6CDDC19-F639-4EDF-B0DC-E61152BC269F}" type="pres">
      <dgm:prSet presAssocID="{0CFEFC48-60CB-4E4F-B359-92FB3F78BB9E}" presName="hierChild2" presStyleCnt="0"/>
      <dgm:spPr/>
    </dgm:pt>
    <dgm:pt modelId="{CC359A52-E9A4-4477-9840-10FE91302722}" type="pres">
      <dgm:prSet presAssocID="{6619E97C-1C38-4775-900E-B76A6E0BF5F1}" presName="hierRoot1" presStyleCnt="0"/>
      <dgm:spPr/>
    </dgm:pt>
    <dgm:pt modelId="{3DDAD40A-8A82-4E08-9B46-D89FC99499B2}" type="pres">
      <dgm:prSet presAssocID="{6619E97C-1C38-4775-900E-B76A6E0BF5F1}" presName="composite" presStyleCnt="0"/>
      <dgm:spPr/>
    </dgm:pt>
    <dgm:pt modelId="{12063C55-6AAE-4B96-9DF0-2550AF7D2ECC}" type="pres">
      <dgm:prSet presAssocID="{6619E97C-1C38-4775-900E-B76A6E0BF5F1}" presName="background" presStyleLbl="node0" presStyleIdx="2" presStyleCnt="3"/>
      <dgm:spPr/>
    </dgm:pt>
    <dgm:pt modelId="{725190DA-C180-4604-B50F-B2DB7DC62EC2}" type="pres">
      <dgm:prSet presAssocID="{6619E97C-1C38-4775-900E-B76A6E0BF5F1}" presName="text" presStyleLbl="fgAcc0" presStyleIdx="2" presStyleCnt="3">
        <dgm:presLayoutVars>
          <dgm:chPref val="3"/>
        </dgm:presLayoutVars>
      </dgm:prSet>
      <dgm:spPr/>
    </dgm:pt>
    <dgm:pt modelId="{AC9DBE5C-22ED-4C9F-B7C3-E6EEBF0FA8A9}" type="pres">
      <dgm:prSet presAssocID="{6619E97C-1C38-4775-900E-B76A6E0BF5F1}" presName="hierChild2" presStyleCnt="0"/>
      <dgm:spPr/>
    </dgm:pt>
  </dgm:ptLst>
  <dgm:cxnLst>
    <dgm:cxn modelId="{62FC6A19-C91C-4C8D-97EC-D68DBC10A949}" srcId="{29A27529-2BF5-4C6A-AAE0-AA779A0A7667}" destId="{1E1BD0D8-E385-45BC-A774-F783CC2542CC}" srcOrd="0" destOrd="0" parTransId="{D1B233CB-A8DC-4AE1-9990-AF8B25621CA7}" sibTransId="{1E37DA96-4A0D-4705-950C-FF8022493DB6}"/>
    <dgm:cxn modelId="{40C3D949-8CBE-47F5-8688-9DFB32657CBC}" type="presOf" srcId="{6619E97C-1C38-4775-900E-B76A6E0BF5F1}" destId="{725190DA-C180-4604-B50F-B2DB7DC62EC2}" srcOrd="0" destOrd="0" presId="urn:microsoft.com/office/officeart/2005/8/layout/hierarchy1"/>
    <dgm:cxn modelId="{D6AAC759-36FC-46E0-BC10-B6D917F93F10}" type="presOf" srcId="{0CFEFC48-60CB-4E4F-B359-92FB3F78BB9E}" destId="{A1AB6BC7-29F1-4F6A-BC24-F0D6A57E71A8}" srcOrd="0" destOrd="0" presId="urn:microsoft.com/office/officeart/2005/8/layout/hierarchy1"/>
    <dgm:cxn modelId="{5314A88B-6F98-4116-9BEE-AC21C3E5422E}" type="presOf" srcId="{29A27529-2BF5-4C6A-AAE0-AA779A0A7667}" destId="{64361555-5C19-4C01-BC3D-C6F795269E5A}" srcOrd="0" destOrd="0" presId="urn:microsoft.com/office/officeart/2005/8/layout/hierarchy1"/>
    <dgm:cxn modelId="{77D15B95-EB45-4BB2-A187-ADA20E5C6C25}" type="presOf" srcId="{1E1BD0D8-E385-45BC-A774-F783CC2542CC}" destId="{5C2FAFBA-15A2-4479-9624-6CBAAB1D14E5}" srcOrd="0" destOrd="0" presId="urn:microsoft.com/office/officeart/2005/8/layout/hierarchy1"/>
    <dgm:cxn modelId="{2B42B7BE-CD8A-4A59-B9DD-8EB3D735A2AB}" srcId="{29A27529-2BF5-4C6A-AAE0-AA779A0A7667}" destId="{0CFEFC48-60CB-4E4F-B359-92FB3F78BB9E}" srcOrd="1" destOrd="0" parTransId="{77A15F5E-B772-4AA4-97F6-D8E530BCBFC6}" sibTransId="{5B5BD8FA-6D31-4C14-B700-78604956C298}"/>
    <dgm:cxn modelId="{EF7051FC-A8BD-447F-A943-BA716337B1A2}" srcId="{29A27529-2BF5-4C6A-AAE0-AA779A0A7667}" destId="{6619E97C-1C38-4775-900E-B76A6E0BF5F1}" srcOrd="2" destOrd="0" parTransId="{926728AC-C823-40A5-8FBE-986F00FF7312}" sibTransId="{2A1C4667-2455-483E-AF88-157FB228BE22}"/>
    <dgm:cxn modelId="{244AFCBC-E229-476C-856D-A3AF3B04C484}" type="presParOf" srcId="{64361555-5C19-4C01-BC3D-C6F795269E5A}" destId="{2875CF61-E5F7-4471-84C0-D5D7D786525A}" srcOrd="0" destOrd="0" presId="urn:microsoft.com/office/officeart/2005/8/layout/hierarchy1"/>
    <dgm:cxn modelId="{FF6730CC-25BA-4CB0-B9D3-CE53927FEBB5}" type="presParOf" srcId="{2875CF61-E5F7-4471-84C0-D5D7D786525A}" destId="{D37C2590-E51E-49A4-9281-9A80BC8642D9}" srcOrd="0" destOrd="0" presId="urn:microsoft.com/office/officeart/2005/8/layout/hierarchy1"/>
    <dgm:cxn modelId="{6F5DAFD4-1874-420D-951A-91656FE165F1}" type="presParOf" srcId="{D37C2590-E51E-49A4-9281-9A80BC8642D9}" destId="{8F54B335-D717-4DB8-9B2F-2A4FE7211A5B}" srcOrd="0" destOrd="0" presId="urn:microsoft.com/office/officeart/2005/8/layout/hierarchy1"/>
    <dgm:cxn modelId="{AB518A46-EF84-44DB-A02B-73D59D68C72B}" type="presParOf" srcId="{D37C2590-E51E-49A4-9281-9A80BC8642D9}" destId="{5C2FAFBA-15A2-4479-9624-6CBAAB1D14E5}" srcOrd="1" destOrd="0" presId="urn:microsoft.com/office/officeart/2005/8/layout/hierarchy1"/>
    <dgm:cxn modelId="{36F4B95C-E895-4024-972F-F883AC8B803B}" type="presParOf" srcId="{2875CF61-E5F7-4471-84C0-D5D7D786525A}" destId="{437FDDB5-A342-473D-970B-C902BE459366}" srcOrd="1" destOrd="0" presId="urn:microsoft.com/office/officeart/2005/8/layout/hierarchy1"/>
    <dgm:cxn modelId="{EBAC6C97-E45F-490B-85ED-699ABED4D8E7}" type="presParOf" srcId="{64361555-5C19-4C01-BC3D-C6F795269E5A}" destId="{8386194F-F21C-4C1D-A8CF-1FE0FA008CA2}" srcOrd="1" destOrd="0" presId="urn:microsoft.com/office/officeart/2005/8/layout/hierarchy1"/>
    <dgm:cxn modelId="{FC541D59-BF68-42F1-A993-7507DD108EEC}" type="presParOf" srcId="{8386194F-F21C-4C1D-A8CF-1FE0FA008CA2}" destId="{41F43E2F-D910-45B6-8AC5-7C85FD1DA63E}" srcOrd="0" destOrd="0" presId="urn:microsoft.com/office/officeart/2005/8/layout/hierarchy1"/>
    <dgm:cxn modelId="{9188229F-4F13-44EC-89F2-DF49890736FA}" type="presParOf" srcId="{41F43E2F-D910-45B6-8AC5-7C85FD1DA63E}" destId="{3BBFA448-DA16-4A0D-959E-D1E51E987FCC}" srcOrd="0" destOrd="0" presId="urn:microsoft.com/office/officeart/2005/8/layout/hierarchy1"/>
    <dgm:cxn modelId="{6EF44058-BDB3-4DA5-ACB1-E4E927A213D5}" type="presParOf" srcId="{41F43E2F-D910-45B6-8AC5-7C85FD1DA63E}" destId="{A1AB6BC7-29F1-4F6A-BC24-F0D6A57E71A8}" srcOrd="1" destOrd="0" presId="urn:microsoft.com/office/officeart/2005/8/layout/hierarchy1"/>
    <dgm:cxn modelId="{6301059F-6C9A-4DD7-BE8A-91346F2DB5F1}" type="presParOf" srcId="{8386194F-F21C-4C1D-A8CF-1FE0FA008CA2}" destId="{B6CDDC19-F639-4EDF-B0DC-E61152BC269F}" srcOrd="1" destOrd="0" presId="urn:microsoft.com/office/officeart/2005/8/layout/hierarchy1"/>
    <dgm:cxn modelId="{387C5807-D376-4F6F-B76B-8E99D53FF209}" type="presParOf" srcId="{64361555-5C19-4C01-BC3D-C6F795269E5A}" destId="{CC359A52-E9A4-4477-9840-10FE91302722}" srcOrd="2" destOrd="0" presId="urn:microsoft.com/office/officeart/2005/8/layout/hierarchy1"/>
    <dgm:cxn modelId="{88F45183-5967-4FFA-829A-7FE64E939B30}" type="presParOf" srcId="{CC359A52-E9A4-4477-9840-10FE91302722}" destId="{3DDAD40A-8A82-4E08-9B46-D89FC99499B2}" srcOrd="0" destOrd="0" presId="urn:microsoft.com/office/officeart/2005/8/layout/hierarchy1"/>
    <dgm:cxn modelId="{C47BA5D1-5FC2-435C-9183-975F1A42C7D6}" type="presParOf" srcId="{3DDAD40A-8A82-4E08-9B46-D89FC99499B2}" destId="{12063C55-6AAE-4B96-9DF0-2550AF7D2ECC}" srcOrd="0" destOrd="0" presId="urn:microsoft.com/office/officeart/2005/8/layout/hierarchy1"/>
    <dgm:cxn modelId="{332961C1-98D6-49B7-961C-75F83779C9BA}" type="presParOf" srcId="{3DDAD40A-8A82-4E08-9B46-D89FC99499B2}" destId="{725190DA-C180-4604-B50F-B2DB7DC62EC2}" srcOrd="1" destOrd="0" presId="urn:microsoft.com/office/officeart/2005/8/layout/hierarchy1"/>
    <dgm:cxn modelId="{3320E12B-0F80-4FC5-A948-D24B2710EFDC}" type="presParOf" srcId="{CC359A52-E9A4-4477-9840-10FE91302722}" destId="{AC9DBE5C-22ED-4C9F-B7C3-E6EEBF0FA8A9}" srcOrd="1" destOrd="0" presId="urn:microsoft.com/office/officeart/2005/8/layout/hierarchy1"/>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7223368D-8716-4387-93D5-3F48C4214A10}" type="doc">
      <dgm:prSet loTypeId="urn:microsoft.com/office/officeart/2005/8/layout/default" loCatId="list" qsTypeId="urn:microsoft.com/office/officeart/2005/8/quickstyle/simple1" qsCatId="simple" csTypeId="urn:microsoft.com/office/officeart/2005/8/colors/colorful2" csCatId="colorful"/>
      <dgm:spPr/>
      <dgm:t>
        <a:bodyPr/>
        <a:lstStyle/>
        <a:p>
          <a:endParaRPr lang="en-US"/>
        </a:p>
      </dgm:t>
    </dgm:pt>
    <dgm:pt modelId="{0660BE8E-56B3-48CC-B60F-DF029096B511}">
      <dgm:prSet/>
      <dgm:spPr/>
      <dgm:t>
        <a:bodyPr/>
        <a:lstStyle/>
        <a:p>
          <a:r>
            <a:rPr lang="en-GB"/>
            <a:t>“Academisation", is a way of privatising the school system</a:t>
          </a:r>
          <a:endParaRPr lang="en-US"/>
        </a:p>
      </dgm:t>
    </dgm:pt>
    <dgm:pt modelId="{5BAE4902-6D2E-4811-8E8E-6B07703042DC}" type="parTrans" cxnId="{4C780356-7E3A-421F-B327-06AC0AA16C4E}">
      <dgm:prSet/>
      <dgm:spPr/>
      <dgm:t>
        <a:bodyPr/>
        <a:lstStyle/>
        <a:p>
          <a:endParaRPr lang="en-US"/>
        </a:p>
      </dgm:t>
    </dgm:pt>
    <dgm:pt modelId="{D6C30456-1CA2-4B5B-9FDE-9CBDC6227A88}" type="sibTrans" cxnId="{4C780356-7E3A-421F-B327-06AC0AA16C4E}">
      <dgm:prSet/>
      <dgm:spPr/>
      <dgm:t>
        <a:bodyPr/>
        <a:lstStyle/>
        <a:p>
          <a:endParaRPr lang="en-US"/>
        </a:p>
      </dgm:t>
    </dgm:pt>
    <dgm:pt modelId="{671AEF78-6487-4A02-A292-7DF5FAA43E0C}">
      <dgm:prSet/>
      <dgm:spPr/>
      <dgm:t>
        <a:bodyPr/>
        <a:lstStyle/>
        <a:p>
          <a:r>
            <a:rPr lang="en-GB"/>
            <a:t>Not required to follow national pay and conditions for teachers.</a:t>
          </a:r>
          <a:endParaRPr lang="en-US"/>
        </a:p>
      </dgm:t>
    </dgm:pt>
    <dgm:pt modelId="{FA154EB4-4A4A-44FA-A3B2-2521DCAC98D2}" type="parTrans" cxnId="{B6A60179-C330-45DA-9184-3872BF9E5EA8}">
      <dgm:prSet/>
      <dgm:spPr/>
      <dgm:t>
        <a:bodyPr/>
        <a:lstStyle/>
        <a:p>
          <a:endParaRPr lang="en-US"/>
        </a:p>
      </dgm:t>
    </dgm:pt>
    <dgm:pt modelId="{3DDE1E6A-D3C1-47EF-8138-C8F927B0D520}" type="sibTrans" cxnId="{B6A60179-C330-45DA-9184-3872BF9E5EA8}">
      <dgm:prSet/>
      <dgm:spPr/>
      <dgm:t>
        <a:bodyPr/>
        <a:lstStyle/>
        <a:p>
          <a:endParaRPr lang="en-US"/>
        </a:p>
      </dgm:t>
    </dgm:pt>
    <dgm:pt modelId="{8591FB58-489A-4BFA-9D85-F75BC46B2BE7}">
      <dgm:prSet/>
      <dgm:spPr/>
      <dgm:t>
        <a:bodyPr/>
        <a:lstStyle/>
        <a:p>
          <a:r>
            <a:rPr lang="en-GB"/>
            <a:t>Best schools would attract in the best teachers and resources, leaving those left under local authority control regarded as second best – social disadvantage</a:t>
          </a:r>
          <a:endParaRPr lang="en-US"/>
        </a:p>
      </dgm:t>
    </dgm:pt>
    <dgm:pt modelId="{F5F50475-6E86-4159-8228-EE3F1CDFAEEE}" type="parTrans" cxnId="{BCFAE0F1-A99A-4569-A8F1-0520E50311ED}">
      <dgm:prSet/>
      <dgm:spPr/>
      <dgm:t>
        <a:bodyPr/>
        <a:lstStyle/>
        <a:p>
          <a:endParaRPr lang="en-US"/>
        </a:p>
      </dgm:t>
    </dgm:pt>
    <dgm:pt modelId="{AA14D293-1CB9-4B99-9419-B6340ABC18A4}" type="sibTrans" cxnId="{BCFAE0F1-A99A-4569-A8F1-0520E50311ED}">
      <dgm:prSet/>
      <dgm:spPr/>
      <dgm:t>
        <a:bodyPr/>
        <a:lstStyle/>
        <a:p>
          <a:endParaRPr lang="en-US"/>
        </a:p>
      </dgm:t>
    </dgm:pt>
    <dgm:pt modelId="{2FBA6519-8A9F-4E37-A554-77316E6175E0}">
      <dgm:prSet/>
      <dgm:spPr/>
      <dgm:t>
        <a:bodyPr/>
        <a:lstStyle/>
        <a:p>
          <a:r>
            <a:rPr lang="en-GB"/>
            <a:t>Local councils have also lost money to provide support services for schools</a:t>
          </a:r>
          <a:endParaRPr lang="en-US"/>
        </a:p>
      </dgm:t>
    </dgm:pt>
    <dgm:pt modelId="{9F7D3CDA-F46A-4600-AC40-139DE0528845}" type="parTrans" cxnId="{FE387F65-B96B-4E3D-824E-9D26F857DF83}">
      <dgm:prSet/>
      <dgm:spPr/>
      <dgm:t>
        <a:bodyPr/>
        <a:lstStyle/>
        <a:p>
          <a:endParaRPr lang="en-US"/>
        </a:p>
      </dgm:t>
    </dgm:pt>
    <dgm:pt modelId="{AA12D2FE-16B1-4DA7-9B8C-692E952A9B69}" type="sibTrans" cxnId="{FE387F65-B96B-4E3D-824E-9D26F857DF83}">
      <dgm:prSet/>
      <dgm:spPr/>
      <dgm:t>
        <a:bodyPr/>
        <a:lstStyle/>
        <a:p>
          <a:endParaRPr lang="en-US"/>
        </a:p>
      </dgm:t>
    </dgm:pt>
    <dgm:pt modelId="{9E2BB52C-9B20-46EC-8F10-E88DC35A73CB}">
      <dgm:prSet/>
      <dgm:spPr/>
      <dgm:t>
        <a:bodyPr/>
        <a:lstStyle/>
        <a:p>
          <a:r>
            <a:rPr lang="en-GB">
              <a:hlinkClick xmlns:r="http://schemas.openxmlformats.org/officeDocument/2006/relationships" r:id="rId1"/>
            </a:rPr>
            <a:t>https://www.youtube.com/watch?v=X8wNCMTisc0</a:t>
          </a:r>
          <a:endParaRPr lang="en-US"/>
        </a:p>
      </dgm:t>
    </dgm:pt>
    <dgm:pt modelId="{6CB60AED-BF4F-41BD-9215-BBFEBD8FC170}" type="parTrans" cxnId="{E316E169-7A1E-4812-A2C9-D9F6840785F3}">
      <dgm:prSet/>
      <dgm:spPr/>
      <dgm:t>
        <a:bodyPr/>
        <a:lstStyle/>
        <a:p>
          <a:endParaRPr lang="en-US"/>
        </a:p>
      </dgm:t>
    </dgm:pt>
    <dgm:pt modelId="{2654A928-A85A-4556-83D8-7BB96BA596B0}" type="sibTrans" cxnId="{E316E169-7A1E-4812-A2C9-D9F6840785F3}">
      <dgm:prSet/>
      <dgm:spPr/>
      <dgm:t>
        <a:bodyPr/>
        <a:lstStyle/>
        <a:p>
          <a:endParaRPr lang="en-US"/>
        </a:p>
      </dgm:t>
    </dgm:pt>
    <dgm:pt modelId="{0E9AEE54-54F3-437A-B962-030578AA40F8}" type="pres">
      <dgm:prSet presAssocID="{7223368D-8716-4387-93D5-3F48C4214A10}" presName="diagram" presStyleCnt="0">
        <dgm:presLayoutVars>
          <dgm:dir/>
          <dgm:resizeHandles val="exact"/>
        </dgm:presLayoutVars>
      </dgm:prSet>
      <dgm:spPr/>
    </dgm:pt>
    <dgm:pt modelId="{BBFBFB5C-EB23-44A4-BDFC-368229CC6917}" type="pres">
      <dgm:prSet presAssocID="{0660BE8E-56B3-48CC-B60F-DF029096B511}" presName="node" presStyleLbl="node1" presStyleIdx="0" presStyleCnt="4">
        <dgm:presLayoutVars>
          <dgm:bulletEnabled val="1"/>
        </dgm:presLayoutVars>
      </dgm:prSet>
      <dgm:spPr/>
    </dgm:pt>
    <dgm:pt modelId="{9469B1D1-11FC-4402-8EAF-B01DBE2A85DF}" type="pres">
      <dgm:prSet presAssocID="{D6C30456-1CA2-4B5B-9FDE-9CBDC6227A88}" presName="sibTrans" presStyleCnt="0"/>
      <dgm:spPr/>
    </dgm:pt>
    <dgm:pt modelId="{FC54CAA9-30F7-4116-9D8B-6C75701429EF}" type="pres">
      <dgm:prSet presAssocID="{671AEF78-6487-4A02-A292-7DF5FAA43E0C}" presName="node" presStyleLbl="node1" presStyleIdx="1" presStyleCnt="4">
        <dgm:presLayoutVars>
          <dgm:bulletEnabled val="1"/>
        </dgm:presLayoutVars>
      </dgm:prSet>
      <dgm:spPr/>
    </dgm:pt>
    <dgm:pt modelId="{98406E18-2346-4B73-84FB-ECEC3A06153F}" type="pres">
      <dgm:prSet presAssocID="{3DDE1E6A-D3C1-47EF-8138-C8F927B0D520}" presName="sibTrans" presStyleCnt="0"/>
      <dgm:spPr/>
    </dgm:pt>
    <dgm:pt modelId="{CAE06676-D7CC-4B20-B39C-48469025D480}" type="pres">
      <dgm:prSet presAssocID="{8591FB58-489A-4BFA-9D85-F75BC46B2BE7}" presName="node" presStyleLbl="node1" presStyleIdx="2" presStyleCnt="4">
        <dgm:presLayoutVars>
          <dgm:bulletEnabled val="1"/>
        </dgm:presLayoutVars>
      </dgm:prSet>
      <dgm:spPr/>
    </dgm:pt>
    <dgm:pt modelId="{4BDF8EC8-50C5-4C87-8AFF-16EFE0665D77}" type="pres">
      <dgm:prSet presAssocID="{AA14D293-1CB9-4B99-9419-B6340ABC18A4}" presName="sibTrans" presStyleCnt="0"/>
      <dgm:spPr/>
    </dgm:pt>
    <dgm:pt modelId="{EF480DE7-B662-477E-BF07-034E086F2A14}" type="pres">
      <dgm:prSet presAssocID="{2FBA6519-8A9F-4E37-A554-77316E6175E0}" presName="node" presStyleLbl="node1" presStyleIdx="3" presStyleCnt="4">
        <dgm:presLayoutVars>
          <dgm:bulletEnabled val="1"/>
        </dgm:presLayoutVars>
      </dgm:prSet>
      <dgm:spPr/>
    </dgm:pt>
  </dgm:ptLst>
  <dgm:cxnLst>
    <dgm:cxn modelId="{B27E2F03-CF42-4052-8A02-D25861B11435}" type="presOf" srcId="{2FBA6519-8A9F-4E37-A554-77316E6175E0}" destId="{EF480DE7-B662-477E-BF07-034E086F2A14}" srcOrd="0" destOrd="0" presId="urn:microsoft.com/office/officeart/2005/8/layout/default"/>
    <dgm:cxn modelId="{D6EB4744-E441-40F0-8459-0684042EE951}" type="presOf" srcId="{8591FB58-489A-4BFA-9D85-F75BC46B2BE7}" destId="{CAE06676-D7CC-4B20-B39C-48469025D480}" srcOrd="0" destOrd="0" presId="urn:microsoft.com/office/officeart/2005/8/layout/default"/>
    <dgm:cxn modelId="{FE387F65-B96B-4E3D-824E-9D26F857DF83}" srcId="{7223368D-8716-4387-93D5-3F48C4214A10}" destId="{2FBA6519-8A9F-4E37-A554-77316E6175E0}" srcOrd="3" destOrd="0" parTransId="{9F7D3CDA-F46A-4600-AC40-139DE0528845}" sibTransId="{AA12D2FE-16B1-4DA7-9B8C-692E952A9B69}"/>
    <dgm:cxn modelId="{E316E169-7A1E-4812-A2C9-D9F6840785F3}" srcId="{2FBA6519-8A9F-4E37-A554-77316E6175E0}" destId="{9E2BB52C-9B20-46EC-8F10-E88DC35A73CB}" srcOrd="0" destOrd="0" parTransId="{6CB60AED-BF4F-41BD-9215-BBFEBD8FC170}" sibTransId="{2654A928-A85A-4556-83D8-7BB96BA596B0}"/>
    <dgm:cxn modelId="{4C780356-7E3A-421F-B327-06AC0AA16C4E}" srcId="{7223368D-8716-4387-93D5-3F48C4214A10}" destId="{0660BE8E-56B3-48CC-B60F-DF029096B511}" srcOrd="0" destOrd="0" parTransId="{5BAE4902-6D2E-4811-8E8E-6B07703042DC}" sibTransId="{D6C30456-1CA2-4B5B-9FDE-9CBDC6227A88}"/>
    <dgm:cxn modelId="{B6A60179-C330-45DA-9184-3872BF9E5EA8}" srcId="{7223368D-8716-4387-93D5-3F48C4214A10}" destId="{671AEF78-6487-4A02-A292-7DF5FAA43E0C}" srcOrd="1" destOrd="0" parTransId="{FA154EB4-4A4A-44FA-A3B2-2521DCAC98D2}" sibTransId="{3DDE1E6A-D3C1-47EF-8138-C8F927B0D520}"/>
    <dgm:cxn modelId="{1D4B5A82-75E8-4CEC-B657-7C29C536773F}" type="presOf" srcId="{671AEF78-6487-4A02-A292-7DF5FAA43E0C}" destId="{FC54CAA9-30F7-4116-9D8B-6C75701429EF}" srcOrd="0" destOrd="0" presId="urn:microsoft.com/office/officeart/2005/8/layout/default"/>
    <dgm:cxn modelId="{A3F0B5AA-E368-48A6-BAC8-B9B9C202BA17}" type="presOf" srcId="{0660BE8E-56B3-48CC-B60F-DF029096B511}" destId="{BBFBFB5C-EB23-44A4-BDFC-368229CC6917}" srcOrd="0" destOrd="0" presId="urn:microsoft.com/office/officeart/2005/8/layout/default"/>
    <dgm:cxn modelId="{E00112D1-F131-424B-A6A8-B1F36D8F1841}" type="presOf" srcId="{7223368D-8716-4387-93D5-3F48C4214A10}" destId="{0E9AEE54-54F3-437A-B962-030578AA40F8}" srcOrd="0" destOrd="0" presId="urn:microsoft.com/office/officeart/2005/8/layout/default"/>
    <dgm:cxn modelId="{31CCCFD8-092F-4C75-93FB-641DCBD5C66C}" type="presOf" srcId="{9E2BB52C-9B20-46EC-8F10-E88DC35A73CB}" destId="{EF480DE7-B662-477E-BF07-034E086F2A14}" srcOrd="0" destOrd="1" presId="urn:microsoft.com/office/officeart/2005/8/layout/default"/>
    <dgm:cxn modelId="{BCFAE0F1-A99A-4569-A8F1-0520E50311ED}" srcId="{7223368D-8716-4387-93D5-3F48C4214A10}" destId="{8591FB58-489A-4BFA-9D85-F75BC46B2BE7}" srcOrd="2" destOrd="0" parTransId="{F5F50475-6E86-4159-8228-EE3F1CDFAEEE}" sibTransId="{AA14D293-1CB9-4B99-9419-B6340ABC18A4}"/>
    <dgm:cxn modelId="{0A3BA6F4-DA22-44DC-A3CC-9DF7CA465760}" type="presParOf" srcId="{0E9AEE54-54F3-437A-B962-030578AA40F8}" destId="{BBFBFB5C-EB23-44A4-BDFC-368229CC6917}" srcOrd="0" destOrd="0" presId="urn:microsoft.com/office/officeart/2005/8/layout/default"/>
    <dgm:cxn modelId="{E24DCC59-B754-4188-B3E0-AD9149281D43}" type="presParOf" srcId="{0E9AEE54-54F3-437A-B962-030578AA40F8}" destId="{9469B1D1-11FC-4402-8EAF-B01DBE2A85DF}" srcOrd="1" destOrd="0" presId="urn:microsoft.com/office/officeart/2005/8/layout/default"/>
    <dgm:cxn modelId="{445643CC-3896-4DD0-9C68-DDCC2177A95D}" type="presParOf" srcId="{0E9AEE54-54F3-437A-B962-030578AA40F8}" destId="{FC54CAA9-30F7-4116-9D8B-6C75701429EF}" srcOrd="2" destOrd="0" presId="urn:microsoft.com/office/officeart/2005/8/layout/default"/>
    <dgm:cxn modelId="{843943F1-4AE3-481D-9534-FDE6519AA472}" type="presParOf" srcId="{0E9AEE54-54F3-437A-B962-030578AA40F8}" destId="{98406E18-2346-4B73-84FB-ECEC3A06153F}" srcOrd="3" destOrd="0" presId="urn:microsoft.com/office/officeart/2005/8/layout/default"/>
    <dgm:cxn modelId="{850F1B9F-5CD7-4C31-AEE6-79086F8385B6}" type="presParOf" srcId="{0E9AEE54-54F3-437A-B962-030578AA40F8}" destId="{CAE06676-D7CC-4B20-B39C-48469025D480}" srcOrd="4" destOrd="0" presId="urn:microsoft.com/office/officeart/2005/8/layout/default"/>
    <dgm:cxn modelId="{A79B064D-C09F-473B-BEB4-DAB77B74B6A4}" type="presParOf" srcId="{0E9AEE54-54F3-437A-B962-030578AA40F8}" destId="{4BDF8EC8-50C5-4C87-8AFF-16EFE0665D77}" srcOrd="5" destOrd="0" presId="urn:microsoft.com/office/officeart/2005/8/layout/default"/>
    <dgm:cxn modelId="{6397F884-AD4B-40A2-B3EF-1220AFE60C95}" type="presParOf" srcId="{0E9AEE54-54F3-437A-B962-030578AA40F8}" destId="{EF480DE7-B662-477E-BF07-034E086F2A14}" srcOrd="6" destOrd="0" presId="urn:microsoft.com/office/officeart/2005/8/layout/defaul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21371FF-EDE3-41B6-B6A6-972448C6E914}">
      <dsp:nvSpPr>
        <dsp:cNvPr id="0" name=""/>
        <dsp:cNvSpPr/>
      </dsp:nvSpPr>
      <dsp:spPr>
        <a:xfrm>
          <a:off x="2441051" y="19941"/>
          <a:ext cx="1612687" cy="1612687"/>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E8FCF5A-B020-402F-BB41-E25332E6C6D7}">
      <dsp:nvSpPr>
        <dsp:cNvPr id="0" name=""/>
        <dsp:cNvSpPr/>
      </dsp:nvSpPr>
      <dsp:spPr>
        <a:xfrm>
          <a:off x="2784739" y="3636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3C2B9EE-846A-4731-9922-E5029ADA8B5D}">
      <dsp:nvSpPr>
        <dsp:cNvPr id="0" name=""/>
        <dsp:cNvSpPr/>
      </dsp:nvSpPr>
      <dsp:spPr>
        <a:xfrm>
          <a:off x="1925520"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What have we covered so far?</a:t>
          </a:r>
          <a:endParaRPr lang="en-US" sz="2400" kern="1200"/>
        </a:p>
      </dsp:txBody>
      <dsp:txXfrm>
        <a:off x="1925520" y="2134941"/>
        <a:ext cx="2643750" cy="720000"/>
      </dsp:txXfrm>
    </dsp:sp>
    <dsp:sp modelId="{BC517B2F-1A0A-46A5-A2B1-BF637191541C}">
      <dsp:nvSpPr>
        <dsp:cNvPr id="0" name=""/>
        <dsp:cNvSpPr/>
      </dsp:nvSpPr>
      <dsp:spPr>
        <a:xfrm>
          <a:off x="5547457" y="19941"/>
          <a:ext cx="1612687" cy="1612687"/>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1B10FEA-0677-43D3-9134-52E53D778E5B}">
      <dsp:nvSpPr>
        <dsp:cNvPr id="0" name=""/>
        <dsp:cNvSpPr/>
      </dsp:nvSpPr>
      <dsp:spPr>
        <a:xfrm>
          <a:off x="5891145" y="3636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1939C30-8EEC-4A94-A060-84F78D09C2DD}">
      <dsp:nvSpPr>
        <dsp:cNvPr id="0" name=""/>
        <dsp:cNvSpPr/>
      </dsp:nvSpPr>
      <dsp:spPr>
        <a:xfrm>
          <a:off x="5031926"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66800">
            <a:lnSpc>
              <a:spcPct val="90000"/>
            </a:lnSpc>
            <a:spcBef>
              <a:spcPct val="0"/>
            </a:spcBef>
            <a:spcAft>
              <a:spcPct val="35000"/>
            </a:spcAft>
            <a:buNone/>
            <a:defRPr cap="all"/>
          </a:pPr>
          <a:r>
            <a:rPr lang="en-GB" sz="2400" kern="1200"/>
            <a:t>Do you have any questions?</a:t>
          </a:r>
          <a:endParaRPr lang="en-US" sz="2400" kern="1200"/>
        </a:p>
      </dsp:txBody>
      <dsp:txXfrm>
        <a:off x="5031926" y="2134941"/>
        <a:ext cx="264375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BC85DBD-BCD4-44ED-A0F7-E79A56DD9112}">
      <dsp:nvSpPr>
        <dsp:cNvPr id="0" name=""/>
        <dsp:cNvSpPr/>
      </dsp:nvSpPr>
      <dsp:spPr>
        <a:xfrm>
          <a:off x="887848" y="19941"/>
          <a:ext cx="1612687" cy="1612687"/>
        </a:xfrm>
        <a:prstGeom prst="round2DiagRect">
          <a:avLst>
            <a:gd name="adj1" fmla="val 29727"/>
            <a:gd name="adj2" fmla="val 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E831507-4345-487D-9C37-353E48A91A9C}">
      <dsp:nvSpPr>
        <dsp:cNvPr id="0" name=""/>
        <dsp:cNvSpPr/>
      </dsp:nvSpPr>
      <dsp:spPr>
        <a:xfrm>
          <a:off x="1231535" y="363628"/>
          <a:ext cx="925312" cy="925312"/>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D764BC8D-12A5-43EC-8F83-D5CB4B503B9F}">
      <dsp:nvSpPr>
        <dsp:cNvPr id="0" name=""/>
        <dsp:cNvSpPr/>
      </dsp:nvSpPr>
      <dsp:spPr>
        <a:xfrm>
          <a:off x="372317"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Education Action Zones</a:t>
          </a:r>
          <a:endParaRPr lang="en-US" sz="2700" kern="1200"/>
        </a:p>
      </dsp:txBody>
      <dsp:txXfrm>
        <a:off x="372317" y="2134941"/>
        <a:ext cx="2643750" cy="720000"/>
      </dsp:txXfrm>
    </dsp:sp>
    <dsp:sp modelId="{C88F2D93-D87E-4D78-AEC6-02B59570982D}">
      <dsp:nvSpPr>
        <dsp:cNvPr id="0" name=""/>
        <dsp:cNvSpPr/>
      </dsp:nvSpPr>
      <dsp:spPr>
        <a:xfrm>
          <a:off x="3994254" y="19941"/>
          <a:ext cx="1612687" cy="1612687"/>
        </a:xfrm>
        <a:prstGeom prst="round2DiagRect">
          <a:avLst>
            <a:gd name="adj1" fmla="val 29727"/>
            <a:gd name="adj2" fmla="val 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3551674C-9F84-45EC-A8EA-458AB519ABAB}">
      <dsp:nvSpPr>
        <dsp:cNvPr id="0" name=""/>
        <dsp:cNvSpPr/>
      </dsp:nvSpPr>
      <dsp:spPr>
        <a:xfrm>
          <a:off x="4337942" y="363628"/>
          <a:ext cx="925312" cy="925312"/>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B03AD8E2-6554-4295-820B-D892201AC2A9}">
      <dsp:nvSpPr>
        <dsp:cNvPr id="0" name=""/>
        <dsp:cNvSpPr/>
      </dsp:nvSpPr>
      <dsp:spPr>
        <a:xfrm>
          <a:off x="3478723"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Excellence in Cities</a:t>
          </a:r>
          <a:endParaRPr lang="en-US" sz="2700" kern="1200"/>
        </a:p>
      </dsp:txBody>
      <dsp:txXfrm>
        <a:off x="3478723" y="2134941"/>
        <a:ext cx="2643750" cy="720000"/>
      </dsp:txXfrm>
    </dsp:sp>
    <dsp:sp modelId="{F021931F-450E-4794-963A-FE2A439C14E5}">
      <dsp:nvSpPr>
        <dsp:cNvPr id="0" name=""/>
        <dsp:cNvSpPr/>
      </dsp:nvSpPr>
      <dsp:spPr>
        <a:xfrm>
          <a:off x="7100661" y="19941"/>
          <a:ext cx="1612687" cy="1612687"/>
        </a:xfrm>
        <a:prstGeom prst="round2DiagRect">
          <a:avLst>
            <a:gd name="adj1" fmla="val 29727"/>
            <a:gd name="adj2" fmla="val 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93304BA-89B2-4715-93B0-EEFBC363526C}">
      <dsp:nvSpPr>
        <dsp:cNvPr id="0" name=""/>
        <dsp:cNvSpPr/>
      </dsp:nvSpPr>
      <dsp:spPr>
        <a:xfrm>
          <a:off x="7444348" y="363628"/>
          <a:ext cx="925312" cy="925312"/>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30E56872-E1BD-4A7D-8985-0F74E949B606}">
      <dsp:nvSpPr>
        <dsp:cNvPr id="0" name=""/>
        <dsp:cNvSpPr/>
      </dsp:nvSpPr>
      <dsp:spPr>
        <a:xfrm>
          <a:off x="6585129" y="2134941"/>
          <a:ext cx="264375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200150">
            <a:lnSpc>
              <a:spcPct val="90000"/>
            </a:lnSpc>
            <a:spcBef>
              <a:spcPct val="0"/>
            </a:spcBef>
            <a:spcAft>
              <a:spcPct val="35000"/>
            </a:spcAft>
            <a:buNone/>
            <a:defRPr cap="all"/>
          </a:pPr>
          <a:r>
            <a:rPr lang="en-GB" sz="2700" kern="1200"/>
            <a:t>City Academies</a:t>
          </a:r>
          <a:endParaRPr lang="en-US" sz="2700" kern="1200"/>
        </a:p>
      </dsp:txBody>
      <dsp:txXfrm>
        <a:off x="6585129" y="2134941"/>
        <a:ext cx="2643750" cy="720000"/>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5F4FBF-6742-4A89-8789-4939E508EC73}">
      <dsp:nvSpPr>
        <dsp:cNvPr id="0" name=""/>
        <dsp:cNvSpPr/>
      </dsp:nvSpPr>
      <dsp:spPr>
        <a:xfrm>
          <a:off x="386687" y="739575"/>
          <a:ext cx="628066" cy="62806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5D18E686-56F1-48AB-BED5-0A18B16CC183}">
      <dsp:nvSpPr>
        <dsp:cNvPr id="0" name=""/>
        <dsp:cNvSpPr/>
      </dsp:nvSpPr>
      <dsp:spPr>
        <a:xfrm>
          <a:off x="2869" y="1577025"/>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All schools - primary as well as secondary - have been invited to convert to academy status</a:t>
          </a:r>
          <a:endParaRPr lang="en-US" sz="1100" kern="1200"/>
        </a:p>
      </dsp:txBody>
      <dsp:txXfrm>
        <a:off x="2869" y="1577025"/>
        <a:ext cx="1395703" cy="558281"/>
      </dsp:txXfrm>
    </dsp:sp>
    <dsp:sp modelId="{5DEC7B8A-91F8-4835-AD57-1437883D162B}">
      <dsp:nvSpPr>
        <dsp:cNvPr id="0" name=""/>
        <dsp:cNvSpPr/>
      </dsp:nvSpPr>
      <dsp:spPr>
        <a:xfrm>
          <a:off x="2026638" y="739575"/>
          <a:ext cx="628066" cy="62806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91CA6A01-BA17-48B7-8845-F995F0EE832A}">
      <dsp:nvSpPr>
        <dsp:cNvPr id="0" name=""/>
        <dsp:cNvSpPr/>
      </dsp:nvSpPr>
      <dsp:spPr>
        <a:xfrm>
          <a:off x="1642820" y="1577025"/>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Receive funding directly from government </a:t>
          </a:r>
          <a:endParaRPr lang="en-US" sz="1100" kern="1200"/>
        </a:p>
      </dsp:txBody>
      <dsp:txXfrm>
        <a:off x="1642820" y="1577025"/>
        <a:ext cx="1395703" cy="558281"/>
      </dsp:txXfrm>
    </dsp:sp>
    <dsp:sp modelId="{4B7838FA-7C4E-4053-9A56-DBCC18017E1B}">
      <dsp:nvSpPr>
        <dsp:cNvPr id="0" name=""/>
        <dsp:cNvSpPr/>
      </dsp:nvSpPr>
      <dsp:spPr>
        <a:xfrm>
          <a:off x="3666589" y="739575"/>
          <a:ext cx="628066" cy="62806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74851AFD-89C0-4AC1-8690-1FAF79C533C9}">
      <dsp:nvSpPr>
        <dsp:cNvPr id="0" name=""/>
        <dsp:cNvSpPr/>
      </dsp:nvSpPr>
      <dsp:spPr>
        <a:xfrm>
          <a:off x="3282771" y="1577025"/>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Running of the school overseen by individual charitable bodies called academy trusts and may be part of an academy chain</a:t>
          </a:r>
          <a:endParaRPr lang="en-US" sz="1100" kern="1200"/>
        </a:p>
      </dsp:txBody>
      <dsp:txXfrm>
        <a:off x="3282771" y="1577025"/>
        <a:ext cx="1395703" cy="558281"/>
      </dsp:txXfrm>
    </dsp:sp>
    <dsp:sp modelId="{1F994DF1-D330-4CD6-BB7D-F8DEB2808795}">
      <dsp:nvSpPr>
        <dsp:cNvPr id="0" name=""/>
        <dsp:cNvSpPr/>
      </dsp:nvSpPr>
      <dsp:spPr>
        <a:xfrm>
          <a:off x="5306540" y="739575"/>
          <a:ext cx="628066" cy="62806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47BB2D17-36F4-4070-9748-061D6FA61AC1}">
      <dsp:nvSpPr>
        <dsp:cNvPr id="0" name=""/>
        <dsp:cNvSpPr/>
      </dsp:nvSpPr>
      <dsp:spPr>
        <a:xfrm>
          <a:off x="4922722" y="1577025"/>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June 2015 = 4,676 June 2021 = 9,608 academies open in England</a:t>
          </a:r>
          <a:endParaRPr lang="en-US" sz="1100" kern="1200"/>
        </a:p>
      </dsp:txBody>
      <dsp:txXfrm>
        <a:off x="4922722" y="1577025"/>
        <a:ext cx="1395703" cy="558281"/>
      </dsp:txXfrm>
    </dsp:sp>
    <dsp:sp modelId="{71803162-6AC0-4189-9A01-73A23C6849CA}">
      <dsp:nvSpPr>
        <dsp:cNvPr id="0" name=""/>
        <dsp:cNvSpPr/>
      </dsp:nvSpPr>
      <dsp:spPr>
        <a:xfrm>
          <a:off x="6946492" y="739575"/>
          <a:ext cx="628066" cy="62806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0E0F75E8-5B1A-4F92-A454-DB8AF6303731}">
      <dsp:nvSpPr>
        <dsp:cNvPr id="0" name=""/>
        <dsp:cNvSpPr/>
      </dsp:nvSpPr>
      <dsp:spPr>
        <a:xfrm>
          <a:off x="6562673" y="1577025"/>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Do not have to follow the National Curriculum </a:t>
          </a:r>
          <a:endParaRPr lang="en-US" sz="1100" kern="1200"/>
        </a:p>
      </dsp:txBody>
      <dsp:txXfrm>
        <a:off x="6562673" y="1577025"/>
        <a:ext cx="1395703" cy="558281"/>
      </dsp:txXfrm>
    </dsp:sp>
    <dsp:sp modelId="{F9BE8B22-990E-4B2D-8C60-1715C9A30278}">
      <dsp:nvSpPr>
        <dsp:cNvPr id="0" name=""/>
        <dsp:cNvSpPr/>
      </dsp:nvSpPr>
      <dsp:spPr>
        <a:xfrm>
          <a:off x="8586443" y="739575"/>
          <a:ext cx="628066" cy="628066"/>
        </a:xfrm>
        <a:prstGeom prst="rect">
          <a:avLst/>
        </a:prstGeom>
        <a:blipFill>
          <a:blip xmlns:r="http://schemas.openxmlformats.org/officeDocument/2006/relationships" r:embed="rId11">
            <a:extLst>
              <a:ext uri="{28A0092B-C50C-407E-A947-70E740481C1C}">
                <a14:useLocalDpi xmlns:a14="http://schemas.microsoft.com/office/drawing/2010/main" val="0"/>
              </a:ext>
              <a:ext uri="{96DAC541-7B7A-43D3-8B79-37D633B846F1}">
                <asvg:svgBlip xmlns:asvg="http://schemas.microsoft.com/office/drawing/2016/SVG/main" r:embed="rId12"/>
              </a:ext>
            </a:extLst>
          </a:blip>
          <a:stretch>
            <a:fillRect/>
          </a:stretch>
        </a:blipFill>
        <a:ln w="15875" cap="flat" cmpd="sng" algn="ctr">
          <a:noFill/>
          <a:prstDash val="solid"/>
        </a:ln>
        <a:effectLst/>
      </dsp:spPr>
      <dsp:style>
        <a:lnRef idx="2">
          <a:scrgbClr r="0" g="0" b="0"/>
        </a:lnRef>
        <a:fillRef idx="1">
          <a:scrgbClr r="0" g="0" b="0"/>
        </a:fillRef>
        <a:effectRef idx="0">
          <a:scrgbClr r="0" g="0" b="0"/>
        </a:effectRef>
        <a:fontRef idx="minor">
          <a:schemeClr val="lt1"/>
        </a:fontRef>
      </dsp:style>
    </dsp:sp>
    <dsp:sp modelId="{E37DE69A-1AE0-4314-9D7F-67945E47526A}">
      <dsp:nvSpPr>
        <dsp:cNvPr id="0" name=""/>
        <dsp:cNvSpPr/>
      </dsp:nvSpPr>
      <dsp:spPr>
        <a:xfrm>
          <a:off x="8202624" y="1577025"/>
          <a:ext cx="1395703" cy="55828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488950">
            <a:lnSpc>
              <a:spcPct val="90000"/>
            </a:lnSpc>
            <a:spcBef>
              <a:spcPct val="0"/>
            </a:spcBef>
            <a:spcAft>
              <a:spcPct val="35000"/>
            </a:spcAft>
            <a:buNone/>
          </a:pPr>
          <a:r>
            <a:rPr lang="en-GB" sz="1100" kern="1200"/>
            <a:t>Can set own term times</a:t>
          </a:r>
          <a:endParaRPr lang="en-US" sz="1100" kern="1200"/>
        </a:p>
      </dsp:txBody>
      <dsp:txXfrm>
        <a:off x="8202624" y="1577025"/>
        <a:ext cx="1395703" cy="55828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F54B335-D717-4DB8-9B2F-2A4FE7211A5B}">
      <dsp:nvSpPr>
        <dsp:cNvPr id="0" name=""/>
        <dsp:cNvSpPr/>
      </dsp:nvSpPr>
      <dsp:spPr>
        <a:xfrm>
          <a:off x="0"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5C2FAFBA-15A2-4479-9624-6CBAAB1D14E5}">
      <dsp:nvSpPr>
        <dsp:cNvPr id="0" name=""/>
        <dsp:cNvSpPr/>
      </dsp:nvSpPr>
      <dsp:spPr>
        <a:xfrm>
          <a:off x="300037"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Increased Financial Resources</a:t>
          </a:r>
          <a:endParaRPr lang="en-US" sz="2700" kern="1200"/>
        </a:p>
      </dsp:txBody>
      <dsp:txXfrm>
        <a:off x="350259" y="772824"/>
        <a:ext cx="2599892" cy="1614269"/>
      </dsp:txXfrm>
    </dsp:sp>
    <dsp:sp modelId="{3BBFA448-DA16-4A0D-959E-D1E51E987FCC}">
      <dsp:nvSpPr>
        <dsp:cNvPr id="0" name=""/>
        <dsp:cNvSpPr/>
      </dsp:nvSpPr>
      <dsp:spPr>
        <a:xfrm>
          <a:off x="3300411"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A1AB6BC7-29F1-4F6A-BC24-F0D6A57E71A8}">
      <dsp:nvSpPr>
        <dsp:cNvPr id="0" name=""/>
        <dsp:cNvSpPr/>
      </dsp:nvSpPr>
      <dsp:spPr>
        <a:xfrm>
          <a:off x="3600448"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Increased Independence to Determine the Curriculum</a:t>
          </a:r>
          <a:endParaRPr lang="en-US" sz="2700" kern="1200"/>
        </a:p>
      </dsp:txBody>
      <dsp:txXfrm>
        <a:off x="3650670" y="772824"/>
        <a:ext cx="2599892" cy="1614269"/>
      </dsp:txXfrm>
    </dsp:sp>
    <dsp:sp modelId="{12063C55-6AAE-4B96-9DF0-2550AF7D2ECC}">
      <dsp:nvSpPr>
        <dsp:cNvPr id="0" name=""/>
        <dsp:cNvSpPr/>
      </dsp:nvSpPr>
      <dsp:spPr>
        <a:xfrm>
          <a:off x="6600822" y="437566"/>
          <a:ext cx="2700336" cy="1714713"/>
        </a:xfrm>
        <a:prstGeom prst="roundRect">
          <a:avLst>
            <a:gd name="adj" fmla="val 10000"/>
          </a:avLst>
        </a:prstGeom>
        <a:solidFill>
          <a:schemeClr val="accent1">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sp>
    <dsp:sp modelId="{725190DA-C180-4604-B50F-B2DB7DC62EC2}">
      <dsp:nvSpPr>
        <dsp:cNvPr id="0" name=""/>
        <dsp:cNvSpPr/>
      </dsp:nvSpPr>
      <dsp:spPr>
        <a:xfrm>
          <a:off x="6900860" y="722602"/>
          <a:ext cx="2700336" cy="1714713"/>
        </a:xfrm>
        <a:prstGeom prst="roundRect">
          <a:avLst>
            <a:gd name="adj" fmla="val 10000"/>
          </a:avLst>
        </a:prstGeom>
        <a:solidFill>
          <a:schemeClr val="lt1">
            <a:alpha val="90000"/>
            <a:hueOff val="0"/>
            <a:satOff val="0"/>
            <a:lumOff val="0"/>
            <a:alphaOff val="0"/>
          </a:schemeClr>
        </a:solidFill>
        <a:ln w="15875" cap="flat" cmpd="sng" algn="ctr">
          <a:solidFill>
            <a:schemeClr val="accent1">
              <a:hueOff val="0"/>
              <a:satOff val="0"/>
              <a:lumOff val="0"/>
              <a:alphaOff val="0"/>
            </a:schemeClr>
          </a:solidFill>
          <a:prstDash val="solid"/>
        </a:ln>
        <a:effectLst/>
      </dsp:spPr>
      <dsp:style>
        <a:lnRef idx="2">
          <a:scrgbClr r="0" g="0" b="0"/>
        </a:lnRef>
        <a:fillRef idx="1">
          <a:scrgbClr r="0" g="0" b="0"/>
        </a:fillRef>
        <a:effectRef idx="0">
          <a:scrgbClr r="0" g="0" b="0"/>
        </a:effectRef>
        <a:fontRef idx="minor"/>
      </dsp:style>
      <dsp:txBody>
        <a:bodyPr spcFirstLastPara="0" vert="horz" wrap="square" lIns="102870" tIns="102870" rIns="102870" bIns="102870" numCol="1" spcCol="1270" anchor="ctr" anchorCtr="0">
          <a:noAutofit/>
        </a:bodyPr>
        <a:lstStyle/>
        <a:p>
          <a:pPr marL="0" lvl="0" indent="0" algn="ctr" defTabSz="1200150">
            <a:lnSpc>
              <a:spcPct val="90000"/>
            </a:lnSpc>
            <a:spcBef>
              <a:spcPct val="0"/>
            </a:spcBef>
            <a:spcAft>
              <a:spcPct val="35000"/>
            </a:spcAft>
            <a:buNone/>
          </a:pPr>
          <a:r>
            <a:rPr lang="en-GB" sz="2700" kern="1200"/>
            <a:t>Reduces Disadvantage</a:t>
          </a:r>
          <a:endParaRPr lang="en-US" sz="2700" kern="1200"/>
        </a:p>
      </dsp:txBody>
      <dsp:txXfrm>
        <a:off x="6951082" y="772824"/>
        <a:ext cx="2599892" cy="1614269"/>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BFBFB5C-EB23-44A4-BDFC-368229CC6917}">
      <dsp:nvSpPr>
        <dsp:cNvPr id="0" name=""/>
        <dsp:cNvSpPr/>
      </dsp:nvSpPr>
      <dsp:spPr>
        <a:xfrm>
          <a:off x="2812" y="767983"/>
          <a:ext cx="2231528" cy="1338916"/>
        </a:xfrm>
        <a:prstGeom prst="rect">
          <a:avLst/>
        </a:prstGeom>
        <a:solidFill>
          <a:schemeClr val="accent2">
            <a:hueOff val="0"/>
            <a:satOff val="0"/>
            <a:lumOff val="0"/>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“Academisation", is a way of privatising the school system</a:t>
          </a:r>
          <a:endParaRPr lang="en-US" sz="900" kern="1200"/>
        </a:p>
      </dsp:txBody>
      <dsp:txXfrm>
        <a:off x="2812" y="767983"/>
        <a:ext cx="2231528" cy="1338916"/>
      </dsp:txXfrm>
    </dsp:sp>
    <dsp:sp modelId="{FC54CAA9-30F7-4116-9D8B-6C75701429EF}">
      <dsp:nvSpPr>
        <dsp:cNvPr id="0" name=""/>
        <dsp:cNvSpPr/>
      </dsp:nvSpPr>
      <dsp:spPr>
        <a:xfrm>
          <a:off x="2457493" y="767983"/>
          <a:ext cx="2231528" cy="1338916"/>
        </a:xfrm>
        <a:prstGeom prst="rect">
          <a:avLst/>
        </a:prstGeom>
        <a:solidFill>
          <a:schemeClr val="accent2">
            <a:hueOff val="-423832"/>
            <a:satOff val="-2154"/>
            <a:lumOff val="-1242"/>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Not required to follow national pay and conditions for teachers.</a:t>
          </a:r>
          <a:endParaRPr lang="en-US" sz="900" kern="1200"/>
        </a:p>
      </dsp:txBody>
      <dsp:txXfrm>
        <a:off x="2457493" y="767983"/>
        <a:ext cx="2231528" cy="1338916"/>
      </dsp:txXfrm>
    </dsp:sp>
    <dsp:sp modelId="{CAE06676-D7CC-4B20-B39C-48469025D480}">
      <dsp:nvSpPr>
        <dsp:cNvPr id="0" name=""/>
        <dsp:cNvSpPr/>
      </dsp:nvSpPr>
      <dsp:spPr>
        <a:xfrm>
          <a:off x="4912174" y="767983"/>
          <a:ext cx="2231528" cy="1338916"/>
        </a:xfrm>
        <a:prstGeom prst="rect">
          <a:avLst/>
        </a:prstGeom>
        <a:solidFill>
          <a:schemeClr val="accent2">
            <a:hueOff val="-847664"/>
            <a:satOff val="-4309"/>
            <a:lumOff val="-2483"/>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GB" sz="900" kern="1200"/>
            <a:t>Best schools would attract in the best teachers and resources, leaving those left under local authority control regarded as second best – social disadvantage</a:t>
          </a:r>
          <a:endParaRPr lang="en-US" sz="900" kern="1200"/>
        </a:p>
      </dsp:txBody>
      <dsp:txXfrm>
        <a:off x="4912174" y="767983"/>
        <a:ext cx="2231528" cy="1338916"/>
      </dsp:txXfrm>
    </dsp:sp>
    <dsp:sp modelId="{EF480DE7-B662-477E-BF07-034E086F2A14}">
      <dsp:nvSpPr>
        <dsp:cNvPr id="0" name=""/>
        <dsp:cNvSpPr/>
      </dsp:nvSpPr>
      <dsp:spPr>
        <a:xfrm>
          <a:off x="7366855" y="767983"/>
          <a:ext cx="2231528" cy="1338916"/>
        </a:xfrm>
        <a:prstGeom prst="rect">
          <a:avLst/>
        </a:prstGeom>
        <a:solidFill>
          <a:schemeClr val="accent2">
            <a:hueOff val="-1271496"/>
            <a:satOff val="-6463"/>
            <a:lumOff val="-3725"/>
            <a:alphaOff val="0"/>
          </a:schemeClr>
        </a:solidFill>
        <a:ln w="15875"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t" anchorCtr="0">
          <a:noAutofit/>
        </a:bodyPr>
        <a:lstStyle/>
        <a:p>
          <a:pPr marL="0" lvl="0" indent="0" algn="l" defTabSz="400050">
            <a:lnSpc>
              <a:spcPct val="90000"/>
            </a:lnSpc>
            <a:spcBef>
              <a:spcPct val="0"/>
            </a:spcBef>
            <a:spcAft>
              <a:spcPct val="35000"/>
            </a:spcAft>
            <a:buNone/>
          </a:pPr>
          <a:r>
            <a:rPr lang="en-GB" sz="900" kern="1200"/>
            <a:t>Local councils have also lost money to provide support services for schools</a:t>
          </a:r>
          <a:endParaRPr lang="en-US" sz="900" kern="1200"/>
        </a:p>
        <a:p>
          <a:pPr marL="57150" lvl="1" indent="-57150" algn="l" defTabSz="311150">
            <a:lnSpc>
              <a:spcPct val="90000"/>
            </a:lnSpc>
            <a:spcBef>
              <a:spcPct val="0"/>
            </a:spcBef>
            <a:spcAft>
              <a:spcPct val="15000"/>
            </a:spcAft>
            <a:buChar char="•"/>
          </a:pPr>
          <a:r>
            <a:rPr lang="en-GB" sz="700" kern="1200">
              <a:hlinkClick xmlns:r="http://schemas.openxmlformats.org/officeDocument/2006/relationships" r:id="rId1"/>
            </a:rPr>
            <a:t>https://www.youtube.com/watch?v=X8wNCMTisc0</a:t>
          </a:r>
          <a:endParaRPr lang="en-US" sz="700" kern="1200"/>
        </a:p>
      </dsp:txBody>
      <dsp:txXfrm>
        <a:off x="7366855" y="767983"/>
        <a:ext cx="2231528" cy="1338916"/>
      </dsp:txXfrm>
    </dsp:sp>
  </dsp:spTree>
</dsp:drawing>
</file>

<file path=ppt/diagrams/layout1.xml><?xml version="1.0" encoding="utf-8"?>
<dgm:layoutDef xmlns:dgm="http://schemas.openxmlformats.org/drawingml/2006/diagram" xmlns:a="http://schemas.openxmlformats.org/drawingml/2006/main" uniqueId="urn:microsoft.com/office/officeart/2018/5/layout/IconCircleLabelList">
  <dgm:title val="Icon Circle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IconLeafLabelList">
  <dgm:title val="Icon Leaf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4"/>
          <dgm:constr type="h" for="des" forName="compNode" op="equ"/>
          <dgm:constr type="h" for="des" forName="textRect" op="equ"/>
        </dgm:constrLst>
      </dgm:if>
      <dgm:if name="Name5" axis="ch" ptType="node" func="cnt" op="lte" val="3">
        <dgm:constrLst>
          <dgm:constr type="h" for="ch" forName="compNode" refType="h" fact="0.4"/>
          <dgm:constr type="w" for="ch" forName="compNode" val="100"/>
          <dgm:constr type="w" for="ch" forName="sibTrans" refType="w" refFor="ch" refForName="compNode" fact="0.175"/>
          <dgm:constr type="sp" refType="w" refFor="ch" refForName="compNode" op="equ" fact="0.25"/>
          <dgm:constr type="primFontSz" for="des" ptType="node" op="equ" val="40"/>
          <dgm:constr type="h" for="des" forName="compNode" op="equ"/>
          <dgm:constr type="h" for="des" forName="textRect" op="equ"/>
        </dgm:constrLst>
      </dgm:if>
      <dgm:if name="Name6"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2"/>
          <dgm:constr type="h" for="des" forName="compNode" op="equ"/>
          <dgm:constr type="h" for="des" forName="textRect" op="equ"/>
        </dgm:constrLst>
      </dgm:if>
      <dgm:else name="Name7">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8" axis="ch" ptType="node">
      <dgm:layoutNode name="compNode">
        <dgm:alg type="composite"/>
        <dgm:shape xmlns:r="http://schemas.openxmlformats.org/officeDocument/2006/relationships" r:blip="">
          <dgm:adjLst/>
        </dgm:shape>
        <dgm:presOf axis="self"/>
        <dgm:constrLst>
          <dgm:constr type="w" for="ch" forName="iconBgRect" refType="w" fact="0.61"/>
          <dgm:constr type="h" for="ch" forName="iconBgRect" refType="w" refFor="ch" refForName="iconBgRect"/>
          <dgm:constr type="t" for="ch" forName="iconBgRect"/>
          <dgm:constr type="ctrX" for="ch" forName="iconBgRect" refType="w" fact="0.5"/>
          <dgm:constr type="w" for="ch" forName="iconRect" refType="w" fact="0.35"/>
          <dgm:constr type="h" for="ch" forName="iconRect" refType="w" refFor="ch" refForName="iconRect"/>
          <dgm:constr type="ctrX" for="ch" forName="iconRect" refType="ctrX" refFor="ch" refForName="iconBgRect"/>
          <dgm:constr type="ctrY" for="ch" forName="iconRect" refType="ctrY" refFor="ch" refForName="iconBgRect"/>
          <dgm:constr type="h" for="ch" forName="spaceRect" refType="w" fact="0.19"/>
          <dgm:constr type="w" for="ch" forName="spaceRect" refType="w"/>
          <dgm:constr type="l" for="ch" forName="spaceRect"/>
          <dgm:constr type="t" for="ch" forName="spaceRect" refType="b" refFor="ch" refForName="iconBg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BgRect" styleLbl="bgShp">
          <dgm:alg type="sp"/>
          <dgm:shape xmlns:r="http://schemas.openxmlformats.org/officeDocument/2006/relationships" type="round2DiagRect" r:blip="">
            <dgm:adjLst/>
            <dgm:extLst>
              <a:ext uri="{B698B0E9-8C71-41B9-8309-B3DCBF30829C}">
                <dgm1612:spPr xmlns:dgm1612="http://schemas.microsoft.com/office/drawing/2016/12/diagram">
                  <a:prstGeom prst="round2DiagRect">
                    <a:avLst>
                      <a:gd name="adj1" fmla="val 29727"/>
                      <a:gd name="adj2" fmla="val 0"/>
                    </a:avLst>
                  </a:prstGeom>
                </dgm1612:spPr>
              </a:ext>
            </dgm:ext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9"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cap="all"/>
        </a:lvl1pPr>
      </dgm1612:lstStyle>
    </a:ext>
  </dgm:extLst>
</dgm:layoutDef>
</file>

<file path=ppt/diagrams/layout3.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5.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6682A9B-E3E3-4CDF-8FBA-4FF0144126A3}" type="datetimeFigureOut">
              <a:rPr lang="en-GB" smtClean="0"/>
              <a:t>20/08/2024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61B1A055-A810-4CEE-9806-471D89A9BC19}" type="slidenum">
              <a:rPr lang="en-GB" smtClean="0"/>
              <a:t>‹#›</a:t>
            </a:fld>
            <a:endParaRPr lang="en-GB"/>
          </a:p>
        </p:txBody>
      </p:sp>
    </p:spTree>
    <p:extLst>
      <p:ext uri="{BB962C8B-B14F-4D97-AF65-F5344CB8AC3E}">
        <p14:creationId xmlns:p14="http://schemas.microsoft.com/office/powerpoint/2010/main" val="13106290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3" Type="http://schemas.openxmlformats.org/officeDocument/2006/relationships/hyperlink" Target="https://www.youtube.com/watch?v=kz2ENxjJxFw" TargetMode="External"/><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3" Type="http://schemas.openxmlformats.org/officeDocument/2006/relationships/hyperlink" Target="https://www.gov.uk/national-curriculum" TargetMode="External"/><Relationship Id="rId2" Type="http://schemas.openxmlformats.org/officeDocument/2006/relationships/slide" Target="../slides/slide10.xml"/><Relationship Id="rId1" Type="http://schemas.openxmlformats.org/officeDocument/2006/relationships/notesMaster" Target="../notesMasters/notesMaster1.xml"/><Relationship Id="rId6" Type="http://schemas.openxmlformats.org/officeDocument/2006/relationships/hyperlink" Target="https://www.gov.uk/school-discipline-exclusions/exclusions" TargetMode="External"/><Relationship Id="rId5" Type="http://schemas.openxmlformats.org/officeDocument/2006/relationships/hyperlink" Target="https://www.gov.uk/children-with-special-educational-needs" TargetMode="External"/><Relationship Id="rId4" Type="http://schemas.openxmlformats.org/officeDocument/2006/relationships/hyperlink" Target="https://www.gov.uk/schools-admissions/admissions-criteria" TargetMode="Externa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3" Type="http://schemas.openxmlformats.org/officeDocument/2006/relationships/hyperlink" Target="https://www.youtube.com/watch?v=WF5XQIDQRpQ" TargetMode="External"/><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3" Type="http://schemas.openxmlformats.org/officeDocument/2006/relationships/hyperlink" Target="https://www.youtube.com/watch?v=TiNZkJXIwT8" TargetMode="External"/><Relationship Id="rId2" Type="http://schemas.openxmlformats.org/officeDocument/2006/relationships/slide" Target="../slides/slide29.xml"/><Relationship Id="rId1" Type="http://schemas.openxmlformats.org/officeDocument/2006/relationships/notesMaster" Target="../notesMasters/notesMaster1.xml"/><Relationship Id="rId4" Type="http://schemas.openxmlformats.org/officeDocument/2006/relationships/hyperlink" Target="https://www.theguardian.com/education/2016/dec/30/no-excuses-inside-britains-strictest-school" TargetMode="Externa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hlinkClick r:id="rId3"/>
              </a:rPr>
              <a:t>https://www.youtube.com/watch?v=kz2ENxjJxFw</a:t>
            </a:r>
            <a:endParaRPr lang="en-GB" dirty="0"/>
          </a:p>
          <a:p>
            <a:endParaRPr lang="en-GB" dirty="0"/>
          </a:p>
        </p:txBody>
      </p:sp>
      <p:sp>
        <p:nvSpPr>
          <p:cNvPr id="4" name="Slide Number Placeholder 3"/>
          <p:cNvSpPr>
            <a:spLocks noGrp="1"/>
          </p:cNvSpPr>
          <p:nvPr>
            <p:ph type="sldNum" sz="quarter" idx="10"/>
          </p:nvPr>
        </p:nvSpPr>
        <p:spPr/>
        <p:txBody>
          <a:bodyPr/>
          <a:lstStyle/>
          <a:p>
            <a:fld id="{0FBEA3AB-673B-4286-B133-358985527A70}" type="slidenum">
              <a:rPr lang="en-GB" smtClean="0"/>
              <a:t>4</a:t>
            </a:fld>
            <a:endParaRPr lang="en-GB"/>
          </a:p>
        </p:txBody>
      </p:sp>
    </p:spTree>
    <p:extLst>
      <p:ext uri="{BB962C8B-B14F-4D97-AF65-F5344CB8AC3E}">
        <p14:creationId xmlns:p14="http://schemas.microsoft.com/office/powerpoint/2010/main" val="170242800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David Blunkett announced the first 25 Education Action Zones (EAZs) June 1998 and the first twelve of these started work in September 1998 with sponsorship from Blackburn Rovers, Cadbury Schweppes, Nissan, Rolls Royce, </a:t>
            </a:r>
            <a:r>
              <a:rPr lang="en-GB" sz="1200" b="0" i="0" kern="1200" dirty="0" err="1">
                <a:solidFill>
                  <a:schemeClr val="tx1"/>
                </a:solidFill>
                <a:effectLst/>
                <a:latin typeface="+mn-lt"/>
                <a:ea typeface="+mn-ea"/>
                <a:cs typeface="+mn-cs"/>
              </a:rPr>
              <a:t>Kelloggs</a:t>
            </a:r>
            <a:r>
              <a:rPr lang="en-GB" sz="1200" b="0" i="0" kern="1200" dirty="0">
                <a:solidFill>
                  <a:schemeClr val="tx1"/>
                </a:solidFill>
                <a:effectLst/>
                <a:latin typeface="+mn-lt"/>
                <a:ea typeface="+mn-ea"/>
                <a:cs typeface="+mn-cs"/>
              </a:rPr>
              <a:t>, British Aerospace, Tate and Lyle, American Express and Brittany Ferries. These consisted of clusters of schools in deprived areas working together, with government grants and sponsorship from local businesses, and assuming some of the functions of the LEA. Schools in EAZs were allowed to dispense with the National Curriculum and were encouraged to innovate.</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Didn’t last long</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March 1999 the</a:t>
            </a:r>
            <a:r>
              <a:rPr lang="en-GB" sz="1200" b="0" i="0" kern="1200" baseline="0" dirty="0">
                <a:solidFill>
                  <a:schemeClr val="tx1"/>
                </a:solidFill>
                <a:effectLst/>
                <a:latin typeface="+mn-lt"/>
                <a:ea typeface="+mn-ea"/>
                <a:cs typeface="+mn-cs"/>
              </a:rPr>
              <a:t> labour government</a:t>
            </a:r>
            <a:r>
              <a:rPr lang="en-GB" sz="1200" b="0" i="0" kern="1200" dirty="0">
                <a:solidFill>
                  <a:schemeClr val="tx1"/>
                </a:solidFill>
                <a:effectLst/>
                <a:latin typeface="+mn-lt"/>
                <a:ea typeface="+mn-ea"/>
                <a:cs typeface="+mn-cs"/>
              </a:rPr>
              <a:t> began the much larger </a:t>
            </a:r>
            <a:r>
              <a:rPr lang="en-GB" sz="1200" b="0" i="1" kern="1200" dirty="0">
                <a:solidFill>
                  <a:schemeClr val="tx1"/>
                </a:solidFill>
                <a:effectLst/>
                <a:latin typeface="+mn-lt"/>
                <a:ea typeface="+mn-ea"/>
                <a:cs typeface="+mn-cs"/>
              </a:rPr>
              <a:t>Excellence in Cities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EiC</a:t>
            </a:r>
            <a:r>
              <a:rPr lang="en-GB" sz="1200" b="0" i="0" kern="1200" dirty="0">
                <a:solidFill>
                  <a:schemeClr val="tx1"/>
                </a:solidFill>
                <a:effectLst/>
                <a:latin typeface="+mn-lt"/>
                <a:ea typeface="+mn-ea"/>
                <a:cs typeface="+mn-cs"/>
              </a:rPr>
              <a:t>) initiative, this was a three year programme to improve the education of inner city children. Its aim was to drive up standards to match those found in the best schools - now to be designated 'beacon schools'. Unlike the EAZs, </a:t>
            </a:r>
            <a:r>
              <a:rPr lang="en-GB" sz="1200" b="0" i="0" kern="1200" dirty="0" err="1">
                <a:solidFill>
                  <a:schemeClr val="tx1"/>
                </a:solidFill>
                <a:effectLst/>
                <a:latin typeface="+mn-lt"/>
                <a:ea typeface="+mn-ea"/>
                <a:cs typeface="+mn-cs"/>
              </a:rPr>
              <a:t>EiC</a:t>
            </a:r>
            <a:r>
              <a:rPr lang="en-GB" sz="1200" b="0" i="0" kern="1200" dirty="0">
                <a:solidFill>
                  <a:schemeClr val="tx1"/>
                </a:solidFill>
                <a:effectLst/>
                <a:latin typeface="+mn-lt"/>
                <a:ea typeface="+mn-ea"/>
                <a:cs typeface="+mn-cs"/>
              </a:rPr>
              <a:t> operated through the traditional channels of Whitehall, LEA and school.</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in March 2000 David Blunkett announced that the government intended to create a network of 'city academies' – effectively these are private schools paid for by the state - closely modelled on the 'charter schools' in the US and the Conservatives' city technology colleges.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p:txBody>
      </p:sp>
      <p:sp>
        <p:nvSpPr>
          <p:cNvPr id="4" name="Slide Number Placeholder 3"/>
          <p:cNvSpPr>
            <a:spLocks noGrp="1"/>
          </p:cNvSpPr>
          <p:nvPr>
            <p:ph type="sldNum" sz="quarter" idx="10"/>
          </p:nvPr>
        </p:nvSpPr>
        <p:spPr/>
        <p:txBody>
          <a:bodyPr/>
          <a:lstStyle/>
          <a:p>
            <a:fld id="{D98BC31B-24B6-49A7-81EF-F95CF03701D2}" type="slidenum">
              <a:rPr lang="en-GB" smtClean="0"/>
              <a:t>8</a:t>
            </a:fld>
            <a:endParaRPr lang="en-GB" dirty="0"/>
          </a:p>
        </p:txBody>
      </p:sp>
    </p:spTree>
    <p:extLst>
      <p:ext uri="{BB962C8B-B14F-4D97-AF65-F5344CB8AC3E}">
        <p14:creationId xmlns:p14="http://schemas.microsoft.com/office/powerpoint/2010/main" val="2809842570"/>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Schools can apply but can but forced if rated inadequate</a:t>
            </a:r>
          </a:p>
          <a:p>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The Education Act 2002 gave</a:t>
            </a:r>
            <a:r>
              <a:rPr lang="en-GB" sz="1200" b="0" i="0" kern="1200" baseline="0" dirty="0">
                <a:solidFill>
                  <a:schemeClr val="tx1"/>
                </a:solidFill>
                <a:effectLst/>
                <a:latin typeface="+mn-lt"/>
                <a:ea typeface="+mn-ea"/>
                <a:cs typeface="+mn-cs"/>
              </a:rPr>
              <a:t> </a:t>
            </a:r>
            <a:r>
              <a:rPr lang="en-GB" sz="1200" b="0" i="0" kern="1200" dirty="0">
                <a:solidFill>
                  <a:schemeClr val="tx1"/>
                </a:solidFill>
                <a:effectLst/>
                <a:latin typeface="+mn-lt"/>
                <a:ea typeface="+mn-ea"/>
                <a:cs typeface="+mn-cs"/>
              </a:rPr>
              <a:t>schools more freedom to manage their own affairs, with 85 per cent of a school's budget directly controlled by the head teacher, and a lesser role for LEAs;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more involvement of the private sector in state provision;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'Standards Contracts' to enable private, religious and voluntary organisations to support the management of both failing and successful schools;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greater diversity in secondary education, with more specialist schools and city academies attracting private sponsorship;</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'advanced specialist schools' to train teachers and lead curriculum innovation;</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compulsory use of Public Private Partnerships (PPPs) where schools or local authorities were failing, and encouragement of the use of PPPs by successful schools;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allowing successful primary schools to opt out of the National Curriculum and develop curriculum innovations;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improving the quality of teaching and raising standards in the first three years of secondary school;</a:t>
            </a:r>
          </a:p>
          <a:p>
            <a:pPr marL="0" marR="0" lvl="0" indent="0" algn="l" defTabSz="914400" rtl="0" eaLnBrk="1" fontAlgn="auto" latinLnBrk="0" hangingPunct="1">
              <a:lnSpc>
                <a:spcPct val="100000"/>
              </a:lnSpc>
              <a:spcBef>
                <a:spcPts val="0"/>
              </a:spcBef>
              <a:spcAft>
                <a:spcPts val="0"/>
              </a:spcAft>
              <a:buClrTx/>
              <a:buSzTx/>
              <a:buFontTx/>
              <a:buNone/>
              <a:tabLst/>
              <a:defRPr/>
            </a:pPr>
            <a:r>
              <a:rPr lang="en-GB" sz="1200" b="0" i="0" kern="1200" dirty="0">
                <a:solidFill>
                  <a:schemeClr val="tx1"/>
                </a:solidFill>
                <a:effectLst/>
                <a:latin typeface="+mn-lt"/>
                <a:ea typeface="+mn-ea"/>
                <a:cs typeface="+mn-cs"/>
              </a:rPr>
              <a:t>developing a more diverse 14-19 curriculum with more early entries for GCSE and much greater choice of vocational and work-based courses;</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pPr marL="0" marR="0" lvl="0" indent="0" algn="l" defTabSz="914400" rtl="0" eaLnBrk="1" fontAlgn="auto" latinLnBrk="0" hangingPunct="1">
              <a:lnSpc>
                <a:spcPct val="100000"/>
              </a:lnSpc>
              <a:spcBef>
                <a:spcPts val="0"/>
              </a:spcBef>
              <a:spcAft>
                <a:spcPts val="0"/>
              </a:spcAft>
              <a:buClrTx/>
              <a:buSzTx/>
              <a:buFontTx/>
              <a:buNone/>
              <a:tabLst/>
              <a:defRPr/>
            </a:pPr>
            <a:endParaRPr lang="en-GB" sz="1200" b="0" i="0" kern="1200" dirty="0">
              <a:solidFill>
                <a:schemeClr val="tx1"/>
              </a:solidFill>
              <a:effectLst/>
              <a:latin typeface="+mn-lt"/>
              <a:ea typeface="+mn-ea"/>
              <a:cs typeface="+mn-cs"/>
            </a:endParaRPr>
          </a:p>
          <a:p>
            <a:r>
              <a:rPr lang="en-GB" dirty="0"/>
              <a:t>The Academies Act </a:t>
            </a:r>
          </a:p>
          <a:p>
            <a:r>
              <a:rPr lang="en-GB" sz="1200" b="0" i="0" kern="1200" dirty="0">
                <a:solidFill>
                  <a:schemeClr val="tx1"/>
                </a:solidFill>
                <a:effectLst/>
                <a:latin typeface="+mn-lt"/>
                <a:ea typeface="+mn-ea"/>
                <a:cs typeface="+mn-cs"/>
              </a:rPr>
              <a:t>removed local authorities' power to veto a school becoming an academy;</a:t>
            </a:r>
          </a:p>
          <a:p>
            <a:r>
              <a:rPr lang="en-GB" sz="1200" b="0" i="0" kern="1200" dirty="0">
                <a:solidFill>
                  <a:schemeClr val="tx1"/>
                </a:solidFill>
                <a:effectLst/>
                <a:latin typeface="+mn-lt"/>
                <a:ea typeface="+mn-ea"/>
                <a:cs typeface="+mn-cs"/>
              </a:rPr>
              <a:t>dispensed with parents' and teachers' legal right to oppose such plans; and</a:t>
            </a:r>
          </a:p>
          <a:p>
            <a:r>
              <a:rPr lang="en-GB" sz="1200" b="0" i="0" kern="1200" dirty="0">
                <a:solidFill>
                  <a:schemeClr val="tx1"/>
                </a:solidFill>
                <a:effectLst/>
                <a:latin typeface="+mn-lt"/>
                <a:ea typeface="+mn-ea"/>
                <a:cs typeface="+mn-cs"/>
              </a:rPr>
              <a:t>allowed schools categorised by inspectors as 'outstanding' to 'fast-track' the process of becoming academies.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It has been criticised for</a:t>
            </a:r>
            <a:r>
              <a:rPr lang="en-GB" sz="1200" b="0" i="0" kern="1200" baseline="0" dirty="0">
                <a:solidFill>
                  <a:schemeClr val="tx1"/>
                </a:solidFill>
                <a:effectLst/>
                <a:latin typeface="+mn-lt"/>
                <a:ea typeface="+mn-ea"/>
                <a:cs typeface="+mn-cs"/>
              </a:rPr>
              <a:t> being created in haste and rushed through parliament. It completed all parliamentary stages in just 8 days.</a:t>
            </a:r>
          </a:p>
          <a:p>
            <a:endParaRPr lang="en-GB" sz="1200" b="0" i="0" kern="1200" baseline="0" dirty="0">
              <a:solidFill>
                <a:schemeClr val="tx1"/>
              </a:solidFill>
              <a:effectLst/>
              <a:latin typeface="+mn-lt"/>
              <a:ea typeface="+mn-ea"/>
              <a:cs typeface="+mn-cs"/>
            </a:endParaRPr>
          </a:p>
          <a:p>
            <a:r>
              <a:rPr lang="en-GB" sz="1200" b="0" i="0" kern="1200" baseline="0" dirty="0">
                <a:solidFill>
                  <a:schemeClr val="tx1"/>
                </a:solidFill>
                <a:effectLst/>
                <a:latin typeface="+mn-lt"/>
                <a:ea typeface="+mn-ea"/>
                <a:cs typeface="+mn-cs"/>
              </a:rPr>
              <a:t>The education and Adoption Act is designed to </a:t>
            </a:r>
            <a:r>
              <a:rPr lang="en-GB" sz="1200" b="0" i="0" kern="1200" dirty="0">
                <a:solidFill>
                  <a:schemeClr val="tx1"/>
                </a:solidFill>
                <a:effectLst/>
                <a:latin typeface="+mn-lt"/>
                <a:ea typeface="+mn-ea"/>
                <a:cs typeface="+mn-cs"/>
              </a:rPr>
              <a:t>sweep away bureaucratic and legal loopholes' obstructing the rapid conversion of local authority schools into academies;</a:t>
            </a:r>
            <a:endParaRPr lang="en-GB" sz="1200" b="0" i="0" kern="1200" baseline="0" dirty="0">
              <a:solidFill>
                <a:schemeClr val="tx1"/>
              </a:solidFill>
              <a:effectLst/>
              <a:latin typeface="+mn-lt"/>
              <a:ea typeface="+mn-ea"/>
              <a:cs typeface="+mn-cs"/>
            </a:endParaRPr>
          </a:p>
          <a:p>
            <a:endParaRPr lang="en-GB" sz="1200" b="0" i="0" kern="1200" baseline="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9</a:t>
            </a:fld>
            <a:endParaRPr lang="en-GB"/>
          </a:p>
        </p:txBody>
      </p:sp>
    </p:spTree>
    <p:extLst>
      <p:ext uri="{BB962C8B-B14F-4D97-AF65-F5344CB8AC3E}">
        <p14:creationId xmlns:p14="http://schemas.microsoft.com/office/powerpoint/2010/main" val="274208525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Funding from local government</a:t>
            </a:r>
            <a:r>
              <a:rPr lang="en-GB" baseline="0" dirty="0"/>
              <a:t> not LEA</a:t>
            </a:r>
          </a:p>
          <a:p>
            <a:endParaRPr lang="en-GB" baseline="0" dirty="0"/>
          </a:p>
          <a:p>
            <a:r>
              <a:rPr lang="en-GB" baseline="0" dirty="0"/>
              <a:t>Still run by head teacher but overseen by the above</a:t>
            </a:r>
          </a:p>
          <a:p>
            <a:endParaRPr lang="en-GB" baseline="0" dirty="0"/>
          </a:p>
          <a:p>
            <a:r>
              <a:rPr lang="en-GB" sz="1200" b="0" i="0" kern="1200" dirty="0">
                <a:solidFill>
                  <a:schemeClr val="tx1"/>
                </a:solidFill>
                <a:effectLst/>
                <a:latin typeface="+mn-lt"/>
                <a:ea typeface="+mn-ea"/>
                <a:cs typeface="+mn-cs"/>
              </a:rPr>
              <a:t>Academies are publicly funded independent schools.</a:t>
            </a:r>
          </a:p>
          <a:p>
            <a:r>
              <a:rPr lang="en-GB" sz="1200" b="0" i="0" kern="1200" dirty="0">
                <a:solidFill>
                  <a:schemeClr val="tx1"/>
                </a:solidFill>
                <a:effectLst/>
                <a:latin typeface="+mn-lt"/>
                <a:ea typeface="+mn-ea"/>
                <a:cs typeface="+mn-cs"/>
              </a:rPr>
              <a:t>Academies don’t have to follow the </a:t>
            </a:r>
            <a:r>
              <a:rPr lang="en-GB" sz="1200" b="0" i="0" u="sng" kern="1200" dirty="0">
                <a:solidFill>
                  <a:schemeClr val="tx1"/>
                </a:solidFill>
                <a:effectLst/>
                <a:latin typeface="+mn-lt"/>
                <a:ea typeface="+mn-ea"/>
                <a:cs typeface="+mn-cs"/>
                <a:hlinkClick r:id="rId3"/>
              </a:rPr>
              <a:t>national curriculum</a:t>
            </a:r>
            <a:r>
              <a:rPr lang="en-GB" sz="1200" b="0" i="0" kern="1200" dirty="0">
                <a:solidFill>
                  <a:schemeClr val="tx1"/>
                </a:solidFill>
                <a:effectLst/>
                <a:latin typeface="+mn-lt"/>
                <a:ea typeface="+mn-ea"/>
                <a:cs typeface="+mn-cs"/>
              </a:rPr>
              <a:t> and can set their own term times. They still have to follow the same rules on </a:t>
            </a:r>
            <a:r>
              <a:rPr lang="en-GB" sz="1200" b="0" i="0" u="sng" kern="1200" dirty="0">
                <a:solidFill>
                  <a:schemeClr val="tx1"/>
                </a:solidFill>
                <a:effectLst/>
                <a:latin typeface="+mn-lt"/>
                <a:ea typeface="+mn-ea"/>
                <a:cs typeface="+mn-cs"/>
                <a:hlinkClick r:id="rId4"/>
              </a:rPr>
              <a:t>admissions</a:t>
            </a:r>
            <a:r>
              <a:rPr lang="en-GB" sz="1200" b="0" i="0" kern="1200" dirty="0">
                <a:solidFill>
                  <a:schemeClr val="tx1"/>
                </a:solidFill>
                <a:effectLst/>
                <a:latin typeface="+mn-lt"/>
                <a:ea typeface="+mn-ea"/>
                <a:cs typeface="+mn-cs"/>
              </a:rPr>
              <a:t>, </a:t>
            </a:r>
            <a:r>
              <a:rPr lang="en-GB" sz="1200" b="0" i="0" u="sng" kern="1200" dirty="0">
                <a:solidFill>
                  <a:schemeClr val="tx1"/>
                </a:solidFill>
                <a:effectLst/>
                <a:latin typeface="+mn-lt"/>
                <a:ea typeface="+mn-ea"/>
                <a:cs typeface="+mn-cs"/>
                <a:hlinkClick r:id="rId5"/>
              </a:rPr>
              <a:t>special educational needs</a:t>
            </a:r>
            <a:r>
              <a:rPr lang="en-GB" sz="1200" b="0" i="0" kern="1200" dirty="0">
                <a:solidFill>
                  <a:schemeClr val="tx1"/>
                </a:solidFill>
                <a:effectLst/>
                <a:latin typeface="+mn-lt"/>
                <a:ea typeface="+mn-ea"/>
                <a:cs typeface="+mn-cs"/>
              </a:rPr>
              <a:t> and </a:t>
            </a:r>
            <a:r>
              <a:rPr lang="en-GB" sz="1200" b="0" i="0" u="sng" kern="1200" dirty="0">
                <a:solidFill>
                  <a:schemeClr val="tx1"/>
                </a:solidFill>
                <a:effectLst/>
                <a:latin typeface="+mn-lt"/>
                <a:ea typeface="+mn-ea"/>
                <a:cs typeface="+mn-cs"/>
                <a:hlinkClick r:id="rId6"/>
              </a:rPr>
              <a:t>exclusions</a:t>
            </a:r>
            <a:r>
              <a:rPr lang="en-GB" sz="1200" b="0" i="0" kern="1200" dirty="0">
                <a:solidFill>
                  <a:schemeClr val="tx1"/>
                </a:solidFill>
                <a:effectLst/>
                <a:latin typeface="+mn-lt"/>
                <a:ea typeface="+mn-ea"/>
                <a:cs typeface="+mn-cs"/>
              </a:rPr>
              <a:t> as other state schools.</a:t>
            </a:r>
          </a:p>
          <a:p>
            <a:r>
              <a:rPr lang="en-GB" sz="1200" b="0" i="0" kern="1200" dirty="0">
                <a:solidFill>
                  <a:schemeClr val="tx1"/>
                </a:solidFill>
                <a:effectLst/>
                <a:latin typeface="+mn-lt"/>
                <a:ea typeface="+mn-ea"/>
                <a:cs typeface="+mn-cs"/>
              </a:rPr>
              <a:t>Academies get money direct from the government, not the local council. They’re run by an academy trust which employs the staff.</a:t>
            </a:r>
          </a:p>
          <a:p>
            <a:r>
              <a:rPr lang="en-GB" sz="1200" b="0" i="0" kern="1200" dirty="0">
                <a:solidFill>
                  <a:schemeClr val="tx1"/>
                </a:solidFill>
                <a:effectLst/>
                <a:latin typeface="+mn-lt"/>
                <a:ea typeface="+mn-ea"/>
                <a:cs typeface="+mn-cs"/>
              </a:rPr>
              <a:t>Some academies have sponsors such as businesses, universities, other schools, faith groups or voluntary groups. Sponsors are responsible for improving the performance of their schools.</a:t>
            </a: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10</a:t>
            </a:fld>
            <a:endParaRPr lang="en-GB" dirty="0"/>
          </a:p>
        </p:txBody>
      </p:sp>
    </p:spTree>
    <p:extLst>
      <p:ext uri="{BB962C8B-B14F-4D97-AF65-F5344CB8AC3E}">
        <p14:creationId xmlns:p14="http://schemas.microsoft.com/office/powerpoint/2010/main" val="352908650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The Department for Education says: “They seek to make a complete break with cultures of low aspiration and achievement.”</a:t>
            </a: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12</a:t>
            </a:fld>
            <a:endParaRPr lang="en-GB" dirty="0"/>
          </a:p>
        </p:txBody>
      </p:sp>
    </p:spTree>
    <p:extLst>
      <p:ext uri="{BB962C8B-B14F-4D97-AF65-F5344CB8AC3E}">
        <p14:creationId xmlns:p14="http://schemas.microsoft.com/office/powerpoint/2010/main" val="8940587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Teaching unions say "</a:t>
            </a:r>
            <a:r>
              <a:rPr lang="en-GB" dirty="0" err="1"/>
              <a:t>academisation</a:t>
            </a:r>
            <a:r>
              <a:rPr lang="en-GB" dirty="0"/>
              <a:t>", as it is known, is a way of privatising the school system, because private providers run large "chains" of schools and the structure sidesteps the influence of the local authority.</a:t>
            </a:r>
          </a:p>
        </p:txBody>
      </p:sp>
      <p:sp>
        <p:nvSpPr>
          <p:cNvPr id="4" name="Slide Number Placeholder 3"/>
          <p:cNvSpPr>
            <a:spLocks noGrp="1"/>
          </p:cNvSpPr>
          <p:nvPr>
            <p:ph type="sldNum" sz="quarter" idx="10"/>
          </p:nvPr>
        </p:nvSpPr>
        <p:spPr/>
        <p:txBody>
          <a:bodyPr/>
          <a:lstStyle/>
          <a:p>
            <a:fld id="{D98BC31B-24B6-49A7-81EF-F95CF03701D2}" type="slidenum">
              <a:rPr lang="en-GB" smtClean="0"/>
              <a:t>20</a:t>
            </a:fld>
            <a:endParaRPr lang="en-GB"/>
          </a:p>
        </p:txBody>
      </p:sp>
    </p:spTree>
    <p:extLst>
      <p:ext uri="{BB962C8B-B14F-4D97-AF65-F5344CB8AC3E}">
        <p14:creationId xmlns:p14="http://schemas.microsoft.com/office/powerpoint/2010/main" val="2574496607"/>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Free schools - They have more control over how they do things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all-ability’ schools, so can’t use academic selection processes like a grammar school.</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r>
              <a:rPr lang="en-GB" b="1" dirty="0"/>
              <a:t>Who can set up free schools</a:t>
            </a:r>
          </a:p>
          <a:p>
            <a:r>
              <a:rPr lang="en-GB" dirty="0"/>
              <a:t>Free schools are run on a not-for-profit basis and can be set up by groups like:</a:t>
            </a:r>
          </a:p>
          <a:p>
            <a:r>
              <a:rPr lang="en-GB" dirty="0"/>
              <a:t>charities</a:t>
            </a:r>
          </a:p>
          <a:p>
            <a:r>
              <a:rPr lang="en-GB" dirty="0"/>
              <a:t>universities</a:t>
            </a:r>
          </a:p>
          <a:p>
            <a:r>
              <a:rPr lang="en-GB" dirty="0"/>
              <a:t>independent schools</a:t>
            </a:r>
          </a:p>
          <a:p>
            <a:r>
              <a:rPr lang="en-GB" dirty="0"/>
              <a:t>community and faith groups</a:t>
            </a:r>
          </a:p>
          <a:p>
            <a:r>
              <a:rPr lang="en-GB" dirty="0"/>
              <a:t>teachers</a:t>
            </a:r>
          </a:p>
          <a:p>
            <a:r>
              <a:rPr lang="en-GB" dirty="0"/>
              <a:t>parents</a:t>
            </a:r>
          </a:p>
          <a:p>
            <a:r>
              <a:rPr lang="en-GB" dirty="0"/>
              <a:t>Businesses -  firms are not allowed to make a profit.</a:t>
            </a:r>
          </a:p>
          <a:p>
            <a:pPr marL="0" marR="0" indent="0" algn="l" defTabSz="914400" rtl="0" eaLnBrk="1" fontAlgn="auto" latinLnBrk="0" hangingPunct="1">
              <a:lnSpc>
                <a:spcPct val="100000"/>
              </a:lnSpc>
              <a:spcBef>
                <a:spcPts val="0"/>
              </a:spcBef>
              <a:spcAft>
                <a:spcPts val="0"/>
              </a:spcAft>
              <a:buClrTx/>
              <a:buSzTx/>
              <a:buFontTx/>
              <a:buNone/>
              <a:tabLst/>
              <a:defRPr/>
            </a:pPr>
            <a:endParaRPr lang="en-GB" dirty="0"/>
          </a:p>
          <a:p>
            <a:pPr marL="68580" indent="0">
              <a:buNone/>
            </a:pPr>
            <a:endParaRPr lang="en-GB" dirty="0"/>
          </a:p>
          <a:p>
            <a:pPr marL="68580" indent="0">
              <a:buNone/>
            </a:pPr>
            <a:r>
              <a:rPr lang="en-GB">
                <a:hlinkClick r:id="rId3"/>
              </a:rPr>
              <a:t>https://www.youtube.com/watch?v=WF5XQIDQRpQ</a:t>
            </a:r>
            <a:endParaRPr lang="en-GB"/>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24</a:t>
            </a:fld>
            <a:endParaRPr lang="en-GB" dirty="0"/>
          </a:p>
        </p:txBody>
      </p:sp>
    </p:spTree>
    <p:extLst>
      <p:ext uri="{BB962C8B-B14F-4D97-AF65-F5344CB8AC3E}">
        <p14:creationId xmlns:p14="http://schemas.microsoft.com/office/powerpoint/2010/main" val="366044275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GB" dirty="0"/>
              <a:t>Tech col - Pupils study academic subjects as well as practical subjects leading to technical qualifications. The curriculum is designed by the university and employers, who also provide work experience for students.</a:t>
            </a:r>
          </a:p>
          <a:p>
            <a:pPr marL="0" marR="0" indent="0" algn="l" defTabSz="914400" rtl="0" eaLnBrk="1" fontAlgn="auto" latinLnBrk="0" hangingPunct="1">
              <a:lnSpc>
                <a:spcPct val="100000"/>
              </a:lnSpc>
              <a:spcBef>
                <a:spcPts val="0"/>
              </a:spcBef>
              <a:spcAft>
                <a:spcPts val="0"/>
              </a:spcAft>
              <a:buClrTx/>
              <a:buSzTx/>
              <a:buFontTx/>
              <a:buNone/>
              <a:tabLst/>
              <a:defRPr/>
            </a:pPr>
            <a:r>
              <a:rPr lang="en-GB" dirty="0"/>
              <a:t>Studio - Students work with local employers and a personal coach, and follow a curriculum designed to give them the skills and qualifications they need in work, or to take up further education</a:t>
            </a:r>
          </a:p>
          <a:p>
            <a:endParaRPr lang="en-GB" dirty="0"/>
          </a:p>
        </p:txBody>
      </p:sp>
      <p:sp>
        <p:nvSpPr>
          <p:cNvPr id="4" name="Slide Number Placeholder 3"/>
          <p:cNvSpPr>
            <a:spLocks noGrp="1"/>
          </p:cNvSpPr>
          <p:nvPr>
            <p:ph type="sldNum" sz="quarter" idx="10"/>
          </p:nvPr>
        </p:nvSpPr>
        <p:spPr/>
        <p:txBody>
          <a:bodyPr/>
          <a:lstStyle/>
          <a:p>
            <a:fld id="{D98BC31B-24B6-49A7-81EF-F95CF03701D2}" type="slidenum">
              <a:rPr lang="en-GB" smtClean="0"/>
              <a:t>25</a:t>
            </a:fld>
            <a:endParaRPr lang="en-GB" dirty="0"/>
          </a:p>
        </p:txBody>
      </p:sp>
    </p:spTree>
    <p:extLst>
      <p:ext uri="{BB962C8B-B14F-4D97-AF65-F5344CB8AC3E}">
        <p14:creationId xmlns:p14="http://schemas.microsoft.com/office/powerpoint/2010/main" val="287844320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b="1" dirty="0"/>
              <a:t>Free schools</a:t>
            </a:r>
            <a:r>
              <a:rPr lang="en-GB" dirty="0"/>
              <a:t> can be set up by parents, teachers, businesses, charities, trusts and religious groups if they are not satisfied with current state schools. They are effectively new, start-up schools.</a:t>
            </a:r>
          </a:p>
        </p:txBody>
      </p:sp>
      <p:sp>
        <p:nvSpPr>
          <p:cNvPr id="4" name="Slide Number Placeholder 3"/>
          <p:cNvSpPr>
            <a:spLocks noGrp="1"/>
          </p:cNvSpPr>
          <p:nvPr>
            <p:ph type="sldNum" sz="quarter" idx="10"/>
          </p:nvPr>
        </p:nvSpPr>
        <p:spPr/>
        <p:txBody>
          <a:bodyPr/>
          <a:lstStyle/>
          <a:p>
            <a:fld id="{D98BC31B-24B6-49A7-81EF-F95CF03701D2}" type="slidenum">
              <a:rPr lang="en-GB" smtClean="0"/>
              <a:t>26</a:t>
            </a:fld>
            <a:endParaRPr lang="en-GB" dirty="0"/>
          </a:p>
        </p:txBody>
      </p:sp>
    </p:spTree>
    <p:extLst>
      <p:ext uri="{BB962C8B-B14F-4D97-AF65-F5344CB8AC3E}">
        <p14:creationId xmlns:p14="http://schemas.microsoft.com/office/powerpoint/2010/main" val="65982190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Video: </a:t>
            </a:r>
            <a:r>
              <a:rPr lang="en-GB" dirty="0">
                <a:hlinkClick r:id="rId3"/>
              </a:rPr>
              <a:t>https://www.youtube.com/watch?v=TiNZkJXIwT8</a:t>
            </a:r>
            <a:endParaRPr lang="en-GB" dirty="0"/>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Article:</a:t>
            </a:r>
            <a:r>
              <a:rPr lang="en-GB" baseline="0" dirty="0"/>
              <a:t> </a:t>
            </a:r>
            <a:r>
              <a:rPr lang="en-GB" dirty="0">
                <a:hlinkClick r:id="rId4"/>
              </a:rPr>
              <a:t>https://www.theguardian.com/education/2016/dec/30/no-excuses-inside-britains-strictest-school</a:t>
            </a:r>
            <a:endParaRPr lang="en-GB" dirty="0"/>
          </a:p>
          <a:p>
            <a:endParaRPr lang="en-GB" dirty="0"/>
          </a:p>
        </p:txBody>
      </p:sp>
      <p:sp>
        <p:nvSpPr>
          <p:cNvPr id="4" name="Slide Number Placeholder 3"/>
          <p:cNvSpPr>
            <a:spLocks noGrp="1"/>
          </p:cNvSpPr>
          <p:nvPr>
            <p:ph type="sldNum" sz="quarter" idx="10"/>
          </p:nvPr>
        </p:nvSpPr>
        <p:spPr/>
        <p:txBody>
          <a:bodyPr/>
          <a:lstStyle/>
          <a:p>
            <a:fld id="{0FBEA3AB-673B-4286-B133-358985527A70}" type="slidenum">
              <a:rPr lang="en-GB" smtClean="0"/>
              <a:t>29</a:t>
            </a:fld>
            <a:endParaRPr lang="en-GB"/>
          </a:p>
        </p:txBody>
      </p:sp>
    </p:spTree>
    <p:extLst>
      <p:ext uri="{BB962C8B-B14F-4D97-AF65-F5344CB8AC3E}">
        <p14:creationId xmlns:p14="http://schemas.microsoft.com/office/powerpoint/2010/main" val="317474376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61B1A055-A810-4CEE-9806-471D89A9BC19}" type="slidenum">
              <a:rPr lang="en-GB" smtClean="0"/>
              <a:t>33</a:t>
            </a:fld>
            <a:endParaRPr lang="en-GB"/>
          </a:p>
        </p:txBody>
      </p:sp>
    </p:spTree>
    <p:extLst>
      <p:ext uri="{BB962C8B-B14F-4D97-AF65-F5344CB8AC3E}">
        <p14:creationId xmlns:p14="http://schemas.microsoft.com/office/powerpoint/2010/main" val="34422332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pic>
        <p:nvPicPr>
          <p:cNvPr id="7" name="Picture 6" descr="HD-PanelTitle-GrommetsCombined.pn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ctrTitle"/>
          </p:nvPr>
        </p:nvSpPr>
        <p:spPr>
          <a:xfrm>
            <a:off x="2692398" y="1871131"/>
            <a:ext cx="6815669" cy="1515533"/>
          </a:xfrm>
        </p:spPr>
        <p:txBody>
          <a:bodyPr anchor="b">
            <a:noAutofit/>
          </a:bodyPr>
          <a:lstStyle>
            <a:lvl1pPr algn="ctr">
              <a:defRPr sz="5400">
                <a:effectLst/>
              </a:defRPr>
            </a:lvl1pPr>
          </a:lstStyle>
          <a:p>
            <a:r>
              <a:rPr lang="en-US" dirty="0"/>
              <a:t>Click to edit Master title style</a:t>
            </a:r>
          </a:p>
        </p:txBody>
      </p:sp>
      <p:sp>
        <p:nvSpPr>
          <p:cNvPr id="3" name="Subtitle 2"/>
          <p:cNvSpPr>
            <a:spLocks noGrp="1"/>
          </p:cNvSpPr>
          <p:nvPr>
            <p:ph type="subTitle" idx="1"/>
          </p:nvPr>
        </p:nvSpPr>
        <p:spPr>
          <a:xfrm>
            <a:off x="2692398" y="3657597"/>
            <a:ext cx="6815669" cy="1320802"/>
          </a:xfrm>
        </p:spPr>
        <p:txBody>
          <a:bodyPr anchor="t">
            <a:normAutofit/>
          </a:bodyPr>
          <a:lstStyle>
            <a:lvl1pPr marL="0" indent="0" algn="ctr">
              <a:buNone/>
              <a:defRPr sz="2100">
                <a:solidFill>
                  <a:schemeClr val="tx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a:xfrm>
            <a:off x="7983232" y="5037663"/>
            <a:ext cx="897467" cy="279400"/>
          </a:xfrm>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a:xfrm>
            <a:off x="2692397" y="5037663"/>
            <a:ext cx="5214635" cy="279400"/>
          </a:xfrm>
        </p:spPr>
        <p:txBody>
          <a:bodyPr/>
          <a:lstStyle/>
          <a:p>
            <a:endParaRPr lang="en-US" dirty="0"/>
          </a:p>
        </p:txBody>
      </p:sp>
      <p:sp>
        <p:nvSpPr>
          <p:cNvPr id="6" name="Slide Number Placeholder 5"/>
          <p:cNvSpPr>
            <a:spLocks noGrp="1"/>
          </p:cNvSpPr>
          <p:nvPr>
            <p:ph type="sldNum" sz="quarter" idx="12"/>
          </p:nvPr>
        </p:nvSpPr>
        <p:spPr>
          <a:xfrm>
            <a:off x="8956900" y="5037663"/>
            <a:ext cx="551167" cy="279400"/>
          </a:xfrm>
        </p:spPr>
        <p:txBody>
          <a:bodyPr/>
          <a:lstStyle/>
          <a:p>
            <a:fld id="{D57F1E4F-1CFF-5643-939E-217C01CDF565}" type="slidenum">
              <a:rPr lang="en-US" dirty="0"/>
              <a:pPr/>
              <a:t>‹#›</a:t>
            </a:fld>
            <a:endParaRPr lang="en-US" dirty="0"/>
          </a:p>
        </p:txBody>
      </p:sp>
      <p:cxnSp>
        <p:nvCxnSpPr>
          <p:cNvPr id="15" name="Straight Connector 14"/>
          <p:cNvCxnSpPr/>
          <p:nvPr/>
        </p:nvCxnSpPr>
        <p:spPr>
          <a:xfrm>
            <a:off x="2692399" y="3522131"/>
            <a:ext cx="681566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20711438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cxnSp>
        <p:nvCxnSpPr>
          <p:cNvPr id="7" name="Straight Connector 6"/>
          <p:cNvCxnSpPr/>
          <p:nvPr/>
        </p:nvCxnSpPr>
        <p:spPr>
          <a:xfrm>
            <a:off x="1396169" y="2421466"/>
            <a:ext cx="9407298" cy="0"/>
          </a:xfrm>
          <a:prstGeom prst="line">
            <a:avLst/>
          </a:prstGeom>
          <a:ln>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05BFA754-D5C3-4E66-96A6-867B257F58DC}" type="datetimeFigureOut">
              <a:rPr lang="en-US" dirty="0"/>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78033951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2015069" y="1752606"/>
            <a:ext cx="8158688" cy="1822514"/>
          </a:xfrm>
        </p:spPr>
        <p:txBody>
          <a:bodyPr anchor="b">
            <a:normAutofit/>
          </a:bodyPr>
          <a:lstStyle>
            <a:lvl1pPr algn="ctr">
              <a:defRPr sz="4400" b="0" cap="none"/>
            </a:lvl1pPr>
          </a:lstStyle>
          <a:p>
            <a:r>
              <a:rPr lang="en-US" dirty="0"/>
              <a:t>Click to edit Master title style</a:t>
            </a:r>
          </a:p>
        </p:txBody>
      </p:sp>
      <p:sp>
        <p:nvSpPr>
          <p:cNvPr id="3" name="Text Placeholder 2"/>
          <p:cNvSpPr>
            <a:spLocks noGrp="1"/>
          </p:cNvSpPr>
          <p:nvPr>
            <p:ph type="body" idx="1"/>
          </p:nvPr>
        </p:nvSpPr>
        <p:spPr>
          <a:xfrm>
            <a:off x="2015067" y="3846051"/>
            <a:ext cx="8158690" cy="954547"/>
          </a:xfrm>
        </p:spPr>
        <p:txBody>
          <a:bodyPr anchor="t">
            <a:normAutofit/>
          </a:bodyPr>
          <a:lstStyle>
            <a:lvl1pPr marL="0" indent="0" algn="ctr">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2012723" y="3710585"/>
            <a:ext cx="8163380"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74023681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cxnSp>
        <p:nvCxnSpPr>
          <p:cNvPr id="8" name="Straight Connector 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298448"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81344" y="2560320"/>
            <a:ext cx="4718304" cy="3310128"/>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05BFA754-D5C3-4E66-96A6-867B257F58DC}" type="datetimeFigureOut">
              <a:rPr lang="en-US" dirty="0"/>
              <a:t>8/20/2024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5D84065D-F351-4B03-BD91-D8A6B8D4B362}" type="slidenum">
              <a:rPr lang="en-US" dirty="0"/>
              <a:t>‹#›</a:t>
            </a:fld>
            <a:endParaRPr lang="en-US" dirty="0"/>
          </a:p>
        </p:txBody>
      </p:sp>
    </p:spTree>
    <p:extLst>
      <p:ext uri="{BB962C8B-B14F-4D97-AF65-F5344CB8AC3E}">
        <p14:creationId xmlns:p14="http://schemas.microsoft.com/office/powerpoint/2010/main" val="1535098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295400"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295400"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80671" y="2658533"/>
            <a:ext cx="4718304" cy="576262"/>
          </a:xfrm>
        </p:spPr>
        <p:txBody>
          <a:bodyPr anchor="b">
            <a:noAutofit/>
          </a:bodyPr>
          <a:lstStyle>
            <a:lvl1pPr marL="0" indent="0">
              <a:buNone/>
              <a:defRPr sz="28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80671" y="3243262"/>
            <a:ext cx="4718304" cy="2632605"/>
          </a:xfrm>
        </p:spPr>
        <p:txBody>
          <a:bodyPr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8" name="Straight Connector 17"/>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64417433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576500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44008116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3811" y="1388534"/>
            <a:ext cx="3718455" cy="1371600"/>
          </a:xfrm>
        </p:spPr>
        <p:txBody>
          <a:bodyPr anchor="b">
            <a:normAutofit/>
          </a:bodyPr>
          <a:lstStyle>
            <a:lvl1pPr algn="ctr">
              <a:defRPr sz="2400" b="0"/>
            </a:lvl1pPr>
          </a:lstStyle>
          <a:p>
            <a:r>
              <a:rPr lang="en-US" dirty="0"/>
              <a:t>Click to edit Master title style</a:t>
            </a:r>
          </a:p>
        </p:txBody>
      </p:sp>
      <p:sp>
        <p:nvSpPr>
          <p:cNvPr id="3" name="Content Placeholder 2"/>
          <p:cNvSpPr>
            <a:spLocks noGrp="1"/>
          </p:cNvSpPr>
          <p:nvPr>
            <p:ph idx="1"/>
          </p:nvPr>
        </p:nvSpPr>
        <p:spPr>
          <a:xfrm>
            <a:off x="5418668" y="982131"/>
            <a:ext cx="5469466" cy="4893735"/>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1293811" y="3031065"/>
            <a:ext cx="3718455" cy="2438404"/>
          </a:xfrm>
        </p:spPr>
        <p:txBody>
          <a:bodyPr anchor="t">
            <a:normAutofit/>
          </a:bodyPr>
          <a:lstStyle>
            <a:lvl1pPr marL="0" indent="0" algn="ctr">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6" name="Straight Connector 15"/>
          <p:cNvCxnSpPr/>
          <p:nvPr/>
        </p:nvCxnSpPr>
        <p:spPr>
          <a:xfrm>
            <a:off x="1396169" y="2912533"/>
            <a:ext cx="35144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42435221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399" y="1883832"/>
            <a:ext cx="6241816" cy="1371600"/>
          </a:xfrm>
        </p:spPr>
        <p:txBody>
          <a:bodyPr anchor="b">
            <a:normAutofit/>
          </a:bodyPr>
          <a:lstStyle>
            <a:lvl1pPr algn="ctr">
              <a:defRPr sz="2800" b="0"/>
            </a:lvl1pPr>
          </a:lstStyle>
          <a:p>
            <a:r>
              <a:rPr lang="en-US" dirty="0"/>
              <a:t>Click to edit Master title style</a:t>
            </a:r>
          </a:p>
        </p:txBody>
      </p:sp>
      <p:sp>
        <p:nvSpPr>
          <p:cNvPr id="17" name="Picture Placeholder 2"/>
          <p:cNvSpPr>
            <a:spLocks noGrp="1" noChangeAspect="1"/>
          </p:cNvSpPr>
          <p:nvPr>
            <p:ph type="pic" idx="1"/>
          </p:nvPr>
        </p:nvSpPr>
        <p:spPr>
          <a:xfrm>
            <a:off x="8094831" y="1041400"/>
            <a:ext cx="3063347" cy="4775200"/>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399" y="3255432"/>
            <a:ext cx="6241816" cy="1828800"/>
          </a:xfrm>
        </p:spPr>
        <p:txBody>
          <a:bodyPr anchor="t">
            <a:normAutofit/>
          </a:bodyPr>
          <a:lstStyle>
            <a:lvl1pPr marL="0" indent="0" algn="ctr">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3589020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295401" y="4815415"/>
            <a:ext cx="9609666" cy="566738"/>
          </a:xfrm>
        </p:spPr>
        <p:txBody>
          <a:bodyPr anchor="b">
            <a:normAutofit/>
          </a:bodyPr>
          <a:lstStyle>
            <a:lvl1pPr algn="ctr">
              <a:defRPr sz="2400" b="0"/>
            </a:lvl1pPr>
          </a:lstStyle>
          <a:p>
            <a:r>
              <a:rPr lang="en-US" dirty="0"/>
              <a:t>Click to edit Master title style</a:t>
            </a:r>
          </a:p>
        </p:txBody>
      </p:sp>
      <p:sp>
        <p:nvSpPr>
          <p:cNvPr id="3" name="Picture Placeholder 2"/>
          <p:cNvSpPr>
            <a:spLocks noGrp="1" noChangeAspect="1"/>
          </p:cNvSpPr>
          <p:nvPr>
            <p:ph type="pic" idx="1"/>
          </p:nvPr>
        </p:nvSpPr>
        <p:spPr>
          <a:xfrm>
            <a:off x="1041427" y="1041399"/>
            <a:ext cx="10105972" cy="3335869"/>
          </a:xfrm>
          <a:prstGeom prst="roundRect">
            <a:avLst>
              <a:gd name="adj" fmla="val 0"/>
            </a:avLst>
          </a:prstGeom>
          <a:ln w="57150" cmpd="thickThin">
            <a:solidFill>
              <a:schemeClr val="tx1">
                <a:lumMod val="50000"/>
                <a:lumOff val="50000"/>
              </a:schemeClr>
            </a:solidFill>
            <a:miter lim="800000"/>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295401" y="5382153"/>
            <a:ext cx="9609666" cy="493712"/>
          </a:xfrm>
        </p:spPr>
        <p:txBody>
          <a:bodyPr>
            <a:normAutofit/>
          </a:bodyPr>
          <a:lstStyle>
            <a:lvl1pPr marL="0" indent="0" algn="ctr">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5317056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303868" y="982132"/>
            <a:ext cx="9592732" cy="2954868"/>
          </a:xfrm>
        </p:spPr>
        <p:txBody>
          <a:bodyPr anchor="ctr">
            <a:normAutofit/>
          </a:bodyPr>
          <a:lstStyle>
            <a:lvl1pPr algn="ctr">
              <a:defRPr sz="3200" b="0" cap="none"/>
            </a:lvl1pPr>
          </a:lstStyle>
          <a:p>
            <a:r>
              <a:rPr lang="en-US" dirty="0"/>
              <a:t>Click to edit Master title style</a:t>
            </a:r>
          </a:p>
        </p:txBody>
      </p:sp>
      <p:sp>
        <p:nvSpPr>
          <p:cNvPr id="3" name="Text Placeholder 2"/>
          <p:cNvSpPr>
            <a:spLocks noGrp="1"/>
          </p:cNvSpPr>
          <p:nvPr>
            <p:ph type="body" idx="1"/>
          </p:nvPr>
        </p:nvSpPr>
        <p:spPr>
          <a:xfrm>
            <a:off x="1303868" y="4343399"/>
            <a:ext cx="9592732"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25876043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370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0" name="Text Placeholder 9"/>
          <p:cNvSpPr>
            <a:spLocks noGrp="1"/>
          </p:cNvSpPr>
          <p:nvPr>
            <p:ph type="body" sz="quarter" idx="13"/>
          </p:nvPr>
        </p:nvSpPr>
        <p:spPr>
          <a:xfrm>
            <a:off x="1674812" y="3352800"/>
            <a:ext cx="8839202" cy="584200"/>
          </a:xfrm>
        </p:spPr>
        <p:txBody>
          <a:bodyPr anchor="ctr">
            <a:normAutofit/>
          </a:bodyPr>
          <a:lstStyle>
            <a:lvl1pPr marL="0" indent="0" algn="r">
              <a:buFontTx/>
              <a:buNone/>
              <a:defRPr sz="20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dirty="0"/>
              <a:t>Click to edit Master text styles</a:t>
            </a:r>
          </a:p>
        </p:txBody>
      </p:sp>
      <p:sp>
        <p:nvSpPr>
          <p:cNvPr id="3" name="Text Placeholder 2"/>
          <p:cNvSpPr>
            <a:spLocks noGrp="1"/>
          </p:cNvSpPr>
          <p:nvPr>
            <p:ph type="body" idx="1"/>
          </p:nvPr>
        </p:nvSpPr>
        <p:spPr>
          <a:xfrm>
            <a:off x="1295401" y="4343399"/>
            <a:ext cx="9609666" cy="1532467"/>
          </a:xfrm>
        </p:spPr>
        <p:txBody>
          <a:bodyPr anchor="ctr">
            <a:normAutofit/>
          </a:bodyPr>
          <a:lstStyle>
            <a:lvl1pPr marL="0" indent="0" algn="ctr">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4" name="TextBox 13"/>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600267" y="2827870"/>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19" name="Straight Connector 18"/>
          <p:cNvCxnSpPr/>
          <p:nvPr/>
        </p:nvCxnSpPr>
        <p:spPr>
          <a:xfrm>
            <a:off x="1396169" y="4140199"/>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3691395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295402" y="3308581"/>
            <a:ext cx="9609668" cy="1468800"/>
          </a:xfrm>
        </p:spPr>
        <p:txBody>
          <a:bodyPr anchor="b">
            <a:normAutofit/>
          </a:bodyPr>
          <a:lstStyle>
            <a:lvl1pPr algn="l">
              <a:defRPr sz="3200" b="0" cap="none"/>
            </a:lvl1pPr>
          </a:lstStyle>
          <a:p>
            <a:r>
              <a:rPr lang="en-US" dirty="0"/>
              <a:t>Click to edit Master title style</a:t>
            </a:r>
          </a:p>
        </p:txBody>
      </p:sp>
      <p:sp>
        <p:nvSpPr>
          <p:cNvPr id="3" name="Text Placeholder 2"/>
          <p:cNvSpPr>
            <a:spLocks noGrp="1"/>
          </p:cNvSpPr>
          <p:nvPr>
            <p:ph type="body" idx="1"/>
          </p:nvPr>
        </p:nvSpPr>
        <p:spPr>
          <a:xfrm>
            <a:off x="1295401" y="4777381"/>
            <a:ext cx="9609668" cy="860400"/>
          </a:xfrm>
        </p:spPr>
        <p:txBody>
          <a:bodyPr anchor="t">
            <a:normAutofit/>
          </a:bodyPr>
          <a:lstStyle>
            <a:lvl1pPr marL="0" indent="0" algn="l">
              <a:buNone/>
              <a:defRPr sz="20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34592136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446213" y="982132"/>
            <a:ext cx="9296398" cy="2243668"/>
          </a:xfrm>
        </p:spPr>
        <p:txBody>
          <a:bodyPr anchor="ctr">
            <a:normAutofit/>
          </a:bodyPr>
          <a:lstStyle>
            <a:lvl1pPr algn="ctr">
              <a:defRPr sz="3200" b="0" cap="none">
                <a:solidFill>
                  <a:schemeClr val="tx1"/>
                </a:solidFill>
              </a:defRPr>
            </a:lvl1pPr>
          </a:lstStyle>
          <a:p>
            <a:r>
              <a:rPr lang="en-US" dirty="0"/>
              <a:t>Click to edit Master title style</a:t>
            </a:r>
          </a:p>
        </p:txBody>
      </p:sp>
      <p:sp>
        <p:nvSpPr>
          <p:cNvPr id="14" name="Text Placeholder 2"/>
          <p:cNvSpPr>
            <a:spLocks noGrp="1"/>
          </p:cNvSpPr>
          <p:nvPr>
            <p:ph type="body" idx="13"/>
          </p:nvPr>
        </p:nvSpPr>
        <p:spPr>
          <a:xfrm>
            <a:off x="1295401" y="3639312"/>
            <a:ext cx="9609668" cy="886968"/>
          </a:xfrm>
        </p:spPr>
        <p:txBody>
          <a:bodyPr anchor="b">
            <a:normAutofit/>
          </a:bodyPr>
          <a:lstStyle>
            <a:lvl1pPr marL="0" indent="0" algn="l">
              <a:spcBef>
                <a:spcPts val="0"/>
              </a:spcBef>
              <a:buNone/>
              <a:defRPr sz="24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1" y="4529667"/>
            <a:ext cx="9609668" cy="1346200"/>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
        <p:nvSpPr>
          <p:cNvPr id="12" name="TextBox 11"/>
          <p:cNvSpPr txBox="1"/>
          <p:nvPr/>
        </p:nvSpPr>
        <p:spPr>
          <a:xfrm>
            <a:off x="862013" y="879961"/>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3" name="TextBox 12"/>
          <p:cNvSpPr txBox="1"/>
          <p:nvPr/>
        </p:nvSpPr>
        <p:spPr>
          <a:xfrm>
            <a:off x="10600267" y="259926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cxnSp>
        <p:nvCxnSpPr>
          <p:cNvPr id="26" name="Straight Connector 25"/>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7437283"/>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1295401" y="982132"/>
            <a:ext cx="9609666" cy="2243668"/>
          </a:xfrm>
        </p:spPr>
        <p:txBody>
          <a:bodyPr vert="horz" lIns="91440" tIns="45720" rIns="91440" bIns="45720" rtlCol="0" anchor="ctr">
            <a:normAutofit/>
          </a:bodyPr>
          <a:lstStyle>
            <a:lvl1pPr>
              <a:defRPr lang="en-US" b="0" dirty="0"/>
            </a:lvl1pPr>
          </a:lstStyle>
          <a:p>
            <a:pPr marL="0" lvl="0"/>
            <a:r>
              <a:rPr lang="en-US" dirty="0"/>
              <a:t>Click to edit Master title style</a:t>
            </a:r>
          </a:p>
        </p:txBody>
      </p:sp>
      <p:sp>
        <p:nvSpPr>
          <p:cNvPr id="11" name="Text Placeholder 2"/>
          <p:cNvSpPr>
            <a:spLocks noGrp="1"/>
          </p:cNvSpPr>
          <p:nvPr>
            <p:ph type="body" idx="13"/>
          </p:nvPr>
        </p:nvSpPr>
        <p:spPr>
          <a:xfrm>
            <a:off x="1295401" y="3630168"/>
            <a:ext cx="9609668" cy="841248"/>
          </a:xfrm>
        </p:spPr>
        <p:txBody>
          <a:bodyPr anchor="b">
            <a:normAutofit/>
          </a:bodyPr>
          <a:lstStyle>
            <a:lvl1pPr marL="0" indent="0" algn="l">
              <a:spcBef>
                <a:spcPts val="0"/>
              </a:spcBef>
              <a:buNone/>
              <a:defRPr sz="2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3" name="Text Placeholder 2"/>
          <p:cNvSpPr>
            <a:spLocks noGrp="1"/>
          </p:cNvSpPr>
          <p:nvPr>
            <p:ph type="body" idx="1"/>
          </p:nvPr>
        </p:nvSpPr>
        <p:spPr>
          <a:xfrm>
            <a:off x="1295400" y="4470399"/>
            <a:ext cx="9609670" cy="1405467"/>
          </a:xfrm>
        </p:spPr>
        <p:txBody>
          <a:bodyPr anchor="t">
            <a:normAutofit/>
          </a:bodyPr>
          <a:lstStyle>
            <a:lvl1pPr marL="0" indent="0" algn="l">
              <a:buNone/>
              <a:defRPr sz="1800">
                <a:solidFill>
                  <a:schemeClr val="tx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5" name="Straight Connector 14"/>
          <p:cNvCxnSpPr/>
          <p:nvPr/>
        </p:nvCxnSpPr>
        <p:spPr>
          <a:xfrm>
            <a:off x="1396169" y="3429000"/>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35419193"/>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ctr">
              <a:defRPr/>
            </a:lvl1pPr>
          </a:lstStyle>
          <a:p>
            <a:r>
              <a:rPr lang="en-US" dirty="0"/>
              <a:t>Click to edit Master title style</a:t>
            </a:r>
          </a:p>
        </p:txBody>
      </p:sp>
      <p:sp>
        <p:nvSpPr>
          <p:cNvPr id="3" name="Vertical Text Placeholder 2"/>
          <p:cNvSpPr>
            <a:spLocks noGrp="1"/>
          </p:cNvSpPr>
          <p:nvPr>
            <p:ph type="body" orient="vert" idx="1"/>
          </p:nvPr>
        </p:nvSpPr>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1396169" y="2421466"/>
            <a:ext cx="9407298" cy="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833038301"/>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999356" y="982131"/>
            <a:ext cx="1890895" cy="4893735"/>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1295398" y="982132"/>
            <a:ext cx="7433025" cy="4893734"/>
          </a:xfrm>
        </p:spPr>
        <p:txBody>
          <a:bodyPr vert="eaVert" ancho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B61BEF0D-F0BB-DE4B-95CE-6DB70DBA9567}" type="datetimeFigureOut">
              <a:rPr lang="en-US" dirty="0"/>
              <a:pPr/>
              <a:t>8/20/2024</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cxnSp>
        <p:nvCxnSpPr>
          <p:cNvPr id="14" name="Straight Connector 13"/>
          <p:cNvCxnSpPr/>
          <p:nvPr/>
        </p:nvCxnSpPr>
        <p:spPr>
          <a:xfrm>
            <a:off x="8863890" y="990600"/>
            <a:ext cx="0" cy="4876800"/>
          </a:xfrm>
          <a:prstGeom prst="line">
            <a:avLst/>
          </a:prstGeom>
          <a:ln w="15875">
            <a:solidFill>
              <a:schemeClr val="accent1">
                <a:lumMod val="60000"/>
                <a:lumOff val="40000"/>
              </a:schemeClr>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06123829"/>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3.pn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1"/>
      </p:bgRef>
    </p:bg>
    <p:spTree>
      <p:nvGrpSpPr>
        <p:cNvPr id="1" name=""/>
        <p:cNvGrpSpPr/>
        <p:nvPr/>
      </p:nvGrpSpPr>
      <p:grpSpPr>
        <a:xfrm>
          <a:off x="0" y="0"/>
          <a:ext cx="0" cy="0"/>
          <a:chOff x="0" y="0"/>
          <a:chExt cx="0" cy="0"/>
        </a:xfrm>
      </p:grpSpPr>
      <p:pic>
        <p:nvPicPr>
          <p:cNvPr id="7" name="Picture 6" descr="HD-PanelContent-GrommetsCombined.png"/>
          <p:cNvPicPr>
            <a:picLocks noChangeAspect="1"/>
          </p:cNvPicPr>
          <p:nvPr/>
        </p:nvPicPr>
        <p:blipFill>
          <a:blip r:embed="rId19">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Placeholder 1"/>
          <p:cNvSpPr>
            <a:spLocks noGrp="1"/>
          </p:cNvSpPr>
          <p:nvPr>
            <p:ph type="title"/>
          </p:nvPr>
        </p:nvSpPr>
        <p:spPr>
          <a:xfrm>
            <a:off x="1295402" y="982132"/>
            <a:ext cx="9601196" cy="1303867"/>
          </a:xfrm>
          <a:prstGeom prst="rect">
            <a:avLst/>
          </a:prstGeom>
          <a:effectLst/>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1295401" y="2556932"/>
            <a:ext cx="9601196" cy="3318936"/>
          </a:xfrm>
          <a:prstGeom prst="rect">
            <a:avLst/>
          </a:prstGeom>
        </p:spPr>
        <p:txBody>
          <a:bodyPr vert="horz" lIns="91440" tIns="45720" rIns="91440" bIns="45720" rtlCol="0" anchor="t">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677501" y="5969000"/>
            <a:ext cx="1600200"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B61BEF0D-F0BB-DE4B-95CE-6DB70DBA9567}" type="datetimeFigureOut">
              <a:rPr lang="en-US" dirty="0"/>
              <a:pPr/>
              <a:t>8/20/2024</a:t>
            </a:fld>
            <a:endParaRPr lang="en-US" dirty="0"/>
          </a:p>
        </p:txBody>
      </p:sp>
      <p:sp>
        <p:nvSpPr>
          <p:cNvPr id="5" name="Footer Placeholder 4"/>
          <p:cNvSpPr>
            <a:spLocks noGrp="1"/>
          </p:cNvSpPr>
          <p:nvPr>
            <p:ph type="ftr" sz="quarter" idx="3"/>
          </p:nvPr>
        </p:nvSpPr>
        <p:spPr>
          <a:xfrm>
            <a:off x="1295401" y="5969000"/>
            <a:ext cx="7305900" cy="279400"/>
          </a:xfrm>
          <a:prstGeom prst="rect">
            <a:avLst/>
          </a:prstGeom>
        </p:spPr>
        <p:txBody>
          <a:bodyPr vert="horz" lIns="91440" tIns="45720" rIns="91440" bIns="45720" rtlCol="0" anchor="ctr"/>
          <a:lstStyle>
            <a:lvl1pPr algn="l">
              <a:defRPr sz="1000" b="0" i="0">
                <a:solidFill>
                  <a:schemeClr val="tx1"/>
                </a:solidFill>
                <a:effectLst/>
                <a:latin typeface="+mn-lt"/>
              </a:defRPr>
            </a:lvl1pPr>
          </a:lstStyle>
          <a:p>
            <a:endParaRPr lang="en-US" dirty="0"/>
          </a:p>
        </p:txBody>
      </p:sp>
      <p:sp>
        <p:nvSpPr>
          <p:cNvPr id="6" name="Slide Number Placeholder 5"/>
          <p:cNvSpPr>
            <a:spLocks noGrp="1"/>
          </p:cNvSpPr>
          <p:nvPr>
            <p:ph type="sldNum" sz="quarter" idx="4"/>
          </p:nvPr>
        </p:nvSpPr>
        <p:spPr>
          <a:xfrm>
            <a:off x="10353901" y="5969000"/>
            <a:ext cx="542697" cy="279400"/>
          </a:xfrm>
          <a:prstGeom prst="rect">
            <a:avLst/>
          </a:prstGeom>
        </p:spPr>
        <p:txBody>
          <a:bodyPr vert="horz" lIns="91440" tIns="45720" rIns="91440" bIns="45720" rtlCol="0" anchor="ctr"/>
          <a:lstStyle>
            <a:lvl1pPr algn="r">
              <a:defRPr sz="1000" b="0" i="0">
                <a:solidFill>
                  <a:schemeClr val="tx1"/>
                </a:solidFill>
                <a:effectLst/>
                <a:latin typeface="+mn-lt"/>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3745065651"/>
      </p:ext>
    </p:extLst>
  </p:cSld>
  <p:clrMap bg1="lt1" tx1="dk1" bg2="lt2" tx2="dk2" accent1="accent1" accent2="accent2" accent3="accent3" accent4="accent4" accent5="accent5" accent6="accent6" hlink="hlink" folHlink="folHlink"/>
  <p:sldLayoutIdLst>
    <p:sldLayoutId id="2147483691" r:id="rId1"/>
    <p:sldLayoutId id="2147483692" r:id="rId2"/>
    <p:sldLayoutId id="2147483693" r:id="rId3"/>
    <p:sldLayoutId id="2147483694" r:id="rId4"/>
    <p:sldLayoutId id="2147483695" r:id="rId5"/>
    <p:sldLayoutId id="2147483696" r:id="rId6"/>
    <p:sldLayoutId id="2147483697" r:id="rId7"/>
    <p:sldLayoutId id="2147483698" r:id="rId8"/>
    <p:sldLayoutId id="2147483699" r:id="rId9"/>
    <p:sldLayoutId id="2147483700" r:id="rId10"/>
    <p:sldLayoutId id="2147483701" r:id="rId11"/>
    <p:sldLayoutId id="2147483702" r:id="rId12"/>
    <p:sldLayoutId id="2147483703" r:id="rId13"/>
    <p:sldLayoutId id="2147483704" r:id="rId14"/>
    <p:sldLayoutId id="2147483705" r:id="rId15"/>
    <p:sldLayoutId id="2147483706" r:id="rId16"/>
    <p:sldLayoutId id="2147483707" r:id="rId17"/>
  </p:sldLayoutIdLst>
  <p:txStyles>
    <p:titleStyle>
      <a:lvl1pPr algn="ctr" defTabSz="457200" rtl="0" eaLnBrk="1" latinLnBrk="0" hangingPunct="1">
        <a:spcBef>
          <a:spcPct val="0"/>
        </a:spcBef>
        <a:buNone/>
        <a:defRPr sz="4400" kern="1200" cap="none">
          <a:ln w="3175" cmpd="sng">
            <a:noFill/>
          </a:ln>
          <a:solidFill>
            <a:schemeClr val="tx1">
              <a:lumMod val="85000"/>
              <a:lumOff val="15000"/>
            </a:schemeClr>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accent1"/>
        </a:buClr>
        <a:buSzPct val="115000"/>
        <a:buFont typeface="Arial"/>
        <a:buChar char="•"/>
        <a:defRPr sz="2400" kern="1200" cap="none">
          <a:solidFill>
            <a:schemeClr val="tx1">
              <a:lumMod val="85000"/>
              <a:lumOff val="1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accent1"/>
        </a:buClr>
        <a:buSzPct val="115000"/>
        <a:buFont typeface="Arial"/>
        <a:buChar char="•"/>
        <a:defRPr sz="2000" kern="1200" cap="none">
          <a:solidFill>
            <a:schemeClr val="tx1">
              <a:lumMod val="85000"/>
              <a:lumOff val="1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accent1"/>
        </a:buClr>
        <a:buSzPct val="115000"/>
        <a:buFont typeface="Arial"/>
        <a:buChar char="•"/>
        <a:defRPr sz="1800" kern="1200" cap="none">
          <a:solidFill>
            <a:schemeClr val="tx1">
              <a:lumMod val="85000"/>
              <a:lumOff val="1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accent1"/>
        </a:buClr>
        <a:buSzPct val="115000"/>
        <a:buFont typeface="Arial"/>
        <a:buChar char="•"/>
        <a:defRPr sz="1600" kern="1200" cap="none">
          <a:solidFill>
            <a:schemeClr val="tx1">
              <a:lumMod val="85000"/>
              <a:lumOff val="1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accent1"/>
        </a:buClr>
        <a:buSzPct val="115000"/>
        <a:buFont typeface="Arial"/>
        <a:buChar char="•"/>
        <a:defRPr sz="1400" kern="1200" cap="none">
          <a:solidFill>
            <a:schemeClr val="tx1">
              <a:lumMod val="85000"/>
              <a:lumOff val="1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6.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1.xml"/><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3.png"/></Relationships>
</file>

<file path=ppt/slides/_rels/slide5.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7.xml"/><Relationship Id="rId1" Type="http://schemas.openxmlformats.org/officeDocument/2006/relationships/video" Target="https://www.youtube.com/embed/kz2ENxjJxFw" TargetMode="External"/></Relationships>
</file>

<file path=ppt/slides/_rels/slide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4" Type="http://schemas.openxmlformats.org/officeDocument/2006/relationships/image" Target="../media/image11.png"/></Relationships>
</file>

<file path=ppt/slides/_rels/slide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11.png"/><Relationship Id="rId4" Type="http://schemas.openxmlformats.org/officeDocument/2006/relationships/image" Target="../media/image13.gif"/></Relationships>
</file>

<file path=ppt/slides/_rels/slide8.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image" Target="../media/image6.jpeg"/><Relationship Id="rId7" Type="http://schemas.openxmlformats.org/officeDocument/2006/relationships/diagramColors" Target="../diagrams/colors2.xml"/><Relationship Id="rId2" Type="http://schemas.openxmlformats.org/officeDocument/2006/relationships/notesSlide" Target="../notesSlides/notesSlide2.xml"/><Relationship Id="rId1" Type="http://schemas.openxmlformats.org/officeDocument/2006/relationships/slideLayout" Target="../slideLayouts/slideLayout2.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9.xml.rels><?xml version="1.0" encoding="UTF-8" standalone="yes"?>
<Relationships xmlns="http://schemas.openxmlformats.org/package/2006/relationships"><Relationship Id="rId3" Type="http://schemas.openxmlformats.org/officeDocument/2006/relationships/image" Target="../media/image2.jpeg"/><Relationship Id="rId2" Type="http://schemas.openxmlformats.org/officeDocument/2006/relationships/notesSlide" Target="../notesSlides/notesSlide3.xml"/><Relationship Id="rId1" Type="http://schemas.openxmlformats.org/officeDocument/2006/relationships/slideLayout" Target="../slideLayouts/slideLayout2.xml"/><Relationship Id="rId5" Type="http://schemas.openxmlformats.org/officeDocument/2006/relationships/image" Target="../media/image20.jpeg"/><Relationship Id="rId4" Type="http://schemas.openxmlformats.org/officeDocument/2006/relationships/image" Target="../media/image3.png"/></Relationships>
</file>

<file path=ppt/slides/_rels/slide10.xml.rels><?xml version="1.0" encoding="UTF-8" standalone="yes"?>
<Relationships xmlns="http://schemas.openxmlformats.org/package/2006/relationships"><Relationship Id="rId8" Type="http://schemas.openxmlformats.org/officeDocument/2006/relationships/diagramColors" Target="../diagrams/colors3.xml"/><Relationship Id="rId3" Type="http://schemas.openxmlformats.org/officeDocument/2006/relationships/image" Target="../media/image6.jpeg"/><Relationship Id="rId7" Type="http://schemas.openxmlformats.org/officeDocument/2006/relationships/diagramQuickStyle" Target="../diagrams/quickStyle3.xml"/><Relationship Id="rId2" Type="http://schemas.openxmlformats.org/officeDocument/2006/relationships/notesSlide" Target="../notesSlides/notesSlide4.xml"/><Relationship Id="rId1" Type="http://schemas.openxmlformats.org/officeDocument/2006/relationships/slideLayout" Target="../slideLayouts/slideLayout2.xml"/><Relationship Id="rId6" Type="http://schemas.openxmlformats.org/officeDocument/2006/relationships/diagramLayout" Target="../diagrams/layout3.xml"/><Relationship Id="rId5" Type="http://schemas.openxmlformats.org/officeDocument/2006/relationships/diagramData" Target="../diagrams/data3.xml"/><Relationship Id="rId4" Type="http://schemas.openxmlformats.org/officeDocument/2006/relationships/hyperlink" Target="https://youtu.be/cF_HHhQyP8M" TargetMode="External"/><Relationship Id="rId9" Type="http://schemas.microsoft.com/office/2007/relationships/diagramDrawing" Target="../diagrams/drawing3.xml"/></Relationships>
</file>

<file path=ppt/slides/_rels/slide11.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slideLayout" Target="../slideLayouts/slideLayout7.xml"/><Relationship Id="rId1" Type="http://schemas.openxmlformats.org/officeDocument/2006/relationships/video" Target="https://www.youtube.com/embed/Vge5v5T718I?feature=oembed" TargetMode="External"/></Relationships>
</file>

<file path=ppt/slides/_rels/slide12.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1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35.jpeg"/><Relationship Id="rId4" Type="http://schemas.openxmlformats.org/officeDocument/2006/relationships/image" Target="../media/image34.png"/></Relationships>
</file>

<file path=ppt/slides/_rels/slide1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34.png"/><Relationship Id="rId4" Type="http://schemas.openxmlformats.org/officeDocument/2006/relationships/image" Target="../media/image36.jpeg"/></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38.jpeg"/><Relationship Id="rId4" Type="http://schemas.openxmlformats.org/officeDocument/2006/relationships/image" Target="../media/image37.jpg"/></Relationships>
</file>

<file path=ppt/slides/_rels/slide16.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39.jpeg"/><Relationship Id="rId4" Type="http://schemas.openxmlformats.org/officeDocument/2006/relationships/image" Target="../media/image37.jpg"/></Relationships>
</file>

<file path=ppt/slides/_rels/slide17.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37.jpg"/><Relationship Id="rId4" Type="http://schemas.openxmlformats.org/officeDocument/2006/relationships/image" Target="../media/image40.jpeg"/></Relationships>
</file>

<file path=ppt/slides/_rels/slide18.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42.jpeg"/><Relationship Id="rId4" Type="http://schemas.openxmlformats.org/officeDocument/2006/relationships/image" Target="../media/image41.jpeg"/></Relationships>
</file>

<file path=ppt/slides/_rels/slide19.xml.rels><?xml version="1.0" encoding="UTF-8" standalone="yes"?>
<Relationships xmlns="http://schemas.openxmlformats.org/package/2006/relationships"><Relationship Id="rId8" Type="http://schemas.microsoft.com/office/2007/relationships/diagramDrawing" Target="../diagrams/drawing4.xml"/><Relationship Id="rId3" Type="http://schemas.openxmlformats.org/officeDocument/2006/relationships/image" Target="../media/image6.jpeg"/><Relationship Id="rId7" Type="http://schemas.openxmlformats.org/officeDocument/2006/relationships/diagramColors" Target="../diagrams/colors4.xml"/><Relationship Id="rId2" Type="http://schemas.openxmlformats.org/officeDocument/2006/relationships/slideLayout" Target="../slideLayouts/slideLayout2.xml"/><Relationship Id="rId1" Type="http://schemas.openxmlformats.org/officeDocument/2006/relationships/tags" Target="../tags/tag2.xml"/><Relationship Id="rId6" Type="http://schemas.openxmlformats.org/officeDocument/2006/relationships/diagramQuickStyle" Target="../diagrams/quickStyle4.xml"/><Relationship Id="rId5" Type="http://schemas.openxmlformats.org/officeDocument/2006/relationships/diagramLayout" Target="../diagrams/layout4.xml"/><Relationship Id="rId4" Type="http://schemas.openxmlformats.org/officeDocument/2006/relationships/diagramData" Target="../diagrams/data4.xml"/></Relationships>
</file>

<file path=ppt/slides/_rels/slide20.xml.rels><?xml version="1.0" encoding="UTF-8" standalone="yes"?>
<Relationships xmlns="http://schemas.openxmlformats.org/package/2006/relationships"><Relationship Id="rId8" Type="http://schemas.microsoft.com/office/2007/relationships/diagramDrawing" Target="../diagrams/drawing5.xml"/><Relationship Id="rId3" Type="http://schemas.openxmlformats.org/officeDocument/2006/relationships/image" Target="../media/image6.jpeg"/><Relationship Id="rId7" Type="http://schemas.openxmlformats.org/officeDocument/2006/relationships/diagramColors" Target="../diagrams/colors5.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QuickStyle" Target="../diagrams/quickStyle5.xml"/><Relationship Id="rId5" Type="http://schemas.openxmlformats.org/officeDocument/2006/relationships/diagramLayout" Target="../diagrams/layout5.xml"/><Relationship Id="rId4" Type="http://schemas.openxmlformats.org/officeDocument/2006/relationships/diagramData" Target="../diagrams/data5.xml"/></Relationships>
</file>

<file path=ppt/slides/_rels/slide2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image" Target="../media/image43.png"/><Relationship Id="rId5" Type="http://schemas.openxmlformats.org/officeDocument/2006/relationships/hyperlink" Target="https://www.gov.uk/government/case-studies/academy-invests-in-technology-to-transform-teaching-and-learning" TargetMode="External"/><Relationship Id="rId4" Type="http://schemas.openxmlformats.org/officeDocument/2006/relationships/hyperlink" Target="https://www.youtube.com/watch?v=1CYHNHw0RLA" TargetMode="External"/></Relationships>
</file>

<file path=ppt/slides/_rels/slide22.xml.rels><?xml version="1.0" encoding="UTF-8" standalone="yes"?>
<Relationships xmlns="http://schemas.openxmlformats.org/package/2006/relationships"><Relationship Id="rId3" Type="http://schemas.openxmlformats.org/officeDocument/2006/relationships/image" Target="../media/image44.jpeg"/><Relationship Id="rId2" Type="http://schemas.openxmlformats.org/officeDocument/2006/relationships/slideLayout" Target="../slideLayouts/slideLayout7.xml"/><Relationship Id="rId1" Type="http://schemas.openxmlformats.org/officeDocument/2006/relationships/video" Target="https://www.youtube.com/embed/1CYHNHw0RLA?feature=oembed" TargetMode="External"/></Relationships>
</file>

<file path=ppt/slides/_rels/slide2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slideLayout" Target="../slideLayouts/slideLayout2.xml"/><Relationship Id="rId5" Type="http://schemas.openxmlformats.org/officeDocument/2006/relationships/image" Target="../media/image46.jpeg"/><Relationship Id="rId4" Type="http://schemas.openxmlformats.org/officeDocument/2006/relationships/image" Target="../media/image45.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25.xml.rels><?xml version="1.0" encoding="UTF-8" standalone="yes"?>
<Relationships xmlns="http://schemas.openxmlformats.org/package/2006/relationships"><Relationship Id="rId3" Type="http://schemas.openxmlformats.org/officeDocument/2006/relationships/hyperlink" Target="https://youtu.be/npkVyb5Zm1c" TargetMode="External"/><Relationship Id="rId2" Type="http://schemas.openxmlformats.org/officeDocument/2006/relationships/notesSlide" Target="../notesSlides/notesSlide8.xml"/><Relationship Id="rId1" Type="http://schemas.openxmlformats.org/officeDocument/2006/relationships/slideLayout" Target="../slideLayouts/slideLayout2.xml"/><Relationship Id="rId5" Type="http://schemas.openxmlformats.org/officeDocument/2006/relationships/hyperlink" Target="https://www.youtube.com/watch?v=JnnDqFFtJLs" TargetMode="External"/><Relationship Id="rId4" Type="http://schemas.openxmlformats.org/officeDocument/2006/relationships/hyperlink" Target="https://youtu.be/NMr3ShT_Kl4" TargetMode="Externa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slideLayout" Target="../slideLayouts/slideLayout7.xml"/><Relationship Id="rId1" Type="http://schemas.openxmlformats.org/officeDocument/2006/relationships/video" Target="https://www.youtube.com/embed/TiNZkJXIwT8" TargetMode="External"/></Relationships>
</file>

<file path=ppt/slides/_rels/slide31.xml.rels><?xml version="1.0" encoding="UTF-8" standalone="yes"?>
<Relationships xmlns="http://schemas.openxmlformats.org/package/2006/relationships"><Relationship Id="rId2" Type="http://schemas.openxmlformats.org/officeDocument/2006/relationships/image" Target="../media/image47.jpeg"/><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3" Type="http://schemas.openxmlformats.org/officeDocument/2006/relationships/hyperlink" Target="http://www.getwestlondon.co.uk/news/west-london-news/controversial-school-admissions-policy-remains-11159324" TargetMode="External"/><Relationship Id="rId2" Type="http://schemas.openxmlformats.org/officeDocument/2006/relationships/hyperlink" Target="http://www.getwestlondon.co.uk/news/local-news/space-school-aims-put-pupils-6557665" TargetMode="External"/><Relationship Id="rId1" Type="http://schemas.openxmlformats.org/officeDocument/2006/relationships/slideLayout" Target="../slideLayouts/slideLayout2.xml"/><Relationship Id="rId4" Type="http://schemas.openxmlformats.org/officeDocument/2006/relationships/image" Target="../media/image48.png"/></Relationships>
</file>

<file path=ppt/slides/_rels/slide33.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3.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FDF8837B-BAE2-489A-8F93-69216307D5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High angle view of a rolled paper, brown notebook, and black notepad on a wooden table">
            <a:extLst>
              <a:ext uri="{FF2B5EF4-FFF2-40B4-BE49-F238E27FC236}">
                <a16:creationId xmlns:a16="http://schemas.microsoft.com/office/drawing/2014/main" id="{BFD9ACAC-014F-8C35-C960-A16B68925DEC}"/>
              </a:ext>
            </a:extLst>
          </p:cNvPr>
          <p:cNvPicPr>
            <a:picLocks noChangeAspect="1"/>
          </p:cNvPicPr>
          <p:nvPr/>
        </p:nvPicPr>
        <p:blipFill>
          <a:blip r:embed="rId2">
            <a:alphaModFix amt="50000"/>
          </a:blip>
          <a:srcRect t="7033" b="8698"/>
          <a:stretch/>
        </p:blipFill>
        <p:spPr>
          <a:xfrm>
            <a:off x="20" y="10"/>
            <a:ext cx="12191980" cy="6857990"/>
          </a:xfrm>
          <a:prstGeom prst="rect">
            <a:avLst/>
          </a:prstGeom>
        </p:spPr>
      </p:pic>
      <p:sp>
        <p:nvSpPr>
          <p:cNvPr id="2" name="Title 1"/>
          <p:cNvSpPr>
            <a:spLocks noGrp="1"/>
          </p:cNvSpPr>
          <p:nvPr>
            <p:ph type="ctrTitle"/>
          </p:nvPr>
        </p:nvSpPr>
        <p:spPr>
          <a:xfrm>
            <a:off x="2692398" y="1871131"/>
            <a:ext cx="6815669" cy="1515533"/>
          </a:xfrm>
        </p:spPr>
        <p:txBody>
          <a:bodyPr>
            <a:normAutofit/>
          </a:bodyPr>
          <a:lstStyle/>
          <a:p>
            <a:pPr>
              <a:lnSpc>
                <a:spcPct val="90000"/>
              </a:lnSpc>
            </a:pPr>
            <a:r>
              <a:rPr lang="en-GB" sz="5000">
                <a:solidFill>
                  <a:srgbClr val="FFFFFF"/>
                </a:solidFill>
              </a:rPr>
              <a:t>Education: Past, Present, Future</a:t>
            </a:r>
          </a:p>
        </p:txBody>
      </p:sp>
      <p:sp>
        <p:nvSpPr>
          <p:cNvPr id="3" name="Subtitle 2"/>
          <p:cNvSpPr>
            <a:spLocks noGrp="1"/>
          </p:cNvSpPr>
          <p:nvPr>
            <p:ph type="subTitle" idx="1"/>
          </p:nvPr>
        </p:nvSpPr>
        <p:spPr>
          <a:xfrm>
            <a:off x="2692398" y="3657597"/>
            <a:ext cx="6815669" cy="1320802"/>
          </a:xfrm>
        </p:spPr>
        <p:txBody>
          <a:bodyPr>
            <a:normAutofit/>
          </a:bodyPr>
          <a:lstStyle/>
          <a:p>
            <a:r>
              <a:rPr lang="en-GB">
                <a:solidFill>
                  <a:srgbClr val="FFFFFF"/>
                </a:solidFill>
              </a:rPr>
              <a:t>Same Mission, Different Path.</a:t>
            </a:r>
          </a:p>
        </p:txBody>
      </p:sp>
      <p:cxnSp>
        <p:nvCxnSpPr>
          <p:cNvPr id="11" name="Straight Connector 10">
            <a:extLst>
              <a:ext uri="{FF2B5EF4-FFF2-40B4-BE49-F238E27FC236}">
                <a16:creationId xmlns:a16="http://schemas.microsoft.com/office/drawing/2014/main" id="{B48BEE9B-A2F4-4BF3-9EAD-16E1A7FC2DC6}"/>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3699932" y="3510608"/>
            <a:ext cx="5120640" cy="0"/>
          </a:xfrm>
          <a:prstGeom prst="line">
            <a:avLst/>
          </a:prstGeom>
          <a:ln>
            <a:solidFill>
              <a:srgbClr val="FFFFFF"/>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109857222"/>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000"/>
                                  </p:stCondLst>
                                  <p:iterate type="lt">
                                    <p:tmPct val="10000"/>
                                  </p:iterate>
                                  <p:childTnLst>
                                    <p:set>
                                      <p:cBhvr>
                                        <p:cTn id="6" dur="1" fill="hold">
                                          <p:stCondLst>
                                            <p:cond delay="0"/>
                                          </p:stCondLst>
                                        </p:cTn>
                                        <p:tgtEl>
                                          <p:spTgt spid="2"/>
                                        </p:tgtEl>
                                        <p:attrNameLst>
                                          <p:attrName>style.visibility</p:attrName>
                                        </p:attrNameLst>
                                      </p:cBhvr>
                                      <p:to>
                                        <p:strVal val="visible"/>
                                      </p:to>
                                    </p:set>
                                    <p:animEffect transition="in" filter="fade">
                                      <p:cBhvr>
                                        <p:cTn id="7" dur="400"/>
                                        <p:tgtEl>
                                          <p:spTgt spid="2"/>
                                        </p:tgtEl>
                                      </p:cBhvr>
                                    </p:animEffect>
                                  </p:childTnLst>
                                </p:cTn>
                              </p:par>
                              <p:par>
                                <p:cTn id="8" presetID="10" presetClass="entr" presetSubtype="0" fill="hold" grpId="0" nodeType="withEffect">
                                  <p:stCondLst>
                                    <p:cond delay="2000"/>
                                  </p:stCondLst>
                                  <p:iterate type="lt">
                                    <p:tmPct val="10000"/>
                                  </p:iterate>
                                  <p:childTnLst>
                                    <p:set>
                                      <p:cBhvr>
                                        <p:cTn id="9" dur="1" fill="hold">
                                          <p:stCondLst>
                                            <p:cond delay="0"/>
                                          </p:stCondLst>
                                        </p:cTn>
                                        <p:tgtEl>
                                          <p:spTgt spid="3">
                                            <p:txEl>
                                              <p:pRg st="0" end="0"/>
                                            </p:txEl>
                                          </p:spTgt>
                                        </p:tgtEl>
                                        <p:attrNameLst>
                                          <p:attrName>style.visibility</p:attrName>
                                        </p:attrNameLst>
                                      </p:cBhvr>
                                      <p:to>
                                        <p:strVal val="visible"/>
                                      </p:to>
                                    </p:set>
                                    <p:animEffect transition="in" filter="fade">
                                      <p:cBhvr>
                                        <p:cTn id="10" dur="400"/>
                                        <p:tgtEl>
                                          <p:spTgt spid="3">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Recap</a:t>
            </a:r>
          </a:p>
        </p:txBody>
      </p:sp>
      <p:graphicFrame>
        <p:nvGraphicFramePr>
          <p:cNvPr id="5" name="Content Placeholder 2">
            <a:extLst>
              <a:ext uri="{FF2B5EF4-FFF2-40B4-BE49-F238E27FC236}">
                <a16:creationId xmlns:a16="http://schemas.microsoft.com/office/drawing/2014/main" id="{0BC9BE50-125A-8404-4682-438971F36C13}"/>
              </a:ext>
            </a:extLst>
          </p:cNvPr>
          <p:cNvGraphicFramePr>
            <a:graphicFrameLocks noGrp="1"/>
          </p:cNvGraphicFramePr>
          <p:nvPr>
            <p:ph idx="1"/>
            <p:extLst>
              <p:ext uri="{D42A27DB-BD31-4B8C-83A1-F6EECF244321}">
                <p14:modId xmlns:p14="http://schemas.microsoft.com/office/powerpoint/2010/main" val="2795446954"/>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7814524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295402" y="1508760"/>
            <a:ext cx="2918458" cy="3840480"/>
          </a:xfrm>
        </p:spPr>
        <p:txBody>
          <a:bodyPr>
            <a:normAutofit/>
          </a:bodyPr>
          <a:lstStyle/>
          <a:p>
            <a:r>
              <a:rPr lang="en-GB">
                <a:solidFill>
                  <a:schemeClr val="tx1"/>
                </a:solidFill>
              </a:rPr>
              <a:t>Objectives</a:t>
            </a:r>
          </a:p>
        </p:txBody>
      </p:sp>
      <p:cxnSp>
        <p:nvCxnSpPr>
          <p:cNvPr id="14" name="Straight Connector 13">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07279" y="1508760"/>
            <a:ext cx="5989317" cy="3840480"/>
          </a:xfrm>
        </p:spPr>
        <p:txBody>
          <a:bodyPr anchor="ctr">
            <a:normAutofit/>
          </a:bodyPr>
          <a:lstStyle/>
          <a:p>
            <a:r>
              <a:rPr lang="en-GB" sz="2000">
                <a:solidFill>
                  <a:schemeClr val="tx1"/>
                </a:solidFill>
              </a:rPr>
              <a:t>By the end of this session you will be able to:</a:t>
            </a:r>
            <a:endParaRPr lang="en-US" sz="2000">
              <a:solidFill>
                <a:schemeClr val="tx1"/>
              </a:solidFill>
            </a:endParaRPr>
          </a:p>
          <a:p>
            <a:pPr lvl="1">
              <a:buSzPct val="114999"/>
            </a:pPr>
            <a:r>
              <a:rPr lang="en-GB">
                <a:solidFill>
                  <a:schemeClr val="tx1"/>
                </a:solidFill>
              </a:rPr>
              <a:t>Recall the key changes to education in England post 1997.</a:t>
            </a:r>
          </a:p>
          <a:p>
            <a:pPr lvl="1">
              <a:buSzPct val="114999"/>
            </a:pPr>
            <a:r>
              <a:rPr lang="en-GB">
                <a:solidFill>
                  <a:schemeClr val="tx1"/>
                </a:solidFill>
              </a:rPr>
              <a:t>Critically discuss the benefits and drawbacks of academisation.</a:t>
            </a:r>
          </a:p>
        </p:txBody>
      </p:sp>
    </p:spTree>
    <p:extLst>
      <p:ext uri="{BB962C8B-B14F-4D97-AF65-F5344CB8AC3E}">
        <p14:creationId xmlns:p14="http://schemas.microsoft.com/office/powerpoint/2010/main" val="3409685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1" name="Picture 10">
            <a:extLst>
              <a:ext uri="{FF2B5EF4-FFF2-40B4-BE49-F238E27FC236}">
                <a16:creationId xmlns:a16="http://schemas.microsoft.com/office/drawing/2014/main" id="{F4602F8C-E1EC-4202-83F7-93670CAFAE2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7535825" y="982132"/>
            <a:ext cx="3360772" cy="1303867"/>
          </a:xfrm>
        </p:spPr>
        <p:txBody>
          <a:bodyPr>
            <a:normAutofit/>
          </a:bodyPr>
          <a:lstStyle/>
          <a:p>
            <a:pPr>
              <a:lnSpc>
                <a:spcPct val="90000"/>
              </a:lnSpc>
            </a:pPr>
            <a:r>
              <a:rPr lang="en-GB" sz="4100"/>
              <a:t>New Labour 1997 - 2010</a:t>
            </a:r>
          </a:p>
        </p:txBody>
      </p:sp>
      <p:sp>
        <p:nvSpPr>
          <p:cNvPr id="13" name="Rectangle 12">
            <a:extLst>
              <a:ext uri="{FF2B5EF4-FFF2-40B4-BE49-F238E27FC236}">
                <a16:creationId xmlns:a16="http://schemas.microsoft.com/office/drawing/2014/main" id="{B4E31948-EA92-4179-8BB5-5451F6E3DA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3" y="1092200"/>
            <a:ext cx="5942687"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2">
            <a:extLs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4241" r="-3" b="-3"/>
          <a:stretch/>
        </p:blipFill>
        <p:spPr bwMode="auto">
          <a:xfrm>
            <a:off x="1412683" y="1410208"/>
            <a:ext cx="5278777"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15" name="Straight Connector 14">
            <a:extLst>
              <a:ext uri="{FF2B5EF4-FFF2-40B4-BE49-F238E27FC236}">
                <a16:creationId xmlns:a16="http://schemas.microsoft.com/office/drawing/2014/main" id="{C483CC4B-D7FE-41C7-8BDC-1FF487C9CCB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520089" y="2400639"/>
            <a:ext cx="3376508"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7535824" y="2556932"/>
            <a:ext cx="3360771" cy="3318936"/>
          </a:xfrm>
        </p:spPr>
        <p:txBody>
          <a:bodyPr>
            <a:normAutofit/>
          </a:bodyPr>
          <a:lstStyle/>
          <a:p>
            <a:r>
              <a:rPr lang="en-GB" dirty="0"/>
              <a:t>Watch Blair’s speech (2001)</a:t>
            </a:r>
          </a:p>
          <a:p>
            <a:r>
              <a:rPr lang="en-GB" dirty="0"/>
              <a:t>What were some of New Labour’s priorities?</a:t>
            </a:r>
          </a:p>
        </p:txBody>
      </p:sp>
    </p:spTree>
    <p:extLst>
      <p:ext uri="{BB962C8B-B14F-4D97-AF65-F5344CB8AC3E}">
        <p14:creationId xmlns:p14="http://schemas.microsoft.com/office/powerpoint/2010/main" val="1989504283"/>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kz2ENxjJxFw" descr="A video showing Tony Blairs 1997 Education, Education, Education speech"/>
          <p:cNvPicPr>
            <a:picLocks noRot="1" noChangeAspect="1"/>
          </p:cNvPicPr>
          <p:nvPr>
            <a:videoFile r:link="rId1"/>
          </p:nvPr>
        </p:nvPicPr>
        <p:blipFill>
          <a:blip r:embed="rId3"/>
          <a:stretch>
            <a:fillRect/>
          </a:stretch>
        </p:blipFill>
        <p:spPr>
          <a:xfrm>
            <a:off x="2082998" y="1060397"/>
            <a:ext cx="7981056" cy="4839460"/>
          </a:xfrm>
          <a:prstGeom prst="rect">
            <a:avLst/>
          </a:prstGeom>
        </p:spPr>
      </p:pic>
    </p:spTree>
    <p:extLst>
      <p:ext uri="{BB962C8B-B14F-4D97-AF65-F5344CB8AC3E}">
        <p14:creationId xmlns:p14="http://schemas.microsoft.com/office/powerpoint/2010/main" val="411336863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6391" name="Picture 16390">
            <a:extLst>
              <a:ext uri="{FF2B5EF4-FFF2-40B4-BE49-F238E27FC236}">
                <a16:creationId xmlns:a16="http://schemas.microsoft.com/office/drawing/2014/main" id="{292E7AF0-A589-43B3-A1DE-8807EC7697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295402" y="982132"/>
            <a:ext cx="3660056" cy="1325373"/>
          </a:xfrm>
        </p:spPr>
        <p:txBody>
          <a:bodyPr anchor="b">
            <a:normAutofit/>
          </a:bodyPr>
          <a:lstStyle/>
          <a:p>
            <a:r>
              <a:rPr lang="en-GB" sz="2400"/>
              <a:t>New Labour 1997 - 2010</a:t>
            </a:r>
          </a:p>
        </p:txBody>
      </p:sp>
      <p:cxnSp>
        <p:nvCxnSpPr>
          <p:cNvPr id="16393" name="Straight Connector 16392">
            <a:extLst>
              <a:ext uri="{FF2B5EF4-FFF2-40B4-BE49-F238E27FC236}">
                <a16:creationId xmlns:a16="http://schemas.microsoft.com/office/drawing/2014/main" id="{29BCDD02-D5E3-4D30-8587-66036C891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295401" y="2493774"/>
            <a:ext cx="3660057" cy="3382094"/>
          </a:xfrm>
        </p:spPr>
        <p:txBody>
          <a:bodyPr>
            <a:normAutofit/>
          </a:bodyPr>
          <a:lstStyle/>
          <a:p>
            <a:pPr algn="ctr"/>
            <a:r>
              <a:rPr lang="en-GB" sz="1600"/>
              <a:t>The Learning age: A Renaissance for a New Britain (1998) – Government report stating biggest challenge for the country is need to equip with new skills, knowledge and understanding.</a:t>
            </a:r>
          </a:p>
          <a:p>
            <a:pPr algn="ctr"/>
            <a:r>
              <a:rPr lang="en-GB" sz="1600"/>
              <a:t>Excellence in Schools (1997) -continuous learning to respond to globalised economy</a:t>
            </a:r>
          </a:p>
          <a:p>
            <a:pPr algn="ctr"/>
            <a:r>
              <a:rPr lang="en-GB" sz="1600"/>
              <a:t>Social justice and opportunity for all.</a:t>
            </a:r>
          </a:p>
        </p:txBody>
      </p:sp>
      <p:pic>
        <p:nvPicPr>
          <p:cNvPr id="16386" name="Picture 2">
            <a:extLst>
              <a:ext uri="{C183D7F6-B498-43B3-948B-1728B52AA6E4}">
                <adec:decorative xmlns:adec="http://schemas.microsoft.com/office/drawing/2017/decorative" val="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tretch>
            <a:fillRect/>
          </a:stretch>
        </p:blipFill>
        <p:spPr bwMode="auto">
          <a:xfrm>
            <a:off x="5418668" y="1514686"/>
            <a:ext cx="5469466" cy="3828625"/>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1498043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7415" name="Rectangle 17414">
            <a:extLst>
              <a:ext uri="{FF2B5EF4-FFF2-40B4-BE49-F238E27FC236}">
                <a16:creationId xmlns:a16="http://schemas.microsoft.com/office/drawing/2014/main" id="{ACD2860E-0FC7-4712-8780-EBC3BB9B2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7417" name="Picture 17416">
            <a:extLst>
              <a:ext uri="{FF2B5EF4-FFF2-40B4-BE49-F238E27FC236}">
                <a16:creationId xmlns:a16="http://schemas.microsoft.com/office/drawing/2014/main" id="{C953B73F-3789-45BA-81CD-3EFA7AC39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80101" y="982132"/>
            <a:ext cx="6354633" cy="1303867"/>
          </a:xfrm>
        </p:spPr>
        <p:txBody>
          <a:bodyPr>
            <a:normAutofit/>
          </a:bodyPr>
          <a:lstStyle/>
          <a:p>
            <a:r>
              <a:rPr lang="en-GB" dirty="0"/>
              <a:t>New Labour 1997 - 2010</a:t>
            </a:r>
          </a:p>
        </p:txBody>
      </p:sp>
      <p:cxnSp>
        <p:nvCxnSpPr>
          <p:cNvPr id="17419" name="Straight Connector 17418">
            <a:extLst>
              <a:ext uri="{FF2B5EF4-FFF2-40B4-BE49-F238E27FC236}">
                <a16:creationId xmlns:a16="http://schemas.microsoft.com/office/drawing/2014/main" id="{873DBC5E-E984-4F21-8861-4F0200900F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167385" y="2556932"/>
            <a:ext cx="6380065" cy="3318936"/>
          </a:xfrm>
        </p:spPr>
        <p:txBody>
          <a:bodyPr>
            <a:normAutofit/>
          </a:bodyPr>
          <a:lstStyle/>
          <a:p>
            <a:r>
              <a:rPr lang="en-GB" sz="2200"/>
              <a:t>National Curriculum reformed</a:t>
            </a:r>
          </a:p>
          <a:p>
            <a:r>
              <a:rPr lang="en-GB" sz="2200"/>
              <a:t>Drive to reduce class sizes</a:t>
            </a:r>
          </a:p>
          <a:p>
            <a:r>
              <a:rPr lang="en-GB" sz="2200"/>
              <a:t>Greater emphasis on essential skills</a:t>
            </a:r>
          </a:p>
          <a:p>
            <a:r>
              <a:rPr lang="en-GB" sz="2200"/>
              <a:t>Teaching of citizenship to reflect rapid social changes</a:t>
            </a:r>
          </a:p>
          <a:p>
            <a:r>
              <a:rPr lang="en-GB" sz="2200"/>
              <a:t>Post-16 provision modernised</a:t>
            </a:r>
          </a:p>
          <a:p>
            <a:r>
              <a:rPr lang="en-GB" sz="2200"/>
              <a:t>Overlap between social, economic and education policy</a:t>
            </a:r>
          </a:p>
        </p:txBody>
      </p:sp>
      <p:pic>
        <p:nvPicPr>
          <p:cNvPr id="17410" name="Picture 2">
            <a:extLst>
              <a:ext uri="{C183D7F6-B498-43B3-948B-1728B52AA6E4}">
                <adec:decorative xmlns:adec="http://schemas.microsoft.com/office/drawing/2017/decorative" val="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2589" r="1241" b="5"/>
          <a:stretch/>
        </p:blipFill>
        <p:spPr bwMode="auto">
          <a:xfrm>
            <a:off x="8137325" y="1158024"/>
            <a:ext cx="2839277" cy="2066544"/>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pic>
        <p:nvPicPr>
          <p:cNvPr id="6" name="Picture 2">
            <a:extLs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3698" r="7" b="7"/>
          <a:stretch/>
        </p:blipFill>
        <p:spPr bwMode="auto">
          <a:xfrm>
            <a:off x="8135453" y="3631646"/>
            <a:ext cx="2843021" cy="2066544"/>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5930360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How did we get to Academies?</a:t>
            </a:r>
          </a:p>
        </p:txBody>
      </p:sp>
      <p:graphicFrame>
        <p:nvGraphicFramePr>
          <p:cNvPr id="5" name="Content Placeholder 2">
            <a:extLst>
              <a:ext uri="{FF2B5EF4-FFF2-40B4-BE49-F238E27FC236}">
                <a16:creationId xmlns:a16="http://schemas.microsoft.com/office/drawing/2014/main" id="{F77F0E74-4095-CCEA-006A-DAEBAE5EB9F2}"/>
              </a:ext>
            </a:extLst>
          </p:cNvPr>
          <p:cNvGraphicFramePr>
            <a:graphicFrameLocks noGrp="1"/>
          </p:cNvGraphicFramePr>
          <p:nvPr>
            <p:ph idx="1"/>
            <p:extLst>
              <p:ext uri="{D42A27DB-BD31-4B8C-83A1-F6EECF244321}">
                <p14:modId xmlns:p14="http://schemas.microsoft.com/office/powerpoint/2010/main" val="3033757397"/>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53072726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pic>
        <p:nvPicPr>
          <p:cNvPr id="1031" name="Picture 1030">
            <a:extLst>
              <a:ext uri="{FF2B5EF4-FFF2-40B4-BE49-F238E27FC236}">
                <a16:creationId xmlns:a16="http://schemas.microsoft.com/office/drawing/2014/main" id="{533145C6-2FFA-484C-8AF6-1DB1F8EFA873}"/>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4">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4626508" y="982132"/>
            <a:ext cx="6270090" cy="1303867"/>
          </a:xfrm>
        </p:spPr>
        <p:txBody>
          <a:bodyPr>
            <a:normAutofit/>
          </a:bodyPr>
          <a:lstStyle/>
          <a:p>
            <a:pPr>
              <a:lnSpc>
                <a:spcPct val="90000"/>
              </a:lnSpc>
            </a:pPr>
            <a:r>
              <a:rPr lang="en-GB" sz="4100"/>
              <a:t>Schools turning into Academies</a:t>
            </a:r>
          </a:p>
        </p:txBody>
      </p:sp>
      <p:sp>
        <p:nvSpPr>
          <p:cNvPr id="1033" name="Rectangle 1032">
            <a:extLst>
              <a:ext uri="{FF2B5EF4-FFF2-40B4-BE49-F238E27FC236}">
                <a16:creationId xmlns:a16="http://schemas.microsoft.com/office/drawing/2014/main" id="{CDBB4822-1AD2-44E2-9C81-900FC60CC3B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2644" y="1092200"/>
            <a:ext cx="3059206" cy="4515104"/>
          </a:xfrm>
          <a:prstGeom prst="rect">
            <a:avLst/>
          </a:prstGeom>
          <a:solidFill>
            <a:schemeClr val="bg1"/>
          </a:solidFill>
          <a:ln w="57150" cmpd="thickThin">
            <a:solidFill>
              <a:schemeClr val="tx1">
                <a:lumMod val="50000"/>
                <a:lumOff val="50000"/>
              </a:schemeClr>
            </a:solidFill>
            <a:miter lim="800000"/>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26" name="Picture 2" descr="An image depicting Michael Gove"/>
          <p:cNvPicPr>
            <a:picLocks noChangeAspect="1" noChangeArrowheads="1"/>
          </p:cNvPicPr>
          <p:nvPr/>
        </p:nvPicPr>
        <p:blipFill>
          <a:blip r:embed="rId5">
            <a:extLst>
              <a:ext uri="{28A0092B-C50C-407E-A947-70E740481C1C}">
                <a14:useLocalDpi xmlns:a14="http://schemas.microsoft.com/office/drawing/2010/main" val="0"/>
              </a:ext>
            </a:extLst>
          </a:blip>
          <a:srcRect r="7247" b="-1"/>
          <a:stretch/>
        </p:blipFill>
        <p:spPr bwMode="auto">
          <a:xfrm>
            <a:off x="1412683" y="1410208"/>
            <a:ext cx="2433793" cy="3858780"/>
          </a:xfrm>
          <a:prstGeom prst="rect">
            <a:avLst/>
          </a:prstGeom>
          <a:noFill/>
          <a:extLst>
            <a:ext uri="{909E8E84-426E-40DD-AFC4-6F175D3DCCD1}">
              <a14:hiddenFill xmlns:a14="http://schemas.microsoft.com/office/drawing/2010/main">
                <a:solidFill>
                  <a:srgbClr val="FFFFFF"/>
                </a:solidFill>
              </a14:hiddenFill>
            </a:ext>
          </a:extLst>
        </p:spPr>
      </p:pic>
      <p:cxnSp>
        <p:nvCxnSpPr>
          <p:cNvPr id="1035" name="Straight Connector 1034">
            <a:extLst>
              <a:ext uri="{FF2B5EF4-FFF2-40B4-BE49-F238E27FC236}">
                <a16:creationId xmlns:a16="http://schemas.microsoft.com/office/drawing/2014/main" id="{2FFAA61A-D498-4DC0-A576-27B562DDBF1E}"/>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26508" y="2400639"/>
            <a:ext cx="6270089"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4636482" y="2556932"/>
            <a:ext cx="6260114" cy="3318936"/>
          </a:xfrm>
        </p:spPr>
        <p:txBody>
          <a:bodyPr>
            <a:normAutofit/>
          </a:bodyPr>
          <a:lstStyle/>
          <a:p>
            <a:r>
              <a:rPr lang="en-GB" dirty="0"/>
              <a:t>Education Act 2002</a:t>
            </a:r>
          </a:p>
          <a:p>
            <a:endParaRPr lang="en-GB" dirty="0"/>
          </a:p>
          <a:p>
            <a:r>
              <a:rPr lang="en-GB" dirty="0"/>
              <a:t>Academies Act 2010</a:t>
            </a:r>
          </a:p>
          <a:p>
            <a:endParaRPr lang="en-GB" dirty="0"/>
          </a:p>
          <a:p>
            <a:r>
              <a:rPr lang="en-GB" dirty="0"/>
              <a:t>Education and Adoption Act 2015</a:t>
            </a:r>
          </a:p>
          <a:p>
            <a:pPr marL="68580" indent="0">
              <a:buNone/>
            </a:pPr>
            <a:endParaRPr lang="en-GB" dirty="0"/>
          </a:p>
          <a:p>
            <a:endParaRPr lang="en-GB" dirty="0"/>
          </a:p>
          <a:p>
            <a:endParaRPr lang="en-GB" dirty="0"/>
          </a:p>
        </p:txBody>
      </p:sp>
    </p:spTree>
    <p:extLst>
      <p:ext uri="{BB962C8B-B14F-4D97-AF65-F5344CB8AC3E}">
        <p14:creationId xmlns:p14="http://schemas.microsoft.com/office/powerpoint/2010/main" val="11174175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hlinkClick r:id="rId4"/>
              </a:rPr>
              <a:t>Academies</a:t>
            </a:r>
            <a:endParaRPr lang="en-GB">
              <a:solidFill>
                <a:srgbClr val="262626"/>
              </a:solidFill>
            </a:endParaRPr>
          </a:p>
        </p:txBody>
      </p:sp>
      <p:graphicFrame>
        <p:nvGraphicFramePr>
          <p:cNvPr id="5" name="Content Placeholder 2">
            <a:extLst>
              <a:ext uri="{FF2B5EF4-FFF2-40B4-BE49-F238E27FC236}">
                <a16:creationId xmlns:a16="http://schemas.microsoft.com/office/drawing/2014/main" id="{5009B5B5-2C4A-AF54-0048-21038E9B0BC8}"/>
              </a:ext>
            </a:extLst>
          </p:cNvPr>
          <p:cNvGraphicFramePr>
            <a:graphicFrameLocks noGrp="1"/>
          </p:cNvGraphicFramePr>
          <p:nvPr>
            <p:ph idx="1"/>
            <p:extLst>
              <p:ext uri="{D42A27DB-BD31-4B8C-83A1-F6EECF244321}">
                <p14:modId xmlns:p14="http://schemas.microsoft.com/office/powerpoint/2010/main" val="3308255399"/>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5" r:lo="rId6" r:qs="rId7" r:cs="rId8"/>
          </a:graphicData>
        </a:graphic>
      </p:graphicFrame>
    </p:spTree>
    <p:extLst>
      <p:ext uri="{BB962C8B-B14F-4D97-AF65-F5344CB8AC3E}">
        <p14:creationId xmlns:p14="http://schemas.microsoft.com/office/powerpoint/2010/main" val="358748422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Teaching is hard!">
            <a:hlinkClick r:id="" action="ppaction://media"/>
            <a:extLst>
              <a:ext uri="{FF2B5EF4-FFF2-40B4-BE49-F238E27FC236}">
                <a16:creationId xmlns:a16="http://schemas.microsoft.com/office/drawing/2014/main" id="{21E93BDC-B6ED-9228-8C24-53CF7D2B2532}"/>
              </a:ext>
            </a:extLst>
          </p:cNvPr>
          <p:cNvPicPr>
            <a:picLocks noRot="1" noChangeAspect="1"/>
          </p:cNvPicPr>
          <p:nvPr>
            <a:videoFile r:link="rId1"/>
          </p:nvPr>
        </p:nvPicPr>
        <p:blipFill>
          <a:blip r:embed="rId3"/>
          <a:stretch>
            <a:fillRect/>
          </a:stretch>
        </p:blipFill>
        <p:spPr>
          <a:xfrm>
            <a:off x="1281239" y="708660"/>
            <a:ext cx="9629522" cy="5440680"/>
          </a:xfrm>
          <a:prstGeom prst="rect">
            <a:avLst/>
          </a:prstGeom>
        </p:spPr>
      </p:pic>
    </p:spTree>
    <p:extLst>
      <p:ext uri="{BB962C8B-B14F-4D97-AF65-F5344CB8AC3E}">
        <p14:creationId xmlns:p14="http://schemas.microsoft.com/office/powerpoint/2010/main" val="414534239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12.xml><?xml version="1.0" encoding="utf-8"?>
<p:sld xmlns:a="http://schemas.openxmlformats.org/drawingml/2006/main" xmlns:r="http://schemas.openxmlformats.org/officeDocument/2006/relationships" xmlns:p="http://schemas.openxmlformats.org/presentationml/2006/main">
  <p:cSld>
    <p:bg>
      <p:bgPr>
        <a:gradFill rotWithShape="1">
          <a:gsLst>
            <a:gs pos="0">
              <a:schemeClr val="bg1">
                <a:tint val="90000"/>
                <a:lumMod val="110000"/>
              </a:schemeClr>
            </a:gs>
            <a:gs pos="100000">
              <a:schemeClr val="bg1">
                <a:shade val="88000"/>
                <a:lumMod val="98000"/>
              </a:schemeClr>
            </a:gs>
          </a:gsLst>
          <a:lin ang="5400000" scaled="0"/>
        </a:gra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65604E06-DF9D-4C49-8314-4F0307BD5E2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5875" cap="flat" cmpd="sng" algn="ctr">
            <a:noFill/>
            <a:prstDash val="solid"/>
          </a:ln>
          <a:effectLst/>
        </p:spPr>
        <p:style>
          <a:lnRef idx="0">
            <a:scrgbClr r="0" g="0" b="0"/>
          </a:lnRef>
          <a:fillRef idx="1003">
            <a:schemeClr val="dk1"/>
          </a:fillRef>
          <a:effectRef idx="0">
            <a:scrgbClr r="0" g="0" b="0"/>
          </a:effectRef>
          <a:fontRef idx="major"/>
        </p:style>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0" i="0" u="none" strike="noStrike" kern="0" cap="none" spc="0" normalizeH="0" baseline="0" noProof="0">
              <a:ln>
                <a:noFill/>
              </a:ln>
              <a:solidFill>
                <a:prstClr val="white"/>
              </a:solidFill>
              <a:effectLst/>
              <a:uLnTx/>
              <a:uFillTx/>
              <a:latin typeface="Garamond" panose="02020404030301010803"/>
              <a:ea typeface="+mn-ea"/>
              <a:cs typeface="+mn-cs"/>
            </a:endParaRPr>
          </a:p>
        </p:txBody>
      </p:sp>
      <p:sp>
        <p:nvSpPr>
          <p:cNvPr id="10" name="Rectangle 9">
            <a:extLst>
              <a:ext uri="{FF2B5EF4-FFF2-40B4-BE49-F238E27FC236}">
                <a16:creationId xmlns:a16="http://schemas.microsoft.com/office/drawing/2014/main" id="{CF166AD8-180F-4585-8444-D6E3F1B037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1795" y="643468"/>
            <a:ext cx="10905066" cy="5571065"/>
          </a:xfrm>
          <a:prstGeom prst="rect">
            <a:avLst/>
          </a:prstGeom>
          <a:solidFill>
            <a:schemeClr val="tx2">
              <a:lumMod val="90000"/>
              <a:lumOff val="10000"/>
            </a:schemeClr>
          </a:solidFill>
          <a:ln>
            <a:noFill/>
          </a:ln>
          <a:effectLst>
            <a:outerShdw blurRad="114300" dist="127000" dir="5400000" sx="99000" sy="99000" algn="t" rotWithShape="0">
              <a:prstClr val="black">
                <a:alpha val="40000"/>
              </a:prstClr>
            </a:outerShdw>
          </a:effectLst>
          <a:scene3d>
            <a:camera prst="orthographicFront"/>
            <a:lightRig rig="twoPt" dir="t"/>
          </a:scene3d>
          <a:sp3d extrusionH="76200" contourW="12700">
            <a:bevelT w="19050" h="0" prst="coolSlant"/>
            <a:extrusionClr>
              <a:schemeClr val="accent3">
                <a:lumMod val="50000"/>
              </a:schemeClr>
            </a:extrusionClr>
            <a:contourClr>
              <a:schemeClr val="tx2">
                <a:lumMod val="75000"/>
                <a:lumOff val="25000"/>
              </a:schemeClr>
            </a:contourClr>
          </a:sp3d>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2" name="Rectangle 11">
            <a:extLst>
              <a:ext uri="{FF2B5EF4-FFF2-40B4-BE49-F238E27FC236}">
                <a16:creationId xmlns:a16="http://schemas.microsoft.com/office/drawing/2014/main" id="{1419DD48-144F-4836-9C0F-7A3BFC28AA4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24524" y="809244"/>
            <a:ext cx="10579608" cy="5239512"/>
          </a:xfrm>
          <a:prstGeom prst="rect">
            <a:avLst/>
          </a:prstGeom>
          <a:ln w="15875">
            <a:noFill/>
            <a:miter lim="800000"/>
          </a:ln>
          <a:effectLst/>
        </p:spPr>
        <p:style>
          <a:lnRef idx="1">
            <a:schemeClr val="accent1"/>
          </a:lnRef>
          <a:fillRef idx="3">
            <a:schemeClr val="accent1"/>
          </a:fillRef>
          <a:effectRef idx="2">
            <a:schemeClr val="accent1"/>
          </a:effectRef>
          <a:fontRef idx="minor">
            <a:schemeClr val="lt1"/>
          </a:fontRef>
        </p:style>
        <p:txBody>
          <a:bodyPr/>
          <a:lstStyle/>
          <a:p>
            <a:endParaRPr lang="en-GB"/>
          </a:p>
        </p:txBody>
      </p:sp>
      <p:sp>
        <p:nvSpPr>
          <p:cNvPr id="2" name="Title 1"/>
          <p:cNvSpPr>
            <a:spLocks noGrp="1"/>
          </p:cNvSpPr>
          <p:nvPr>
            <p:ph type="title"/>
          </p:nvPr>
        </p:nvSpPr>
        <p:spPr>
          <a:xfrm>
            <a:off x="1295402" y="1508760"/>
            <a:ext cx="2918458" cy="3840480"/>
          </a:xfrm>
        </p:spPr>
        <p:txBody>
          <a:bodyPr>
            <a:normAutofit/>
          </a:bodyPr>
          <a:lstStyle/>
          <a:p>
            <a:r>
              <a:rPr lang="en-GB">
                <a:solidFill>
                  <a:schemeClr val="tx1"/>
                </a:solidFill>
              </a:rPr>
              <a:t>Types Of Academies</a:t>
            </a:r>
          </a:p>
        </p:txBody>
      </p:sp>
      <p:cxnSp>
        <p:nvCxnSpPr>
          <p:cNvPr id="14" name="Straight Connector 13">
            <a:extLst>
              <a:ext uri="{FF2B5EF4-FFF2-40B4-BE49-F238E27FC236}">
                <a16:creationId xmlns:a16="http://schemas.microsoft.com/office/drawing/2014/main" id="{14379797-D651-47FF-942A-A38CFE97E5A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6219" y="1508760"/>
            <a:ext cx="0" cy="3840480"/>
          </a:xfrm>
          <a:prstGeom prst="line">
            <a:avLst/>
          </a:prstGeom>
          <a:ln w="15875"/>
        </p:spPr>
        <p:style>
          <a:lnRef idx="1">
            <a:schemeClr val="accent1"/>
          </a:lnRef>
          <a:fillRef idx="0">
            <a:schemeClr val="accent1"/>
          </a:fillRef>
          <a:effectRef idx="0">
            <a:schemeClr val="accent1"/>
          </a:effectRef>
          <a:fontRef idx="minor">
            <a:schemeClr val="tx1"/>
          </a:fontRef>
        </p:style>
      </p:cxnSp>
      <p:sp>
        <p:nvSpPr>
          <p:cNvPr id="3" name="Content Placeholder 2"/>
          <p:cNvSpPr>
            <a:spLocks noGrp="1"/>
          </p:cNvSpPr>
          <p:nvPr>
            <p:ph idx="1"/>
          </p:nvPr>
        </p:nvSpPr>
        <p:spPr>
          <a:xfrm>
            <a:off x="4907279" y="1508760"/>
            <a:ext cx="5989317" cy="3840480"/>
          </a:xfrm>
        </p:spPr>
        <p:txBody>
          <a:bodyPr vert="horz" lIns="91440" tIns="45720" rIns="91440" bIns="45720" rtlCol="0" anchor="ctr">
            <a:normAutofit/>
          </a:bodyPr>
          <a:lstStyle/>
          <a:p>
            <a:pPr>
              <a:lnSpc>
                <a:spcPct val="90000"/>
              </a:lnSpc>
            </a:pPr>
            <a:r>
              <a:rPr lang="en-GB" sz="1400">
                <a:solidFill>
                  <a:schemeClr val="tx1"/>
                </a:solidFill>
              </a:rPr>
              <a:t>Two distinct types of academies:</a:t>
            </a:r>
          </a:p>
          <a:p>
            <a:pPr lvl="1">
              <a:lnSpc>
                <a:spcPct val="90000"/>
              </a:lnSpc>
            </a:pPr>
            <a:r>
              <a:rPr lang="en-GB" sz="1400">
                <a:solidFill>
                  <a:schemeClr val="tx1"/>
                </a:solidFill>
              </a:rPr>
              <a:t>Traditional academies are underperforming state schools that have been removed from local authority control and have a sponsor.</a:t>
            </a:r>
          </a:p>
          <a:p>
            <a:pPr lvl="2">
              <a:lnSpc>
                <a:spcPct val="90000"/>
              </a:lnSpc>
            </a:pPr>
            <a:r>
              <a:rPr lang="en-GB" sz="1400">
                <a:solidFill>
                  <a:schemeClr val="tx1"/>
                </a:solidFill>
              </a:rPr>
              <a:t>Can range from successful schools to faith bodies and they are held to account for improving the school’s performance. </a:t>
            </a:r>
          </a:p>
          <a:p>
            <a:pPr lvl="2">
              <a:lnSpc>
                <a:spcPct val="90000"/>
              </a:lnSpc>
            </a:pPr>
            <a:r>
              <a:rPr lang="en-GB" sz="1400">
                <a:solidFill>
                  <a:schemeClr val="tx1"/>
                </a:solidFill>
              </a:rPr>
              <a:t>Sponsors do not have to make financial contribution, but the government has said that it is welcome, should they choose to do so.</a:t>
            </a:r>
          </a:p>
          <a:p>
            <a:pPr lvl="1">
              <a:lnSpc>
                <a:spcPct val="90000"/>
              </a:lnSpc>
            </a:pPr>
            <a:r>
              <a:rPr lang="en-GB" sz="1400">
                <a:solidFill>
                  <a:schemeClr val="tx1"/>
                </a:solidFill>
              </a:rPr>
              <a:t>Academy converters are the complete opposite of their traditional counterpart in that they are usually high performing.</a:t>
            </a:r>
          </a:p>
          <a:p>
            <a:pPr lvl="2">
              <a:lnSpc>
                <a:spcPct val="90000"/>
              </a:lnSpc>
            </a:pPr>
            <a:r>
              <a:rPr lang="en-GB" sz="1400">
                <a:solidFill>
                  <a:schemeClr val="tx1"/>
                </a:solidFill>
              </a:rPr>
              <a:t>These schools have opted to convert to academy status as it brings greater autonomy and they form part of the Coalition government’s vision to eventually allow all schools to become academies.</a:t>
            </a:r>
          </a:p>
          <a:p>
            <a:pPr>
              <a:lnSpc>
                <a:spcPct val="90000"/>
              </a:lnSpc>
            </a:pPr>
            <a:endParaRPr lang="en-GB" sz="1400">
              <a:solidFill>
                <a:schemeClr val="tx1"/>
              </a:solidFill>
            </a:endParaRPr>
          </a:p>
        </p:txBody>
      </p:sp>
    </p:spTree>
    <p:custDataLst>
      <p:tags r:id="rId1"/>
    </p:custDataLst>
    <p:extLst>
      <p:ext uri="{BB962C8B-B14F-4D97-AF65-F5344CB8AC3E}">
        <p14:creationId xmlns:p14="http://schemas.microsoft.com/office/powerpoint/2010/main" val="142134686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8439" name="Rectangle 18438">
            <a:extLst>
              <a:ext uri="{FF2B5EF4-FFF2-40B4-BE49-F238E27FC236}">
                <a16:creationId xmlns:a16="http://schemas.microsoft.com/office/drawing/2014/main" id="{ACD2860E-0FC7-4712-8780-EBC3BB9B2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8441" name="Picture 18440">
            <a:extLst>
              <a:ext uri="{FF2B5EF4-FFF2-40B4-BE49-F238E27FC236}">
                <a16:creationId xmlns:a16="http://schemas.microsoft.com/office/drawing/2014/main" id="{C953B73F-3789-45BA-81CD-3EFA7AC39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80101" y="982132"/>
            <a:ext cx="6354633" cy="1303867"/>
          </a:xfrm>
        </p:spPr>
        <p:txBody>
          <a:bodyPr>
            <a:normAutofit/>
          </a:bodyPr>
          <a:lstStyle/>
          <a:p>
            <a:pPr>
              <a:lnSpc>
                <a:spcPct val="90000"/>
              </a:lnSpc>
            </a:pPr>
            <a:r>
              <a:rPr lang="en-GB" sz="4100"/>
              <a:t>Specialist schools and academies</a:t>
            </a:r>
          </a:p>
        </p:txBody>
      </p:sp>
      <p:cxnSp>
        <p:nvCxnSpPr>
          <p:cNvPr id="18443" name="Straight Connector 18442">
            <a:extLst>
              <a:ext uri="{FF2B5EF4-FFF2-40B4-BE49-F238E27FC236}">
                <a16:creationId xmlns:a16="http://schemas.microsoft.com/office/drawing/2014/main" id="{873DBC5E-E984-4F21-8861-4F0200900F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167385" y="2556932"/>
            <a:ext cx="6380065" cy="3318936"/>
          </a:xfrm>
        </p:spPr>
        <p:txBody>
          <a:bodyPr>
            <a:normAutofit/>
          </a:bodyPr>
          <a:lstStyle/>
          <a:p>
            <a:r>
              <a:rPr lang="en-GB" dirty="0"/>
              <a:t>Specialist schools programme</a:t>
            </a:r>
          </a:p>
          <a:p>
            <a:r>
              <a:rPr lang="en-GB" dirty="0"/>
              <a:t>Secondary schools allowed to specialise in curriculum areas but needed sponsorship from business or charities.</a:t>
            </a:r>
          </a:p>
          <a:p>
            <a:r>
              <a:rPr lang="en-GB" dirty="0"/>
              <a:t>Aim – greater support and expertise would lead to raising standards</a:t>
            </a:r>
          </a:p>
        </p:txBody>
      </p:sp>
      <p:pic>
        <p:nvPicPr>
          <p:cNvPr id="5" name="Picture 4" descr="There is no Brexit plan in the Tory Manifesto. That's not ..."/>
          <p:cNvPicPr>
            <a:picLocks noChangeAspect="1"/>
          </p:cNvPicPr>
          <p:nvPr/>
        </p:nvPicPr>
        <p:blipFill>
          <a:blip r:embed="rId4" cstate="print">
            <a:extLst>
              <a:ext uri="{28A0092B-C50C-407E-A947-70E740481C1C}">
                <a14:useLocalDpi xmlns:a14="http://schemas.microsoft.com/office/drawing/2010/main" val="0"/>
              </a:ext>
            </a:extLst>
          </a:blip>
          <a:srcRect t="1492" r="4" b="5112"/>
          <a:stretch/>
        </p:blipFill>
        <p:spPr>
          <a:xfrm>
            <a:off x="8137325" y="1158024"/>
            <a:ext cx="2839277" cy="2066544"/>
          </a:xfrm>
          <a:prstGeom prst="rect">
            <a:avLst/>
          </a:prstGeom>
          <a:ln w="57150" cmpd="thickThin">
            <a:solidFill>
              <a:schemeClr val="tx1">
                <a:lumMod val="50000"/>
                <a:lumOff val="50000"/>
              </a:schemeClr>
            </a:solidFill>
            <a:miter lim="800000"/>
          </a:ln>
        </p:spPr>
      </p:pic>
      <p:pic>
        <p:nvPicPr>
          <p:cNvPr id="18434" name="Picture 2">
            <a:extLs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8242" r="612" b="-4"/>
          <a:stretch/>
        </p:blipFill>
        <p:spPr bwMode="auto">
          <a:xfrm>
            <a:off x="8135453" y="3631646"/>
            <a:ext cx="2843021" cy="2066544"/>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6365017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ACD2860E-0FC7-4712-8780-EBC3BB9B2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 name="Picture 12">
            <a:extLst>
              <a:ext uri="{FF2B5EF4-FFF2-40B4-BE49-F238E27FC236}">
                <a16:creationId xmlns:a16="http://schemas.microsoft.com/office/drawing/2014/main" id="{C953B73F-3789-45BA-81CD-3EFA7AC39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80101" y="982132"/>
            <a:ext cx="6354633" cy="1303867"/>
          </a:xfrm>
        </p:spPr>
        <p:txBody>
          <a:bodyPr>
            <a:normAutofit/>
          </a:bodyPr>
          <a:lstStyle/>
          <a:p>
            <a:r>
              <a:rPr lang="en-GB" dirty="0"/>
              <a:t>City Academies</a:t>
            </a:r>
          </a:p>
        </p:txBody>
      </p:sp>
      <p:cxnSp>
        <p:nvCxnSpPr>
          <p:cNvPr id="15" name="Straight Connector 14">
            <a:extLst>
              <a:ext uri="{FF2B5EF4-FFF2-40B4-BE49-F238E27FC236}">
                <a16:creationId xmlns:a16="http://schemas.microsoft.com/office/drawing/2014/main" id="{873DBC5E-E984-4F21-8861-4F0200900F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167385" y="2556932"/>
            <a:ext cx="6380065" cy="3318936"/>
          </a:xfrm>
        </p:spPr>
        <p:txBody>
          <a:bodyPr>
            <a:normAutofit/>
          </a:bodyPr>
          <a:lstStyle/>
          <a:p>
            <a:r>
              <a:rPr lang="en-GB" dirty="0"/>
              <a:t>New type of school designed to replace failing comprehensive schools</a:t>
            </a:r>
          </a:p>
          <a:p>
            <a:r>
              <a:rPr lang="en-GB" dirty="0"/>
              <a:t>Not bound by National Curriculum</a:t>
            </a:r>
          </a:p>
          <a:p>
            <a:r>
              <a:rPr lang="en-GB" dirty="0"/>
              <a:t>Freedom to appoint own staff under own pay conditions</a:t>
            </a:r>
          </a:p>
        </p:txBody>
      </p:sp>
      <p:pic>
        <p:nvPicPr>
          <p:cNvPr id="6" name="Picture 5" descr="City Academy Bristol - Wikipedia"/>
          <p:cNvPicPr>
            <a:picLocks noChangeAspect="1"/>
          </p:cNvPicPr>
          <p:nvPr/>
        </p:nvPicPr>
        <p:blipFill>
          <a:blip r:embed="rId4" cstate="print">
            <a:extLst>
              <a:ext uri="{28A0092B-C50C-407E-A947-70E740481C1C}">
                <a14:useLocalDpi xmlns:a14="http://schemas.microsoft.com/office/drawing/2010/main" val="0"/>
              </a:ext>
            </a:extLst>
          </a:blip>
          <a:srcRect l="5944" r="2690"/>
          <a:stretch/>
        </p:blipFill>
        <p:spPr>
          <a:xfrm>
            <a:off x="8137325" y="1158024"/>
            <a:ext cx="2839277" cy="2066544"/>
          </a:xfrm>
          <a:prstGeom prst="rect">
            <a:avLst/>
          </a:prstGeom>
          <a:ln w="57150" cmpd="thickThin">
            <a:solidFill>
              <a:schemeClr val="tx1">
                <a:lumMod val="50000"/>
                <a:lumOff val="50000"/>
              </a:schemeClr>
            </a:solidFill>
            <a:miter lim="800000"/>
          </a:ln>
        </p:spPr>
      </p:pic>
      <p:pic>
        <p:nvPicPr>
          <p:cNvPr id="5" name="Picture 4" descr="There is no Brexit plan in the Tory Manifesto. That's not ..."/>
          <p:cNvPicPr>
            <a:picLocks noChangeAspect="1"/>
          </p:cNvPicPr>
          <p:nvPr/>
        </p:nvPicPr>
        <p:blipFill>
          <a:blip r:embed="rId5" cstate="print">
            <a:extLst>
              <a:ext uri="{28A0092B-C50C-407E-A947-70E740481C1C}">
                <a14:useLocalDpi xmlns:a14="http://schemas.microsoft.com/office/drawing/2010/main" val="0"/>
              </a:ext>
            </a:extLst>
          </a:blip>
          <a:srcRect t="1554" r="-3" b="5167"/>
          <a:stretch/>
        </p:blipFill>
        <p:spPr>
          <a:xfrm>
            <a:off x="8135453" y="3631646"/>
            <a:ext cx="2843021" cy="2066544"/>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8258846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ACD2860E-0FC7-4712-8780-EBC3BB9B2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033" name="Picture 1032">
            <a:extLst>
              <a:ext uri="{FF2B5EF4-FFF2-40B4-BE49-F238E27FC236}">
                <a16:creationId xmlns:a16="http://schemas.microsoft.com/office/drawing/2014/main" id="{C953B73F-3789-45BA-81CD-3EFA7AC39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80101" y="982132"/>
            <a:ext cx="6354633" cy="1303867"/>
          </a:xfrm>
        </p:spPr>
        <p:txBody>
          <a:bodyPr>
            <a:normAutofit/>
          </a:bodyPr>
          <a:lstStyle/>
          <a:p>
            <a:r>
              <a:rPr lang="en-GB" dirty="0"/>
              <a:t>Coalition’s academies</a:t>
            </a:r>
          </a:p>
        </p:txBody>
      </p:sp>
      <p:cxnSp>
        <p:nvCxnSpPr>
          <p:cNvPr id="1035" name="Straight Connector 1034">
            <a:extLst>
              <a:ext uri="{FF2B5EF4-FFF2-40B4-BE49-F238E27FC236}">
                <a16:creationId xmlns:a16="http://schemas.microsoft.com/office/drawing/2014/main" id="{873DBC5E-E984-4F21-8861-4F0200900F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167385" y="2556932"/>
            <a:ext cx="6380065" cy="3318936"/>
          </a:xfrm>
        </p:spPr>
        <p:txBody>
          <a:bodyPr>
            <a:normAutofit/>
          </a:bodyPr>
          <a:lstStyle/>
          <a:p>
            <a:r>
              <a:rPr lang="en-GB" dirty="0"/>
              <a:t>After 2010 academy programme expanded. Academies Act 2010</a:t>
            </a:r>
          </a:p>
          <a:p>
            <a:r>
              <a:rPr lang="en-GB" dirty="0"/>
              <a:t>They wanted academy status to be the norm for all state schools</a:t>
            </a:r>
          </a:p>
        </p:txBody>
      </p:sp>
      <p:pic>
        <p:nvPicPr>
          <p:cNvPr id="5" name="Picture 4" descr="What a Tory-Lib Dem coalition means for UK motorists | CAR ..."/>
          <p:cNvPicPr>
            <a:picLocks noChangeAspect="1"/>
          </p:cNvPicPr>
          <p:nvPr/>
        </p:nvPicPr>
        <p:blipFill>
          <a:blip r:embed="rId4" cstate="print">
            <a:extLst>
              <a:ext uri="{28A0092B-C50C-407E-A947-70E740481C1C}">
                <a14:useLocalDpi xmlns:a14="http://schemas.microsoft.com/office/drawing/2010/main" val="0"/>
              </a:ext>
            </a:extLst>
          </a:blip>
          <a:srcRect l="5122" r="18628" b="3"/>
          <a:stretch/>
        </p:blipFill>
        <p:spPr>
          <a:xfrm>
            <a:off x="8137325" y="1158024"/>
            <a:ext cx="2839277" cy="2066544"/>
          </a:xfrm>
          <a:prstGeom prst="rect">
            <a:avLst/>
          </a:prstGeom>
          <a:ln w="57150" cmpd="thickThin">
            <a:solidFill>
              <a:schemeClr val="tx1">
                <a:lumMod val="50000"/>
                <a:lumOff val="50000"/>
              </a:schemeClr>
            </a:solidFill>
            <a:miter lim="800000"/>
          </a:ln>
        </p:spPr>
      </p:pic>
      <p:pic>
        <p:nvPicPr>
          <p:cNvPr id="1026" name="Picture 2">
            <a:extLs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r="1639" b="4"/>
          <a:stretch/>
        </p:blipFill>
        <p:spPr bwMode="auto">
          <a:xfrm>
            <a:off x="8135453" y="3631646"/>
            <a:ext cx="2843021" cy="2066544"/>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07823882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4343" name="Rectangle 14342">
            <a:extLst>
              <a:ext uri="{FF2B5EF4-FFF2-40B4-BE49-F238E27FC236}">
                <a16:creationId xmlns:a16="http://schemas.microsoft.com/office/drawing/2014/main" id="{ACD2860E-0FC7-4712-8780-EBC3BB9B2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4345" name="Picture 14344">
            <a:extLst>
              <a:ext uri="{FF2B5EF4-FFF2-40B4-BE49-F238E27FC236}">
                <a16:creationId xmlns:a16="http://schemas.microsoft.com/office/drawing/2014/main" id="{C953B73F-3789-45BA-81CD-3EFA7AC39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80101" y="982132"/>
            <a:ext cx="6354633" cy="1303867"/>
          </a:xfrm>
        </p:spPr>
        <p:txBody>
          <a:bodyPr>
            <a:normAutofit/>
          </a:bodyPr>
          <a:lstStyle/>
          <a:p>
            <a:pPr>
              <a:lnSpc>
                <a:spcPct val="90000"/>
              </a:lnSpc>
            </a:pPr>
            <a:br>
              <a:rPr lang="en-GB" sz="4100"/>
            </a:br>
            <a:r>
              <a:rPr lang="en-GB" sz="4100"/>
              <a:t>Coalition’s academies</a:t>
            </a:r>
          </a:p>
        </p:txBody>
      </p:sp>
      <p:cxnSp>
        <p:nvCxnSpPr>
          <p:cNvPr id="14347" name="Straight Connector 14346">
            <a:extLst>
              <a:ext uri="{FF2B5EF4-FFF2-40B4-BE49-F238E27FC236}">
                <a16:creationId xmlns:a16="http://schemas.microsoft.com/office/drawing/2014/main" id="{873DBC5E-E984-4F21-8861-4F0200900F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167385" y="2556932"/>
            <a:ext cx="6380065" cy="3318936"/>
          </a:xfrm>
        </p:spPr>
        <p:txBody>
          <a:bodyPr>
            <a:normAutofit/>
          </a:bodyPr>
          <a:lstStyle/>
          <a:p>
            <a:r>
              <a:rPr lang="en-GB" dirty="0"/>
              <a:t>Some high performing schools could be fast tracked – automatically given academy school status</a:t>
            </a:r>
          </a:p>
          <a:p>
            <a:r>
              <a:rPr lang="en-GB" dirty="0"/>
              <a:t>Fast tracked schools to support at least one weaker school</a:t>
            </a:r>
          </a:p>
          <a:p>
            <a:r>
              <a:rPr lang="en-GB" dirty="0"/>
              <a:t>Some schools not yet classed as outstanding could be part of a chain with other academy schools working towards academy status</a:t>
            </a:r>
          </a:p>
        </p:txBody>
      </p:sp>
      <p:pic>
        <p:nvPicPr>
          <p:cNvPr id="6" name="Picture 5" descr="What a Tory-Lib Dem coalition means for UK motorists | CAR ..."/>
          <p:cNvPicPr>
            <a:picLocks noChangeAspect="1"/>
          </p:cNvPicPr>
          <p:nvPr/>
        </p:nvPicPr>
        <p:blipFill>
          <a:blip r:embed="rId4" cstate="print">
            <a:extLst>
              <a:ext uri="{28A0092B-C50C-407E-A947-70E740481C1C}">
                <a14:useLocalDpi xmlns:a14="http://schemas.microsoft.com/office/drawing/2010/main" val="0"/>
              </a:ext>
            </a:extLst>
          </a:blip>
          <a:srcRect l="5122" r="18628" b="3"/>
          <a:stretch/>
        </p:blipFill>
        <p:spPr>
          <a:xfrm>
            <a:off x="8137325" y="1158024"/>
            <a:ext cx="2839277" cy="2066544"/>
          </a:xfrm>
          <a:prstGeom prst="rect">
            <a:avLst/>
          </a:prstGeom>
          <a:ln w="57150" cmpd="thickThin">
            <a:solidFill>
              <a:schemeClr val="tx1">
                <a:lumMod val="50000"/>
                <a:lumOff val="50000"/>
              </a:schemeClr>
            </a:solidFill>
            <a:miter lim="800000"/>
          </a:ln>
        </p:spPr>
      </p:pic>
      <p:pic>
        <p:nvPicPr>
          <p:cNvPr id="14338" name="Picture 2">
            <a:extLs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t="20033" r="-6" b="7274"/>
          <a:stretch/>
        </p:blipFill>
        <p:spPr bwMode="auto">
          <a:xfrm>
            <a:off x="8135453" y="3631646"/>
            <a:ext cx="2843021" cy="2066544"/>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87429911"/>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20487" name="Rectangle 20486">
            <a:extLst>
              <a:ext uri="{FF2B5EF4-FFF2-40B4-BE49-F238E27FC236}">
                <a16:creationId xmlns:a16="http://schemas.microsoft.com/office/drawing/2014/main" id="{ACD2860E-0FC7-4712-8780-EBC3BB9B2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20489" name="Picture 20488">
            <a:extLst>
              <a:ext uri="{FF2B5EF4-FFF2-40B4-BE49-F238E27FC236}">
                <a16:creationId xmlns:a16="http://schemas.microsoft.com/office/drawing/2014/main" id="{C953B73F-3789-45BA-81CD-3EFA7AC39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80101" y="982132"/>
            <a:ext cx="6354633" cy="1303867"/>
          </a:xfrm>
        </p:spPr>
        <p:txBody>
          <a:bodyPr>
            <a:normAutofit/>
          </a:bodyPr>
          <a:lstStyle/>
          <a:p>
            <a:r>
              <a:rPr lang="en-GB" dirty="0"/>
              <a:t>Coalition’s academies</a:t>
            </a:r>
          </a:p>
        </p:txBody>
      </p:sp>
      <p:cxnSp>
        <p:nvCxnSpPr>
          <p:cNvPr id="20491" name="Straight Connector 20490">
            <a:extLst>
              <a:ext uri="{FF2B5EF4-FFF2-40B4-BE49-F238E27FC236}">
                <a16:creationId xmlns:a16="http://schemas.microsoft.com/office/drawing/2014/main" id="{873DBC5E-E984-4F21-8861-4F0200900F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167385" y="2556932"/>
            <a:ext cx="6380065" cy="3318936"/>
          </a:xfrm>
        </p:spPr>
        <p:txBody>
          <a:bodyPr>
            <a:normAutofit/>
          </a:bodyPr>
          <a:lstStyle/>
          <a:p>
            <a:r>
              <a:rPr lang="en-GB" dirty="0"/>
              <a:t>Rapid growth in numbers. 442 opened in coalition’s first 9 months. </a:t>
            </a:r>
          </a:p>
          <a:p>
            <a:r>
              <a:rPr lang="en-GB" dirty="0"/>
              <a:t>By 2015 General election over half of secondary schools – academies.</a:t>
            </a:r>
          </a:p>
          <a:p>
            <a:r>
              <a:rPr lang="en-GB" dirty="0"/>
              <a:t>All new schools to be academies or free schools – no Local Authority run schools</a:t>
            </a:r>
          </a:p>
        </p:txBody>
      </p:sp>
      <p:pic>
        <p:nvPicPr>
          <p:cNvPr id="20482" name="Picture 2">
            <a:extLst>
              <a:ext uri="{C183D7F6-B498-43B3-948B-1728B52AA6E4}">
                <adec:decorative xmlns:adec="http://schemas.microsoft.com/office/drawing/2017/decorative" val="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l="7278" r="1014" b="2"/>
          <a:stretch/>
        </p:blipFill>
        <p:spPr bwMode="auto">
          <a:xfrm>
            <a:off x="8137325" y="1158024"/>
            <a:ext cx="2839277" cy="2066544"/>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pic>
        <p:nvPicPr>
          <p:cNvPr id="6" name="Picture 5" descr="What a Tory-Lib Dem coalition means for UK motorists | CAR ..."/>
          <p:cNvPicPr>
            <a:picLocks noChangeAspect="1"/>
          </p:cNvPicPr>
          <p:nvPr/>
        </p:nvPicPr>
        <p:blipFill>
          <a:blip r:embed="rId5" cstate="print">
            <a:extLst>
              <a:ext uri="{28A0092B-C50C-407E-A947-70E740481C1C}">
                <a14:useLocalDpi xmlns:a14="http://schemas.microsoft.com/office/drawing/2010/main" val="0"/>
              </a:ext>
            </a:extLst>
          </a:blip>
          <a:srcRect l="5071" r="18577" b="3"/>
          <a:stretch/>
        </p:blipFill>
        <p:spPr>
          <a:xfrm>
            <a:off x="8135453" y="3631646"/>
            <a:ext cx="2843021" cy="2066544"/>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83938398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3319" name="Rectangle 13318">
            <a:extLst>
              <a:ext uri="{FF2B5EF4-FFF2-40B4-BE49-F238E27FC236}">
                <a16:creationId xmlns:a16="http://schemas.microsoft.com/office/drawing/2014/main" id="{ACD2860E-0FC7-4712-8780-EBC3BB9B2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3321" name="Picture 13320">
            <a:extLst>
              <a:ext uri="{FF2B5EF4-FFF2-40B4-BE49-F238E27FC236}">
                <a16:creationId xmlns:a16="http://schemas.microsoft.com/office/drawing/2014/main" id="{C953B73F-3789-45BA-81CD-3EFA7AC39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80101" y="982132"/>
            <a:ext cx="6354633" cy="1303867"/>
          </a:xfrm>
        </p:spPr>
        <p:txBody>
          <a:bodyPr>
            <a:normAutofit/>
          </a:bodyPr>
          <a:lstStyle/>
          <a:p>
            <a:r>
              <a:rPr lang="en-GB" dirty="0"/>
              <a:t>Task</a:t>
            </a:r>
          </a:p>
        </p:txBody>
      </p:sp>
      <p:cxnSp>
        <p:nvCxnSpPr>
          <p:cNvPr id="13323" name="Straight Connector 13322">
            <a:extLst>
              <a:ext uri="{FF2B5EF4-FFF2-40B4-BE49-F238E27FC236}">
                <a16:creationId xmlns:a16="http://schemas.microsoft.com/office/drawing/2014/main" id="{873DBC5E-E984-4F21-8861-4F0200900F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167385" y="2556932"/>
            <a:ext cx="6380065" cy="3318936"/>
          </a:xfrm>
        </p:spPr>
        <p:txBody>
          <a:bodyPr>
            <a:normAutofit/>
          </a:bodyPr>
          <a:lstStyle/>
          <a:p>
            <a:r>
              <a:rPr lang="en-GB" dirty="0"/>
              <a:t>What do you think the benefits and issues would be if a company such as Ford Motors, McDonald’s or Manchester United sponsoring several academies across the country would be?</a:t>
            </a:r>
          </a:p>
          <a:p>
            <a:r>
              <a:rPr lang="en-GB" dirty="0"/>
              <a:t>Think of the effects on individual schools and pupils and also the system in general</a:t>
            </a:r>
          </a:p>
        </p:txBody>
      </p:sp>
      <p:pic>
        <p:nvPicPr>
          <p:cNvPr id="5" name="Picture 4">
            <a:extLst>
              <a:ext uri="{C183D7F6-B498-43B3-948B-1728B52AA6E4}">
                <adec:decorative xmlns:adec="http://schemas.microsoft.com/office/drawing/2017/decorative" val="1"/>
              </a:ext>
            </a:extLst>
          </p:cNvPr>
          <p:cNvPicPr>
            <a:picLocks noChangeAspect="1"/>
          </p:cNvPicPr>
          <p:nvPr/>
        </p:nvPicPr>
        <p:blipFill>
          <a:blip r:embed="rId4" cstate="print">
            <a:extLst>
              <a:ext uri="{28A0092B-C50C-407E-A947-70E740481C1C}">
                <a14:useLocalDpi xmlns:a14="http://schemas.microsoft.com/office/drawing/2010/main" val="0"/>
              </a:ext>
            </a:extLst>
          </a:blip>
          <a:srcRect l="4894" r="3398" b="2"/>
          <a:stretch/>
        </p:blipFill>
        <p:spPr>
          <a:xfrm>
            <a:off x="8137325" y="1158024"/>
            <a:ext cx="2839277" cy="2066544"/>
          </a:xfrm>
          <a:prstGeom prst="rect">
            <a:avLst/>
          </a:prstGeom>
          <a:ln w="57150" cmpd="thickThin">
            <a:solidFill>
              <a:schemeClr val="tx1">
                <a:lumMod val="50000"/>
                <a:lumOff val="50000"/>
              </a:schemeClr>
            </a:solidFill>
            <a:miter lim="800000"/>
          </a:ln>
        </p:spPr>
      </p:pic>
      <p:pic>
        <p:nvPicPr>
          <p:cNvPr id="13314" name="Picture 2">
            <a:extLst>
              <a:ext uri="{C183D7F6-B498-43B3-948B-1728B52AA6E4}">
                <adec:decorative xmlns:adec="http://schemas.microsoft.com/office/drawing/2017/decorative" val="1"/>
              </a:ext>
            </a:extLst>
          </p:cNvPr>
          <p:cNvPicPr>
            <a:picLocks noChangeAspect="1" noChangeArrowheads="1"/>
          </p:cNvPicPr>
          <p:nvPr/>
        </p:nvPicPr>
        <p:blipFill>
          <a:blip r:embed="rId5" cstate="print">
            <a:extLst>
              <a:ext uri="{28A0092B-C50C-407E-A947-70E740481C1C}">
                <a14:useLocalDpi xmlns:a14="http://schemas.microsoft.com/office/drawing/2010/main" val="0"/>
              </a:ext>
            </a:extLst>
          </a:blip>
          <a:srcRect l="14704" r="2" b="2"/>
          <a:stretch/>
        </p:blipFill>
        <p:spPr bwMode="auto">
          <a:xfrm>
            <a:off x="8135453" y="3631646"/>
            <a:ext cx="2843021" cy="2066544"/>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650356409"/>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Benefits</a:t>
            </a:r>
          </a:p>
        </p:txBody>
      </p:sp>
      <p:graphicFrame>
        <p:nvGraphicFramePr>
          <p:cNvPr id="5" name="Content Placeholder 2">
            <a:extLst>
              <a:ext uri="{FF2B5EF4-FFF2-40B4-BE49-F238E27FC236}">
                <a16:creationId xmlns:a16="http://schemas.microsoft.com/office/drawing/2014/main" id="{A239D669-67A6-8694-B777-553BFBA08DC8}"/>
              </a:ext>
            </a:extLst>
          </p:cNvPr>
          <p:cNvGraphicFramePr>
            <a:graphicFrameLocks noGrp="1"/>
          </p:cNvGraphicFramePr>
          <p:nvPr>
            <p:ph idx="1"/>
            <p:extLst>
              <p:ext uri="{D42A27DB-BD31-4B8C-83A1-F6EECF244321}">
                <p14:modId xmlns:p14="http://schemas.microsoft.com/office/powerpoint/2010/main" val="2904217943"/>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extLst>
      <p:ext uri="{BB962C8B-B14F-4D97-AF65-F5344CB8AC3E}">
        <p14:creationId xmlns:p14="http://schemas.microsoft.com/office/powerpoint/2010/main" val="113834041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blipFill>
          <a:blip r:embed="rId3"/>
          <a:stretch/>
        </a:blip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normAutofit/>
          </a:bodyPr>
          <a:lstStyle/>
          <a:p>
            <a:r>
              <a:rPr lang="en-GB">
                <a:solidFill>
                  <a:srgbClr val="262626"/>
                </a:solidFill>
              </a:rPr>
              <a:t>Criticisms </a:t>
            </a:r>
          </a:p>
        </p:txBody>
      </p:sp>
      <p:graphicFrame>
        <p:nvGraphicFramePr>
          <p:cNvPr id="5" name="Content Placeholder 2">
            <a:extLst>
              <a:ext uri="{FF2B5EF4-FFF2-40B4-BE49-F238E27FC236}">
                <a16:creationId xmlns:a16="http://schemas.microsoft.com/office/drawing/2014/main" id="{46477D89-4A17-42C0-098F-349D1572D5B3}"/>
              </a:ext>
            </a:extLst>
          </p:cNvPr>
          <p:cNvGraphicFramePr>
            <a:graphicFrameLocks noGrp="1"/>
          </p:cNvGraphicFramePr>
          <p:nvPr>
            <p:ph idx="1"/>
            <p:extLst>
              <p:ext uri="{D42A27DB-BD31-4B8C-83A1-F6EECF244321}">
                <p14:modId xmlns:p14="http://schemas.microsoft.com/office/powerpoint/2010/main" val="2197942709"/>
              </p:ext>
            </p:extLst>
          </p:nvPr>
        </p:nvGraphicFramePr>
        <p:xfrm>
          <a:off x="1295400" y="2772384"/>
          <a:ext cx="9601197" cy="2874883"/>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extLst>
      <p:ext uri="{BB962C8B-B14F-4D97-AF65-F5344CB8AC3E}">
        <p14:creationId xmlns:p14="http://schemas.microsoft.com/office/powerpoint/2010/main" val="3812701270"/>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pic>
        <p:nvPicPr>
          <p:cNvPr id="19" name="Picture 18">
            <a:extLst>
              <a:ext uri="{FF2B5EF4-FFF2-40B4-BE49-F238E27FC236}">
                <a16:creationId xmlns:a16="http://schemas.microsoft.com/office/drawing/2014/main" id="{292E7AF0-A589-43B3-A1DE-8807EC76976B}"/>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295402" y="982132"/>
            <a:ext cx="3660056" cy="1325373"/>
          </a:xfrm>
        </p:spPr>
        <p:txBody>
          <a:bodyPr anchor="b">
            <a:normAutofit/>
          </a:bodyPr>
          <a:lstStyle/>
          <a:p>
            <a:r>
              <a:rPr lang="en-GB" sz="2400"/>
              <a:t>Tasg   Task</a:t>
            </a:r>
          </a:p>
        </p:txBody>
      </p:sp>
      <p:cxnSp>
        <p:nvCxnSpPr>
          <p:cNvPr id="21" name="Straight Connector 20">
            <a:extLst>
              <a:ext uri="{FF2B5EF4-FFF2-40B4-BE49-F238E27FC236}">
                <a16:creationId xmlns:a16="http://schemas.microsoft.com/office/drawing/2014/main" id="{29BCDD02-D5E3-4D30-8587-66036C8910BF}"/>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295401" y="2400639"/>
            <a:ext cx="3660057" cy="0"/>
          </a:xfrm>
          <a:prstGeom prst="line">
            <a:avLst/>
          </a:prstGeom>
        </p:spPr>
        <p:style>
          <a:lnRef idx="2">
            <a:schemeClr val="accent1"/>
          </a:lnRef>
          <a:fillRef idx="0">
            <a:schemeClr val="accent1"/>
          </a:fillRef>
          <a:effectRef idx="1">
            <a:schemeClr val="accent1"/>
          </a:effectRef>
          <a:fontRef idx="minor">
            <a:schemeClr val="tx1"/>
          </a:fontRef>
        </p:style>
      </p:cxnSp>
      <p:sp>
        <p:nvSpPr>
          <p:cNvPr id="3" name="Content Placeholder 2"/>
          <p:cNvSpPr>
            <a:spLocks noGrp="1"/>
          </p:cNvSpPr>
          <p:nvPr>
            <p:ph idx="1"/>
          </p:nvPr>
        </p:nvSpPr>
        <p:spPr>
          <a:xfrm>
            <a:off x="1295401" y="2493774"/>
            <a:ext cx="3660057" cy="3382094"/>
          </a:xfrm>
        </p:spPr>
        <p:txBody>
          <a:bodyPr>
            <a:normAutofit/>
          </a:bodyPr>
          <a:lstStyle/>
          <a:p>
            <a:pPr marL="68580" indent="0" algn="ctr">
              <a:lnSpc>
                <a:spcPct val="90000"/>
              </a:lnSpc>
              <a:buNone/>
            </a:pPr>
            <a:r>
              <a:rPr lang="en-GB" sz="1600"/>
              <a:t>Should primary schools in England be encouraged to be academies?</a:t>
            </a:r>
          </a:p>
          <a:p>
            <a:pPr marL="68580" indent="0" algn="ctr">
              <a:lnSpc>
                <a:spcPct val="90000"/>
              </a:lnSpc>
              <a:buNone/>
            </a:pPr>
            <a:endParaRPr lang="en-GB" sz="1600"/>
          </a:p>
          <a:p>
            <a:pPr marL="68580" indent="0" algn="ctr">
              <a:lnSpc>
                <a:spcPct val="90000"/>
              </a:lnSpc>
              <a:buNone/>
            </a:pPr>
            <a:r>
              <a:rPr lang="en-GB" sz="1600"/>
              <a:t>Discuss your reasons for and against  </a:t>
            </a:r>
          </a:p>
          <a:p>
            <a:pPr marL="68580" indent="0" algn="ctr">
              <a:lnSpc>
                <a:spcPct val="90000"/>
              </a:lnSpc>
              <a:buNone/>
            </a:pPr>
            <a:endParaRPr lang="en-GB" sz="1600"/>
          </a:p>
          <a:p>
            <a:pPr marL="68580" indent="0" algn="ctr">
              <a:lnSpc>
                <a:spcPct val="90000"/>
              </a:lnSpc>
              <a:buNone/>
            </a:pPr>
            <a:r>
              <a:rPr lang="en-GB" sz="1600">
                <a:hlinkClick r:id="rId4"/>
              </a:rPr>
              <a:t>https://www.youtube.com/watch?v=1CYHNHw0RLA</a:t>
            </a:r>
            <a:endParaRPr lang="en-GB" sz="1600"/>
          </a:p>
          <a:p>
            <a:pPr marL="68580" indent="0" algn="ctr">
              <a:lnSpc>
                <a:spcPct val="90000"/>
              </a:lnSpc>
              <a:buNone/>
            </a:pPr>
            <a:endParaRPr lang="en-GB" sz="1600"/>
          </a:p>
          <a:p>
            <a:pPr marL="68580" indent="0" algn="ctr">
              <a:lnSpc>
                <a:spcPct val="90000"/>
              </a:lnSpc>
              <a:buNone/>
            </a:pPr>
            <a:r>
              <a:rPr lang="en-GB" sz="1600">
                <a:hlinkClick r:id="rId5"/>
              </a:rPr>
              <a:t>https://www.gov.uk/government/case-studies/academy-invests-in-technology-to-transform-teaching-and-learning</a:t>
            </a:r>
            <a:endParaRPr lang="en-GB" sz="1600"/>
          </a:p>
          <a:p>
            <a:pPr marL="68580" indent="0" algn="ctr">
              <a:lnSpc>
                <a:spcPct val="90000"/>
              </a:lnSpc>
              <a:buNone/>
            </a:pPr>
            <a:endParaRPr lang="en-GB" sz="1600"/>
          </a:p>
        </p:txBody>
      </p:sp>
      <p:pic>
        <p:nvPicPr>
          <p:cNvPr id="5" name="Picture 4" descr="A qr code on a white background">
            <a:extLst>
              <a:ext uri="{FF2B5EF4-FFF2-40B4-BE49-F238E27FC236}">
                <a16:creationId xmlns:a16="http://schemas.microsoft.com/office/drawing/2014/main" id="{1B8225F9-AB3C-1BF7-4357-8243A148F19D}"/>
              </a:ext>
            </a:extLst>
          </p:cNvPr>
          <p:cNvPicPr>
            <a:picLocks noChangeAspect="1"/>
          </p:cNvPicPr>
          <p:nvPr/>
        </p:nvPicPr>
        <p:blipFill rotWithShape="1">
          <a:blip r:embed="rId6">
            <a:extLst>
              <a:ext uri="{28A0092B-C50C-407E-A947-70E740481C1C}">
                <a14:useLocalDpi xmlns:a14="http://schemas.microsoft.com/office/drawing/2010/main" val="0"/>
              </a:ext>
            </a:extLst>
          </a:blip>
          <a:srcRect r="3" b="467"/>
          <a:stretch/>
        </p:blipFill>
        <p:spPr>
          <a:xfrm>
            <a:off x="5695127" y="982131"/>
            <a:ext cx="4916548" cy="4893735"/>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111928674"/>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Online Media 1" title="Schools 'forced' to become academies">
            <a:hlinkClick r:id="" action="ppaction://media"/>
            <a:extLst>
              <a:ext uri="{FF2B5EF4-FFF2-40B4-BE49-F238E27FC236}">
                <a16:creationId xmlns:a16="http://schemas.microsoft.com/office/drawing/2014/main" id="{B1293EB0-677B-FD38-7446-083B6A85F7E9}"/>
              </a:ext>
            </a:extLst>
          </p:cNvPr>
          <p:cNvPicPr>
            <a:picLocks noRot="1" noChangeAspect="1"/>
          </p:cNvPicPr>
          <p:nvPr>
            <a:videoFile r:link="rId1"/>
          </p:nvPr>
        </p:nvPicPr>
        <p:blipFill>
          <a:blip r:embed="rId3"/>
          <a:stretch>
            <a:fillRect/>
          </a:stretch>
        </p:blipFill>
        <p:spPr>
          <a:xfrm>
            <a:off x="1798320" y="1000811"/>
            <a:ext cx="8595360" cy="4856378"/>
          </a:xfrm>
          <a:prstGeom prst="rect">
            <a:avLst/>
          </a:prstGeom>
        </p:spPr>
      </p:pic>
    </p:spTree>
    <p:extLst>
      <p:ext uri="{BB962C8B-B14F-4D97-AF65-F5344CB8AC3E}">
        <p14:creationId xmlns:p14="http://schemas.microsoft.com/office/powerpoint/2010/main" val="137063635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2"/>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2"/>
                </p:tgtEl>
              </p:cMediaNode>
            </p:video>
            <p:seq concurrent="1" nextAc="seek">
              <p:cTn id="8" restart="whenNotActive" fill="hold" evtFilter="cancelBubble" nodeType="interactiveSeq">
                <p:stCondLst>
                  <p:cond evt="onClick" delay="0">
                    <p:tgtEl>
                      <p:spTgt spid="2"/>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2"/>
                                        </p:tgtEl>
                                      </p:cBhvr>
                                    </p:cmd>
                                  </p:childTnLst>
                                </p:cTn>
                              </p:par>
                            </p:childTnLst>
                          </p:cTn>
                        </p:par>
                      </p:childTnLst>
                    </p:cTn>
                  </p:par>
                </p:childTnLst>
              </p:cTn>
              <p:nextCondLst>
                <p:cond evt="onClick" delay="0">
                  <p:tgtEl>
                    <p:spTgt spid="2"/>
                  </p:tgtEl>
                </p:cond>
              </p:nextCondLst>
            </p:seq>
          </p:childTnLst>
        </p:cTn>
      </p:par>
    </p:tnLst>
  </p:timing>
</p:sld>
</file>

<file path=ppt/slides/slide23.xml><?xml version="1.0" encoding="utf-8"?>
<p:sld xmlns:a="http://schemas.openxmlformats.org/drawingml/2006/main" xmlns:r="http://schemas.openxmlformats.org/officeDocument/2006/relationships" xmlns:p="http://schemas.openxmlformats.org/presentationml/2006/main">
  <p:cSld>
    <p:bg>
      <p:bgPr>
        <a:blipFill>
          <a:blip r:embed="rId2"/>
          <a:stretch/>
        </a:blipFill>
        <a:effectLst/>
      </p:bgPr>
    </p:bg>
    <p:spTree>
      <p:nvGrpSpPr>
        <p:cNvPr id="1" name=""/>
        <p:cNvGrpSpPr/>
        <p:nvPr/>
      </p:nvGrpSpPr>
      <p:grpSpPr>
        <a:xfrm>
          <a:off x="0" y="0"/>
          <a:ext cx="0" cy="0"/>
          <a:chOff x="0" y="0"/>
          <a:chExt cx="0" cy="0"/>
        </a:xfrm>
      </p:grpSpPr>
      <p:sp useBgFill="1">
        <p:nvSpPr>
          <p:cNvPr id="11271" name="Rectangle 11270">
            <a:extLst>
              <a:ext uri="{FF2B5EF4-FFF2-40B4-BE49-F238E27FC236}">
                <a16:creationId xmlns:a16="http://schemas.microsoft.com/office/drawing/2014/main" id="{ACD2860E-0FC7-4712-8780-EBC3BB9B28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11273" name="Picture 11272">
            <a:extLst>
              <a:ext uri="{FF2B5EF4-FFF2-40B4-BE49-F238E27FC236}">
                <a16:creationId xmlns:a16="http://schemas.microsoft.com/office/drawing/2014/main" id="{C953B73F-3789-45BA-81CD-3EFA7AC39D57}"/>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a:blip r:embed="rId3">
            <a:extLst>
              <a:ext uri="{28A0092B-C50C-407E-A947-70E740481C1C}">
                <a14:useLocalDpi xmlns:a14="http://schemas.microsoft.com/office/drawing/2010/main" val="0"/>
              </a:ext>
            </a:extLst>
          </a:blip>
          <a:stretch>
            <a:fillRect/>
          </a:stretch>
        </p:blipFill>
        <p:spPr>
          <a:xfrm>
            <a:off x="0" y="0"/>
            <a:ext cx="12188825" cy="6856214"/>
          </a:xfrm>
          <a:prstGeom prst="rect">
            <a:avLst/>
          </a:prstGeom>
        </p:spPr>
      </p:pic>
      <p:sp>
        <p:nvSpPr>
          <p:cNvPr id="2" name="Title 1"/>
          <p:cNvSpPr>
            <a:spLocks noGrp="1"/>
          </p:cNvSpPr>
          <p:nvPr>
            <p:ph type="title"/>
          </p:nvPr>
        </p:nvSpPr>
        <p:spPr>
          <a:xfrm>
            <a:off x="1180101" y="982132"/>
            <a:ext cx="6354633" cy="1303867"/>
          </a:xfrm>
        </p:spPr>
        <p:txBody>
          <a:bodyPr>
            <a:normAutofit/>
          </a:bodyPr>
          <a:lstStyle/>
          <a:p>
            <a:r>
              <a:rPr lang="en-GB" b="1"/>
              <a:t>Free Schools (2010)</a:t>
            </a:r>
          </a:p>
        </p:txBody>
      </p:sp>
      <p:cxnSp>
        <p:nvCxnSpPr>
          <p:cNvPr id="11275" name="Straight Connector 11274">
            <a:extLst>
              <a:ext uri="{FF2B5EF4-FFF2-40B4-BE49-F238E27FC236}">
                <a16:creationId xmlns:a16="http://schemas.microsoft.com/office/drawing/2014/main" id="{873DBC5E-E984-4F21-8861-4F0200900F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477057" y="2400639"/>
            <a:ext cx="5760720" cy="0"/>
          </a:xfrm>
          <a:prstGeom prst="line">
            <a:avLst/>
          </a:prstGeom>
        </p:spPr>
        <p:style>
          <a:lnRef idx="2">
            <a:schemeClr val="accent1"/>
          </a:lnRef>
          <a:fillRef idx="0">
            <a:schemeClr val="accent1"/>
          </a:fillRef>
          <a:effectRef idx="1">
            <a:schemeClr val="accent1"/>
          </a:effectRef>
          <a:fontRef idx="minor">
            <a:schemeClr val="tx1"/>
          </a:fontRef>
        </p:style>
      </p:cxnSp>
      <p:sp>
        <p:nvSpPr>
          <p:cNvPr id="4" name="Content Placeholder 3"/>
          <p:cNvSpPr>
            <a:spLocks noGrp="1"/>
          </p:cNvSpPr>
          <p:nvPr>
            <p:ph idx="1"/>
          </p:nvPr>
        </p:nvSpPr>
        <p:spPr>
          <a:xfrm>
            <a:off x="1167385" y="2556932"/>
            <a:ext cx="6380065" cy="3318936"/>
          </a:xfrm>
        </p:spPr>
        <p:txBody>
          <a:bodyPr>
            <a:normAutofit/>
          </a:bodyPr>
          <a:lstStyle/>
          <a:p>
            <a:pPr>
              <a:lnSpc>
                <a:spcPct val="90000"/>
              </a:lnSpc>
            </a:pPr>
            <a:r>
              <a:rPr lang="en-GB" sz="2000"/>
              <a:t>New branch of academy</a:t>
            </a:r>
          </a:p>
          <a:p>
            <a:pPr>
              <a:lnSpc>
                <a:spcPct val="90000"/>
              </a:lnSpc>
            </a:pPr>
            <a:r>
              <a:rPr lang="en-GB" sz="2000"/>
              <a:t>If parents, teachers, groups not happy with provision in area they could apply to set up a free school</a:t>
            </a:r>
          </a:p>
          <a:p>
            <a:pPr>
              <a:lnSpc>
                <a:spcPct val="90000"/>
              </a:lnSpc>
            </a:pPr>
            <a:r>
              <a:rPr lang="en-GB" sz="2000"/>
              <a:t>Parents with partial control over staff of new school and its ethos.</a:t>
            </a:r>
          </a:p>
          <a:p>
            <a:pPr>
              <a:lnSpc>
                <a:spcPct val="90000"/>
              </a:lnSpc>
            </a:pPr>
            <a:r>
              <a:rPr lang="en-GB" sz="2000"/>
              <a:t>Aim – to improve standards and encourage competition</a:t>
            </a:r>
          </a:p>
          <a:p>
            <a:pPr>
              <a:lnSpc>
                <a:spcPct val="90000"/>
              </a:lnSpc>
            </a:pPr>
            <a:r>
              <a:rPr lang="en-GB" sz="2000"/>
              <a:t>However, little impact on tackling underachievement of children from disadvantaged areas.</a:t>
            </a:r>
          </a:p>
        </p:txBody>
      </p:sp>
      <p:pic>
        <p:nvPicPr>
          <p:cNvPr id="11266" name="Picture 2">
            <a:extLst>
              <a:ext uri="{C183D7F6-B498-43B3-948B-1728B52AA6E4}">
                <adec:decorative xmlns:adec="http://schemas.microsoft.com/office/drawing/2017/decorative" val="1"/>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t="14413" r="5" b="15579"/>
          <a:stretch/>
        </p:blipFill>
        <p:spPr bwMode="auto">
          <a:xfrm>
            <a:off x="8137325" y="1158024"/>
            <a:ext cx="2839277" cy="2066544"/>
          </a:xfrm>
          <a:prstGeom prst="rect">
            <a:avLst/>
          </a:prstGeom>
          <a:noFill/>
          <a:ln w="57150" cmpd="thickThin">
            <a:solidFill>
              <a:schemeClr val="tx1">
                <a:lumMod val="50000"/>
                <a:lumOff val="50000"/>
              </a:schemeClr>
            </a:solidFill>
            <a:miter lim="800000"/>
          </a:ln>
          <a:extLst>
            <a:ext uri="{909E8E84-426E-40DD-AFC4-6F175D3DCCD1}">
              <a14:hiddenFill xmlns:a14="http://schemas.microsoft.com/office/drawing/2010/main">
                <a:solidFill>
                  <a:srgbClr val="FFFFFF"/>
                </a:solidFill>
              </a14:hiddenFill>
            </a:ext>
          </a:extLst>
        </p:spPr>
      </p:pic>
      <p:pic>
        <p:nvPicPr>
          <p:cNvPr id="5" name="Picture 4" descr="What a Tory-Lib Dem coalition means for UK motorists by ..."/>
          <p:cNvPicPr>
            <a:picLocks noChangeAspect="1"/>
          </p:cNvPicPr>
          <p:nvPr/>
        </p:nvPicPr>
        <p:blipFill>
          <a:blip r:embed="rId5" cstate="print">
            <a:extLst>
              <a:ext uri="{28A0092B-C50C-407E-A947-70E740481C1C}">
                <a14:useLocalDpi xmlns:a14="http://schemas.microsoft.com/office/drawing/2010/main" val="0"/>
              </a:ext>
            </a:extLst>
          </a:blip>
          <a:srcRect l="4493" r="19156" b="3"/>
          <a:stretch/>
        </p:blipFill>
        <p:spPr>
          <a:xfrm>
            <a:off x="8135453" y="3631646"/>
            <a:ext cx="2843021" cy="2066544"/>
          </a:xfrm>
          <a:prstGeom prst="rect">
            <a:avLst/>
          </a:prstGeom>
          <a:ln w="57150" cmpd="thickThin">
            <a:solidFill>
              <a:schemeClr val="tx1">
                <a:lumMod val="50000"/>
                <a:lumOff val="50000"/>
              </a:schemeClr>
            </a:solidFill>
            <a:miter lim="800000"/>
          </a:ln>
        </p:spPr>
      </p:pic>
    </p:spTree>
    <p:extLst>
      <p:ext uri="{BB962C8B-B14F-4D97-AF65-F5344CB8AC3E}">
        <p14:creationId xmlns:p14="http://schemas.microsoft.com/office/powerpoint/2010/main" val="3079111085"/>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Free Schools</a:t>
            </a:r>
          </a:p>
        </p:txBody>
      </p:sp>
      <p:sp>
        <p:nvSpPr>
          <p:cNvPr id="3" name="Content Placeholder 2"/>
          <p:cNvSpPr>
            <a:spLocks noGrp="1"/>
          </p:cNvSpPr>
          <p:nvPr>
            <p:ph idx="1"/>
          </p:nvPr>
        </p:nvSpPr>
        <p:spPr/>
        <p:txBody>
          <a:bodyPr>
            <a:normAutofit fontScale="92500" lnSpcReduction="20000"/>
          </a:bodyPr>
          <a:lstStyle/>
          <a:p>
            <a:r>
              <a:rPr lang="en-GB" dirty="0"/>
              <a:t>Funded by the government but aren’t run by the local council. </a:t>
            </a:r>
          </a:p>
          <a:p>
            <a:r>
              <a:rPr lang="en-GB" dirty="0"/>
              <a:t>‘All ability’ schools</a:t>
            </a:r>
          </a:p>
          <a:p>
            <a:endParaRPr lang="en-GB" dirty="0"/>
          </a:p>
          <a:p>
            <a:pPr marL="68580" indent="0">
              <a:buNone/>
            </a:pPr>
            <a:r>
              <a:rPr lang="en-GB" b="1" dirty="0"/>
              <a:t>Free schools can:</a:t>
            </a:r>
          </a:p>
          <a:p>
            <a:pPr lvl="1"/>
            <a:r>
              <a:rPr lang="en-GB" dirty="0"/>
              <a:t>Set their own pay and conditions for staff</a:t>
            </a:r>
          </a:p>
          <a:p>
            <a:pPr lvl="1"/>
            <a:r>
              <a:rPr lang="en-GB" dirty="0"/>
              <a:t>Change the length of school terms and the school day</a:t>
            </a:r>
          </a:p>
          <a:p>
            <a:pPr lvl="1"/>
            <a:r>
              <a:rPr lang="en-GB" dirty="0"/>
              <a:t>Do not have to follow the National Curriculum</a:t>
            </a:r>
          </a:p>
          <a:p>
            <a:pPr lvl="1"/>
            <a:r>
              <a:rPr lang="en-GB" dirty="0"/>
              <a:t>Given approval in the Academies Act (2010)</a:t>
            </a:r>
          </a:p>
          <a:p>
            <a:pPr marL="68580" indent="0">
              <a:buNone/>
            </a:pPr>
            <a:endParaRPr lang="en-GB" dirty="0"/>
          </a:p>
          <a:p>
            <a:pPr marL="68580" indent="0">
              <a:buNone/>
            </a:pPr>
            <a:endParaRPr lang="en-GB" dirty="0"/>
          </a:p>
          <a:p>
            <a:endParaRPr lang="en-GB" dirty="0"/>
          </a:p>
          <a:p>
            <a:endParaRPr lang="en-GB" dirty="0"/>
          </a:p>
        </p:txBody>
      </p:sp>
    </p:spTree>
    <p:custDataLst>
      <p:tags r:id="rId1"/>
    </p:custDataLst>
    <p:extLst>
      <p:ext uri="{BB962C8B-B14F-4D97-AF65-F5344CB8AC3E}">
        <p14:creationId xmlns:p14="http://schemas.microsoft.com/office/powerpoint/2010/main" val="96151162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lgn="ctr"/>
            <a:r>
              <a:rPr lang="en-GB" dirty="0"/>
              <a:t>Types of Free Schools</a:t>
            </a:r>
          </a:p>
        </p:txBody>
      </p:sp>
      <p:sp>
        <p:nvSpPr>
          <p:cNvPr id="3" name="Content Placeholder 2"/>
          <p:cNvSpPr>
            <a:spLocks noGrp="1"/>
          </p:cNvSpPr>
          <p:nvPr>
            <p:ph idx="1"/>
          </p:nvPr>
        </p:nvSpPr>
        <p:spPr/>
        <p:txBody>
          <a:bodyPr>
            <a:normAutofit fontScale="62500" lnSpcReduction="20000"/>
          </a:bodyPr>
          <a:lstStyle/>
          <a:p>
            <a:r>
              <a:rPr lang="en-GB" b="1" u="sng" dirty="0"/>
              <a:t>University Technical Colleges </a:t>
            </a:r>
            <a:r>
              <a:rPr lang="en-GB" dirty="0"/>
              <a:t>=  Colleges specialise in subjects like engineering and construction - and teach these subjects along with business skills and using IT. </a:t>
            </a:r>
            <a:r>
              <a:rPr lang="en-GB" dirty="0">
                <a:hlinkClick r:id="rId3"/>
              </a:rPr>
              <a:t>https://youtu.be/npkVyb5Zm1c</a:t>
            </a:r>
            <a:endParaRPr lang="en-GB" dirty="0"/>
          </a:p>
          <a:p>
            <a:endParaRPr lang="en-GB" dirty="0"/>
          </a:p>
          <a:p>
            <a:endParaRPr lang="en-GB" dirty="0"/>
          </a:p>
          <a:p>
            <a:r>
              <a:rPr lang="en-GB" b="1" u="sng" dirty="0"/>
              <a:t>Studio schools  = </a:t>
            </a:r>
            <a:r>
              <a:rPr lang="en-GB" dirty="0"/>
              <a:t>Usually with around 300 pupils - delivering mainstream qualifications through project-based learning. This means working in realistic situations as well as learning academic subjects - </a:t>
            </a:r>
            <a:r>
              <a:rPr lang="en-GB" dirty="0">
                <a:hlinkClick r:id="rId4"/>
              </a:rPr>
              <a:t>https://youtu.be/NMr3ShT_Kl4</a:t>
            </a:r>
            <a:endParaRPr lang="en-GB" dirty="0"/>
          </a:p>
          <a:p>
            <a:endParaRPr lang="en-GB" dirty="0"/>
          </a:p>
          <a:p>
            <a:pPr marL="68580" indent="0">
              <a:buNone/>
            </a:pPr>
            <a:r>
              <a:rPr lang="en-GB" dirty="0"/>
              <a:t>UK Government (2015)</a:t>
            </a:r>
          </a:p>
          <a:p>
            <a:pPr marL="68580" indent="0">
              <a:buNone/>
            </a:pPr>
            <a:endParaRPr lang="en-GB" dirty="0"/>
          </a:p>
          <a:p>
            <a:pPr marL="68580" indent="0">
              <a:buNone/>
            </a:pPr>
            <a:r>
              <a:rPr lang="en-GB" dirty="0">
                <a:hlinkClick r:id="rId5"/>
              </a:rPr>
              <a:t>https://www.youtube.com/watch?v=JnnDqFFtJLs</a:t>
            </a:r>
            <a:endParaRPr lang="en-GB" dirty="0"/>
          </a:p>
          <a:p>
            <a:pPr marL="68580" indent="0">
              <a:buNone/>
            </a:pPr>
            <a:endParaRPr lang="en-GB" dirty="0"/>
          </a:p>
        </p:txBody>
      </p:sp>
    </p:spTree>
    <p:extLst>
      <p:ext uri="{BB962C8B-B14F-4D97-AF65-F5344CB8AC3E}">
        <p14:creationId xmlns:p14="http://schemas.microsoft.com/office/powerpoint/2010/main" val="410844943"/>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GB" dirty="0"/>
              <a:t>Difference between a free school and an academy </a:t>
            </a:r>
          </a:p>
        </p:txBody>
      </p:sp>
      <p:sp>
        <p:nvSpPr>
          <p:cNvPr id="3" name="Content Placeholder 2"/>
          <p:cNvSpPr>
            <a:spLocks noGrp="1"/>
          </p:cNvSpPr>
          <p:nvPr>
            <p:ph idx="1"/>
          </p:nvPr>
        </p:nvSpPr>
        <p:spPr/>
        <p:txBody>
          <a:bodyPr>
            <a:normAutofit/>
          </a:bodyPr>
          <a:lstStyle/>
          <a:p>
            <a:r>
              <a:rPr lang="en-GB" dirty="0"/>
              <a:t>Very similar – both set up under the Academies Act (2010)</a:t>
            </a:r>
          </a:p>
          <a:p>
            <a:pPr marL="68580" indent="0">
              <a:buNone/>
            </a:pPr>
            <a:r>
              <a:rPr lang="en-GB" b="1" dirty="0"/>
              <a:t>Differences:</a:t>
            </a:r>
          </a:p>
          <a:p>
            <a:r>
              <a:rPr lang="en-GB" dirty="0"/>
              <a:t>Who sets one up;</a:t>
            </a:r>
          </a:p>
          <a:p>
            <a:r>
              <a:rPr lang="en-GB" dirty="0"/>
              <a:t>Their reasons for setting one up; and</a:t>
            </a:r>
          </a:p>
          <a:p>
            <a:r>
              <a:rPr lang="en-GB" dirty="0"/>
              <a:t>What must be demonstrated to secure permission to set one up</a:t>
            </a:r>
          </a:p>
          <a:p>
            <a:endParaRPr lang="en-GB" dirty="0"/>
          </a:p>
        </p:txBody>
      </p:sp>
    </p:spTree>
    <p:extLst>
      <p:ext uri="{BB962C8B-B14F-4D97-AF65-F5344CB8AC3E}">
        <p14:creationId xmlns:p14="http://schemas.microsoft.com/office/powerpoint/2010/main" val="333686615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95402" y="982132"/>
            <a:ext cx="9601196" cy="1303867"/>
          </a:xfrm>
        </p:spPr>
        <p:txBody>
          <a:bodyPr/>
          <a:lstStyle/>
          <a:p>
            <a:r>
              <a:rPr lang="en-GB" dirty="0"/>
              <a:t>Task</a:t>
            </a:r>
          </a:p>
        </p:txBody>
      </p:sp>
      <p:sp>
        <p:nvSpPr>
          <p:cNvPr id="3" name="Content Placeholder 2"/>
          <p:cNvSpPr>
            <a:spLocks noGrp="1"/>
          </p:cNvSpPr>
          <p:nvPr>
            <p:ph idx="1"/>
          </p:nvPr>
        </p:nvSpPr>
        <p:spPr>
          <a:xfrm>
            <a:off x="1295401" y="2556932"/>
            <a:ext cx="9601196" cy="3318936"/>
          </a:xfrm>
        </p:spPr>
        <p:txBody>
          <a:bodyPr/>
          <a:lstStyle/>
          <a:p>
            <a:r>
              <a:rPr lang="en-GB" dirty="0"/>
              <a:t>Using the internet: make a list of the positives and negatives for free schools </a:t>
            </a:r>
          </a:p>
        </p:txBody>
      </p:sp>
    </p:spTree>
    <p:extLst>
      <p:ext uri="{BB962C8B-B14F-4D97-AF65-F5344CB8AC3E}">
        <p14:creationId xmlns:p14="http://schemas.microsoft.com/office/powerpoint/2010/main" val="1473918041"/>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GB" dirty="0"/>
              <a:t>Pros and Cons</a:t>
            </a:r>
          </a:p>
        </p:txBody>
      </p:sp>
      <p:sp>
        <p:nvSpPr>
          <p:cNvPr id="3" name="Content Placeholder 2"/>
          <p:cNvSpPr>
            <a:spLocks noGrp="1"/>
          </p:cNvSpPr>
          <p:nvPr>
            <p:ph idx="1"/>
          </p:nvPr>
        </p:nvSpPr>
        <p:spPr/>
        <p:txBody>
          <a:bodyPr>
            <a:normAutofit/>
          </a:bodyPr>
          <a:lstStyle/>
          <a:p>
            <a:r>
              <a:rPr lang="en-GB" dirty="0">
                <a:solidFill>
                  <a:schemeClr val="bg2">
                    <a:lumMod val="50000"/>
                  </a:schemeClr>
                </a:solidFill>
              </a:rPr>
              <a:t>free schools programme gives parents and teachers the chance to create a new school if they are unhappy with state schools in a local area</a:t>
            </a:r>
          </a:p>
          <a:p>
            <a:r>
              <a:rPr lang="en-GB" dirty="0">
                <a:solidFill>
                  <a:schemeClr val="bg2">
                    <a:lumMod val="50000"/>
                  </a:schemeClr>
                </a:solidFill>
              </a:rPr>
              <a:t>competition will drive up standards</a:t>
            </a:r>
          </a:p>
          <a:p>
            <a:r>
              <a:rPr lang="en-GB" dirty="0">
                <a:solidFill>
                  <a:srgbClr val="FF0000"/>
                </a:solidFill>
              </a:rPr>
              <a:t>Do not have to employ qualified teachers</a:t>
            </a:r>
          </a:p>
          <a:p>
            <a:r>
              <a:rPr lang="en-GB" dirty="0">
                <a:solidFill>
                  <a:srgbClr val="FF0000"/>
                </a:solidFill>
              </a:rPr>
              <a:t>likely to be centred disproportionately in middle-class neighbourhoods, to weaken already weak schools by attracting the best performing pupils</a:t>
            </a:r>
          </a:p>
        </p:txBody>
      </p:sp>
    </p:spTree>
    <p:extLst>
      <p:ext uri="{BB962C8B-B14F-4D97-AF65-F5344CB8AC3E}">
        <p14:creationId xmlns:p14="http://schemas.microsoft.com/office/powerpoint/2010/main" val="875121650"/>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Contested issue: Michaela Community School</a:t>
            </a:r>
          </a:p>
        </p:txBody>
      </p:sp>
      <p:sp>
        <p:nvSpPr>
          <p:cNvPr id="4" name="Content Placeholder 3"/>
          <p:cNvSpPr>
            <a:spLocks noGrp="1"/>
          </p:cNvSpPr>
          <p:nvPr>
            <p:ph idx="1"/>
          </p:nvPr>
        </p:nvSpPr>
        <p:spPr/>
        <p:txBody>
          <a:bodyPr>
            <a:normAutofit/>
          </a:bodyPr>
          <a:lstStyle/>
          <a:p>
            <a:r>
              <a:rPr lang="en-GB" dirty="0"/>
              <a:t>Watch the following video clip and read the following article:</a:t>
            </a:r>
          </a:p>
          <a:p>
            <a:r>
              <a:rPr lang="en-GB" dirty="0">
                <a:hlinkClick r:id="" action="ppaction://noaction"/>
              </a:rPr>
              <a:t>https://www.theguardian.com/education/2016/dec/30/no-excuses-inside-britains-strictest-school</a:t>
            </a:r>
            <a:endParaRPr lang="en-GB" dirty="0"/>
          </a:p>
          <a:p>
            <a:r>
              <a:rPr lang="en-GB" dirty="0"/>
              <a:t>What is your view of the Michaela free school?</a:t>
            </a:r>
          </a:p>
          <a:p>
            <a:r>
              <a:rPr lang="en-GB" dirty="0"/>
              <a:t>Why does the school attract so much criticism?</a:t>
            </a:r>
          </a:p>
        </p:txBody>
      </p:sp>
    </p:spTree>
    <p:extLst>
      <p:ext uri="{BB962C8B-B14F-4D97-AF65-F5344CB8AC3E}">
        <p14:creationId xmlns:p14="http://schemas.microsoft.com/office/powerpoint/2010/main" val="72152408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TiNZkJXIwT8" descr="A video explaining the Michaela School's educational policy."/>
          <p:cNvPicPr>
            <a:picLocks noRot="1" noChangeAspect="1"/>
          </p:cNvPicPr>
          <p:nvPr>
            <a:videoFile r:link="rId1"/>
          </p:nvPr>
        </p:nvPicPr>
        <p:blipFill>
          <a:blip r:embed="rId3"/>
          <a:stretch>
            <a:fillRect/>
          </a:stretch>
        </p:blipFill>
        <p:spPr>
          <a:xfrm>
            <a:off x="1463433" y="1006608"/>
            <a:ext cx="8869322" cy="4988994"/>
          </a:xfrm>
          <a:prstGeom prst="rect">
            <a:avLst/>
          </a:prstGeom>
        </p:spPr>
      </p:pic>
    </p:spTree>
    <p:extLst>
      <p:ext uri="{BB962C8B-B14F-4D97-AF65-F5344CB8AC3E}">
        <p14:creationId xmlns:p14="http://schemas.microsoft.com/office/powerpoint/2010/main" val="3659531837"/>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Political Influence 2015 onwards</a:t>
            </a:r>
          </a:p>
        </p:txBody>
      </p:sp>
      <p:sp>
        <p:nvSpPr>
          <p:cNvPr id="4" name="Content Placeholder 3"/>
          <p:cNvSpPr>
            <a:spLocks noGrp="1"/>
          </p:cNvSpPr>
          <p:nvPr>
            <p:ph idx="1"/>
          </p:nvPr>
        </p:nvSpPr>
        <p:spPr/>
        <p:txBody>
          <a:bodyPr>
            <a:normAutofit/>
          </a:bodyPr>
          <a:lstStyle/>
          <a:p>
            <a:r>
              <a:rPr lang="en-GB" dirty="0"/>
              <a:t>Committed to free schools and academies</a:t>
            </a:r>
          </a:p>
          <a:p>
            <a:r>
              <a:rPr lang="en-GB" dirty="0"/>
              <a:t>Education and Adoption Act 2016 – parents are unable to appeal against the decision to turn a failing school into an academy</a:t>
            </a:r>
          </a:p>
          <a:p>
            <a:r>
              <a:rPr lang="en-GB" dirty="0" err="1"/>
              <a:t>Goard</a:t>
            </a:r>
            <a:r>
              <a:rPr lang="en-GB" dirty="0"/>
              <a:t> (2014) states that there is no convincing evidence to show that academies are more effective than schools they have replaced or are in competition with.</a:t>
            </a:r>
          </a:p>
        </p:txBody>
      </p:sp>
      <p:pic>
        <p:nvPicPr>
          <p:cNvPr id="2052" name="Picture 4" descr="Election 2015: When political logos are altered - BBC New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442103" y="723898"/>
            <a:ext cx="3245073" cy="120650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2952298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Task: Contested issue</a:t>
            </a:r>
          </a:p>
        </p:txBody>
      </p:sp>
      <p:sp>
        <p:nvSpPr>
          <p:cNvPr id="4" name="Content Placeholder 3"/>
          <p:cNvSpPr>
            <a:spLocks noGrp="1"/>
          </p:cNvSpPr>
          <p:nvPr>
            <p:ph idx="1"/>
          </p:nvPr>
        </p:nvSpPr>
        <p:spPr/>
        <p:txBody>
          <a:bodyPr>
            <a:normAutofit/>
          </a:bodyPr>
          <a:lstStyle/>
          <a:p>
            <a:r>
              <a:rPr lang="en-GB" dirty="0"/>
              <a:t>Look at the following articles on Rivers academy </a:t>
            </a:r>
            <a:r>
              <a:rPr lang="en-GB" dirty="0">
                <a:hlinkClick r:id="rId2"/>
              </a:rPr>
              <a:t>http://www.getwestlondon.co.uk/news/local-news/space-school-aims-put-pupils-6557665</a:t>
            </a:r>
            <a:endParaRPr lang="en-GB" dirty="0"/>
          </a:p>
          <a:p>
            <a:r>
              <a:rPr lang="en-GB" dirty="0">
                <a:hlinkClick r:id="rId3"/>
              </a:rPr>
              <a:t>http://www.getwestlondon.co.uk/news/west-london-news/controversial-school-admissions-policy-remains-11159324</a:t>
            </a:r>
            <a:endParaRPr lang="en-GB" dirty="0"/>
          </a:p>
          <a:p>
            <a:r>
              <a:rPr lang="en-GB" dirty="0"/>
              <a:t>What are the attractions of this school?</a:t>
            </a:r>
          </a:p>
          <a:p>
            <a:r>
              <a:rPr lang="en-GB" dirty="0"/>
              <a:t>What problems do local parents face?</a:t>
            </a:r>
          </a:p>
          <a:p>
            <a:endParaRPr lang="en-GB" dirty="0"/>
          </a:p>
        </p:txBody>
      </p:sp>
      <p:pic>
        <p:nvPicPr>
          <p:cNvPr id="5" name="Picture 4" descr="EdTechSandyK: Easily Add Emoji to Google Docs &amp; Slides to ..."/>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8831172" y="618350"/>
            <a:ext cx="1726988" cy="1726988"/>
          </a:xfrm>
          <a:prstGeom prst="rect">
            <a:avLst/>
          </a:prstGeom>
        </p:spPr>
      </p:pic>
    </p:spTree>
    <p:extLst>
      <p:ext uri="{BB962C8B-B14F-4D97-AF65-F5344CB8AC3E}">
        <p14:creationId xmlns:p14="http://schemas.microsoft.com/office/powerpoint/2010/main" val="18422826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a:lstStyle/>
          <a:p>
            <a:r>
              <a:rPr lang="en-GB" dirty="0" err="1"/>
              <a:t>Cwestiynau</a:t>
            </a:r>
            <a:br>
              <a:rPr lang="en-GB"/>
            </a:br>
            <a:r>
              <a:rPr lang="en-GB"/>
              <a:t>Questions</a:t>
            </a:r>
            <a:endParaRPr lang="en-GB" dirty="0"/>
          </a:p>
        </p:txBody>
      </p:sp>
      <p:sp>
        <p:nvSpPr>
          <p:cNvPr id="5" name="Text Placeholder 4"/>
          <p:cNvSpPr>
            <a:spLocks noGrp="1"/>
          </p:cNvSpPr>
          <p:nvPr>
            <p:ph type="body" idx="1"/>
          </p:nvPr>
        </p:nvSpPr>
        <p:spPr/>
        <p:txBody>
          <a:bodyPr/>
          <a:lstStyle/>
          <a:p>
            <a:endParaRPr lang="en-GB"/>
          </a:p>
        </p:txBody>
      </p:sp>
    </p:spTree>
    <p:extLst>
      <p:ext uri="{BB962C8B-B14F-4D97-AF65-F5344CB8AC3E}">
        <p14:creationId xmlns:p14="http://schemas.microsoft.com/office/powerpoint/2010/main" val="2369241796"/>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2.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ags/tag3.xml><?xml version="1.0" encoding="utf-8"?>
<p:tagLst xmlns:a="http://schemas.openxmlformats.org/drawingml/2006/main" xmlns:r="http://schemas.openxmlformats.org/officeDocument/2006/relationships" xmlns:p="http://schemas.openxmlformats.org/presentationml/2006/main">
  <p:tag name="POINTS" val="1"/>
  <p:tag name="TIME" val="15"/>
</p:tagLst>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Organic">
  <a:themeElements>
    <a:clrScheme name="Organic">
      <a:dk1>
        <a:sysClr val="windowText" lastClr="000000"/>
      </a:dk1>
      <a:lt1>
        <a:sysClr val="window" lastClr="FFFFFF"/>
      </a:lt1>
      <a:dk2>
        <a:srgbClr val="212121"/>
      </a:dk2>
      <a:lt2>
        <a:srgbClr val="DADADA"/>
      </a:lt2>
      <a:accent1>
        <a:srgbClr val="D9B247"/>
      </a:accent1>
      <a:accent2>
        <a:srgbClr val="CC702D"/>
      </a:accent2>
      <a:accent3>
        <a:srgbClr val="B53A31"/>
      </a:accent3>
      <a:accent4>
        <a:srgbClr val="815F56"/>
      </a:accent4>
      <a:accent5>
        <a:srgbClr val="AE9E7C"/>
      </a:accent5>
      <a:accent6>
        <a:srgbClr val="7B8865"/>
      </a:accent6>
      <a:hlink>
        <a:srgbClr val="BB7826"/>
      </a:hlink>
      <a:folHlink>
        <a:srgbClr val="CF9C5F"/>
      </a:folHlink>
    </a:clrScheme>
    <a:fontScheme name="Organic">
      <a:majorFont>
        <a:latin typeface="Garamond" panose="02020404030301010803"/>
        <a:ea typeface=""/>
        <a:cs typeface=""/>
        <a:font script="Jpan" typeface="ＭＳ Ｐゴシック"/>
        <a:font script="Hang" typeface="돋움"/>
        <a:font script="Hans" typeface="方正舒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Garamond" panose="02020404030301010803"/>
        <a:ea typeface=""/>
        <a:cs typeface=""/>
        <a:font script="Jpan" typeface="ＭＳ Ｐ明朝"/>
        <a:font script="Hang" typeface="바탕"/>
        <a:font script="Hans" typeface="方正舒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Organic">
      <a:fillStyleLst>
        <a:solidFill>
          <a:schemeClr val="phClr"/>
        </a:solidFill>
        <a:gradFill rotWithShape="1">
          <a:gsLst>
            <a:gs pos="0">
              <a:schemeClr val="phClr">
                <a:tint val="60000"/>
                <a:lumMod val="110000"/>
              </a:schemeClr>
            </a:gs>
            <a:gs pos="100000">
              <a:schemeClr val="phClr">
                <a:tint val="82000"/>
              </a:schemeClr>
            </a:gs>
          </a:gsLst>
          <a:lin ang="5400000" scaled="0"/>
        </a:gradFill>
        <a:blipFill>
          <a:blip xmlns:r="http://schemas.openxmlformats.org/officeDocument/2006/relationships" r:embed="rId1">
            <a:duotone>
              <a:schemeClr val="phClr">
                <a:shade val="74000"/>
                <a:satMod val="130000"/>
                <a:lumMod val="90000"/>
              </a:schemeClr>
              <a:schemeClr val="phClr">
                <a:tint val="94000"/>
                <a:satMod val="120000"/>
                <a:lumMod val="104000"/>
              </a:schemeClr>
            </a:duotone>
          </a:blip>
          <a:tile tx="0" ty="0" sx="100000" sy="100000" flip="none" algn="tl"/>
        </a:blipFill>
      </a:fillStyleLst>
      <a:lnStyleLst>
        <a:ln w="9525"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38100" dist="25400" dir="5400000" rotWithShape="0">
              <a:srgbClr val="000000">
                <a:alpha val="60000"/>
              </a:srgbClr>
            </a:outerShdw>
          </a:effectLst>
        </a:effectStyle>
      </a:effectStyleLst>
      <a:bgFillStyleLst>
        <a:solidFill>
          <a:schemeClr val="phClr"/>
        </a:solidFill>
        <a:gradFill rotWithShape="1">
          <a:gsLst>
            <a:gs pos="0">
              <a:schemeClr val="phClr">
                <a:tint val="90000"/>
                <a:lumMod val="110000"/>
              </a:schemeClr>
            </a:gs>
            <a:gs pos="100000">
              <a:schemeClr val="phClr">
                <a:shade val="88000"/>
                <a:lumMod val="98000"/>
              </a:schemeClr>
            </a:gs>
          </a:gsLst>
          <a:lin ang="5400000" scaled="0"/>
        </a:gradFill>
        <a:blipFill>
          <a:blip xmlns:r="http://schemas.openxmlformats.org/officeDocument/2006/relationships" r:embed="rId2"/>
          <a:stretch/>
        </a:blipFill>
      </a:bgFillStyleLst>
    </a:fmtScheme>
  </a:themeElements>
  <a:objectDefaults/>
  <a:extraClrSchemeLst/>
  <a:extLst>
    <a:ext uri="{05A4C25C-085E-4340-85A3-A5531E510DB2}">
      <thm15:themeFamily xmlns:thm15="http://schemas.microsoft.com/office/thememl/2012/main" name="Organic" id="{28CDC826-8792-45C0-861B-85EB3ADEDA33}" vid="{E4E49EB0-FB00-41F5-9359-4843D783A23D}"/>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97978D6BD23DF9499B100DF67025C4A4" ma:contentTypeVersion="8" ma:contentTypeDescription="Create a new document." ma:contentTypeScope="" ma:versionID="ac34d2014a6e290f639fbefb4cf572c3">
  <xsd:schema xmlns:xsd="http://www.w3.org/2001/XMLSchema" xmlns:xs="http://www.w3.org/2001/XMLSchema" xmlns:p="http://schemas.microsoft.com/office/2006/metadata/properties" xmlns:ns3="86807d6d-212c-47c2-9ccb-06e47adbafa4" xmlns:ns4="b0eec7eb-90c5-4dfa-b4c7-29fb51310a23" targetNamespace="http://schemas.microsoft.com/office/2006/metadata/properties" ma:root="true" ma:fieldsID="422ee9468e56f3bb1e33b24e227d18c5" ns3:_="" ns4:_="">
    <xsd:import namespace="86807d6d-212c-47c2-9ccb-06e47adbafa4"/>
    <xsd:import namespace="b0eec7eb-90c5-4dfa-b4c7-29fb51310a23"/>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element ref="ns3:MediaServiceDateTaken"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86807d6d-212c-47c2-9ccb-06e47adbafa4"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5" nillable="true" ma:displayName="MediaServiceDateTaken" ma:hidden="true" ma:internalName="MediaServiceDateTaken"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b0eec7eb-90c5-4dfa-b4c7-29fb51310a23"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p:properties>
</file>

<file path=customXml/itemProps1.xml><?xml version="1.0" encoding="utf-8"?>
<ds:datastoreItem xmlns:ds="http://schemas.openxmlformats.org/officeDocument/2006/customXml" ds:itemID="{B22FB1F6-7F9C-48E8-9001-AE28CB7AFDE0}">
  <ds:schemaRefs>
    <ds:schemaRef ds:uri="http://schemas.microsoft.com/sharepoint/v3/contenttype/forms"/>
  </ds:schemaRefs>
</ds:datastoreItem>
</file>

<file path=customXml/itemProps2.xml><?xml version="1.0" encoding="utf-8"?>
<ds:datastoreItem xmlns:ds="http://schemas.openxmlformats.org/officeDocument/2006/customXml" ds:itemID="{96123C46-C3C2-4C37-9B39-7EDAA1DE28B1}">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86807d6d-212c-47c2-9ccb-06e47adbafa4"/>
    <ds:schemaRef ds:uri="b0eec7eb-90c5-4dfa-b4c7-29fb51310a23"/>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AA47259D-3144-48BC-842D-3226E348C14A}">
  <ds:schemaRefs>
    <ds:schemaRef ds:uri="http://schemas.openxmlformats.org/package/2006/metadata/core-properties"/>
    <ds:schemaRef ds:uri="http://schemas.microsoft.com/office/2006/documentManagement/types"/>
    <ds:schemaRef ds:uri="86807d6d-212c-47c2-9ccb-06e47adbafa4"/>
    <ds:schemaRef ds:uri="http://purl.org/dc/dcmitype/"/>
    <ds:schemaRef ds:uri="http://www.w3.org/XML/1998/namespace"/>
    <ds:schemaRef ds:uri="http://purl.org/dc/elements/1.1/"/>
    <ds:schemaRef ds:uri="http://schemas.microsoft.com/office/infopath/2007/PartnerControls"/>
    <ds:schemaRef ds:uri="b0eec7eb-90c5-4dfa-b4c7-29fb51310a23"/>
    <ds:schemaRef ds:uri="http://schemas.microsoft.com/office/2006/metadata/properties"/>
    <ds:schemaRef ds:uri="http://purl.org/dc/terms/"/>
  </ds:schemaRefs>
</ds:datastoreItem>
</file>

<file path=docProps/app.xml><?xml version="1.0" encoding="utf-8"?>
<Properties xmlns="http://schemas.openxmlformats.org/officeDocument/2006/extended-properties" xmlns:vt="http://schemas.openxmlformats.org/officeDocument/2006/docPropsVTypes">
  <Template>office theme</Template>
  <TotalTime>584</TotalTime>
  <Words>2199</Words>
  <Application>Microsoft Office PowerPoint</Application>
  <PresentationFormat>Widescreen</PresentationFormat>
  <Paragraphs>213</Paragraphs>
  <Slides>33</Slides>
  <Notes>11</Notes>
  <HiddenSlides>0</HiddenSlides>
  <MMClips>4</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33</vt:i4>
      </vt:variant>
    </vt:vector>
  </HeadingPairs>
  <TitlesOfParts>
    <vt:vector size="37" baseType="lpstr">
      <vt:lpstr>Arial</vt:lpstr>
      <vt:lpstr>Calibri</vt:lpstr>
      <vt:lpstr>Garamond</vt:lpstr>
      <vt:lpstr>Organic</vt:lpstr>
      <vt:lpstr>Education: Past, Present, Future</vt:lpstr>
      <vt:lpstr>Recap</vt:lpstr>
      <vt:lpstr>Objectives</vt:lpstr>
      <vt:lpstr>New Labour 1997 - 2010</vt:lpstr>
      <vt:lpstr>PowerPoint Presentation</vt:lpstr>
      <vt:lpstr>New Labour 1997 - 2010</vt:lpstr>
      <vt:lpstr>New Labour 1997 - 2010</vt:lpstr>
      <vt:lpstr>How did we get to Academies?</vt:lpstr>
      <vt:lpstr>Schools turning into Academies</vt:lpstr>
      <vt:lpstr>Academies</vt:lpstr>
      <vt:lpstr>PowerPoint Presentation</vt:lpstr>
      <vt:lpstr>Types Of Academies</vt:lpstr>
      <vt:lpstr>Specialist schools and academies</vt:lpstr>
      <vt:lpstr>City Academies</vt:lpstr>
      <vt:lpstr>Coalition’s academies</vt:lpstr>
      <vt:lpstr> Coalition’s academies</vt:lpstr>
      <vt:lpstr>Coalition’s academies</vt:lpstr>
      <vt:lpstr>Task</vt:lpstr>
      <vt:lpstr>Benefits</vt:lpstr>
      <vt:lpstr>Criticisms </vt:lpstr>
      <vt:lpstr>Tasg   Task</vt:lpstr>
      <vt:lpstr>PowerPoint Presentation</vt:lpstr>
      <vt:lpstr>Free Schools (2010)</vt:lpstr>
      <vt:lpstr>Free Schools</vt:lpstr>
      <vt:lpstr>Types of Free Schools</vt:lpstr>
      <vt:lpstr>Difference between a free school and an academy </vt:lpstr>
      <vt:lpstr>Task</vt:lpstr>
      <vt:lpstr>Pros and Cons</vt:lpstr>
      <vt:lpstr>Contested issue: Michaela Community School</vt:lpstr>
      <vt:lpstr>PowerPoint Presentation</vt:lpstr>
      <vt:lpstr>Political Influence 2015 onwards</vt:lpstr>
      <vt:lpstr>Task: Contested issue</vt:lpstr>
      <vt:lpstr>Cwestiynau 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Ross Phillips</cp:lastModifiedBy>
  <cp:revision>80</cp:revision>
  <dcterms:created xsi:type="dcterms:W3CDTF">2021-06-14T10:52:13Z</dcterms:created>
  <dcterms:modified xsi:type="dcterms:W3CDTF">2024-08-20T12:12:57Z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0x01010097978D6BD23DF9499B100DF67025C4A4</vt:lpwstr>
  </property>
</Properties>
</file>