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6"/>
  </p:notesMasterIdLst>
  <p:handoutMasterIdLst>
    <p:handoutMasterId r:id="rId7"/>
  </p:handoutMasterIdLst>
  <p:sldIdLst>
    <p:sldId id="256" r:id="rId5"/>
  </p:sldIdLst>
  <p:sldSz cx="21305838" cy="30267275"/>
  <p:notesSz cx="6858000" cy="9144000"/>
  <p:defaultTextStyle>
    <a:defPPr>
      <a:defRPr lang="en-US"/>
    </a:defPPr>
    <a:lvl1pPr marL="0" algn="l" defTabSz="2475464" rtl="0" eaLnBrk="1" latinLnBrk="0" hangingPunct="1">
      <a:defRPr sz="4873" kern="1200">
        <a:solidFill>
          <a:schemeClr val="tx1"/>
        </a:solidFill>
        <a:latin typeface="+mn-lt"/>
        <a:ea typeface="+mn-ea"/>
        <a:cs typeface="+mn-cs"/>
      </a:defRPr>
    </a:lvl1pPr>
    <a:lvl2pPr marL="1237732" algn="l" defTabSz="2475464" rtl="0" eaLnBrk="1" latinLnBrk="0" hangingPunct="1">
      <a:defRPr sz="4873" kern="1200">
        <a:solidFill>
          <a:schemeClr val="tx1"/>
        </a:solidFill>
        <a:latin typeface="+mn-lt"/>
        <a:ea typeface="+mn-ea"/>
        <a:cs typeface="+mn-cs"/>
      </a:defRPr>
    </a:lvl2pPr>
    <a:lvl3pPr marL="2475464" algn="l" defTabSz="2475464" rtl="0" eaLnBrk="1" latinLnBrk="0" hangingPunct="1">
      <a:defRPr sz="4873" kern="1200">
        <a:solidFill>
          <a:schemeClr val="tx1"/>
        </a:solidFill>
        <a:latin typeface="+mn-lt"/>
        <a:ea typeface="+mn-ea"/>
        <a:cs typeface="+mn-cs"/>
      </a:defRPr>
    </a:lvl3pPr>
    <a:lvl4pPr marL="3713196" algn="l" defTabSz="2475464" rtl="0" eaLnBrk="1" latinLnBrk="0" hangingPunct="1">
      <a:defRPr sz="4873" kern="1200">
        <a:solidFill>
          <a:schemeClr val="tx1"/>
        </a:solidFill>
        <a:latin typeface="+mn-lt"/>
        <a:ea typeface="+mn-ea"/>
        <a:cs typeface="+mn-cs"/>
      </a:defRPr>
    </a:lvl4pPr>
    <a:lvl5pPr marL="4950927" algn="l" defTabSz="2475464" rtl="0" eaLnBrk="1" latinLnBrk="0" hangingPunct="1">
      <a:defRPr sz="4873" kern="1200">
        <a:solidFill>
          <a:schemeClr val="tx1"/>
        </a:solidFill>
        <a:latin typeface="+mn-lt"/>
        <a:ea typeface="+mn-ea"/>
        <a:cs typeface="+mn-cs"/>
      </a:defRPr>
    </a:lvl5pPr>
    <a:lvl6pPr marL="6188659" algn="l" defTabSz="2475464" rtl="0" eaLnBrk="1" latinLnBrk="0" hangingPunct="1">
      <a:defRPr sz="4873" kern="1200">
        <a:solidFill>
          <a:schemeClr val="tx1"/>
        </a:solidFill>
        <a:latin typeface="+mn-lt"/>
        <a:ea typeface="+mn-ea"/>
        <a:cs typeface="+mn-cs"/>
      </a:defRPr>
    </a:lvl6pPr>
    <a:lvl7pPr marL="7426391" algn="l" defTabSz="2475464" rtl="0" eaLnBrk="1" latinLnBrk="0" hangingPunct="1">
      <a:defRPr sz="4873" kern="1200">
        <a:solidFill>
          <a:schemeClr val="tx1"/>
        </a:solidFill>
        <a:latin typeface="+mn-lt"/>
        <a:ea typeface="+mn-ea"/>
        <a:cs typeface="+mn-cs"/>
      </a:defRPr>
    </a:lvl7pPr>
    <a:lvl8pPr marL="8664123" algn="l" defTabSz="2475464" rtl="0" eaLnBrk="1" latinLnBrk="0" hangingPunct="1">
      <a:defRPr sz="4873" kern="1200">
        <a:solidFill>
          <a:schemeClr val="tx1"/>
        </a:solidFill>
        <a:latin typeface="+mn-lt"/>
        <a:ea typeface="+mn-ea"/>
        <a:cs typeface="+mn-cs"/>
      </a:defRPr>
    </a:lvl8pPr>
    <a:lvl9pPr marL="9901855" algn="l" defTabSz="2475464" rtl="0" eaLnBrk="1" latinLnBrk="0" hangingPunct="1">
      <a:defRPr sz="487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3">
          <p15:clr>
            <a:srgbClr val="A4A3A4"/>
          </p15:clr>
        </p15:guide>
        <p15:guide id="2" pos="671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B51BB0-EED9-4206-8ED6-6765EA1258AA}" v="12" dt="2022-01-08T04:12:04.664"/>
  </p1510:revLst>
</p1510:revInfo>
</file>

<file path=ppt/tableStyles.xml><?xml version="1.0" encoding="utf-8"?>
<a:tblStyleLst xmlns:a="http://schemas.openxmlformats.org/drawingml/2006/main" def="{69012ECD-51FC-41F1-AA8D-1B2483CD663E}"/>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5090" autoAdjust="0"/>
  </p:normalViewPr>
  <p:slideViewPr>
    <p:cSldViewPr snapToGrid="0">
      <p:cViewPr>
        <p:scale>
          <a:sx n="35" d="100"/>
          <a:sy n="35" d="100"/>
        </p:scale>
        <p:origin x="796" y="-2276"/>
      </p:cViewPr>
      <p:guideLst>
        <p:guide orient="horz" pos="9533"/>
        <p:guide pos="671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2424"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pPr/>
              <a:t>1/7/2022</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pPr/>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pPr/>
              <a:t>1/7/2022</a:t>
            </a:fld>
            <a:endParaRPr lang="en-US" noProof="0" dirty="0"/>
          </a:p>
        </p:txBody>
      </p:sp>
      <p:sp>
        <p:nvSpPr>
          <p:cNvPr id="4" name="Slide Image Placeholder 3"/>
          <p:cNvSpPr>
            <a:spLocks noGrp="1" noRot="1" noChangeAspect="1"/>
          </p:cNvSpPr>
          <p:nvPr>
            <p:ph type="sldImg" idx="2"/>
          </p:nvPr>
        </p:nvSpPr>
        <p:spPr>
          <a:xfrm>
            <a:off x="2343150" y="1143000"/>
            <a:ext cx="21717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pPr/>
              <a:t>‹#›</a:t>
            </a:fld>
            <a:endParaRPr lang="en-US" noProof="0" dirty="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2475464" rtl="0" eaLnBrk="1" latinLnBrk="0" hangingPunct="1">
      <a:defRPr sz="3249" kern="1200">
        <a:solidFill>
          <a:schemeClr val="tx1"/>
        </a:solidFill>
        <a:latin typeface="+mn-lt"/>
        <a:ea typeface="+mn-ea"/>
        <a:cs typeface="+mn-cs"/>
      </a:defRPr>
    </a:lvl1pPr>
    <a:lvl2pPr marL="1237732" algn="l" defTabSz="2475464" rtl="0" eaLnBrk="1" latinLnBrk="0" hangingPunct="1">
      <a:defRPr sz="3249" kern="1200">
        <a:solidFill>
          <a:schemeClr val="tx1"/>
        </a:solidFill>
        <a:latin typeface="+mn-lt"/>
        <a:ea typeface="+mn-ea"/>
        <a:cs typeface="+mn-cs"/>
      </a:defRPr>
    </a:lvl2pPr>
    <a:lvl3pPr marL="2475464" algn="l" defTabSz="2475464" rtl="0" eaLnBrk="1" latinLnBrk="0" hangingPunct="1">
      <a:defRPr sz="3249" kern="1200">
        <a:solidFill>
          <a:schemeClr val="tx1"/>
        </a:solidFill>
        <a:latin typeface="+mn-lt"/>
        <a:ea typeface="+mn-ea"/>
        <a:cs typeface="+mn-cs"/>
      </a:defRPr>
    </a:lvl3pPr>
    <a:lvl4pPr marL="3713196" algn="l" defTabSz="2475464" rtl="0" eaLnBrk="1" latinLnBrk="0" hangingPunct="1">
      <a:defRPr sz="3249" kern="1200">
        <a:solidFill>
          <a:schemeClr val="tx1"/>
        </a:solidFill>
        <a:latin typeface="+mn-lt"/>
        <a:ea typeface="+mn-ea"/>
        <a:cs typeface="+mn-cs"/>
      </a:defRPr>
    </a:lvl4pPr>
    <a:lvl5pPr marL="4950927" algn="l" defTabSz="2475464" rtl="0" eaLnBrk="1" latinLnBrk="0" hangingPunct="1">
      <a:defRPr sz="3249" kern="1200">
        <a:solidFill>
          <a:schemeClr val="tx1"/>
        </a:solidFill>
        <a:latin typeface="+mn-lt"/>
        <a:ea typeface="+mn-ea"/>
        <a:cs typeface="+mn-cs"/>
      </a:defRPr>
    </a:lvl5pPr>
    <a:lvl6pPr marL="6188659" algn="l" defTabSz="2475464" rtl="0" eaLnBrk="1" latinLnBrk="0" hangingPunct="1">
      <a:defRPr sz="3249" kern="1200">
        <a:solidFill>
          <a:schemeClr val="tx1"/>
        </a:solidFill>
        <a:latin typeface="+mn-lt"/>
        <a:ea typeface="+mn-ea"/>
        <a:cs typeface="+mn-cs"/>
      </a:defRPr>
    </a:lvl6pPr>
    <a:lvl7pPr marL="7426391" algn="l" defTabSz="2475464" rtl="0" eaLnBrk="1" latinLnBrk="0" hangingPunct="1">
      <a:defRPr sz="3249" kern="1200">
        <a:solidFill>
          <a:schemeClr val="tx1"/>
        </a:solidFill>
        <a:latin typeface="+mn-lt"/>
        <a:ea typeface="+mn-ea"/>
        <a:cs typeface="+mn-cs"/>
      </a:defRPr>
    </a:lvl7pPr>
    <a:lvl8pPr marL="8664123" algn="l" defTabSz="2475464" rtl="0" eaLnBrk="1" latinLnBrk="0" hangingPunct="1">
      <a:defRPr sz="3249" kern="1200">
        <a:solidFill>
          <a:schemeClr val="tx1"/>
        </a:solidFill>
        <a:latin typeface="+mn-lt"/>
        <a:ea typeface="+mn-ea"/>
        <a:cs typeface="+mn-cs"/>
      </a:defRPr>
    </a:lvl8pPr>
    <a:lvl9pPr marL="9901855" algn="l" defTabSz="2475464" rtl="0" eaLnBrk="1" latinLnBrk="0" hangingPunct="1">
      <a:defRPr sz="324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43150" y="1143000"/>
            <a:ext cx="21717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FDDBACE-0F8F-43FD-98F0-DEE13552DADA}" type="slidenum">
              <a:rPr lang="en-US" noProof="0" smtClean="0"/>
              <a:pPr/>
              <a:t>1</a:t>
            </a:fld>
            <a:endParaRPr lang="en-US" noProof="0" dirty="0"/>
          </a:p>
        </p:txBody>
      </p:sp>
    </p:spTree>
    <p:extLst>
      <p:ext uri="{BB962C8B-B14F-4D97-AF65-F5344CB8AC3E}">
        <p14:creationId xmlns:p14="http://schemas.microsoft.com/office/powerpoint/2010/main" val="3116031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accent4"/>
        </a:solidFill>
        <a:effectLst/>
      </p:bgPr>
    </p:bg>
    <p:spTree>
      <p:nvGrpSpPr>
        <p:cNvPr id="1" name=""/>
        <p:cNvGrpSpPr/>
        <p:nvPr/>
      </p:nvGrpSpPr>
      <p:grpSpPr>
        <a:xfrm>
          <a:off x="0" y="0"/>
          <a:ext cx="0" cy="0"/>
          <a:chOff x="0" y="0"/>
          <a:chExt cx="0" cy="0"/>
        </a:xfrm>
      </p:grpSpPr>
      <p:sp>
        <p:nvSpPr>
          <p:cNvPr id="23" name="Picture Placeholder 22">
            <a:extLst>
              <a:ext uri="{FF2B5EF4-FFF2-40B4-BE49-F238E27FC236}">
                <a16:creationId xmlns:a16="http://schemas.microsoft.com/office/drawing/2014/main" id="{96DB5B0F-1BA3-4AE0-9821-FC62BA98D422}"/>
              </a:ext>
            </a:extLst>
          </p:cNvPr>
          <p:cNvSpPr>
            <a:spLocks noGrp="1"/>
          </p:cNvSpPr>
          <p:nvPr>
            <p:ph type="pic" sz="quarter" idx="10" hasCustomPrompt="1"/>
          </p:nvPr>
        </p:nvSpPr>
        <p:spPr>
          <a:xfrm>
            <a:off x="238582" y="602543"/>
            <a:ext cx="20812031" cy="29062189"/>
          </a:xfrm>
          <a:solidFill>
            <a:schemeClr val="accent4">
              <a:lumMod val="50000"/>
            </a:schemeClr>
          </a:solidFill>
        </p:spPr>
        <p:txBody>
          <a:bodyPr lIns="1080000" tIns="0" bIns="0" anchor="ctr"/>
          <a:lstStyle>
            <a:lvl1pPr marL="0" indent="0" algn="l">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24" name="Rectangle 23">
            <a:extLst>
              <a:ext uri="{FF2B5EF4-FFF2-40B4-BE49-F238E27FC236}">
                <a16:creationId xmlns:a16="http://schemas.microsoft.com/office/drawing/2014/main" id="{4EDCBE8D-BCDE-43F2-9C37-386C3705A5C2}"/>
              </a:ext>
            </a:extLst>
          </p:cNvPr>
          <p:cNvSpPr/>
          <p:nvPr userDrawn="1"/>
        </p:nvSpPr>
        <p:spPr>
          <a:xfrm>
            <a:off x="9222880" y="603759"/>
            <a:ext cx="9919626" cy="29060975"/>
          </a:xfrm>
          <a:prstGeom prst="rect">
            <a:avLst/>
          </a:pr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4" name="Rectangle 13">
            <a:extLst>
              <a:ext uri="{FF2B5EF4-FFF2-40B4-BE49-F238E27FC236}">
                <a16:creationId xmlns:a16="http://schemas.microsoft.com/office/drawing/2014/main" id="{8AC2952E-380C-48F5-9C93-B1EB0713EF3E}"/>
              </a:ext>
            </a:extLst>
          </p:cNvPr>
          <p:cNvSpPr/>
          <p:nvPr userDrawn="1"/>
        </p:nvSpPr>
        <p:spPr>
          <a:xfrm rot="5400000">
            <a:off x="-15014346" y="15014347"/>
            <a:ext cx="30267275" cy="2385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3" name="Rectangle 12">
            <a:extLst>
              <a:ext uri="{FF2B5EF4-FFF2-40B4-BE49-F238E27FC236}">
                <a16:creationId xmlns:a16="http://schemas.microsoft.com/office/drawing/2014/main" id="{C783424E-B9B3-4D58-988A-26DEDF734F4E}"/>
              </a:ext>
            </a:extLst>
          </p:cNvPr>
          <p:cNvSpPr/>
          <p:nvPr userDrawn="1"/>
        </p:nvSpPr>
        <p:spPr>
          <a:xfrm>
            <a:off x="0" y="2"/>
            <a:ext cx="19142502" cy="6025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5" name="Rectangle 14">
            <a:extLst>
              <a:ext uri="{FF2B5EF4-FFF2-40B4-BE49-F238E27FC236}">
                <a16:creationId xmlns:a16="http://schemas.microsoft.com/office/drawing/2014/main" id="{7332BBED-D126-4DCA-9557-B488A96E405F}"/>
              </a:ext>
            </a:extLst>
          </p:cNvPr>
          <p:cNvSpPr/>
          <p:nvPr userDrawn="1"/>
        </p:nvSpPr>
        <p:spPr>
          <a:xfrm>
            <a:off x="0" y="29664734"/>
            <a:ext cx="19142502" cy="6025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739040" y="16216571"/>
            <a:ext cx="8887306" cy="8253137"/>
          </a:xfrm>
        </p:spPr>
        <p:txBody>
          <a:bodyPr anchor="b"/>
          <a:lstStyle>
            <a:lvl1pPr algn="r">
              <a:defRPr sz="7864">
                <a:solidFill>
                  <a:schemeClr val="bg1"/>
                </a:solidFill>
              </a:defRPr>
            </a:lvl1pPr>
          </a:lstStyle>
          <a:p>
            <a:r>
              <a:rPr lang="en-US" noProof="0"/>
              <a:t>Click to edit your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9739040" y="25207503"/>
            <a:ext cx="8887306" cy="305261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with Image 2">
    <p:bg>
      <p:bgPr>
        <a:solidFill>
          <a:schemeClr val="accent4"/>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C9DDC4F-A427-4A89-A8C8-29E5B3636915}"/>
              </a:ext>
            </a:extLst>
          </p:cNvPr>
          <p:cNvGrpSpPr/>
          <p:nvPr userDrawn="1"/>
        </p:nvGrpSpPr>
        <p:grpSpPr>
          <a:xfrm>
            <a:off x="9222880" y="0"/>
            <a:ext cx="9919626" cy="30267275"/>
            <a:chOff x="0" y="0"/>
            <a:chExt cx="12192000" cy="6858000"/>
          </a:xfrm>
          <a:solidFill>
            <a:schemeClr val="accent1"/>
          </a:solidFill>
        </p:grpSpPr>
        <p:sp>
          <p:nvSpPr>
            <p:cNvPr id="16" name="Rectangle 15">
              <a:extLst>
                <a:ext uri="{FF2B5EF4-FFF2-40B4-BE49-F238E27FC236}">
                  <a16:creationId xmlns:a16="http://schemas.microsoft.com/office/drawing/2014/main" id="{2116DDCD-23BC-4768-B673-35E1C415BFCE}"/>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8" name="Rectangle 17">
              <a:extLst>
                <a:ext uri="{FF2B5EF4-FFF2-40B4-BE49-F238E27FC236}">
                  <a16:creationId xmlns:a16="http://schemas.microsoft.com/office/drawing/2014/main" id="{290EB2DE-F6E9-449A-BC72-D4F6DBBB6343}"/>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sp>
        <p:nvSpPr>
          <p:cNvPr id="23" name="Picture Placeholder 22">
            <a:extLst>
              <a:ext uri="{FF2B5EF4-FFF2-40B4-BE49-F238E27FC236}">
                <a16:creationId xmlns:a16="http://schemas.microsoft.com/office/drawing/2014/main" id="{96DB5B0F-1BA3-4AE0-9821-FC62BA98D422}"/>
              </a:ext>
            </a:extLst>
          </p:cNvPr>
          <p:cNvSpPr>
            <a:spLocks noGrp="1"/>
          </p:cNvSpPr>
          <p:nvPr>
            <p:ph type="pic" sz="quarter" idx="10" hasCustomPrompt="1"/>
          </p:nvPr>
        </p:nvSpPr>
        <p:spPr>
          <a:xfrm>
            <a:off x="238582" y="602543"/>
            <a:ext cx="18903925" cy="29062189"/>
          </a:xfrm>
        </p:spPr>
        <p:txBody>
          <a:bodyPr lIns="1080000" tIns="0" rIns="0" bIns="0" anchor="ctr"/>
          <a:lstStyle>
            <a:lvl1pPr marL="0" indent="0" algn="l">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348402" y="10173825"/>
            <a:ext cx="29062189" cy="991962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6" name="Footer Placeholder 5">
            <a:extLst>
              <a:ext uri="{FF2B5EF4-FFF2-40B4-BE49-F238E27FC236}">
                <a16:creationId xmlns:a16="http://schemas.microsoft.com/office/drawing/2014/main" id="{8183FF27-EC9A-4B3B-8FC8-8C0B22BAF41E}"/>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66BEA673-E77B-454E-A2E7-937820AAEFF4}"/>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739040" y="16216571"/>
            <a:ext cx="8887306" cy="8253137"/>
          </a:xfrm>
        </p:spPr>
        <p:txBody>
          <a:bodyPr anchor="b"/>
          <a:lstStyle>
            <a:lvl1pPr algn="r">
              <a:defRPr sz="7864">
                <a:solidFill>
                  <a:schemeClr val="bg1"/>
                </a:solidFill>
              </a:defRPr>
            </a:lvl1pPr>
          </a:lstStyle>
          <a:p>
            <a:r>
              <a:rPr lang="en-US" noProof="0"/>
              <a:t>Click to edit your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9739040" y="25207503"/>
            <a:ext cx="8887306" cy="305261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Tree>
    <p:extLst>
      <p:ext uri="{BB962C8B-B14F-4D97-AF65-F5344CB8AC3E}">
        <p14:creationId xmlns:p14="http://schemas.microsoft.com/office/powerpoint/2010/main" val="2451970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with Image">
    <p:bg>
      <p:bgPr>
        <a:solidFill>
          <a:schemeClr val="accent4"/>
        </a:solidFill>
        <a:effectLst/>
      </p:bgPr>
    </p:bg>
    <p:spTree>
      <p:nvGrpSpPr>
        <p:cNvPr id="1" name=""/>
        <p:cNvGrpSpPr/>
        <p:nvPr/>
      </p:nvGrpSpPr>
      <p:grpSpPr>
        <a:xfrm>
          <a:off x="0" y="0"/>
          <a:ext cx="0" cy="0"/>
          <a:chOff x="0" y="0"/>
          <a:chExt cx="0" cy="0"/>
        </a:xfrm>
      </p:grpSpPr>
      <p:sp>
        <p:nvSpPr>
          <p:cNvPr id="23" name="Picture Placeholder 22">
            <a:extLst>
              <a:ext uri="{FF2B5EF4-FFF2-40B4-BE49-F238E27FC236}">
                <a16:creationId xmlns:a16="http://schemas.microsoft.com/office/drawing/2014/main" id="{96DB5B0F-1BA3-4AE0-9821-FC62BA98D422}"/>
              </a:ext>
            </a:extLst>
          </p:cNvPr>
          <p:cNvSpPr>
            <a:spLocks noGrp="1"/>
          </p:cNvSpPr>
          <p:nvPr>
            <p:ph type="pic" sz="quarter" idx="10" hasCustomPrompt="1"/>
          </p:nvPr>
        </p:nvSpPr>
        <p:spPr>
          <a:xfrm>
            <a:off x="238582" y="602543"/>
            <a:ext cx="18903925" cy="29062189"/>
          </a:xfrm>
        </p:spPr>
        <p:txBody>
          <a:bodyPr lIns="1080000" tIns="0" rIns="0" bIns="0" anchor="ctr"/>
          <a:lstStyle>
            <a:lvl1pPr marL="0" indent="0" algn="l">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348402" y="10173825"/>
            <a:ext cx="29062189" cy="991962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739040" y="16216571"/>
            <a:ext cx="8887306" cy="8253137"/>
          </a:xfrm>
        </p:spPr>
        <p:txBody>
          <a:bodyPr anchor="b"/>
          <a:lstStyle>
            <a:lvl1pPr algn="r">
              <a:defRPr sz="7864">
                <a:solidFill>
                  <a:schemeClr val="bg1"/>
                </a:solidFill>
              </a:defRPr>
            </a:lvl1pPr>
          </a:lstStyle>
          <a:p>
            <a:r>
              <a:rPr lang="en-US" noProof="0"/>
              <a:t>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9739040" y="25207503"/>
            <a:ext cx="8887306" cy="305261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2860636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Intro Copy">
    <p:bg>
      <p:bgPr>
        <a:solidFill>
          <a:schemeClr val="bg1">
            <a:lumMod val="95000"/>
          </a:schemeClr>
        </a:solidFill>
        <a:effectLst/>
      </p:bgPr>
    </p:bg>
    <p:spTree>
      <p:nvGrpSpPr>
        <p:cNvPr id="1" name=""/>
        <p:cNvGrpSpPr/>
        <p:nvPr/>
      </p:nvGrpSpPr>
      <p:grpSpPr>
        <a:xfrm>
          <a:off x="0" y="0"/>
          <a:ext cx="0" cy="0"/>
          <a:chOff x="0" y="0"/>
          <a:chExt cx="0" cy="0"/>
        </a:xfrm>
      </p:grpSpPr>
      <p:sp>
        <p:nvSpPr>
          <p:cNvPr id="10" name="Picture Placeholder 22">
            <a:extLst>
              <a:ext uri="{FF2B5EF4-FFF2-40B4-BE49-F238E27FC236}">
                <a16:creationId xmlns:a16="http://schemas.microsoft.com/office/drawing/2014/main" id="{785590BE-5BE1-4AF5-B0F8-7D999658F3F8}"/>
              </a:ext>
            </a:extLst>
          </p:cNvPr>
          <p:cNvSpPr>
            <a:spLocks noGrp="1"/>
          </p:cNvSpPr>
          <p:nvPr>
            <p:ph type="pic" sz="quarter" idx="10" hasCustomPrompt="1"/>
          </p:nvPr>
        </p:nvSpPr>
        <p:spPr>
          <a:xfrm>
            <a:off x="9222880" y="602543"/>
            <a:ext cx="9919626" cy="29062189"/>
          </a:xfrm>
          <a:solidFill>
            <a:schemeClr val="accent4">
              <a:lumMod val="50000"/>
            </a:schemeClr>
          </a:solidFill>
        </p:spPr>
        <p:txBody>
          <a:bodyPr lIns="0" tIns="1512000" rIns="0" bIns="0" anchor="t"/>
          <a:lstStyle>
            <a:lvl1pPr marL="0" indent="0" algn="ctr">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348402" y="10173825"/>
            <a:ext cx="29062189" cy="991962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754933" y="16216569"/>
            <a:ext cx="7767404" cy="120435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8" name="Group 7">
            <a:extLst>
              <a:ext uri="{FF2B5EF4-FFF2-40B4-BE49-F238E27FC236}">
                <a16:creationId xmlns:a16="http://schemas.microsoft.com/office/drawing/2014/main" id="{83D56AE9-6D9F-474C-A5AA-1064B66023B2}"/>
              </a:ext>
            </a:extLst>
          </p:cNvPr>
          <p:cNvGrpSpPr/>
          <p:nvPr userDrawn="1"/>
        </p:nvGrpSpPr>
        <p:grpSpPr>
          <a:xfrm>
            <a:off x="9222881" y="0"/>
            <a:ext cx="9919624" cy="30267275"/>
            <a:chOff x="0" y="0"/>
            <a:chExt cx="12192000" cy="6858000"/>
          </a:xfrm>
          <a:solidFill>
            <a:schemeClr val="accent1"/>
          </a:solidFill>
        </p:grpSpPr>
        <p:sp>
          <p:nvSpPr>
            <p:cNvPr id="9" name="Rectangle 8">
              <a:extLst>
                <a:ext uri="{FF2B5EF4-FFF2-40B4-BE49-F238E27FC236}">
                  <a16:creationId xmlns:a16="http://schemas.microsoft.com/office/drawing/2014/main" id="{25FC2C23-C626-4C00-83A4-E40C9C7E8F5A}"/>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3" name="Rectangle 12">
              <a:extLst>
                <a:ext uri="{FF2B5EF4-FFF2-40B4-BE49-F238E27FC236}">
                  <a16:creationId xmlns:a16="http://schemas.microsoft.com/office/drawing/2014/main" id="{06E2D5A7-6879-488F-81C7-1B8BA84D430F}"/>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739040" y="16216573"/>
            <a:ext cx="8887306" cy="3177667"/>
          </a:xfrm>
        </p:spPr>
        <p:txBody>
          <a:bodyPr anchor="b"/>
          <a:lstStyle>
            <a:lvl1pPr algn="r">
              <a:defRPr sz="7864">
                <a:solidFill>
                  <a:schemeClr val="bg1"/>
                </a:solidFill>
              </a:defRPr>
            </a:lvl1pPr>
          </a:lstStyle>
          <a:p>
            <a:r>
              <a:rPr lang="en-US" noProof="0"/>
              <a:t>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9739040" y="20337067"/>
            <a:ext cx="8887306" cy="794416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Tree>
    <p:extLst>
      <p:ext uri="{BB962C8B-B14F-4D97-AF65-F5344CB8AC3E}">
        <p14:creationId xmlns:p14="http://schemas.microsoft.com/office/powerpoint/2010/main" val="3518559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754932" y="1906600"/>
            <a:ext cx="17725568" cy="1906600"/>
          </a:xfrm>
        </p:spPr>
        <p:txBody>
          <a:bodyPr/>
          <a:lstStyle>
            <a:lvl1pPr>
              <a:defRPr>
                <a:solidFill>
                  <a:schemeClr val="tx1">
                    <a:lumMod val="75000"/>
                    <a:lumOff val="25000"/>
                  </a:schemeClr>
                </a:solidFill>
              </a:defRPr>
            </a:lvl1pPr>
          </a:lstStyle>
          <a:p>
            <a:r>
              <a:rPr lang="en-US" noProof="0"/>
              <a:t>Click to edit Master title style</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sp>
        <p:nvSpPr>
          <p:cNvPr id="4" name="Rectangle 3">
            <a:extLst>
              <a:ext uri="{FF2B5EF4-FFF2-40B4-BE49-F238E27FC236}">
                <a16:creationId xmlns:a16="http://schemas.microsoft.com/office/drawing/2014/main" id="{9CA47B37-80B0-5A4F-BDC3-DE42D5B2D34F}"/>
              </a:ext>
            </a:extLst>
          </p:cNvPr>
          <p:cNvSpPr/>
          <p:nvPr userDrawn="1"/>
        </p:nvSpPr>
        <p:spPr>
          <a:xfrm>
            <a:off x="1108304"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627633"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754582"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754582"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23" name="Rectangle 22">
            <a:extLst>
              <a:ext uri="{FF2B5EF4-FFF2-40B4-BE49-F238E27FC236}">
                <a16:creationId xmlns:a16="http://schemas.microsoft.com/office/drawing/2014/main" id="{1A6AC2DF-47CD-A743-A120-FBE75B801CF3}"/>
              </a:ext>
            </a:extLst>
          </p:cNvPr>
          <p:cNvSpPr/>
          <p:nvPr userDrawn="1"/>
        </p:nvSpPr>
        <p:spPr>
          <a:xfrm>
            <a:off x="4832036"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5351365"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4478314"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4478314"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24" name="Rectangle 23">
            <a:extLst>
              <a:ext uri="{FF2B5EF4-FFF2-40B4-BE49-F238E27FC236}">
                <a16:creationId xmlns:a16="http://schemas.microsoft.com/office/drawing/2014/main" id="{17E0F6BC-FBF2-3048-B833-61609739028C}"/>
              </a:ext>
            </a:extLst>
          </p:cNvPr>
          <p:cNvSpPr/>
          <p:nvPr userDrawn="1"/>
        </p:nvSpPr>
        <p:spPr>
          <a:xfrm>
            <a:off x="8555767"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9075097"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8202045"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8202045"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25" name="Rectangle 24">
            <a:extLst>
              <a:ext uri="{FF2B5EF4-FFF2-40B4-BE49-F238E27FC236}">
                <a16:creationId xmlns:a16="http://schemas.microsoft.com/office/drawing/2014/main" id="{D0B0310F-833E-864C-9FB7-B2B2A6714808}"/>
              </a:ext>
            </a:extLst>
          </p:cNvPr>
          <p:cNvSpPr/>
          <p:nvPr userDrawn="1"/>
        </p:nvSpPr>
        <p:spPr>
          <a:xfrm>
            <a:off x="12279499"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12798828"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11925777"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11925777"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26" name="Rectangle 25">
            <a:extLst>
              <a:ext uri="{FF2B5EF4-FFF2-40B4-BE49-F238E27FC236}">
                <a16:creationId xmlns:a16="http://schemas.microsoft.com/office/drawing/2014/main" id="{F906D597-BA39-4C4D-833F-CC0EE989B51C}"/>
              </a:ext>
            </a:extLst>
          </p:cNvPr>
          <p:cNvSpPr/>
          <p:nvPr userDrawn="1"/>
        </p:nvSpPr>
        <p:spPr>
          <a:xfrm>
            <a:off x="16003229"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6522558"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15649507"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15649507"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22" name="Slide Number Placeholder 6">
            <a:extLst>
              <a:ext uri="{FF2B5EF4-FFF2-40B4-BE49-F238E27FC236}">
                <a16:creationId xmlns:a16="http://schemas.microsoft.com/office/drawing/2014/main" id="{40C2B055-E680-DE47-949A-41B3A5A9204A}"/>
              </a:ext>
            </a:extLst>
          </p:cNvPr>
          <p:cNvSpPr>
            <a:spLocks noGrp="1"/>
          </p:cNvSpPr>
          <p:nvPr>
            <p:ph type="sldNum" sz="quarter" idx="46"/>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3421750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age Bullets 3X">
    <p:bg>
      <p:bgPr>
        <a:solidFill>
          <a:schemeClr val="bg1">
            <a:lumMod val="95000"/>
          </a:schemeClr>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E3B0AD5-3645-8443-891F-C0E1D9763D7A}"/>
              </a:ext>
            </a:extLst>
          </p:cNvPr>
          <p:cNvSpPr/>
          <p:nvPr userDrawn="1"/>
        </p:nvSpPr>
        <p:spPr>
          <a:xfrm>
            <a:off x="1108304"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1627633"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754582"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754582"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32" name="Rectangle 31">
            <a:extLst>
              <a:ext uri="{FF2B5EF4-FFF2-40B4-BE49-F238E27FC236}">
                <a16:creationId xmlns:a16="http://schemas.microsoft.com/office/drawing/2014/main" id="{BE9B724A-B58C-CD4D-8980-C0DFE08B79B5}"/>
              </a:ext>
            </a:extLst>
          </p:cNvPr>
          <p:cNvSpPr/>
          <p:nvPr userDrawn="1"/>
        </p:nvSpPr>
        <p:spPr>
          <a:xfrm>
            <a:off x="4832036"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5351365"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4478314"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4478314"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33" name="Rectangle 32">
            <a:extLst>
              <a:ext uri="{FF2B5EF4-FFF2-40B4-BE49-F238E27FC236}">
                <a16:creationId xmlns:a16="http://schemas.microsoft.com/office/drawing/2014/main" id="{28894D68-6E31-8646-BFD7-2C0D8C4CD961}"/>
              </a:ext>
            </a:extLst>
          </p:cNvPr>
          <p:cNvSpPr/>
          <p:nvPr userDrawn="1"/>
        </p:nvSpPr>
        <p:spPr>
          <a:xfrm>
            <a:off x="8555767"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9075097"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8202045"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8202045"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10" name="Picture Placeholder 22">
            <a:extLst>
              <a:ext uri="{FF2B5EF4-FFF2-40B4-BE49-F238E27FC236}">
                <a16:creationId xmlns:a16="http://schemas.microsoft.com/office/drawing/2014/main" id="{785590BE-5BE1-4AF5-B0F8-7D999658F3F8}"/>
              </a:ext>
            </a:extLst>
          </p:cNvPr>
          <p:cNvSpPr>
            <a:spLocks noGrp="1"/>
          </p:cNvSpPr>
          <p:nvPr>
            <p:ph type="pic" sz="quarter" idx="10" hasCustomPrompt="1"/>
          </p:nvPr>
        </p:nvSpPr>
        <p:spPr>
          <a:xfrm>
            <a:off x="11605412" y="602543"/>
            <a:ext cx="7537094" cy="29062189"/>
          </a:xfrm>
          <a:solidFill>
            <a:schemeClr val="accent4">
              <a:lumMod val="50000"/>
            </a:schemeClr>
          </a:solidFill>
        </p:spPr>
        <p:txBody>
          <a:bodyPr lIns="0" tIns="1512000" rIns="0" bIns="0" anchor="t"/>
          <a:lstStyle>
            <a:lvl1pPr marL="0" indent="0" algn="ctr">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8109327" y="18631551"/>
            <a:ext cx="14531095" cy="75352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nvGrpSpPr>
          <p:cNvPr id="25" name="Group 24">
            <a:extLst>
              <a:ext uri="{FF2B5EF4-FFF2-40B4-BE49-F238E27FC236}">
                <a16:creationId xmlns:a16="http://schemas.microsoft.com/office/drawing/2014/main" id="{F886979D-82A3-4A80-B7D8-1411156740B3}"/>
              </a:ext>
            </a:extLst>
          </p:cNvPr>
          <p:cNvGrpSpPr/>
          <p:nvPr userDrawn="1"/>
        </p:nvGrpSpPr>
        <p:grpSpPr>
          <a:xfrm>
            <a:off x="11605409" y="0"/>
            <a:ext cx="7537096" cy="30267275"/>
            <a:chOff x="0" y="0"/>
            <a:chExt cx="12192000" cy="6858000"/>
          </a:xfrm>
          <a:solidFill>
            <a:schemeClr val="accent1"/>
          </a:solidFill>
        </p:grpSpPr>
        <p:sp>
          <p:nvSpPr>
            <p:cNvPr id="26" name="Rectangle 25">
              <a:extLst>
                <a:ext uri="{FF2B5EF4-FFF2-40B4-BE49-F238E27FC236}">
                  <a16:creationId xmlns:a16="http://schemas.microsoft.com/office/drawing/2014/main" id="{25A4C3AA-BB58-4285-A38D-608FB501AC1D}"/>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7" name="Rectangle 26">
              <a:extLst>
                <a:ext uri="{FF2B5EF4-FFF2-40B4-BE49-F238E27FC236}">
                  <a16:creationId xmlns:a16="http://schemas.microsoft.com/office/drawing/2014/main" id="{BBB9E9C3-2013-4B62-89A6-8A4B0F2A884F}"/>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sp>
        <p:nvSpPr>
          <p:cNvPr id="28" name="Rectangle 27">
            <a:extLst>
              <a:ext uri="{FF2B5EF4-FFF2-40B4-BE49-F238E27FC236}">
                <a16:creationId xmlns:a16="http://schemas.microsoft.com/office/drawing/2014/main" id="{E4564187-7B7F-4203-BE0E-B2085E4F1869}"/>
              </a:ext>
            </a:extLst>
          </p:cNvPr>
          <p:cNvSpPr/>
          <p:nvPr userDrawn="1"/>
        </p:nvSpPr>
        <p:spPr>
          <a:xfrm rot="5400000">
            <a:off x="8109327" y="4100457"/>
            <a:ext cx="14531095" cy="7535263"/>
          </a:xfrm>
          <a:prstGeom prst="rect">
            <a:avLst/>
          </a:prstGeom>
          <a:solidFill>
            <a:schemeClr val="accent1">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5" name="Footer Placeholder 4">
            <a:extLst>
              <a:ext uri="{FF2B5EF4-FFF2-40B4-BE49-F238E27FC236}">
                <a16:creationId xmlns:a16="http://schemas.microsoft.com/office/drawing/2014/main" id="{98468ABB-DAA1-4A8F-A65A-A0EADB7120F3}"/>
              </a:ext>
            </a:extLst>
          </p:cNvPr>
          <p:cNvSpPr>
            <a:spLocks noGrp="1"/>
          </p:cNvSpPr>
          <p:nvPr>
            <p:ph type="ftr" sz="quarter" idx="44"/>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11999335" y="16216568"/>
            <a:ext cx="6751079" cy="3177667"/>
          </a:xfrm>
        </p:spPr>
        <p:txBody>
          <a:bodyPr anchor="b"/>
          <a:lstStyle>
            <a:lvl1pPr algn="r">
              <a:defRPr sz="7864">
                <a:solidFill>
                  <a:schemeClr val="bg1"/>
                </a:solidFill>
              </a:defRPr>
            </a:lvl1pPr>
          </a:lstStyle>
          <a:p>
            <a:r>
              <a:rPr lang="en-US" noProof="0"/>
              <a:t>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11999335" y="20337067"/>
            <a:ext cx="6751079" cy="794416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Tree>
    <p:extLst>
      <p:ext uri="{BB962C8B-B14F-4D97-AF65-F5344CB8AC3E}">
        <p14:creationId xmlns:p14="http://schemas.microsoft.com/office/powerpoint/2010/main" val="323498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age Bullets 4X">
    <p:bg>
      <p:bgPr>
        <a:solidFill>
          <a:schemeClr val="bg1">
            <a:lumMod val="95000"/>
          </a:schemeClr>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F5735D3-1D9F-7543-95B4-59FA78EE1633}"/>
              </a:ext>
            </a:extLst>
          </p:cNvPr>
          <p:cNvSpPr/>
          <p:nvPr userDrawn="1"/>
        </p:nvSpPr>
        <p:spPr>
          <a:xfrm>
            <a:off x="3021878" y="3413732"/>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3541208" y="4725314"/>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2668156" y="10195208"/>
            <a:ext cx="2830992" cy="111218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2668156" y="11927716"/>
            <a:ext cx="2830992" cy="1916760"/>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32" name="Rectangle 31">
            <a:extLst>
              <a:ext uri="{FF2B5EF4-FFF2-40B4-BE49-F238E27FC236}">
                <a16:creationId xmlns:a16="http://schemas.microsoft.com/office/drawing/2014/main" id="{4AD89EB4-58FE-9C45-AF3E-821DBB1186EC}"/>
              </a:ext>
            </a:extLst>
          </p:cNvPr>
          <p:cNvSpPr/>
          <p:nvPr userDrawn="1"/>
        </p:nvSpPr>
        <p:spPr>
          <a:xfrm>
            <a:off x="6745610" y="3413732"/>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7264939" y="4725314"/>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6391888" y="10195208"/>
            <a:ext cx="2830992" cy="111218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6391888" y="11927716"/>
            <a:ext cx="2830992" cy="1916760"/>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35" name="Rectangle 34">
            <a:extLst>
              <a:ext uri="{FF2B5EF4-FFF2-40B4-BE49-F238E27FC236}">
                <a16:creationId xmlns:a16="http://schemas.microsoft.com/office/drawing/2014/main" id="{832E783B-B6C5-C74B-8CB2-1421AF723973}"/>
              </a:ext>
            </a:extLst>
          </p:cNvPr>
          <p:cNvSpPr/>
          <p:nvPr userDrawn="1"/>
        </p:nvSpPr>
        <p:spPr>
          <a:xfrm>
            <a:off x="3020169" y="16643607"/>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3539499" y="17955189"/>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2668156" y="23520347"/>
            <a:ext cx="2830992" cy="111218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2668156" y="25252855"/>
            <a:ext cx="2830992" cy="1916760"/>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36" name="Rectangle 35">
            <a:extLst>
              <a:ext uri="{FF2B5EF4-FFF2-40B4-BE49-F238E27FC236}">
                <a16:creationId xmlns:a16="http://schemas.microsoft.com/office/drawing/2014/main" id="{4E4FB0C7-5FAE-064C-B022-6C6F1429F789}"/>
              </a:ext>
            </a:extLst>
          </p:cNvPr>
          <p:cNvSpPr/>
          <p:nvPr userDrawn="1"/>
        </p:nvSpPr>
        <p:spPr>
          <a:xfrm>
            <a:off x="6743901" y="16643607"/>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7263230" y="17955189"/>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6391888" y="23520347"/>
            <a:ext cx="2830992" cy="111218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6391888" y="25252855"/>
            <a:ext cx="2830992" cy="1916760"/>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10" name="Picture Placeholder 22">
            <a:extLst>
              <a:ext uri="{FF2B5EF4-FFF2-40B4-BE49-F238E27FC236}">
                <a16:creationId xmlns:a16="http://schemas.microsoft.com/office/drawing/2014/main" id="{785590BE-5BE1-4AF5-B0F8-7D999658F3F8}"/>
              </a:ext>
            </a:extLst>
          </p:cNvPr>
          <p:cNvSpPr>
            <a:spLocks noGrp="1"/>
          </p:cNvSpPr>
          <p:nvPr>
            <p:ph type="pic" sz="quarter" idx="10" hasCustomPrompt="1"/>
          </p:nvPr>
        </p:nvSpPr>
        <p:spPr>
          <a:xfrm>
            <a:off x="11605412" y="602543"/>
            <a:ext cx="7537094" cy="29062189"/>
          </a:xfrm>
          <a:solidFill>
            <a:schemeClr val="accent4">
              <a:lumMod val="50000"/>
            </a:schemeClr>
          </a:solidFill>
        </p:spPr>
        <p:txBody>
          <a:bodyPr lIns="0" tIns="1512000" rIns="0" bIns="0" anchor="t"/>
          <a:lstStyle>
            <a:lvl1pPr marL="0" indent="0" algn="ctr">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843780" y="11366006"/>
            <a:ext cx="29062189" cy="75352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nvGrpSpPr>
          <p:cNvPr id="20" name="Group 19">
            <a:extLst>
              <a:ext uri="{FF2B5EF4-FFF2-40B4-BE49-F238E27FC236}">
                <a16:creationId xmlns:a16="http://schemas.microsoft.com/office/drawing/2014/main" id="{58BDD832-2CD9-45D2-AC4D-DD00EFA5A223}"/>
              </a:ext>
            </a:extLst>
          </p:cNvPr>
          <p:cNvGrpSpPr/>
          <p:nvPr userDrawn="1"/>
        </p:nvGrpSpPr>
        <p:grpSpPr>
          <a:xfrm>
            <a:off x="11605409" y="0"/>
            <a:ext cx="7537096" cy="30267275"/>
            <a:chOff x="0" y="0"/>
            <a:chExt cx="12192000" cy="6858000"/>
          </a:xfrm>
          <a:solidFill>
            <a:schemeClr val="accent1"/>
          </a:solidFill>
        </p:grpSpPr>
        <p:sp>
          <p:nvSpPr>
            <p:cNvPr id="21" name="Rectangle 20">
              <a:extLst>
                <a:ext uri="{FF2B5EF4-FFF2-40B4-BE49-F238E27FC236}">
                  <a16:creationId xmlns:a16="http://schemas.microsoft.com/office/drawing/2014/main" id="{AB47021E-0309-4638-9D02-AE2A45E2C5D1}"/>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4" name="Rectangle 23">
              <a:extLst>
                <a:ext uri="{FF2B5EF4-FFF2-40B4-BE49-F238E27FC236}">
                  <a16:creationId xmlns:a16="http://schemas.microsoft.com/office/drawing/2014/main" id="{2B8E8D6F-D64D-4B85-AA51-BDA9EF959E3F}"/>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sp>
        <p:nvSpPr>
          <p:cNvPr id="5" name="Footer Placeholder 4">
            <a:extLst>
              <a:ext uri="{FF2B5EF4-FFF2-40B4-BE49-F238E27FC236}">
                <a16:creationId xmlns:a16="http://schemas.microsoft.com/office/drawing/2014/main" id="{98468ABB-DAA1-4A8F-A65A-A0EADB7120F3}"/>
              </a:ext>
            </a:extLst>
          </p:cNvPr>
          <p:cNvSpPr>
            <a:spLocks noGrp="1"/>
          </p:cNvSpPr>
          <p:nvPr>
            <p:ph type="ftr" sz="quarter" idx="44"/>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11999337" y="16216568"/>
            <a:ext cx="6751079" cy="3177667"/>
          </a:xfrm>
        </p:spPr>
        <p:txBody>
          <a:bodyPr anchor="b"/>
          <a:lstStyle>
            <a:lvl1pPr algn="r">
              <a:defRPr sz="7864">
                <a:solidFill>
                  <a:schemeClr val="bg1"/>
                </a:solidFill>
              </a:defRPr>
            </a:lvl1pPr>
          </a:lstStyle>
          <a:p>
            <a:r>
              <a:rPr lang="en-US" noProof="0"/>
              <a:t>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11999337" y="20337067"/>
            <a:ext cx="6751079" cy="794416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Tree>
    <p:extLst>
      <p:ext uri="{BB962C8B-B14F-4D97-AF65-F5344CB8AC3E}">
        <p14:creationId xmlns:p14="http://schemas.microsoft.com/office/powerpoint/2010/main" val="262382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gital Product">
    <p:bg>
      <p:bgPr>
        <a:solidFill>
          <a:schemeClr val="bg1">
            <a:lumMod val="95000"/>
          </a:schemeClr>
        </a:solidFill>
        <a:effectLst/>
      </p:bgPr>
    </p:bg>
    <p:spTree>
      <p:nvGrpSpPr>
        <p:cNvPr id="1" name=""/>
        <p:cNvGrpSpPr/>
        <p:nvPr/>
      </p:nvGrpSpPr>
      <p:grpSpPr>
        <a:xfrm>
          <a:off x="0" y="0"/>
          <a:ext cx="0" cy="0"/>
          <a:chOff x="0" y="0"/>
          <a:chExt cx="0" cy="0"/>
        </a:xfrm>
      </p:grpSpPr>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4181509"/>
            <a:ext cx="9967695" cy="19066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Insert or Drag and Drop your Screen Design here</a:t>
            </a:r>
          </a:p>
        </p:txBody>
      </p:sp>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1" y="2017823"/>
            <a:ext cx="18708722" cy="27344934"/>
          </a:xfrm>
          <a:prstGeom prst="rect">
            <a:avLst/>
          </a:prstGeom>
        </p:spPr>
      </p:pic>
      <p:sp>
        <p:nvSpPr>
          <p:cNvPr id="10" name="Picture Placeholder 22">
            <a:extLst>
              <a:ext uri="{FF2B5EF4-FFF2-40B4-BE49-F238E27FC236}">
                <a16:creationId xmlns:a16="http://schemas.microsoft.com/office/drawing/2014/main" id="{785590BE-5BE1-4AF5-B0F8-7D999658F3F8}"/>
              </a:ext>
            </a:extLst>
          </p:cNvPr>
          <p:cNvSpPr>
            <a:spLocks noGrp="1"/>
          </p:cNvSpPr>
          <p:nvPr>
            <p:ph type="pic" sz="quarter" idx="10" hasCustomPrompt="1"/>
          </p:nvPr>
        </p:nvSpPr>
        <p:spPr>
          <a:xfrm>
            <a:off x="11605412" y="602543"/>
            <a:ext cx="7537094" cy="29062189"/>
          </a:xfrm>
          <a:solidFill>
            <a:schemeClr val="accent4">
              <a:lumMod val="50000"/>
            </a:schemeClr>
          </a:solidFill>
        </p:spPr>
        <p:txBody>
          <a:bodyPr lIns="0" tIns="1512000" rIns="0" bIns="0" anchor="t"/>
          <a:lstStyle>
            <a:lvl1pPr marL="0" indent="0" algn="ctr">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843780" y="11366006"/>
            <a:ext cx="29062189" cy="75352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nvGrpSpPr>
          <p:cNvPr id="12" name="Group 11">
            <a:extLst>
              <a:ext uri="{FF2B5EF4-FFF2-40B4-BE49-F238E27FC236}">
                <a16:creationId xmlns:a16="http://schemas.microsoft.com/office/drawing/2014/main" id="{4FA88889-2E09-4B26-90FB-497460180E61}"/>
              </a:ext>
            </a:extLst>
          </p:cNvPr>
          <p:cNvGrpSpPr/>
          <p:nvPr userDrawn="1"/>
        </p:nvGrpSpPr>
        <p:grpSpPr>
          <a:xfrm>
            <a:off x="11605409" y="0"/>
            <a:ext cx="7537096" cy="30267275"/>
            <a:chOff x="0" y="0"/>
            <a:chExt cx="12192000" cy="6858000"/>
          </a:xfrm>
          <a:solidFill>
            <a:schemeClr val="accent1"/>
          </a:solidFill>
        </p:grpSpPr>
        <p:sp>
          <p:nvSpPr>
            <p:cNvPr id="13" name="Rectangle 12">
              <a:extLst>
                <a:ext uri="{FF2B5EF4-FFF2-40B4-BE49-F238E27FC236}">
                  <a16:creationId xmlns:a16="http://schemas.microsoft.com/office/drawing/2014/main" id="{EB70E5C8-5074-4D5F-9EBD-E5E49462D138}"/>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4" name="Rectangle 13">
              <a:extLst>
                <a:ext uri="{FF2B5EF4-FFF2-40B4-BE49-F238E27FC236}">
                  <a16:creationId xmlns:a16="http://schemas.microsoft.com/office/drawing/2014/main" id="{57144162-C52D-4D13-B080-38B1B0F6CBC6}"/>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sp>
        <p:nvSpPr>
          <p:cNvPr id="5" name="Footer Placeholder 4">
            <a:extLst>
              <a:ext uri="{FF2B5EF4-FFF2-40B4-BE49-F238E27FC236}">
                <a16:creationId xmlns:a16="http://schemas.microsoft.com/office/drawing/2014/main" id="{98468ABB-DAA1-4A8F-A65A-A0EADB7120F3}"/>
              </a:ext>
            </a:extLst>
          </p:cNvPr>
          <p:cNvSpPr>
            <a:spLocks noGrp="1"/>
          </p:cNvSpPr>
          <p:nvPr>
            <p:ph type="ftr" sz="quarter" idx="44"/>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11999337" y="7801143"/>
            <a:ext cx="6751079" cy="11454398"/>
          </a:xfrm>
        </p:spPr>
        <p:txBody>
          <a:bodyPr anchor="b"/>
          <a:lstStyle>
            <a:lvl1pPr algn="l">
              <a:defRPr sz="7864">
                <a:solidFill>
                  <a:schemeClr val="bg1"/>
                </a:solidFill>
              </a:defRPr>
            </a:lvl1pPr>
          </a:lstStyle>
          <a:p>
            <a:r>
              <a:rPr lang="en-US" noProof="0"/>
              <a:t>Emphasized Text</a:t>
            </a:r>
          </a:p>
        </p:txBody>
      </p:sp>
      <p:sp>
        <p:nvSpPr>
          <p:cNvPr id="24" name="Content Placeholder 2">
            <a:extLst>
              <a:ext uri="{FF2B5EF4-FFF2-40B4-BE49-F238E27FC236}">
                <a16:creationId xmlns:a16="http://schemas.microsoft.com/office/drawing/2014/main" id="{5C5C3D10-5CD7-421D-B7BB-581518EF00DD}"/>
              </a:ext>
            </a:extLst>
          </p:cNvPr>
          <p:cNvSpPr>
            <a:spLocks noGrp="1"/>
          </p:cNvSpPr>
          <p:nvPr>
            <p:ph idx="1" hasCustomPrompt="1"/>
          </p:nvPr>
        </p:nvSpPr>
        <p:spPr>
          <a:xfrm>
            <a:off x="11999337" y="20337067"/>
            <a:ext cx="6751079" cy="794416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77873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Sec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lumMod val="75000"/>
                    <a:lumOff val="25000"/>
                  </a:schemeClr>
                </a:solidFill>
              </a:defRPr>
            </a:lvl1pPr>
          </a:lstStyle>
          <a:p>
            <a:r>
              <a:rPr lang="en-US" noProof="0"/>
              <a:t>Click to edit Master title style</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sp>
        <p:nvSpPr>
          <p:cNvPr id="17" name="Rectangle 16">
            <a:extLst>
              <a:ext uri="{FF2B5EF4-FFF2-40B4-BE49-F238E27FC236}">
                <a16:creationId xmlns:a16="http://schemas.microsoft.com/office/drawing/2014/main" id="{4790D010-2852-DE49-BD36-340D6725D1D5}"/>
              </a:ext>
            </a:extLst>
          </p:cNvPr>
          <p:cNvSpPr/>
          <p:nvPr userDrawn="1"/>
        </p:nvSpPr>
        <p:spPr>
          <a:xfrm>
            <a:off x="4832036"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5351365"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4483104"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4483104"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18" name="Rectangle 17">
            <a:extLst>
              <a:ext uri="{FF2B5EF4-FFF2-40B4-BE49-F238E27FC236}">
                <a16:creationId xmlns:a16="http://schemas.microsoft.com/office/drawing/2014/main" id="{C5D02C68-EB7D-E044-99A9-658364A3B2F0}"/>
              </a:ext>
            </a:extLst>
          </p:cNvPr>
          <p:cNvSpPr/>
          <p:nvPr userDrawn="1"/>
        </p:nvSpPr>
        <p:spPr>
          <a:xfrm>
            <a:off x="8555767"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9075097"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8206835"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8206835"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19" name="Rectangle 18">
            <a:extLst>
              <a:ext uri="{FF2B5EF4-FFF2-40B4-BE49-F238E27FC236}">
                <a16:creationId xmlns:a16="http://schemas.microsoft.com/office/drawing/2014/main" id="{45962E1D-1D13-2B48-9F3B-CE31039DD236}"/>
              </a:ext>
            </a:extLst>
          </p:cNvPr>
          <p:cNvSpPr/>
          <p:nvPr userDrawn="1"/>
        </p:nvSpPr>
        <p:spPr>
          <a:xfrm>
            <a:off x="12279499" y="10646560"/>
            <a:ext cx="2125257" cy="53673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12798828" y="11958142"/>
            <a:ext cx="1086598" cy="2744233"/>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874"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Add</a:t>
            </a:r>
          </a:p>
          <a:p>
            <a:pPr marL="466058" lvl="0" indent="-466058" algn="ctr"/>
            <a:r>
              <a:rPr lang="en-US" noProof="0" dirty="0"/>
              <a:t>Picture</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11930567" y="17527621"/>
            <a:ext cx="2830992" cy="1588833"/>
          </a:xfrm>
        </p:spPr>
        <p:txBody>
          <a:bodyPr/>
          <a:lstStyle>
            <a:lvl1pPr marL="0" indent="0" algn="ctr">
              <a:buFont typeface="Arial" panose="020B0604020202020204" pitchFamily="34" charset="0"/>
              <a:buNone/>
              <a:defRPr sz="3146">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11930567" y="19736783"/>
            <a:ext cx="2830992" cy="3177667"/>
          </a:xfrm>
        </p:spPr>
        <p:txBody>
          <a:bodyPr/>
          <a:lstStyle>
            <a:lvl1pPr marL="0" indent="0" algn="ctr">
              <a:buNone/>
              <a:defRPr sz="2447">
                <a:solidFill>
                  <a:schemeClr val="tx1">
                    <a:lumMod val="75000"/>
                    <a:lumOff val="25000"/>
                  </a:schemeClr>
                </a:solidFill>
              </a:defRPr>
            </a:lvl1pPr>
          </a:lstStyle>
          <a:p>
            <a:pPr lvl="0"/>
            <a:r>
              <a:rPr lang="en-US" noProof="0"/>
              <a:t>Bullet Description</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16" name="Slide Number Placeholder 6">
            <a:extLst>
              <a:ext uri="{FF2B5EF4-FFF2-40B4-BE49-F238E27FC236}">
                <a16:creationId xmlns:a16="http://schemas.microsoft.com/office/drawing/2014/main" id="{10C57817-9ECE-F147-BBDB-760FAF41C8E8}"/>
              </a:ext>
            </a:extLst>
          </p:cNvPr>
          <p:cNvSpPr>
            <a:spLocks noGrp="1"/>
          </p:cNvSpPr>
          <p:nvPr>
            <p:ph type="sldNum" sz="quarter" idx="44"/>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9311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673AE6F-1F65-4C50-B8BB-3CE8E3C02F5E}"/>
              </a:ext>
            </a:extLst>
          </p:cNvPr>
          <p:cNvSpPr>
            <a:spLocks noGrp="1"/>
          </p:cNvSpPr>
          <p:nvPr>
            <p:ph type="title"/>
          </p:nvPr>
        </p:nvSpPr>
        <p:spPr>
          <a:xfrm>
            <a:off x="754932" y="1906600"/>
            <a:ext cx="17725568" cy="1906600"/>
          </a:xfrm>
        </p:spPr>
        <p:txBody>
          <a:bodyPr/>
          <a:lstStyle/>
          <a:p>
            <a:r>
              <a:rPr lang="en-US" noProof="0"/>
              <a:t>Click to edit Master title style</a:t>
            </a:r>
          </a:p>
        </p:txBody>
      </p:sp>
      <p:sp>
        <p:nvSpPr>
          <p:cNvPr id="14" name="Text Placeholder 4">
            <a:extLst>
              <a:ext uri="{FF2B5EF4-FFF2-40B4-BE49-F238E27FC236}">
                <a16:creationId xmlns:a16="http://schemas.microsoft.com/office/drawing/2014/main" id="{C0299E33-978D-4B8A-9AC7-FC3F151DAC3D}"/>
              </a:ext>
            </a:extLst>
          </p:cNvPr>
          <p:cNvSpPr>
            <a:spLocks noGrp="1"/>
          </p:cNvSpPr>
          <p:nvPr>
            <p:ph type="body" sz="quarter" idx="17"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2824369" y="9458519"/>
            <a:ext cx="5364031" cy="4400927"/>
          </a:xfrm>
        </p:spPr>
        <p:txBody>
          <a:bodyPr anchor="t"/>
          <a:lstStyle>
            <a:lvl1pPr marL="0" indent="0">
              <a:lnSpc>
                <a:spcPts val="12582"/>
              </a:lnSpc>
              <a:buNone/>
              <a:defRPr sz="12582" b="1">
                <a:solidFill>
                  <a:schemeClr val="tx1">
                    <a:lumMod val="75000"/>
                    <a:lumOff val="25000"/>
                  </a:schemeClr>
                </a:solidFill>
                <a:latin typeface="+mj-lt"/>
                <a:cs typeface="Arial" panose="020B0604020202020204" pitchFamily="34" charset="0"/>
              </a:defRPr>
            </a:lvl1pPr>
            <a:lvl2pPr marL="798957" indent="0">
              <a:buNone/>
              <a:defRPr sz="3495" b="1"/>
            </a:lvl2pPr>
            <a:lvl3pPr marL="1597914" indent="0">
              <a:buNone/>
              <a:defRPr sz="3146" b="1"/>
            </a:lvl3pPr>
            <a:lvl4pPr marL="2396871" indent="0">
              <a:buNone/>
              <a:defRPr sz="2796" b="1"/>
            </a:lvl4pPr>
            <a:lvl5pPr marL="3195828" indent="0">
              <a:buNone/>
              <a:defRPr sz="2796" b="1"/>
            </a:lvl5pPr>
            <a:lvl6pPr marL="3994785" indent="0">
              <a:buNone/>
              <a:defRPr sz="2796" b="1"/>
            </a:lvl6pPr>
            <a:lvl7pPr marL="4793742" indent="0">
              <a:buNone/>
              <a:defRPr sz="2796" b="1"/>
            </a:lvl7pPr>
            <a:lvl8pPr marL="5592699" indent="0">
              <a:buNone/>
              <a:defRPr sz="2796" b="1"/>
            </a:lvl8pPr>
            <a:lvl9pPr marL="6391656" indent="0">
              <a:buNone/>
              <a:defRPr sz="2796"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2851907" y="14628324"/>
            <a:ext cx="5364031" cy="1346935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11801673" y="9458519"/>
            <a:ext cx="5364031" cy="4448733"/>
          </a:xfrm>
        </p:spPr>
        <p:txBody>
          <a:bodyPr anchor="t"/>
          <a:lstStyle>
            <a:lvl1pPr marL="0" indent="0">
              <a:lnSpc>
                <a:spcPts val="12582"/>
              </a:lnSpc>
              <a:buNone/>
              <a:defRPr sz="12582"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11801673" y="14629187"/>
            <a:ext cx="5364031" cy="1346621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15" name="Slide Number Placeholder 6">
            <a:extLst>
              <a:ext uri="{FF2B5EF4-FFF2-40B4-BE49-F238E27FC236}">
                <a16:creationId xmlns:a16="http://schemas.microsoft.com/office/drawing/2014/main" id="{03A8A6E9-DFE7-C84C-8C6D-E32D8A663AA6}"/>
              </a:ext>
            </a:extLst>
          </p:cNvPr>
          <p:cNvSpPr>
            <a:spLocks noGrp="1"/>
          </p:cNvSpPr>
          <p:nvPr>
            <p:ph type="sldNum" sz="quarter" idx="18"/>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lumMod val="75000"/>
                    <a:lumOff val="25000"/>
                  </a:schemeClr>
                </a:solidFill>
              </a:defRPr>
            </a:lvl1pPr>
          </a:lstStyle>
          <a:p>
            <a:r>
              <a:rPr lang="en-US" noProof="0"/>
              <a:t>Click to edit Master title style</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754583" y="7031252"/>
            <a:ext cx="7598357" cy="19189863"/>
          </a:xfrm>
          <a:prstGeom prst="ellipse">
            <a:avLst/>
          </a:prstGeom>
          <a:solidFill>
            <a:schemeClr val="accent1">
              <a:alpha val="10000"/>
            </a:schemeClr>
          </a:solidFill>
          <a:ln>
            <a:solidFill>
              <a:schemeClr val="accent1"/>
            </a:solidFill>
          </a:ln>
        </p:spPr>
        <p:txBody>
          <a:bodyPr anchor="ctr"/>
          <a:lstStyle>
            <a:lvl1pPr marL="0" indent="0" algn="ctr">
              <a:buNone/>
              <a:defRPr sz="3146">
                <a:solidFill>
                  <a:schemeClr val="tx1">
                    <a:lumMod val="75000"/>
                    <a:lumOff val="25000"/>
                  </a:schemeClr>
                </a:solidFill>
                <a:latin typeface="+mn-lt"/>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2097071" y="9734641"/>
            <a:ext cx="4913376" cy="6355333"/>
          </a:xfrm>
          <a:prstGeom prst="rect">
            <a:avLst/>
          </a:prstGeom>
          <a:noFill/>
        </p:spPr>
        <p:txBody>
          <a:bodyPr anchor="b"/>
          <a:lstStyle>
            <a:lvl1pPr marL="0" indent="0" algn="ctr">
              <a:spcBef>
                <a:spcPts val="0"/>
              </a:spcBef>
              <a:spcAft>
                <a:spcPts val="0"/>
              </a:spcAft>
              <a:buNone/>
              <a:defRPr sz="11534" b="1">
                <a:solidFill>
                  <a:schemeClr val="tx1">
                    <a:lumMod val="75000"/>
                    <a:lumOff val="25000"/>
                  </a:schemeClr>
                </a:solidFill>
                <a:latin typeface="+mj-lt"/>
                <a:cs typeface="Arial" panose="020B0604020202020204" pitchFamily="34" charset="0"/>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823708" y="18727636"/>
            <a:ext cx="3460102" cy="3177667"/>
          </a:xfrm>
        </p:spPr>
        <p:txBody>
          <a:bodyPr/>
          <a:lstStyle>
            <a:lvl1pPr marL="0" indent="0" algn="ctr">
              <a:buFont typeface="Arial" panose="020B0604020202020204" pitchFamily="34" charset="0"/>
              <a:buNone/>
              <a:defRPr sz="2447">
                <a:solidFill>
                  <a:schemeClr val="tx1">
                    <a:lumMod val="75000"/>
                    <a:lumOff val="25000"/>
                  </a:schemeClr>
                </a:solidFill>
              </a:defRPr>
            </a:lvl1pPr>
          </a:lstStyle>
          <a:p>
            <a:pPr lvl="0"/>
            <a:r>
              <a:rPr lang="en-US" noProof="0"/>
              <a:t>Section Description</a:t>
            </a:r>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7206027" y="8230691"/>
            <a:ext cx="6648501" cy="16790976"/>
          </a:xfrm>
          <a:prstGeom prst="ellipse">
            <a:avLst/>
          </a:prstGeom>
          <a:solidFill>
            <a:schemeClr val="accent2">
              <a:alpha val="10000"/>
            </a:schemeClr>
          </a:solidFill>
          <a:ln>
            <a:solidFill>
              <a:schemeClr val="accent2"/>
            </a:solidFill>
          </a:ln>
        </p:spPr>
        <p:txBody>
          <a:bodyPr vert="horz" lIns="0" tIns="0" rIns="0" bIns="0" rtlCol="0" anchor="ctr">
            <a:noAutofit/>
          </a:bodyPr>
          <a:lstStyle>
            <a:lvl1pPr marL="0" indent="0" algn="ctr">
              <a:buNone/>
              <a:defRPr lang="en-ZA" sz="3146" dirty="0">
                <a:solidFill>
                  <a:schemeClr val="tx1">
                    <a:lumMod val="75000"/>
                    <a:lumOff val="25000"/>
                  </a:schemeClr>
                </a:solidFill>
              </a:defRPr>
            </a:lvl1pPr>
          </a:lstStyle>
          <a:p>
            <a:pPr marL="466058" lvl="0" indent="-466058" algn="ctr"/>
            <a:r>
              <a:rPr lang="en-US" noProof="0"/>
              <a:t>Section Header</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8073590" y="9734641"/>
            <a:ext cx="4913376" cy="6355333"/>
          </a:xfrm>
          <a:prstGeom prst="rect">
            <a:avLst/>
          </a:prstGeom>
          <a:noFill/>
        </p:spPr>
        <p:txBody>
          <a:bodyPr vert="horz" lIns="0" tIns="0" rIns="0" bIns="0" rtlCol="0" anchor="b">
            <a:noAutofit/>
          </a:bodyPr>
          <a:lstStyle>
            <a:lvl1pPr marL="0" indent="0" algn="ctr">
              <a:spcBef>
                <a:spcPts val="0"/>
              </a:spcBef>
              <a:spcAft>
                <a:spcPts val="0"/>
              </a:spcAft>
              <a:buNone/>
              <a:defRPr lang="en-ZA" sz="11534" b="1" dirty="0">
                <a:solidFill>
                  <a:schemeClr val="tx1">
                    <a:lumMod val="75000"/>
                    <a:lumOff val="25000"/>
                  </a:schemeClr>
                </a:solidFill>
                <a:latin typeface="+mj-lt"/>
                <a:cs typeface="Arial" panose="020B0604020202020204" pitchFamily="34" charset="0"/>
              </a:defRPr>
            </a:lvl1pPr>
          </a:lstStyle>
          <a:p>
            <a:pPr marL="466058" lvl="0" indent="-466058"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8800227" y="18727636"/>
            <a:ext cx="3460102" cy="3177667"/>
          </a:xfrm>
        </p:spPr>
        <p:txBody>
          <a:bodyPr/>
          <a:lstStyle>
            <a:lvl1pPr marL="0" indent="0" algn="ctr">
              <a:buFont typeface="Arial" panose="020B0604020202020204" pitchFamily="34" charset="0"/>
              <a:buNone/>
              <a:defRPr sz="2447">
                <a:solidFill>
                  <a:schemeClr val="tx1">
                    <a:lumMod val="75000"/>
                    <a:lumOff val="25000"/>
                  </a:schemeClr>
                </a:solidFill>
              </a:defRPr>
            </a:lvl1pPr>
          </a:lstStyle>
          <a:p>
            <a:pPr lvl="0"/>
            <a:r>
              <a:rPr lang="en-US" noProof="0"/>
              <a:t>Section Description</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13027802" y="9740709"/>
            <a:ext cx="5452697" cy="13770939"/>
          </a:xfrm>
          <a:prstGeom prst="ellipse">
            <a:avLst/>
          </a:prstGeom>
          <a:solidFill>
            <a:schemeClr val="accent3">
              <a:alpha val="10000"/>
            </a:schemeClr>
          </a:solidFill>
          <a:ln>
            <a:solidFill>
              <a:schemeClr val="accent3"/>
            </a:solidFill>
          </a:ln>
        </p:spPr>
        <p:txBody>
          <a:bodyPr vert="horz" lIns="0" tIns="0" rIns="0" bIns="0" rtlCol="0" anchor="ctr">
            <a:noAutofit/>
          </a:bodyPr>
          <a:lstStyle>
            <a:lvl1pPr marL="0" indent="0" algn="ctr">
              <a:buNone/>
              <a:defRPr lang="en-ZA" sz="3146" dirty="0">
                <a:solidFill>
                  <a:schemeClr val="tx1">
                    <a:lumMod val="75000"/>
                    <a:lumOff val="25000"/>
                  </a:schemeClr>
                </a:solidFill>
              </a:defRPr>
            </a:lvl1pPr>
          </a:lstStyle>
          <a:p>
            <a:pPr marL="466058" lvl="0" indent="-466058" algn="ctr"/>
            <a:r>
              <a:rPr lang="en-US" noProof="0"/>
              <a:t>Section Header</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13567124" y="9734641"/>
            <a:ext cx="4538400" cy="6355333"/>
          </a:xfrm>
          <a:prstGeom prst="rect">
            <a:avLst/>
          </a:prstGeom>
          <a:noFill/>
        </p:spPr>
        <p:txBody>
          <a:bodyPr vert="horz" lIns="0" tIns="0" rIns="0" bIns="0" rtlCol="0" anchor="b">
            <a:noAutofit/>
          </a:bodyPr>
          <a:lstStyle>
            <a:lvl1pPr marL="0" indent="0" algn="ctr">
              <a:spcBef>
                <a:spcPts val="0"/>
              </a:spcBef>
              <a:spcAft>
                <a:spcPts val="0"/>
              </a:spcAft>
              <a:buNone/>
              <a:defRPr lang="en-ZA" sz="11534" b="1" dirty="0">
                <a:solidFill>
                  <a:schemeClr val="tx1">
                    <a:lumMod val="75000"/>
                    <a:lumOff val="25000"/>
                  </a:schemeClr>
                </a:solidFill>
                <a:latin typeface="+mj-lt"/>
                <a:cs typeface="Arial" panose="020B0604020202020204" pitchFamily="34" charset="0"/>
              </a:defRPr>
            </a:lvl1pPr>
          </a:lstStyle>
          <a:p>
            <a:pPr marL="466058" lvl="0" indent="-466058"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14024099" y="18727636"/>
            <a:ext cx="3460102" cy="3177667"/>
          </a:xfrm>
        </p:spPr>
        <p:txBody>
          <a:bodyPr/>
          <a:lstStyle>
            <a:lvl1pPr marL="0" indent="0" algn="ctr">
              <a:buFont typeface="Arial" panose="020B0604020202020204" pitchFamily="34" charset="0"/>
              <a:buNone/>
              <a:defRPr sz="2447">
                <a:solidFill>
                  <a:schemeClr val="tx1">
                    <a:lumMod val="75000"/>
                    <a:lumOff val="25000"/>
                  </a:schemeClr>
                </a:solidFill>
              </a:defRPr>
            </a:lvl1pPr>
          </a:lstStyle>
          <a:p>
            <a:pPr lvl="0"/>
            <a:r>
              <a:rPr lang="en-US" noProof="0"/>
              <a:t>Section Description</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16" name="Slide Number Placeholder 6">
            <a:extLst>
              <a:ext uri="{FF2B5EF4-FFF2-40B4-BE49-F238E27FC236}">
                <a16:creationId xmlns:a16="http://schemas.microsoft.com/office/drawing/2014/main" id="{40258D63-D809-EE49-BCDD-8D6306004AEE}"/>
              </a:ext>
            </a:extLst>
          </p:cNvPr>
          <p:cNvSpPr>
            <a:spLocks noGrp="1"/>
          </p:cNvSpPr>
          <p:nvPr>
            <p:ph type="sldNum" sz="quarter" idx="35"/>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3877649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lumMod val="75000"/>
                    <a:lumOff val="25000"/>
                  </a:schemeClr>
                </a:solidFill>
              </a:defRPr>
            </a:lvl1pPr>
          </a:lstStyle>
          <a:p>
            <a:r>
              <a:rPr lang="en-US" noProof="0"/>
              <a:t>Click to edit Master title style</a:t>
            </a:r>
          </a:p>
        </p:txBody>
      </p:sp>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9617714" y="6206387"/>
            <a:ext cx="0" cy="19830931"/>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754932" y="16121848"/>
            <a:ext cx="17725568"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7887663" y="4722106"/>
            <a:ext cx="3460102" cy="1112183"/>
          </a:xfrm>
        </p:spPr>
        <p:txBody>
          <a:bodyPr/>
          <a:lstStyle>
            <a:lvl1pPr marL="0" indent="0" algn="ctr">
              <a:buFont typeface="Arial" panose="020B0604020202020204" pitchFamily="34" charset="0"/>
              <a:buNone/>
              <a:defRPr sz="2447">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7887663" y="26409407"/>
            <a:ext cx="3460102" cy="1112183"/>
          </a:xfrm>
        </p:spPr>
        <p:txBody>
          <a:bodyPr/>
          <a:lstStyle>
            <a:lvl1pPr marL="0" indent="0" algn="ctr">
              <a:buFont typeface="Arial" panose="020B0604020202020204" pitchFamily="34" charset="0"/>
              <a:buNone/>
              <a:defRPr sz="2447">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754931" y="14805279"/>
            <a:ext cx="3460102" cy="1112183"/>
          </a:xfrm>
        </p:spPr>
        <p:txBody>
          <a:bodyPr/>
          <a:lstStyle>
            <a:lvl1pPr marL="0" indent="0" algn="l">
              <a:buFont typeface="Arial" panose="020B0604020202020204" pitchFamily="34" charset="0"/>
              <a:buNone/>
              <a:defRPr sz="2447">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15020397" y="14805279"/>
            <a:ext cx="3460102" cy="1112183"/>
          </a:xfrm>
        </p:spPr>
        <p:txBody>
          <a:bodyPr/>
          <a:lstStyle>
            <a:lvl1pPr marL="0" indent="0" algn="r">
              <a:buFont typeface="Arial" panose="020B0604020202020204" pitchFamily="34" charset="0"/>
              <a:buNone/>
              <a:defRPr sz="2447">
                <a:solidFill>
                  <a:schemeClr val="tx1">
                    <a:lumMod val="75000"/>
                    <a:lumOff val="25000"/>
                  </a:schemeClr>
                </a:solidFill>
              </a:defRPr>
            </a:lvl1pPr>
          </a:lstStyle>
          <a:p>
            <a:pPr lvl="0"/>
            <a:r>
              <a:rPr lang="en-US" noProof="0"/>
              <a:t>Quadrant 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13" name="Slide Number Placeholder 6">
            <a:extLst>
              <a:ext uri="{FF2B5EF4-FFF2-40B4-BE49-F238E27FC236}">
                <a16:creationId xmlns:a16="http://schemas.microsoft.com/office/drawing/2014/main" id="{AA059022-81BB-3141-9DC1-6E855A13A2D0}"/>
              </a:ext>
            </a:extLst>
          </p:cNvPr>
          <p:cNvSpPr>
            <a:spLocks noGrp="1"/>
          </p:cNvSpPr>
          <p:nvPr>
            <p:ph type="sldNum" sz="quarter" idx="18"/>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754932" y="1906600"/>
            <a:ext cx="17725568" cy="1906600"/>
          </a:xfrm>
        </p:spPr>
        <p:txBody>
          <a:bodyPr/>
          <a:lstStyle>
            <a:lvl1pPr>
              <a:defRPr>
                <a:solidFill>
                  <a:schemeClr val="tx1">
                    <a:lumMod val="75000"/>
                    <a:lumOff val="25000"/>
                  </a:schemeClr>
                </a:solidFill>
              </a:defRPr>
            </a:lvl1pPr>
          </a:lstStyle>
          <a:p>
            <a:r>
              <a:rPr lang="en-US" noProof="0"/>
              <a:t>Click to edit Master title style</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754932" y="7626400"/>
            <a:ext cx="5102135" cy="3177667"/>
          </a:xfrm>
          <a:solidFill>
            <a:schemeClr val="tx1">
              <a:lumMod val="75000"/>
              <a:lumOff val="25000"/>
            </a:schemeClr>
          </a:solidFill>
          <a:ln w="28575">
            <a:solidFill>
              <a:schemeClr val="accent1"/>
            </a:solidFill>
          </a:ln>
        </p:spPr>
        <p:txBody>
          <a:bodyPr lIns="108000" tIns="36000" rIns="108000" bIns="36000" anchor="ctr"/>
          <a:lstStyle>
            <a:lvl1pPr marL="0" indent="0" algn="ctr">
              <a:buNone/>
              <a:defRPr>
                <a:solidFill>
                  <a:schemeClr val="bg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754932" y="10804067"/>
            <a:ext cx="5102135" cy="16026641"/>
          </a:xfrm>
          <a:solidFill>
            <a:schemeClr val="bg1"/>
          </a:solidFill>
          <a:ln>
            <a:solidFill>
              <a:schemeClr val="bg1">
                <a:lumMod val="85000"/>
              </a:schemeClr>
            </a:solidFill>
          </a:ln>
        </p:spPr>
        <p:txBody>
          <a:bodyPr lIns="136800" tIns="252000" rIns="136800"/>
          <a:lstStyle>
            <a:lvl1pPr marL="466058" indent="-466058">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Freeform: Shape 13">
            <a:extLst>
              <a:ext uri="{FF2B5EF4-FFF2-40B4-BE49-F238E27FC236}">
                <a16:creationId xmlns:a16="http://schemas.microsoft.com/office/drawing/2014/main" id="{02DBE11B-8F8E-48E5-9449-E6E9E355DA0F}"/>
              </a:ext>
            </a:extLst>
          </p:cNvPr>
          <p:cNvSpPr/>
          <p:nvPr userDrawn="1"/>
        </p:nvSpPr>
        <p:spPr>
          <a:xfrm flipH="1">
            <a:off x="6239587" y="8587148"/>
            <a:ext cx="444539" cy="1256171"/>
          </a:xfrm>
          <a:custGeom>
            <a:avLst/>
            <a:gdLst>
              <a:gd name="connsiteX0" fmla="*/ 971574 w 1172492"/>
              <a:gd name="connsiteY0" fmla="*/ 1363 h 1311889"/>
              <a:gd name="connsiteX1" fmla="*/ 1149708 w 1172492"/>
              <a:gd name="connsiteY1" fmla="*/ 90029 h 1311889"/>
              <a:gd name="connsiteX2" fmla="*/ 1172490 w 1172492"/>
              <a:gd name="connsiteY2" fmla="*/ 157779 h 1311889"/>
              <a:gd name="connsiteX3" fmla="*/ 1171406 w 1172492"/>
              <a:gd name="connsiteY3" fmla="*/ 173319 h 1311889"/>
              <a:gd name="connsiteX4" fmla="*/ 1172000 w 1172492"/>
              <a:gd name="connsiteY4" fmla="*/ 173319 h 1311889"/>
              <a:gd name="connsiteX5" fmla="*/ 1172000 w 1172492"/>
              <a:gd name="connsiteY5" fmla="*/ 1147057 h 1311889"/>
              <a:gd name="connsiteX6" fmla="*/ 1172492 w 1172492"/>
              <a:gd name="connsiteY6" fmla="*/ 1154110 h 1311889"/>
              <a:gd name="connsiteX7" fmla="*/ 1172000 w 1172492"/>
              <a:gd name="connsiteY7" fmla="*/ 1155572 h 1311889"/>
              <a:gd name="connsiteX8" fmla="*/ 1172000 w 1172492"/>
              <a:gd name="connsiteY8" fmla="*/ 1156775 h 1311889"/>
              <a:gd name="connsiteX9" fmla="*/ 1171596 w 1172492"/>
              <a:gd name="connsiteY9" fmla="*/ 1156775 h 1311889"/>
              <a:gd name="connsiteX10" fmla="*/ 1149710 w 1172492"/>
              <a:gd name="connsiteY10" fmla="*/ 1221860 h 1311889"/>
              <a:gd name="connsiteX11" fmla="*/ 903826 w 1172492"/>
              <a:gd name="connsiteY11" fmla="*/ 1287744 h 1311889"/>
              <a:gd name="connsiteX12" fmla="*/ 88669 w 1172492"/>
              <a:gd name="connsiteY12" fmla="*/ 817113 h 1311889"/>
              <a:gd name="connsiteX13" fmla="*/ 4802 w 1172492"/>
              <a:gd name="connsiteY13" fmla="*/ 707817 h 1311889"/>
              <a:gd name="connsiteX14" fmla="*/ 2987 w 1172492"/>
              <a:gd name="connsiteY14" fmla="*/ 681795 h 1311889"/>
              <a:gd name="connsiteX15" fmla="*/ 0 w 1172492"/>
              <a:gd name="connsiteY15" fmla="*/ 672910 h 1311889"/>
              <a:gd name="connsiteX16" fmla="*/ 1184 w 1172492"/>
              <a:gd name="connsiteY16" fmla="*/ 655930 h 1311889"/>
              <a:gd name="connsiteX17" fmla="*/ 2 w 1172492"/>
              <a:gd name="connsiteY17" fmla="*/ 638979 h 1311889"/>
              <a:gd name="connsiteX18" fmla="*/ 2984 w 1172492"/>
              <a:gd name="connsiteY18" fmla="*/ 630110 h 1311889"/>
              <a:gd name="connsiteX19" fmla="*/ 4800 w 1172492"/>
              <a:gd name="connsiteY19" fmla="*/ 604073 h 1311889"/>
              <a:gd name="connsiteX20" fmla="*/ 88667 w 1172492"/>
              <a:gd name="connsiteY20" fmla="*/ 494775 h 1311889"/>
              <a:gd name="connsiteX21" fmla="*/ 903824 w 1172492"/>
              <a:gd name="connsiteY21" fmla="*/ 24144 h 1311889"/>
              <a:gd name="connsiteX22" fmla="*/ 971574 w 1172492"/>
              <a:gd name="connsiteY22" fmla="*/ 1363 h 131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72492" h="1311889">
                <a:moveTo>
                  <a:pt x="971574" y="1363"/>
                </a:moveTo>
                <a:cubicBezTo>
                  <a:pt x="1041186" y="-7275"/>
                  <a:pt x="1112429" y="25460"/>
                  <a:pt x="1149708" y="90029"/>
                </a:cubicBezTo>
                <a:cubicBezTo>
                  <a:pt x="1162135" y="111552"/>
                  <a:pt x="1169611" y="134575"/>
                  <a:pt x="1172490" y="157779"/>
                </a:cubicBezTo>
                <a:lnTo>
                  <a:pt x="1171406" y="173319"/>
                </a:lnTo>
                <a:lnTo>
                  <a:pt x="1172000" y="173319"/>
                </a:lnTo>
                <a:lnTo>
                  <a:pt x="1172000" y="1147057"/>
                </a:lnTo>
                <a:lnTo>
                  <a:pt x="1172492" y="1154110"/>
                </a:lnTo>
                <a:lnTo>
                  <a:pt x="1172000" y="1155572"/>
                </a:lnTo>
                <a:lnTo>
                  <a:pt x="1172000" y="1156775"/>
                </a:lnTo>
                <a:lnTo>
                  <a:pt x="1171596" y="1156775"/>
                </a:lnTo>
                <a:lnTo>
                  <a:pt x="1149710" y="1221860"/>
                </a:lnTo>
                <a:cubicBezTo>
                  <a:pt x="1100005" y="1307952"/>
                  <a:pt x="989918" y="1337450"/>
                  <a:pt x="903826" y="1287744"/>
                </a:cubicBezTo>
                <a:lnTo>
                  <a:pt x="88669" y="817113"/>
                </a:lnTo>
                <a:cubicBezTo>
                  <a:pt x="45622" y="792261"/>
                  <a:pt x="16725" y="752313"/>
                  <a:pt x="4802" y="707817"/>
                </a:cubicBezTo>
                <a:lnTo>
                  <a:pt x="2987" y="681795"/>
                </a:lnTo>
                <a:lnTo>
                  <a:pt x="0" y="672910"/>
                </a:lnTo>
                <a:lnTo>
                  <a:pt x="1184" y="655930"/>
                </a:lnTo>
                <a:lnTo>
                  <a:pt x="2" y="638979"/>
                </a:lnTo>
                <a:lnTo>
                  <a:pt x="2984" y="630110"/>
                </a:lnTo>
                <a:lnTo>
                  <a:pt x="4800" y="604073"/>
                </a:lnTo>
                <a:cubicBezTo>
                  <a:pt x="16723" y="559576"/>
                  <a:pt x="45621" y="519628"/>
                  <a:pt x="88667" y="494775"/>
                </a:cubicBezTo>
                <a:lnTo>
                  <a:pt x="903824" y="24144"/>
                </a:lnTo>
                <a:cubicBezTo>
                  <a:pt x="925347" y="11718"/>
                  <a:pt x="948370" y="4242"/>
                  <a:pt x="971574" y="1363"/>
                </a:cubicBezTo>
                <a:close/>
              </a:path>
            </a:pathLst>
          </a:custGeom>
          <a:noFill/>
          <a:ln w="25400" cap="rnd">
            <a:solidFill>
              <a:srgbClr val="4B4B4B"/>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7066649" y="7626400"/>
            <a:ext cx="5102135" cy="3177667"/>
          </a:xfrm>
          <a:solidFill>
            <a:schemeClr val="tx1">
              <a:lumMod val="75000"/>
              <a:lumOff val="25000"/>
            </a:schemeClr>
          </a:solidFill>
          <a:ln w="28575">
            <a:solidFill>
              <a:schemeClr val="accent2"/>
            </a:solidFill>
          </a:ln>
        </p:spPr>
        <p:txBody>
          <a:bodyPr lIns="108000" tIns="36000" rIns="108000" bIns="36000" anchor="ctr"/>
          <a:lstStyle>
            <a:lvl1pPr marL="0" indent="0" algn="ctr">
              <a:buNone/>
              <a:defRPr>
                <a:solidFill>
                  <a:schemeClr val="bg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7066649" y="10804067"/>
            <a:ext cx="5102135" cy="16026641"/>
          </a:xfrm>
          <a:solidFill>
            <a:schemeClr val="bg1"/>
          </a:solidFill>
          <a:ln>
            <a:solidFill>
              <a:schemeClr val="bg1">
                <a:lumMod val="85000"/>
              </a:schemeClr>
            </a:solidFill>
          </a:ln>
        </p:spPr>
        <p:txBody>
          <a:bodyPr lIns="136800" tIns="252000" rIns="136800"/>
          <a:lstStyle>
            <a:lvl1pPr marL="466058" indent="-466058">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Freeform: Shape 14">
            <a:extLst>
              <a:ext uri="{FF2B5EF4-FFF2-40B4-BE49-F238E27FC236}">
                <a16:creationId xmlns:a16="http://schemas.microsoft.com/office/drawing/2014/main" id="{6EF06703-92AF-44B7-8CE1-044DD2093118}"/>
              </a:ext>
            </a:extLst>
          </p:cNvPr>
          <p:cNvSpPr/>
          <p:nvPr userDrawn="1"/>
        </p:nvSpPr>
        <p:spPr>
          <a:xfrm flipH="1">
            <a:off x="12551304" y="8587148"/>
            <a:ext cx="444539" cy="1256171"/>
          </a:xfrm>
          <a:custGeom>
            <a:avLst/>
            <a:gdLst>
              <a:gd name="connsiteX0" fmla="*/ 971574 w 1172492"/>
              <a:gd name="connsiteY0" fmla="*/ 1363 h 1311889"/>
              <a:gd name="connsiteX1" fmla="*/ 1149708 w 1172492"/>
              <a:gd name="connsiteY1" fmla="*/ 90029 h 1311889"/>
              <a:gd name="connsiteX2" fmla="*/ 1172490 w 1172492"/>
              <a:gd name="connsiteY2" fmla="*/ 157779 h 1311889"/>
              <a:gd name="connsiteX3" fmla="*/ 1171406 w 1172492"/>
              <a:gd name="connsiteY3" fmla="*/ 173319 h 1311889"/>
              <a:gd name="connsiteX4" fmla="*/ 1172000 w 1172492"/>
              <a:gd name="connsiteY4" fmla="*/ 173319 h 1311889"/>
              <a:gd name="connsiteX5" fmla="*/ 1172000 w 1172492"/>
              <a:gd name="connsiteY5" fmla="*/ 1147057 h 1311889"/>
              <a:gd name="connsiteX6" fmla="*/ 1172492 w 1172492"/>
              <a:gd name="connsiteY6" fmla="*/ 1154110 h 1311889"/>
              <a:gd name="connsiteX7" fmla="*/ 1172000 w 1172492"/>
              <a:gd name="connsiteY7" fmla="*/ 1155572 h 1311889"/>
              <a:gd name="connsiteX8" fmla="*/ 1172000 w 1172492"/>
              <a:gd name="connsiteY8" fmla="*/ 1156775 h 1311889"/>
              <a:gd name="connsiteX9" fmla="*/ 1171596 w 1172492"/>
              <a:gd name="connsiteY9" fmla="*/ 1156775 h 1311889"/>
              <a:gd name="connsiteX10" fmla="*/ 1149710 w 1172492"/>
              <a:gd name="connsiteY10" fmla="*/ 1221860 h 1311889"/>
              <a:gd name="connsiteX11" fmla="*/ 903826 w 1172492"/>
              <a:gd name="connsiteY11" fmla="*/ 1287744 h 1311889"/>
              <a:gd name="connsiteX12" fmla="*/ 88669 w 1172492"/>
              <a:gd name="connsiteY12" fmla="*/ 817113 h 1311889"/>
              <a:gd name="connsiteX13" fmla="*/ 4802 w 1172492"/>
              <a:gd name="connsiteY13" fmla="*/ 707817 h 1311889"/>
              <a:gd name="connsiteX14" fmla="*/ 2987 w 1172492"/>
              <a:gd name="connsiteY14" fmla="*/ 681795 h 1311889"/>
              <a:gd name="connsiteX15" fmla="*/ 0 w 1172492"/>
              <a:gd name="connsiteY15" fmla="*/ 672910 h 1311889"/>
              <a:gd name="connsiteX16" fmla="*/ 1184 w 1172492"/>
              <a:gd name="connsiteY16" fmla="*/ 655930 h 1311889"/>
              <a:gd name="connsiteX17" fmla="*/ 2 w 1172492"/>
              <a:gd name="connsiteY17" fmla="*/ 638979 h 1311889"/>
              <a:gd name="connsiteX18" fmla="*/ 2984 w 1172492"/>
              <a:gd name="connsiteY18" fmla="*/ 630110 h 1311889"/>
              <a:gd name="connsiteX19" fmla="*/ 4800 w 1172492"/>
              <a:gd name="connsiteY19" fmla="*/ 604073 h 1311889"/>
              <a:gd name="connsiteX20" fmla="*/ 88667 w 1172492"/>
              <a:gd name="connsiteY20" fmla="*/ 494775 h 1311889"/>
              <a:gd name="connsiteX21" fmla="*/ 903824 w 1172492"/>
              <a:gd name="connsiteY21" fmla="*/ 24144 h 1311889"/>
              <a:gd name="connsiteX22" fmla="*/ 971574 w 1172492"/>
              <a:gd name="connsiteY22" fmla="*/ 1363 h 1311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72492" h="1311889">
                <a:moveTo>
                  <a:pt x="971574" y="1363"/>
                </a:moveTo>
                <a:cubicBezTo>
                  <a:pt x="1041186" y="-7275"/>
                  <a:pt x="1112429" y="25460"/>
                  <a:pt x="1149708" y="90029"/>
                </a:cubicBezTo>
                <a:cubicBezTo>
                  <a:pt x="1162135" y="111552"/>
                  <a:pt x="1169611" y="134575"/>
                  <a:pt x="1172490" y="157779"/>
                </a:cubicBezTo>
                <a:lnTo>
                  <a:pt x="1171406" y="173319"/>
                </a:lnTo>
                <a:lnTo>
                  <a:pt x="1172000" y="173319"/>
                </a:lnTo>
                <a:lnTo>
                  <a:pt x="1172000" y="1147057"/>
                </a:lnTo>
                <a:lnTo>
                  <a:pt x="1172492" y="1154110"/>
                </a:lnTo>
                <a:lnTo>
                  <a:pt x="1172000" y="1155572"/>
                </a:lnTo>
                <a:lnTo>
                  <a:pt x="1172000" y="1156775"/>
                </a:lnTo>
                <a:lnTo>
                  <a:pt x="1171596" y="1156775"/>
                </a:lnTo>
                <a:lnTo>
                  <a:pt x="1149710" y="1221860"/>
                </a:lnTo>
                <a:cubicBezTo>
                  <a:pt x="1100005" y="1307952"/>
                  <a:pt x="989918" y="1337450"/>
                  <a:pt x="903826" y="1287744"/>
                </a:cubicBezTo>
                <a:lnTo>
                  <a:pt x="88669" y="817113"/>
                </a:lnTo>
                <a:cubicBezTo>
                  <a:pt x="45622" y="792261"/>
                  <a:pt x="16725" y="752313"/>
                  <a:pt x="4802" y="707817"/>
                </a:cubicBezTo>
                <a:lnTo>
                  <a:pt x="2987" y="681795"/>
                </a:lnTo>
                <a:lnTo>
                  <a:pt x="0" y="672910"/>
                </a:lnTo>
                <a:lnTo>
                  <a:pt x="1184" y="655930"/>
                </a:lnTo>
                <a:lnTo>
                  <a:pt x="2" y="638979"/>
                </a:lnTo>
                <a:lnTo>
                  <a:pt x="2984" y="630110"/>
                </a:lnTo>
                <a:lnTo>
                  <a:pt x="4800" y="604073"/>
                </a:lnTo>
                <a:cubicBezTo>
                  <a:pt x="16723" y="559576"/>
                  <a:pt x="45621" y="519628"/>
                  <a:pt x="88667" y="494775"/>
                </a:cubicBezTo>
                <a:lnTo>
                  <a:pt x="903824" y="24144"/>
                </a:lnTo>
                <a:cubicBezTo>
                  <a:pt x="925347" y="11718"/>
                  <a:pt x="948370" y="4242"/>
                  <a:pt x="971574" y="1363"/>
                </a:cubicBezTo>
                <a:close/>
              </a:path>
            </a:pathLst>
          </a:custGeom>
          <a:noFill/>
          <a:ln w="25400" cap="rnd">
            <a:solidFill>
              <a:srgbClr val="4B4B4B"/>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13378365" y="7626400"/>
            <a:ext cx="5102135" cy="3177667"/>
          </a:xfrm>
          <a:solidFill>
            <a:schemeClr val="tx1">
              <a:lumMod val="75000"/>
              <a:lumOff val="25000"/>
            </a:schemeClr>
          </a:solidFill>
          <a:ln w="28575">
            <a:solidFill>
              <a:schemeClr val="accent3"/>
            </a:solidFill>
          </a:ln>
        </p:spPr>
        <p:txBody>
          <a:bodyPr lIns="108000" tIns="36000" rIns="108000" bIns="36000" anchor="ctr"/>
          <a:lstStyle>
            <a:lvl1pPr marL="0" indent="0" algn="ctr">
              <a:buNone/>
              <a:defRPr>
                <a:solidFill>
                  <a:schemeClr val="bg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13378365" y="10804067"/>
            <a:ext cx="5102135" cy="16026641"/>
          </a:xfrm>
          <a:solidFill>
            <a:schemeClr val="bg1"/>
          </a:solidFill>
          <a:ln>
            <a:solidFill>
              <a:schemeClr val="bg1">
                <a:lumMod val="85000"/>
              </a:schemeClr>
            </a:solidFill>
          </a:ln>
        </p:spPr>
        <p:txBody>
          <a:bodyPr lIns="136800" tIns="252000" rIns="136800"/>
          <a:lstStyle>
            <a:lvl1pPr marL="466058" indent="-466058">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13" name="Slide Number Placeholder 6">
            <a:extLst>
              <a:ext uri="{FF2B5EF4-FFF2-40B4-BE49-F238E27FC236}">
                <a16:creationId xmlns:a16="http://schemas.microsoft.com/office/drawing/2014/main" id="{B1CB22CF-1587-E74F-B211-A50F83802581}"/>
              </a:ext>
            </a:extLst>
          </p:cNvPr>
          <p:cNvSpPr>
            <a:spLocks noGrp="1"/>
          </p:cNvSpPr>
          <p:nvPr>
            <p:ph type="sldNum" sz="quarter" idx="19"/>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4704848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754932" y="1906600"/>
            <a:ext cx="17725568" cy="1906600"/>
          </a:xfrm>
        </p:spPr>
        <p:txBody>
          <a:bodyPr/>
          <a:lstStyle>
            <a:lvl1pPr>
              <a:defRPr>
                <a:solidFill>
                  <a:schemeClr val="tx1">
                    <a:lumMod val="75000"/>
                    <a:lumOff val="25000"/>
                  </a:schemeClr>
                </a:solidFill>
              </a:defRPr>
            </a:lvl1pPr>
          </a:lstStyle>
          <a:p>
            <a:r>
              <a:rPr lang="en-US" noProof="0"/>
              <a:t>Click to edit Master title style</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754582" y="17065315"/>
            <a:ext cx="17982346"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4878890" y="17535093"/>
            <a:ext cx="726286" cy="890523"/>
          </a:xfrm>
        </p:spPr>
        <p:txBody>
          <a:bodyPr anchor="ctr"/>
          <a:lstStyle>
            <a:lvl1pPr marL="0" indent="0" algn="ctr">
              <a:buNone/>
              <a:defRPr sz="2447">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754581"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1579443"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2404305"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3229167"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14777227" y="17535093"/>
            <a:ext cx="726286" cy="890523"/>
          </a:xfrm>
        </p:spPr>
        <p:txBody>
          <a:bodyPr anchor="ctr"/>
          <a:lstStyle>
            <a:lvl1pPr marL="0" indent="0" algn="ctr">
              <a:buNone/>
              <a:defRPr sz="2447">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4054029"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4878891"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5703753"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8178339"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6528615"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7353477"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9003201"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9828063"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10652918"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11477773"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12302635"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13127497"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13952359"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14777221"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15602083"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8076669"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6426945"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7251807" y="15876850"/>
            <a:ext cx="660259" cy="890523"/>
          </a:xfrm>
        </p:spPr>
        <p:txBody>
          <a:bodyPr/>
          <a:lstStyle>
            <a:lvl1pPr marL="0" indent="0" algn="ctr">
              <a:buNone/>
              <a:defRPr sz="2097">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8050295" y="9668715"/>
            <a:ext cx="3134843" cy="2480235"/>
          </a:xfrm>
          <a:solidFill>
            <a:schemeClr val="bg1"/>
          </a:solidFill>
          <a:ln w="3175">
            <a:solidFill>
              <a:schemeClr val="accent1"/>
            </a:solidFill>
          </a:ln>
        </p:spPr>
        <p:txBody>
          <a:bodyPr tIns="36000" anchor="t"/>
          <a:lstStyle>
            <a:lvl1pPr marL="0" indent="0" algn="ctr">
              <a:buNone/>
              <a:defRPr sz="2796"/>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8140692" y="11055654"/>
            <a:ext cx="2954048" cy="991564"/>
          </a:xfrm>
        </p:spPr>
        <p:txBody>
          <a:bodyPr/>
          <a:lstStyle>
            <a:lvl1pPr marL="0" indent="0" algn="ctr">
              <a:buNone/>
              <a:defRPr sz="2097">
                <a:solidFill>
                  <a:schemeClr val="tx1">
                    <a:lumMod val="50000"/>
                    <a:lumOff val="50000"/>
                  </a:schemeClr>
                </a:solidFill>
              </a:defRPr>
            </a:lvl1pPr>
          </a:lstStyle>
          <a:p>
            <a:pPr lvl="0"/>
            <a:r>
              <a:rPr lang="en-US" noProof="0"/>
              <a:t>Month, Year</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38" name="Slide Number Placeholder 6">
            <a:extLst>
              <a:ext uri="{FF2B5EF4-FFF2-40B4-BE49-F238E27FC236}">
                <a16:creationId xmlns:a16="http://schemas.microsoft.com/office/drawing/2014/main" id="{C4B93A79-C848-FB4C-BF10-00BE7B66F061}"/>
              </a:ext>
            </a:extLst>
          </p:cNvPr>
          <p:cNvSpPr>
            <a:spLocks noGrp="1"/>
          </p:cNvSpPr>
          <p:nvPr>
            <p:ph type="sldNum" sz="quarter" idx="61"/>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909005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754932" y="1906600"/>
            <a:ext cx="17725568" cy="1906600"/>
          </a:xfrm>
        </p:spPr>
        <p:txBody>
          <a:bodyPr/>
          <a:lstStyle>
            <a:lvl1pPr>
              <a:defRPr>
                <a:solidFill>
                  <a:schemeClr val="tx1">
                    <a:lumMod val="75000"/>
                    <a:lumOff val="25000"/>
                  </a:schemeClr>
                </a:solidFill>
              </a:defRPr>
            </a:lvl1pPr>
          </a:lstStyle>
          <a:p>
            <a:r>
              <a:rPr lang="en-US" noProof="0"/>
              <a:t>Click to edit Master title style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sp>
        <p:nvSpPr>
          <p:cNvPr id="38" name="Picture Placeholder 4">
            <a:extLst>
              <a:ext uri="{FF2B5EF4-FFF2-40B4-BE49-F238E27FC236}">
                <a16:creationId xmlns:a16="http://schemas.microsoft.com/office/drawing/2014/main" id="{EC13E70C-589A-40D0-83ED-C913136ACD7E}"/>
              </a:ext>
            </a:extLst>
          </p:cNvPr>
          <p:cNvSpPr>
            <a:spLocks noGrp="1"/>
          </p:cNvSpPr>
          <p:nvPr>
            <p:ph type="pic" sz="quarter" idx="14" hasCustomPrompt="1"/>
          </p:nvPr>
        </p:nvSpPr>
        <p:spPr>
          <a:xfrm>
            <a:off x="754583" y="8615226"/>
            <a:ext cx="2581010" cy="6518414"/>
          </a:xfrm>
          <a:solidFill>
            <a:schemeClr val="bg1">
              <a:lumMod val="95000"/>
              <a:alpha val="70000"/>
            </a:schemeClr>
          </a:solidFill>
          <a:ln w="12700" cap="flat">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Insert or Drag and Drop Image Here</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754583" y="15701577"/>
            <a:ext cx="4946269" cy="1746856"/>
          </a:xfrm>
        </p:spPr>
        <p:txBody>
          <a:bodyPr anchor="b"/>
          <a:lstStyle>
            <a:lvl1pPr marL="0" indent="0" algn="l">
              <a:buFont typeface="Arial" panose="020B0604020202020204" pitchFamily="34" charset="0"/>
              <a:buNone/>
              <a:defRPr sz="4194"/>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754583" y="19651986"/>
            <a:ext cx="4946269" cy="5519497"/>
          </a:xfrm>
        </p:spPr>
        <p:txBody>
          <a:bodyPr/>
          <a:lstStyle>
            <a:lvl1pPr marL="0" indent="0" algn="l">
              <a:buNone/>
              <a:defRPr sz="2447">
                <a:solidFill>
                  <a:schemeClr val="tx1">
                    <a:lumMod val="50000"/>
                    <a:lumOff val="50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754583" y="18016370"/>
            <a:ext cx="4946269" cy="1085195"/>
          </a:xfrm>
        </p:spPr>
        <p:txBody>
          <a:bodyPr/>
          <a:lstStyle>
            <a:lvl1pPr marL="0" indent="0" algn="l">
              <a:buFont typeface="Arial" panose="020B0604020202020204" pitchFamily="34" charset="0"/>
              <a:buNone/>
              <a:defRPr sz="2447">
                <a:solidFill>
                  <a:schemeClr val="bg1">
                    <a:lumMod val="50000"/>
                  </a:schemeClr>
                </a:solidFill>
              </a:defRPr>
            </a:lvl1pPr>
          </a:lstStyle>
          <a:p>
            <a:pPr lvl="0"/>
            <a:r>
              <a:rPr lang="en-US" noProof="0"/>
              <a:t>Title</a:t>
            </a:r>
          </a:p>
        </p:txBody>
      </p:sp>
      <p:sp>
        <p:nvSpPr>
          <p:cNvPr id="44" name="Picture Placeholder 4">
            <a:extLst>
              <a:ext uri="{FF2B5EF4-FFF2-40B4-BE49-F238E27FC236}">
                <a16:creationId xmlns:a16="http://schemas.microsoft.com/office/drawing/2014/main" id="{45BB7166-E008-49D6-8450-A5312FEF5DA3}"/>
              </a:ext>
            </a:extLst>
          </p:cNvPr>
          <p:cNvSpPr>
            <a:spLocks noGrp="1"/>
          </p:cNvSpPr>
          <p:nvPr>
            <p:ph type="pic" sz="quarter" idx="34" hasCustomPrompt="1"/>
          </p:nvPr>
        </p:nvSpPr>
        <p:spPr>
          <a:xfrm>
            <a:off x="7144407" y="8615226"/>
            <a:ext cx="2581010" cy="6518414"/>
          </a:xfrm>
          <a:solidFill>
            <a:schemeClr val="bg1">
              <a:lumMod val="95000"/>
              <a:alpha val="70000"/>
            </a:schemeClr>
          </a:solidFill>
          <a:ln w="12700" cap="flat">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Insert or Drag and Drop Image Here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7144407" y="15701577"/>
            <a:ext cx="4946269" cy="1746856"/>
          </a:xfrm>
        </p:spPr>
        <p:txBody>
          <a:bodyPr anchor="b"/>
          <a:lstStyle>
            <a:lvl1pPr marL="0" indent="0" algn="l">
              <a:buFont typeface="Arial" panose="020B0604020202020204" pitchFamily="34" charset="0"/>
              <a:buNone/>
              <a:defRPr sz="4194"/>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7144407" y="19651986"/>
            <a:ext cx="4946269" cy="5519497"/>
          </a:xfrm>
        </p:spPr>
        <p:txBody>
          <a:bodyPr/>
          <a:lstStyle>
            <a:lvl1pPr marL="0" indent="0" algn="l">
              <a:buNone/>
              <a:defRPr sz="2447">
                <a:solidFill>
                  <a:schemeClr val="tx1">
                    <a:lumMod val="50000"/>
                    <a:lumOff val="50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7144407" y="18016370"/>
            <a:ext cx="4946269" cy="1085195"/>
          </a:xfrm>
        </p:spPr>
        <p:txBody>
          <a:bodyPr/>
          <a:lstStyle>
            <a:lvl1pPr marL="0" indent="0" algn="l">
              <a:buFont typeface="Arial" panose="020B0604020202020204" pitchFamily="34" charset="0"/>
              <a:buNone/>
              <a:defRPr sz="2447">
                <a:solidFill>
                  <a:schemeClr val="bg1">
                    <a:lumMod val="50000"/>
                  </a:schemeClr>
                </a:solidFill>
              </a:defRPr>
            </a:lvl1pPr>
          </a:lstStyle>
          <a:p>
            <a:pPr lvl="0"/>
            <a:r>
              <a:rPr lang="en-US" noProof="0"/>
              <a:t>Title</a:t>
            </a:r>
          </a:p>
        </p:txBody>
      </p:sp>
      <p:sp>
        <p:nvSpPr>
          <p:cNvPr id="48" name="Picture Placeholder 4">
            <a:extLst>
              <a:ext uri="{FF2B5EF4-FFF2-40B4-BE49-F238E27FC236}">
                <a16:creationId xmlns:a16="http://schemas.microsoft.com/office/drawing/2014/main" id="{B8CCF0D9-2E35-46E1-9212-1B3509896D23}"/>
              </a:ext>
            </a:extLst>
          </p:cNvPr>
          <p:cNvSpPr>
            <a:spLocks noGrp="1"/>
          </p:cNvSpPr>
          <p:nvPr>
            <p:ph type="pic" sz="quarter" idx="38" hasCustomPrompt="1"/>
          </p:nvPr>
        </p:nvSpPr>
        <p:spPr>
          <a:xfrm>
            <a:off x="13534231" y="8615226"/>
            <a:ext cx="2581010" cy="6518414"/>
          </a:xfrm>
          <a:solidFill>
            <a:schemeClr val="bg1">
              <a:lumMod val="95000"/>
              <a:alpha val="70000"/>
            </a:schemeClr>
          </a:solidFill>
          <a:ln w="12700" cap="flat">
            <a:solidFill>
              <a:schemeClr val="accent3"/>
            </a:solid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dirty="0"/>
              <a:t>Insert or Drag and Drop Image Here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13534231" y="15701577"/>
            <a:ext cx="4946269" cy="1746856"/>
          </a:xfrm>
        </p:spPr>
        <p:txBody>
          <a:bodyPr anchor="b"/>
          <a:lstStyle>
            <a:lvl1pPr marL="0" indent="0" algn="l">
              <a:buFont typeface="Arial" panose="020B0604020202020204" pitchFamily="34" charset="0"/>
              <a:buNone/>
              <a:defRPr sz="4194"/>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13534231" y="19651986"/>
            <a:ext cx="4946269" cy="5519497"/>
          </a:xfrm>
        </p:spPr>
        <p:txBody>
          <a:bodyPr/>
          <a:lstStyle>
            <a:lvl1pPr marL="0" indent="0" algn="l">
              <a:buNone/>
              <a:defRPr sz="2447">
                <a:solidFill>
                  <a:schemeClr val="tx1">
                    <a:lumMod val="50000"/>
                    <a:lumOff val="50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13534231" y="18016370"/>
            <a:ext cx="4946269" cy="1085195"/>
          </a:xfrm>
        </p:spPr>
        <p:txBody>
          <a:bodyPr/>
          <a:lstStyle>
            <a:lvl1pPr marL="0" indent="0" algn="l">
              <a:buFont typeface="Arial" panose="020B0604020202020204" pitchFamily="34" charset="0"/>
              <a:buNone/>
              <a:defRPr sz="2447">
                <a:solidFill>
                  <a:schemeClr val="bg1">
                    <a:lumMod val="50000"/>
                  </a:schemeClr>
                </a:solidFill>
              </a:defRPr>
            </a:lvl1pPr>
          </a:lstStyle>
          <a:p>
            <a:pPr lvl="0"/>
            <a:r>
              <a:rPr lang="en-US" noProof="0"/>
              <a:t>Title</a:t>
            </a:r>
          </a:p>
        </p:txBody>
      </p:sp>
      <p:sp>
        <p:nvSpPr>
          <p:cNvPr id="18" name="Slide Number Placeholder 6">
            <a:extLst>
              <a:ext uri="{FF2B5EF4-FFF2-40B4-BE49-F238E27FC236}">
                <a16:creationId xmlns:a16="http://schemas.microsoft.com/office/drawing/2014/main" id="{AE8F62FC-AFDE-3E45-856E-4C504FC42FEC}"/>
              </a:ext>
            </a:extLst>
          </p:cNvPr>
          <p:cNvSpPr>
            <a:spLocks noGrp="1"/>
          </p:cNvSpPr>
          <p:nvPr>
            <p:ph type="sldNum" sz="quarter" idx="42"/>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32126431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a:xfrm>
            <a:off x="754932" y="1906600"/>
            <a:ext cx="17725568" cy="1906600"/>
          </a:xfrm>
        </p:spPr>
        <p:txBody>
          <a:bodyPr/>
          <a:lstStyle>
            <a:lvl1pPr>
              <a:defRPr>
                <a:solidFill>
                  <a:schemeClr val="tx1">
                    <a:lumMod val="75000"/>
                    <a:lumOff val="25000"/>
                  </a:schemeClr>
                </a:solidFill>
              </a:defRPr>
            </a:lvl1pPr>
          </a:lstStyle>
          <a:p>
            <a:r>
              <a:rPr lang="en-US" noProof="0"/>
              <a:t>Click to edit Master title style</a:t>
            </a:r>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754583" y="4448734"/>
            <a:ext cx="17727123" cy="1112183"/>
          </a:xfrm>
        </p:spPr>
        <p:txBody>
          <a:bodyPr/>
          <a:lstStyle>
            <a:lvl1pPr marL="0" indent="0">
              <a:buNone/>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Subtitle</a:t>
            </a:r>
          </a:p>
        </p:txBody>
      </p:sp>
      <p:sp>
        <p:nvSpPr>
          <p:cNvPr id="28" name="Picture Placeholder 15">
            <a:extLst>
              <a:ext uri="{FF2B5EF4-FFF2-40B4-BE49-F238E27FC236}">
                <a16:creationId xmlns:a16="http://schemas.microsoft.com/office/drawing/2014/main" id="{12424001-B070-42CA-89F1-75B99FC8EDEF}"/>
              </a:ext>
            </a:extLst>
          </p:cNvPr>
          <p:cNvSpPr>
            <a:spLocks noGrp="1"/>
          </p:cNvSpPr>
          <p:nvPr>
            <p:ph type="pic" sz="quarter" idx="41"/>
          </p:nvPr>
        </p:nvSpPr>
        <p:spPr>
          <a:xfrm>
            <a:off x="860929" y="9958013"/>
            <a:ext cx="2126966" cy="5371713"/>
          </a:xfrm>
          <a:noFill/>
          <a:ln w="12700" cap="sq">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a:t>Click icon to add picture</a:t>
            </a:r>
            <a:endParaRPr lang="en-US" noProof="0" dirty="0"/>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3263346" y="10672326"/>
            <a:ext cx="2748397" cy="2897608"/>
          </a:xfrm>
        </p:spPr>
        <p:txBody>
          <a:bodyPr tIns="0" bIns="0" anchor="b"/>
          <a:lstStyle>
            <a:lvl1pPr marL="0" indent="0" algn="l">
              <a:buFont typeface="Arial" panose="020B0604020202020204" pitchFamily="34" charset="0"/>
              <a:buNone/>
              <a:defRPr sz="4194"/>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3290981" y="13762439"/>
            <a:ext cx="2748397" cy="1567287"/>
          </a:xfrm>
        </p:spPr>
        <p:txBody>
          <a:bodyPr/>
          <a:lstStyle>
            <a:lvl1pPr marL="0" indent="0" algn="l">
              <a:buNone/>
              <a:defRPr sz="2447">
                <a:solidFill>
                  <a:schemeClr val="tx1">
                    <a:lumMod val="50000"/>
                    <a:lumOff val="50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06D803D4-7F73-49F7-9CC0-E376C2AB01D5}"/>
              </a:ext>
            </a:extLst>
          </p:cNvPr>
          <p:cNvSpPr>
            <a:spLocks noGrp="1"/>
          </p:cNvSpPr>
          <p:nvPr>
            <p:ph type="pic" sz="quarter" idx="42"/>
          </p:nvPr>
        </p:nvSpPr>
        <p:spPr>
          <a:xfrm>
            <a:off x="7095306" y="9958013"/>
            <a:ext cx="2126966" cy="5371713"/>
          </a:xfrm>
          <a:noFill/>
          <a:ln w="12700" cap="sq">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a:t>Click icon to add picture</a:t>
            </a:r>
            <a:endParaRPr lang="en-US" noProof="0" dirty="0"/>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9497724" y="10672326"/>
            <a:ext cx="2748397" cy="2897608"/>
          </a:xfrm>
        </p:spPr>
        <p:txBody>
          <a:bodyPr tIns="0" bIns="0" anchor="b"/>
          <a:lstStyle>
            <a:lvl1pPr marL="0" indent="0" algn="l">
              <a:buFont typeface="Arial" panose="020B0604020202020204" pitchFamily="34" charset="0"/>
              <a:buNone/>
              <a:defRPr sz="4194"/>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9511542" y="13762439"/>
            <a:ext cx="2748397" cy="1567287"/>
          </a:xfrm>
        </p:spPr>
        <p:txBody>
          <a:bodyPr/>
          <a:lstStyle>
            <a:lvl1pPr marL="0" indent="0" algn="l">
              <a:buNone/>
              <a:defRPr sz="2447">
                <a:solidFill>
                  <a:schemeClr val="tx1">
                    <a:lumMod val="50000"/>
                    <a:lumOff val="50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55A4F561-30F1-443F-9FFB-05E1EC71524E}"/>
              </a:ext>
            </a:extLst>
          </p:cNvPr>
          <p:cNvSpPr>
            <a:spLocks noGrp="1"/>
          </p:cNvSpPr>
          <p:nvPr>
            <p:ph type="pic" sz="quarter" idx="43"/>
          </p:nvPr>
        </p:nvSpPr>
        <p:spPr>
          <a:xfrm>
            <a:off x="13329682" y="9958013"/>
            <a:ext cx="2126966" cy="5371713"/>
          </a:xfrm>
          <a:noFill/>
          <a:ln w="12700" cap="sq">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a:t>Click icon to add picture</a:t>
            </a:r>
            <a:endParaRPr lang="en-US" noProof="0" dirty="0"/>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5732102" y="10672326"/>
            <a:ext cx="2748397" cy="2897608"/>
          </a:xfrm>
        </p:spPr>
        <p:txBody>
          <a:bodyPr tIns="0" bIns="0" anchor="b"/>
          <a:lstStyle>
            <a:lvl1pPr marL="0" indent="0" algn="l">
              <a:buFont typeface="Arial" panose="020B0604020202020204" pitchFamily="34" charset="0"/>
              <a:buNone/>
              <a:defRPr sz="4194"/>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5732102" y="13762439"/>
            <a:ext cx="2748397" cy="1567287"/>
          </a:xfrm>
        </p:spPr>
        <p:txBody>
          <a:bodyPr/>
          <a:lstStyle>
            <a:lvl1pPr marL="0" indent="0" algn="l">
              <a:buNone/>
              <a:defRPr sz="2447">
                <a:solidFill>
                  <a:schemeClr val="tx1">
                    <a:lumMod val="50000"/>
                    <a:lumOff val="50000"/>
                  </a:schemeClr>
                </a:solidFill>
              </a:defRPr>
            </a:lvl1pPr>
          </a:lstStyle>
          <a:p>
            <a:pPr lvl="0"/>
            <a:r>
              <a:rPr lang="en-US" noProof="0"/>
              <a:t>Bullet Description</a:t>
            </a:r>
          </a:p>
        </p:txBody>
      </p:sp>
      <p:sp>
        <p:nvSpPr>
          <p:cNvPr id="54" name="Picture Placeholder 15">
            <a:extLst>
              <a:ext uri="{FF2B5EF4-FFF2-40B4-BE49-F238E27FC236}">
                <a16:creationId xmlns:a16="http://schemas.microsoft.com/office/drawing/2014/main" id="{E9836B2F-D2CC-4A47-A3FE-016E92B80252}"/>
              </a:ext>
            </a:extLst>
          </p:cNvPr>
          <p:cNvSpPr>
            <a:spLocks noGrp="1"/>
          </p:cNvSpPr>
          <p:nvPr>
            <p:ph type="pic" sz="quarter" idx="55"/>
          </p:nvPr>
        </p:nvSpPr>
        <p:spPr>
          <a:xfrm>
            <a:off x="860929" y="17755279"/>
            <a:ext cx="2126966" cy="5371713"/>
          </a:xfrm>
          <a:noFill/>
          <a:ln w="12700" cap="sq">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a:t>Click icon to add picture</a:t>
            </a:r>
            <a:endParaRPr lang="en-US" noProof="0" dirty="0"/>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3263346" y="18469592"/>
            <a:ext cx="2748397" cy="2897608"/>
          </a:xfrm>
        </p:spPr>
        <p:txBody>
          <a:bodyPr tIns="0" bIns="0" anchor="b"/>
          <a:lstStyle>
            <a:lvl1pPr marL="0" indent="0" algn="l">
              <a:buFont typeface="Arial" panose="020B0604020202020204" pitchFamily="34" charset="0"/>
              <a:buNone/>
              <a:defRPr sz="4194"/>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3290981" y="21559705"/>
            <a:ext cx="2748397" cy="1567287"/>
          </a:xfrm>
        </p:spPr>
        <p:txBody>
          <a:bodyPr/>
          <a:lstStyle>
            <a:lvl1pPr marL="0" indent="0" algn="l">
              <a:buNone/>
              <a:defRPr sz="2447">
                <a:solidFill>
                  <a:schemeClr val="tx1">
                    <a:lumMod val="50000"/>
                    <a:lumOff val="50000"/>
                  </a:schemeClr>
                </a:solidFill>
              </a:defRPr>
            </a:lvl1pPr>
          </a:lstStyle>
          <a:p>
            <a:pPr lvl="0"/>
            <a:r>
              <a:rPr lang="en-US" noProof="0"/>
              <a:t>Bullet Description</a:t>
            </a:r>
          </a:p>
        </p:txBody>
      </p:sp>
      <p:sp>
        <p:nvSpPr>
          <p:cNvPr id="55" name="Picture Placeholder 15">
            <a:extLst>
              <a:ext uri="{FF2B5EF4-FFF2-40B4-BE49-F238E27FC236}">
                <a16:creationId xmlns:a16="http://schemas.microsoft.com/office/drawing/2014/main" id="{02EC6DDF-472F-47FF-AB50-84DEB99BB340}"/>
              </a:ext>
            </a:extLst>
          </p:cNvPr>
          <p:cNvSpPr>
            <a:spLocks noGrp="1"/>
          </p:cNvSpPr>
          <p:nvPr>
            <p:ph type="pic" sz="quarter" idx="56"/>
          </p:nvPr>
        </p:nvSpPr>
        <p:spPr>
          <a:xfrm>
            <a:off x="7095306" y="17755279"/>
            <a:ext cx="2126966" cy="5371713"/>
          </a:xfrm>
          <a:noFill/>
          <a:ln w="12700" cap="sq">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a:t>Click icon to add picture</a:t>
            </a:r>
            <a:endParaRPr lang="en-US" noProof="0" dirty="0"/>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9497724" y="18469592"/>
            <a:ext cx="2748397" cy="2897608"/>
          </a:xfrm>
        </p:spPr>
        <p:txBody>
          <a:bodyPr tIns="0" bIns="0" anchor="b"/>
          <a:lstStyle>
            <a:lvl1pPr marL="0" indent="0" algn="l">
              <a:buFont typeface="Arial" panose="020B0604020202020204" pitchFamily="34" charset="0"/>
              <a:buNone/>
              <a:defRPr sz="4194"/>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9511542" y="21559705"/>
            <a:ext cx="2748397" cy="1567287"/>
          </a:xfrm>
        </p:spPr>
        <p:txBody>
          <a:bodyPr/>
          <a:lstStyle>
            <a:lvl1pPr marL="0" indent="0" algn="l">
              <a:buNone/>
              <a:defRPr sz="2447">
                <a:solidFill>
                  <a:schemeClr val="tx1">
                    <a:lumMod val="50000"/>
                    <a:lumOff val="50000"/>
                  </a:schemeClr>
                </a:solidFill>
              </a:defRPr>
            </a:lvl1pPr>
          </a:lstStyle>
          <a:p>
            <a:pPr lvl="0"/>
            <a:r>
              <a:rPr lang="en-US" noProof="0"/>
              <a:t>Bullet Description</a:t>
            </a:r>
          </a:p>
        </p:txBody>
      </p:sp>
      <p:sp>
        <p:nvSpPr>
          <p:cNvPr id="56" name="Picture Placeholder 15">
            <a:extLst>
              <a:ext uri="{FF2B5EF4-FFF2-40B4-BE49-F238E27FC236}">
                <a16:creationId xmlns:a16="http://schemas.microsoft.com/office/drawing/2014/main" id="{B6BBF386-2A9D-4CE1-BEA4-F34ECCB54C5B}"/>
              </a:ext>
            </a:extLst>
          </p:cNvPr>
          <p:cNvSpPr>
            <a:spLocks noGrp="1"/>
          </p:cNvSpPr>
          <p:nvPr>
            <p:ph type="pic" sz="quarter" idx="57"/>
          </p:nvPr>
        </p:nvSpPr>
        <p:spPr>
          <a:xfrm>
            <a:off x="13329682" y="17755279"/>
            <a:ext cx="2126966" cy="5371713"/>
          </a:xfrm>
          <a:noFill/>
          <a:ln w="12700" cap="sq">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922"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466058" lvl="0" indent="-466058" algn="ctr"/>
            <a:r>
              <a:rPr lang="en-US" noProof="0"/>
              <a:t>Click icon to add picture</a:t>
            </a:r>
            <a:endParaRPr lang="en-US" noProof="0" dirty="0"/>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5732102" y="18469592"/>
            <a:ext cx="2748397" cy="2897608"/>
          </a:xfrm>
        </p:spPr>
        <p:txBody>
          <a:bodyPr tIns="0" bIns="0" anchor="b"/>
          <a:lstStyle>
            <a:lvl1pPr marL="0" indent="0" algn="l">
              <a:buFont typeface="Arial" panose="020B0604020202020204" pitchFamily="34" charset="0"/>
              <a:buNone/>
              <a:defRPr sz="4194"/>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5732102" y="21559705"/>
            <a:ext cx="2748397" cy="1567287"/>
          </a:xfrm>
        </p:spPr>
        <p:txBody>
          <a:bodyPr/>
          <a:lstStyle>
            <a:lvl1pPr marL="0" indent="0" algn="l">
              <a:buNone/>
              <a:defRPr sz="2447">
                <a:solidFill>
                  <a:schemeClr val="tx1">
                    <a:lumMod val="50000"/>
                    <a:lumOff val="50000"/>
                  </a:schemeClr>
                </a:solidFill>
              </a:defRPr>
            </a:lvl1pPr>
          </a:lstStyle>
          <a:p>
            <a:pPr lvl="0"/>
            <a:r>
              <a:rPr lang="en-US" noProof="0"/>
              <a:t>Bullet Description</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24" name="Slide Number Placeholder 6">
            <a:extLst>
              <a:ext uri="{FF2B5EF4-FFF2-40B4-BE49-F238E27FC236}">
                <a16:creationId xmlns:a16="http://schemas.microsoft.com/office/drawing/2014/main" id="{694CD2E2-CA8B-354D-8563-5AC361B78B27}"/>
              </a:ext>
            </a:extLst>
          </p:cNvPr>
          <p:cNvSpPr>
            <a:spLocks noGrp="1"/>
          </p:cNvSpPr>
          <p:nvPr>
            <p:ph type="sldNum" sz="quarter" idx="62"/>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32128930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a:lstStyle>
            <a:lvl1pPr>
              <a:defRPr>
                <a:solidFill>
                  <a:schemeClr val="tx1">
                    <a:lumMod val="75000"/>
                    <a:lumOff val="25000"/>
                  </a:schemeClr>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D93E3A8D-44B7-4CCB-AEEA-A0EF560F1504}"/>
              </a:ext>
            </a:extLst>
          </p:cNvPr>
          <p:cNvSpPr>
            <a:spLocks noGrp="1"/>
          </p:cNvSpPr>
          <p:nvPr>
            <p:ph type="sldNum" sz="quarter" idx="13"/>
          </p:nvPr>
        </p:nvSpPr>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Title 4">
            <a:extLst>
              <a:ext uri="{FF2B5EF4-FFF2-40B4-BE49-F238E27FC236}">
                <a16:creationId xmlns:a16="http://schemas.microsoft.com/office/drawing/2014/main" id="{05CD2AAA-246C-4A45-BE24-C1A9DB1D3C6B}"/>
              </a:ext>
            </a:extLst>
          </p:cNvPr>
          <p:cNvSpPr>
            <a:spLocks noGrp="1"/>
          </p:cNvSpPr>
          <p:nvPr>
            <p:ph type="title"/>
          </p:nvPr>
        </p:nvSpPr>
        <p:spPr>
          <a:xfrm>
            <a:off x="754932" y="1906600"/>
            <a:ext cx="17725568" cy="1906600"/>
          </a:xfrm>
        </p:spPr>
        <p:txBody>
          <a:bodyPr/>
          <a:lstStyle/>
          <a:p>
            <a:r>
              <a:rPr lang="en-US" noProof="0"/>
              <a:t>Click to edit Master title style</a:t>
            </a:r>
          </a:p>
        </p:txBody>
      </p:sp>
      <p:sp>
        <p:nvSpPr>
          <p:cNvPr id="7" name="Slide Number Placeholder 6">
            <a:extLst>
              <a:ext uri="{FF2B5EF4-FFF2-40B4-BE49-F238E27FC236}">
                <a16:creationId xmlns:a16="http://schemas.microsoft.com/office/drawing/2014/main" id="{005A0092-7256-3C4E-857B-D93B1A8D2CC7}"/>
              </a:ext>
            </a:extLst>
          </p:cNvPr>
          <p:cNvSpPr>
            <a:spLocks noGrp="1"/>
          </p:cNvSpPr>
          <p:nvPr>
            <p:ph type="sldNum" sz="quarter" idx="14"/>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
        <p:nvSpPr>
          <p:cNvPr id="8" name="Content Placeholder 2">
            <a:extLst>
              <a:ext uri="{FF2B5EF4-FFF2-40B4-BE49-F238E27FC236}">
                <a16:creationId xmlns:a16="http://schemas.microsoft.com/office/drawing/2014/main" id="{109829B2-67B8-42AF-A8F6-0483C504E33A}"/>
              </a:ext>
            </a:extLst>
          </p:cNvPr>
          <p:cNvSpPr>
            <a:spLocks noGrp="1"/>
          </p:cNvSpPr>
          <p:nvPr>
            <p:ph sz="half" idx="1" hasCustomPrompt="1"/>
          </p:nvPr>
        </p:nvSpPr>
        <p:spPr>
          <a:xfrm>
            <a:off x="754931" y="5283774"/>
            <a:ext cx="8503224" cy="21977797"/>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Content Placeholder 3">
            <a:extLst>
              <a:ext uri="{FF2B5EF4-FFF2-40B4-BE49-F238E27FC236}">
                <a16:creationId xmlns:a16="http://schemas.microsoft.com/office/drawing/2014/main" id="{D0953015-A379-403E-8191-D885E217C757}"/>
              </a:ext>
            </a:extLst>
          </p:cNvPr>
          <p:cNvSpPr>
            <a:spLocks noGrp="1"/>
          </p:cNvSpPr>
          <p:nvPr>
            <p:ph sz="half" idx="2" hasCustomPrompt="1"/>
          </p:nvPr>
        </p:nvSpPr>
        <p:spPr>
          <a:xfrm>
            <a:off x="9977277" y="5283774"/>
            <a:ext cx="8503224" cy="21977797"/>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754931" y="5084266"/>
            <a:ext cx="5661985" cy="2224035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6786722" y="5084269"/>
            <a:ext cx="5661985" cy="2223804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10">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12818514" y="5084269"/>
            <a:ext cx="5661985" cy="2223804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Title 5">
            <a:extLst>
              <a:ext uri="{FF2B5EF4-FFF2-40B4-BE49-F238E27FC236}">
                <a16:creationId xmlns:a16="http://schemas.microsoft.com/office/drawing/2014/main" id="{BC3A1E70-888C-457D-AFFC-B6844C5A7A9B}"/>
              </a:ext>
            </a:extLst>
          </p:cNvPr>
          <p:cNvSpPr>
            <a:spLocks noGrp="1"/>
          </p:cNvSpPr>
          <p:nvPr>
            <p:ph type="title"/>
          </p:nvPr>
        </p:nvSpPr>
        <p:spPr>
          <a:xfrm>
            <a:off x="754932" y="1906600"/>
            <a:ext cx="17725568" cy="1906600"/>
          </a:xfrm>
        </p:spPr>
        <p:txBody>
          <a:bodyPr/>
          <a:lstStyle/>
          <a:p>
            <a:r>
              <a:rPr lang="en-US" noProof="0"/>
              <a:t>Click to edit Master title style</a:t>
            </a:r>
          </a:p>
        </p:txBody>
      </p:sp>
      <p:sp>
        <p:nvSpPr>
          <p:cNvPr id="9" name="Slide Number Placeholder 6">
            <a:extLst>
              <a:ext uri="{FF2B5EF4-FFF2-40B4-BE49-F238E27FC236}">
                <a16:creationId xmlns:a16="http://schemas.microsoft.com/office/drawing/2014/main" id="{DB8ADDC7-03DF-504A-BCB2-CD59459CCF54}"/>
              </a:ext>
            </a:extLst>
          </p:cNvPr>
          <p:cNvSpPr>
            <a:spLocks noGrp="1"/>
          </p:cNvSpPr>
          <p:nvPr>
            <p:ph type="sldNum" sz="quarter" idx="15"/>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754931" y="5084266"/>
            <a:ext cx="3334280" cy="2224035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4352754" y="5086586"/>
            <a:ext cx="3334280" cy="2223804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7950576" y="5086586"/>
            <a:ext cx="3334280" cy="2223804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11548398" y="5066880"/>
            <a:ext cx="3334280" cy="2223804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15146219" y="5086586"/>
            <a:ext cx="3334280" cy="2223804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Title 5">
            <a:extLst>
              <a:ext uri="{FF2B5EF4-FFF2-40B4-BE49-F238E27FC236}">
                <a16:creationId xmlns:a16="http://schemas.microsoft.com/office/drawing/2014/main" id="{0219BBF2-DEB7-4E8E-8C83-D3D10FA6E37E}"/>
              </a:ext>
            </a:extLst>
          </p:cNvPr>
          <p:cNvSpPr>
            <a:spLocks noGrp="1"/>
          </p:cNvSpPr>
          <p:nvPr>
            <p:ph type="title"/>
          </p:nvPr>
        </p:nvSpPr>
        <p:spPr>
          <a:xfrm>
            <a:off x="754932" y="1906600"/>
            <a:ext cx="17725568" cy="1906600"/>
          </a:xfrm>
        </p:spPr>
        <p:txBody>
          <a:bodyPr/>
          <a:lstStyle/>
          <a:p>
            <a:r>
              <a:rPr lang="en-US" noProof="0"/>
              <a:t>Click to edit Master title style</a:t>
            </a:r>
          </a:p>
        </p:txBody>
      </p:sp>
      <p:sp>
        <p:nvSpPr>
          <p:cNvPr id="10" name="Slide Number Placeholder 6">
            <a:extLst>
              <a:ext uri="{FF2B5EF4-FFF2-40B4-BE49-F238E27FC236}">
                <a16:creationId xmlns:a16="http://schemas.microsoft.com/office/drawing/2014/main" id="{08BEF633-490C-6441-95CA-B2301D2D96DC}"/>
              </a:ext>
            </a:extLst>
          </p:cNvPr>
          <p:cNvSpPr>
            <a:spLocks noGrp="1"/>
          </p:cNvSpPr>
          <p:nvPr>
            <p:ph type="sldNum" sz="quarter" idx="17"/>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754931" y="5084267"/>
            <a:ext cx="8492977" cy="1588833"/>
          </a:xfrm>
        </p:spPr>
        <p:txBody>
          <a:bodyPr anchor="t"/>
          <a:lstStyle>
            <a:lvl1pPr marL="0" indent="0">
              <a:buNone/>
              <a:defRPr sz="4194" b="1">
                <a:solidFill>
                  <a:schemeClr val="tx1">
                    <a:lumMod val="75000"/>
                    <a:lumOff val="25000"/>
                  </a:schemeClr>
                </a:solidFill>
              </a:defRPr>
            </a:lvl1pPr>
            <a:lvl2pPr marL="798957" indent="0">
              <a:buNone/>
              <a:defRPr sz="3495" b="1"/>
            </a:lvl2pPr>
            <a:lvl3pPr marL="1597914" indent="0">
              <a:buNone/>
              <a:defRPr sz="3146" b="1"/>
            </a:lvl3pPr>
            <a:lvl4pPr marL="2396871" indent="0">
              <a:buNone/>
              <a:defRPr sz="2796" b="1"/>
            </a:lvl4pPr>
            <a:lvl5pPr marL="3195828" indent="0">
              <a:buNone/>
              <a:defRPr sz="2796" b="1"/>
            </a:lvl5pPr>
            <a:lvl6pPr marL="3994785" indent="0">
              <a:buNone/>
              <a:defRPr sz="2796" b="1"/>
            </a:lvl6pPr>
            <a:lvl7pPr marL="4793742" indent="0">
              <a:buNone/>
              <a:defRPr sz="2796" b="1"/>
            </a:lvl7pPr>
            <a:lvl8pPr marL="5592699" indent="0">
              <a:buNone/>
              <a:defRPr sz="2796" b="1"/>
            </a:lvl8pPr>
            <a:lvl9pPr marL="6391656" indent="0">
              <a:buNone/>
              <a:defRPr sz="2796"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754931" y="6990867"/>
            <a:ext cx="8492977" cy="2033706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Title 5">
            <a:extLst>
              <a:ext uri="{FF2B5EF4-FFF2-40B4-BE49-F238E27FC236}">
                <a16:creationId xmlns:a16="http://schemas.microsoft.com/office/drawing/2014/main" id="{3673AE6F-1F65-4C50-B8BB-3CE8E3C02F5E}"/>
              </a:ext>
            </a:extLst>
          </p:cNvPr>
          <p:cNvSpPr>
            <a:spLocks noGrp="1"/>
          </p:cNvSpPr>
          <p:nvPr>
            <p:ph type="title"/>
          </p:nvPr>
        </p:nvSpPr>
        <p:spPr>
          <a:xfrm>
            <a:off x="754932" y="1906600"/>
            <a:ext cx="17725568" cy="1906600"/>
          </a:xfrm>
        </p:spPr>
        <p:txBody>
          <a:bodyPr/>
          <a:lstStyle/>
          <a:p>
            <a:r>
              <a:rPr lang="en-US" noProof="0"/>
              <a:t>Click to edit Master title style</a:t>
            </a:r>
          </a:p>
        </p:txBody>
      </p:sp>
      <p:sp>
        <p:nvSpPr>
          <p:cNvPr id="9" name="Slide Number Placeholder 6">
            <a:extLst>
              <a:ext uri="{FF2B5EF4-FFF2-40B4-BE49-F238E27FC236}">
                <a16:creationId xmlns:a16="http://schemas.microsoft.com/office/drawing/2014/main" id="{EFE5FCFC-5862-8346-B282-9ACAE5AA2B95}"/>
              </a:ext>
            </a:extLst>
          </p:cNvPr>
          <p:cNvSpPr>
            <a:spLocks noGrp="1"/>
          </p:cNvSpPr>
          <p:nvPr>
            <p:ph type="sldNum" sz="quarter" idx="15"/>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
        <p:nvSpPr>
          <p:cNvPr id="10" name="Content Placeholder 5">
            <a:extLst>
              <a:ext uri="{FF2B5EF4-FFF2-40B4-BE49-F238E27FC236}">
                <a16:creationId xmlns:a16="http://schemas.microsoft.com/office/drawing/2014/main" id="{484CD98A-64EE-42B1-9A8B-F495FEF2E9FE}"/>
              </a:ext>
            </a:extLst>
          </p:cNvPr>
          <p:cNvSpPr>
            <a:spLocks noGrp="1"/>
          </p:cNvSpPr>
          <p:nvPr>
            <p:ph sz="quarter" idx="4" hasCustomPrompt="1"/>
          </p:nvPr>
        </p:nvSpPr>
        <p:spPr>
          <a:xfrm>
            <a:off x="9987523" y="6980552"/>
            <a:ext cx="8364053" cy="20337067"/>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99F7B39C-4DE9-4650-869E-0410A8E29AAA}"/>
              </a:ext>
            </a:extLst>
          </p:cNvPr>
          <p:cNvSpPr>
            <a:spLocks noGrp="1"/>
          </p:cNvSpPr>
          <p:nvPr>
            <p:ph type="body" sz="quarter" idx="3" hasCustomPrompt="1"/>
          </p:nvPr>
        </p:nvSpPr>
        <p:spPr>
          <a:xfrm>
            <a:off x="9987522" y="5084264"/>
            <a:ext cx="8492977" cy="1588829"/>
          </a:xfrm>
        </p:spPr>
        <p:txBody>
          <a:bodyPr vert="horz" lIns="0" tIns="0" rIns="0" bIns="0" rtlCol="0" anchor="t">
            <a:noAutofit/>
          </a:bodyPr>
          <a:lstStyle>
            <a:lvl1pPr marL="0" indent="0">
              <a:buNone/>
              <a:defRPr lang="en-US" sz="4194" b="1"/>
            </a:lvl1pPr>
          </a:lstStyle>
          <a:p>
            <a:pPr marL="466058" lvl="0" indent="-466058"/>
            <a:r>
              <a:rPr lang="en-US" noProof="0"/>
              <a:t>Edit Master text styles</a:t>
            </a:r>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4" name="Slide Number Placeholder 6">
            <a:extLst>
              <a:ext uri="{FF2B5EF4-FFF2-40B4-BE49-F238E27FC236}">
                <a16:creationId xmlns:a16="http://schemas.microsoft.com/office/drawing/2014/main" id="{B5454C20-CBD2-8F4B-8A28-F61813EE96D8}"/>
              </a:ext>
            </a:extLst>
          </p:cNvPr>
          <p:cNvSpPr>
            <a:spLocks noGrp="1"/>
          </p:cNvSpPr>
          <p:nvPr>
            <p:ph type="sldNum" sz="quarter" idx="13"/>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
        <p:nvSpPr>
          <p:cNvPr id="5" name="Title 1">
            <a:extLst>
              <a:ext uri="{FF2B5EF4-FFF2-40B4-BE49-F238E27FC236}">
                <a16:creationId xmlns:a16="http://schemas.microsoft.com/office/drawing/2014/main" id="{5FFE2F7D-AF1E-41D2-8D7B-FE0BB1B572EA}"/>
              </a:ext>
            </a:extLst>
          </p:cNvPr>
          <p:cNvSpPr>
            <a:spLocks noGrp="1"/>
          </p:cNvSpPr>
          <p:nvPr>
            <p:ph type="title"/>
          </p:nvPr>
        </p:nvSpPr>
        <p:spPr>
          <a:xfrm>
            <a:off x="1467552" y="2017818"/>
            <a:ext cx="6871687" cy="7062364"/>
          </a:xfrm>
        </p:spPr>
        <p:txBody>
          <a:bodyPr anchor="b"/>
          <a:lstStyle>
            <a:lvl1pPr>
              <a:defRPr sz="5592"/>
            </a:lvl1pPr>
          </a:lstStyle>
          <a:p>
            <a:r>
              <a:rPr lang="en-US" noProof="0"/>
              <a:t>Click to edit Master title style</a:t>
            </a:r>
          </a:p>
        </p:txBody>
      </p:sp>
      <p:sp>
        <p:nvSpPr>
          <p:cNvPr id="6" name="Text Placeholder 3">
            <a:extLst>
              <a:ext uri="{FF2B5EF4-FFF2-40B4-BE49-F238E27FC236}">
                <a16:creationId xmlns:a16="http://schemas.microsoft.com/office/drawing/2014/main" id="{E7336E73-8189-49DD-8813-80CD92FB5701}"/>
              </a:ext>
            </a:extLst>
          </p:cNvPr>
          <p:cNvSpPr>
            <a:spLocks noGrp="1"/>
          </p:cNvSpPr>
          <p:nvPr>
            <p:ph type="body" sz="half" idx="2" hasCustomPrompt="1"/>
          </p:nvPr>
        </p:nvSpPr>
        <p:spPr>
          <a:xfrm>
            <a:off x="1467552" y="9080183"/>
            <a:ext cx="6871687" cy="16822161"/>
          </a:xfrm>
        </p:spPr>
        <p:txBody>
          <a:bodyPr/>
          <a:lstStyle>
            <a:lvl1pPr marL="0" indent="0">
              <a:buNone/>
              <a:defRPr sz="2796"/>
            </a:lvl1pPr>
            <a:lvl2pPr marL="798957" indent="0">
              <a:buNone/>
              <a:defRPr sz="2447"/>
            </a:lvl2pPr>
            <a:lvl3pPr marL="1597914" indent="0">
              <a:buNone/>
              <a:defRPr sz="2097"/>
            </a:lvl3pPr>
            <a:lvl4pPr marL="2396871" indent="0">
              <a:buNone/>
              <a:defRPr sz="1748"/>
            </a:lvl4pPr>
            <a:lvl5pPr marL="3195828" indent="0">
              <a:buNone/>
              <a:defRPr sz="1748"/>
            </a:lvl5pPr>
            <a:lvl6pPr marL="3994785" indent="0">
              <a:buNone/>
              <a:defRPr sz="1748"/>
            </a:lvl6pPr>
            <a:lvl7pPr marL="4793742" indent="0">
              <a:buNone/>
              <a:defRPr sz="1748"/>
            </a:lvl7pPr>
            <a:lvl8pPr marL="5592699" indent="0">
              <a:buNone/>
              <a:defRPr sz="1748"/>
            </a:lvl8pPr>
            <a:lvl9pPr marL="6391656" indent="0">
              <a:buNone/>
              <a:defRPr sz="1748"/>
            </a:lvl9pPr>
          </a:lstStyle>
          <a:p>
            <a:pPr lvl="0"/>
            <a:r>
              <a:rPr lang="en-US" noProof="0"/>
              <a:t>Edit Master text styles</a:t>
            </a:r>
          </a:p>
        </p:txBody>
      </p:sp>
      <p:sp>
        <p:nvSpPr>
          <p:cNvPr id="7" name="Content Placeholder 2">
            <a:extLst>
              <a:ext uri="{FF2B5EF4-FFF2-40B4-BE49-F238E27FC236}">
                <a16:creationId xmlns:a16="http://schemas.microsoft.com/office/drawing/2014/main" id="{6F8D5478-FA4F-48AE-8588-59081070B7D7}"/>
              </a:ext>
            </a:extLst>
          </p:cNvPr>
          <p:cNvSpPr>
            <a:spLocks noGrp="1"/>
          </p:cNvSpPr>
          <p:nvPr>
            <p:ph idx="1" hasCustomPrompt="1"/>
          </p:nvPr>
        </p:nvSpPr>
        <p:spPr>
          <a:xfrm>
            <a:off x="9057756" y="2017823"/>
            <a:ext cx="8881980" cy="23849492"/>
          </a:xfrm>
        </p:spPr>
        <p:txBody>
          <a:bodyPr/>
          <a:lstStyle>
            <a:lvl1pPr>
              <a:defRPr sz="4194"/>
            </a:lvl1pPr>
            <a:lvl2pPr>
              <a:defRPr sz="3495"/>
            </a:lvl2pPr>
            <a:lvl3pPr>
              <a:defRPr sz="3146"/>
            </a:lvl3pPr>
            <a:lvl4pPr>
              <a:defRPr sz="2796"/>
            </a:lvl4pPr>
            <a:lvl5pPr>
              <a:defRPr sz="2796"/>
            </a:lvl5pPr>
            <a:lvl6pPr>
              <a:defRPr sz="3495"/>
            </a:lvl6pPr>
            <a:lvl7pPr>
              <a:defRPr sz="3495"/>
            </a:lvl7pPr>
            <a:lvl8pPr>
              <a:defRPr sz="3495"/>
            </a:lvl8pPr>
            <a:lvl9pPr>
              <a:defRPr sz="3495"/>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217804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4" name="Slide Number Placeholder 6">
            <a:extLst>
              <a:ext uri="{FF2B5EF4-FFF2-40B4-BE49-F238E27FC236}">
                <a16:creationId xmlns:a16="http://schemas.microsoft.com/office/drawing/2014/main" id="{B5454C20-CBD2-8F4B-8A28-F61813EE96D8}"/>
              </a:ext>
            </a:extLst>
          </p:cNvPr>
          <p:cNvSpPr>
            <a:spLocks noGrp="1"/>
          </p:cNvSpPr>
          <p:nvPr>
            <p:ph type="sldNum" sz="quarter" idx="13"/>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
        <p:nvSpPr>
          <p:cNvPr id="5" name="Title 1">
            <a:extLst>
              <a:ext uri="{FF2B5EF4-FFF2-40B4-BE49-F238E27FC236}">
                <a16:creationId xmlns:a16="http://schemas.microsoft.com/office/drawing/2014/main" id="{5FFE2F7D-AF1E-41D2-8D7B-FE0BB1B572EA}"/>
              </a:ext>
            </a:extLst>
          </p:cNvPr>
          <p:cNvSpPr>
            <a:spLocks noGrp="1"/>
          </p:cNvSpPr>
          <p:nvPr>
            <p:ph type="title"/>
          </p:nvPr>
        </p:nvSpPr>
        <p:spPr>
          <a:xfrm>
            <a:off x="1467552" y="2017818"/>
            <a:ext cx="6871687" cy="7062364"/>
          </a:xfrm>
        </p:spPr>
        <p:txBody>
          <a:bodyPr anchor="b"/>
          <a:lstStyle>
            <a:lvl1pPr>
              <a:defRPr sz="5592"/>
            </a:lvl1pPr>
          </a:lstStyle>
          <a:p>
            <a:r>
              <a:rPr lang="en-US" noProof="0"/>
              <a:t>Click to edit Master title style</a:t>
            </a:r>
          </a:p>
        </p:txBody>
      </p:sp>
      <p:sp>
        <p:nvSpPr>
          <p:cNvPr id="6" name="Text Placeholder 3">
            <a:extLst>
              <a:ext uri="{FF2B5EF4-FFF2-40B4-BE49-F238E27FC236}">
                <a16:creationId xmlns:a16="http://schemas.microsoft.com/office/drawing/2014/main" id="{E7336E73-8189-49DD-8813-80CD92FB5701}"/>
              </a:ext>
            </a:extLst>
          </p:cNvPr>
          <p:cNvSpPr>
            <a:spLocks noGrp="1"/>
          </p:cNvSpPr>
          <p:nvPr>
            <p:ph type="body" sz="half" idx="2" hasCustomPrompt="1"/>
          </p:nvPr>
        </p:nvSpPr>
        <p:spPr>
          <a:xfrm>
            <a:off x="1467552" y="9080183"/>
            <a:ext cx="6871687" cy="16822161"/>
          </a:xfrm>
        </p:spPr>
        <p:txBody>
          <a:bodyPr/>
          <a:lstStyle>
            <a:lvl1pPr marL="0" indent="0">
              <a:buNone/>
              <a:defRPr sz="2796"/>
            </a:lvl1pPr>
            <a:lvl2pPr marL="798957" indent="0">
              <a:buNone/>
              <a:defRPr sz="2447"/>
            </a:lvl2pPr>
            <a:lvl3pPr marL="1597914" indent="0">
              <a:buNone/>
              <a:defRPr sz="2097"/>
            </a:lvl3pPr>
            <a:lvl4pPr marL="2396871" indent="0">
              <a:buNone/>
              <a:defRPr sz="1748"/>
            </a:lvl4pPr>
            <a:lvl5pPr marL="3195828" indent="0">
              <a:buNone/>
              <a:defRPr sz="1748"/>
            </a:lvl5pPr>
            <a:lvl6pPr marL="3994785" indent="0">
              <a:buNone/>
              <a:defRPr sz="1748"/>
            </a:lvl6pPr>
            <a:lvl7pPr marL="4793742" indent="0">
              <a:buNone/>
              <a:defRPr sz="1748"/>
            </a:lvl7pPr>
            <a:lvl8pPr marL="5592699" indent="0">
              <a:buNone/>
              <a:defRPr sz="1748"/>
            </a:lvl8pPr>
            <a:lvl9pPr marL="6391656" indent="0">
              <a:buNone/>
              <a:defRPr sz="1748"/>
            </a:lvl9pPr>
          </a:lstStyle>
          <a:p>
            <a:pPr lvl="0"/>
            <a:r>
              <a:rPr lang="en-US" noProof="0"/>
              <a:t>Edit Master text styles</a:t>
            </a:r>
          </a:p>
        </p:txBody>
      </p:sp>
      <p:sp>
        <p:nvSpPr>
          <p:cNvPr id="9" name="Picture Placeholder 2">
            <a:extLst>
              <a:ext uri="{FF2B5EF4-FFF2-40B4-BE49-F238E27FC236}">
                <a16:creationId xmlns:a16="http://schemas.microsoft.com/office/drawing/2014/main" id="{050FC2D7-C428-4985-A707-D3D2DA6165E1}"/>
              </a:ext>
            </a:extLst>
          </p:cNvPr>
          <p:cNvSpPr>
            <a:spLocks noGrp="1"/>
          </p:cNvSpPr>
          <p:nvPr>
            <p:ph type="pic" idx="1"/>
          </p:nvPr>
        </p:nvSpPr>
        <p:spPr>
          <a:xfrm>
            <a:off x="9057756" y="2017823"/>
            <a:ext cx="8849032" cy="23849492"/>
          </a:xfrm>
        </p:spPr>
        <p:txBody>
          <a:bodyPr/>
          <a:lstStyle>
            <a:lvl1pPr marL="0" indent="0">
              <a:buNone/>
              <a:defRPr sz="5592"/>
            </a:lvl1pPr>
            <a:lvl2pPr marL="798957" indent="0">
              <a:buNone/>
              <a:defRPr sz="4893"/>
            </a:lvl2pPr>
            <a:lvl3pPr marL="1597914" indent="0">
              <a:buNone/>
              <a:defRPr sz="4194"/>
            </a:lvl3pPr>
            <a:lvl4pPr marL="2396871" indent="0">
              <a:buNone/>
              <a:defRPr sz="3495"/>
            </a:lvl4pPr>
            <a:lvl5pPr marL="3195828" indent="0">
              <a:buNone/>
              <a:defRPr sz="3495"/>
            </a:lvl5pPr>
            <a:lvl6pPr marL="3994785" indent="0">
              <a:buNone/>
              <a:defRPr sz="3495"/>
            </a:lvl6pPr>
            <a:lvl7pPr marL="4793742" indent="0">
              <a:buNone/>
              <a:defRPr sz="3495"/>
            </a:lvl7pPr>
            <a:lvl8pPr marL="5592699" indent="0">
              <a:buNone/>
              <a:defRPr sz="3495"/>
            </a:lvl8pPr>
            <a:lvl9pPr marL="6391656" indent="0">
              <a:buNone/>
              <a:defRPr sz="3495"/>
            </a:lvl9pPr>
          </a:lstStyle>
          <a:p>
            <a:r>
              <a:rPr lang="en-US" noProof="0"/>
              <a:t>Click icon to add picture</a:t>
            </a:r>
            <a:endParaRPr lang="en-US" noProof="0" dirty="0"/>
          </a:p>
        </p:txBody>
      </p:sp>
    </p:spTree>
    <p:extLst>
      <p:ext uri="{BB962C8B-B14F-4D97-AF65-F5344CB8AC3E}">
        <p14:creationId xmlns:p14="http://schemas.microsoft.com/office/powerpoint/2010/main" val="5039245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lumMod val="75000"/>
                    <a:lumOff val="25000"/>
                  </a:schemeClr>
                </a:solidFill>
              </a:defRPr>
            </a:lvl1pPr>
          </a:lstStyle>
          <a:p>
            <a:r>
              <a:rPr lang="en-US" noProof="0"/>
              <a:t>Click to edit Master title style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6" name="Slide Number Placeholder 6">
            <a:extLst>
              <a:ext uri="{FF2B5EF4-FFF2-40B4-BE49-F238E27FC236}">
                <a16:creationId xmlns:a16="http://schemas.microsoft.com/office/drawing/2014/main" id="{28DDE606-CFBE-5C4D-91D3-266C9C6E730C}"/>
              </a:ext>
            </a:extLst>
          </p:cNvPr>
          <p:cNvSpPr>
            <a:spLocks noGrp="1"/>
          </p:cNvSpPr>
          <p:nvPr>
            <p:ph type="sldNum" sz="quarter" idx="14"/>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4" name="Slide Number Placeholder 6">
            <a:extLst>
              <a:ext uri="{FF2B5EF4-FFF2-40B4-BE49-F238E27FC236}">
                <a16:creationId xmlns:a16="http://schemas.microsoft.com/office/drawing/2014/main" id="{B5454C20-CBD2-8F4B-8A28-F61813EE96D8}"/>
              </a:ext>
            </a:extLst>
          </p:cNvPr>
          <p:cNvSpPr>
            <a:spLocks noGrp="1"/>
          </p:cNvSpPr>
          <p:nvPr>
            <p:ph type="sldNum" sz="quarter" idx="13"/>
          </p:nvPr>
        </p:nvSpPr>
        <p:spPr>
          <a:xfrm>
            <a:off x="19382919" y="28494680"/>
            <a:ext cx="1682509" cy="1166601"/>
          </a:xfrm>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solidFill>
        <a:effectLst/>
      </p:bgPr>
    </p:bg>
    <p:spTree>
      <p:nvGrpSpPr>
        <p:cNvPr id="1" name=""/>
        <p:cNvGrpSpPr/>
        <p:nvPr/>
      </p:nvGrpSpPr>
      <p:grpSpPr>
        <a:xfrm>
          <a:off x="0" y="0"/>
          <a:ext cx="0" cy="0"/>
          <a:chOff x="0" y="0"/>
          <a:chExt cx="0" cy="0"/>
        </a:xfrm>
      </p:grpSpPr>
      <p:sp>
        <p:nvSpPr>
          <p:cNvPr id="23" name="Picture Placeholder 22">
            <a:extLst>
              <a:ext uri="{FF2B5EF4-FFF2-40B4-BE49-F238E27FC236}">
                <a16:creationId xmlns:a16="http://schemas.microsoft.com/office/drawing/2014/main" id="{96DB5B0F-1BA3-4AE0-9821-FC62BA98D422}"/>
              </a:ext>
            </a:extLst>
          </p:cNvPr>
          <p:cNvSpPr>
            <a:spLocks noGrp="1"/>
          </p:cNvSpPr>
          <p:nvPr>
            <p:ph type="pic" sz="quarter" idx="10" hasCustomPrompt="1"/>
          </p:nvPr>
        </p:nvSpPr>
        <p:spPr>
          <a:xfrm>
            <a:off x="238582" y="602543"/>
            <a:ext cx="18903925" cy="29062189"/>
          </a:xfrm>
        </p:spPr>
        <p:txBody>
          <a:bodyPr lIns="1080000" tIns="0" rIns="0" bIns="0" anchor="ctr"/>
          <a:lstStyle>
            <a:lvl1pPr marL="0" indent="0" algn="l">
              <a:buNone/>
              <a:defRPr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Photo </a:t>
            </a:r>
            <a:br>
              <a:rPr lang="en-US" noProof="0" dirty="0"/>
            </a:br>
            <a:r>
              <a:rPr lang="en-US" noProof="0" dirty="0"/>
              <a:t>then Send to Back for overlay effect</a:t>
            </a:r>
          </a:p>
        </p:txBody>
      </p:sp>
      <p:sp>
        <p:nvSpPr>
          <p:cNvPr id="11" name="Rectangle 10">
            <a:extLst>
              <a:ext uri="{FF2B5EF4-FFF2-40B4-BE49-F238E27FC236}">
                <a16:creationId xmlns:a16="http://schemas.microsoft.com/office/drawing/2014/main" id="{3E534836-D52B-45E3-A123-FB9FFE3E0AE5}"/>
              </a:ext>
            </a:extLst>
          </p:cNvPr>
          <p:cNvSpPr/>
          <p:nvPr userDrawn="1"/>
        </p:nvSpPr>
        <p:spPr>
          <a:xfrm rot="5400000">
            <a:off x="-348402" y="10173825"/>
            <a:ext cx="29062189" cy="991962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4" name="Rectangle 13">
            <a:extLst>
              <a:ext uri="{FF2B5EF4-FFF2-40B4-BE49-F238E27FC236}">
                <a16:creationId xmlns:a16="http://schemas.microsoft.com/office/drawing/2014/main" id="{8AC2952E-380C-48F5-9C93-B1EB0713EF3E}"/>
              </a:ext>
            </a:extLst>
          </p:cNvPr>
          <p:cNvSpPr/>
          <p:nvPr userDrawn="1"/>
        </p:nvSpPr>
        <p:spPr>
          <a:xfrm rot="5400000">
            <a:off x="-15014346" y="15014347"/>
            <a:ext cx="30267275" cy="2385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nvGrpSpPr>
          <p:cNvPr id="4" name="Group 3">
            <a:extLst>
              <a:ext uri="{FF2B5EF4-FFF2-40B4-BE49-F238E27FC236}">
                <a16:creationId xmlns:a16="http://schemas.microsoft.com/office/drawing/2014/main" id="{A4A26770-290B-4E8A-B12A-36F7DDB7F2B1}"/>
              </a:ext>
            </a:extLst>
          </p:cNvPr>
          <p:cNvGrpSpPr/>
          <p:nvPr userDrawn="1"/>
        </p:nvGrpSpPr>
        <p:grpSpPr>
          <a:xfrm>
            <a:off x="0" y="0"/>
            <a:ext cx="9222880" cy="30267275"/>
            <a:chOff x="0" y="0"/>
            <a:chExt cx="10954058" cy="6858000"/>
          </a:xfrm>
        </p:grpSpPr>
        <p:sp>
          <p:nvSpPr>
            <p:cNvPr id="13" name="Rectangle 12">
              <a:extLst>
                <a:ext uri="{FF2B5EF4-FFF2-40B4-BE49-F238E27FC236}">
                  <a16:creationId xmlns:a16="http://schemas.microsoft.com/office/drawing/2014/main" id="{C783424E-B9B3-4D58-988A-26DEDF734F4E}"/>
                </a:ext>
              </a:extLst>
            </p:cNvPr>
            <p:cNvSpPr/>
            <p:nvPr userDrawn="1"/>
          </p:nvSpPr>
          <p:spPr>
            <a:xfrm>
              <a:off x="0" y="0"/>
              <a:ext cx="10954058"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5" name="Rectangle 14">
              <a:extLst>
                <a:ext uri="{FF2B5EF4-FFF2-40B4-BE49-F238E27FC236}">
                  <a16:creationId xmlns:a16="http://schemas.microsoft.com/office/drawing/2014/main" id="{7332BBED-D126-4DCA-9557-B488A96E405F}"/>
                </a:ext>
              </a:extLst>
            </p:cNvPr>
            <p:cNvSpPr/>
            <p:nvPr userDrawn="1"/>
          </p:nvSpPr>
          <p:spPr>
            <a:xfrm>
              <a:off x="0" y="6721475"/>
              <a:ext cx="10954058" cy="1365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739040" y="12775467"/>
            <a:ext cx="8887306" cy="8253137"/>
          </a:xfrm>
        </p:spPr>
        <p:txBody>
          <a:bodyPr anchor="b"/>
          <a:lstStyle>
            <a:lvl1pPr algn="r">
              <a:defRPr sz="11534">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hasCustomPrompt="1"/>
          </p:nvPr>
        </p:nvSpPr>
        <p:spPr>
          <a:xfrm>
            <a:off x="9739040" y="22177701"/>
            <a:ext cx="8180746" cy="1199600"/>
          </a:xfrm>
        </p:spPr>
        <p:txBody>
          <a:bodyPr/>
          <a:lstStyle>
            <a:lvl1pPr marL="0" indent="0" algn="r">
              <a:buNone/>
              <a:defRPr sz="2796">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Full Name</a:t>
            </a:r>
          </a:p>
        </p:txBody>
      </p:sp>
      <p:sp>
        <p:nvSpPr>
          <p:cNvPr id="19" name="Text Placeholder 4">
            <a:extLst>
              <a:ext uri="{FF2B5EF4-FFF2-40B4-BE49-F238E27FC236}">
                <a16:creationId xmlns:a16="http://schemas.microsoft.com/office/drawing/2014/main" id="{77D147AD-3B0C-4B21-AE3D-178E0B7E360D}"/>
              </a:ext>
            </a:extLst>
          </p:cNvPr>
          <p:cNvSpPr>
            <a:spLocks noGrp="1"/>
          </p:cNvSpPr>
          <p:nvPr>
            <p:ph type="body" sz="quarter" idx="15" hasCustomPrompt="1"/>
          </p:nvPr>
        </p:nvSpPr>
        <p:spPr>
          <a:xfrm>
            <a:off x="9739040" y="23970301"/>
            <a:ext cx="8180746" cy="1112183"/>
          </a:xfrm>
        </p:spPr>
        <p:txBody>
          <a:bodyPr/>
          <a:lstStyle>
            <a:lvl1pPr marL="0" indent="0" algn="r">
              <a:buNone/>
              <a:defRPr sz="2796">
                <a:solidFill>
                  <a:schemeClr val="bg1"/>
                </a:solidFill>
              </a:defRPr>
            </a:lvl1pPr>
            <a:lvl2pPr marL="466058" indent="0">
              <a:buNone/>
              <a:defRPr/>
            </a:lvl2pPr>
            <a:lvl3pPr marL="948761" indent="0">
              <a:buNone/>
              <a:defRPr/>
            </a:lvl3pPr>
            <a:lvl4pPr marL="1414820" indent="0">
              <a:buNone/>
              <a:defRPr/>
            </a:lvl4pPr>
            <a:lvl5pPr marL="1880878" indent="0">
              <a:buNone/>
              <a:defRPr/>
            </a:lvl5pPr>
          </a:lstStyle>
          <a:p>
            <a:pPr lvl="0"/>
            <a:r>
              <a:rPr lang="en-US" noProof="0"/>
              <a:t>Phone</a:t>
            </a:r>
          </a:p>
        </p:txBody>
      </p:sp>
      <p:sp>
        <p:nvSpPr>
          <p:cNvPr id="20" name="Text Placeholder 10">
            <a:extLst>
              <a:ext uri="{FF2B5EF4-FFF2-40B4-BE49-F238E27FC236}">
                <a16:creationId xmlns:a16="http://schemas.microsoft.com/office/drawing/2014/main" id="{6EB09218-D127-4641-A366-94360A951A0D}"/>
              </a:ext>
            </a:extLst>
          </p:cNvPr>
          <p:cNvSpPr>
            <a:spLocks noGrp="1"/>
          </p:cNvSpPr>
          <p:nvPr>
            <p:ph type="body" sz="quarter" idx="16" hasCustomPrompt="1"/>
          </p:nvPr>
        </p:nvSpPr>
        <p:spPr>
          <a:xfrm>
            <a:off x="9739040" y="25675485"/>
            <a:ext cx="8180746" cy="1112183"/>
          </a:xfrm>
        </p:spPr>
        <p:txBody>
          <a:bodyPr/>
          <a:lstStyle>
            <a:lvl1pPr marL="0" indent="0" algn="r">
              <a:buNone/>
              <a:defRPr sz="2796">
                <a:solidFill>
                  <a:schemeClr val="bg1"/>
                </a:solidFill>
              </a:defRPr>
            </a:lvl1pPr>
          </a:lstStyle>
          <a:p>
            <a:pPr lvl="0"/>
            <a:r>
              <a:rPr lang="en-US" noProof="0"/>
              <a:t>Email</a:t>
            </a:r>
          </a:p>
        </p:txBody>
      </p:sp>
      <p:sp>
        <p:nvSpPr>
          <p:cNvPr id="21" name="Text Placeholder 15">
            <a:extLst>
              <a:ext uri="{FF2B5EF4-FFF2-40B4-BE49-F238E27FC236}">
                <a16:creationId xmlns:a16="http://schemas.microsoft.com/office/drawing/2014/main" id="{B9C42B1D-23D7-46D7-A8E3-6667AC7EFB66}"/>
              </a:ext>
            </a:extLst>
          </p:cNvPr>
          <p:cNvSpPr>
            <a:spLocks noGrp="1"/>
          </p:cNvSpPr>
          <p:nvPr>
            <p:ph type="body" sz="quarter" idx="17" hasCustomPrompt="1"/>
          </p:nvPr>
        </p:nvSpPr>
        <p:spPr>
          <a:xfrm>
            <a:off x="9739040" y="27380676"/>
            <a:ext cx="8183831" cy="1114006"/>
          </a:xfrm>
        </p:spPr>
        <p:txBody>
          <a:bodyPr/>
          <a:lstStyle>
            <a:lvl1pPr marL="0" indent="0" algn="r">
              <a:buNone/>
              <a:defRPr sz="2796">
                <a:solidFill>
                  <a:schemeClr val="bg1"/>
                </a:solidFill>
              </a:defRPr>
            </a:lvl1pPr>
          </a:lstStyle>
          <a:p>
            <a:pPr lvl="0"/>
            <a:r>
              <a:rPr lang="en-US" noProof="0"/>
              <a:t>Website</a:t>
            </a:r>
          </a:p>
        </p:txBody>
      </p:sp>
    </p:spTree>
    <p:extLst>
      <p:ext uri="{BB962C8B-B14F-4D97-AF65-F5344CB8AC3E}">
        <p14:creationId xmlns:p14="http://schemas.microsoft.com/office/powerpoint/2010/main" val="29303866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88D655-4406-4239-85EC-50C2308745AA}"/>
              </a:ext>
            </a:extLst>
          </p:cNvPr>
          <p:cNvSpPr/>
          <p:nvPr userDrawn="1"/>
        </p:nvSpPr>
        <p:spPr>
          <a:xfrm>
            <a:off x="253399" y="599092"/>
            <a:ext cx="20812031" cy="29062189"/>
          </a:xfrm>
          <a:prstGeom prst="rect">
            <a:avLst/>
          </a:prstGeom>
          <a:solidFill>
            <a:schemeClr val="accent4">
              <a:lumMod val="5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nvGrpSpPr>
          <p:cNvPr id="5" name="Group 4">
            <a:extLst>
              <a:ext uri="{FF2B5EF4-FFF2-40B4-BE49-F238E27FC236}">
                <a16:creationId xmlns:a16="http://schemas.microsoft.com/office/drawing/2014/main" id="{EC9DDC4F-A427-4A89-A8C8-29E5B3636915}"/>
              </a:ext>
            </a:extLst>
          </p:cNvPr>
          <p:cNvGrpSpPr/>
          <p:nvPr userDrawn="1"/>
        </p:nvGrpSpPr>
        <p:grpSpPr>
          <a:xfrm>
            <a:off x="9222880" y="0"/>
            <a:ext cx="9919626" cy="30267275"/>
            <a:chOff x="0" y="0"/>
            <a:chExt cx="12192000" cy="6858000"/>
          </a:xfrm>
          <a:solidFill>
            <a:schemeClr val="accent1"/>
          </a:solidFill>
        </p:grpSpPr>
        <p:sp>
          <p:nvSpPr>
            <p:cNvPr id="16" name="Rectangle 15">
              <a:extLst>
                <a:ext uri="{FF2B5EF4-FFF2-40B4-BE49-F238E27FC236}">
                  <a16:creationId xmlns:a16="http://schemas.microsoft.com/office/drawing/2014/main" id="{2116DDCD-23BC-4768-B673-35E1C415BFCE}"/>
                </a:ext>
              </a:extLst>
            </p:cNvPr>
            <p:cNvSpPr/>
            <p:nvPr userDrawn="1"/>
          </p:nvSpPr>
          <p:spPr>
            <a:xfrm>
              <a:off x="0" y="0"/>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8" name="Rectangle 17">
              <a:extLst>
                <a:ext uri="{FF2B5EF4-FFF2-40B4-BE49-F238E27FC236}">
                  <a16:creationId xmlns:a16="http://schemas.microsoft.com/office/drawing/2014/main" id="{290EB2DE-F6E9-449A-BC72-D4F6DBBB6343}"/>
                </a:ext>
              </a:extLst>
            </p:cNvPr>
            <p:cNvSpPr/>
            <p:nvPr userDrawn="1"/>
          </p:nvSpPr>
          <p:spPr>
            <a:xfrm>
              <a:off x="0" y="6721475"/>
              <a:ext cx="12192000" cy="13652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grpSp>
      <p:sp>
        <p:nvSpPr>
          <p:cNvPr id="11" name="Rectangle 10">
            <a:extLst>
              <a:ext uri="{FF2B5EF4-FFF2-40B4-BE49-F238E27FC236}">
                <a16:creationId xmlns:a16="http://schemas.microsoft.com/office/drawing/2014/main" id="{3E534836-D52B-45E3-A123-FB9FFE3E0AE5}"/>
              </a:ext>
            </a:extLst>
          </p:cNvPr>
          <p:cNvSpPr/>
          <p:nvPr userDrawn="1"/>
        </p:nvSpPr>
        <p:spPr>
          <a:xfrm rot="5400000">
            <a:off x="-348402" y="10173825"/>
            <a:ext cx="29062189" cy="991962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739040" y="16216571"/>
            <a:ext cx="8887306" cy="8253137"/>
          </a:xfrm>
        </p:spPr>
        <p:txBody>
          <a:bodyPr anchor="b"/>
          <a:lstStyle>
            <a:lvl1pPr algn="r">
              <a:defRPr sz="7864">
                <a:solidFill>
                  <a:schemeClr val="bg1"/>
                </a:solidFill>
              </a:defRPr>
            </a:lvl1pPr>
          </a:lstStyle>
          <a:p>
            <a:r>
              <a:rPr lang="en-US" noProof="0"/>
              <a:t>Click to edit your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9739040" y="25207503"/>
            <a:ext cx="8887306" cy="305261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Tree>
    <p:extLst>
      <p:ext uri="{BB962C8B-B14F-4D97-AF65-F5344CB8AC3E}">
        <p14:creationId xmlns:p14="http://schemas.microsoft.com/office/powerpoint/2010/main" val="17571908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4"/>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E534836-D52B-45E3-A123-FB9FFE3E0AE5}"/>
              </a:ext>
            </a:extLst>
          </p:cNvPr>
          <p:cNvSpPr/>
          <p:nvPr userDrawn="1"/>
        </p:nvSpPr>
        <p:spPr>
          <a:xfrm rot="5400000">
            <a:off x="-348402" y="10173825"/>
            <a:ext cx="29062189" cy="991962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739040" y="16216571"/>
            <a:ext cx="8887306" cy="8253137"/>
          </a:xfrm>
        </p:spPr>
        <p:txBody>
          <a:bodyPr anchor="b"/>
          <a:lstStyle>
            <a:lvl1pPr algn="r">
              <a:defRPr sz="7864">
                <a:solidFill>
                  <a:schemeClr val="bg1"/>
                </a:solidFill>
              </a:defRPr>
            </a:lvl1pPr>
          </a:lstStyle>
          <a:p>
            <a:r>
              <a:rPr lang="en-US" noProof="0"/>
              <a:t>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9739040" y="25207503"/>
            <a:ext cx="8887306" cy="3052617"/>
          </a:xfrm>
        </p:spPr>
        <p:txBody>
          <a:bodyPr/>
          <a:lstStyle>
            <a:lvl1pPr marL="0" indent="0" algn="r">
              <a:buNone/>
              <a:defRPr sz="4194">
                <a:solidFill>
                  <a:schemeClr val="bg1"/>
                </a:solidFill>
              </a:defRPr>
            </a:lvl1pPr>
            <a:lvl2pPr marL="798957" indent="0" algn="ctr">
              <a:buNone/>
              <a:defRPr sz="3495"/>
            </a:lvl2pPr>
            <a:lvl3pPr marL="1597914" indent="0" algn="ctr">
              <a:buNone/>
              <a:defRPr sz="3146"/>
            </a:lvl3pPr>
            <a:lvl4pPr marL="2396871" indent="0" algn="ctr">
              <a:buNone/>
              <a:defRPr sz="2796"/>
            </a:lvl4pPr>
            <a:lvl5pPr marL="3195828" indent="0" algn="ctr">
              <a:buNone/>
              <a:defRPr sz="2796"/>
            </a:lvl5pPr>
            <a:lvl6pPr marL="3994785" indent="0" algn="ctr">
              <a:buNone/>
              <a:defRPr sz="2796"/>
            </a:lvl6pPr>
            <a:lvl7pPr marL="4793742" indent="0" algn="ctr">
              <a:buNone/>
              <a:defRPr sz="2796"/>
            </a:lvl7pPr>
            <a:lvl8pPr marL="5592699" indent="0" algn="ctr">
              <a:buNone/>
              <a:defRPr sz="2796"/>
            </a:lvl8pPr>
            <a:lvl9pPr marL="6391656" indent="0" algn="ctr">
              <a:buNone/>
              <a:defRPr sz="2796"/>
            </a:lvl9pPr>
          </a:lstStyle>
          <a:p>
            <a:r>
              <a:rPr lang="en-US" noProof="0"/>
              <a:t>Click to edit Master subtitle style</a:t>
            </a:r>
          </a:p>
        </p:txBody>
      </p:sp>
      <p:sp>
        <p:nvSpPr>
          <p:cNvPr id="7" name="Slide Number Placeholder 6">
            <a:extLst>
              <a:ext uri="{FF2B5EF4-FFF2-40B4-BE49-F238E27FC236}">
                <a16:creationId xmlns:a16="http://schemas.microsoft.com/office/drawing/2014/main" id="{D344EF2B-4C23-4FC2-B680-617BC7D82A7E}"/>
              </a:ext>
            </a:extLst>
          </p:cNvPr>
          <p:cNvSpPr>
            <a:spLocks noGrp="1"/>
          </p:cNvSpPr>
          <p:nvPr>
            <p:ph type="sldNum" sz="quarter" idx="12"/>
          </p:nvPr>
        </p:nvSpPr>
        <p:spPr/>
        <p:txBody>
          <a:bodyPr/>
          <a:lstStyle/>
          <a:p>
            <a:r>
              <a:rPr lang="en-US" noProof="0" dirty="0"/>
              <a:t>page </a:t>
            </a:r>
            <a:fld id="{19B51A1E-902D-48AF-9020-955120F399B6}" type="slidenum">
              <a:rPr lang="en-US" b="1" i="1" noProof="0" smtClean="0"/>
              <a:pPr/>
              <a:t>‹#›</a:t>
            </a:fld>
            <a:endParaRPr lang="en-US" b="1" i="1" noProof="0" dirty="0"/>
          </a:p>
        </p:txBody>
      </p:sp>
    </p:spTree>
    <p:extLst>
      <p:ext uri="{BB962C8B-B14F-4D97-AF65-F5344CB8AC3E}">
        <p14:creationId xmlns:p14="http://schemas.microsoft.com/office/powerpoint/2010/main" val="401478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6BF466B-33BA-42AC-AFB2-51FC72C2FA45}"/>
              </a:ext>
            </a:extLst>
          </p:cNvPr>
          <p:cNvSpPr/>
          <p:nvPr userDrawn="1"/>
        </p:nvSpPr>
        <p:spPr>
          <a:xfrm>
            <a:off x="0" y="2"/>
            <a:ext cx="21305838" cy="6025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8" name="Rectangle 7">
            <a:extLst>
              <a:ext uri="{FF2B5EF4-FFF2-40B4-BE49-F238E27FC236}">
                <a16:creationId xmlns:a16="http://schemas.microsoft.com/office/drawing/2014/main" id="{C4A5CDF3-277F-457A-90F6-C20C9F0EF716}"/>
              </a:ext>
            </a:extLst>
          </p:cNvPr>
          <p:cNvSpPr/>
          <p:nvPr userDrawn="1"/>
        </p:nvSpPr>
        <p:spPr>
          <a:xfrm rot="5400000">
            <a:off x="-15014346" y="15014347"/>
            <a:ext cx="30267275" cy="2385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9" name="Rectangle 8">
            <a:extLst>
              <a:ext uri="{FF2B5EF4-FFF2-40B4-BE49-F238E27FC236}">
                <a16:creationId xmlns:a16="http://schemas.microsoft.com/office/drawing/2014/main" id="{01509F7B-15BA-44E2-85A9-A5A242FAF0E0}"/>
              </a:ext>
            </a:extLst>
          </p:cNvPr>
          <p:cNvSpPr/>
          <p:nvPr userDrawn="1"/>
        </p:nvSpPr>
        <p:spPr>
          <a:xfrm rot="5400000">
            <a:off x="5090534" y="14051976"/>
            <a:ext cx="30267275" cy="21633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10" name="Rectangle 9">
            <a:extLst>
              <a:ext uri="{FF2B5EF4-FFF2-40B4-BE49-F238E27FC236}">
                <a16:creationId xmlns:a16="http://schemas.microsoft.com/office/drawing/2014/main" id="{2D8A2F97-6D60-46FC-A9F8-936208153882}"/>
              </a:ext>
            </a:extLst>
          </p:cNvPr>
          <p:cNvSpPr/>
          <p:nvPr userDrawn="1"/>
        </p:nvSpPr>
        <p:spPr>
          <a:xfrm>
            <a:off x="0" y="29664734"/>
            <a:ext cx="21305838" cy="6025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54932" y="1906600"/>
            <a:ext cx="17725568" cy="1906600"/>
          </a:xfrm>
          <a:prstGeom prst="rect">
            <a:avLst/>
          </a:prstGeom>
        </p:spPr>
        <p:txBody>
          <a:bodyPr vert="horz" lIns="0" tIns="0" rIns="0" bIns="0" rtlCol="0" anchor="ctr">
            <a:noAutofit/>
          </a:bodyPr>
          <a:lstStyle/>
          <a:p>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54932" y="5084266"/>
            <a:ext cx="17725568" cy="22240357"/>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56059" y="28095397"/>
            <a:ext cx="7190720" cy="1000585"/>
          </a:xfrm>
          <a:prstGeom prst="rect">
            <a:avLst/>
          </a:prstGeom>
        </p:spPr>
        <p:txBody>
          <a:bodyPr vert="horz" lIns="0" tIns="0" rIns="0" bIns="0" rtlCol="0" anchor="ctr"/>
          <a:lstStyle>
            <a:lvl1pPr algn="l">
              <a:defRPr sz="2097">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9382919" y="28494680"/>
            <a:ext cx="1682509" cy="1166601"/>
          </a:xfrm>
          <a:prstGeom prst="rect">
            <a:avLst/>
          </a:prstGeom>
          <a:ln w="3175">
            <a:solidFill>
              <a:schemeClr val="bg1">
                <a:lumMod val="95000"/>
              </a:schemeClr>
            </a:solidFill>
          </a:ln>
        </p:spPr>
        <p:txBody>
          <a:bodyPr vert="horz" lIns="0" tIns="0" rIns="0" bIns="0" rtlCol="0" anchor="ctr"/>
          <a:lstStyle>
            <a:lvl1pPr algn="ctr">
              <a:defRPr sz="2447">
                <a:solidFill>
                  <a:schemeClr val="tx1">
                    <a:lumMod val="75000"/>
                    <a:lumOff val="25000"/>
                  </a:schemeClr>
                </a:solidFill>
              </a:defRPr>
            </a:lvl1pPr>
          </a:lstStyle>
          <a:p>
            <a:r>
              <a:rPr lang="en-US" noProof="0" dirty="0"/>
              <a:t>page </a:t>
            </a:r>
            <a:fld id="{19B51A1E-902D-48AF-9020-955120F399B6}" type="slidenum">
              <a:rPr lang="en-US" b="1" i="1" noProof="0" smtClean="0"/>
              <a:pPr/>
              <a:t>‹#›</a:t>
            </a:fld>
            <a:endParaRPr lang="en-US" b="1" i="1" noProof="0" dirty="0"/>
          </a:p>
        </p:txBody>
      </p:sp>
      <p:sp>
        <p:nvSpPr>
          <p:cNvPr id="11" name="TextBox 10">
            <a:extLst>
              <a:ext uri="{FF2B5EF4-FFF2-40B4-BE49-F238E27FC236}">
                <a16:creationId xmlns:a16="http://schemas.microsoft.com/office/drawing/2014/main" id="{FF5B127E-AB96-49E0-8307-05174D7A6231}"/>
              </a:ext>
            </a:extLst>
          </p:cNvPr>
          <p:cNvSpPr txBox="1"/>
          <p:nvPr userDrawn="1"/>
        </p:nvSpPr>
        <p:spPr>
          <a:xfrm>
            <a:off x="19282450" y="26454077"/>
            <a:ext cx="1883443" cy="615553"/>
          </a:xfrm>
          <a:prstGeom prst="rect">
            <a:avLst/>
          </a:prstGeom>
          <a:noFill/>
        </p:spPr>
        <p:txBody>
          <a:bodyPr wrap="square" lIns="0" tIns="0" rIns="0" bIns="0" rtlCol="0">
            <a:spAutoFit/>
          </a:bodyPr>
          <a:lstStyle/>
          <a:p>
            <a:pPr algn="ctr">
              <a:lnSpc>
                <a:spcPts val="2447"/>
              </a:lnSpc>
            </a:pPr>
            <a:r>
              <a:rPr lang="en-US" sz="4194" b="1" spc="-262" baseline="0" noProof="0" dirty="0">
                <a:solidFill>
                  <a:schemeClr val="accent1"/>
                </a:solidFill>
              </a:rPr>
              <a:t>Contoso</a:t>
            </a:r>
            <a:br>
              <a:rPr lang="en-US" sz="4194" b="1" spc="-262" baseline="0" noProof="0" dirty="0">
                <a:solidFill>
                  <a:schemeClr val="tx1">
                    <a:lumMod val="50000"/>
                    <a:lumOff val="50000"/>
                  </a:schemeClr>
                </a:solidFill>
              </a:rPr>
            </a:br>
            <a:r>
              <a:rPr lang="en-US" sz="1748" b="0" spc="0" baseline="0" noProof="0" dirty="0">
                <a:solidFill>
                  <a:schemeClr val="tx1">
                    <a:lumMod val="50000"/>
                    <a:lumOff val="50000"/>
                  </a:schemeClr>
                </a:solidFill>
              </a:rPr>
              <a:t>Pharmaceuticals</a:t>
            </a: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9"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50" r:id="rId17"/>
    <p:sldLayoutId id="2147483652" r:id="rId18"/>
    <p:sldLayoutId id="2147483656" r:id="rId19"/>
    <p:sldLayoutId id="2147483657" r:id="rId20"/>
    <p:sldLayoutId id="2147483653" r:id="rId21"/>
    <p:sldLayoutId id="2147483677" r:id="rId22"/>
    <p:sldLayoutId id="2147483678" r:id="rId23"/>
    <p:sldLayoutId id="2147483654" r:id="rId24"/>
    <p:sldLayoutId id="2147483655" r:id="rId25"/>
    <p:sldLayoutId id="2147483660" r:id="rId26"/>
    <p:sldLayoutId id="2147483675" r:id="rId27"/>
    <p:sldLayoutId id="2147483676" r:id="rId28"/>
  </p:sldLayoutIdLst>
  <p:hf hdr="0" ftr="0" dt="0"/>
  <p:txStyles>
    <p:titleStyle>
      <a:lvl1pPr algn="l" defTabSz="1597914" rtl="0" eaLnBrk="1" latinLnBrk="0" hangingPunct="1">
        <a:lnSpc>
          <a:spcPct val="90000"/>
        </a:lnSpc>
        <a:spcBef>
          <a:spcPct val="0"/>
        </a:spcBef>
        <a:buNone/>
        <a:defRPr sz="5592" kern="1200" spc="-262">
          <a:solidFill>
            <a:schemeClr val="tx1">
              <a:lumMod val="75000"/>
              <a:lumOff val="25000"/>
            </a:schemeClr>
          </a:solidFill>
          <a:latin typeface="+mj-lt"/>
          <a:ea typeface="+mj-ea"/>
          <a:cs typeface="+mj-cs"/>
        </a:defRPr>
      </a:lvl1pPr>
    </p:titleStyle>
    <p:bodyStyle>
      <a:lvl1pPr marL="466058" indent="-466058" algn="l" defTabSz="1597914" rtl="0" eaLnBrk="1" latinLnBrk="0" hangingPunct="1">
        <a:lnSpc>
          <a:spcPct val="90000"/>
        </a:lnSpc>
        <a:spcBef>
          <a:spcPts val="1748"/>
        </a:spcBef>
        <a:buFont typeface="Arial" panose="020B0604020202020204" pitchFamily="34" charset="0"/>
        <a:buChar char="•"/>
        <a:defRPr sz="3146" kern="1200">
          <a:solidFill>
            <a:schemeClr val="tx1">
              <a:lumMod val="75000"/>
              <a:lumOff val="25000"/>
            </a:schemeClr>
          </a:solidFill>
          <a:latin typeface="+mn-lt"/>
          <a:ea typeface="+mn-ea"/>
          <a:cs typeface="+mn-cs"/>
        </a:defRPr>
      </a:lvl1pPr>
      <a:lvl2pPr marL="948761" indent="-482703" algn="l" defTabSz="1597914" rtl="0" eaLnBrk="1" latinLnBrk="0" hangingPunct="1">
        <a:lnSpc>
          <a:spcPct val="90000"/>
        </a:lnSpc>
        <a:spcBef>
          <a:spcPts val="874"/>
        </a:spcBef>
        <a:buFont typeface="Arial" panose="020B0604020202020204" pitchFamily="34" charset="0"/>
        <a:buChar char="•"/>
        <a:defRPr sz="2796" kern="1200">
          <a:solidFill>
            <a:schemeClr val="tx1">
              <a:lumMod val="75000"/>
              <a:lumOff val="25000"/>
            </a:schemeClr>
          </a:solidFill>
          <a:latin typeface="+mn-lt"/>
          <a:ea typeface="+mn-ea"/>
          <a:cs typeface="+mn-cs"/>
        </a:defRPr>
      </a:lvl2pPr>
      <a:lvl3pPr marL="1414820" indent="-466058" algn="l" defTabSz="1597914" rtl="0" eaLnBrk="1" latinLnBrk="0" hangingPunct="1">
        <a:lnSpc>
          <a:spcPct val="90000"/>
        </a:lnSpc>
        <a:spcBef>
          <a:spcPts val="874"/>
        </a:spcBef>
        <a:buFont typeface="Arial" panose="020B0604020202020204" pitchFamily="34" charset="0"/>
        <a:buChar char="•"/>
        <a:defRPr sz="2447" kern="1200">
          <a:solidFill>
            <a:schemeClr val="tx1">
              <a:lumMod val="75000"/>
              <a:lumOff val="25000"/>
            </a:schemeClr>
          </a:solidFill>
          <a:latin typeface="+mn-lt"/>
          <a:ea typeface="+mn-ea"/>
          <a:cs typeface="+mn-cs"/>
        </a:defRPr>
      </a:lvl3pPr>
      <a:lvl4pPr marL="1880878" indent="-466058" algn="l" defTabSz="1597914" rtl="0" eaLnBrk="1" latinLnBrk="0" hangingPunct="1">
        <a:lnSpc>
          <a:spcPct val="90000"/>
        </a:lnSpc>
        <a:spcBef>
          <a:spcPts val="874"/>
        </a:spcBef>
        <a:buFont typeface="Arial" panose="020B0604020202020204" pitchFamily="34" charset="0"/>
        <a:buChar char="•"/>
        <a:defRPr sz="2447" kern="1200">
          <a:solidFill>
            <a:schemeClr val="tx1">
              <a:lumMod val="75000"/>
              <a:lumOff val="25000"/>
            </a:schemeClr>
          </a:solidFill>
          <a:latin typeface="+mn-lt"/>
          <a:ea typeface="+mn-ea"/>
          <a:cs typeface="+mn-cs"/>
        </a:defRPr>
      </a:lvl4pPr>
      <a:lvl5pPr marL="2346936" indent="-466058" algn="l" defTabSz="1597914" rtl="0" eaLnBrk="1" latinLnBrk="0" hangingPunct="1">
        <a:lnSpc>
          <a:spcPct val="90000"/>
        </a:lnSpc>
        <a:spcBef>
          <a:spcPts val="874"/>
        </a:spcBef>
        <a:buFont typeface="Arial" panose="020B0604020202020204" pitchFamily="34" charset="0"/>
        <a:buChar char="•"/>
        <a:defRPr sz="2447" kern="1200">
          <a:solidFill>
            <a:schemeClr val="tx1">
              <a:lumMod val="75000"/>
              <a:lumOff val="25000"/>
            </a:schemeClr>
          </a:solidFill>
          <a:latin typeface="+mn-lt"/>
          <a:ea typeface="+mn-ea"/>
          <a:cs typeface="+mn-cs"/>
        </a:defRPr>
      </a:lvl5pPr>
      <a:lvl6pPr marL="4394264" indent="-399479" algn="l" defTabSz="1597914" rtl="0" eaLnBrk="1" latinLnBrk="0" hangingPunct="1">
        <a:lnSpc>
          <a:spcPct val="90000"/>
        </a:lnSpc>
        <a:spcBef>
          <a:spcPts val="874"/>
        </a:spcBef>
        <a:buFont typeface="Arial" panose="020B0604020202020204" pitchFamily="34" charset="0"/>
        <a:buChar char="•"/>
        <a:defRPr sz="3146" kern="1200">
          <a:solidFill>
            <a:schemeClr val="tx1"/>
          </a:solidFill>
          <a:latin typeface="+mn-lt"/>
          <a:ea typeface="+mn-ea"/>
          <a:cs typeface="+mn-cs"/>
        </a:defRPr>
      </a:lvl6pPr>
      <a:lvl7pPr marL="5193221" indent="-399479" algn="l" defTabSz="1597914" rtl="0" eaLnBrk="1" latinLnBrk="0" hangingPunct="1">
        <a:lnSpc>
          <a:spcPct val="90000"/>
        </a:lnSpc>
        <a:spcBef>
          <a:spcPts val="874"/>
        </a:spcBef>
        <a:buFont typeface="Arial" panose="020B0604020202020204" pitchFamily="34" charset="0"/>
        <a:buChar char="•"/>
        <a:defRPr sz="3146" kern="1200">
          <a:solidFill>
            <a:schemeClr val="tx1"/>
          </a:solidFill>
          <a:latin typeface="+mn-lt"/>
          <a:ea typeface="+mn-ea"/>
          <a:cs typeface="+mn-cs"/>
        </a:defRPr>
      </a:lvl7pPr>
      <a:lvl8pPr marL="5992178" indent="-399479" algn="l" defTabSz="1597914" rtl="0" eaLnBrk="1" latinLnBrk="0" hangingPunct="1">
        <a:lnSpc>
          <a:spcPct val="90000"/>
        </a:lnSpc>
        <a:spcBef>
          <a:spcPts val="874"/>
        </a:spcBef>
        <a:buFont typeface="Arial" panose="020B0604020202020204" pitchFamily="34" charset="0"/>
        <a:buChar char="•"/>
        <a:defRPr sz="3146" kern="1200">
          <a:solidFill>
            <a:schemeClr val="tx1"/>
          </a:solidFill>
          <a:latin typeface="+mn-lt"/>
          <a:ea typeface="+mn-ea"/>
          <a:cs typeface="+mn-cs"/>
        </a:defRPr>
      </a:lvl8pPr>
      <a:lvl9pPr marL="6791135" indent="-399479" algn="l" defTabSz="1597914" rtl="0" eaLnBrk="1" latinLnBrk="0" hangingPunct="1">
        <a:lnSpc>
          <a:spcPct val="90000"/>
        </a:lnSpc>
        <a:spcBef>
          <a:spcPts val="874"/>
        </a:spcBef>
        <a:buFont typeface="Arial" panose="020B0604020202020204" pitchFamily="34" charset="0"/>
        <a:buChar char="•"/>
        <a:defRPr sz="3146" kern="1200">
          <a:solidFill>
            <a:schemeClr val="tx1"/>
          </a:solidFill>
          <a:latin typeface="+mn-lt"/>
          <a:ea typeface="+mn-ea"/>
          <a:cs typeface="+mn-cs"/>
        </a:defRPr>
      </a:lvl9pPr>
    </p:bodyStyle>
    <p:otherStyle>
      <a:defPPr>
        <a:defRPr lang="en-US"/>
      </a:defPPr>
      <a:lvl1pPr marL="0" algn="l" defTabSz="1597914" rtl="0" eaLnBrk="1" latinLnBrk="0" hangingPunct="1">
        <a:defRPr sz="3146" kern="1200">
          <a:solidFill>
            <a:schemeClr val="tx1"/>
          </a:solidFill>
          <a:latin typeface="+mn-lt"/>
          <a:ea typeface="+mn-ea"/>
          <a:cs typeface="+mn-cs"/>
        </a:defRPr>
      </a:lvl1pPr>
      <a:lvl2pPr marL="798957" algn="l" defTabSz="1597914" rtl="0" eaLnBrk="1" latinLnBrk="0" hangingPunct="1">
        <a:defRPr sz="3146" kern="1200">
          <a:solidFill>
            <a:schemeClr val="tx1"/>
          </a:solidFill>
          <a:latin typeface="+mn-lt"/>
          <a:ea typeface="+mn-ea"/>
          <a:cs typeface="+mn-cs"/>
        </a:defRPr>
      </a:lvl2pPr>
      <a:lvl3pPr marL="1597914" algn="l" defTabSz="1597914" rtl="0" eaLnBrk="1" latinLnBrk="0" hangingPunct="1">
        <a:defRPr sz="3146" kern="1200">
          <a:solidFill>
            <a:schemeClr val="tx1"/>
          </a:solidFill>
          <a:latin typeface="+mn-lt"/>
          <a:ea typeface="+mn-ea"/>
          <a:cs typeface="+mn-cs"/>
        </a:defRPr>
      </a:lvl3pPr>
      <a:lvl4pPr marL="2396871" algn="l" defTabSz="1597914" rtl="0" eaLnBrk="1" latinLnBrk="0" hangingPunct="1">
        <a:defRPr sz="3146" kern="1200">
          <a:solidFill>
            <a:schemeClr val="tx1"/>
          </a:solidFill>
          <a:latin typeface="+mn-lt"/>
          <a:ea typeface="+mn-ea"/>
          <a:cs typeface="+mn-cs"/>
        </a:defRPr>
      </a:lvl4pPr>
      <a:lvl5pPr marL="3195828" algn="l" defTabSz="1597914" rtl="0" eaLnBrk="1" latinLnBrk="0" hangingPunct="1">
        <a:defRPr sz="3146" kern="1200">
          <a:solidFill>
            <a:schemeClr val="tx1"/>
          </a:solidFill>
          <a:latin typeface="+mn-lt"/>
          <a:ea typeface="+mn-ea"/>
          <a:cs typeface="+mn-cs"/>
        </a:defRPr>
      </a:lvl5pPr>
      <a:lvl6pPr marL="3994785" algn="l" defTabSz="1597914" rtl="0" eaLnBrk="1" latinLnBrk="0" hangingPunct="1">
        <a:defRPr sz="3146" kern="1200">
          <a:solidFill>
            <a:schemeClr val="tx1"/>
          </a:solidFill>
          <a:latin typeface="+mn-lt"/>
          <a:ea typeface="+mn-ea"/>
          <a:cs typeface="+mn-cs"/>
        </a:defRPr>
      </a:lvl6pPr>
      <a:lvl7pPr marL="4793742" algn="l" defTabSz="1597914" rtl="0" eaLnBrk="1" latinLnBrk="0" hangingPunct="1">
        <a:defRPr sz="3146" kern="1200">
          <a:solidFill>
            <a:schemeClr val="tx1"/>
          </a:solidFill>
          <a:latin typeface="+mn-lt"/>
          <a:ea typeface="+mn-ea"/>
          <a:cs typeface="+mn-cs"/>
        </a:defRPr>
      </a:lvl7pPr>
      <a:lvl8pPr marL="5592699" algn="l" defTabSz="1597914" rtl="0" eaLnBrk="1" latinLnBrk="0" hangingPunct="1">
        <a:defRPr sz="3146" kern="1200">
          <a:solidFill>
            <a:schemeClr val="tx1"/>
          </a:solidFill>
          <a:latin typeface="+mn-lt"/>
          <a:ea typeface="+mn-ea"/>
          <a:cs typeface="+mn-cs"/>
        </a:defRPr>
      </a:lvl8pPr>
      <a:lvl9pPr marL="6391656" algn="l" defTabSz="1597914" rtl="0" eaLnBrk="1" latinLnBrk="0" hangingPunct="1">
        <a:defRPr sz="31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tatista.com/topics/3132/diabetes-in-the-united-kingdom/" TargetMode="External"/><Relationship Id="rId3" Type="http://schemas.openxmlformats.org/officeDocument/2006/relationships/image" Target="../media/image2.jpeg"/><Relationship Id="rId7" Type="http://schemas.openxmlformats.org/officeDocument/2006/relationships/hyperlink" Target="https://www.statista.com/statistics/387343/individuals-with-type-2-diabetes-by-age-in-england-and-wale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statista.com/statistics/386885/diabetes-prevalence-in-england-uk/" TargetMode="External"/><Relationship Id="rId5" Type="http://schemas.openxmlformats.org/officeDocument/2006/relationships/image" Target="../media/image4.jpeg"/><Relationship Id="rId10" Type="http://schemas.openxmlformats.org/officeDocument/2006/relationships/hyperlink" Target="http://baudhayan.blogspot.com/2009/05/is-your-handy-glucometer-showing.html" TargetMode="External"/><Relationship Id="rId4" Type="http://schemas.openxmlformats.org/officeDocument/2006/relationships/image" Target="../media/image3.png"/><Relationship Id="rId9"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Stethescope and arms showing a medical professional taking a patient's blood pressure.  Picture includes blood pressure machine and clipboard.">
            <a:extLst>
              <a:ext uri="{FF2B5EF4-FFF2-40B4-BE49-F238E27FC236}">
                <a16:creationId xmlns:a16="http://schemas.microsoft.com/office/drawing/2014/main" id="{4414D423-B276-4148-A337-5693724BB04E}"/>
              </a:ext>
            </a:extLst>
          </p:cNvPr>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a:ext>
            </a:extLst>
          </a:blip>
          <a:srcRect/>
          <a:stretch/>
        </p:blipFill>
        <p:spPr>
          <a:xfrm>
            <a:off x="715342" y="10064591"/>
            <a:ext cx="20538653" cy="11602204"/>
          </a:xfrm>
        </p:spPr>
      </p:pic>
      <p:sp>
        <p:nvSpPr>
          <p:cNvPr id="26" name="Rectangle 25">
            <a:extLst>
              <a:ext uri="{FF2B5EF4-FFF2-40B4-BE49-F238E27FC236}">
                <a16:creationId xmlns:a16="http://schemas.microsoft.com/office/drawing/2014/main" id="{817B6E89-6474-4AB4-90D5-2C2FB4120F12}"/>
              </a:ext>
              <a:ext uri="{C183D7F6-B498-43B3-948B-1728B52AA6E4}">
                <adec:decorative xmlns:adec="http://schemas.microsoft.com/office/drawing/2017/decorative" val="1"/>
              </a:ext>
            </a:extLst>
          </p:cNvPr>
          <p:cNvSpPr/>
          <p:nvPr/>
        </p:nvSpPr>
        <p:spPr bwMode="ltGray">
          <a:xfrm>
            <a:off x="9909002" y="9446786"/>
            <a:ext cx="11310229" cy="11506891"/>
          </a:xfrm>
          <a:prstGeom prst="rect">
            <a:avLst/>
          </a:prstGeom>
          <a:solidFill>
            <a:schemeClr val="accent4">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516" dirty="0"/>
          </a:p>
        </p:txBody>
      </p:sp>
      <p:sp>
        <p:nvSpPr>
          <p:cNvPr id="2" name="Title 1">
            <a:extLst>
              <a:ext uri="{FF2B5EF4-FFF2-40B4-BE49-F238E27FC236}">
                <a16:creationId xmlns:a16="http://schemas.microsoft.com/office/drawing/2014/main" id="{E52BFEB6-F40E-4219-9AA6-8A27C2E8899B}"/>
              </a:ext>
            </a:extLst>
          </p:cNvPr>
          <p:cNvSpPr>
            <a:spLocks noGrp="1"/>
          </p:cNvSpPr>
          <p:nvPr>
            <p:ph type="ctrTitle"/>
          </p:nvPr>
        </p:nvSpPr>
        <p:spPr bwMode="black">
          <a:xfrm>
            <a:off x="0" y="538603"/>
            <a:ext cx="21067256" cy="1566102"/>
          </a:xfrm>
        </p:spPr>
        <p:txBody>
          <a:bodyPr anchor="ctr"/>
          <a:lstStyle/>
          <a:p>
            <a:pPr algn="ctr"/>
            <a:r>
              <a:rPr lang="en-US" sz="4000" b="1" u="sng" dirty="0">
                <a:latin typeface="Arial" panose="020B0604020202020204" pitchFamily="34" charset="0"/>
                <a:cs typeface="Arial" panose="020B0604020202020204" pitchFamily="34" charset="0"/>
              </a:rPr>
              <a:t>BMHP5003 Introduction to Physiology</a:t>
            </a:r>
          </a:p>
        </p:txBody>
      </p:sp>
      <p:sp>
        <p:nvSpPr>
          <p:cNvPr id="8" name="TextBox 7">
            <a:extLst>
              <a:ext uri="{FF2B5EF4-FFF2-40B4-BE49-F238E27FC236}">
                <a16:creationId xmlns:a16="http://schemas.microsoft.com/office/drawing/2014/main" id="{A0A6E7EE-753C-414A-A47E-AC422D10D6E5}"/>
              </a:ext>
            </a:extLst>
          </p:cNvPr>
          <p:cNvSpPr txBox="1"/>
          <p:nvPr/>
        </p:nvSpPr>
        <p:spPr>
          <a:xfrm>
            <a:off x="592827" y="2430377"/>
            <a:ext cx="5031250" cy="523220"/>
          </a:xfrm>
          <a:prstGeom prst="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800" b="1" dirty="0">
                <a:latin typeface="Arial" panose="020B0604020202020204" pitchFamily="34" charset="0"/>
                <a:cs typeface="Arial" panose="020B0604020202020204" pitchFamily="34" charset="0"/>
              </a:rPr>
              <a:t>Introduction</a:t>
            </a:r>
          </a:p>
        </p:txBody>
      </p:sp>
      <p:sp>
        <p:nvSpPr>
          <p:cNvPr id="6" name="TextBox 5">
            <a:extLst>
              <a:ext uri="{FF2B5EF4-FFF2-40B4-BE49-F238E27FC236}">
                <a16:creationId xmlns:a16="http://schemas.microsoft.com/office/drawing/2014/main" id="{4AD59F89-7960-447E-83AC-343CF1760973}"/>
              </a:ext>
            </a:extLst>
          </p:cNvPr>
          <p:cNvSpPr txBox="1"/>
          <p:nvPr/>
        </p:nvSpPr>
        <p:spPr>
          <a:xfrm>
            <a:off x="7208538" y="2430377"/>
            <a:ext cx="6232355" cy="523220"/>
          </a:xfrm>
          <a:prstGeom prst="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800" b="1" dirty="0">
                <a:latin typeface="Arial" panose="020B0604020202020204" pitchFamily="34" charset="0"/>
                <a:cs typeface="Arial" panose="020B0604020202020204" pitchFamily="34" charset="0"/>
              </a:rPr>
              <a:t>Aims and Objectives</a:t>
            </a:r>
          </a:p>
        </p:txBody>
      </p:sp>
      <p:sp>
        <p:nvSpPr>
          <p:cNvPr id="9" name="TextBox 8">
            <a:extLst>
              <a:ext uri="{FF2B5EF4-FFF2-40B4-BE49-F238E27FC236}">
                <a16:creationId xmlns:a16="http://schemas.microsoft.com/office/drawing/2014/main" id="{B4735BC5-D9CC-4495-9338-AAA9AF46EF6B}"/>
              </a:ext>
            </a:extLst>
          </p:cNvPr>
          <p:cNvSpPr txBox="1"/>
          <p:nvPr/>
        </p:nvSpPr>
        <p:spPr>
          <a:xfrm>
            <a:off x="15025354" y="2430377"/>
            <a:ext cx="5945650" cy="523220"/>
          </a:xfrm>
          <a:prstGeom prst="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800" b="1" dirty="0">
                <a:latin typeface="Arial" panose="020B0604020202020204" pitchFamily="34" charset="0"/>
                <a:cs typeface="Arial" panose="020B0604020202020204" pitchFamily="34" charset="0"/>
              </a:rPr>
              <a:t>Research Question</a:t>
            </a:r>
          </a:p>
        </p:txBody>
      </p:sp>
      <p:sp>
        <p:nvSpPr>
          <p:cNvPr id="3" name="TextBox 2">
            <a:extLst>
              <a:ext uri="{FF2B5EF4-FFF2-40B4-BE49-F238E27FC236}">
                <a16:creationId xmlns:a16="http://schemas.microsoft.com/office/drawing/2014/main" id="{047E6267-9A27-4A53-9185-36B690019516}"/>
              </a:ext>
            </a:extLst>
          </p:cNvPr>
          <p:cNvSpPr txBox="1"/>
          <p:nvPr/>
        </p:nvSpPr>
        <p:spPr>
          <a:xfrm>
            <a:off x="592827" y="3361695"/>
            <a:ext cx="5031250" cy="3970318"/>
          </a:xfrm>
          <a:prstGeom prst="rect">
            <a:avLst/>
          </a:prstGeom>
          <a:noFill/>
        </p:spPr>
        <p:txBody>
          <a:bodyPr wrap="square" rtlCol="0">
            <a:spAutoFit/>
          </a:bodyPr>
          <a:lstStyle/>
          <a:p>
            <a:pPr marL="68580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DIABETICS</a:t>
            </a:r>
          </a:p>
          <a:p>
            <a:pPr marL="68580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Type 1 diabetes is caused by an autoimmune reaction that prevents the body from producing insulin.</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Type 2 diabetes is characterized by an inability of the body to adequately use insulin and, as a result, this leads to abnormally high blood sugar levels.</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Type 2 diabetes may be prevented or managed by adapting to a healthy lifestyle improvements, such lowering weight, eating nutritious food, and remaining active with adequate exercise</a:t>
            </a:r>
            <a:r>
              <a:rPr lang="en-GB" sz="1800" dirty="0">
                <a:solidFill>
                  <a:schemeClr val="bg1"/>
                </a:solidFill>
                <a:latin typeface="Arial" panose="020B0604020202020204" pitchFamily="34" charset="0"/>
                <a:cs typeface="Arial" panose="020B0604020202020204" pitchFamily="34" charset="0"/>
              </a:rPr>
              <a:t>. </a:t>
            </a:r>
            <a:r>
              <a:rPr lang="en-GB" sz="1800" i="1" u="sng" dirty="0">
                <a:solidFill>
                  <a:schemeClr val="bg1"/>
                </a:solidFill>
                <a:latin typeface="Arial" panose="020B0604020202020204" pitchFamily="34" charset="0"/>
                <a:cs typeface="Arial" panose="020B0604020202020204" pitchFamily="34" charset="0"/>
              </a:rPr>
              <a:t>(Levy N, and Dhatariva K., </a:t>
            </a:r>
            <a:r>
              <a:rPr lang="en-GB" sz="1800" b="1" i="1" u="sng" dirty="0">
                <a:solidFill>
                  <a:schemeClr val="bg1"/>
                </a:solidFill>
                <a:latin typeface="Arial" panose="020B0604020202020204" pitchFamily="34" charset="0"/>
                <a:cs typeface="Arial" panose="020B0604020202020204" pitchFamily="34" charset="0"/>
              </a:rPr>
              <a:t>2019)</a:t>
            </a:r>
            <a:endParaRPr lang="en-US" sz="1800" b="1" i="1" u="sng"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C062D5D-FE18-4511-B57A-770DD6406073}"/>
              </a:ext>
            </a:extLst>
          </p:cNvPr>
          <p:cNvSpPr txBox="1"/>
          <p:nvPr/>
        </p:nvSpPr>
        <p:spPr>
          <a:xfrm>
            <a:off x="7208537" y="2999030"/>
            <a:ext cx="6232355" cy="1754326"/>
          </a:xfrm>
          <a:prstGeom prst="rect">
            <a:avLst/>
          </a:prstGeom>
          <a:noFill/>
        </p:spPr>
        <p:txBody>
          <a:bodyPr wrap="square" rtlCol="0">
            <a:spAutoFit/>
          </a:bodyPr>
          <a:lstStyle/>
          <a:p>
            <a:pPr marL="685800" lvl="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To identify the increasing rate of Diabetes affected people in the UK.</a:t>
            </a:r>
            <a:endParaRPr lang="en-US" sz="1800" dirty="0">
              <a:solidFill>
                <a:schemeClr val="bg1"/>
              </a:solidFill>
              <a:latin typeface="Arial" panose="020B0604020202020204" pitchFamily="34" charset="0"/>
              <a:cs typeface="Arial" panose="020B0604020202020204" pitchFamily="34" charset="0"/>
            </a:endParaRPr>
          </a:p>
          <a:p>
            <a:pPr marL="685800" lvl="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To demonstrate government’s health initiative for reducing the rate of Diabetes.</a:t>
            </a:r>
            <a:endParaRPr lang="en-US" sz="1800" dirty="0">
              <a:solidFill>
                <a:schemeClr val="bg1"/>
              </a:solidFill>
              <a:latin typeface="Arial" panose="020B0604020202020204" pitchFamily="34" charset="0"/>
              <a:cs typeface="Arial" panose="020B0604020202020204" pitchFamily="34" charset="0"/>
            </a:endParaRPr>
          </a:p>
          <a:p>
            <a:pPr marL="685800" lvl="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To consider different health care or awareness programme</a:t>
            </a:r>
            <a:endParaRPr lang="en-US" sz="18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89AF6E4-B12C-4C05-9F28-666B78D0C0D1}"/>
              </a:ext>
            </a:extLst>
          </p:cNvPr>
          <p:cNvSpPr txBox="1"/>
          <p:nvPr/>
        </p:nvSpPr>
        <p:spPr>
          <a:xfrm>
            <a:off x="14899273" y="3386277"/>
            <a:ext cx="5945650" cy="1754326"/>
          </a:xfrm>
          <a:prstGeom prst="rect">
            <a:avLst/>
          </a:prstGeom>
          <a:noFill/>
        </p:spPr>
        <p:txBody>
          <a:bodyPr wrap="square" rtlCol="0">
            <a:spAutoFit/>
          </a:bodyPr>
          <a:lstStyle/>
          <a:p>
            <a:pPr marL="685800" lvl="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How has government decided to reduce the increasing rate of Diabetes in the UK?</a:t>
            </a:r>
            <a:endParaRPr lang="en-US" sz="1800" dirty="0">
              <a:solidFill>
                <a:schemeClr val="bg1"/>
              </a:solidFill>
              <a:latin typeface="Arial" panose="020B0604020202020204" pitchFamily="34" charset="0"/>
              <a:cs typeface="Arial" panose="020B0604020202020204" pitchFamily="34" charset="0"/>
            </a:endParaRPr>
          </a:p>
          <a:p>
            <a:pPr marL="685800" lvl="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Why </a:t>
            </a:r>
            <a:r>
              <a:rPr lang="en-GB" sz="1800" dirty="0">
                <a:solidFill>
                  <a:schemeClr val="bg1"/>
                </a:solidFill>
                <a:latin typeface="Arial" panose="020B0604020202020204" pitchFamily="34" charset="0"/>
                <a:cs typeface="Arial" panose="020B0604020202020204" pitchFamily="34" charset="0"/>
              </a:rPr>
              <a:t>is the impact of Diabetes</a:t>
            </a:r>
            <a:r>
              <a:rPr lang="en-IN" sz="1800" dirty="0">
                <a:solidFill>
                  <a:schemeClr val="bg1"/>
                </a:solidFill>
                <a:latin typeface="Arial" panose="020B0604020202020204" pitchFamily="34" charset="0"/>
                <a:cs typeface="Arial" panose="020B0604020202020204" pitchFamily="34" charset="0"/>
              </a:rPr>
              <a:t> increasing in the UK?</a:t>
            </a:r>
            <a:endParaRPr lang="en-US" sz="1800" dirty="0">
              <a:solidFill>
                <a:schemeClr val="bg1"/>
              </a:solidFill>
              <a:latin typeface="Arial" panose="020B0604020202020204" pitchFamily="34" charset="0"/>
              <a:cs typeface="Arial" panose="020B0604020202020204" pitchFamily="34" charset="0"/>
            </a:endParaRPr>
          </a:p>
          <a:p>
            <a:pPr marL="68580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How </a:t>
            </a:r>
            <a:r>
              <a:rPr lang="en-GB" sz="1800" dirty="0">
                <a:solidFill>
                  <a:schemeClr val="bg1"/>
                </a:solidFill>
                <a:latin typeface="Arial" panose="020B0604020202020204" pitchFamily="34" charset="0"/>
                <a:cs typeface="Arial" panose="020B0604020202020204" pitchFamily="34" charset="0"/>
              </a:rPr>
              <a:t>have the local healthcare firms and NGOs</a:t>
            </a:r>
            <a:r>
              <a:rPr lang="en-IN" sz="1800" dirty="0">
                <a:solidFill>
                  <a:schemeClr val="bg1"/>
                </a:solidFill>
                <a:latin typeface="Arial" panose="020B0604020202020204" pitchFamily="34" charset="0"/>
                <a:cs typeface="Arial" panose="020B0604020202020204" pitchFamily="34" charset="0"/>
              </a:rPr>
              <a:t> taken different initiative for Diabetes in the UK?</a:t>
            </a:r>
            <a:endParaRPr lang="en-US" sz="1800" dirty="0">
              <a:solidFill>
                <a:schemeClr val="bg1"/>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38E37AC9-8024-477F-8E31-5E6B2A7D5210}"/>
              </a:ext>
            </a:extLst>
          </p:cNvPr>
          <p:cNvPicPr/>
          <p:nvPr/>
        </p:nvPicPr>
        <p:blipFill>
          <a:blip r:embed="rId4">
            <a:extLst>
              <a:ext uri="{28A0092B-C50C-407E-A947-70E740481C1C}">
                <a14:useLocalDpi xmlns:a14="http://schemas.microsoft.com/office/drawing/2010/main" val="0"/>
              </a:ext>
            </a:extLst>
          </a:blip>
          <a:stretch>
            <a:fillRect/>
          </a:stretch>
        </p:blipFill>
        <p:spPr>
          <a:xfrm>
            <a:off x="9753785" y="10150506"/>
            <a:ext cx="5414498" cy="6649577"/>
          </a:xfrm>
          <a:prstGeom prst="rect">
            <a:avLst/>
          </a:prstGeom>
          <a:ln>
            <a:solidFill>
              <a:schemeClr val="tx1"/>
            </a:solidFill>
          </a:ln>
        </p:spPr>
      </p:pic>
      <p:pic>
        <p:nvPicPr>
          <p:cNvPr id="12" name="Picture 11">
            <a:extLst>
              <a:ext uri="{FF2B5EF4-FFF2-40B4-BE49-F238E27FC236}">
                <a16:creationId xmlns:a16="http://schemas.microsoft.com/office/drawing/2014/main" id="{FB99EBB5-A1FE-4114-A96C-8C3E06128231}"/>
              </a:ext>
            </a:extLst>
          </p:cNvPr>
          <p:cNvPicPr>
            <a:picLocks noChangeAspect="1"/>
          </p:cNvPicPr>
          <p:nvPr/>
        </p:nvPicPr>
        <p:blipFill>
          <a:blip r:embed="rId5"/>
          <a:stretch>
            <a:fillRect/>
          </a:stretch>
        </p:blipFill>
        <p:spPr>
          <a:xfrm>
            <a:off x="9691388" y="16827437"/>
            <a:ext cx="5476896" cy="4252109"/>
          </a:xfrm>
          <a:prstGeom prst="rect">
            <a:avLst/>
          </a:prstGeom>
        </p:spPr>
      </p:pic>
      <p:sp>
        <p:nvSpPr>
          <p:cNvPr id="13" name="TextBox 12">
            <a:extLst>
              <a:ext uri="{FF2B5EF4-FFF2-40B4-BE49-F238E27FC236}">
                <a16:creationId xmlns:a16="http://schemas.microsoft.com/office/drawing/2014/main" id="{FD25B4C2-34BF-4B7B-BA30-C5F9940A88E0}"/>
              </a:ext>
            </a:extLst>
          </p:cNvPr>
          <p:cNvSpPr txBox="1"/>
          <p:nvPr/>
        </p:nvSpPr>
        <p:spPr>
          <a:xfrm>
            <a:off x="7343441" y="7574588"/>
            <a:ext cx="7555832" cy="52322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800" b="1" dirty="0">
                <a:latin typeface="Arial" panose="020B0604020202020204" pitchFamily="34" charset="0"/>
                <a:cs typeface="Arial" panose="020B0604020202020204" pitchFamily="34" charset="0"/>
              </a:rPr>
              <a:t>Data and Observation</a:t>
            </a:r>
          </a:p>
        </p:txBody>
      </p:sp>
      <p:sp>
        <p:nvSpPr>
          <p:cNvPr id="14" name="TextBox 13">
            <a:extLst>
              <a:ext uri="{FF2B5EF4-FFF2-40B4-BE49-F238E27FC236}">
                <a16:creationId xmlns:a16="http://schemas.microsoft.com/office/drawing/2014/main" id="{87A774BA-C4DD-4A39-9953-B627C83E18E1}"/>
              </a:ext>
            </a:extLst>
          </p:cNvPr>
          <p:cNvSpPr txBox="1"/>
          <p:nvPr/>
        </p:nvSpPr>
        <p:spPr>
          <a:xfrm>
            <a:off x="592827" y="7782190"/>
            <a:ext cx="6350419" cy="1200329"/>
          </a:xfrm>
          <a:prstGeom prst="rect">
            <a:avLst/>
          </a:prstGeom>
          <a:noFill/>
        </p:spPr>
        <p:txBody>
          <a:bodyPr wrap="square" rtlCol="0">
            <a:spAutoFit/>
          </a:bodyPr>
          <a:lstStyle/>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The researcher has collected the information and data regarding diabetes from various viable and most reliable sources. Example are PubMed, and Google scholar</a:t>
            </a:r>
          </a:p>
        </p:txBody>
      </p:sp>
      <p:sp>
        <p:nvSpPr>
          <p:cNvPr id="16" name="TextBox 15">
            <a:extLst>
              <a:ext uri="{FF2B5EF4-FFF2-40B4-BE49-F238E27FC236}">
                <a16:creationId xmlns:a16="http://schemas.microsoft.com/office/drawing/2014/main" id="{B7022AF9-B40E-47ED-B327-8BC3F77090C8}"/>
              </a:ext>
            </a:extLst>
          </p:cNvPr>
          <p:cNvSpPr txBox="1"/>
          <p:nvPr/>
        </p:nvSpPr>
        <p:spPr>
          <a:xfrm>
            <a:off x="7507704" y="8115812"/>
            <a:ext cx="6641433" cy="923330"/>
          </a:xfrm>
          <a:prstGeom prst="rect">
            <a:avLst/>
          </a:prstGeom>
          <a:noFill/>
        </p:spPr>
        <p:txBody>
          <a:bodyPr wrap="square" rtlCol="0">
            <a:spAutoFit/>
          </a:bodyPr>
          <a:lstStyle/>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The researcher has identified and gathered potential and significant knowledge and information regarding the study.</a:t>
            </a:r>
          </a:p>
        </p:txBody>
      </p:sp>
      <p:sp>
        <p:nvSpPr>
          <p:cNvPr id="17" name="TextBox 16">
            <a:extLst>
              <a:ext uri="{FF2B5EF4-FFF2-40B4-BE49-F238E27FC236}">
                <a16:creationId xmlns:a16="http://schemas.microsoft.com/office/drawing/2014/main" id="{3069E683-803E-4EF0-BBFF-3296B7E1EFF6}"/>
              </a:ext>
            </a:extLst>
          </p:cNvPr>
          <p:cNvSpPr txBox="1"/>
          <p:nvPr/>
        </p:nvSpPr>
        <p:spPr>
          <a:xfrm>
            <a:off x="14713597" y="8115812"/>
            <a:ext cx="6257406" cy="923330"/>
          </a:xfrm>
          <a:prstGeom prst="rect">
            <a:avLst/>
          </a:prstGeom>
          <a:noFill/>
        </p:spPr>
        <p:txBody>
          <a:bodyPr wrap="square" rtlCol="0">
            <a:spAutoFit/>
          </a:bodyPr>
          <a:lstStyle/>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Data collection (</a:t>
            </a:r>
            <a:r>
              <a:rPr lang="en-US" sz="1800" dirty="0" err="1">
                <a:solidFill>
                  <a:schemeClr val="bg1"/>
                </a:solidFill>
                <a:latin typeface="Arial" panose="020B0604020202020204" pitchFamily="34" charset="0"/>
                <a:cs typeface="Arial" panose="020B0604020202020204" pitchFamily="34" charset="0"/>
              </a:rPr>
              <a:t>cont</a:t>
            </a:r>
            <a:r>
              <a:rPr lang="en-US" sz="1800" dirty="0">
                <a:solidFill>
                  <a:schemeClr val="bg1"/>
                </a:solidFill>
                <a:latin typeface="Arial" panose="020B0604020202020204" pitchFamily="34" charset="0"/>
                <a:cs typeface="Arial" panose="020B0604020202020204" pitchFamily="34" charset="0"/>
              </a:rPr>
              <a:t>)</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The researcher also has significantly observed all the facts and details for interpreting within the study.</a:t>
            </a:r>
          </a:p>
        </p:txBody>
      </p:sp>
      <p:cxnSp>
        <p:nvCxnSpPr>
          <p:cNvPr id="20" name="Straight Connector 19">
            <a:extLst>
              <a:ext uri="{FF2B5EF4-FFF2-40B4-BE49-F238E27FC236}">
                <a16:creationId xmlns:a16="http://schemas.microsoft.com/office/drawing/2014/main" id="{775416AC-593F-44BA-919A-4DD430C89491}"/>
              </a:ext>
            </a:extLst>
          </p:cNvPr>
          <p:cNvCxnSpPr/>
          <p:nvPr/>
        </p:nvCxnSpPr>
        <p:spPr>
          <a:xfrm>
            <a:off x="238582" y="26349158"/>
            <a:ext cx="21067256" cy="0"/>
          </a:xfrm>
          <a:prstGeom prst="line">
            <a:avLst/>
          </a:prstGeom>
          <a:effectLst>
            <a:glow rad="63500">
              <a:schemeClr val="accent1">
                <a:satMod val="175000"/>
                <a:alpha val="40000"/>
              </a:schemeClr>
            </a:glow>
          </a:effectLst>
          <a:scene3d>
            <a:camera prst="orthographicFront"/>
            <a:lightRig rig="threePt" dir="t"/>
          </a:scene3d>
          <a:sp3d>
            <a:bevelT/>
          </a:sp3d>
        </p:spPr>
        <p:style>
          <a:lnRef idx="3">
            <a:schemeClr val="accent1"/>
          </a:lnRef>
          <a:fillRef idx="0">
            <a:schemeClr val="accent1"/>
          </a:fillRef>
          <a:effectRef idx="2">
            <a:schemeClr val="accent1"/>
          </a:effectRef>
          <a:fontRef idx="minor">
            <a:schemeClr val="tx1"/>
          </a:fontRef>
        </p:style>
      </p:cxnSp>
      <p:sp>
        <p:nvSpPr>
          <p:cNvPr id="21" name="TextBox 20">
            <a:extLst>
              <a:ext uri="{FF2B5EF4-FFF2-40B4-BE49-F238E27FC236}">
                <a16:creationId xmlns:a16="http://schemas.microsoft.com/office/drawing/2014/main" id="{B397330D-C155-47CB-8C62-571FD674BF9E}"/>
              </a:ext>
            </a:extLst>
          </p:cNvPr>
          <p:cNvSpPr txBox="1"/>
          <p:nvPr/>
        </p:nvSpPr>
        <p:spPr>
          <a:xfrm>
            <a:off x="313406" y="26412892"/>
            <a:ext cx="4477797" cy="52322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800" b="1" dirty="0">
                <a:solidFill>
                  <a:schemeClr val="tx1"/>
                </a:solidFill>
                <a:latin typeface="Arial" panose="020B0604020202020204" pitchFamily="34" charset="0"/>
                <a:cs typeface="Arial" panose="020B0604020202020204" pitchFamily="34" charset="0"/>
              </a:rPr>
              <a:t>Reference</a:t>
            </a:r>
            <a:r>
              <a:rPr lang="en-US" sz="2400" b="1" dirty="0">
                <a:solidFill>
                  <a:schemeClr val="tx1"/>
                </a:solidFill>
                <a:latin typeface="Arial" panose="020B0604020202020204" pitchFamily="34" charset="0"/>
                <a:cs typeface="Arial" panose="020B0604020202020204" pitchFamily="34" charset="0"/>
              </a:rPr>
              <a:t>s</a:t>
            </a:r>
            <a:endParaRPr lang="en-US" sz="2400" b="1" dirty="0">
              <a:solidFill>
                <a:schemeClr val="tx1"/>
              </a:solidFill>
            </a:endParaRPr>
          </a:p>
        </p:txBody>
      </p:sp>
      <p:sp>
        <p:nvSpPr>
          <p:cNvPr id="22" name="TextBox 21">
            <a:extLst>
              <a:ext uri="{FF2B5EF4-FFF2-40B4-BE49-F238E27FC236}">
                <a16:creationId xmlns:a16="http://schemas.microsoft.com/office/drawing/2014/main" id="{BA3BFC7D-A42F-4C8E-A46C-FE38618170EE}"/>
              </a:ext>
            </a:extLst>
          </p:cNvPr>
          <p:cNvSpPr txBox="1"/>
          <p:nvPr/>
        </p:nvSpPr>
        <p:spPr>
          <a:xfrm>
            <a:off x="238582" y="27196125"/>
            <a:ext cx="21067256" cy="2462213"/>
          </a:xfrm>
          <a:prstGeom prst="rect">
            <a:avLst/>
          </a:prstGeom>
          <a:noFill/>
        </p:spPr>
        <p:txBody>
          <a:bodyPr wrap="square" rtlCol="0">
            <a:spAutoFit/>
          </a:bodyPr>
          <a:lstStyle/>
          <a:p>
            <a:pPr marL="285750" indent="-285750" algn="just">
              <a:buFont typeface="Arial" panose="020B0604020202020204" pitchFamily="34" charset="0"/>
              <a:buChar char="•"/>
            </a:pPr>
            <a:r>
              <a:rPr lang="en-IN" sz="1400" b="1" dirty="0" err="1">
                <a:solidFill>
                  <a:schemeClr val="bg1"/>
                </a:solidFill>
              </a:rPr>
              <a:t>Basu</a:t>
            </a:r>
            <a:r>
              <a:rPr lang="en-IN" sz="1400" b="1" dirty="0">
                <a:solidFill>
                  <a:schemeClr val="bg1"/>
                </a:solidFill>
              </a:rPr>
              <a:t>, S. and Sharma, N., 2019. Diabetes self-care in primary health facilities in India-challenges and the way forward. </a:t>
            </a:r>
            <a:r>
              <a:rPr lang="en-IN" sz="1400" b="1" i="1" dirty="0">
                <a:solidFill>
                  <a:schemeClr val="bg1"/>
                </a:solidFill>
              </a:rPr>
              <a:t>World journal of diabetes</a:t>
            </a:r>
            <a:r>
              <a:rPr lang="en-IN" sz="1400" b="1" dirty="0">
                <a:solidFill>
                  <a:schemeClr val="bg1"/>
                </a:solidFill>
              </a:rPr>
              <a:t>, </a:t>
            </a:r>
            <a:r>
              <a:rPr lang="en-IN" sz="1400" b="1" i="1" dirty="0">
                <a:solidFill>
                  <a:schemeClr val="bg1"/>
                </a:solidFill>
              </a:rPr>
              <a:t>10</a:t>
            </a:r>
            <a:r>
              <a:rPr lang="en-IN" sz="1400" b="1" dirty="0">
                <a:solidFill>
                  <a:schemeClr val="bg1"/>
                </a:solidFill>
              </a:rPr>
              <a:t>(6), p.341.</a:t>
            </a:r>
            <a:endParaRPr lang="en-US" sz="1400" b="1" dirty="0">
              <a:solidFill>
                <a:schemeClr val="bg1"/>
              </a:solidFill>
            </a:endParaRPr>
          </a:p>
          <a:p>
            <a:pPr marL="285750" indent="-285750" algn="just">
              <a:buFont typeface="Arial" panose="020B0604020202020204" pitchFamily="34" charset="0"/>
              <a:buChar char="•"/>
            </a:pPr>
            <a:r>
              <a:rPr lang="en-IN" sz="1400" b="1" dirty="0" err="1">
                <a:solidFill>
                  <a:schemeClr val="bg1"/>
                </a:solidFill>
              </a:rPr>
              <a:t>Dashora</a:t>
            </a:r>
            <a:r>
              <a:rPr lang="en-IN" sz="1400" b="1" dirty="0">
                <a:solidFill>
                  <a:schemeClr val="bg1"/>
                </a:solidFill>
              </a:rPr>
              <a:t>, U., Sampson, M., Castro, E., </a:t>
            </a:r>
            <a:r>
              <a:rPr lang="en-IN" sz="1400" b="1" dirty="0" err="1">
                <a:solidFill>
                  <a:schemeClr val="bg1"/>
                </a:solidFill>
              </a:rPr>
              <a:t>Stanisstreet</a:t>
            </a:r>
            <a:r>
              <a:rPr lang="en-IN" sz="1400" b="1" dirty="0">
                <a:solidFill>
                  <a:schemeClr val="bg1"/>
                </a:solidFill>
              </a:rPr>
              <a:t>, D., Jones, C. and </a:t>
            </a:r>
            <a:r>
              <a:rPr lang="en-IN" sz="1400" b="1" dirty="0" err="1">
                <a:solidFill>
                  <a:schemeClr val="bg1"/>
                </a:solidFill>
              </a:rPr>
              <a:t>Hillson</a:t>
            </a:r>
            <a:r>
              <a:rPr lang="en-IN" sz="1400" b="1" dirty="0">
                <a:solidFill>
                  <a:schemeClr val="bg1"/>
                </a:solidFill>
              </a:rPr>
              <a:t>, R., 2018. The best joint pharmacy and diabetes team initiative to improve insulin and prescribing safety in hospital. </a:t>
            </a:r>
            <a:r>
              <a:rPr lang="en-IN" sz="1400" b="1" i="1" dirty="0">
                <a:solidFill>
                  <a:schemeClr val="bg1"/>
                </a:solidFill>
              </a:rPr>
              <a:t>British Journal of Diabetes</a:t>
            </a:r>
            <a:r>
              <a:rPr lang="en-IN" sz="1400" b="1" dirty="0">
                <a:solidFill>
                  <a:schemeClr val="bg1"/>
                </a:solidFill>
              </a:rPr>
              <a:t>, </a:t>
            </a:r>
            <a:r>
              <a:rPr lang="en-IN" sz="1400" b="1" i="1" dirty="0">
                <a:solidFill>
                  <a:schemeClr val="bg1"/>
                </a:solidFill>
              </a:rPr>
              <a:t>18</a:t>
            </a:r>
            <a:r>
              <a:rPr lang="en-IN" sz="1400" b="1" dirty="0">
                <a:solidFill>
                  <a:schemeClr val="bg1"/>
                </a:solidFill>
              </a:rPr>
              <a:t>(4), pp.163-166.</a:t>
            </a:r>
            <a:endParaRPr lang="en-US" sz="1400" b="1" dirty="0">
              <a:solidFill>
                <a:schemeClr val="bg1"/>
              </a:solidFill>
            </a:endParaRPr>
          </a:p>
          <a:p>
            <a:pPr marL="285750" indent="-285750" algn="just">
              <a:buFont typeface="Arial" panose="020B0604020202020204" pitchFamily="34" charset="0"/>
              <a:buChar char="•"/>
            </a:pPr>
            <a:r>
              <a:rPr lang="en-IN" sz="1400" b="1" dirty="0">
                <a:solidFill>
                  <a:schemeClr val="bg1"/>
                </a:solidFill>
              </a:rPr>
              <a:t>Hartmann-Boyce, J., Morris, E., Goyder, C., </a:t>
            </a:r>
            <a:r>
              <a:rPr lang="en-IN" sz="1400" b="1" dirty="0" err="1">
                <a:solidFill>
                  <a:schemeClr val="bg1"/>
                </a:solidFill>
              </a:rPr>
              <a:t>Kinton</a:t>
            </a:r>
            <a:r>
              <a:rPr lang="en-IN" sz="1400" b="1" dirty="0">
                <a:solidFill>
                  <a:schemeClr val="bg1"/>
                </a:solidFill>
              </a:rPr>
              <a:t>, J., Perring, J., Nunan, D., Mahtani, K., </a:t>
            </a:r>
            <a:r>
              <a:rPr lang="en-IN" sz="1400" b="1" dirty="0" err="1">
                <a:solidFill>
                  <a:schemeClr val="bg1"/>
                </a:solidFill>
              </a:rPr>
              <a:t>Buse</a:t>
            </a:r>
            <a:r>
              <a:rPr lang="en-IN" sz="1400" b="1" dirty="0">
                <a:solidFill>
                  <a:schemeClr val="bg1"/>
                </a:solidFill>
              </a:rPr>
              <a:t>, J.B., Del Prato, S., Ji, L. and Roussel, R., 2020. Diabetes and COVID-19: risks, management, and learnings from other national disasters. </a:t>
            </a:r>
            <a:r>
              <a:rPr lang="en-IN" sz="1400" b="1" i="1" dirty="0">
                <a:solidFill>
                  <a:schemeClr val="bg1"/>
                </a:solidFill>
              </a:rPr>
              <a:t>Diabetes Care</a:t>
            </a:r>
            <a:r>
              <a:rPr lang="en-IN" sz="1400" b="1" dirty="0">
                <a:solidFill>
                  <a:schemeClr val="bg1"/>
                </a:solidFill>
              </a:rPr>
              <a:t>, </a:t>
            </a:r>
            <a:r>
              <a:rPr lang="en-IN" sz="1400" b="1" i="1" dirty="0">
                <a:solidFill>
                  <a:schemeClr val="bg1"/>
                </a:solidFill>
              </a:rPr>
              <a:t>43</a:t>
            </a:r>
            <a:r>
              <a:rPr lang="en-IN" sz="1400" b="1" dirty="0">
                <a:solidFill>
                  <a:schemeClr val="bg1"/>
                </a:solidFill>
              </a:rPr>
              <a:t>(8), pp.1695-1703.</a:t>
            </a:r>
            <a:endParaRPr lang="en-US" sz="1400" b="1" dirty="0">
              <a:solidFill>
                <a:schemeClr val="bg1"/>
              </a:solidFill>
            </a:endParaRPr>
          </a:p>
          <a:p>
            <a:pPr marL="285750" indent="-285750" algn="just">
              <a:buFont typeface="Arial" panose="020B0604020202020204" pitchFamily="34" charset="0"/>
              <a:buChar char="•"/>
            </a:pPr>
            <a:r>
              <a:rPr lang="en-IN" sz="1400" b="1" dirty="0">
                <a:solidFill>
                  <a:schemeClr val="bg1"/>
                </a:solidFill>
              </a:rPr>
              <a:t>Levy, N. and </a:t>
            </a:r>
            <a:r>
              <a:rPr lang="en-IN" sz="1400" b="1" dirty="0" err="1">
                <a:solidFill>
                  <a:schemeClr val="bg1"/>
                </a:solidFill>
              </a:rPr>
              <a:t>Dhatariya</a:t>
            </a:r>
            <a:r>
              <a:rPr lang="en-IN" sz="1400" b="1" dirty="0">
                <a:solidFill>
                  <a:schemeClr val="bg1"/>
                </a:solidFill>
              </a:rPr>
              <a:t>, K., 2019. Pre‐operative optimisation of the surgical patient with diagnosed and undiagnosed diabetes: a practical review. </a:t>
            </a:r>
            <a:r>
              <a:rPr lang="en-IN" sz="1400" b="1" i="1" dirty="0">
                <a:solidFill>
                  <a:schemeClr val="bg1"/>
                </a:solidFill>
              </a:rPr>
              <a:t>Anaesthesia</a:t>
            </a:r>
            <a:r>
              <a:rPr lang="en-IN" sz="1400" b="1" dirty="0">
                <a:solidFill>
                  <a:schemeClr val="bg1"/>
                </a:solidFill>
              </a:rPr>
              <a:t>, </a:t>
            </a:r>
            <a:r>
              <a:rPr lang="en-IN" sz="1400" b="1" i="1" dirty="0">
                <a:solidFill>
                  <a:schemeClr val="bg1"/>
                </a:solidFill>
              </a:rPr>
              <a:t>74</a:t>
            </a:r>
            <a:r>
              <a:rPr lang="en-IN" sz="1400" b="1" dirty="0">
                <a:solidFill>
                  <a:schemeClr val="bg1"/>
                </a:solidFill>
              </a:rPr>
              <a:t>, pp.58-66.</a:t>
            </a:r>
            <a:endParaRPr lang="en-US" sz="1400" b="1" dirty="0">
              <a:solidFill>
                <a:schemeClr val="bg1"/>
              </a:solidFill>
            </a:endParaRPr>
          </a:p>
          <a:p>
            <a:pPr marL="285750" indent="-285750" algn="just">
              <a:buFont typeface="Arial" panose="020B0604020202020204" pitchFamily="34" charset="0"/>
              <a:buChar char="•"/>
            </a:pPr>
            <a:r>
              <a:rPr lang="en-IN" sz="1400" b="1" dirty="0" err="1">
                <a:solidFill>
                  <a:schemeClr val="bg1"/>
                </a:solidFill>
              </a:rPr>
              <a:t>Mozaffarian</a:t>
            </a:r>
            <a:r>
              <a:rPr lang="en-IN" sz="1400" b="1" dirty="0">
                <a:solidFill>
                  <a:schemeClr val="bg1"/>
                </a:solidFill>
              </a:rPr>
              <a:t>, D., 2020. Dietary and policy priorities to reduce the global crises of obesity and diabetes. </a:t>
            </a:r>
            <a:r>
              <a:rPr lang="en-IN" sz="1400" b="1" i="1" dirty="0">
                <a:solidFill>
                  <a:schemeClr val="bg1"/>
                </a:solidFill>
              </a:rPr>
              <a:t>Nature Food</a:t>
            </a:r>
            <a:r>
              <a:rPr lang="en-IN" sz="1400" b="1" dirty="0">
                <a:solidFill>
                  <a:schemeClr val="bg1"/>
                </a:solidFill>
              </a:rPr>
              <a:t>, </a:t>
            </a:r>
            <a:r>
              <a:rPr lang="en-IN" sz="1400" b="1" i="1" dirty="0">
                <a:solidFill>
                  <a:schemeClr val="bg1"/>
                </a:solidFill>
              </a:rPr>
              <a:t>1</a:t>
            </a:r>
            <a:r>
              <a:rPr lang="en-IN" sz="1400" b="1" dirty="0">
                <a:solidFill>
                  <a:schemeClr val="bg1"/>
                </a:solidFill>
              </a:rPr>
              <a:t>(1), pp.38-50.</a:t>
            </a:r>
            <a:endParaRPr lang="en-US" sz="1400" b="1" dirty="0">
              <a:solidFill>
                <a:schemeClr val="bg1"/>
              </a:solidFill>
            </a:endParaRPr>
          </a:p>
          <a:p>
            <a:pPr marL="285750" indent="-285750" algn="just">
              <a:buFont typeface="Arial" panose="020B0604020202020204" pitchFamily="34" charset="0"/>
              <a:buChar char="•"/>
            </a:pPr>
            <a:r>
              <a:rPr lang="en-IN" sz="1400" b="1" dirty="0">
                <a:solidFill>
                  <a:schemeClr val="bg1"/>
                </a:solidFill>
              </a:rPr>
              <a:t>Stewart, C., 2020, September. Prevalence of Diabetes in England 2008-2018. </a:t>
            </a:r>
            <a:r>
              <a:rPr lang="en-IN" sz="1400" b="1" i="1" dirty="0">
                <a:solidFill>
                  <a:schemeClr val="bg1"/>
                </a:solidFill>
              </a:rPr>
              <a:t>Statista.</a:t>
            </a:r>
            <a:r>
              <a:rPr lang="en-IN" sz="1400" b="1" dirty="0">
                <a:solidFill>
                  <a:schemeClr val="bg1"/>
                </a:solidFill>
              </a:rPr>
              <a:t> [Online]. Available at: </a:t>
            </a:r>
            <a:r>
              <a:rPr lang="en-IN" sz="1400" b="1" u="sng" dirty="0">
                <a:solidFill>
                  <a:schemeClr val="bg1"/>
                </a:solidFill>
                <a:hlinkClick r:id="rId6"/>
              </a:rPr>
              <a:t>https://www.statista.com/statistics/386885/diabetes-prevalence-in-england-uk/</a:t>
            </a:r>
            <a:r>
              <a:rPr lang="en-IN" sz="1400" b="1" dirty="0">
                <a:solidFill>
                  <a:schemeClr val="bg1"/>
                </a:solidFill>
              </a:rPr>
              <a:t>. [Accessed on: 6</a:t>
            </a:r>
            <a:r>
              <a:rPr lang="en-IN" sz="1400" b="1" baseline="30000" dirty="0">
                <a:solidFill>
                  <a:schemeClr val="bg1"/>
                </a:solidFill>
              </a:rPr>
              <a:t>th</a:t>
            </a:r>
            <a:r>
              <a:rPr lang="en-IN" sz="1400" b="1" dirty="0">
                <a:solidFill>
                  <a:schemeClr val="bg1"/>
                </a:solidFill>
              </a:rPr>
              <a:t> January, 2022].</a:t>
            </a:r>
            <a:endParaRPr lang="en-US" sz="1400" b="1" dirty="0">
              <a:solidFill>
                <a:schemeClr val="bg1"/>
              </a:solidFill>
            </a:endParaRPr>
          </a:p>
          <a:p>
            <a:pPr marL="285750" indent="-285750" algn="just">
              <a:buFont typeface="Arial" panose="020B0604020202020204" pitchFamily="34" charset="0"/>
              <a:buChar char="•"/>
            </a:pPr>
            <a:r>
              <a:rPr lang="en-IN" sz="1400" b="1" dirty="0">
                <a:solidFill>
                  <a:schemeClr val="bg1"/>
                </a:solidFill>
              </a:rPr>
              <a:t>Stewart, C., 2021, January. England: distribution of individuals with type 2 diabetes 2019/20, by age. </a:t>
            </a:r>
            <a:r>
              <a:rPr lang="en-IN" sz="1400" b="1" i="1" dirty="0">
                <a:solidFill>
                  <a:schemeClr val="bg1"/>
                </a:solidFill>
              </a:rPr>
              <a:t>Statista.</a:t>
            </a:r>
            <a:r>
              <a:rPr lang="en-IN" sz="1400" b="1" dirty="0">
                <a:solidFill>
                  <a:schemeClr val="bg1"/>
                </a:solidFill>
              </a:rPr>
              <a:t> [Online]. Available at: </a:t>
            </a:r>
            <a:r>
              <a:rPr lang="en-IN" sz="1400" b="1" u="sng" dirty="0">
                <a:solidFill>
                  <a:schemeClr val="bg1"/>
                </a:solidFill>
                <a:hlinkClick r:id="rId7"/>
              </a:rPr>
              <a:t>https://www.statista.com/statistics/387343/individuals-with-type-2-diabetes-by-age-in-england-and-wales/</a:t>
            </a:r>
            <a:r>
              <a:rPr lang="en-IN" sz="1400" b="1" dirty="0">
                <a:solidFill>
                  <a:schemeClr val="bg1"/>
                </a:solidFill>
              </a:rPr>
              <a:t>. [Accessed on: 6</a:t>
            </a:r>
            <a:r>
              <a:rPr lang="en-IN" sz="1400" b="1" baseline="30000" dirty="0">
                <a:solidFill>
                  <a:schemeClr val="bg1"/>
                </a:solidFill>
              </a:rPr>
              <a:t>th</a:t>
            </a:r>
            <a:r>
              <a:rPr lang="en-IN" sz="1400" b="1" dirty="0">
                <a:solidFill>
                  <a:schemeClr val="bg1"/>
                </a:solidFill>
              </a:rPr>
              <a:t> January, 2022].</a:t>
            </a:r>
            <a:endParaRPr lang="en-US" sz="1400" b="1" dirty="0">
              <a:solidFill>
                <a:schemeClr val="bg1"/>
              </a:solidFill>
            </a:endParaRPr>
          </a:p>
          <a:p>
            <a:pPr marL="285750" indent="-285750" algn="just">
              <a:buFont typeface="Arial" panose="020B0604020202020204" pitchFamily="34" charset="0"/>
              <a:buChar char="•"/>
            </a:pPr>
            <a:r>
              <a:rPr lang="en-IN" sz="1400" b="1" dirty="0">
                <a:solidFill>
                  <a:schemeClr val="bg1"/>
                </a:solidFill>
              </a:rPr>
              <a:t>Stewart, C., 2021, March. Diabetes in the United Kingdom (UK) – Statistics &amp; Facts. </a:t>
            </a:r>
            <a:r>
              <a:rPr lang="en-IN" sz="1400" b="1" i="1" dirty="0">
                <a:solidFill>
                  <a:schemeClr val="bg1"/>
                </a:solidFill>
              </a:rPr>
              <a:t>Statista.</a:t>
            </a:r>
            <a:r>
              <a:rPr lang="en-IN" sz="1400" b="1" dirty="0">
                <a:solidFill>
                  <a:schemeClr val="bg1"/>
                </a:solidFill>
              </a:rPr>
              <a:t> [Online]. Available at: </a:t>
            </a:r>
            <a:r>
              <a:rPr lang="en-IN" sz="1400" b="1" u="sng" dirty="0">
                <a:solidFill>
                  <a:schemeClr val="bg1"/>
                </a:solidFill>
                <a:hlinkClick r:id="rId8"/>
              </a:rPr>
              <a:t>https://www.statista.com/topics/3132/diabetes-in-the-united-kingdom/#topicHeader__wrapper</a:t>
            </a:r>
            <a:r>
              <a:rPr lang="en-IN" sz="1400" b="1" dirty="0">
                <a:solidFill>
                  <a:schemeClr val="bg1"/>
                </a:solidFill>
              </a:rPr>
              <a:t>. [Accessed on: 6</a:t>
            </a:r>
            <a:r>
              <a:rPr lang="en-IN" sz="1400" b="1" baseline="30000" dirty="0">
                <a:solidFill>
                  <a:schemeClr val="bg1"/>
                </a:solidFill>
              </a:rPr>
              <a:t>th</a:t>
            </a:r>
            <a:r>
              <a:rPr lang="en-IN" sz="1400" b="1" dirty="0">
                <a:solidFill>
                  <a:schemeClr val="bg1"/>
                </a:solidFill>
              </a:rPr>
              <a:t> January, 2022].</a:t>
            </a:r>
            <a:endParaRPr lang="en-US" sz="1400" b="1" dirty="0">
              <a:solidFill>
                <a:schemeClr val="bg1"/>
              </a:solidFill>
            </a:endParaRPr>
          </a:p>
          <a:p>
            <a:pPr marL="285750" indent="-285750" algn="just">
              <a:buFont typeface="Arial" panose="020B0604020202020204" pitchFamily="34" charset="0"/>
              <a:buChar char="•"/>
            </a:pPr>
            <a:r>
              <a:rPr lang="en-IN" sz="1400" b="1" dirty="0">
                <a:solidFill>
                  <a:schemeClr val="bg1"/>
                </a:solidFill>
              </a:rPr>
              <a:t>Williams, R., </a:t>
            </a:r>
            <a:r>
              <a:rPr lang="en-IN" sz="1400" b="1" dirty="0" err="1">
                <a:solidFill>
                  <a:schemeClr val="bg1"/>
                </a:solidFill>
              </a:rPr>
              <a:t>Aithal</a:t>
            </a:r>
            <a:r>
              <a:rPr lang="en-IN" sz="1400" b="1" dirty="0">
                <a:solidFill>
                  <a:schemeClr val="bg1"/>
                </a:solidFill>
              </a:rPr>
              <a:t>, G., Alexander, G.J., Allison, M., Armstrong, I., Aspinall, R., Baker, A., </a:t>
            </a:r>
            <a:r>
              <a:rPr lang="en-IN" sz="1400" b="1" dirty="0" err="1">
                <a:solidFill>
                  <a:schemeClr val="bg1"/>
                </a:solidFill>
              </a:rPr>
              <a:t>Batterham</a:t>
            </a:r>
            <a:r>
              <a:rPr lang="en-IN" sz="1400" b="1" dirty="0">
                <a:solidFill>
                  <a:schemeClr val="bg1"/>
                </a:solidFill>
              </a:rPr>
              <a:t>, R., Brown, K., Burton, R. and Cramp, M.E., 2020. Unacceptable failures: the final report of the Lancet Commission into liver disease in the UK. </a:t>
            </a:r>
            <a:r>
              <a:rPr lang="en-IN" sz="1400" b="1" i="1" dirty="0">
                <a:solidFill>
                  <a:schemeClr val="bg1"/>
                </a:solidFill>
              </a:rPr>
              <a:t>The Lancet</a:t>
            </a:r>
            <a:r>
              <a:rPr lang="en-IN" sz="1400" b="1" dirty="0">
                <a:solidFill>
                  <a:schemeClr val="bg1"/>
                </a:solidFill>
              </a:rPr>
              <a:t>, </a:t>
            </a:r>
            <a:r>
              <a:rPr lang="en-IN" sz="1400" b="1" i="1" dirty="0">
                <a:solidFill>
                  <a:schemeClr val="bg1"/>
                </a:solidFill>
              </a:rPr>
              <a:t>395</a:t>
            </a:r>
            <a:r>
              <a:rPr lang="en-IN" sz="1400" b="1" dirty="0">
                <a:solidFill>
                  <a:schemeClr val="bg1"/>
                </a:solidFill>
              </a:rPr>
              <a:t>(10219), pp.226-239.</a:t>
            </a:r>
            <a:endParaRPr lang="en-US" sz="1400" b="1" dirty="0">
              <a:solidFill>
                <a:schemeClr val="bg1"/>
              </a:solidFill>
            </a:endParaRPr>
          </a:p>
        </p:txBody>
      </p:sp>
      <p:sp>
        <p:nvSpPr>
          <p:cNvPr id="23" name="TextBox 22">
            <a:extLst>
              <a:ext uri="{FF2B5EF4-FFF2-40B4-BE49-F238E27FC236}">
                <a16:creationId xmlns:a16="http://schemas.microsoft.com/office/drawing/2014/main" id="{14A6AE17-6C97-4DB8-AECA-C2DEBD39E0E6}"/>
              </a:ext>
            </a:extLst>
          </p:cNvPr>
          <p:cNvSpPr txBox="1"/>
          <p:nvPr/>
        </p:nvSpPr>
        <p:spPr>
          <a:xfrm>
            <a:off x="238581" y="20910886"/>
            <a:ext cx="6969957" cy="95410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800" b="1" dirty="0">
                <a:solidFill>
                  <a:schemeClr val="tx1"/>
                </a:solidFill>
                <a:latin typeface="Arial" panose="020B0604020202020204" pitchFamily="34" charset="0"/>
                <a:cs typeface="Arial" panose="020B0604020202020204" pitchFamily="34" charset="0"/>
              </a:rPr>
              <a:t>Rate of Diabetes Affected People in the UK</a:t>
            </a:r>
          </a:p>
        </p:txBody>
      </p:sp>
      <p:sp>
        <p:nvSpPr>
          <p:cNvPr id="25" name="TextBox 24">
            <a:extLst>
              <a:ext uri="{FF2B5EF4-FFF2-40B4-BE49-F238E27FC236}">
                <a16:creationId xmlns:a16="http://schemas.microsoft.com/office/drawing/2014/main" id="{6D75583E-6D5F-4A3C-98B3-FE82C053F628}"/>
              </a:ext>
            </a:extLst>
          </p:cNvPr>
          <p:cNvSpPr txBox="1"/>
          <p:nvPr/>
        </p:nvSpPr>
        <p:spPr>
          <a:xfrm>
            <a:off x="7343441" y="20968973"/>
            <a:ext cx="6969957" cy="95410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IN" sz="2800" b="1" dirty="0">
                <a:latin typeface="Arial" panose="020B0604020202020204" pitchFamily="34" charset="0"/>
                <a:cs typeface="Arial" panose="020B0604020202020204" pitchFamily="34" charset="0"/>
              </a:rPr>
              <a:t>Government Initiatives for Reducing the Rate of Diabetes</a:t>
            </a:r>
            <a:endParaRPr lang="en-US" sz="2800" b="1" dirty="0">
              <a:solidFill>
                <a:schemeClr val="tx1"/>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A2B32580-BED1-4353-9ABA-BC8CB20E95E0}"/>
              </a:ext>
            </a:extLst>
          </p:cNvPr>
          <p:cNvSpPr txBox="1"/>
          <p:nvPr/>
        </p:nvSpPr>
        <p:spPr>
          <a:xfrm>
            <a:off x="14448301" y="20930588"/>
            <a:ext cx="6805694" cy="95410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IN" sz="2800" b="1" dirty="0">
                <a:latin typeface="Arial" panose="020B0604020202020204" pitchFamily="34" charset="0"/>
                <a:cs typeface="Arial" panose="020B0604020202020204" pitchFamily="34" charset="0"/>
              </a:rPr>
              <a:t>Conclusion</a:t>
            </a:r>
          </a:p>
          <a:p>
            <a:pPr algn="ctr"/>
            <a:endParaRPr lang="en-IN" sz="2800" b="1"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31D1A194-77E7-459F-99A7-BCC6F11C0102}"/>
              </a:ext>
            </a:extLst>
          </p:cNvPr>
          <p:cNvSpPr txBox="1"/>
          <p:nvPr/>
        </p:nvSpPr>
        <p:spPr>
          <a:xfrm>
            <a:off x="277927" y="22271632"/>
            <a:ext cx="6969957" cy="3970318"/>
          </a:xfrm>
          <a:prstGeom prst="rect">
            <a:avLst/>
          </a:prstGeom>
          <a:noFill/>
        </p:spPr>
        <p:txBody>
          <a:bodyPr wrap="square" rtlCol="0">
            <a:spAutoFit/>
          </a:bodyPr>
          <a:lstStyle/>
          <a:p>
            <a:pPr marL="685800" indent="-685800" algn="just">
              <a:buFont typeface="Arial" panose="020B0604020202020204" pitchFamily="34" charset="0"/>
              <a:buChar char="•"/>
            </a:pPr>
            <a:r>
              <a:rPr lang="en-IN" sz="1800" dirty="0">
                <a:solidFill>
                  <a:schemeClr val="bg1"/>
                </a:solidFill>
                <a:latin typeface="Arial" panose="020B0604020202020204" pitchFamily="34" charset="0"/>
                <a:cs typeface="Arial" panose="020B0604020202020204" pitchFamily="34" charset="0"/>
              </a:rPr>
              <a:t>Nearly 3.2 million English citizens were diagnosed as diabetes in 2017/18.</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A total of 5% of all primary care medications prescribed in England in 2018 were for the treatment of diabetes.</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In England, 43.1% of people with type 2 diabetes were aged 40 to 64 in 2019/20.</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Diabetes was detected in about 3.2 million persons in England in 2017/18.</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Metformin hydrochloride was the most often prescribed diabetic medication in England in 2019, accounting for more than 22.3 million prescriptions.</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A total of 5% of all primary care medications prescribed in England in 2018) were </a:t>
            </a:r>
            <a:r>
              <a:rPr lang="en-US" sz="1800" dirty="0">
                <a:solidFill>
                  <a:schemeClr val="bg1"/>
                </a:solidFill>
              </a:rPr>
              <a:t>for the treatment of diabetes. </a:t>
            </a:r>
            <a:r>
              <a:rPr lang="en-US" sz="1800" b="1" dirty="0">
                <a:solidFill>
                  <a:schemeClr val="bg1"/>
                </a:solidFill>
              </a:rPr>
              <a:t>(</a:t>
            </a:r>
            <a:r>
              <a:rPr lang="en-US" sz="1800" b="1" i="1" u="sng" dirty="0" err="1">
                <a:solidFill>
                  <a:schemeClr val="bg1"/>
                </a:solidFill>
              </a:rPr>
              <a:t>Basu</a:t>
            </a:r>
            <a:r>
              <a:rPr lang="en-US" sz="1800" b="1" i="1" u="sng" dirty="0">
                <a:solidFill>
                  <a:schemeClr val="bg1"/>
                </a:solidFill>
              </a:rPr>
              <a:t>, sans shaman,N.2019.</a:t>
            </a:r>
            <a:endParaRPr lang="en-IN" sz="1800" b="1" i="1" u="sng" dirty="0">
              <a:solidFill>
                <a:schemeClr val="bg1"/>
              </a:solidFill>
            </a:endParaRPr>
          </a:p>
        </p:txBody>
      </p:sp>
      <p:sp>
        <p:nvSpPr>
          <p:cNvPr id="28" name="TextBox 27">
            <a:extLst>
              <a:ext uri="{FF2B5EF4-FFF2-40B4-BE49-F238E27FC236}">
                <a16:creationId xmlns:a16="http://schemas.microsoft.com/office/drawing/2014/main" id="{7173250E-A640-4D72-8E29-6034117952A8}"/>
              </a:ext>
            </a:extLst>
          </p:cNvPr>
          <p:cNvSpPr txBox="1"/>
          <p:nvPr/>
        </p:nvSpPr>
        <p:spPr>
          <a:xfrm>
            <a:off x="7204967" y="22081640"/>
            <a:ext cx="6969957" cy="4247317"/>
          </a:xfrm>
          <a:prstGeom prst="rect">
            <a:avLst/>
          </a:prstGeom>
          <a:noFill/>
        </p:spPr>
        <p:txBody>
          <a:bodyPr wrap="square" rtlCol="0">
            <a:spAutoFit/>
          </a:bodyPr>
          <a:lstStyle/>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The growing healthcare and societal costs affiliated with the disease – USD 727 billion in immediate medical expenses alone in 2017.</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Approximately 10% of patients with diabetes have type 1 diabetes through survey.</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Type 2 diabetes affects an estimated 382 million individuals throughout the world by survey.</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Up to 80% of instances of type 2 diabetes may be averted by regular physical exercise and appropriate eating habits.</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It is vital that the government goes out to classrooms and teach kids and teens about risk factors for developing type 2 diabetes.</a:t>
            </a:r>
          </a:p>
          <a:p>
            <a:pPr marL="685800" indent="-685800" algn="just">
              <a:buFont typeface="Arial" panose="020B0604020202020204" pitchFamily="34" charset="0"/>
              <a:buChar char="•"/>
            </a:pPr>
            <a:r>
              <a:rPr lang="en-US" sz="1800" dirty="0">
                <a:solidFill>
                  <a:schemeClr val="bg1"/>
                </a:solidFill>
                <a:latin typeface="Arial" panose="020B0604020202020204" pitchFamily="34" charset="0"/>
                <a:cs typeface="Arial" panose="020B0604020202020204" pitchFamily="34" charset="0"/>
              </a:rPr>
              <a:t>Families may play an important role in helping a member of the household with diabetes stay on top of their health. (</a:t>
            </a:r>
            <a:r>
              <a:rPr lang="en-US" sz="1800" i="1" u="sng" dirty="0">
                <a:solidFill>
                  <a:schemeClr val="bg1"/>
                </a:solidFill>
                <a:latin typeface="Arial" panose="020B0604020202020204" pitchFamily="34" charset="0"/>
                <a:cs typeface="Arial" panose="020B0604020202020204" pitchFamily="34" charset="0"/>
              </a:rPr>
              <a:t>Levy N, and </a:t>
            </a:r>
            <a:r>
              <a:rPr lang="en-US" sz="1800" i="1" u="sng" dirty="0" err="1">
                <a:solidFill>
                  <a:schemeClr val="bg1"/>
                </a:solidFill>
                <a:latin typeface="Arial" panose="020B0604020202020204" pitchFamily="34" charset="0"/>
                <a:cs typeface="Arial" panose="020B0604020202020204" pitchFamily="34" charset="0"/>
              </a:rPr>
              <a:t>Dhatariva</a:t>
            </a:r>
            <a:r>
              <a:rPr lang="en-US" sz="1800" i="1" u="sng" dirty="0">
                <a:solidFill>
                  <a:schemeClr val="bg1"/>
                </a:solidFill>
                <a:latin typeface="Arial" panose="020B0604020202020204" pitchFamily="34" charset="0"/>
                <a:cs typeface="Arial" panose="020B0604020202020204" pitchFamily="34" charset="0"/>
              </a:rPr>
              <a:t> K., 2019)</a:t>
            </a:r>
          </a:p>
        </p:txBody>
      </p:sp>
      <p:sp>
        <p:nvSpPr>
          <p:cNvPr id="29" name="TextBox 28">
            <a:extLst>
              <a:ext uri="{FF2B5EF4-FFF2-40B4-BE49-F238E27FC236}">
                <a16:creationId xmlns:a16="http://schemas.microsoft.com/office/drawing/2014/main" id="{ADBF85A2-5919-4329-BD3D-C5A3EBC6902A}"/>
              </a:ext>
            </a:extLst>
          </p:cNvPr>
          <p:cNvSpPr txBox="1"/>
          <p:nvPr/>
        </p:nvSpPr>
        <p:spPr>
          <a:xfrm>
            <a:off x="14249274" y="21995931"/>
            <a:ext cx="6969957" cy="4478149"/>
          </a:xfrm>
          <a:prstGeom prst="rect">
            <a:avLst/>
          </a:prstGeom>
          <a:noFill/>
        </p:spPr>
        <p:txBody>
          <a:bodyPr wrap="square" rtlCol="0">
            <a:spAutoFit/>
          </a:bodyPr>
          <a:lstStyle/>
          <a:p>
            <a:pPr algn="just"/>
            <a:r>
              <a:rPr lang="en-IN" sz="1900" dirty="0">
                <a:solidFill>
                  <a:schemeClr val="bg1"/>
                </a:solidFill>
                <a:latin typeface="Arial" panose="020B0604020202020204" pitchFamily="34" charset="0"/>
                <a:cs typeface="Arial" panose="020B0604020202020204" pitchFamily="34" charset="0"/>
              </a:rPr>
              <a:t>Throughout the consideration of the above discussion, it becomes significant and concluded that currently diabetes has grabbed a significant role in human life. Its affection is raised by different kinds of causes like irregular maintenance of health and fitness, preferences of junk foods more than healthy food, sugars, etc. Through this, most of the people in the UK have been affected by Diabetes. Moreover, in order to reduce the diabetic infection rate, the government of the UK has taken numerous initiative for efficiently develop a potential support system for the patients and their families. Due to this, the people who have been affected by diabetes </a:t>
            </a:r>
            <a:r>
              <a:rPr lang="en-IN" sz="1900" b="1" dirty="0">
                <a:solidFill>
                  <a:schemeClr val="bg1"/>
                </a:solidFill>
              </a:rPr>
              <a:t>mellitus have been able to easily continue their treatments for reducing the impact of Diabetes.</a:t>
            </a:r>
            <a:r>
              <a:rPr lang="en-GB" sz="1900" b="1" dirty="0">
                <a:solidFill>
                  <a:schemeClr val="bg1"/>
                </a:solidFill>
              </a:rPr>
              <a:t> . Unacceptable failures: the final report of </a:t>
            </a:r>
            <a:r>
              <a:rPr lang="en-GB" sz="1900" b="1" i="1" u="sng" dirty="0">
                <a:solidFill>
                  <a:schemeClr val="bg1"/>
                </a:solidFill>
              </a:rPr>
              <a:t>the Lancet Commission into liver disease in the UK. The Lancet, 395(10219), pp.226-239.</a:t>
            </a:r>
            <a:endParaRPr lang="en-US" sz="1900" b="1" i="1" u="sng" dirty="0">
              <a:solidFill>
                <a:schemeClr val="bg1"/>
              </a:solidFill>
            </a:endParaRPr>
          </a:p>
        </p:txBody>
      </p:sp>
      <p:sp>
        <p:nvSpPr>
          <p:cNvPr id="10" name="TextBox 9">
            <a:extLst>
              <a:ext uri="{FF2B5EF4-FFF2-40B4-BE49-F238E27FC236}">
                <a16:creationId xmlns:a16="http://schemas.microsoft.com/office/drawing/2014/main" id="{74E3C6D7-8840-4916-B861-51956CC0DA16}"/>
              </a:ext>
            </a:extLst>
          </p:cNvPr>
          <p:cNvSpPr txBox="1"/>
          <p:nvPr/>
        </p:nvSpPr>
        <p:spPr>
          <a:xfrm>
            <a:off x="13081901" y="10236375"/>
            <a:ext cx="2255520" cy="67710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a:t>
            </a:r>
            <a:r>
              <a:rPr lang="en-GB" sz="1800" i="1" u="sng" dirty="0">
                <a:latin typeface="Arial" panose="020B0604020202020204" pitchFamily="34" charset="0"/>
                <a:cs typeface="Arial" panose="020B0604020202020204" pitchFamily="34" charset="0"/>
              </a:rPr>
              <a:t>(Levy N, and Dhatariva K., 2019)</a:t>
            </a:r>
            <a:endParaRPr lang="en-GB" sz="2000" i="1" u="sng"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07FB608-8200-4662-9FBE-023A5EDF069B}"/>
              </a:ext>
            </a:extLst>
          </p:cNvPr>
          <p:cNvSpPr txBox="1"/>
          <p:nvPr/>
        </p:nvSpPr>
        <p:spPr>
          <a:xfrm>
            <a:off x="3955660" y="20210951"/>
            <a:ext cx="2819400" cy="646331"/>
          </a:xfrm>
          <a:prstGeom prst="rect">
            <a:avLst/>
          </a:prstGeom>
          <a:noFill/>
        </p:spPr>
        <p:txBody>
          <a:bodyPr wrap="square" rtlCol="0">
            <a:spAutoFit/>
          </a:bodyPr>
          <a:lstStyle/>
          <a:p>
            <a:r>
              <a:rPr lang="en-GB" sz="1800" i="1" u="sng" dirty="0">
                <a:solidFill>
                  <a:schemeClr val="bg1"/>
                </a:solidFill>
                <a:latin typeface="Arial" panose="020B0604020202020204" pitchFamily="34" charset="0"/>
                <a:cs typeface="Arial" panose="020B0604020202020204" pitchFamily="34" charset="0"/>
              </a:rPr>
              <a:t>Levy N, and Dhatariva K., 2019)</a:t>
            </a:r>
          </a:p>
        </p:txBody>
      </p:sp>
      <p:sp>
        <p:nvSpPr>
          <p:cNvPr id="18" name="TextBox 17">
            <a:extLst>
              <a:ext uri="{FF2B5EF4-FFF2-40B4-BE49-F238E27FC236}">
                <a16:creationId xmlns:a16="http://schemas.microsoft.com/office/drawing/2014/main" id="{CFB2432F-2332-4DCD-857E-39DEFB7C334B}"/>
              </a:ext>
            </a:extLst>
          </p:cNvPr>
          <p:cNvSpPr txBox="1"/>
          <p:nvPr/>
        </p:nvSpPr>
        <p:spPr>
          <a:xfrm>
            <a:off x="10226053" y="19401691"/>
            <a:ext cx="2180702" cy="1119217"/>
          </a:xfrm>
          <a:prstGeom prst="rect">
            <a:avLst/>
          </a:prstGeom>
          <a:noFill/>
        </p:spPr>
        <p:txBody>
          <a:bodyPr wrap="square" rtlCol="0">
            <a:spAutoFit/>
          </a:bodyPr>
          <a:lstStyle/>
          <a:p>
            <a:endParaRPr lang="en-GB" dirty="0"/>
          </a:p>
          <a:p>
            <a:r>
              <a:rPr lang="en-GB" sz="1800" i="1" u="sng" dirty="0">
                <a:solidFill>
                  <a:schemeClr val="bg1"/>
                </a:solidFill>
                <a:latin typeface="Arial" panose="020B0604020202020204" pitchFamily="34" charset="0"/>
                <a:cs typeface="Arial" panose="020B0604020202020204" pitchFamily="34" charset="0"/>
              </a:rPr>
              <a:t>(Stewart, C., 2021,) </a:t>
            </a:r>
          </a:p>
        </p:txBody>
      </p:sp>
      <p:sp>
        <p:nvSpPr>
          <p:cNvPr id="19" name="TextBox 18">
            <a:extLst>
              <a:ext uri="{FF2B5EF4-FFF2-40B4-BE49-F238E27FC236}">
                <a16:creationId xmlns:a16="http://schemas.microsoft.com/office/drawing/2014/main" id="{00B511EB-5847-4451-A403-6B46108EDF4F}"/>
              </a:ext>
            </a:extLst>
          </p:cNvPr>
          <p:cNvSpPr txBox="1"/>
          <p:nvPr/>
        </p:nvSpPr>
        <p:spPr>
          <a:xfrm>
            <a:off x="7584467" y="4697314"/>
            <a:ext cx="6350419" cy="2677656"/>
          </a:xfrm>
          <a:prstGeom prst="rect">
            <a:avLst/>
          </a:prstGeom>
          <a:noFill/>
        </p:spPr>
        <p:txBody>
          <a:bodyPr wrap="square" rtlCol="0">
            <a:spAutoFit/>
          </a:bodyPr>
          <a:lstStyle/>
          <a:p>
            <a:r>
              <a:rPr lang="en-GB" sz="2400" b="1" dirty="0">
                <a:highlight>
                  <a:srgbClr val="C0C0C0"/>
                </a:highlight>
                <a:latin typeface="Arial" panose="020B0604020202020204" pitchFamily="34" charset="0"/>
                <a:cs typeface="Arial" panose="020B0604020202020204" pitchFamily="34" charset="0"/>
              </a:rPr>
              <a:t>Symptoms</a:t>
            </a:r>
          </a:p>
          <a:p>
            <a:r>
              <a:rPr lang="en-GB" sz="1800" dirty="0">
                <a:solidFill>
                  <a:schemeClr val="bg1"/>
                </a:solidFill>
                <a:latin typeface="Arial" panose="020B0604020202020204" pitchFamily="34" charset="0"/>
                <a:cs typeface="Arial" panose="020B0604020202020204" pitchFamily="34" charset="0"/>
              </a:rPr>
              <a:t>- Drinking too much of water </a:t>
            </a:r>
          </a:p>
          <a:p>
            <a:r>
              <a:rPr lang="en-GB" sz="1800" dirty="0">
                <a:solidFill>
                  <a:schemeClr val="bg1"/>
                </a:solidFill>
                <a:latin typeface="Arial" panose="020B0604020202020204" pitchFamily="34" charset="0"/>
                <a:cs typeface="Arial" panose="020B0604020202020204" pitchFamily="34" charset="0"/>
              </a:rPr>
              <a:t>- Passing urine than usual, especially at night</a:t>
            </a:r>
          </a:p>
          <a:p>
            <a:r>
              <a:rPr lang="en-GB" sz="1800" dirty="0">
                <a:solidFill>
                  <a:schemeClr val="bg1"/>
                </a:solidFill>
                <a:latin typeface="Arial" panose="020B0604020202020204" pitchFamily="34" charset="0"/>
                <a:cs typeface="Arial" panose="020B0604020202020204" pitchFamily="34" charset="0"/>
              </a:rPr>
              <a:t>- Tiredness</a:t>
            </a:r>
          </a:p>
          <a:p>
            <a:r>
              <a:rPr lang="en-GB" sz="1800" dirty="0">
                <a:solidFill>
                  <a:schemeClr val="bg1"/>
                </a:solidFill>
                <a:latin typeface="Arial" panose="020B0604020202020204" pitchFamily="34" charset="0"/>
                <a:cs typeface="Arial" panose="020B0604020202020204" pitchFamily="34" charset="0"/>
              </a:rPr>
              <a:t>-  weight loss</a:t>
            </a:r>
          </a:p>
          <a:p>
            <a:r>
              <a:rPr lang="en-GB" sz="1800" dirty="0">
                <a:solidFill>
                  <a:schemeClr val="bg1"/>
                </a:solidFill>
                <a:latin typeface="Arial" panose="020B0604020202020204" pitchFamily="34" charset="0"/>
                <a:cs typeface="Arial" panose="020B0604020202020204" pitchFamily="34" charset="0"/>
              </a:rPr>
              <a:t>- loss of muscle tone</a:t>
            </a:r>
          </a:p>
          <a:p>
            <a:r>
              <a:rPr lang="en-GB" sz="1800" dirty="0">
                <a:solidFill>
                  <a:schemeClr val="bg1"/>
                </a:solidFill>
                <a:latin typeface="Arial" panose="020B0604020202020204" pitchFamily="34" charset="0"/>
                <a:cs typeface="Arial" panose="020B0604020202020204" pitchFamily="34" charset="0"/>
              </a:rPr>
              <a:t>- itching around private areas</a:t>
            </a:r>
          </a:p>
          <a:p>
            <a:pPr marL="285750" indent="-285750">
              <a:buFontTx/>
              <a:buChar char="-"/>
            </a:pPr>
            <a:r>
              <a:rPr lang="en-GB" sz="1800" dirty="0">
                <a:solidFill>
                  <a:schemeClr val="bg1"/>
                </a:solidFill>
                <a:latin typeface="Arial" panose="020B0604020202020204" pitchFamily="34" charset="0"/>
                <a:cs typeface="Arial" panose="020B0604020202020204" pitchFamily="34" charset="0"/>
              </a:rPr>
              <a:t>wounds that does not heal on time </a:t>
            </a:r>
          </a:p>
          <a:p>
            <a:r>
              <a:rPr lang="en-GB" sz="1800" dirty="0">
                <a:solidFill>
                  <a:schemeClr val="bg1"/>
                </a:solidFill>
                <a:latin typeface="Arial" panose="020B0604020202020204" pitchFamily="34" charset="0"/>
                <a:cs typeface="Arial" panose="020B0604020202020204" pitchFamily="34" charset="0"/>
              </a:rPr>
              <a:t> (</a:t>
            </a:r>
            <a:r>
              <a:rPr lang="en-GB" sz="1800" i="1" u="sng" dirty="0">
                <a:solidFill>
                  <a:schemeClr val="bg1"/>
                </a:solidFill>
                <a:latin typeface="Arial" panose="020B0604020202020204" pitchFamily="34" charset="0"/>
                <a:cs typeface="Arial" panose="020B0604020202020204" pitchFamily="34" charset="0"/>
              </a:rPr>
              <a:t>Barbra J. </a:t>
            </a:r>
            <a:r>
              <a:rPr lang="en-GB" sz="1800" i="1" u="sng" dirty="0" err="1">
                <a:solidFill>
                  <a:schemeClr val="bg1"/>
                </a:solidFill>
                <a:latin typeface="Arial" panose="020B0604020202020204" pitchFamily="34" charset="0"/>
                <a:cs typeface="Arial" panose="020B0604020202020204" pitchFamily="34" charset="0"/>
              </a:rPr>
              <a:t>Ehrmann</a:t>
            </a:r>
            <a:r>
              <a:rPr lang="en-GB" sz="1800" i="1" u="sng" dirty="0">
                <a:solidFill>
                  <a:schemeClr val="bg1"/>
                </a:solidFill>
                <a:latin typeface="Arial" panose="020B0604020202020204" pitchFamily="34" charset="0"/>
                <a:cs typeface="Arial" panose="020B0604020202020204" pitchFamily="34" charset="0"/>
              </a:rPr>
              <a:t> 2014).</a:t>
            </a:r>
          </a:p>
        </p:txBody>
      </p:sp>
      <p:pic>
        <p:nvPicPr>
          <p:cNvPr id="32" name="Picture 31" descr="A close-up of a syringe&#10;&#10;Description automatically generated with low confidence">
            <a:extLst>
              <a:ext uri="{FF2B5EF4-FFF2-40B4-BE49-F238E27FC236}">
                <a16:creationId xmlns:a16="http://schemas.microsoft.com/office/drawing/2014/main" id="{642865CC-8F94-4ABD-BF44-00759574690C}"/>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715342" y="10056323"/>
            <a:ext cx="4801538" cy="3518302"/>
          </a:xfrm>
          <a:prstGeom prst="rect">
            <a:avLst/>
          </a:prstGeom>
        </p:spPr>
      </p:pic>
      <p:sp>
        <p:nvSpPr>
          <p:cNvPr id="36" name="TextBox 35">
            <a:extLst>
              <a:ext uri="{FF2B5EF4-FFF2-40B4-BE49-F238E27FC236}">
                <a16:creationId xmlns:a16="http://schemas.microsoft.com/office/drawing/2014/main" id="{A8003778-52B8-4AE8-A957-CEA3DF6A73C0}"/>
              </a:ext>
            </a:extLst>
          </p:cNvPr>
          <p:cNvSpPr txBox="1"/>
          <p:nvPr/>
        </p:nvSpPr>
        <p:spPr>
          <a:xfrm>
            <a:off x="3762905" y="12898295"/>
            <a:ext cx="2201370"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t>
            </a:r>
            <a:r>
              <a:rPr lang="en-GB" sz="2000" i="1" u="sng" dirty="0">
                <a:latin typeface="Arial" panose="020B0604020202020204" pitchFamily="34" charset="0"/>
                <a:cs typeface="Arial" panose="020B0604020202020204" pitchFamily="34" charset="0"/>
              </a:rPr>
              <a:t>Nhs2019)</a:t>
            </a:r>
            <a:endParaRPr lang="en-GB" sz="2800" i="1" u="sng"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FE818711-3761-4437-8812-B1C3553D6F59}"/>
              </a:ext>
            </a:extLst>
          </p:cNvPr>
          <p:cNvSpPr txBox="1"/>
          <p:nvPr/>
        </p:nvSpPr>
        <p:spPr>
          <a:xfrm>
            <a:off x="15380370" y="10224273"/>
            <a:ext cx="5661539" cy="10987623"/>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Case Study:</a:t>
            </a:r>
          </a:p>
          <a:p>
            <a:endParaRPr lang="en-GB" sz="2400" b="1" dirty="0">
              <a:solidFill>
                <a:schemeClr val="bg1"/>
              </a:solidFill>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Mrs K was a middle-aged lady who was born </a:t>
            </a:r>
          </a:p>
          <a:p>
            <a:r>
              <a:rPr lang="en-GB" sz="1800" dirty="0">
                <a:solidFill>
                  <a:schemeClr val="bg1"/>
                </a:solidFill>
                <a:latin typeface="Arial" panose="020B0604020202020204" pitchFamily="34" charset="0"/>
                <a:cs typeface="Arial" panose="020B0604020202020204" pitchFamily="34" charset="0"/>
              </a:rPr>
              <a:t>on 1st of January 1976. She has been </a:t>
            </a:r>
          </a:p>
          <a:p>
            <a:r>
              <a:rPr lang="en-GB" sz="1800" dirty="0">
                <a:solidFill>
                  <a:schemeClr val="bg1"/>
                </a:solidFill>
                <a:latin typeface="Arial" panose="020B0604020202020204" pitchFamily="34" charset="0"/>
                <a:cs typeface="Arial" panose="020B0604020202020204" pitchFamily="34" charset="0"/>
              </a:rPr>
              <a:t>smoking for almost 15 years ago at the rate </a:t>
            </a:r>
          </a:p>
          <a:p>
            <a:r>
              <a:rPr lang="en-GB" sz="1800" dirty="0">
                <a:solidFill>
                  <a:schemeClr val="bg1"/>
                </a:solidFill>
                <a:latin typeface="Arial" panose="020B0604020202020204" pitchFamily="34" charset="0"/>
                <a:cs typeface="Arial" panose="020B0604020202020204" pitchFamily="34" charset="0"/>
              </a:rPr>
              <a:t>of 1-9 stick per day and drinking alcohol at </a:t>
            </a:r>
          </a:p>
          <a:p>
            <a:r>
              <a:rPr lang="en-GB" sz="1800" dirty="0">
                <a:solidFill>
                  <a:schemeClr val="bg1"/>
                </a:solidFill>
                <a:latin typeface="Arial" panose="020B0604020202020204" pitchFamily="34" charset="0"/>
                <a:cs typeface="Arial" panose="020B0604020202020204" pitchFamily="34" charset="0"/>
              </a:rPr>
              <a:t>about 4 glasses per day, and without any </a:t>
            </a:r>
          </a:p>
          <a:p>
            <a:r>
              <a:rPr lang="en-GB" sz="1800" dirty="0">
                <a:solidFill>
                  <a:schemeClr val="bg1"/>
                </a:solidFill>
                <a:latin typeface="Arial" panose="020B0604020202020204" pitchFamily="34" charset="0"/>
                <a:cs typeface="Arial" panose="020B0604020202020204" pitchFamily="34" charset="0"/>
              </a:rPr>
              <a:t>history stroke, nor heart attack in the family </a:t>
            </a:r>
          </a:p>
          <a:p>
            <a:r>
              <a:rPr lang="en-GB" sz="1800" dirty="0">
                <a:solidFill>
                  <a:schemeClr val="bg1"/>
                </a:solidFill>
                <a:latin typeface="Arial" panose="020B0604020202020204" pitchFamily="34" charset="0"/>
                <a:cs typeface="Arial" panose="020B0604020202020204" pitchFamily="34" charset="0"/>
              </a:rPr>
              <a:t>neither herself, she presented with the</a:t>
            </a:r>
          </a:p>
          <a:p>
            <a:r>
              <a:rPr lang="en-GB" sz="1800" dirty="0">
                <a:solidFill>
                  <a:schemeClr val="bg1"/>
                </a:solidFill>
                <a:latin typeface="Arial" panose="020B0604020202020204" pitchFamily="34" charset="0"/>
                <a:cs typeface="Arial" panose="020B0604020202020204" pitchFamily="34" charset="0"/>
              </a:rPr>
              <a:t>following data: a raised B/P of 140/90, and </a:t>
            </a:r>
          </a:p>
          <a:p>
            <a:r>
              <a:rPr lang="en-GB" sz="1800" dirty="0">
                <a:solidFill>
                  <a:schemeClr val="bg1"/>
                </a:solidFill>
                <a:latin typeface="Arial" panose="020B0604020202020204" pitchFamily="34" charset="0"/>
                <a:cs typeface="Arial" panose="020B0604020202020204" pitchFamily="34" charset="0"/>
              </a:rPr>
              <a:t>history of high cholesterol in family. She </a:t>
            </a:r>
          </a:p>
          <a:p>
            <a:r>
              <a:rPr lang="en-GB" sz="1800" dirty="0">
                <a:solidFill>
                  <a:schemeClr val="bg1"/>
                </a:solidFill>
                <a:latin typeface="Arial" panose="020B0604020202020204" pitchFamily="34" charset="0"/>
                <a:cs typeface="Arial" panose="020B0604020202020204" pitchFamily="34" charset="0"/>
              </a:rPr>
              <a:t>weighs 70kg, while the height was 170cm. </a:t>
            </a:r>
          </a:p>
          <a:p>
            <a:r>
              <a:rPr lang="en-GB" sz="1800" dirty="0">
                <a:solidFill>
                  <a:schemeClr val="bg1"/>
                </a:solidFill>
                <a:latin typeface="Arial" panose="020B0604020202020204" pitchFamily="34" charset="0"/>
                <a:cs typeface="Arial" panose="020B0604020202020204" pitchFamily="34" charset="0"/>
              </a:rPr>
              <a:t>Mrs K was not a lover fish, dairy</a:t>
            </a:r>
            <a:r>
              <a:rPr lang="en-GB" sz="1000" dirty="0">
                <a:solidFill>
                  <a:schemeClr val="bg1"/>
                </a:solidFill>
                <a:latin typeface="Arial" panose="020B0604020202020204" pitchFamily="34" charset="0"/>
                <a:cs typeface="Arial" panose="020B0604020202020204" pitchFamily="34" charset="0"/>
              </a:rPr>
              <a:t>, </a:t>
            </a:r>
            <a:r>
              <a:rPr lang="en-GB" sz="2000" dirty="0">
                <a:solidFill>
                  <a:schemeClr val="bg1"/>
                </a:solidFill>
                <a:latin typeface="Arial" panose="020B0604020202020204" pitchFamily="34" charset="0"/>
                <a:cs typeface="Arial" panose="020B0604020202020204" pitchFamily="34" charset="0"/>
              </a:rPr>
              <a:t>or mixtures</a:t>
            </a:r>
            <a:r>
              <a:rPr lang="en-GB" sz="2800" dirty="0">
                <a:solidFill>
                  <a:schemeClr val="bg1"/>
                </a:solidFill>
                <a:latin typeface="Arial" panose="020B0604020202020204" pitchFamily="34" charset="0"/>
                <a:cs typeface="Arial" panose="020B0604020202020204" pitchFamily="34" charset="0"/>
              </a:rPr>
              <a:t>, </a:t>
            </a:r>
          </a:p>
          <a:p>
            <a:r>
              <a:rPr lang="en-GB" sz="2000" dirty="0">
                <a:solidFill>
                  <a:schemeClr val="bg1"/>
                </a:solidFill>
                <a:latin typeface="Arial" panose="020B0604020202020204" pitchFamily="34" charset="0"/>
                <a:cs typeface="Arial" panose="020B0604020202020204" pitchFamily="34" charset="0"/>
              </a:rPr>
              <a:t>but likes red meat at least 3-4 times a week. </a:t>
            </a:r>
          </a:p>
          <a:p>
            <a:r>
              <a:rPr lang="en-GB" sz="2000" dirty="0">
                <a:solidFill>
                  <a:schemeClr val="bg1"/>
                </a:solidFill>
                <a:latin typeface="Arial" panose="020B0604020202020204" pitchFamily="34" charset="0"/>
                <a:cs typeface="Arial" panose="020B0604020202020204" pitchFamily="34" charset="0"/>
              </a:rPr>
              <a:t>Also love to eat chips and sugary foods, </a:t>
            </a:r>
          </a:p>
          <a:p>
            <a:r>
              <a:rPr lang="en-GB" sz="1800" dirty="0">
                <a:solidFill>
                  <a:schemeClr val="bg1"/>
                </a:solidFill>
                <a:latin typeface="Arial" panose="020B0604020202020204" pitchFamily="34" charset="0"/>
                <a:cs typeface="Arial" panose="020B0604020202020204" pitchFamily="34" charset="0"/>
              </a:rPr>
              <a:t>especially chocolate in the evenings while </a:t>
            </a:r>
          </a:p>
          <a:p>
            <a:r>
              <a:rPr lang="en-GB" sz="1800" dirty="0">
                <a:solidFill>
                  <a:schemeClr val="bg1"/>
                </a:solidFill>
                <a:latin typeface="Arial" panose="020B0604020202020204" pitchFamily="34" charset="0"/>
                <a:cs typeface="Arial" panose="020B0604020202020204" pitchFamily="34" charset="0"/>
              </a:rPr>
              <a:t>watching the TV. </a:t>
            </a:r>
          </a:p>
          <a:p>
            <a:r>
              <a:rPr lang="en-GB" sz="2000" dirty="0">
                <a:solidFill>
                  <a:schemeClr val="bg1"/>
                </a:solidFill>
                <a:latin typeface="Arial" panose="020B0604020202020204" pitchFamily="34" charset="0"/>
                <a:cs typeface="Arial" panose="020B0604020202020204" pitchFamily="34" charset="0"/>
              </a:rPr>
              <a:t>With the above, Mrs T is liable </a:t>
            </a:r>
            <a:r>
              <a:rPr lang="en-GB" sz="1800" dirty="0">
                <a:solidFill>
                  <a:schemeClr val="bg1"/>
                </a:solidFill>
                <a:latin typeface="Arial" panose="020B0604020202020204" pitchFamily="34" charset="0"/>
                <a:cs typeface="Arial" panose="020B0604020202020204" pitchFamily="34" charset="0"/>
              </a:rPr>
              <a:t>to </a:t>
            </a:r>
            <a:r>
              <a:rPr lang="en-GB" sz="2000" dirty="0">
                <a:solidFill>
                  <a:schemeClr val="bg1"/>
                </a:solidFill>
                <a:latin typeface="Arial" panose="020B0604020202020204" pitchFamily="34" charset="0"/>
                <a:cs typeface="Arial" panose="020B0604020202020204" pitchFamily="34" charset="0"/>
              </a:rPr>
              <a:t>develop diabetes because of her weight,</a:t>
            </a:r>
            <a:r>
              <a:rPr lang="en-GB" sz="3600" dirty="0">
                <a:solidFill>
                  <a:schemeClr val="bg1"/>
                </a:solidFill>
                <a:latin typeface="Arial" panose="020B0604020202020204" pitchFamily="34" charset="0"/>
                <a:cs typeface="Arial" panose="020B0604020202020204" pitchFamily="34" charset="0"/>
              </a:rPr>
              <a:t> </a:t>
            </a:r>
            <a:r>
              <a:rPr lang="en-GB" sz="2000" dirty="0">
                <a:solidFill>
                  <a:schemeClr val="bg1"/>
                </a:solidFill>
                <a:latin typeface="Arial" panose="020B0604020202020204" pitchFamily="34" charset="0"/>
                <a:cs typeface="Arial" panose="020B0604020202020204" pitchFamily="34" charset="0"/>
              </a:rPr>
              <a:t>high </a:t>
            </a:r>
          </a:p>
          <a:p>
            <a:r>
              <a:rPr lang="en-GB" sz="1800" dirty="0">
                <a:solidFill>
                  <a:schemeClr val="bg1"/>
                </a:solidFill>
                <a:latin typeface="Arial" panose="020B0604020202020204" pitchFamily="34" charset="0"/>
                <a:cs typeface="Arial" panose="020B0604020202020204" pitchFamily="34" charset="0"/>
              </a:rPr>
              <a:t>cholesterol history in family and her raised </a:t>
            </a:r>
          </a:p>
          <a:p>
            <a:r>
              <a:rPr lang="en-GB" sz="1800" dirty="0">
                <a:solidFill>
                  <a:schemeClr val="bg1"/>
                </a:solidFill>
                <a:latin typeface="Arial" panose="020B0604020202020204" pitchFamily="34" charset="0"/>
                <a:cs typeface="Arial" panose="020B0604020202020204" pitchFamily="34" charset="0"/>
              </a:rPr>
              <a:t>blood pressure. </a:t>
            </a:r>
          </a:p>
          <a:p>
            <a:r>
              <a:rPr lang="en-GB" sz="1800" dirty="0">
                <a:solidFill>
                  <a:schemeClr val="bg1"/>
                </a:solidFill>
                <a:latin typeface="Arial" panose="020B0604020202020204" pitchFamily="34" charset="0"/>
                <a:cs typeface="Arial" panose="020B0604020202020204" pitchFamily="34" charset="0"/>
              </a:rPr>
              <a:t>Mrs K </a:t>
            </a:r>
            <a:r>
              <a:rPr lang="en-GB" sz="2000" dirty="0">
                <a:solidFill>
                  <a:schemeClr val="bg1"/>
                </a:solidFill>
                <a:latin typeface="Arial" panose="020B0604020202020204" pitchFamily="34" charset="0"/>
                <a:cs typeface="Arial" panose="020B0604020202020204" pitchFamily="34" charset="0"/>
              </a:rPr>
              <a:t>exercise freely in the morning, to shed </a:t>
            </a:r>
          </a:p>
          <a:p>
            <a:r>
              <a:rPr lang="en-GB" sz="2000" dirty="0">
                <a:solidFill>
                  <a:schemeClr val="bg1"/>
                </a:solidFill>
                <a:latin typeface="Arial" panose="020B0604020202020204" pitchFamily="34" charset="0"/>
                <a:cs typeface="Arial" panose="020B0604020202020204" pitchFamily="34" charset="0"/>
              </a:rPr>
              <a:t>her weight, and high blood pressure which </a:t>
            </a:r>
          </a:p>
          <a:p>
            <a:r>
              <a:rPr lang="en-GB" sz="2000" dirty="0">
                <a:solidFill>
                  <a:schemeClr val="bg1"/>
                </a:solidFill>
                <a:latin typeface="Arial" panose="020B0604020202020204" pitchFamily="34" charset="0"/>
                <a:cs typeface="Arial" panose="020B0604020202020204" pitchFamily="34" charset="0"/>
              </a:rPr>
              <a:t>is risk factor and may cause diabe</a:t>
            </a:r>
            <a:r>
              <a:rPr lang="en-GB" sz="2400" dirty="0">
                <a:solidFill>
                  <a:schemeClr val="bg1"/>
                </a:solidFill>
                <a:latin typeface="Arial" panose="020B0604020202020204" pitchFamily="34" charset="0"/>
                <a:cs typeface="Arial" panose="020B0604020202020204" pitchFamily="34" charset="0"/>
              </a:rPr>
              <a:t>tics</a:t>
            </a:r>
          </a:p>
          <a:p>
            <a:endParaRPr lang="en-GB" sz="2400" dirty="0">
              <a:solidFill>
                <a:schemeClr val="bg1"/>
              </a:solidFill>
              <a:latin typeface="Arial" panose="020B0604020202020204" pitchFamily="34" charset="0"/>
              <a:cs typeface="Arial" panose="020B0604020202020204" pitchFamily="34" charset="0"/>
            </a:endParaRPr>
          </a:p>
          <a:p>
            <a:r>
              <a:rPr lang="en-GB" sz="1800" i="1" u="sng" dirty="0">
                <a:solidFill>
                  <a:schemeClr val="bg1"/>
                </a:solidFill>
                <a:latin typeface="Arial" panose="020B0604020202020204" pitchFamily="34" charset="0"/>
                <a:cs typeface="Arial" panose="020B0604020202020204" pitchFamily="34" charset="0"/>
              </a:rPr>
              <a:t>Stewart, C., 2020, September. Prevalence of Diabetes in England 2008-2018. Statista. [Online]. Available at: https://www.statista.com/statistics/386885/diabetes-prevalence-in-england-uk/. [Accessed on: 6th January, 2022].</a:t>
            </a:r>
          </a:p>
          <a:p>
            <a:endParaRPr lang="en-GB" sz="2400" dirty="0">
              <a:solidFill>
                <a:schemeClr val="bg1"/>
              </a:solidFill>
              <a:latin typeface="Arial" panose="020B0604020202020204" pitchFamily="34" charset="0"/>
              <a:cs typeface="Arial" panose="020B0604020202020204" pitchFamily="34" charset="0"/>
            </a:endParaRPr>
          </a:p>
          <a:p>
            <a:endParaRPr lang="en-GB" sz="2400" dirty="0">
              <a:solidFill>
                <a:schemeClr val="bg1"/>
              </a:solidFill>
              <a:latin typeface="Arial" panose="020B0604020202020204" pitchFamily="34" charset="0"/>
              <a:cs typeface="Arial" panose="020B0604020202020204" pitchFamily="34" charset="0"/>
            </a:endParaRPr>
          </a:p>
          <a:p>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5234858"/>
      </p:ext>
    </p:extLst>
  </p:cSld>
  <p:clrMapOvr>
    <a:masterClrMapping/>
  </p:clrMapOvr>
</p:sld>
</file>

<file path=ppt/theme/theme1.xml><?xml version="1.0" encoding="utf-8"?>
<a:theme xmlns:a="http://schemas.openxmlformats.org/drawingml/2006/main" name="Office Theme">
  <a:themeElements>
    <a:clrScheme name="Custom 128">
      <a:dk1>
        <a:sysClr val="windowText" lastClr="000000"/>
      </a:dk1>
      <a:lt1>
        <a:srgbClr val="FFFFFF"/>
      </a:lt1>
      <a:dk2>
        <a:srgbClr val="3F3F3F"/>
      </a:dk2>
      <a:lt2>
        <a:srgbClr val="F2F2F2"/>
      </a:lt2>
      <a:accent1>
        <a:srgbClr val="31B0C1"/>
      </a:accent1>
      <a:accent2>
        <a:srgbClr val="CB488B"/>
      </a:accent2>
      <a:accent3>
        <a:srgbClr val="BC9230"/>
      </a:accent3>
      <a:accent4>
        <a:srgbClr val="126974"/>
      </a:accent4>
      <a:accent5>
        <a:srgbClr val="C13131"/>
      </a:accent5>
      <a:accent6>
        <a:srgbClr val="8E8016"/>
      </a:accent6>
      <a:hlink>
        <a:srgbClr val="31B0C1"/>
      </a:hlink>
      <a:folHlink>
        <a:srgbClr val="31B0C1"/>
      </a:folHlink>
    </a:clrScheme>
    <a:fontScheme name="Corbel">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chemeClr val="accent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89652269_Healthcare pitch deck_RVA_v5" id="{131D69DF-5A4C-4D7D-9CA6-F5F98F0CBF64}" vid="{02C95288-9555-411A-9D92-BD9F03F3A2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2D1CBC-A6D2-4C27-A0DD-244AE04E36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0A2AAC-D70B-4233-9389-268D6896774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FFFEA1C-4D28-422A-816B-51B2F61D85D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Healthcare pitch deck</Template>
  <TotalTime>0</TotalTime>
  <Words>1442</Words>
  <Application>Microsoft Office PowerPoint</Application>
  <PresentationFormat>Custom</PresentationFormat>
  <Paragraphs>86</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Corbel</vt:lpstr>
      <vt:lpstr>Times New Roman</vt:lpstr>
      <vt:lpstr>Office Theme</vt:lpstr>
      <vt:lpstr>BMHP5003 Introduction to Physiology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2022-01-06T07:54:48Z</dcterms:created>
  <dcterms:modified xsi:type="dcterms:W3CDTF">2022-01-08T04:25:39Z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