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6" r:id="rId5"/>
    <p:sldId id="259" r:id="rId6"/>
    <p:sldId id="260" r:id="rId7"/>
    <p:sldId id="261" r:id="rId8"/>
    <p:sldId id="262" r:id="rId9"/>
    <p:sldId id="264" r:id="rId10"/>
    <p:sldId id="265" r:id="rId11"/>
    <p:sldId id="267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AAD574-D991-0647-98AE-3957AAB21102}" v="27" dt="2022-12-21T11:21:30.4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662"/>
    <p:restoredTop sz="94681"/>
  </p:normalViewPr>
  <p:slideViewPr>
    <p:cSldViewPr snapToGrid="0">
      <p:cViewPr>
        <p:scale>
          <a:sx n="113" d="100"/>
          <a:sy n="113" d="100"/>
        </p:scale>
        <p:origin x="-1536" y="1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15.png"/><Relationship Id="rId7" Type="http://schemas.openxmlformats.org/officeDocument/2006/relationships/image" Target="../media/image27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16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4" Type="http://schemas.openxmlformats.org/officeDocument/2006/relationships/image" Target="../media/image22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15.png"/><Relationship Id="rId7" Type="http://schemas.openxmlformats.org/officeDocument/2006/relationships/image" Target="../media/image27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16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AE7DA7-AB3D-47DE-B4A8-6CFEF1671AB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973B110-1AE6-400A-A570-B2D6495AF12B}">
      <dgm:prSet/>
      <dgm:spPr/>
      <dgm:t>
        <a:bodyPr/>
        <a:lstStyle/>
        <a:p>
          <a:r>
            <a:rPr lang="en-US" dirty="0"/>
            <a:t>Excitement </a:t>
          </a:r>
        </a:p>
      </dgm:t>
    </dgm:pt>
    <dgm:pt modelId="{44948A8A-12F3-49F4-B654-F336355CBAD3}" type="parTrans" cxnId="{7A837CF7-F2D2-4C89-B4A3-6F509CA903B3}">
      <dgm:prSet/>
      <dgm:spPr/>
      <dgm:t>
        <a:bodyPr/>
        <a:lstStyle/>
        <a:p>
          <a:endParaRPr lang="en-US"/>
        </a:p>
      </dgm:t>
    </dgm:pt>
    <dgm:pt modelId="{028ECC81-10E9-431E-9DBE-FDA3FA2AAB0C}" type="sibTrans" cxnId="{7A837CF7-F2D2-4C89-B4A3-6F509CA903B3}">
      <dgm:prSet/>
      <dgm:spPr/>
      <dgm:t>
        <a:bodyPr/>
        <a:lstStyle/>
        <a:p>
          <a:endParaRPr lang="en-US"/>
        </a:p>
      </dgm:t>
    </dgm:pt>
    <dgm:pt modelId="{EF6E9FAE-00BA-4D8E-857A-467A6BA29D24}">
      <dgm:prSet/>
      <dgm:spPr/>
      <dgm:t>
        <a:bodyPr/>
        <a:lstStyle/>
        <a:p>
          <a:r>
            <a:rPr lang="en-US" dirty="0"/>
            <a:t>Problem solving</a:t>
          </a:r>
        </a:p>
      </dgm:t>
    </dgm:pt>
    <dgm:pt modelId="{3A20FF7E-2231-43F8-A9A7-B552590C029A}" type="parTrans" cxnId="{E7BB9B90-6411-455A-9AB0-6C938373BE69}">
      <dgm:prSet/>
      <dgm:spPr/>
      <dgm:t>
        <a:bodyPr/>
        <a:lstStyle/>
        <a:p>
          <a:endParaRPr lang="en-US"/>
        </a:p>
      </dgm:t>
    </dgm:pt>
    <dgm:pt modelId="{3FAB2F61-F6CA-43E4-909D-2B175CFEC760}" type="sibTrans" cxnId="{E7BB9B90-6411-455A-9AB0-6C938373BE69}">
      <dgm:prSet/>
      <dgm:spPr/>
      <dgm:t>
        <a:bodyPr/>
        <a:lstStyle/>
        <a:p>
          <a:endParaRPr lang="en-US"/>
        </a:p>
      </dgm:t>
    </dgm:pt>
    <dgm:pt modelId="{EDC2B089-568C-4246-9C65-70021F9EE2F9}">
      <dgm:prSet/>
      <dgm:spPr/>
      <dgm:t>
        <a:bodyPr/>
        <a:lstStyle/>
        <a:p>
          <a:r>
            <a:rPr lang="en-US" dirty="0"/>
            <a:t>Skiing </a:t>
          </a:r>
        </a:p>
      </dgm:t>
    </dgm:pt>
    <dgm:pt modelId="{E85758D9-1325-49E6-9206-8B895C133FCB}" type="parTrans" cxnId="{273B9B09-FB40-4789-AA3F-A25BA9EDBBDF}">
      <dgm:prSet/>
      <dgm:spPr/>
      <dgm:t>
        <a:bodyPr/>
        <a:lstStyle/>
        <a:p>
          <a:endParaRPr lang="en-US"/>
        </a:p>
      </dgm:t>
    </dgm:pt>
    <dgm:pt modelId="{7A0CC613-77EB-4694-9F61-FE2CD7E654BF}" type="sibTrans" cxnId="{273B9B09-FB40-4789-AA3F-A25BA9EDBBDF}">
      <dgm:prSet/>
      <dgm:spPr/>
      <dgm:t>
        <a:bodyPr/>
        <a:lstStyle/>
        <a:p>
          <a:endParaRPr lang="en-US"/>
        </a:p>
      </dgm:t>
    </dgm:pt>
    <dgm:pt modelId="{EB8994F5-08E9-4A28-898C-EFD7E3A35F00}">
      <dgm:prSet/>
      <dgm:spPr/>
      <dgm:t>
        <a:bodyPr/>
        <a:lstStyle/>
        <a:p>
          <a:r>
            <a:rPr lang="en-US" dirty="0"/>
            <a:t>TYF</a:t>
          </a:r>
        </a:p>
      </dgm:t>
    </dgm:pt>
    <dgm:pt modelId="{0432495A-BADE-45F6-A874-B2675F62CDFE}" type="parTrans" cxnId="{3E9ACAE4-654B-4094-86A1-14ADF9D5AE1D}">
      <dgm:prSet/>
      <dgm:spPr/>
      <dgm:t>
        <a:bodyPr/>
        <a:lstStyle/>
        <a:p>
          <a:endParaRPr lang="en-US"/>
        </a:p>
      </dgm:t>
    </dgm:pt>
    <dgm:pt modelId="{0793C2F2-3C44-4A6F-B661-88B9DCE3768C}" type="sibTrans" cxnId="{3E9ACAE4-654B-4094-86A1-14ADF9D5AE1D}">
      <dgm:prSet/>
      <dgm:spPr/>
      <dgm:t>
        <a:bodyPr/>
        <a:lstStyle/>
        <a:p>
          <a:endParaRPr lang="en-US"/>
        </a:p>
      </dgm:t>
    </dgm:pt>
    <dgm:pt modelId="{DF2B609E-BB22-6847-B9E5-A7DF9D3629D1}" type="pres">
      <dgm:prSet presAssocID="{D5AE7DA7-AB3D-47DE-B4A8-6CFEF1671AB6}" presName="linear" presStyleCnt="0">
        <dgm:presLayoutVars>
          <dgm:animLvl val="lvl"/>
          <dgm:resizeHandles val="exact"/>
        </dgm:presLayoutVars>
      </dgm:prSet>
      <dgm:spPr/>
    </dgm:pt>
    <dgm:pt modelId="{83F63478-2662-FE47-9AD2-D137E359B81D}" type="pres">
      <dgm:prSet presAssocID="{0973B110-1AE6-400A-A570-B2D6495AF12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3D3FE3CF-C57C-9D47-8928-FACC4F7EAD9A}" type="pres">
      <dgm:prSet presAssocID="{028ECC81-10E9-431E-9DBE-FDA3FA2AAB0C}" presName="spacer" presStyleCnt="0"/>
      <dgm:spPr/>
    </dgm:pt>
    <dgm:pt modelId="{A212DD08-9DDA-6945-A2E8-A108795C1100}" type="pres">
      <dgm:prSet presAssocID="{EF6E9FAE-00BA-4D8E-857A-467A6BA29D2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1D18F19-A4C7-3942-A0D8-1E1B7F1C7F52}" type="pres">
      <dgm:prSet presAssocID="{3FAB2F61-F6CA-43E4-909D-2B175CFEC760}" presName="spacer" presStyleCnt="0"/>
      <dgm:spPr/>
    </dgm:pt>
    <dgm:pt modelId="{115ACA3F-B194-5B49-88ED-CC05629FB893}" type="pres">
      <dgm:prSet presAssocID="{EDC2B089-568C-4246-9C65-70021F9EE2F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B6FB3F1-7366-AA41-9771-ACB1A9678C2B}" type="pres">
      <dgm:prSet presAssocID="{7A0CC613-77EB-4694-9F61-FE2CD7E654BF}" presName="spacer" presStyleCnt="0"/>
      <dgm:spPr/>
    </dgm:pt>
    <dgm:pt modelId="{CD26100D-71B7-FC44-9057-08922614F8DA}" type="pres">
      <dgm:prSet presAssocID="{EB8994F5-08E9-4A28-898C-EFD7E3A35F0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73B9B09-FB40-4789-AA3F-A25BA9EDBBDF}" srcId="{D5AE7DA7-AB3D-47DE-B4A8-6CFEF1671AB6}" destId="{EDC2B089-568C-4246-9C65-70021F9EE2F9}" srcOrd="2" destOrd="0" parTransId="{E85758D9-1325-49E6-9206-8B895C133FCB}" sibTransId="{7A0CC613-77EB-4694-9F61-FE2CD7E654BF}"/>
    <dgm:cxn modelId="{0762747A-5782-8341-AE81-92AE039D11DC}" type="presOf" srcId="{0973B110-1AE6-400A-A570-B2D6495AF12B}" destId="{83F63478-2662-FE47-9AD2-D137E359B81D}" srcOrd="0" destOrd="0" presId="urn:microsoft.com/office/officeart/2005/8/layout/vList2"/>
    <dgm:cxn modelId="{C2C4EA86-9F9A-674D-97F9-A533DB7B8373}" type="presOf" srcId="{EB8994F5-08E9-4A28-898C-EFD7E3A35F00}" destId="{CD26100D-71B7-FC44-9057-08922614F8DA}" srcOrd="0" destOrd="0" presId="urn:microsoft.com/office/officeart/2005/8/layout/vList2"/>
    <dgm:cxn modelId="{4B3E948D-13C3-134C-BC48-CC11A3A775C7}" type="presOf" srcId="{EDC2B089-568C-4246-9C65-70021F9EE2F9}" destId="{115ACA3F-B194-5B49-88ED-CC05629FB893}" srcOrd="0" destOrd="0" presId="urn:microsoft.com/office/officeart/2005/8/layout/vList2"/>
    <dgm:cxn modelId="{E7BB9B90-6411-455A-9AB0-6C938373BE69}" srcId="{D5AE7DA7-AB3D-47DE-B4A8-6CFEF1671AB6}" destId="{EF6E9FAE-00BA-4D8E-857A-467A6BA29D24}" srcOrd="1" destOrd="0" parTransId="{3A20FF7E-2231-43F8-A9A7-B552590C029A}" sibTransId="{3FAB2F61-F6CA-43E4-909D-2B175CFEC760}"/>
    <dgm:cxn modelId="{1E553497-9BCC-D84B-8518-3B8BE1B2C4DD}" type="presOf" srcId="{EF6E9FAE-00BA-4D8E-857A-467A6BA29D24}" destId="{A212DD08-9DDA-6945-A2E8-A108795C1100}" srcOrd="0" destOrd="0" presId="urn:microsoft.com/office/officeart/2005/8/layout/vList2"/>
    <dgm:cxn modelId="{2EC5F1B1-4CE1-6C40-9FFE-81F57DB36622}" type="presOf" srcId="{D5AE7DA7-AB3D-47DE-B4A8-6CFEF1671AB6}" destId="{DF2B609E-BB22-6847-B9E5-A7DF9D3629D1}" srcOrd="0" destOrd="0" presId="urn:microsoft.com/office/officeart/2005/8/layout/vList2"/>
    <dgm:cxn modelId="{3E9ACAE4-654B-4094-86A1-14ADF9D5AE1D}" srcId="{D5AE7DA7-AB3D-47DE-B4A8-6CFEF1671AB6}" destId="{EB8994F5-08E9-4A28-898C-EFD7E3A35F00}" srcOrd="3" destOrd="0" parTransId="{0432495A-BADE-45F6-A874-B2675F62CDFE}" sibTransId="{0793C2F2-3C44-4A6F-B661-88B9DCE3768C}"/>
    <dgm:cxn modelId="{7A837CF7-F2D2-4C89-B4A3-6F509CA903B3}" srcId="{D5AE7DA7-AB3D-47DE-B4A8-6CFEF1671AB6}" destId="{0973B110-1AE6-400A-A570-B2D6495AF12B}" srcOrd="0" destOrd="0" parTransId="{44948A8A-12F3-49F4-B654-F336355CBAD3}" sibTransId="{028ECC81-10E9-431E-9DBE-FDA3FA2AAB0C}"/>
    <dgm:cxn modelId="{9908AD71-AA69-E04C-AD95-3568DF42DBFC}" type="presParOf" srcId="{DF2B609E-BB22-6847-B9E5-A7DF9D3629D1}" destId="{83F63478-2662-FE47-9AD2-D137E359B81D}" srcOrd="0" destOrd="0" presId="urn:microsoft.com/office/officeart/2005/8/layout/vList2"/>
    <dgm:cxn modelId="{E07DE3CF-BFDF-6D44-9A53-F8C4AF7B3A6A}" type="presParOf" srcId="{DF2B609E-BB22-6847-B9E5-A7DF9D3629D1}" destId="{3D3FE3CF-C57C-9D47-8928-FACC4F7EAD9A}" srcOrd="1" destOrd="0" presId="urn:microsoft.com/office/officeart/2005/8/layout/vList2"/>
    <dgm:cxn modelId="{4F6615C2-4312-5A42-88B7-F395EFEDD08C}" type="presParOf" srcId="{DF2B609E-BB22-6847-B9E5-A7DF9D3629D1}" destId="{A212DD08-9DDA-6945-A2E8-A108795C1100}" srcOrd="2" destOrd="0" presId="urn:microsoft.com/office/officeart/2005/8/layout/vList2"/>
    <dgm:cxn modelId="{C8687344-4251-EA44-BEAB-78D095D5185F}" type="presParOf" srcId="{DF2B609E-BB22-6847-B9E5-A7DF9D3629D1}" destId="{C1D18F19-A4C7-3942-A0D8-1E1B7F1C7F52}" srcOrd="3" destOrd="0" presId="urn:microsoft.com/office/officeart/2005/8/layout/vList2"/>
    <dgm:cxn modelId="{1BFD6D1B-7EEA-7B4C-82A0-75455A6E3D39}" type="presParOf" srcId="{DF2B609E-BB22-6847-B9E5-A7DF9D3629D1}" destId="{115ACA3F-B194-5B49-88ED-CC05629FB893}" srcOrd="4" destOrd="0" presId="urn:microsoft.com/office/officeart/2005/8/layout/vList2"/>
    <dgm:cxn modelId="{356C7C3E-D9F8-1642-9F70-F03808FE21C5}" type="presParOf" srcId="{DF2B609E-BB22-6847-B9E5-A7DF9D3629D1}" destId="{3B6FB3F1-7366-AA41-9771-ACB1A9678C2B}" srcOrd="5" destOrd="0" presId="urn:microsoft.com/office/officeart/2005/8/layout/vList2"/>
    <dgm:cxn modelId="{3B96E601-CEA8-144B-BA1E-45B93033F07A}" type="presParOf" srcId="{DF2B609E-BB22-6847-B9E5-A7DF9D3629D1}" destId="{CD26100D-71B7-FC44-9057-08922614F8DA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9C310E-1763-4CFC-8EDB-25CC9C4A0D6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B5158F6-4EF2-4B21-99FC-C421C5D901F8}">
      <dgm:prSet/>
      <dgm:spPr/>
      <dgm:t>
        <a:bodyPr/>
        <a:lstStyle/>
        <a:p>
          <a:r>
            <a:rPr lang="en-US" dirty="0"/>
            <a:t>Organisation</a:t>
          </a:r>
        </a:p>
      </dgm:t>
    </dgm:pt>
    <dgm:pt modelId="{4FB10317-630B-4766-B2F4-074259E315B9}" type="parTrans" cxnId="{5A518D94-B8FD-43AF-8C74-895FC849CA48}">
      <dgm:prSet/>
      <dgm:spPr/>
      <dgm:t>
        <a:bodyPr/>
        <a:lstStyle/>
        <a:p>
          <a:endParaRPr lang="en-US"/>
        </a:p>
      </dgm:t>
    </dgm:pt>
    <dgm:pt modelId="{7CDFB0A3-3A5A-4D5F-ACDE-925EB50BBCD6}" type="sibTrans" cxnId="{5A518D94-B8FD-43AF-8C74-895FC849CA48}">
      <dgm:prSet/>
      <dgm:spPr/>
      <dgm:t>
        <a:bodyPr/>
        <a:lstStyle/>
        <a:p>
          <a:endParaRPr lang="en-US"/>
        </a:p>
      </dgm:t>
    </dgm:pt>
    <dgm:pt modelId="{C9419827-8424-403D-984D-AAA09810C645}">
      <dgm:prSet/>
      <dgm:spPr/>
      <dgm:t>
        <a:bodyPr/>
        <a:lstStyle/>
        <a:p>
          <a:r>
            <a:rPr lang="en-US" dirty="0"/>
            <a:t>Punctuality</a:t>
          </a:r>
        </a:p>
      </dgm:t>
    </dgm:pt>
    <dgm:pt modelId="{4ADBB60B-5205-4387-906B-8ABE39082ECF}" type="parTrans" cxnId="{37A9523E-1D57-497B-B5C9-1D702277FFF1}">
      <dgm:prSet/>
      <dgm:spPr/>
      <dgm:t>
        <a:bodyPr/>
        <a:lstStyle/>
        <a:p>
          <a:endParaRPr lang="en-US"/>
        </a:p>
      </dgm:t>
    </dgm:pt>
    <dgm:pt modelId="{7B7020F6-5C34-425D-A6B1-119A63834133}" type="sibTrans" cxnId="{37A9523E-1D57-497B-B5C9-1D702277FFF1}">
      <dgm:prSet/>
      <dgm:spPr/>
      <dgm:t>
        <a:bodyPr/>
        <a:lstStyle/>
        <a:p>
          <a:endParaRPr lang="en-US"/>
        </a:p>
      </dgm:t>
    </dgm:pt>
    <dgm:pt modelId="{E2F3A3A0-7F90-4C4A-9ED0-625187D99FE5}">
      <dgm:prSet/>
      <dgm:spPr/>
      <dgm:t>
        <a:bodyPr/>
        <a:lstStyle/>
        <a:p>
          <a:r>
            <a:rPr lang="en-US" dirty="0"/>
            <a:t>Effort level</a:t>
          </a:r>
        </a:p>
      </dgm:t>
    </dgm:pt>
    <dgm:pt modelId="{D8250E03-4E97-437C-B0A0-82B3E5B0BA14}" type="parTrans" cxnId="{010E58A9-5339-4C74-BDA4-E43FA2EC1F03}">
      <dgm:prSet/>
      <dgm:spPr/>
      <dgm:t>
        <a:bodyPr/>
        <a:lstStyle/>
        <a:p>
          <a:endParaRPr lang="en-US"/>
        </a:p>
      </dgm:t>
    </dgm:pt>
    <dgm:pt modelId="{9BE3F27E-00F5-4E62-91CF-C5A8F2E5C9D2}" type="sibTrans" cxnId="{010E58A9-5339-4C74-BDA4-E43FA2EC1F03}">
      <dgm:prSet/>
      <dgm:spPr/>
      <dgm:t>
        <a:bodyPr/>
        <a:lstStyle/>
        <a:p>
          <a:endParaRPr lang="en-US"/>
        </a:p>
      </dgm:t>
    </dgm:pt>
    <dgm:pt modelId="{238C3BEB-CB5A-4B32-A73A-7A3F7011DF1E}">
      <dgm:prSet/>
      <dgm:spPr/>
      <dgm:t>
        <a:bodyPr/>
        <a:lstStyle/>
        <a:p>
          <a:r>
            <a:rPr lang="en-US" dirty="0"/>
            <a:t>Spelling and punctuation</a:t>
          </a:r>
        </a:p>
      </dgm:t>
    </dgm:pt>
    <dgm:pt modelId="{AF6E706A-4FE2-48D9-AA8E-BA63A1DAA741}" type="parTrans" cxnId="{4A10DB0B-CA1B-4B35-8197-36520E569D7F}">
      <dgm:prSet/>
      <dgm:spPr/>
      <dgm:t>
        <a:bodyPr/>
        <a:lstStyle/>
        <a:p>
          <a:endParaRPr lang="en-US"/>
        </a:p>
      </dgm:t>
    </dgm:pt>
    <dgm:pt modelId="{5549626A-4920-4A39-9542-F9D705E5AB53}" type="sibTrans" cxnId="{4A10DB0B-CA1B-4B35-8197-36520E569D7F}">
      <dgm:prSet/>
      <dgm:spPr/>
      <dgm:t>
        <a:bodyPr/>
        <a:lstStyle/>
        <a:p>
          <a:endParaRPr lang="en-US"/>
        </a:p>
      </dgm:t>
    </dgm:pt>
    <dgm:pt modelId="{A85CB9CF-B03E-4F88-89F0-3434F2714729}">
      <dgm:prSet/>
      <dgm:spPr/>
      <dgm:t>
        <a:bodyPr/>
        <a:lstStyle/>
        <a:p>
          <a:r>
            <a:rPr lang="en-US" dirty="0"/>
            <a:t>Reading </a:t>
          </a:r>
        </a:p>
      </dgm:t>
    </dgm:pt>
    <dgm:pt modelId="{3AB4715D-E660-469B-9B50-2C28EAB8C3A3}" type="parTrans" cxnId="{8D4C22C7-6EE8-4E27-93F2-E981D7A20FFC}">
      <dgm:prSet/>
      <dgm:spPr/>
      <dgm:t>
        <a:bodyPr/>
        <a:lstStyle/>
        <a:p>
          <a:endParaRPr lang="en-US"/>
        </a:p>
      </dgm:t>
    </dgm:pt>
    <dgm:pt modelId="{4F031414-38E6-4191-AF2E-476289AD1954}" type="sibTrans" cxnId="{8D4C22C7-6EE8-4E27-93F2-E981D7A20FFC}">
      <dgm:prSet/>
      <dgm:spPr/>
      <dgm:t>
        <a:bodyPr/>
        <a:lstStyle/>
        <a:p>
          <a:endParaRPr lang="en-US"/>
        </a:p>
      </dgm:t>
    </dgm:pt>
    <dgm:pt modelId="{2A2644D3-1117-403F-94CC-F32F124D7B0B}">
      <dgm:prSet/>
      <dgm:spPr/>
      <dgm:t>
        <a:bodyPr/>
        <a:lstStyle/>
        <a:p>
          <a:r>
            <a:rPr lang="en-US" dirty="0"/>
            <a:t>Confidence </a:t>
          </a:r>
        </a:p>
      </dgm:t>
    </dgm:pt>
    <dgm:pt modelId="{30AF02DA-1FDB-48E6-B7E5-FB026A0969C1}" type="parTrans" cxnId="{E2C18AA1-6B07-43A4-93BD-B6B41C07F7E4}">
      <dgm:prSet/>
      <dgm:spPr/>
      <dgm:t>
        <a:bodyPr/>
        <a:lstStyle/>
        <a:p>
          <a:endParaRPr lang="en-US"/>
        </a:p>
      </dgm:t>
    </dgm:pt>
    <dgm:pt modelId="{463F45C5-8F6A-434A-99BA-C9ECBDF60ACF}" type="sibTrans" cxnId="{E2C18AA1-6B07-43A4-93BD-B6B41C07F7E4}">
      <dgm:prSet/>
      <dgm:spPr/>
      <dgm:t>
        <a:bodyPr/>
        <a:lstStyle/>
        <a:p>
          <a:endParaRPr lang="en-US"/>
        </a:p>
      </dgm:t>
    </dgm:pt>
    <dgm:pt modelId="{2F43E1F0-8A02-419C-9EED-E13C664CD1F4}">
      <dgm:prSet/>
      <dgm:spPr/>
      <dgm:t>
        <a:bodyPr/>
        <a:lstStyle/>
        <a:p>
          <a:r>
            <a:rPr lang="en-US" dirty="0"/>
            <a:t>Clumsiness</a:t>
          </a:r>
        </a:p>
      </dgm:t>
    </dgm:pt>
    <dgm:pt modelId="{5DC7C4C5-F221-4E0F-93EE-2C92F616ACC3}" type="parTrans" cxnId="{FEB691FC-D42F-4637-A8C3-122B592C3CA7}">
      <dgm:prSet/>
      <dgm:spPr/>
      <dgm:t>
        <a:bodyPr/>
        <a:lstStyle/>
        <a:p>
          <a:endParaRPr lang="en-US"/>
        </a:p>
      </dgm:t>
    </dgm:pt>
    <dgm:pt modelId="{578D6A0D-D0CC-4AF9-8384-8242B0EA7210}" type="sibTrans" cxnId="{FEB691FC-D42F-4637-A8C3-122B592C3CA7}">
      <dgm:prSet/>
      <dgm:spPr/>
      <dgm:t>
        <a:bodyPr/>
        <a:lstStyle/>
        <a:p>
          <a:endParaRPr lang="en-US"/>
        </a:p>
      </dgm:t>
    </dgm:pt>
    <dgm:pt modelId="{968C668C-1363-8D4C-9B88-3F19BB45E7C4}" type="pres">
      <dgm:prSet presAssocID="{8B9C310E-1763-4CFC-8EDB-25CC9C4A0D65}" presName="diagram" presStyleCnt="0">
        <dgm:presLayoutVars>
          <dgm:dir/>
          <dgm:resizeHandles val="exact"/>
        </dgm:presLayoutVars>
      </dgm:prSet>
      <dgm:spPr/>
    </dgm:pt>
    <dgm:pt modelId="{5BA5BCA7-65F2-4543-B021-18ECAA4D465F}" type="pres">
      <dgm:prSet presAssocID="{1B5158F6-4EF2-4B21-99FC-C421C5D901F8}" presName="node" presStyleLbl="node1" presStyleIdx="0" presStyleCnt="7" custLinFactNeighborX="-2023" custLinFactNeighborY="-9569">
        <dgm:presLayoutVars>
          <dgm:bulletEnabled val="1"/>
        </dgm:presLayoutVars>
      </dgm:prSet>
      <dgm:spPr/>
    </dgm:pt>
    <dgm:pt modelId="{0A6EC471-6AC0-504B-B1E8-5D65C03EF96B}" type="pres">
      <dgm:prSet presAssocID="{7CDFB0A3-3A5A-4D5F-ACDE-925EB50BBCD6}" presName="sibTrans" presStyleCnt="0"/>
      <dgm:spPr/>
    </dgm:pt>
    <dgm:pt modelId="{426838A4-7752-7F4D-91AA-C67C548C5357}" type="pres">
      <dgm:prSet presAssocID="{C9419827-8424-403D-984D-AAA09810C645}" presName="node" presStyleLbl="node1" presStyleIdx="1" presStyleCnt="7" custLinFactNeighborX="19550" custLinFactNeighborY="-9569">
        <dgm:presLayoutVars>
          <dgm:bulletEnabled val="1"/>
        </dgm:presLayoutVars>
      </dgm:prSet>
      <dgm:spPr/>
    </dgm:pt>
    <dgm:pt modelId="{9C84778D-20CD-924F-BBEB-B7D488E35C53}" type="pres">
      <dgm:prSet presAssocID="{7B7020F6-5C34-425D-A6B1-119A63834133}" presName="sibTrans" presStyleCnt="0"/>
      <dgm:spPr/>
    </dgm:pt>
    <dgm:pt modelId="{B15FED1D-E74B-2148-B8B7-2E1F79B01745}" type="pres">
      <dgm:prSet presAssocID="{E2F3A3A0-7F90-4C4A-9ED0-625187D99FE5}" presName="node" presStyleLbl="node1" presStyleIdx="2" presStyleCnt="7" custLinFactNeighborX="44364" custLinFactNeighborY="2771">
        <dgm:presLayoutVars>
          <dgm:bulletEnabled val="1"/>
        </dgm:presLayoutVars>
      </dgm:prSet>
      <dgm:spPr/>
    </dgm:pt>
    <dgm:pt modelId="{C9AE2FC5-95EB-8D45-BE66-5ECDD73F4DCC}" type="pres">
      <dgm:prSet presAssocID="{9BE3F27E-00F5-4E62-91CF-C5A8F2E5C9D2}" presName="sibTrans" presStyleCnt="0"/>
      <dgm:spPr/>
    </dgm:pt>
    <dgm:pt modelId="{02B56FFB-AA70-B343-B5CF-E3B4D3905269}" type="pres">
      <dgm:prSet presAssocID="{238C3BEB-CB5A-4B32-A73A-7A3F7011DF1E}" presName="node" presStyleLbl="node1" presStyleIdx="3" presStyleCnt="7" custLinFactX="-132023" custLinFactY="22651" custLinFactNeighborX="-200000" custLinFactNeighborY="100000">
        <dgm:presLayoutVars>
          <dgm:bulletEnabled val="1"/>
        </dgm:presLayoutVars>
      </dgm:prSet>
      <dgm:spPr/>
    </dgm:pt>
    <dgm:pt modelId="{FF96BAAC-539F-034F-802E-941F0332E198}" type="pres">
      <dgm:prSet presAssocID="{5549626A-4920-4A39-9542-F9D705E5AB53}" presName="sibTrans" presStyleCnt="0"/>
      <dgm:spPr/>
    </dgm:pt>
    <dgm:pt modelId="{E69A9CBF-6CFB-F74D-8040-FC58D06415D7}" type="pres">
      <dgm:prSet presAssocID="{A85CB9CF-B03E-4F88-89F0-3434F2714729}" presName="node" presStyleLbl="node1" presStyleIdx="4" presStyleCnt="7" custLinFactNeighborX="51797" custLinFactNeighborY="2644">
        <dgm:presLayoutVars>
          <dgm:bulletEnabled val="1"/>
        </dgm:presLayoutVars>
      </dgm:prSet>
      <dgm:spPr/>
    </dgm:pt>
    <dgm:pt modelId="{4364788F-9779-3C46-ADFC-DD7C538D67EE}" type="pres">
      <dgm:prSet presAssocID="{4F031414-38E6-4191-AF2E-476289AD1954}" presName="sibTrans" presStyleCnt="0"/>
      <dgm:spPr/>
    </dgm:pt>
    <dgm:pt modelId="{7224937F-59E2-2C47-B46D-F6F5DA572C38}" type="pres">
      <dgm:prSet presAssocID="{2A2644D3-1117-403F-94CC-F32F124D7B0B}" presName="node" presStyleLbl="node1" presStyleIdx="5" presStyleCnt="7" custLinFactNeighborX="54561" custLinFactNeighborY="2644">
        <dgm:presLayoutVars>
          <dgm:bulletEnabled val="1"/>
        </dgm:presLayoutVars>
      </dgm:prSet>
      <dgm:spPr/>
    </dgm:pt>
    <dgm:pt modelId="{1C4D505C-FD7C-5644-A569-A46F0EA967E3}" type="pres">
      <dgm:prSet presAssocID="{463F45C5-8F6A-434A-99BA-C9ECBDF60ACF}" presName="sibTrans" presStyleCnt="0"/>
      <dgm:spPr/>
    </dgm:pt>
    <dgm:pt modelId="{803BD031-F8D5-814E-B991-0AB8D7F8A568}" type="pres">
      <dgm:prSet presAssocID="{2F43E1F0-8A02-419C-9EED-E13C664CD1F4}" presName="node" presStyleLbl="node1" presStyleIdx="6" presStyleCnt="7" custLinFactNeighborX="58434" custLinFactNeighborY="2644">
        <dgm:presLayoutVars>
          <dgm:bulletEnabled val="1"/>
        </dgm:presLayoutVars>
      </dgm:prSet>
      <dgm:spPr/>
    </dgm:pt>
  </dgm:ptLst>
  <dgm:cxnLst>
    <dgm:cxn modelId="{4A10DB0B-CA1B-4B35-8197-36520E569D7F}" srcId="{8B9C310E-1763-4CFC-8EDB-25CC9C4A0D65}" destId="{238C3BEB-CB5A-4B32-A73A-7A3F7011DF1E}" srcOrd="3" destOrd="0" parTransId="{AF6E706A-4FE2-48D9-AA8E-BA63A1DAA741}" sibTransId="{5549626A-4920-4A39-9542-F9D705E5AB53}"/>
    <dgm:cxn modelId="{6988100E-E117-B949-8BEB-2A68EE4008E0}" type="presOf" srcId="{E2F3A3A0-7F90-4C4A-9ED0-625187D99FE5}" destId="{B15FED1D-E74B-2148-B8B7-2E1F79B01745}" srcOrd="0" destOrd="0" presId="urn:microsoft.com/office/officeart/2005/8/layout/default"/>
    <dgm:cxn modelId="{4A9CF117-FE34-EB4B-8293-45B41B2128E1}" type="presOf" srcId="{A85CB9CF-B03E-4F88-89F0-3434F2714729}" destId="{E69A9CBF-6CFB-F74D-8040-FC58D06415D7}" srcOrd="0" destOrd="0" presId="urn:microsoft.com/office/officeart/2005/8/layout/default"/>
    <dgm:cxn modelId="{37FA7C29-E1BB-D543-BC0D-3325E50D47D1}" type="presOf" srcId="{2A2644D3-1117-403F-94CC-F32F124D7B0B}" destId="{7224937F-59E2-2C47-B46D-F6F5DA572C38}" srcOrd="0" destOrd="0" presId="urn:microsoft.com/office/officeart/2005/8/layout/default"/>
    <dgm:cxn modelId="{37A9523E-1D57-497B-B5C9-1D702277FFF1}" srcId="{8B9C310E-1763-4CFC-8EDB-25CC9C4A0D65}" destId="{C9419827-8424-403D-984D-AAA09810C645}" srcOrd="1" destOrd="0" parTransId="{4ADBB60B-5205-4387-906B-8ABE39082ECF}" sibTransId="{7B7020F6-5C34-425D-A6B1-119A63834133}"/>
    <dgm:cxn modelId="{9D9ED280-F693-A945-A93D-7C9AFEADA1E7}" type="presOf" srcId="{2F43E1F0-8A02-419C-9EED-E13C664CD1F4}" destId="{803BD031-F8D5-814E-B991-0AB8D7F8A568}" srcOrd="0" destOrd="0" presId="urn:microsoft.com/office/officeart/2005/8/layout/default"/>
    <dgm:cxn modelId="{020EA48D-CC88-7E4F-9F1D-2C34E71EC52B}" type="presOf" srcId="{1B5158F6-4EF2-4B21-99FC-C421C5D901F8}" destId="{5BA5BCA7-65F2-4543-B021-18ECAA4D465F}" srcOrd="0" destOrd="0" presId="urn:microsoft.com/office/officeart/2005/8/layout/default"/>
    <dgm:cxn modelId="{5A518D94-B8FD-43AF-8C74-895FC849CA48}" srcId="{8B9C310E-1763-4CFC-8EDB-25CC9C4A0D65}" destId="{1B5158F6-4EF2-4B21-99FC-C421C5D901F8}" srcOrd="0" destOrd="0" parTransId="{4FB10317-630B-4766-B2F4-074259E315B9}" sibTransId="{7CDFB0A3-3A5A-4D5F-ACDE-925EB50BBCD6}"/>
    <dgm:cxn modelId="{E927C895-7244-6C41-BE1B-70570A8E4523}" type="presOf" srcId="{8B9C310E-1763-4CFC-8EDB-25CC9C4A0D65}" destId="{968C668C-1363-8D4C-9B88-3F19BB45E7C4}" srcOrd="0" destOrd="0" presId="urn:microsoft.com/office/officeart/2005/8/layout/default"/>
    <dgm:cxn modelId="{E2C18AA1-6B07-43A4-93BD-B6B41C07F7E4}" srcId="{8B9C310E-1763-4CFC-8EDB-25CC9C4A0D65}" destId="{2A2644D3-1117-403F-94CC-F32F124D7B0B}" srcOrd="5" destOrd="0" parTransId="{30AF02DA-1FDB-48E6-B7E5-FB026A0969C1}" sibTransId="{463F45C5-8F6A-434A-99BA-C9ECBDF60ACF}"/>
    <dgm:cxn modelId="{010E58A9-5339-4C74-BDA4-E43FA2EC1F03}" srcId="{8B9C310E-1763-4CFC-8EDB-25CC9C4A0D65}" destId="{E2F3A3A0-7F90-4C4A-9ED0-625187D99FE5}" srcOrd="2" destOrd="0" parTransId="{D8250E03-4E97-437C-B0A0-82B3E5B0BA14}" sibTransId="{9BE3F27E-00F5-4E62-91CF-C5A8F2E5C9D2}"/>
    <dgm:cxn modelId="{8D4C22C7-6EE8-4E27-93F2-E981D7A20FFC}" srcId="{8B9C310E-1763-4CFC-8EDB-25CC9C4A0D65}" destId="{A85CB9CF-B03E-4F88-89F0-3434F2714729}" srcOrd="4" destOrd="0" parTransId="{3AB4715D-E660-469B-9B50-2C28EAB8C3A3}" sibTransId="{4F031414-38E6-4191-AF2E-476289AD1954}"/>
    <dgm:cxn modelId="{F51C16CA-0192-1447-A594-FBA50B737E37}" type="presOf" srcId="{238C3BEB-CB5A-4B32-A73A-7A3F7011DF1E}" destId="{02B56FFB-AA70-B343-B5CF-E3B4D3905269}" srcOrd="0" destOrd="0" presId="urn:microsoft.com/office/officeart/2005/8/layout/default"/>
    <dgm:cxn modelId="{35573ACB-CE2C-2E45-B6AB-97D8FCB37BBD}" type="presOf" srcId="{C9419827-8424-403D-984D-AAA09810C645}" destId="{426838A4-7752-7F4D-91AA-C67C548C5357}" srcOrd="0" destOrd="0" presId="urn:microsoft.com/office/officeart/2005/8/layout/default"/>
    <dgm:cxn modelId="{FEB691FC-D42F-4637-A8C3-122B592C3CA7}" srcId="{8B9C310E-1763-4CFC-8EDB-25CC9C4A0D65}" destId="{2F43E1F0-8A02-419C-9EED-E13C664CD1F4}" srcOrd="6" destOrd="0" parTransId="{5DC7C4C5-F221-4E0F-93EE-2C92F616ACC3}" sibTransId="{578D6A0D-D0CC-4AF9-8384-8242B0EA7210}"/>
    <dgm:cxn modelId="{9B29F7F0-692B-3B4C-8D0C-B639DA0CD52C}" type="presParOf" srcId="{968C668C-1363-8D4C-9B88-3F19BB45E7C4}" destId="{5BA5BCA7-65F2-4543-B021-18ECAA4D465F}" srcOrd="0" destOrd="0" presId="urn:microsoft.com/office/officeart/2005/8/layout/default"/>
    <dgm:cxn modelId="{B25B7FDE-6E98-8643-8552-60F002602D13}" type="presParOf" srcId="{968C668C-1363-8D4C-9B88-3F19BB45E7C4}" destId="{0A6EC471-6AC0-504B-B1E8-5D65C03EF96B}" srcOrd="1" destOrd="0" presId="urn:microsoft.com/office/officeart/2005/8/layout/default"/>
    <dgm:cxn modelId="{5619C9CA-F0C5-2042-BCDA-A0CF567FB0DB}" type="presParOf" srcId="{968C668C-1363-8D4C-9B88-3F19BB45E7C4}" destId="{426838A4-7752-7F4D-91AA-C67C548C5357}" srcOrd="2" destOrd="0" presId="urn:microsoft.com/office/officeart/2005/8/layout/default"/>
    <dgm:cxn modelId="{18987353-AA31-AE40-8283-2FE38A64F2EC}" type="presParOf" srcId="{968C668C-1363-8D4C-9B88-3F19BB45E7C4}" destId="{9C84778D-20CD-924F-BBEB-B7D488E35C53}" srcOrd="3" destOrd="0" presId="urn:microsoft.com/office/officeart/2005/8/layout/default"/>
    <dgm:cxn modelId="{55730243-4E97-1C4E-BBA1-A2D11B1732A0}" type="presParOf" srcId="{968C668C-1363-8D4C-9B88-3F19BB45E7C4}" destId="{B15FED1D-E74B-2148-B8B7-2E1F79B01745}" srcOrd="4" destOrd="0" presId="urn:microsoft.com/office/officeart/2005/8/layout/default"/>
    <dgm:cxn modelId="{D673E932-1F38-DE4C-A067-711ADA266663}" type="presParOf" srcId="{968C668C-1363-8D4C-9B88-3F19BB45E7C4}" destId="{C9AE2FC5-95EB-8D45-BE66-5ECDD73F4DCC}" srcOrd="5" destOrd="0" presId="urn:microsoft.com/office/officeart/2005/8/layout/default"/>
    <dgm:cxn modelId="{5B1196E3-327B-3E48-B4B0-AB17D7A19A56}" type="presParOf" srcId="{968C668C-1363-8D4C-9B88-3F19BB45E7C4}" destId="{02B56FFB-AA70-B343-B5CF-E3B4D3905269}" srcOrd="6" destOrd="0" presId="urn:microsoft.com/office/officeart/2005/8/layout/default"/>
    <dgm:cxn modelId="{DFEE6BAD-496F-A94D-B7E0-DAAC15803073}" type="presParOf" srcId="{968C668C-1363-8D4C-9B88-3F19BB45E7C4}" destId="{FF96BAAC-539F-034F-802E-941F0332E198}" srcOrd="7" destOrd="0" presId="urn:microsoft.com/office/officeart/2005/8/layout/default"/>
    <dgm:cxn modelId="{65A262A3-9DD2-E84C-B6D4-F94C2BAA9529}" type="presParOf" srcId="{968C668C-1363-8D4C-9B88-3F19BB45E7C4}" destId="{E69A9CBF-6CFB-F74D-8040-FC58D06415D7}" srcOrd="8" destOrd="0" presId="urn:microsoft.com/office/officeart/2005/8/layout/default"/>
    <dgm:cxn modelId="{38183CB4-38AD-B94B-A808-DEE94BD43E6C}" type="presParOf" srcId="{968C668C-1363-8D4C-9B88-3F19BB45E7C4}" destId="{4364788F-9779-3C46-ADFC-DD7C538D67EE}" srcOrd="9" destOrd="0" presId="urn:microsoft.com/office/officeart/2005/8/layout/default"/>
    <dgm:cxn modelId="{E92F5546-C581-C741-B76D-1DB54BC772E2}" type="presParOf" srcId="{968C668C-1363-8D4C-9B88-3F19BB45E7C4}" destId="{7224937F-59E2-2C47-B46D-F6F5DA572C38}" srcOrd="10" destOrd="0" presId="urn:microsoft.com/office/officeart/2005/8/layout/default"/>
    <dgm:cxn modelId="{37D643A2-B5EF-1743-9277-09DE5054CA5F}" type="presParOf" srcId="{968C668C-1363-8D4C-9B88-3F19BB45E7C4}" destId="{1C4D505C-FD7C-5644-A569-A46F0EA967E3}" srcOrd="11" destOrd="0" presId="urn:microsoft.com/office/officeart/2005/8/layout/default"/>
    <dgm:cxn modelId="{0D53EB6A-3D9C-3D46-9D9A-D5FCA60BF30C}" type="presParOf" srcId="{968C668C-1363-8D4C-9B88-3F19BB45E7C4}" destId="{803BD031-F8D5-814E-B991-0AB8D7F8A568}" srcOrd="12" destOrd="0" presId="urn:microsoft.com/office/officeart/2005/8/layout/default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D558A7F-92B4-4D7E-A693-0421DE978E48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FB6C14B-AFE6-4E43-A36D-F9DFB4DEA81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Procrastination</a:t>
          </a:r>
        </a:p>
      </dgm:t>
    </dgm:pt>
    <dgm:pt modelId="{C391B763-3CBC-4621-A1EA-6DBC3381BC67}" type="parTrans" cxnId="{0B96F6BA-53E9-4EA9-9EC9-4A4699139D2E}">
      <dgm:prSet/>
      <dgm:spPr/>
      <dgm:t>
        <a:bodyPr/>
        <a:lstStyle/>
        <a:p>
          <a:endParaRPr lang="en-US"/>
        </a:p>
      </dgm:t>
    </dgm:pt>
    <dgm:pt modelId="{03904E46-0F08-4C6F-8A39-9C23FBFFFFE0}" type="sibTrans" cxnId="{0B96F6BA-53E9-4EA9-9EC9-4A4699139D2E}">
      <dgm:prSet/>
      <dgm:spPr/>
      <dgm:t>
        <a:bodyPr/>
        <a:lstStyle/>
        <a:p>
          <a:endParaRPr lang="en-US"/>
        </a:p>
      </dgm:t>
    </dgm:pt>
    <dgm:pt modelId="{3FCF4D84-C8F6-43B0-AA8F-43564DD978C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Confidence </a:t>
          </a:r>
        </a:p>
      </dgm:t>
    </dgm:pt>
    <dgm:pt modelId="{CEDAE188-23CF-40BB-A1D6-6ADB09E964CA}" type="parTrans" cxnId="{39926E04-7178-406B-9276-86F83F582A4B}">
      <dgm:prSet/>
      <dgm:spPr/>
      <dgm:t>
        <a:bodyPr/>
        <a:lstStyle/>
        <a:p>
          <a:endParaRPr lang="en-US"/>
        </a:p>
      </dgm:t>
    </dgm:pt>
    <dgm:pt modelId="{72572064-F5A2-4EE7-A6A8-367B360DC518}" type="sibTrans" cxnId="{39926E04-7178-406B-9276-86F83F582A4B}">
      <dgm:prSet/>
      <dgm:spPr/>
      <dgm:t>
        <a:bodyPr/>
        <a:lstStyle/>
        <a:p>
          <a:endParaRPr lang="en-US"/>
        </a:p>
      </dgm:t>
    </dgm:pt>
    <dgm:pt modelId="{4A354FF4-741E-4396-937D-C2F7FFF0B9D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Fixating on a point on an assignment</a:t>
          </a:r>
        </a:p>
      </dgm:t>
    </dgm:pt>
    <dgm:pt modelId="{3A503E27-D5CE-4BA3-A95E-D7D6CFF7ECCB}" type="parTrans" cxnId="{C129E9FA-7D3C-49F5-B8A6-F54A843F4866}">
      <dgm:prSet/>
      <dgm:spPr/>
      <dgm:t>
        <a:bodyPr/>
        <a:lstStyle/>
        <a:p>
          <a:endParaRPr lang="en-US"/>
        </a:p>
      </dgm:t>
    </dgm:pt>
    <dgm:pt modelId="{D43EEC36-44F2-4192-AD46-86B5246E1668}" type="sibTrans" cxnId="{C129E9FA-7D3C-49F5-B8A6-F54A843F4866}">
      <dgm:prSet/>
      <dgm:spPr/>
      <dgm:t>
        <a:bodyPr/>
        <a:lstStyle/>
        <a:p>
          <a:endParaRPr lang="en-US"/>
        </a:p>
      </dgm:t>
    </dgm:pt>
    <dgm:pt modelId="{A6857D0C-D79C-4B7D-98C8-CA613935A276}" type="pres">
      <dgm:prSet presAssocID="{8D558A7F-92B4-4D7E-A693-0421DE978E48}" presName="root" presStyleCnt="0">
        <dgm:presLayoutVars>
          <dgm:dir/>
          <dgm:resizeHandles val="exact"/>
        </dgm:presLayoutVars>
      </dgm:prSet>
      <dgm:spPr/>
    </dgm:pt>
    <dgm:pt modelId="{5574238D-6711-47D9-B998-D2FB33ABEEAF}" type="pres">
      <dgm:prSet presAssocID="{0FB6C14B-AFE6-4E43-A36D-F9DFB4DEA81F}" presName="compNode" presStyleCnt="0"/>
      <dgm:spPr/>
    </dgm:pt>
    <dgm:pt modelId="{1C02706F-66BC-4656-8CB6-5CA2B1C543EE}" type="pres">
      <dgm:prSet presAssocID="{0FB6C14B-AFE6-4E43-A36D-F9DFB4DEA81F}" presName="iconBgRect" presStyleLbl="bgShp" presStyleIdx="0" presStyleCnt="3"/>
      <dgm:spPr/>
    </dgm:pt>
    <dgm:pt modelId="{C834D17F-8D65-4E81-8B2A-D10078E4298A}" type="pres">
      <dgm:prSet presAssocID="{0FB6C14B-AFE6-4E43-A36D-F9DFB4DEA81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ourglass Finished"/>
        </a:ext>
      </dgm:extLst>
    </dgm:pt>
    <dgm:pt modelId="{1D91D6CC-B509-49E6-98D9-F4DADF305170}" type="pres">
      <dgm:prSet presAssocID="{0FB6C14B-AFE6-4E43-A36D-F9DFB4DEA81F}" presName="spaceRect" presStyleCnt="0"/>
      <dgm:spPr/>
    </dgm:pt>
    <dgm:pt modelId="{93CBF81C-0859-4411-8832-12EBBF2279A3}" type="pres">
      <dgm:prSet presAssocID="{0FB6C14B-AFE6-4E43-A36D-F9DFB4DEA81F}" presName="textRect" presStyleLbl="revTx" presStyleIdx="0" presStyleCnt="3">
        <dgm:presLayoutVars>
          <dgm:chMax val="1"/>
          <dgm:chPref val="1"/>
        </dgm:presLayoutVars>
      </dgm:prSet>
      <dgm:spPr/>
    </dgm:pt>
    <dgm:pt modelId="{53055AFF-442F-4264-833F-B4B74F7511EC}" type="pres">
      <dgm:prSet presAssocID="{03904E46-0F08-4C6F-8A39-9C23FBFFFFE0}" presName="sibTrans" presStyleCnt="0"/>
      <dgm:spPr/>
    </dgm:pt>
    <dgm:pt modelId="{4F953F06-A3B4-4395-8A93-83B3F205C04E}" type="pres">
      <dgm:prSet presAssocID="{3FCF4D84-C8F6-43B0-AA8F-43564DD978C1}" presName="compNode" presStyleCnt="0"/>
      <dgm:spPr/>
    </dgm:pt>
    <dgm:pt modelId="{C3105EF3-E33E-4828-BD9C-BB160890485E}" type="pres">
      <dgm:prSet presAssocID="{3FCF4D84-C8F6-43B0-AA8F-43564DD978C1}" presName="iconBgRect" presStyleLbl="bgShp" presStyleIdx="1" presStyleCnt="3"/>
      <dgm:spPr/>
    </dgm:pt>
    <dgm:pt modelId="{9709C05E-77C0-4D0E-AC49-D807ACB73D84}" type="pres">
      <dgm:prSet presAssocID="{3FCF4D84-C8F6-43B0-AA8F-43564DD978C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50C7163-E3F8-44C4-8743-6980C310E0CF}" type="pres">
      <dgm:prSet presAssocID="{3FCF4D84-C8F6-43B0-AA8F-43564DD978C1}" presName="spaceRect" presStyleCnt="0"/>
      <dgm:spPr/>
    </dgm:pt>
    <dgm:pt modelId="{D469B40D-6960-471F-87A2-DE6D914AC1E2}" type="pres">
      <dgm:prSet presAssocID="{3FCF4D84-C8F6-43B0-AA8F-43564DD978C1}" presName="textRect" presStyleLbl="revTx" presStyleIdx="1" presStyleCnt="3">
        <dgm:presLayoutVars>
          <dgm:chMax val="1"/>
          <dgm:chPref val="1"/>
        </dgm:presLayoutVars>
      </dgm:prSet>
      <dgm:spPr/>
    </dgm:pt>
    <dgm:pt modelId="{31CBA68C-3A53-44F3-B59A-2E86408D1860}" type="pres">
      <dgm:prSet presAssocID="{72572064-F5A2-4EE7-A6A8-367B360DC518}" presName="sibTrans" presStyleCnt="0"/>
      <dgm:spPr/>
    </dgm:pt>
    <dgm:pt modelId="{5A83C91D-C942-486E-A334-BB032F35E80B}" type="pres">
      <dgm:prSet presAssocID="{4A354FF4-741E-4396-937D-C2F7FFF0B9DD}" presName="compNode" presStyleCnt="0"/>
      <dgm:spPr/>
    </dgm:pt>
    <dgm:pt modelId="{0B93547C-E49D-41EB-AD58-01D4D1ED8DE2}" type="pres">
      <dgm:prSet presAssocID="{4A354FF4-741E-4396-937D-C2F7FFF0B9DD}" presName="iconBgRect" presStyleLbl="bgShp" presStyleIdx="2" presStyleCnt="3"/>
      <dgm:spPr/>
    </dgm:pt>
    <dgm:pt modelId="{C8662BBB-E125-4995-B43D-D563363B2016}" type="pres">
      <dgm:prSet presAssocID="{4A354FF4-741E-4396-937D-C2F7FFF0B9D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4D8A8462-B023-4A55-96C8-FC0C5E03C963}" type="pres">
      <dgm:prSet presAssocID="{4A354FF4-741E-4396-937D-C2F7FFF0B9DD}" presName="spaceRect" presStyleCnt="0"/>
      <dgm:spPr/>
    </dgm:pt>
    <dgm:pt modelId="{24EAD6E3-4360-4580-8B34-9BA148394151}" type="pres">
      <dgm:prSet presAssocID="{4A354FF4-741E-4396-937D-C2F7FFF0B9D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39926E04-7178-406B-9276-86F83F582A4B}" srcId="{8D558A7F-92B4-4D7E-A693-0421DE978E48}" destId="{3FCF4D84-C8F6-43B0-AA8F-43564DD978C1}" srcOrd="1" destOrd="0" parTransId="{CEDAE188-23CF-40BB-A1D6-6ADB09E964CA}" sibTransId="{72572064-F5A2-4EE7-A6A8-367B360DC518}"/>
    <dgm:cxn modelId="{5AD22A1E-02FD-4A55-82B8-FA28DDEBCF64}" type="presOf" srcId="{4A354FF4-741E-4396-937D-C2F7FFF0B9DD}" destId="{24EAD6E3-4360-4580-8B34-9BA148394151}" srcOrd="0" destOrd="0" presId="urn:microsoft.com/office/officeart/2018/5/layout/IconCircleLabelList"/>
    <dgm:cxn modelId="{811B3030-61B8-4F17-A9E4-135D5C574716}" type="presOf" srcId="{0FB6C14B-AFE6-4E43-A36D-F9DFB4DEA81F}" destId="{93CBF81C-0859-4411-8832-12EBBF2279A3}" srcOrd="0" destOrd="0" presId="urn:microsoft.com/office/officeart/2018/5/layout/IconCircleLabelList"/>
    <dgm:cxn modelId="{4745F588-574E-427A-A9EE-3E00CE0875AD}" type="presOf" srcId="{8D558A7F-92B4-4D7E-A693-0421DE978E48}" destId="{A6857D0C-D79C-4B7D-98C8-CA613935A276}" srcOrd="0" destOrd="0" presId="urn:microsoft.com/office/officeart/2018/5/layout/IconCircleLabelList"/>
    <dgm:cxn modelId="{ACB7DA9C-7176-4496-B890-6CC5DD893CF0}" type="presOf" srcId="{3FCF4D84-C8F6-43B0-AA8F-43564DD978C1}" destId="{D469B40D-6960-471F-87A2-DE6D914AC1E2}" srcOrd="0" destOrd="0" presId="urn:microsoft.com/office/officeart/2018/5/layout/IconCircleLabelList"/>
    <dgm:cxn modelId="{0B96F6BA-53E9-4EA9-9EC9-4A4699139D2E}" srcId="{8D558A7F-92B4-4D7E-A693-0421DE978E48}" destId="{0FB6C14B-AFE6-4E43-A36D-F9DFB4DEA81F}" srcOrd="0" destOrd="0" parTransId="{C391B763-3CBC-4621-A1EA-6DBC3381BC67}" sibTransId="{03904E46-0F08-4C6F-8A39-9C23FBFFFFE0}"/>
    <dgm:cxn modelId="{C129E9FA-7D3C-49F5-B8A6-F54A843F4866}" srcId="{8D558A7F-92B4-4D7E-A693-0421DE978E48}" destId="{4A354FF4-741E-4396-937D-C2F7FFF0B9DD}" srcOrd="2" destOrd="0" parTransId="{3A503E27-D5CE-4BA3-A95E-D7D6CFF7ECCB}" sibTransId="{D43EEC36-44F2-4192-AD46-86B5246E1668}"/>
    <dgm:cxn modelId="{CBDAB993-11AA-4020-B01E-5621B161567A}" type="presParOf" srcId="{A6857D0C-D79C-4B7D-98C8-CA613935A276}" destId="{5574238D-6711-47D9-B998-D2FB33ABEEAF}" srcOrd="0" destOrd="0" presId="urn:microsoft.com/office/officeart/2018/5/layout/IconCircleLabelList"/>
    <dgm:cxn modelId="{DAF503C2-D3D8-4E86-B2CA-40FAE3750C4D}" type="presParOf" srcId="{5574238D-6711-47D9-B998-D2FB33ABEEAF}" destId="{1C02706F-66BC-4656-8CB6-5CA2B1C543EE}" srcOrd="0" destOrd="0" presId="urn:microsoft.com/office/officeart/2018/5/layout/IconCircleLabelList"/>
    <dgm:cxn modelId="{E3CB368D-EF7A-4235-BDFD-D72A4ADD19C0}" type="presParOf" srcId="{5574238D-6711-47D9-B998-D2FB33ABEEAF}" destId="{C834D17F-8D65-4E81-8B2A-D10078E4298A}" srcOrd="1" destOrd="0" presId="urn:microsoft.com/office/officeart/2018/5/layout/IconCircleLabelList"/>
    <dgm:cxn modelId="{CCE09EA4-A780-4528-B2AB-82D4D2893339}" type="presParOf" srcId="{5574238D-6711-47D9-B998-D2FB33ABEEAF}" destId="{1D91D6CC-B509-49E6-98D9-F4DADF305170}" srcOrd="2" destOrd="0" presId="urn:microsoft.com/office/officeart/2018/5/layout/IconCircleLabelList"/>
    <dgm:cxn modelId="{D80885D5-1B25-4662-8597-4444F5874B2B}" type="presParOf" srcId="{5574238D-6711-47D9-B998-D2FB33ABEEAF}" destId="{93CBF81C-0859-4411-8832-12EBBF2279A3}" srcOrd="3" destOrd="0" presId="urn:microsoft.com/office/officeart/2018/5/layout/IconCircleLabelList"/>
    <dgm:cxn modelId="{96714476-F6D4-4D60-93DF-572F509DC9AE}" type="presParOf" srcId="{A6857D0C-D79C-4B7D-98C8-CA613935A276}" destId="{53055AFF-442F-4264-833F-B4B74F7511EC}" srcOrd="1" destOrd="0" presId="urn:microsoft.com/office/officeart/2018/5/layout/IconCircleLabelList"/>
    <dgm:cxn modelId="{21A1CDCD-EB6A-4D0F-B23F-A773FD6A619B}" type="presParOf" srcId="{A6857D0C-D79C-4B7D-98C8-CA613935A276}" destId="{4F953F06-A3B4-4395-8A93-83B3F205C04E}" srcOrd="2" destOrd="0" presId="urn:microsoft.com/office/officeart/2018/5/layout/IconCircleLabelList"/>
    <dgm:cxn modelId="{35B17228-5EB5-413D-B33E-9EF6DB4A2629}" type="presParOf" srcId="{4F953F06-A3B4-4395-8A93-83B3F205C04E}" destId="{C3105EF3-E33E-4828-BD9C-BB160890485E}" srcOrd="0" destOrd="0" presId="urn:microsoft.com/office/officeart/2018/5/layout/IconCircleLabelList"/>
    <dgm:cxn modelId="{95AB70B8-D5C3-476A-A926-597AEEB8D57C}" type="presParOf" srcId="{4F953F06-A3B4-4395-8A93-83B3F205C04E}" destId="{9709C05E-77C0-4D0E-AC49-D807ACB73D84}" srcOrd="1" destOrd="0" presId="urn:microsoft.com/office/officeart/2018/5/layout/IconCircleLabelList"/>
    <dgm:cxn modelId="{5A902C26-3B51-482E-BF4A-19DBDCFE1B40}" type="presParOf" srcId="{4F953F06-A3B4-4395-8A93-83B3F205C04E}" destId="{650C7163-E3F8-44C4-8743-6980C310E0CF}" srcOrd="2" destOrd="0" presId="urn:microsoft.com/office/officeart/2018/5/layout/IconCircleLabelList"/>
    <dgm:cxn modelId="{161DAD6A-2D79-4EBE-96A8-CE3E7884798A}" type="presParOf" srcId="{4F953F06-A3B4-4395-8A93-83B3F205C04E}" destId="{D469B40D-6960-471F-87A2-DE6D914AC1E2}" srcOrd="3" destOrd="0" presId="urn:microsoft.com/office/officeart/2018/5/layout/IconCircleLabelList"/>
    <dgm:cxn modelId="{E343617A-D008-4068-9D89-4ADCC9766BD4}" type="presParOf" srcId="{A6857D0C-D79C-4B7D-98C8-CA613935A276}" destId="{31CBA68C-3A53-44F3-B59A-2E86408D1860}" srcOrd="3" destOrd="0" presId="urn:microsoft.com/office/officeart/2018/5/layout/IconCircleLabelList"/>
    <dgm:cxn modelId="{04F03713-A37D-4DDB-9510-76360338F297}" type="presParOf" srcId="{A6857D0C-D79C-4B7D-98C8-CA613935A276}" destId="{5A83C91D-C942-486E-A334-BB032F35E80B}" srcOrd="4" destOrd="0" presId="urn:microsoft.com/office/officeart/2018/5/layout/IconCircleLabelList"/>
    <dgm:cxn modelId="{04C87568-637A-4C96-A06F-D6824D88CE4D}" type="presParOf" srcId="{5A83C91D-C942-486E-A334-BB032F35E80B}" destId="{0B93547C-E49D-41EB-AD58-01D4D1ED8DE2}" srcOrd="0" destOrd="0" presId="urn:microsoft.com/office/officeart/2018/5/layout/IconCircleLabelList"/>
    <dgm:cxn modelId="{B20E2084-91C4-4067-97F2-88CD847B8F63}" type="presParOf" srcId="{5A83C91D-C942-486E-A334-BB032F35E80B}" destId="{C8662BBB-E125-4995-B43D-D563363B2016}" srcOrd="1" destOrd="0" presId="urn:microsoft.com/office/officeart/2018/5/layout/IconCircleLabelList"/>
    <dgm:cxn modelId="{652C5ABD-F239-4336-9D35-8CA6F316A128}" type="presParOf" srcId="{5A83C91D-C942-486E-A334-BB032F35E80B}" destId="{4D8A8462-B023-4A55-96C8-FC0C5E03C963}" srcOrd="2" destOrd="0" presId="urn:microsoft.com/office/officeart/2018/5/layout/IconCircleLabelList"/>
    <dgm:cxn modelId="{4AC5DF0C-EBD0-478B-B516-9C98C94C29DC}" type="presParOf" srcId="{5A83C91D-C942-486E-A334-BB032F35E80B}" destId="{24EAD6E3-4360-4580-8B34-9BA14839415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3EC7DCC-364A-4D57-8191-78F48CC4D37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079968-1571-4395-83EE-2EC73C76BB2A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Why I find it difficult</a:t>
          </a:r>
          <a:r>
            <a:rPr lang="en-US" sz="1800" dirty="0"/>
            <a:t>-</a:t>
          </a:r>
          <a:r>
            <a:rPr lang="en-GB" sz="1800" dirty="0"/>
            <a:t>“we contend the procrastination acts as a stress generating mechanism, that prevents students from efficiently investing their personal resources and coping efforts towards various academic tasks they need to perform.”(Gareau, A 2018 pg. 144)</a:t>
          </a:r>
          <a:endParaRPr lang="en-US" sz="1800" dirty="0"/>
        </a:p>
      </dgm:t>
    </dgm:pt>
    <dgm:pt modelId="{45909340-D1C8-46A7-9075-AA4F50EC2F5D}" type="parTrans" cxnId="{05290678-B3C5-411D-B9A5-FDDB6F96C9DA}">
      <dgm:prSet/>
      <dgm:spPr/>
      <dgm:t>
        <a:bodyPr/>
        <a:lstStyle/>
        <a:p>
          <a:endParaRPr lang="en-US"/>
        </a:p>
      </dgm:t>
    </dgm:pt>
    <dgm:pt modelId="{59CDC266-B3C7-451A-8A75-F18EE6868648}" type="sibTrans" cxnId="{05290678-B3C5-411D-B9A5-FDDB6F96C9DA}">
      <dgm:prSet/>
      <dgm:spPr/>
      <dgm:t>
        <a:bodyPr/>
        <a:lstStyle/>
        <a:p>
          <a:endParaRPr lang="en-US"/>
        </a:p>
      </dgm:t>
    </dgm:pt>
    <dgm:pt modelId="{62FF3C30-6B5B-4BE4-A3CC-8FA27F5D36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How it impacts my progression and wellbeing</a:t>
          </a:r>
        </a:p>
        <a:p>
          <a:pPr>
            <a:lnSpc>
              <a:spcPct val="100000"/>
            </a:lnSpc>
          </a:pPr>
          <a:r>
            <a:rPr lang="en-US" sz="1800" dirty="0"/>
            <a:t> </a:t>
          </a:r>
          <a:r>
            <a:rPr lang="en-GB" sz="1800" dirty="0"/>
            <a:t>(Whohl, M, et al, 2010) found that “people who procrastinate harm themselves by irrationally avoiding intended tasks.” </a:t>
          </a:r>
          <a:endParaRPr lang="en-US" sz="1800" dirty="0"/>
        </a:p>
      </dgm:t>
    </dgm:pt>
    <dgm:pt modelId="{A68F82FB-4102-4C61-BDA1-13613B6E60EF}" type="parTrans" cxnId="{52901A72-68C8-4326-BFE3-47121973F578}">
      <dgm:prSet/>
      <dgm:spPr/>
      <dgm:t>
        <a:bodyPr/>
        <a:lstStyle/>
        <a:p>
          <a:endParaRPr lang="en-US"/>
        </a:p>
      </dgm:t>
    </dgm:pt>
    <dgm:pt modelId="{3D7C6B7B-A5EF-487E-81BA-8FB18750B827}" type="sibTrans" cxnId="{52901A72-68C8-4326-BFE3-47121973F578}">
      <dgm:prSet/>
      <dgm:spPr/>
      <dgm:t>
        <a:bodyPr/>
        <a:lstStyle/>
        <a:p>
          <a:endParaRPr lang="en-US"/>
        </a:p>
      </dgm:t>
    </dgm:pt>
    <dgm:pt modelId="{1F49BD2F-44CF-4BA7-BB13-51958A3899F7}" type="pres">
      <dgm:prSet presAssocID="{93EC7DCC-364A-4D57-8191-78F48CC4D376}" presName="root" presStyleCnt="0">
        <dgm:presLayoutVars>
          <dgm:dir/>
          <dgm:resizeHandles val="exact"/>
        </dgm:presLayoutVars>
      </dgm:prSet>
      <dgm:spPr/>
    </dgm:pt>
    <dgm:pt modelId="{4B690660-0AA0-46C4-A843-25738CEF4269}" type="pres">
      <dgm:prSet presAssocID="{DC079968-1571-4395-83EE-2EC73C76BB2A}" presName="compNode" presStyleCnt="0"/>
      <dgm:spPr/>
    </dgm:pt>
    <dgm:pt modelId="{E532DAF6-0525-4EDD-A94B-0D2E040D7D5F}" type="pres">
      <dgm:prSet presAssocID="{DC079968-1571-4395-83EE-2EC73C76BB2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CF33E973-B2C2-4091-A3F8-3BAD56504A29}" type="pres">
      <dgm:prSet presAssocID="{DC079968-1571-4395-83EE-2EC73C76BB2A}" presName="spaceRect" presStyleCnt="0"/>
      <dgm:spPr/>
    </dgm:pt>
    <dgm:pt modelId="{77346400-D356-425F-8CB4-0613E23D08D9}" type="pres">
      <dgm:prSet presAssocID="{DC079968-1571-4395-83EE-2EC73C76BB2A}" presName="textRect" presStyleLbl="revTx" presStyleIdx="0" presStyleCnt="2" custScaleX="134986" custScaleY="113613">
        <dgm:presLayoutVars>
          <dgm:chMax val="1"/>
          <dgm:chPref val="1"/>
        </dgm:presLayoutVars>
      </dgm:prSet>
      <dgm:spPr/>
    </dgm:pt>
    <dgm:pt modelId="{581E68B4-3DDF-4040-BDC4-F49B05E52523}" type="pres">
      <dgm:prSet presAssocID="{59CDC266-B3C7-451A-8A75-F18EE6868648}" presName="sibTrans" presStyleCnt="0"/>
      <dgm:spPr/>
    </dgm:pt>
    <dgm:pt modelId="{C12794C1-C579-4768-99DB-3F897F33C3D7}" type="pres">
      <dgm:prSet presAssocID="{62FF3C30-6B5B-4BE4-A3CC-8FA27F5D3640}" presName="compNode" presStyleCnt="0"/>
      <dgm:spPr/>
    </dgm:pt>
    <dgm:pt modelId="{BC4E9364-07FF-43DC-8EC9-C1432C949C49}" type="pres">
      <dgm:prSet presAssocID="{62FF3C30-6B5B-4BE4-A3CC-8FA27F5D3640}" presName="iconRect" presStyleLbl="node1" presStyleIdx="1" presStyleCnt="2" custLinFactNeighborY="-10919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2D7C55DB-822F-4FEA-ABA6-721A2BE3EFAD}" type="pres">
      <dgm:prSet presAssocID="{62FF3C30-6B5B-4BE4-A3CC-8FA27F5D3640}" presName="spaceRect" presStyleCnt="0"/>
      <dgm:spPr/>
    </dgm:pt>
    <dgm:pt modelId="{9E6EDE90-1690-4EE4-8F72-A1AE98861412}" type="pres">
      <dgm:prSet presAssocID="{62FF3C30-6B5B-4BE4-A3CC-8FA27F5D3640}" presName="textRect" presStyleLbl="revTx" presStyleIdx="1" presStyleCnt="2" custScaleY="137965" custLinFactNeighborX="71" custLinFactNeighborY="-5531">
        <dgm:presLayoutVars>
          <dgm:chMax val="1"/>
          <dgm:chPref val="1"/>
        </dgm:presLayoutVars>
      </dgm:prSet>
      <dgm:spPr/>
    </dgm:pt>
  </dgm:ptLst>
  <dgm:cxnLst>
    <dgm:cxn modelId="{B986CF42-1BC0-46C5-A25C-8E9EE602E870}" type="presOf" srcId="{62FF3C30-6B5B-4BE4-A3CC-8FA27F5D3640}" destId="{9E6EDE90-1690-4EE4-8F72-A1AE98861412}" srcOrd="0" destOrd="0" presId="urn:microsoft.com/office/officeart/2018/2/layout/IconLabelList"/>
    <dgm:cxn modelId="{07C99167-BE0C-4A7A-8B77-3073329E9BE4}" type="presOf" srcId="{DC079968-1571-4395-83EE-2EC73C76BB2A}" destId="{77346400-D356-425F-8CB4-0613E23D08D9}" srcOrd="0" destOrd="0" presId="urn:microsoft.com/office/officeart/2018/2/layout/IconLabelList"/>
    <dgm:cxn modelId="{52901A72-68C8-4326-BFE3-47121973F578}" srcId="{93EC7DCC-364A-4D57-8191-78F48CC4D376}" destId="{62FF3C30-6B5B-4BE4-A3CC-8FA27F5D3640}" srcOrd="1" destOrd="0" parTransId="{A68F82FB-4102-4C61-BDA1-13613B6E60EF}" sibTransId="{3D7C6B7B-A5EF-487E-81BA-8FB18750B827}"/>
    <dgm:cxn modelId="{05290678-B3C5-411D-B9A5-FDDB6F96C9DA}" srcId="{93EC7DCC-364A-4D57-8191-78F48CC4D376}" destId="{DC079968-1571-4395-83EE-2EC73C76BB2A}" srcOrd="0" destOrd="0" parTransId="{45909340-D1C8-46A7-9075-AA4F50EC2F5D}" sibTransId="{59CDC266-B3C7-451A-8A75-F18EE6868648}"/>
    <dgm:cxn modelId="{DC438AAF-5737-4CC8-BDAE-41756E258BA3}" type="presOf" srcId="{93EC7DCC-364A-4D57-8191-78F48CC4D376}" destId="{1F49BD2F-44CF-4BA7-BB13-51958A3899F7}" srcOrd="0" destOrd="0" presId="urn:microsoft.com/office/officeart/2018/2/layout/IconLabelList"/>
    <dgm:cxn modelId="{D0D58C76-92E7-4328-96D8-C63839A4B3EB}" type="presParOf" srcId="{1F49BD2F-44CF-4BA7-BB13-51958A3899F7}" destId="{4B690660-0AA0-46C4-A843-25738CEF4269}" srcOrd="0" destOrd="0" presId="urn:microsoft.com/office/officeart/2018/2/layout/IconLabelList"/>
    <dgm:cxn modelId="{9C3F771A-9217-42E0-9839-BDD019966509}" type="presParOf" srcId="{4B690660-0AA0-46C4-A843-25738CEF4269}" destId="{E532DAF6-0525-4EDD-A94B-0D2E040D7D5F}" srcOrd="0" destOrd="0" presId="urn:microsoft.com/office/officeart/2018/2/layout/IconLabelList"/>
    <dgm:cxn modelId="{E2F2C85C-AD5C-4876-B9E3-4B9764D75058}" type="presParOf" srcId="{4B690660-0AA0-46C4-A843-25738CEF4269}" destId="{CF33E973-B2C2-4091-A3F8-3BAD56504A29}" srcOrd="1" destOrd="0" presId="urn:microsoft.com/office/officeart/2018/2/layout/IconLabelList"/>
    <dgm:cxn modelId="{3756D8D9-97D3-47C3-A49E-494BE0123D25}" type="presParOf" srcId="{4B690660-0AA0-46C4-A843-25738CEF4269}" destId="{77346400-D356-425F-8CB4-0613E23D08D9}" srcOrd="2" destOrd="0" presId="urn:microsoft.com/office/officeart/2018/2/layout/IconLabelList"/>
    <dgm:cxn modelId="{48506646-0B02-4C28-96F2-23230B87D6DD}" type="presParOf" srcId="{1F49BD2F-44CF-4BA7-BB13-51958A3899F7}" destId="{581E68B4-3DDF-4040-BDC4-F49B05E52523}" srcOrd="1" destOrd="0" presId="urn:microsoft.com/office/officeart/2018/2/layout/IconLabelList"/>
    <dgm:cxn modelId="{68DA2E3B-D896-4CC7-ADC3-40E37EFA4E4D}" type="presParOf" srcId="{1F49BD2F-44CF-4BA7-BB13-51958A3899F7}" destId="{C12794C1-C579-4768-99DB-3F897F33C3D7}" srcOrd="2" destOrd="0" presId="urn:microsoft.com/office/officeart/2018/2/layout/IconLabelList"/>
    <dgm:cxn modelId="{C134E990-60AF-43F0-994A-3A7458156F72}" type="presParOf" srcId="{C12794C1-C579-4768-99DB-3F897F33C3D7}" destId="{BC4E9364-07FF-43DC-8EC9-C1432C949C49}" srcOrd="0" destOrd="0" presId="urn:microsoft.com/office/officeart/2018/2/layout/IconLabelList"/>
    <dgm:cxn modelId="{611E60C5-BA78-437A-A31D-B8BCA656856E}" type="presParOf" srcId="{C12794C1-C579-4768-99DB-3F897F33C3D7}" destId="{2D7C55DB-822F-4FEA-ABA6-721A2BE3EFAD}" srcOrd="1" destOrd="0" presId="urn:microsoft.com/office/officeart/2018/2/layout/IconLabelList"/>
    <dgm:cxn modelId="{69C5182D-9EB0-4310-900C-5A3AA47534DD}" type="presParOf" srcId="{C12794C1-C579-4768-99DB-3F897F33C3D7}" destId="{9E6EDE90-1690-4EE4-8F72-A1AE9886141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8907636-1B47-45EF-A017-A27462C80585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E08B473-A9BD-401E-8C16-4073FF39C5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Why I find it difficult- Naturally reserved, quiet voice</a:t>
          </a:r>
        </a:p>
      </dgm:t>
    </dgm:pt>
    <dgm:pt modelId="{6492DF08-D866-49B7-9ED6-2ECF5C779868}" type="parTrans" cxnId="{60D5E5F5-3692-4E8C-A110-34992B7A6195}">
      <dgm:prSet/>
      <dgm:spPr/>
      <dgm:t>
        <a:bodyPr/>
        <a:lstStyle/>
        <a:p>
          <a:endParaRPr lang="en-US"/>
        </a:p>
      </dgm:t>
    </dgm:pt>
    <dgm:pt modelId="{74D405F8-B2A8-44B1-AD54-20D4C089C9A0}" type="sibTrans" cxnId="{60D5E5F5-3692-4E8C-A110-34992B7A6195}">
      <dgm:prSet/>
      <dgm:spPr/>
      <dgm:t>
        <a:bodyPr/>
        <a:lstStyle/>
        <a:p>
          <a:endParaRPr lang="en-US"/>
        </a:p>
      </dgm:t>
    </dgm:pt>
    <dgm:pt modelId="{E246FE37-D9FB-4096-8554-0BFBE73F0F0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How it impacts my progression and wellbeing- stressed, unheard, down/ mild anxiety </a:t>
          </a:r>
        </a:p>
      </dgm:t>
    </dgm:pt>
    <dgm:pt modelId="{2479881B-C08D-42A1-8423-558B73AEC994}" type="parTrans" cxnId="{C757D111-D3D6-4CC2-B724-FA3EBCF894D2}">
      <dgm:prSet/>
      <dgm:spPr/>
      <dgm:t>
        <a:bodyPr/>
        <a:lstStyle/>
        <a:p>
          <a:endParaRPr lang="en-US"/>
        </a:p>
      </dgm:t>
    </dgm:pt>
    <dgm:pt modelId="{D916E3FC-FAA7-43DA-851B-6462ABD6F97C}" type="sibTrans" cxnId="{C757D111-D3D6-4CC2-B724-FA3EBCF894D2}">
      <dgm:prSet/>
      <dgm:spPr/>
      <dgm:t>
        <a:bodyPr/>
        <a:lstStyle/>
        <a:p>
          <a:endParaRPr lang="en-US"/>
        </a:p>
      </dgm:t>
    </dgm:pt>
    <dgm:pt modelId="{EC9F6E55-332B-4734-963A-6CCA07842E86}" type="pres">
      <dgm:prSet presAssocID="{08907636-1B47-45EF-A017-A27462C80585}" presName="root" presStyleCnt="0">
        <dgm:presLayoutVars>
          <dgm:dir/>
          <dgm:resizeHandles val="exact"/>
        </dgm:presLayoutVars>
      </dgm:prSet>
      <dgm:spPr/>
    </dgm:pt>
    <dgm:pt modelId="{E65EBDBE-C33D-42EE-8087-20335B864A00}" type="pres">
      <dgm:prSet presAssocID="{5E08B473-A9BD-401E-8C16-4073FF39C590}" presName="compNode" presStyleCnt="0"/>
      <dgm:spPr/>
    </dgm:pt>
    <dgm:pt modelId="{6CDE1775-BA16-43DD-BE74-C685689D700F}" type="pres">
      <dgm:prSet presAssocID="{5E08B473-A9BD-401E-8C16-4073FF39C590}" presName="bgRect" presStyleLbl="bgShp" presStyleIdx="0" presStyleCnt="2"/>
      <dgm:spPr/>
    </dgm:pt>
    <dgm:pt modelId="{CBF057EC-3B2B-4457-99DC-D18C44BC7931}" type="pres">
      <dgm:prSet presAssocID="{5E08B473-A9BD-401E-8C16-4073FF39C59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76E02E12-4002-430E-8D44-34D6CF864B59}" type="pres">
      <dgm:prSet presAssocID="{5E08B473-A9BD-401E-8C16-4073FF39C590}" presName="spaceRect" presStyleCnt="0"/>
      <dgm:spPr/>
    </dgm:pt>
    <dgm:pt modelId="{92BAD577-ED21-43AA-A9AC-955FA68C2337}" type="pres">
      <dgm:prSet presAssocID="{5E08B473-A9BD-401E-8C16-4073FF39C590}" presName="parTx" presStyleLbl="revTx" presStyleIdx="0" presStyleCnt="2">
        <dgm:presLayoutVars>
          <dgm:chMax val="0"/>
          <dgm:chPref val="0"/>
        </dgm:presLayoutVars>
      </dgm:prSet>
      <dgm:spPr/>
    </dgm:pt>
    <dgm:pt modelId="{654E7B49-C942-45A1-9A15-D628EC0AF059}" type="pres">
      <dgm:prSet presAssocID="{74D405F8-B2A8-44B1-AD54-20D4C089C9A0}" presName="sibTrans" presStyleCnt="0"/>
      <dgm:spPr/>
    </dgm:pt>
    <dgm:pt modelId="{510F92FA-3FE6-49D1-943C-D0692320417F}" type="pres">
      <dgm:prSet presAssocID="{E246FE37-D9FB-4096-8554-0BFBE73F0F07}" presName="compNode" presStyleCnt="0"/>
      <dgm:spPr/>
    </dgm:pt>
    <dgm:pt modelId="{3E3D0778-4CCC-44C8-928E-21DE427ECF02}" type="pres">
      <dgm:prSet presAssocID="{E246FE37-D9FB-4096-8554-0BFBE73F0F07}" presName="bgRect" presStyleLbl="bgShp" presStyleIdx="1" presStyleCnt="2"/>
      <dgm:spPr/>
    </dgm:pt>
    <dgm:pt modelId="{F788B6B5-B9DB-4689-84B1-16EFF715BA03}" type="pres">
      <dgm:prSet presAssocID="{E246FE37-D9FB-4096-8554-0BFBE73F0F0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368316F5-F99F-4878-84DF-52E00EE7C0C4}" type="pres">
      <dgm:prSet presAssocID="{E246FE37-D9FB-4096-8554-0BFBE73F0F07}" presName="spaceRect" presStyleCnt="0"/>
      <dgm:spPr/>
    </dgm:pt>
    <dgm:pt modelId="{37C8C916-9889-4FDC-92BB-97F23A6D9F45}" type="pres">
      <dgm:prSet presAssocID="{E246FE37-D9FB-4096-8554-0BFBE73F0F0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757D111-D3D6-4CC2-B724-FA3EBCF894D2}" srcId="{08907636-1B47-45EF-A017-A27462C80585}" destId="{E246FE37-D9FB-4096-8554-0BFBE73F0F07}" srcOrd="1" destOrd="0" parTransId="{2479881B-C08D-42A1-8423-558B73AEC994}" sibTransId="{D916E3FC-FAA7-43DA-851B-6462ABD6F97C}"/>
    <dgm:cxn modelId="{2C45E451-968D-4689-ADEE-00475ABB8DED}" type="presOf" srcId="{5E08B473-A9BD-401E-8C16-4073FF39C590}" destId="{92BAD577-ED21-43AA-A9AC-955FA68C2337}" srcOrd="0" destOrd="0" presId="urn:microsoft.com/office/officeart/2018/2/layout/IconVerticalSolidList"/>
    <dgm:cxn modelId="{1F3B3BD1-0A12-4510-AFDC-BC7A296757C5}" type="presOf" srcId="{08907636-1B47-45EF-A017-A27462C80585}" destId="{EC9F6E55-332B-4734-963A-6CCA07842E86}" srcOrd="0" destOrd="0" presId="urn:microsoft.com/office/officeart/2018/2/layout/IconVerticalSolidList"/>
    <dgm:cxn modelId="{1F0E52F0-D56E-4660-AE1C-FB3694F5AFDD}" type="presOf" srcId="{E246FE37-D9FB-4096-8554-0BFBE73F0F07}" destId="{37C8C916-9889-4FDC-92BB-97F23A6D9F45}" srcOrd="0" destOrd="0" presId="urn:microsoft.com/office/officeart/2018/2/layout/IconVerticalSolidList"/>
    <dgm:cxn modelId="{60D5E5F5-3692-4E8C-A110-34992B7A6195}" srcId="{08907636-1B47-45EF-A017-A27462C80585}" destId="{5E08B473-A9BD-401E-8C16-4073FF39C590}" srcOrd="0" destOrd="0" parTransId="{6492DF08-D866-49B7-9ED6-2ECF5C779868}" sibTransId="{74D405F8-B2A8-44B1-AD54-20D4C089C9A0}"/>
    <dgm:cxn modelId="{269C102B-46B4-4533-80EF-7539205F1251}" type="presParOf" srcId="{EC9F6E55-332B-4734-963A-6CCA07842E86}" destId="{E65EBDBE-C33D-42EE-8087-20335B864A00}" srcOrd="0" destOrd="0" presId="urn:microsoft.com/office/officeart/2018/2/layout/IconVerticalSolidList"/>
    <dgm:cxn modelId="{B6BDA3B5-4837-4BE2-A74A-D3F047317DAD}" type="presParOf" srcId="{E65EBDBE-C33D-42EE-8087-20335B864A00}" destId="{6CDE1775-BA16-43DD-BE74-C685689D700F}" srcOrd="0" destOrd="0" presId="urn:microsoft.com/office/officeart/2018/2/layout/IconVerticalSolidList"/>
    <dgm:cxn modelId="{7444A948-B7C5-4F06-8D75-790370D6BBB1}" type="presParOf" srcId="{E65EBDBE-C33D-42EE-8087-20335B864A00}" destId="{CBF057EC-3B2B-4457-99DC-D18C44BC7931}" srcOrd="1" destOrd="0" presId="urn:microsoft.com/office/officeart/2018/2/layout/IconVerticalSolidList"/>
    <dgm:cxn modelId="{B0FF6C65-04A7-4BB4-A3C1-282CBA402577}" type="presParOf" srcId="{E65EBDBE-C33D-42EE-8087-20335B864A00}" destId="{76E02E12-4002-430E-8D44-34D6CF864B59}" srcOrd="2" destOrd="0" presId="urn:microsoft.com/office/officeart/2018/2/layout/IconVerticalSolidList"/>
    <dgm:cxn modelId="{35D9AD79-479C-45B0-8533-35A16055CC77}" type="presParOf" srcId="{E65EBDBE-C33D-42EE-8087-20335B864A00}" destId="{92BAD577-ED21-43AA-A9AC-955FA68C2337}" srcOrd="3" destOrd="0" presId="urn:microsoft.com/office/officeart/2018/2/layout/IconVerticalSolidList"/>
    <dgm:cxn modelId="{25ED304D-A320-4AC9-83AA-0526A247E743}" type="presParOf" srcId="{EC9F6E55-332B-4734-963A-6CCA07842E86}" destId="{654E7B49-C942-45A1-9A15-D628EC0AF059}" srcOrd="1" destOrd="0" presId="urn:microsoft.com/office/officeart/2018/2/layout/IconVerticalSolidList"/>
    <dgm:cxn modelId="{C80C150D-D8B0-427B-9A3D-C49D75E66FD1}" type="presParOf" srcId="{EC9F6E55-332B-4734-963A-6CCA07842E86}" destId="{510F92FA-3FE6-49D1-943C-D0692320417F}" srcOrd="2" destOrd="0" presId="urn:microsoft.com/office/officeart/2018/2/layout/IconVerticalSolidList"/>
    <dgm:cxn modelId="{83226451-2185-49FE-8E31-3FD42F99582E}" type="presParOf" srcId="{510F92FA-3FE6-49D1-943C-D0692320417F}" destId="{3E3D0778-4CCC-44C8-928E-21DE427ECF02}" srcOrd="0" destOrd="0" presId="urn:microsoft.com/office/officeart/2018/2/layout/IconVerticalSolidList"/>
    <dgm:cxn modelId="{C68667C0-EFB4-4BAC-9684-DED076A2363A}" type="presParOf" srcId="{510F92FA-3FE6-49D1-943C-D0692320417F}" destId="{F788B6B5-B9DB-4689-84B1-16EFF715BA03}" srcOrd="1" destOrd="0" presId="urn:microsoft.com/office/officeart/2018/2/layout/IconVerticalSolidList"/>
    <dgm:cxn modelId="{82320BAA-53A1-4313-9000-F6DCB2609D6D}" type="presParOf" srcId="{510F92FA-3FE6-49D1-943C-D0692320417F}" destId="{368316F5-F99F-4878-84DF-52E00EE7C0C4}" srcOrd="2" destOrd="0" presId="urn:microsoft.com/office/officeart/2018/2/layout/IconVerticalSolidList"/>
    <dgm:cxn modelId="{1F3F0223-E462-4743-BE74-23953B83ACCE}" type="presParOf" srcId="{510F92FA-3FE6-49D1-943C-D0692320417F}" destId="{37C8C916-9889-4FDC-92BB-97F23A6D9F4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D89D0A1-EF74-43ED-8BD1-7EA1CFB8A1EF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D0BD76F-C5FE-4A4E-AC2E-858411A32DF5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Why I find it difficult-</a:t>
          </a:r>
        </a:p>
        <a:p>
          <a:pPr>
            <a:lnSpc>
              <a:spcPct val="100000"/>
            </a:lnSpc>
          </a:pPr>
          <a:r>
            <a:rPr lang="en-GB" sz="1800" dirty="0"/>
            <a:t>“The individual is encouraged to develop an increased awareness of which goals are personally valuable and how he/ she uses time to attain these goals, identifying routines and habits.”(Van Eerde,W 2003 pg423)</a:t>
          </a:r>
          <a:endParaRPr lang="en-US" sz="1600" dirty="0"/>
        </a:p>
      </dgm:t>
    </dgm:pt>
    <dgm:pt modelId="{8759E29C-CE0E-41B0-B1E2-57D64A3B5944}" type="parTrans" cxnId="{7FD228AF-B5F7-40C8-BBA9-05A4965BDD6B}">
      <dgm:prSet/>
      <dgm:spPr/>
      <dgm:t>
        <a:bodyPr/>
        <a:lstStyle/>
        <a:p>
          <a:endParaRPr lang="en-US"/>
        </a:p>
      </dgm:t>
    </dgm:pt>
    <dgm:pt modelId="{5262E869-7F74-4E94-9DA8-43D498FC07E3}" type="sibTrans" cxnId="{7FD228AF-B5F7-40C8-BBA9-05A4965BDD6B}">
      <dgm:prSet/>
      <dgm:spPr/>
      <dgm:t>
        <a:bodyPr/>
        <a:lstStyle/>
        <a:p>
          <a:endParaRPr lang="en-US"/>
        </a:p>
      </dgm:t>
    </dgm:pt>
    <dgm:pt modelId="{57F29950-508C-4F5E-9E7A-EB2CD4FC1A7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b="1" dirty="0">
              <a:latin typeface="Times New Roman" panose="02020603050405020304" pitchFamily="18" charset="0"/>
              <a:cs typeface="Times New Roman" panose="02020603050405020304" pitchFamily="18" charset="0"/>
            </a:rPr>
            <a:t>How it impacts my progression and wellbeing</a:t>
          </a:r>
          <a:r>
            <a:rPr lang="en-US" sz="1800" dirty="0"/>
            <a:t> </a:t>
          </a:r>
        </a:p>
        <a:p>
          <a:pPr>
            <a:lnSpc>
              <a:spcPct val="100000"/>
            </a:lnSpc>
          </a:pPr>
          <a:r>
            <a:rPr lang="en-GB" sz="1800" dirty="0"/>
            <a:t>“Individuals typically underestimate or overestimate how long it takes to complete a task but that they rarely give an accurate estimation” (Kelly W. E. 2002).</a:t>
          </a:r>
          <a:endParaRPr lang="en-US" sz="1800" dirty="0"/>
        </a:p>
      </dgm:t>
    </dgm:pt>
    <dgm:pt modelId="{595D5957-53BB-414B-9542-B7186C5E7038}" type="parTrans" cxnId="{D3633849-A549-4C8A-A3CC-26960FDD69B5}">
      <dgm:prSet/>
      <dgm:spPr/>
      <dgm:t>
        <a:bodyPr/>
        <a:lstStyle/>
        <a:p>
          <a:endParaRPr lang="en-US"/>
        </a:p>
      </dgm:t>
    </dgm:pt>
    <dgm:pt modelId="{20F667AB-0959-4A2D-928F-2310946D9902}" type="sibTrans" cxnId="{D3633849-A549-4C8A-A3CC-26960FDD69B5}">
      <dgm:prSet/>
      <dgm:spPr/>
      <dgm:t>
        <a:bodyPr/>
        <a:lstStyle/>
        <a:p>
          <a:endParaRPr lang="en-US"/>
        </a:p>
      </dgm:t>
    </dgm:pt>
    <dgm:pt modelId="{F32C0EDE-5825-4951-87DD-F3C785745099}" type="pres">
      <dgm:prSet presAssocID="{CD89D0A1-EF74-43ED-8BD1-7EA1CFB8A1EF}" presName="root" presStyleCnt="0">
        <dgm:presLayoutVars>
          <dgm:dir/>
          <dgm:resizeHandles val="exact"/>
        </dgm:presLayoutVars>
      </dgm:prSet>
      <dgm:spPr/>
    </dgm:pt>
    <dgm:pt modelId="{1BE377D8-D4AA-4A78-BDA6-A6D189757C63}" type="pres">
      <dgm:prSet presAssocID="{4D0BD76F-C5FE-4A4E-AC2E-858411A32DF5}" presName="compNode" presStyleCnt="0"/>
      <dgm:spPr/>
    </dgm:pt>
    <dgm:pt modelId="{0C2D2D38-1B10-4174-BF85-25437701EA74}" type="pres">
      <dgm:prSet presAssocID="{4D0BD76F-C5FE-4A4E-AC2E-858411A32DF5}" presName="iconRect" presStyleLbl="node1" presStyleIdx="0" presStyleCnt="2" custLinFactNeighborX="-21732" custLinFactNeighborY="-4156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5FC2A1C3-B3BC-4EE8-9B8A-594800945F76}" type="pres">
      <dgm:prSet presAssocID="{4D0BD76F-C5FE-4A4E-AC2E-858411A32DF5}" presName="spaceRect" presStyleCnt="0"/>
      <dgm:spPr/>
    </dgm:pt>
    <dgm:pt modelId="{3230FAC6-D12A-4E9F-9963-0D2B83F68FCA}" type="pres">
      <dgm:prSet presAssocID="{4D0BD76F-C5FE-4A4E-AC2E-858411A32DF5}" presName="textRect" presStyleLbl="revTx" presStyleIdx="0" presStyleCnt="2" custScaleX="114167" custScaleY="42360" custLinFactY="-157813" custLinFactNeighborX="1667" custLinFactNeighborY="-200000">
        <dgm:presLayoutVars>
          <dgm:chMax val="1"/>
          <dgm:chPref val="1"/>
        </dgm:presLayoutVars>
      </dgm:prSet>
      <dgm:spPr/>
    </dgm:pt>
    <dgm:pt modelId="{4220DD6F-B24A-4D57-9267-BD6F00D8A3AD}" type="pres">
      <dgm:prSet presAssocID="{5262E869-7F74-4E94-9DA8-43D498FC07E3}" presName="sibTrans" presStyleCnt="0"/>
      <dgm:spPr/>
    </dgm:pt>
    <dgm:pt modelId="{0D4A2AFA-D761-4D62-84D3-5E23A8E77AD2}" type="pres">
      <dgm:prSet presAssocID="{57F29950-508C-4F5E-9E7A-EB2CD4FC1A70}" presName="compNode" presStyleCnt="0"/>
      <dgm:spPr/>
    </dgm:pt>
    <dgm:pt modelId="{FFF45D0A-9AEF-4EB5-B8A5-4F8D5861E406}" type="pres">
      <dgm:prSet presAssocID="{57F29950-508C-4F5E-9E7A-EB2CD4FC1A70}" presName="iconRect" presStyleLbl="node1" presStyleIdx="1" presStyleCnt="2" custLinFactNeighborX="5989" custLinFactNeighborY="-36161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E436428C-95B0-42D6-9595-2919F716905C}" type="pres">
      <dgm:prSet presAssocID="{57F29950-508C-4F5E-9E7A-EB2CD4FC1A70}" presName="spaceRect" presStyleCnt="0"/>
      <dgm:spPr/>
    </dgm:pt>
    <dgm:pt modelId="{FFF46A6D-683B-4078-A623-A00517CF9630}" type="pres">
      <dgm:prSet presAssocID="{57F29950-508C-4F5E-9E7A-EB2CD4FC1A70}" presName="textRect" presStyleLbl="revTx" presStyleIdx="1" presStyleCnt="2" custLinFactY="-100000" custLinFactNeighborX="-385" custLinFactNeighborY="-139807">
        <dgm:presLayoutVars>
          <dgm:chMax val="1"/>
          <dgm:chPref val="1"/>
        </dgm:presLayoutVars>
      </dgm:prSet>
      <dgm:spPr/>
    </dgm:pt>
  </dgm:ptLst>
  <dgm:cxnLst>
    <dgm:cxn modelId="{D3633849-A549-4C8A-A3CC-26960FDD69B5}" srcId="{CD89D0A1-EF74-43ED-8BD1-7EA1CFB8A1EF}" destId="{57F29950-508C-4F5E-9E7A-EB2CD4FC1A70}" srcOrd="1" destOrd="0" parTransId="{595D5957-53BB-414B-9542-B7186C5E7038}" sibTransId="{20F667AB-0959-4A2D-928F-2310946D9902}"/>
    <dgm:cxn modelId="{AC8962AA-BE3F-4625-BE65-59D70A7C3C4D}" type="presOf" srcId="{4D0BD76F-C5FE-4A4E-AC2E-858411A32DF5}" destId="{3230FAC6-D12A-4E9F-9963-0D2B83F68FCA}" srcOrd="0" destOrd="0" presId="urn:microsoft.com/office/officeart/2018/2/layout/IconLabelList"/>
    <dgm:cxn modelId="{7FD228AF-B5F7-40C8-BBA9-05A4965BDD6B}" srcId="{CD89D0A1-EF74-43ED-8BD1-7EA1CFB8A1EF}" destId="{4D0BD76F-C5FE-4A4E-AC2E-858411A32DF5}" srcOrd="0" destOrd="0" parTransId="{8759E29C-CE0E-41B0-B1E2-57D64A3B5944}" sibTransId="{5262E869-7F74-4E94-9DA8-43D498FC07E3}"/>
    <dgm:cxn modelId="{3B9FFAB4-3A8A-4BB7-8236-4515564C0174}" type="presOf" srcId="{57F29950-508C-4F5E-9E7A-EB2CD4FC1A70}" destId="{FFF46A6D-683B-4078-A623-A00517CF9630}" srcOrd="0" destOrd="0" presId="urn:microsoft.com/office/officeart/2018/2/layout/IconLabelList"/>
    <dgm:cxn modelId="{6F1116FE-771C-4B73-8FFF-530CE4ED74B2}" type="presOf" srcId="{CD89D0A1-EF74-43ED-8BD1-7EA1CFB8A1EF}" destId="{F32C0EDE-5825-4951-87DD-F3C785745099}" srcOrd="0" destOrd="0" presId="urn:microsoft.com/office/officeart/2018/2/layout/IconLabelList"/>
    <dgm:cxn modelId="{CDC4937E-50AE-4200-82F6-A4A5B6394F61}" type="presParOf" srcId="{F32C0EDE-5825-4951-87DD-F3C785745099}" destId="{1BE377D8-D4AA-4A78-BDA6-A6D189757C63}" srcOrd="0" destOrd="0" presId="urn:microsoft.com/office/officeart/2018/2/layout/IconLabelList"/>
    <dgm:cxn modelId="{56399D56-4D26-40D8-9FFD-D4F8D5167849}" type="presParOf" srcId="{1BE377D8-D4AA-4A78-BDA6-A6D189757C63}" destId="{0C2D2D38-1B10-4174-BF85-25437701EA74}" srcOrd="0" destOrd="0" presId="urn:microsoft.com/office/officeart/2018/2/layout/IconLabelList"/>
    <dgm:cxn modelId="{7A244373-0048-49B6-A98E-B082A596810A}" type="presParOf" srcId="{1BE377D8-D4AA-4A78-BDA6-A6D189757C63}" destId="{5FC2A1C3-B3BC-4EE8-9B8A-594800945F76}" srcOrd="1" destOrd="0" presId="urn:microsoft.com/office/officeart/2018/2/layout/IconLabelList"/>
    <dgm:cxn modelId="{99DDDA25-A9AC-436C-9663-6B5B20169BA3}" type="presParOf" srcId="{1BE377D8-D4AA-4A78-BDA6-A6D189757C63}" destId="{3230FAC6-D12A-4E9F-9963-0D2B83F68FCA}" srcOrd="2" destOrd="0" presId="urn:microsoft.com/office/officeart/2018/2/layout/IconLabelList"/>
    <dgm:cxn modelId="{536B5944-A849-4327-8482-3AA8C318A43E}" type="presParOf" srcId="{F32C0EDE-5825-4951-87DD-F3C785745099}" destId="{4220DD6F-B24A-4D57-9267-BD6F00D8A3AD}" srcOrd="1" destOrd="0" presId="urn:microsoft.com/office/officeart/2018/2/layout/IconLabelList"/>
    <dgm:cxn modelId="{C0BDEE77-604C-4E2F-A982-CC0B352DF6B2}" type="presParOf" srcId="{F32C0EDE-5825-4951-87DD-F3C785745099}" destId="{0D4A2AFA-D761-4D62-84D3-5E23A8E77AD2}" srcOrd="2" destOrd="0" presId="urn:microsoft.com/office/officeart/2018/2/layout/IconLabelList"/>
    <dgm:cxn modelId="{97844D64-9D7E-4AC7-9AF9-CD0544E05B40}" type="presParOf" srcId="{0D4A2AFA-D761-4D62-84D3-5E23A8E77AD2}" destId="{FFF45D0A-9AEF-4EB5-B8A5-4F8D5861E406}" srcOrd="0" destOrd="0" presId="urn:microsoft.com/office/officeart/2018/2/layout/IconLabelList"/>
    <dgm:cxn modelId="{D9728418-EF37-4906-8425-7155B9CF26C1}" type="presParOf" srcId="{0D4A2AFA-D761-4D62-84D3-5E23A8E77AD2}" destId="{E436428C-95B0-42D6-9595-2919F716905C}" srcOrd="1" destOrd="0" presId="urn:microsoft.com/office/officeart/2018/2/layout/IconLabelList"/>
    <dgm:cxn modelId="{5094F210-8A21-4674-9674-7FE88E274189}" type="presParOf" srcId="{0D4A2AFA-D761-4D62-84D3-5E23A8E77AD2}" destId="{FFF46A6D-683B-4078-A623-A00517CF963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53FED51-1614-4BDD-8384-818D497EC22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E952C2F-F90D-4756-8639-E579642EBDDD}">
      <dgm:prSet/>
      <dgm:spPr/>
      <dgm:t>
        <a:bodyPr/>
        <a:lstStyle/>
        <a:p>
          <a:r>
            <a:rPr lang="en-US" dirty="0"/>
            <a:t>Breaking up the assignment and set deadlines</a:t>
          </a:r>
        </a:p>
      </dgm:t>
    </dgm:pt>
    <dgm:pt modelId="{8948C7B2-3E82-445B-A590-DD644B67AEE7}" type="parTrans" cxnId="{750933DA-308D-4325-9DC6-8CF077161309}">
      <dgm:prSet/>
      <dgm:spPr/>
      <dgm:t>
        <a:bodyPr/>
        <a:lstStyle/>
        <a:p>
          <a:endParaRPr lang="en-US"/>
        </a:p>
      </dgm:t>
    </dgm:pt>
    <dgm:pt modelId="{09EA5F8E-C025-46FC-B560-2A70699BE549}" type="sibTrans" cxnId="{750933DA-308D-4325-9DC6-8CF077161309}">
      <dgm:prSet/>
      <dgm:spPr/>
      <dgm:t>
        <a:bodyPr/>
        <a:lstStyle/>
        <a:p>
          <a:endParaRPr lang="en-US"/>
        </a:p>
      </dgm:t>
    </dgm:pt>
    <dgm:pt modelId="{0AE6DAA2-9FDB-46B8-BA97-9FA1ADA192FF}">
      <dgm:prSet/>
      <dgm:spPr/>
      <dgm:t>
        <a:bodyPr/>
        <a:lstStyle/>
        <a:p>
          <a:r>
            <a:rPr lang="en-US" dirty="0"/>
            <a:t>Work in a different place</a:t>
          </a:r>
        </a:p>
      </dgm:t>
    </dgm:pt>
    <dgm:pt modelId="{01A2C553-4024-4C39-AACC-2A5D41CB9D3F}" type="parTrans" cxnId="{50648D59-5592-47D8-A8F6-79C9C03862DC}">
      <dgm:prSet/>
      <dgm:spPr/>
      <dgm:t>
        <a:bodyPr/>
        <a:lstStyle/>
        <a:p>
          <a:endParaRPr lang="en-US"/>
        </a:p>
      </dgm:t>
    </dgm:pt>
    <dgm:pt modelId="{09915785-CAE9-4B46-BEC0-92A09C153979}" type="sibTrans" cxnId="{50648D59-5592-47D8-A8F6-79C9C03862DC}">
      <dgm:prSet/>
      <dgm:spPr/>
      <dgm:t>
        <a:bodyPr/>
        <a:lstStyle/>
        <a:p>
          <a:endParaRPr lang="en-US"/>
        </a:p>
      </dgm:t>
    </dgm:pt>
    <dgm:pt modelId="{31523BBB-914C-6445-940B-27F0DEB662CE}" type="pres">
      <dgm:prSet presAssocID="{653FED51-1614-4BDD-8384-818D497EC22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386B898F-5B95-8A48-9E58-F25574CC5682}" type="pres">
      <dgm:prSet presAssocID="{6E952C2F-F90D-4756-8639-E579642EBDDD}" presName="hierRoot1" presStyleCnt="0"/>
      <dgm:spPr/>
    </dgm:pt>
    <dgm:pt modelId="{2337CB41-C412-CC43-A72C-897FF2F6D24B}" type="pres">
      <dgm:prSet presAssocID="{6E952C2F-F90D-4756-8639-E579642EBDDD}" presName="composite" presStyleCnt="0"/>
      <dgm:spPr/>
    </dgm:pt>
    <dgm:pt modelId="{C5F3B3D3-5708-524D-907F-19EA74728C81}" type="pres">
      <dgm:prSet presAssocID="{6E952C2F-F90D-4756-8639-E579642EBDDD}" presName="background" presStyleLbl="node0" presStyleIdx="0" presStyleCnt="2"/>
      <dgm:spPr/>
    </dgm:pt>
    <dgm:pt modelId="{9BBE2652-0D70-6B41-A669-0FD2C83E1738}" type="pres">
      <dgm:prSet presAssocID="{6E952C2F-F90D-4756-8639-E579642EBDDD}" presName="text" presStyleLbl="fgAcc0" presStyleIdx="0" presStyleCnt="2">
        <dgm:presLayoutVars>
          <dgm:chPref val="3"/>
        </dgm:presLayoutVars>
      </dgm:prSet>
      <dgm:spPr/>
    </dgm:pt>
    <dgm:pt modelId="{D63E0E6C-3D89-B647-A4F6-85BBDEA9EBB7}" type="pres">
      <dgm:prSet presAssocID="{6E952C2F-F90D-4756-8639-E579642EBDDD}" presName="hierChild2" presStyleCnt="0"/>
      <dgm:spPr/>
    </dgm:pt>
    <dgm:pt modelId="{D8F80BFD-DA2E-224E-88CD-C26183BF1293}" type="pres">
      <dgm:prSet presAssocID="{0AE6DAA2-9FDB-46B8-BA97-9FA1ADA192FF}" presName="hierRoot1" presStyleCnt="0"/>
      <dgm:spPr/>
    </dgm:pt>
    <dgm:pt modelId="{CC11D178-10F0-0C4D-AE92-CC32AB618AA9}" type="pres">
      <dgm:prSet presAssocID="{0AE6DAA2-9FDB-46B8-BA97-9FA1ADA192FF}" presName="composite" presStyleCnt="0"/>
      <dgm:spPr/>
    </dgm:pt>
    <dgm:pt modelId="{83F71BAF-C3AB-4945-BD64-A01CA62388D8}" type="pres">
      <dgm:prSet presAssocID="{0AE6DAA2-9FDB-46B8-BA97-9FA1ADA192FF}" presName="background" presStyleLbl="node0" presStyleIdx="1" presStyleCnt="2"/>
      <dgm:spPr/>
    </dgm:pt>
    <dgm:pt modelId="{AA4925B0-F203-234A-87A3-21E26D7ACE87}" type="pres">
      <dgm:prSet presAssocID="{0AE6DAA2-9FDB-46B8-BA97-9FA1ADA192FF}" presName="text" presStyleLbl="fgAcc0" presStyleIdx="1" presStyleCnt="2">
        <dgm:presLayoutVars>
          <dgm:chPref val="3"/>
        </dgm:presLayoutVars>
      </dgm:prSet>
      <dgm:spPr/>
    </dgm:pt>
    <dgm:pt modelId="{90CED718-2C22-604D-95A7-9D37CC4AD998}" type="pres">
      <dgm:prSet presAssocID="{0AE6DAA2-9FDB-46B8-BA97-9FA1ADA192FF}" presName="hierChild2" presStyleCnt="0"/>
      <dgm:spPr/>
    </dgm:pt>
  </dgm:ptLst>
  <dgm:cxnLst>
    <dgm:cxn modelId="{50648D59-5592-47D8-A8F6-79C9C03862DC}" srcId="{653FED51-1614-4BDD-8384-818D497EC222}" destId="{0AE6DAA2-9FDB-46B8-BA97-9FA1ADA192FF}" srcOrd="1" destOrd="0" parTransId="{01A2C553-4024-4C39-AACC-2A5D41CB9D3F}" sibTransId="{09915785-CAE9-4B46-BEC0-92A09C153979}"/>
    <dgm:cxn modelId="{9ECFC686-8A59-C94A-A7E2-EF1E2EB84869}" type="presOf" srcId="{653FED51-1614-4BDD-8384-818D497EC222}" destId="{31523BBB-914C-6445-940B-27F0DEB662CE}" srcOrd="0" destOrd="0" presId="urn:microsoft.com/office/officeart/2005/8/layout/hierarchy1"/>
    <dgm:cxn modelId="{3EF6F6A2-D196-8E46-8FE2-C9506DC7A5EA}" type="presOf" srcId="{0AE6DAA2-9FDB-46B8-BA97-9FA1ADA192FF}" destId="{AA4925B0-F203-234A-87A3-21E26D7ACE87}" srcOrd="0" destOrd="0" presId="urn:microsoft.com/office/officeart/2005/8/layout/hierarchy1"/>
    <dgm:cxn modelId="{2FD235D5-0EBF-454A-8BD8-EB478CA8BD5A}" type="presOf" srcId="{6E952C2F-F90D-4756-8639-E579642EBDDD}" destId="{9BBE2652-0D70-6B41-A669-0FD2C83E1738}" srcOrd="0" destOrd="0" presId="urn:microsoft.com/office/officeart/2005/8/layout/hierarchy1"/>
    <dgm:cxn modelId="{750933DA-308D-4325-9DC6-8CF077161309}" srcId="{653FED51-1614-4BDD-8384-818D497EC222}" destId="{6E952C2F-F90D-4756-8639-E579642EBDDD}" srcOrd="0" destOrd="0" parTransId="{8948C7B2-3E82-445B-A590-DD644B67AEE7}" sibTransId="{09EA5F8E-C025-46FC-B560-2A70699BE549}"/>
    <dgm:cxn modelId="{DAEA6A85-DA6D-E241-ADB1-114F1DC59BB9}" type="presParOf" srcId="{31523BBB-914C-6445-940B-27F0DEB662CE}" destId="{386B898F-5B95-8A48-9E58-F25574CC5682}" srcOrd="0" destOrd="0" presId="urn:microsoft.com/office/officeart/2005/8/layout/hierarchy1"/>
    <dgm:cxn modelId="{03B376EA-F681-184A-B393-1A45521DE4A1}" type="presParOf" srcId="{386B898F-5B95-8A48-9E58-F25574CC5682}" destId="{2337CB41-C412-CC43-A72C-897FF2F6D24B}" srcOrd="0" destOrd="0" presId="urn:microsoft.com/office/officeart/2005/8/layout/hierarchy1"/>
    <dgm:cxn modelId="{FE7B18CC-CDEE-2149-8FC6-1BBBF7F83B74}" type="presParOf" srcId="{2337CB41-C412-CC43-A72C-897FF2F6D24B}" destId="{C5F3B3D3-5708-524D-907F-19EA74728C81}" srcOrd="0" destOrd="0" presId="urn:microsoft.com/office/officeart/2005/8/layout/hierarchy1"/>
    <dgm:cxn modelId="{038A281F-9EEF-F746-862B-C72A002A11E2}" type="presParOf" srcId="{2337CB41-C412-CC43-A72C-897FF2F6D24B}" destId="{9BBE2652-0D70-6B41-A669-0FD2C83E1738}" srcOrd="1" destOrd="0" presId="urn:microsoft.com/office/officeart/2005/8/layout/hierarchy1"/>
    <dgm:cxn modelId="{A9732121-E1F2-4340-8402-466CDC7F1821}" type="presParOf" srcId="{386B898F-5B95-8A48-9E58-F25574CC5682}" destId="{D63E0E6C-3D89-B647-A4F6-85BBDEA9EBB7}" srcOrd="1" destOrd="0" presId="urn:microsoft.com/office/officeart/2005/8/layout/hierarchy1"/>
    <dgm:cxn modelId="{D935109C-1E67-7049-8BF0-B236B97D1B8C}" type="presParOf" srcId="{31523BBB-914C-6445-940B-27F0DEB662CE}" destId="{D8F80BFD-DA2E-224E-88CD-C26183BF1293}" srcOrd="1" destOrd="0" presId="urn:microsoft.com/office/officeart/2005/8/layout/hierarchy1"/>
    <dgm:cxn modelId="{5D64F63C-E24B-E24E-A7A5-86B0568550CC}" type="presParOf" srcId="{D8F80BFD-DA2E-224E-88CD-C26183BF1293}" destId="{CC11D178-10F0-0C4D-AE92-CC32AB618AA9}" srcOrd="0" destOrd="0" presId="urn:microsoft.com/office/officeart/2005/8/layout/hierarchy1"/>
    <dgm:cxn modelId="{07B1AC37-8CB6-F848-9D0C-18F48A158477}" type="presParOf" srcId="{CC11D178-10F0-0C4D-AE92-CC32AB618AA9}" destId="{83F71BAF-C3AB-4945-BD64-A01CA62388D8}" srcOrd="0" destOrd="0" presId="urn:microsoft.com/office/officeart/2005/8/layout/hierarchy1"/>
    <dgm:cxn modelId="{D115EB01-4EF1-5C4F-90DC-5BE9BA342B16}" type="presParOf" srcId="{CC11D178-10F0-0C4D-AE92-CC32AB618AA9}" destId="{AA4925B0-F203-234A-87A3-21E26D7ACE87}" srcOrd="1" destOrd="0" presId="urn:microsoft.com/office/officeart/2005/8/layout/hierarchy1"/>
    <dgm:cxn modelId="{E2F8582D-6291-9E4B-85CF-30896B50A491}" type="presParOf" srcId="{D8F80BFD-DA2E-224E-88CD-C26183BF1293}" destId="{90CED718-2C22-604D-95A7-9D37CC4AD998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A223B06-9DB6-4D54-B14C-6E6076172680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5CDB620-1F6C-458A-9CDA-927BDD4302D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Practice public speaking</a:t>
          </a:r>
        </a:p>
      </dgm:t>
    </dgm:pt>
    <dgm:pt modelId="{B50873BA-F8EA-4DFC-8FD8-1A165D1CCA77}" type="parTrans" cxnId="{AB944C16-FEAC-4A74-977B-1175BD9FAE3D}">
      <dgm:prSet/>
      <dgm:spPr/>
      <dgm:t>
        <a:bodyPr/>
        <a:lstStyle/>
        <a:p>
          <a:endParaRPr lang="en-US"/>
        </a:p>
      </dgm:t>
    </dgm:pt>
    <dgm:pt modelId="{43F4EC64-60D9-4689-8328-22B28FBA981A}" type="sibTrans" cxnId="{AB944C16-FEAC-4A74-977B-1175BD9FAE3D}">
      <dgm:prSet/>
      <dgm:spPr/>
      <dgm:t>
        <a:bodyPr/>
        <a:lstStyle/>
        <a:p>
          <a:endParaRPr lang="en-US"/>
        </a:p>
      </dgm:t>
    </dgm:pt>
    <dgm:pt modelId="{44A9B0E7-D701-491B-8958-A230315CF5A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 dirty="0"/>
            <a:t>Strong network around me</a:t>
          </a:r>
        </a:p>
      </dgm:t>
    </dgm:pt>
    <dgm:pt modelId="{9F359790-BFAE-4007-839F-F0AE97A965B6}" type="parTrans" cxnId="{3DDE4C36-54F9-4D9E-B613-AB8823DC5572}">
      <dgm:prSet/>
      <dgm:spPr/>
      <dgm:t>
        <a:bodyPr/>
        <a:lstStyle/>
        <a:p>
          <a:endParaRPr lang="en-US"/>
        </a:p>
      </dgm:t>
    </dgm:pt>
    <dgm:pt modelId="{F6858EE9-4C96-4639-8F9E-DDAE32D6C8AE}" type="sibTrans" cxnId="{3DDE4C36-54F9-4D9E-B613-AB8823DC5572}">
      <dgm:prSet/>
      <dgm:spPr/>
      <dgm:t>
        <a:bodyPr/>
        <a:lstStyle/>
        <a:p>
          <a:endParaRPr lang="en-US"/>
        </a:p>
      </dgm:t>
    </dgm:pt>
    <dgm:pt modelId="{8E65D793-8FDE-4CF1-AC3B-24F81879F4F2}" type="pres">
      <dgm:prSet presAssocID="{8A223B06-9DB6-4D54-B14C-6E6076172680}" presName="root" presStyleCnt="0">
        <dgm:presLayoutVars>
          <dgm:dir/>
          <dgm:resizeHandles val="exact"/>
        </dgm:presLayoutVars>
      </dgm:prSet>
      <dgm:spPr/>
    </dgm:pt>
    <dgm:pt modelId="{1BE3D52B-CA27-4F52-BC77-7AF42095FDC2}" type="pres">
      <dgm:prSet presAssocID="{C5CDB620-1F6C-458A-9CDA-927BDD4302DE}" presName="compNode" presStyleCnt="0"/>
      <dgm:spPr/>
    </dgm:pt>
    <dgm:pt modelId="{E748CBAE-0B20-4674-83C8-998D1C2AEB2A}" type="pres">
      <dgm:prSet presAssocID="{C5CDB620-1F6C-458A-9CDA-927BDD4302DE}" presName="iconRect" presStyleLbl="node1" presStyleIdx="0" presStyleCnt="2" custLinFactNeighborX="-89907" custLinFactNeighborY="89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0235B523-9159-47A3-A947-3CCCB576ADCA}" type="pres">
      <dgm:prSet presAssocID="{C5CDB620-1F6C-458A-9CDA-927BDD4302DE}" presName="spaceRect" presStyleCnt="0"/>
      <dgm:spPr/>
    </dgm:pt>
    <dgm:pt modelId="{BA008200-FEA9-4F87-9C7D-26EFBF090531}" type="pres">
      <dgm:prSet presAssocID="{C5CDB620-1F6C-458A-9CDA-927BDD4302DE}" presName="textRect" presStyleLbl="revTx" presStyleIdx="0" presStyleCnt="2" custScaleX="65591" custLinFactNeighborX="-29155" custLinFactNeighborY="-37927">
        <dgm:presLayoutVars>
          <dgm:chMax val="1"/>
          <dgm:chPref val="1"/>
        </dgm:presLayoutVars>
      </dgm:prSet>
      <dgm:spPr/>
    </dgm:pt>
    <dgm:pt modelId="{EC5E9FB0-09E6-46D5-85DA-1DE3F4379CAA}" type="pres">
      <dgm:prSet presAssocID="{43F4EC64-60D9-4689-8328-22B28FBA981A}" presName="sibTrans" presStyleCnt="0"/>
      <dgm:spPr/>
    </dgm:pt>
    <dgm:pt modelId="{888B5609-3E8F-4925-BD07-071818C31D1C}" type="pres">
      <dgm:prSet presAssocID="{44A9B0E7-D701-491B-8958-A230315CF5A0}" presName="compNode" presStyleCnt="0"/>
      <dgm:spPr/>
    </dgm:pt>
    <dgm:pt modelId="{DF7661FF-4CA3-4686-8DE8-92D0DAC4C28D}" type="pres">
      <dgm:prSet presAssocID="{44A9B0E7-D701-491B-8958-A230315CF5A0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6EED44C5-C052-4D96-A0DA-638E21B218E5}" type="pres">
      <dgm:prSet presAssocID="{44A9B0E7-D701-491B-8958-A230315CF5A0}" presName="spaceRect" presStyleCnt="0"/>
      <dgm:spPr/>
    </dgm:pt>
    <dgm:pt modelId="{4BB5442E-D66D-48ED-90E1-1FA84DC2139E}" type="pres">
      <dgm:prSet presAssocID="{44A9B0E7-D701-491B-8958-A230315CF5A0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AB944C16-FEAC-4A74-977B-1175BD9FAE3D}" srcId="{8A223B06-9DB6-4D54-B14C-6E6076172680}" destId="{C5CDB620-1F6C-458A-9CDA-927BDD4302DE}" srcOrd="0" destOrd="0" parTransId="{B50873BA-F8EA-4DFC-8FD8-1A165D1CCA77}" sibTransId="{43F4EC64-60D9-4689-8328-22B28FBA981A}"/>
    <dgm:cxn modelId="{77D83633-AC80-427D-AE31-F6CEB4202605}" type="presOf" srcId="{8A223B06-9DB6-4D54-B14C-6E6076172680}" destId="{8E65D793-8FDE-4CF1-AC3B-24F81879F4F2}" srcOrd="0" destOrd="0" presId="urn:microsoft.com/office/officeart/2018/2/layout/IconLabelList"/>
    <dgm:cxn modelId="{3DDE4C36-54F9-4D9E-B613-AB8823DC5572}" srcId="{8A223B06-9DB6-4D54-B14C-6E6076172680}" destId="{44A9B0E7-D701-491B-8958-A230315CF5A0}" srcOrd="1" destOrd="0" parTransId="{9F359790-BFAE-4007-839F-F0AE97A965B6}" sibTransId="{F6858EE9-4C96-4639-8F9E-DDAE32D6C8AE}"/>
    <dgm:cxn modelId="{BCC64C9E-FEA7-4F43-9E8B-82A9F8183524}" type="presOf" srcId="{C5CDB620-1F6C-458A-9CDA-927BDD4302DE}" destId="{BA008200-FEA9-4F87-9C7D-26EFBF090531}" srcOrd="0" destOrd="0" presId="urn:microsoft.com/office/officeart/2018/2/layout/IconLabelList"/>
    <dgm:cxn modelId="{A418F0EB-2EB6-47B5-B54D-3EB673C23896}" type="presOf" srcId="{44A9B0E7-D701-491B-8958-A230315CF5A0}" destId="{4BB5442E-D66D-48ED-90E1-1FA84DC2139E}" srcOrd="0" destOrd="0" presId="urn:microsoft.com/office/officeart/2018/2/layout/IconLabelList"/>
    <dgm:cxn modelId="{3E9A9884-C92B-4E14-A81A-9A33DA9D9D1A}" type="presParOf" srcId="{8E65D793-8FDE-4CF1-AC3B-24F81879F4F2}" destId="{1BE3D52B-CA27-4F52-BC77-7AF42095FDC2}" srcOrd="0" destOrd="0" presId="urn:microsoft.com/office/officeart/2018/2/layout/IconLabelList"/>
    <dgm:cxn modelId="{C0CF1B76-78A0-469D-9D0D-85B89ADE9DB8}" type="presParOf" srcId="{1BE3D52B-CA27-4F52-BC77-7AF42095FDC2}" destId="{E748CBAE-0B20-4674-83C8-998D1C2AEB2A}" srcOrd="0" destOrd="0" presId="urn:microsoft.com/office/officeart/2018/2/layout/IconLabelList"/>
    <dgm:cxn modelId="{509AE311-6E30-4E15-ADDE-01CF29760EFD}" type="presParOf" srcId="{1BE3D52B-CA27-4F52-BC77-7AF42095FDC2}" destId="{0235B523-9159-47A3-A947-3CCCB576ADCA}" srcOrd="1" destOrd="0" presId="urn:microsoft.com/office/officeart/2018/2/layout/IconLabelList"/>
    <dgm:cxn modelId="{74CC0917-499F-472B-AD49-C1F96C0C747E}" type="presParOf" srcId="{1BE3D52B-CA27-4F52-BC77-7AF42095FDC2}" destId="{BA008200-FEA9-4F87-9C7D-26EFBF090531}" srcOrd="2" destOrd="0" presId="urn:microsoft.com/office/officeart/2018/2/layout/IconLabelList"/>
    <dgm:cxn modelId="{1C6BA297-D6FA-4A21-858C-31E0581B1431}" type="presParOf" srcId="{8E65D793-8FDE-4CF1-AC3B-24F81879F4F2}" destId="{EC5E9FB0-09E6-46D5-85DA-1DE3F4379CAA}" srcOrd="1" destOrd="0" presId="urn:microsoft.com/office/officeart/2018/2/layout/IconLabelList"/>
    <dgm:cxn modelId="{76A06336-EC4F-4F87-A2B0-2B49B56D9ED4}" type="presParOf" srcId="{8E65D793-8FDE-4CF1-AC3B-24F81879F4F2}" destId="{888B5609-3E8F-4925-BD07-071818C31D1C}" srcOrd="2" destOrd="0" presId="urn:microsoft.com/office/officeart/2018/2/layout/IconLabelList"/>
    <dgm:cxn modelId="{5BA685CF-1DA0-4338-B61F-AE40A7D6B973}" type="presParOf" srcId="{888B5609-3E8F-4925-BD07-071818C31D1C}" destId="{DF7661FF-4CA3-4686-8DE8-92D0DAC4C28D}" srcOrd="0" destOrd="0" presId="urn:microsoft.com/office/officeart/2018/2/layout/IconLabelList"/>
    <dgm:cxn modelId="{6767F61B-9AEB-4033-804D-D681481145E5}" type="presParOf" srcId="{888B5609-3E8F-4925-BD07-071818C31D1C}" destId="{6EED44C5-C052-4D96-A0DA-638E21B218E5}" srcOrd="1" destOrd="0" presId="urn:microsoft.com/office/officeart/2018/2/layout/IconLabelList"/>
    <dgm:cxn modelId="{15F82AD2-74E8-4167-8136-90BB6CFDB6AB}" type="presParOf" srcId="{888B5609-3E8F-4925-BD07-071818C31D1C}" destId="{4BB5442E-D66D-48ED-90E1-1FA84DC2139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B7A56C1-8A5E-4637-8B1F-EE956F6CB061}" type="doc">
      <dgm:prSet loTypeId="urn:microsoft.com/office/officeart/2018/5/layout/IconCircle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27C37D-A046-4C18-8DA2-279B4D038825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Take a break</a:t>
          </a:r>
        </a:p>
      </dgm:t>
    </dgm:pt>
    <dgm:pt modelId="{5EA3E0E5-E729-4865-9304-C3BCC0391020}" type="parTrans" cxnId="{741E06D2-0690-4FDA-967C-1642C451FAD0}">
      <dgm:prSet/>
      <dgm:spPr/>
      <dgm:t>
        <a:bodyPr/>
        <a:lstStyle/>
        <a:p>
          <a:endParaRPr lang="en-US"/>
        </a:p>
      </dgm:t>
    </dgm:pt>
    <dgm:pt modelId="{B04409BB-DA8F-4025-AD8C-D70610B78221}" type="sibTrans" cxnId="{741E06D2-0690-4FDA-967C-1642C451FAD0}">
      <dgm:prSet/>
      <dgm:spPr/>
      <dgm:t>
        <a:bodyPr/>
        <a:lstStyle/>
        <a:p>
          <a:endParaRPr lang="en-US"/>
        </a:p>
      </dgm:t>
    </dgm:pt>
    <dgm:pt modelId="{B62F03D0-43C1-417A-8556-6CFF5B2DEB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Ask for help</a:t>
          </a:r>
        </a:p>
      </dgm:t>
    </dgm:pt>
    <dgm:pt modelId="{6E9AD340-4CED-48C4-B9B0-67B53926936E}" type="parTrans" cxnId="{F9BA20D9-4596-40CE-BBC4-3F30D628180C}">
      <dgm:prSet/>
      <dgm:spPr/>
      <dgm:t>
        <a:bodyPr/>
        <a:lstStyle/>
        <a:p>
          <a:endParaRPr lang="en-US"/>
        </a:p>
      </dgm:t>
    </dgm:pt>
    <dgm:pt modelId="{F78DFD6B-9E4A-4B6D-8B2E-41062B997FB4}" type="sibTrans" cxnId="{F9BA20D9-4596-40CE-BBC4-3F30D628180C}">
      <dgm:prSet/>
      <dgm:spPr/>
      <dgm:t>
        <a:bodyPr/>
        <a:lstStyle/>
        <a:p>
          <a:endParaRPr lang="en-US"/>
        </a:p>
      </dgm:t>
    </dgm:pt>
    <dgm:pt modelId="{2EB154C4-E907-4FB4-A28B-CB1EDE3C1F2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Time management </a:t>
          </a:r>
        </a:p>
      </dgm:t>
    </dgm:pt>
    <dgm:pt modelId="{FF56A17E-7BFD-4A2C-8A85-79A1F37D1F10}" type="parTrans" cxnId="{20437FA2-1A42-401D-BF54-9DDAB3439797}">
      <dgm:prSet/>
      <dgm:spPr/>
      <dgm:t>
        <a:bodyPr/>
        <a:lstStyle/>
        <a:p>
          <a:endParaRPr lang="en-US"/>
        </a:p>
      </dgm:t>
    </dgm:pt>
    <dgm:pt modelId="{A0079BBF-871E-49B1-B2F6-9993FF82FFB6}" type="sibTrans" cxnId="{20437FA2-1A42-401D-BF54-9DDAB3439797}">
      <dgm:prSet/>
      <dgm:spPr/>
      <dgm:t>
        <a:bodyPr/>
        <a:lstStyle/>
        <a:p>
          <a:endParaRPr lang="en-US"/>
        </a:p>
      </dgm:t>
    </dgm:pt>
    <dgm:pt modelId="{0C11EBEC-59B3-4343-923B-95BA2A71AC6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Plan effectively (mind maps and checklists)</a:t>
          </a:r>
        </a:p>
      </dgm:t>
    </dgm:pt>
    <dgm:pt modelId="{8A853B3B-954A-4746-8106-7836261B0412}" type="parTrans" cxnId="{103D37B2-8E6B-475B-9B19-B950BD55DED4}">
      <dgm:prSet/>
      <dgm:spPr/>
      <dgm:t>
        <a:bodyPr/>
        <a:lstStyle/>
        <a:p>
          <a:endParaRPr lang="en-US"/>
        </a:p>
      </dgm:t>
    </dgm:pt>
    <dgm:pt modelId="{A870696A-D2C8-4C05-AF54-CBB38DBE83EE}" type="sibTrans" cxnId="{103D37B2-8E6B-475B-9B19-B950BD55DED4}">
      <dgm:prSet/>
      <dgm:spPr/>
      <dgm:t>
        <a:bodyPr/>
        <a:lstStyle/>
        <a:p>
          <a:endParaRPr lang="en-US"/>
        </a:p>
      </dgm:t>
    </dgm:pt>
    <dgm:pt modelId="{F1557A0D-2344-4116-959C-C9C84E287D93}" type="pres">
      <dgm:prSet presAssocID="{9B7A56C1-8A5E-4637-8B1F-EE956F6CB061}" presName="root" presStyleCnt="0">
        <dgm:presLayoutVars>
          <dgm:dir/>
          <dgm:resizeHandles val="exact"/>
        </dgm:presLayoutVars>
      </dgm:prSet>
      <dgm:spPr/>
    </dgm:pt>
    <dgm:pt modelId="{F54FB319-8859-40C9-805E-037EE8C238FF}" type="pres">
      <dgm:prSet presAssocID="{1C27C37D-A046-4C18-8DA2-279B4D038825}" presName="compNode" presStyleCnt="0"/>
      <dgm:spPr/>
    </dgm:pt>
    <dgm:pt modelId="{AE713EC4-F8B8-400D-8AD7-636A366710DD}" type="pres">
      <dgm:prSet presAssocID="{1C27C37D-A046-4C18-8DA2-279B4D038825}" presName="iconBgRect" presStyleLbl="bgShp" presStyleIdx="0" presStyleCnt="4"/>
      <dgm:spPr/>
    </dgm:pt>
    <dgm:pt modelId="{819D26AC-2EB5-4876-AC8C-8AE49C68E165}" type="pres">
      <dgm:prSet presAssocID="{1C27C37D-A046-4C18-8DA2-279B4D03882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ffee"/>
        </a:ext>
      </dgm:extLst>
    </dgm:pt>
    <dgm:pt modelId="{F492EE89-3999-4DDD-A0C2-CDBBFA8E09C4}" type="pres">
      <dgm:prSet presAssocID="{1C27C37D-A046-4C18-8DA2-279B4D038825}" presName="spaceRect" presStyleCnt="0"/>
      <dgm:spPr/>
    </dgm:pt>
    <dgm:pt modelId="{91CF55B4-9978-4555-AA2B-7872C0FE9F2A}" type="pres">
      <dgm:prSet presAssocID="{1C27C37D-A046-4C18-8DA2-279B4D038825}" presName="textRect" presStyleLbl="revTx" presStyleIdx="0" presStyleCnt="4">
        <dgm:presLayoutVars>
          <dgm:chMax val="1"/>
          <dgm:chPref val="1"/>
        </dgm:presLayoutVars>
      </dgm:prSet>
      <dgm:spPr/>
    </dgm:pt>
    <dgm:pt modelId="{28CC8CFD-E583-409E-B319-EC58089FE9C7}" type="pres">
      <dgm:prSet presAssocID="{B04409BB-DA8F-4025-AD8C-D70610B78221}" presName="sibTrans" presStyleCnt="0"/>
      <dgm:spPr/>
    </dgm:pt>
    <dgm:pt modelId="{52EEBE73-93B4-407E-8529-063D9258F533}" type="pres">
      <dgm:prSet presAssocID="{B62F03D0-43C1-417A-8556-6CFF5B2DEB6D}" presName="compNode" presStyleCnt="0"/>
      <dgm:spPr/>
    </dgm:pt>
    <dgm:pt modelId="{6C0EE9E7-9061-422F-BEE1-3733BDA37DF5}" type="pres">
      <dgm:prSet presAssocID="{B62F03D0-43C1-417A-8556-6CFF5B2DEB6D}" presName="iconBgRect" presStyleLbl="bgShp" presStyleIdx="1" presStyleCnt="4"/>
      <dgm:spPr/>
    </dgm:pt>
    <dgm:pt modelId="{95501629-7C70-4085-B2D8-24865CC92824}" type="pres">
      <dgm:prSet presAssocID="{B62F03D0-43C1-417A-8556-6CFF5B2DEB6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3285593A-3011-4256-8FED-DE63C56EE0FB}" type="pres">
      <dgm:prSet presAssocID="{B62F03D0-43C1-417A-8556-6CFF5B2DEB6D}" presName="spaceRect" presStyleCnt="0"/>
      <dgm:spPr/>
    </dgm:pt>
    <dgm:pt modelId="{C60E2891-9D65-43B7-A18F-03C1AB67E556}" type="pres">
      <dgm:prSet presAssocID="{B62F03D0-43C1-417A-8556-6CFF5B2DEB6D}" presName="textRect" presStyleLbl="revTx" presStyleIdx="1" presStyleCnt="4">
        <dgm:presLayoutVars>
          <dgm:chMax val="1"/>
          <dgm:chPref val="1"/>
        </dgm:presLayoutVars>
      </dgm:prSet>
      <dgm:spPr/>
    </dgm:pt>
    <dgm:pt modelId="{D9BE9629-E14E-412A-90BA-16B7C331AD69}" type="pres">
      <dgm:prSet presAssocID="{F78DFD6B-9E4A-4B6D-8B2E-41062B997FB4}" presName="sibTrans" presStyleCnt="0"/>
      <dgm:spPr/>
    </dgm:pt>
    <dgm:pt modelId="{2962A594-CFB1-462D-83AA-91E6F617FE7C}" type="pres">
      <dgm:prSet presAssocID="{2EB154C4-E907-4FB4-A28B-CB1EDE3C1F29}" presName="compNode" presStyleCnt="0"/>
      <dgm:spPr/>
    </dgm:pt>
    <dgm:pt modelId="{94B322A3-794E-46A0-BB04-25F6781C29E2}" type="pres">
      <dgm:prSet presAssocID="{2EB154C4-E907-4FB4-A28B-CB1EDE3C1F29}" presName="iconBgRect" presStyleLbl="bgShp" presStyleIdx="2" presStyleCnt="4"/>
      <dgm:spPr/>
    </dgm:pt>
    <dgm:pt modelId="{C152EE22-E171-4ADA-9AAD-799FBE50AC8D}" type="pres">
      <dgm:prSet presAssocID="{2EB154C4-E907-4FB4-A28B-CB1EDE3C1F2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E6B8FD8-6B7F-4821-B353-79A5BFB3EE29}" type="pres">
      <dgm:prSet presAssocID="{2EB154C4-E907-4FB4-A28B-CB1EDE3C1F29}" presName="spaceRect" presStyleCnt="0"/>
      <dgm:spPr/>
    </dgm:pt>
    <dgm:pt modelId="{1C54D730-8480-4F81-B7B5-08AF01E8C3B9}" type="pres">
      <dgm:prSet presAssocID="{2EB154C4-E907-4FB4-A28B-CB1EDE3C1F29}" presName="textRect" presStyleLbl="revTx" presStyleIdx="2" presStyleCnt="4">
        <dgm:presLayoutVars>
          <dgm:chMax val="1"/>
          <dgm:chPref val="1"/>
        </dgm:presLayoutVars>
      </dgm:prSet>
      <dgm:spPr/>
    </dgm:pt>
    <dgm:pt modelId="{7C8A2284-9A32-4B64-AB9C-FD2DAB6FE167}" type="pres">
      <dgm:prSet presAssocID="{A0079BBF-871E-49B1-B2F6-9993FF82FFB6}" presName="sibTrans" presStyleCnt="0"/>
      <dgm:spPr/>
    </dgm:pt>
    <dgm:pt modelId="{6826FDBA-C172-4373-BE36-1BEBED7B733B}" type="pres">
      <dgm:prSet presAssocID="{0C11EBEC-59B3-4343-923B-95BA2A71AC6D}" presName="compNode" presStyleCnt="0"/>
      <dgm:spPr/>
    </dgm:pt>
    <dgm:pt modelId="{821A1CB5-DCBF-446E-A7EB-8FD15B32E402}" type="pres">
      <dgm:prSet presAssocID="{0C11EBEC-59B3-4343-923B-95BA2A71AC6D}" presName="iconBgRect" presStyleLbl="bgShp" presStyleIdx="3" presStyleCnt="4"/>
      <dgm:spPr/>
    </dgm:pt>
    <dgm:pt modelId="{76728D1F-17A2-42F6-8AD5-FE73E40B018A}" type="pres">
      <dgm:prSet presAssocID="{0C11EBEC-59B3-4343-923B-95BA2A71AC6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56076E72-036A-405B-8CEC-3C407AA972B0}" type="pres">
      <dgm:prSet presAssocID="{0C11EBEC-59B3-4343-923B-95BA2A71AC6D}" presName="spaceRect" presStyleCnt="0"/>
      <dgm:spPr/>
    </dgm:pt>
    <dgm:pt modelId="{2F8BF685-19B6-4E40-9F61-FDFA047A0A78}" type="pres">
      <dgm:prSet presAssocID="{0C11EBEC-59B3-4343-923B-95BA2A71AC6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5C5A125-D3C3-4ED6-846F-F0FED1779FFE}" type="presOf" srcId="{B62F03D0-43C1-417A-8556-6CFF5B2DEB6D}" destId="{C60E2891-9D65-43B7-A18F-03C1AB67E556}" srcOrd="0" destOrd="0" presId="urn:microsoft.com/office/officeart/2018/5/layout/IconCircleLabelList"/>
    <dgm:cxn modelId="{31784B9C-74C6-4C5A-BFBA-8B1194909379}" type="presOf" srcId="{1C27C37D-A046-4C18-8DA2-279B4D038825}" destId="{91CF55B4-9978-4555-AA2B-7872C0FE9F2A}" srcOrd="0" destOrd="0" presId="urn:microsoft.com/office/officeart/2018/5/layout/IconCircleLabelList"/>
    <dgm:cxn modelId="{20437FA2-1A42-401D-BF54-9DDAB3439797}" srcId="{9B7A56C1-8A5E-4637-8B1F-EE956F6CB061}" destId="{2EB154C4-E907-4FB4-A28B-CB1EDE3C1F29}" srcOrd="2" destOrd="0" parTransId="{FF56A17E-7BFD-4A2C-8A85-79A1F37D1F10}" sibTransId="{A0079BBF-871E-49B1-B2F6-9993FF82FFB6}"/>
    <dgm:cxn modelId="{B65EBBAA-B5B4-4FBA-9BB4-AECADCF7BB5D}" type="presOf" srcId="{0C11EBEC-59B3-4343-923B-95BA2A71AC6D}" destId="{2F8BF685-19B6-4E40-9F61-FDFA047A0A78}" srcOrd="0" destOrd="0" presId="urn:microsoft.com/office/officeart/2018/5/layout/IconCircleLabelList"/>
    <dgm:cxn modelId="{103D37B2-8E6B-475B-9B19-B950BD55DED4}" srcId="{9B7A56C1-8A5E-4637-8B1F-EE956F6CB061}" destId="{0C11EBEC-59B3-4343-923B-95BA2A71AC6D}" srcOrd="3" destOrd="0" parTransId="{8A853B3B-954A-4746-8106-7836261B0412}" sibTransId="{A870696A-D2C8-4C05-AF54-CBB38DBE83EE}"/>
    <dgm:cxn modelId="{D38FF2B2-E3F2-46FE-BB3F-F50CB4C82391}" type="presOf" srcId="{9B7A56C1-8A5E-4637-8B1F-EE956F6CB061}" destId="{F1557A0D-2344-4116-959C-C9C84E287D93}" srcOrd="0" destOrd="0" presId="urn:microsoft.com/office/officeart/2018/5/layout/IconCircleLabelList"/>
    <dgm:cxn modelId="{741E06D2-0690-4FDA-967C-1642C451FAD0}" srcId="{9B7A56C1-8A5E-4637-8B1F-EE956F6CB061}" destId="{1C27C37D-A046-4C18-8DA2-279B4D038825}" srcOrd="0" destOrd="0" parTransId="{5EA3E0E5-E729-4865-9304-C3BCC0391020}" sibTransId="{B04409BB-DA8F-4025-AD8C-D70610B78221}"/>
    <dgm:cxn modelId="{F9BA20D9-4596-40CE-BBC4-3F30D628180C}" srcId="{9B7A56C1-8A5E-4637-8B1F-EE956F6CB061}" destId="{B62F03D0-43C1-417A-8556-6CFF5B2DEB6D}" srcOrd="1" destOrd="0" parTransId="{6E9AD340-4CED-48C4-B9B0-67B53926936E}" sibTransId="{F78DFD6B-9E4A-4B6D-8B2E-41062B997FB4}"/>
    <dgm:cxn modelId="{84B442DF-560F-43E6-92B0-5F84335C62A6}" type="presOf" srcId="{2EB154C4-E907-4FB4-A28B-CB1EDE3C1F29}" destId="{1C54D730-8480-4F81-B7B5-08AF01E8C3B9}" srcOrd="0" destOrd="0" presId="urn:microsoft.com/office/officeart/2018/5/layout/IconCircleLabelList"/>
    <dgm:cxn modelId="{4D6679A2-B1E0-4F0C-A7B7-28479B28261D}" type="presParOf" srcId="{F1557A0D-2344-4116-959C-C9C84E287D93}" destId="{F54FB319-8859-40C9-805E-037EE8C238FF}" srcOrd="0" destOrd="0" presId="urn:microsoft.com/office/officeart/2018/5/layout/IconCircleLabelList"/>
    <dgm:cxn modelId="{5208FCC2-9548-478B-A858-69802C316C2B}" type="presParOf" srcId="{F54FB319-8859-40C9-805E-037EE8C238FF}" destId="{AE713EC4-F8B8-400D-8AD7-636A366710DD}" srcOrd="0" destOrd="0" presId="urn:microsoft.com/office/officeart/2018/5/layout/IconCircleLabelList"/>
    <dgm:cxn modelId="{A4343A09-15C8-4C29-B90C-A1B256F791BC}" type="presParOf" srcId="{F54FB319-8859-40C9-805E-037EE8C238FF}" destId="{819D26AC-2EB5-4876-AC8C-8AE49C68E165}" srcOrd="1" destOrd="0" presId="urn:microsoft.com/office/officeart/2018/5/layout/IconCircleLabelList"/>
    <dgm:cxn modelId="{52DE6D8A-7DFC-4665-81C6-0D3478069685}" type="presParOf" srcId="{F54FB319-8859-40C9-805E-037EE8C238FF}" destId="{F492EE89-3999-4DDD-A0C2-CDBBFA8E09C4}" srcOrd="2" destOrd="0" presId="urn:microsoft.com/office/officeart/2018/5/layout/IconCircleLabelList"/>
    <dgm:cxn modelId="{DBD90A3A-A30A-4D62-81BF-2DE2F7E0E4FE}" type="presParOf" srcId="{F54FB319-8859-40C9-805E-037EE8C238FF}" destId="{91CF55B4-9978-4555-AA2B-7872C0FE9F2A}" srcOrd="3" destOrd="0" presId="urn:microsoft.com/office/officeart/2018/5/layout/IconCircleLabelList"/>
    <dgm:cxn modelId="{09DC3A9D-155C-47B7-9552-FBF5967BB3A9}" type="presParOf" srcId="{F1557A0D-2344-4116-959C-C9C84E287D93}" destId="{28CC8CFD-E583-409E-B319-EC58089FE9C7}" srcOrd="1" destOrd="0" presId="urn:microsoft.com/office/officeart/2018/5/layout/IconCircleLabelList"/>
    <dgm:cxn modelId="{A66E893D-869A-4B31-A31B-BE6109446BE1}" type="presParOf" srcId="{F1557A0D-2344-4116-959C-C9C84E287D93}" destId="{52EEBE73-93B4-407E-8529-063D9258F533}" srcOrd="2" destOrd="0" presId="urn:microsoft.com/office/officeart/2018/5/layout/IconCircleLabelList"/>
    <dgm:cxn modelId="{8777FA43-37F3-4DC9-A2CB-C6371DD1EFD4}" type="presParOf" srcId="{52EEBE73-93B4-407E-8529-063D9258F533}" destId="{6C0EE9E7-9061-422F-BEE1-3733BDA37DF5}" srcOrd="0" destOrd="0" presId="urn:microsoft.com/office/officeart/2018/5/layout/IconCircleLabelList"/>
    <dgm:cxn modelId="{8D5093E3-F565-4048-ADAF-1B1695ABC83E}" type="presParOf" srcId="{52EEBE73-93B4-407E-8529-063D9258F533}" destId="{95501629-7C70-4085-B2D8-24865CC92824}" srcOrd="1" destOrd="0" presId="urn:microsoft.com/office/officeart/2018/5/layout/IconCircleLabelList"/>
    <dgm:cxn modelId="{D1DDF2E5-7BB0-4594-8ADD-D1D837359BFA}" type="presParOf" srcId="{52EEBE73-93B4-407E-8529-063D9258F533}" destId="{3285593A-3011-4256-8FED-DE63C56EE0FB}" srcOrd="2" destOrd="0" presId="urn:microsoft.com/office/officeart/2018/5/layout/IconCircleLabelList"/>
    <dgm:cxn modelId="{0C2F8496-09CF-4A01-99F0-8771F96F90A4}" type="presParOf" srcId="{52EEBE73-93B4-407E-8529-063D9258F533}" destId="{C60E2891-9D65-43B7-A18F-03C1AB67E556}" srcOrd="3" destOrd="0" presId="urn:microsoft.com/office/officeart/2018/5/layout/IconCircleLabelList"/>
    <dgm:cxn modelId="{25E51253-F828-432D-80DF-5AD171CD5DB5}" type="presParOf" srcId="{F1557A0D-2344-4116-959C-C9C84E287D93}" destId="{D9BE9629-E14E-412A-90BA-16B7C331AD69}" srcOrd="3" destOrd="0" presId="urn:microsoft.com/office/officeart/2018/5/layout/IconCircleLabelList"/>
    <dgm:cxn modelId="{4F4A336B-3828-4803-860C-9BB413649076}" type="presParOf" srcId="{F1557A0D-2344-4116-959C-C9C84E287D93}" destId="{2962A594-CFB1-462D-83AA-91E6F617FE7C}" srcOrd="4" destOrd="0" presId="urn:microsoft.com/office/officeart/2018/5/layout/IconCircleLabelList"/>
    <dgm:cxn modelId="{6677B828-B838-48FA-9954-117A7639D236}" type="presParOf" srcId="{2962A594-CFB1-462D-83AA-91E6F617FE7C}" destId="{94B322A3-794E-46A0-BB04-25F6781C29E2}" srcOrd="0" destOrd="0" presId="urn:microsoft.com/office/officeart/2018/5/layout/IconCircleLabelList"/>
    <dgm:cxn modelId="{5D194722-34CD-4DDB-B38A-FFAC8DF51F8F}" type="presParOf" srcId="{2962A594-CFB1-462D-83AA-91E6F617FE7C}" destId="{C152EE22-E171-4ADA-9AAD-799FBE50AC8D}" srcOrd="1" destOrd="0" presId="urn:microsoft.com/office/officeart/2018/5/layout/IconCircleLabelList"/>
    <dgm:cxn modelId="{C3CA4786-A1E4-491D-B30D-1A4C4DEDF30B}" type="presParOf" srcId="{2962A594-CFB1-462D-83AA-91E6F617FE7C}" destId="{6E6B8FD8-6B7F-4821-B353-79A5BFB3EE29}" srcOrd="2" destOrd="0" presId="urn:microsoft.com/office/officeart/2018/5/layout/IconCircleLabelList"/>
    <dgm:cxn modelId="{3BB28F86-55BD-4253-B376-8436084028E6}" type="presParOf" srcId="{2962A594-CFB1-462D-83AA-91E6F617FE7C}" destId="{1C54D730-8480-4F81-B7B5-08AF01E8C3B9}" srcOrd="3" destOrd="0" presId="urn:microsoft.com/office/officeart/2018/5/layout/IconCircleLabelList"/>
    <dgm:cxn modelId="{2BD4A86C-FEE4-470F-92FA-E29C41B94D6F}" type="presParOf" srcId="{F1557A0D-2344-4116-959C-C9C84E287D93}" destId="{7C8A2284-9A32-4B64-AB9C-FD2DAB6FE167}" srcOrd="5" destOrd="0" presId="urn:microsoft.com/office/officeart/2018/5/layout/IconCircleLabelList"/>
    <dgm:cxn modelId="{5364B834-A3A3-4698-B6F4-514C76BD53FA}" type="presParOf" srcId="{F1557A0D-2344-4116-959C-C9C84E287D93}" destId="{6826FDBA-C172-4373-BE36-1BEBED7B733B}" srcOrd="6" destOrd="0" presId="urn:microsoft.com/office/officeart/2018/5/layout/IconCircleLabelList"/>
    <dgm:cxn modelId="{0810A85B-5149-4041-B3CD-4BFB84BC6AFE}" type="presParOf" srcId="{6826FDBA-C172-4373-BE36-1BEBED7B733B}" destId="{821A1CB5-DCBF-446E-A7EB-8FD15B32E402}" srcOrd="0" destOrd="0" presId="urn:microsoft.com/office/officeart/2018/5/layout/IconCircleLabelList"/>
    <dgm:cxn modelId="{48458D70-E115-4DF7-938F-43E660E71B22}" type="presParOf" srcId="{6826FDBA-C172-4373-BE36-1BEBED7B733B}" destId="{76728D1F-17A2-42F6-8AD5-FE73E40B018A}" srcOrd="1" destOrd="0" presId="urn:microsoft.com/office/officeart/2018/5/layout/IconCircleLabelList"/>
    <dgm:cxn modelId="{CBB243E9-DAC4-46A2-A606-9344E3190A49}" type="presParOf" srcId="{6826FDBA-C172-4373-BE36-1BEBED7B733B}" destId="{56076E72-036A-405B-8CEC-3C407AA972B0}" srcOrd="2" destOrd="0" presId="urn:microsoft.com/office/officeart/2018/5/layout/IconCircleLabelList"/>
    <dgm:cxn modelId="{3B065CE5-53E9-47E1-98B8-85029E6E5824}" type="presParOf" srcId="{6826FDBA-C172-4373-BE36-1BEBED7B733B}" destId="{2F8BF685-19B6-4E40-9F61-FDFA047A0A7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B036E5F-CB88-4C5F-9A31-ADDC57DAC556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CC00725-8CD2-4086-86EE-695378BB243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Challenging in a good way</a:t>
          </a:r>
        </a:p>
      </dgm:t>
    </dgm:pt>
    <dgm:pt modelId="{14A74B3B-C9D1-4E84-91C9-24693B15ECE4}" type="parTrans" cxnId="{A5991A47-EE1E-42BC-A5AE-363552C3E487}">
      <dgm:prSet/>
      <dgm:spPr/>
      <dgm:t>
        <a:bodyPr/>
        <a:lstStyle/>
        <a:p>
          <a:endParaRPr lang="en-US"/>
        </a:p>
      </dgm:t>
    </dgm:pt>
    <dgm:pt modelId="{9506C56A-E509-4A4B-B362-A56BD4E2852A}" type="sibTrans" cxnId="{A5991A47-EE1E-42BC-A5AE-363552C3E487}">
      <dgm:prSet/>
      <dgm:spPr/>
      <dgm:t>
        <a:bodyPr/>
        <a:lstStyle/>
        <a:p>
          <a:endParaRPr lang="en-US"/>
        </a:p>
      </dgm:t>
    </dgm:pt>
    <dgm:pt modelId="{F1944975-9D87-4F1C-91C3-8B2AB810E50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Planning assignments</a:t>
          </a:r>
        </a:p>
      </dgm:t>
    </dgm:pt>
    <dgm:pt modelId="{9120C6EA-C346-43F2-83E6-076CEADC3F12}" type="parTrans" cxnId="{D58C78B3-BB1E-4FEE-B868-76FCFE79785B}">
      <dgm:prSet/>
      <dgm:spPr/>
      <dgm:t>
        <a:bodyPr/>
        <a:lstStyle/>
        <a:p>
          <a:endParaRPr lang="en-US"/>
        </a:p>
      </dgm:t>
    </dgm:pt>
    <dgm:pt modelId="{25470723-301E-4AE7-B23E-21693FE34DE7}" type="sibTrans" cxnId="{D58C78B3-BB1E-4FEE-B868-76FCFE79785B}">
      <dgm:prSet/>
      <dgm:spPr/>
      <dgm:t>
        <a:bodyPr/>
        <a:lstStyle/>
        <a:p>
          <a:endParaRPr lang="en-US"/>
        </a:p>
      </dgm:t>
    </dgm:pt>
    <dgm:pt modelId="{F6B42E32-8650-4E5A-835C-6A5597DC4D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Improving time management confidence and procrastination </a:t>
          </a:r>
        </a:p>
      </dgm:t>
    </dgm:pt>
    <dgm:pt modelId="{CAB48A68-3957-4E89-A052-66388DFF1244}" type="parTrans" cxnId="{CEDF6675-F388-4E40-95F1-3DCD59C0F14B}">
      <dgm:prSet/>
      <dgm:spPr/>
      <dgm:t>
        <a:bodyPr/>
        <a:lstStyle/>
        <a:p>
          <a:endParaRPr lang="en-US"/>
        </a:p>
      </dgm:t>
    </dgm:pt>
    <dgm:pt modelId="{E8FF4C62-6E50-4728-8C09-2619F3A07DD1}" type="sibTrans" cxnId="{CEDF6675-F388-4E40-95F1-3DCD59C0F14B}">
      <dgm:prSet/>
      <dgm:spPr/>
      <dgm:t>
        <a:bodyPr/>
        <a:lstStyle/>
        <a:p>
          <a:endParaRPr lang="en-US"/>
        </a:p>
      </dgm:t>
    </dgm:pt>
    <dgm:pt modelId="{8BDED50C-E4CD-4AC8-9D38-D09446877E8A}" type="pres">
      <dgm:prSet presAssocID="{CB036E5F-CB88-4C5F-9A31-ADDC57DAC556}" presName="root" presStyleCnt="0">
        <dgm:presLayoutVars>
          <dgm:dir/>
          <dgm:resizeHandles val="exact"/>
        </dgm:presLayoutVars>
      </dgm:prSet>
      <dgm:spPr/>
    </dgm:pt>
    <dgm:pt modelId="{DD483371-D6AA-4BE7-AE9B-98C9987F484A}" type="pres">
      <dgm:prSet presAssocID="{3CC00725-8CD2-4086-86EE-695378BB2434}" presName="compNode" presStyleCnt="0"/>
      <dgm:spPr/>
    </dgm:pt>
    <dgm:pt modelId="{B502F00E-267C-48ED-AF60-6CA88F3C4C5D}" type="pres">
      <dgm:prSet presAssocID="{3CC00725-8CD2-4086-86EE-695378BB243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humbs Up Sign"/>
        </a:ext>
      </dgm:extLst>
    </dgm:pt>
    <dgm:pt modelId="{CE3D4DBE-B0FA-4298-888B-F43C1A2E0FA2}" type="pres">
      <dgm:prSet presAssocID="{3CC00725-8CD2-4086-86EE-695378BB2434}" presName="spaceRect" presStyleCnt="0"/>
      <dgm:spPr/>
    </dgm:pt>
    <dgm:pt modelId="{003CE8C3-4C14-476C-A0A3-357C5433875F}" type="pres">
      <dgm:prSet presAssocID="{3CC00725-8CD2-4086-86EE-695378BB2434}" presName="textRect" presStyleLbl="revTx" presStyleIdx="0" presStyleCnt="3">
        <dgm:presLayoutVars>
          <dgm:chMax val="1"/>
          <dgm:chPref val="1"/>
        </dgm:presLayoutVars>
      </dgm:prSet>
      <dgm:spPr/>
    </dgm:pt>
    <dgm:pt modelId="{CD77E31D-750C-46F9-95D7-199E02C255AC}" type="pres">
      <dgm:prSet presAssocID="{9506C56A-E509-4A4B-B362-A56BD4E2852A}" presName="sibTrans" presStyleCnt="0"/>
      <dgm:spPr/>
    </dgm:pt>
    <dgm:pt modelId="{51476383-8DFE-42CC-97D9-40267C381684}" type="pres">
      <dgm:prSet presAssocID="{F1944975-9D87-4F1C-91C3-8B2AB810E502}" presName="compNode" presStyleCnt="0"/>
      <dgm:spPr/>
    </dgm:pt>
    <dgm:pt modelId="{C641E845-B0E4-42ED-9EC8-03DA79D55E0A}" type="pres">
      <dgm:prSet presAssocID="{F1944975-9D87-4F1C-91C3-8B2AB810E50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5F7E590-AC82-4B73-8295-DAA020ED9CB6}" type="pres">
      <dgm:prSet presAssocID="{F1944975-9D87-4F1C-91C3-8B2AB810E502}" presName="spaceRect" presStyleCnt="0"/>
      <dgm:spPr/>
    </dgm:pt>
    <dgm:pt modelId="{10D3325D-B339-4927-9D93-C8C866E447F2}" type="pres">
      <dgm:prSet presAssocID="{F1944975-9D87-4F1C-91C3-8B2AB810E502}" presName="textRect" presStyleLbl="revTx" presStyleIdx="1" presStyleCnt="3">
        <dgm:presLayoutVars>
          <dgm:chMax val="1"/>
          <dgm:chPref val="1"/>
        </dgm:presLayoutVars>
      </dgm:prSet>
      <dgm:spPr/>
    </dgm:pt>
    <dgm:pt modelId="{7293517E-D8FB-4834-A73A-538A4F375DB7}" type="pres">
      <dgm:prSet presAssocID="{25470723-301E-4AE7-B23E-21693FE34DE7}" presName="sibTrans" presStyleCnt="0"/>
      <dgm:spPr/>
    </dgm:pt>
    <dgm:pt modelId="{33915727-006F-4914-B12C-B55DA1B58B6B}" type="pres">
      <dgm:prSet presAssocID="{F6B42E32-8650-4E5A-835C-6A5597DC4D6E}" presName="compNode" presStyleCnt="0"/>
      <dgm:spPr/>
    </dgm:pt>
    <dgm:pt modelId="{F56C0530-CB70-43F3-928A-B22F3D8541D2}" type="pres">
      <dgm:prSet presAssocID="{F6B42E32-8650-4E5A-835C-6A5597DC4D6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6CD793F2-3404-4264-B651-ACE6A587FADA}" type="pres">
      <dgm:prSet presAssocID="{F6B42E32-8650-4E5A-835C-6A5597DC4D6E}" presName="spaceRect" presStyleCnt="0"/>
      <dgm:spPr/>
    </dgm:pt>
    <dgm:pt modelId="{A54D79D7-F0B9-4FD1-AAB2-0C0E3ABA9179}" type="pres">
      <dgm:prSet presAssocID="{F6B42E32-8650-4E5A-835C-6A5597DC4D6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A5991A47-EE1E-42BC-A5AE-363552C3E487}" srcId="{CB036E5F-CB88-4C5F-9A31-ADDC57DAC556}" destId="{3CC00725-8CD2-4086-86EE-695378BB2434}" srcOrd="0" destOrd="0" parTransId="{14A74B3B-C9D1-4E84-91C9-24693B15ECE4}" sibTransId="{9506C56A-E509-4A4B-B362-A56BD4E2852A}"/>
    <dgm:cxn modelId="{84CA1D62-D1E5-49B2-8855-6591F5E2F9A4}" type="presOf" srcId="{3CC00725-8CD2-4086-86EE-695378BB2434}" destId="{003CE8C3-4C14-476C-A0A3-357C5433875F}" srcOrd="0" destOrd="0" presId="urn:microsoft.com/office/officeart/2018/2/layout/IconLabelList"/>
    <dgm:cxn modelId="{8C3FBE72-1DF9-46F7-AC66-3904F716E43B}" type="presOf" srcId="{F1944975-9D87-4F1C-91C3-8B2AB810E502}" destId="{10D3325D-B339-4927-9D93-C8C866E447F2}" srcOrd="0" destOrd="0" presId="urn:microsoft.com/office/officeart/2018/2/layout/IconLabelList"/>
    <dgm:cxn modelId="{CEDF6675-F388-4E40-95F1-3DCD59C0F14B}" srcId="{CB036E5F-CB88-4C5F-9A31-ADDC57DAC556}" destId="{F6B42E32-8650-4E5A-835C-6A5597DC4D6E}" srcOrd="2" destOrd="0" parTransId="{CAB48A68-3957-4E89-A052-66388DFF1244}" sibTransId="{E8FF4C62-6E50-4728-8C09-2619F3A07DD1}"/>
    <dgm:cxn modelId="{D58C78B3-BB1E-4FEE-B868-76FCFE79785B}" srcId="{CB036E5F-CB88-4C5F-9A31-ADDC57DAC556}" destId="{F1944975-9D87-4F1C-91C3-8B2AB810E502}" srcOrd="1" destOrd="0" parTransId="{9120C6EA-C346-43F2-83E6-076CEADC3F12}" sibTransId="{25470723-301E-4AE7-B23E-21693FE34DE7}"/>
    <dgm:cxn modelId="{847AB9B6-DFA9-4955-9D3D-9CEFC8D77337}" type="presOf" srcId="{F6B42E32-8650-4E5A-835C-6A5597DC4D6E}" destId="{A54D79D7-F0B9-4FD1-AAB2-0C0E3ABA9179}" srcOrd="0" destOrd="0" presId="urn:microsoft.com/office/officeart/2018/2/layout/IconLabelList"/>
    <dgm:cxn modelId="{7E2DA8FA-DBD3-42CE-BEE3-12560C5F29A5}" type="presOf" srcId="{CB036E5F-CB88-4C5F-9A31-ADDC57DAC556}" destId="{8BDED50C-E4CD-4AC8-9D38-D09446877E8A}" srcOrd="0" destOrd="0" presId="urn:microsoft.com/office/officeart/2018/2/layout/IconLabelList"/>
    <dgm:cxn modelId="{0503AE17-AAF1-43A6-AD7F-9B906935A1B3}" type="presParOf" srcId="{8BDED50C-E4CD-4AC8-9D38-D09446877E8A}" destId="{DD483371-D6AA-4BE7-AE9B-98C9987F484A}" srcOrd="0" destOrd="0" presId="urn:microsoft.com/office/officeart/2018/2/layout/IconLabelList"/>
    <dgm:cxn modelId="{47BBA9F2-B158-4455-AD49-0E9A17D753B5}" type="presParOf" srcId="{DD483371-D6AA-4BE7-AE9B-98C9987F484A}" destId="{B502F00E-267C-48ED-AF60-6CA88F3C4C5D}" srcOrd="0" destOrd="0" presId="urn:microsoft.com/office/officeart/2018/2/layout/IconLabelList"/>
    <dgm:cxn modelId="{21E44BD9-0D2A-4C70-8FBA-B5A478EFEBA0}" type="presParOf" srcId="{DD483371-D6AA-4BE7-AE9B-98C9987F484A}" destId="{CE3D4DBE-B0FA-4298-888B-F43C1A2E0FA2}" srcOrd="1" destOrd="0" presId="urn:microsoft.com/office/officeart/2018/2/layout/IconLabelList"/>
    <dgm:cxn modelId="{55218256-436E-4D8F-85FE-02214196BB34}" type="presParOf" srcId="{DD483371-D6AA-4BE7-AE9B-98C9987F484A}" destId="{003CE8C3-4C14-476C-A0A3-357C5433875F}" srcOrd="2" destOrd="0" presId="urn:microsoft.com/office/officeart/2018/2/layout/IconLabelList"/>
    <dgm:cxn modelId="{43AA0DF3-BC48-47E3-9087-6693CEDCFB33}" type="presParOf" srcId="{8BDED50C-E4CD-4AC8-9D38-D09446877E8A}" destId="{CD77E31D-750C-46F9-95D7-199E02C255AC}" srcOrd="1" destOrd="0" presId="urn:microsoft.com/office/officeart/2018/2/layout/IconLabelList"/>
    <dgm:cxn modelId="{43DFCBCD-A03C-460A-ADC8-4C4B9B2879CA}" type="presParOf" srcId="{8BDED50C-E4CD-4AC8-9D38-D09446877E8A}" destId="{51476383-8DFE-42CC-97D9-40267C381684}" srcOrd="2" destOrd="0" presId="urn:microsoft.com/office/officeart/2018/2/layout/IconLabelList"/>
    <dgm:cxn modelId="{E528D86F-2496-47CD-AE16-FD05D55F6DC0}" type="presParOf" srcId="{51476383-8DFE-42CC-97D9-40267C381684}" destId="{C641E845-B0E4-42ED-9EC8-03DA79D55E0A}" srcOrd="0" destOrd="0" presId="urn:microsoft.com/office/officeart/2018/2/layout/IconLabelList"/>
    <dgm:cxn modelId="{AEDE57D5-F567-4974-9DD6-2B2F603C6CF0}" type="presParOf" srcId="{51476383-8DFE-42CC-97D9-40267C381684}" destId="{05F7E590-AC82-4B73-8295-DAA020ED9CB6}" srcOrd="1" destOrd="0" presId="urn:microsoft.com/office/officeart/2018/2/layout/IconLabelList"/>
    <dgm:cxn modelId="{819B3EE1-0AB4-4079-AFF7-6513AC182D23}" type="presParOf" srcId="{51476383-8DFE-42CC-97D9-40267C381684}" destId="{10D3325D-B339-4927-9D93-C8C866E447F2}" srcOrd="2" destOrd="0" presId="urn:microsoft.com/office/officeart/2018/2/layout/IconLabelList"/>
    <dgm:cxn modelId="{81E11039-C933-462D-8E3D-D0C9CEBF4A46}" type="presParOf" srcId="{8BDED50C-E4CD-4AC8-9D38-D09446877E8A}" destId="{7293517E-D8FB-4834-A73A-538A4F375DB7}" srcOrd="3" destOrd="0" presId="urn:microsoft.com/office/officeart/2018/2/layout/IconLabelList"/>
    <dgm:cxn modelId="{733DBEA2-87F5-4DEF-89A2-845EB5845322}" type="presParOf" srcId="{8BDED50C-E4CD-4AC8-9D38-D09446877E8A}" destId="{33915727-006F-4914-B12C-B55DA1B58B6B}" srcOrd="4" destOrd="0" presId="urn:microsoft.com/office/officeart/2018/2/layout/IconLabelList"/>
    <dgm:cxn modelId="{20E75D0B-18B0-425A-84A2-979852DA8D2D}" type="presParOf" srcId="{33915727-006F-4914-B12C-B55DA1B58B6B}" destId="{F56C0530-CB70-43F3-928A-B22F3D8541D2}" srcOrd="0" destOrd="0" presId="urn:microsoft.com/office/officeart/2018/2/layout/IconLabelList"/>
    <dgm:cxn modelId="{6DDE721A-74A8-4893-99D2-8689F2706DF9}" type="presParOf" srcId="{33915727-006F-4914-B12C-B55DA1B58B6B}" destId="{6CD793F2-3404-4264-B651-ACE6A587FADA}" srcOrd="1" destOrd="0" presId="urn:microsoft.com/office/officeart/2018/2/layout/IconLabelList"/>
    <dgm:cxn modelId="{43990A6B-D478-450D-801E-2DCBBB5ABD07}" type="presParOf" srcId="{33915727-006F-4914-B12C-B55DA1B58B6B}" destId="{A54D79D7-F0B9-4FD1-AAB2-0C0E3ABA917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F63478-2662-FE47-9AD2-D137E359B81D}">
      <dsp:nvSpPr>
        <dsp:cNvPr id="0" name=""/>
        <dsp:cNvSpPr/>
      </dsp:nvSpPr>
      <dsp:spPr>
        <a:xfrm>
          <a:off x="0" y="46713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Excitement </a:t>
          </a:r>
        </a:p>
      </dsp:txBody>
      <dsp:txXfrm>
        <a:off x="42151" y="88864"/>
        <a:ext cx="10431298" cy="779158"/>
      </dsp:txXfrm>
    </dsp:sp>
    <dsp:sp modelId="{A212DD08-9DDA-6945-A2E8-A108795C1100}">
      <dsp:nvSpPr>
        <dsp:cNvPr id="0" name=""/>
        <dsp:cNvSpPr/>
      </dsp:nvSpPr>
      <dsp:spPr>
        <a:xfrm>
          <a:off x="0" y="1013853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Problem solving</a:t>
          </a:r>
        </a:p>
      </dsp:txBody>
      <dsp:txXfrm>
        <a:off x="42151" y="1056004"/>
        <a:ext cx="10431298" cy="779158"/>
      </dsp:txXfrm>
    </dsp:sp>
    <dsp:sp modelId="{115ACA3F-B194-5B49-88ED-CC05629FB893}">
      <dsp:nvSpPr>
        <dsp:cNvPr id="0" name=""/>
        <dsp:cNvSpPr/>
      </dsp:nvSpPr>
      <dsp:spPr>
        <a:xfrm>
          <a:off x="0" y="1980993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Skiing </a:t>
          </a:r>
        </a:p>
      </dsp:txBody>
      <dsp:txXfrm>
        <a:off x="42151" y="2023144"/>
        <a:ext cx="10431298" cy="779158"/>
      </dsp:txXfrm>
    </dsp:sp>
    <dsp:sp modelId="{CD26100D-71B7-FC44-9057-08922614F8DA}">
      <dsp:nvSpPr>
        <dsp:cNvPr id="0" name=""/>
        <dsp:cNvSpPr/>
      </dsp:nvSpPr>
      <dsp:spPr>
        <a:xfrm>
          <a:off x="0" y="2948133"/>
          <a:ext cx="10515600" cy="863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TYF</a:t>
          </a:r>
        </a:p>
      </dsp:txBody>
      <dsp:txXfrm>
        <a:off x="42151" y="2990284"/>
        <a:ext cx="10431298" cy="7791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A5BCA7-65F2-4543-B021-18ECAA4D465F}">
      <dsp:nvSpPr>
        <dsp:cNvPr id="0" name=""/>
        <dsp:cNvSpPr/>
      </dsp:nvSpPr>
      <dsp:spPr>
        <a:xfrm>
          <a:off x="0" y="585218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Organisation</a:t>
          </a:r>
        </a:p>
      </dsp:txBody>
      <dsp:txXfrm>
        <a:off x="0" y="585218"/>
        <a:ext cx="2444055" cy="1466433"/>
      </dsp:txXfrm>
    </dsp:sp>
    <dsp:sp modelId="{426838A4-7752-7F4D-91AA-C67C548C5357}">
      <dsp:nvSpPr>
        <dsp:cNvPr id="0" name=""/>
        <dsp:cNvSpPr/>
      </dsp:nvSpPr>
      <dsp:spPr>
        <a:xfrm>
          <a:off x="3169354" y="585218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Punctuality</a:t>
          </a:r>
        </a:p>
      </dsp:txBody>
      <dsp:txXfrm>
        <a:off x="3169354" y="585218"/>
        <a:ext cx="2444055" cy="1466433"/>
      </dsp:txXfrm>
    </dsp:sp>
    <dsp:sp modelId="{B15FED1D-E74B-2148-B8B7-2E1F79B01745}">
      <dsp:nvSpPr>
        <dsp:cNvPr id="0" name=""/>
        <dsp:cNvSpPr/>
      </dsp:nvSpPr>
      <dsp:spPr>
        <a:xfrm>
          <a:off x="6464283" y="766176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Effort level</a:t>
          </a:r>
        </a:p>
      </dsp:txBody>
      <dsp:txXfrm>
        <a:off x="6464283" y="766176"/>
        <a:ext cx="2444055" cy="1466433"/>
      </dsp:txXfrm>
    </dsp:sp>
    <dsp:sp modelId="{02B56FFB-AA70-B343-B5CF-E3B4D3905269}">
      <dsp:nvSpPr>
        <dsp:cNvPr id="0" name=""/>
        <dsp:cNvSpPr/>
      </dsp:nvSpPr>
      <dsp:spPr>
        <a:xfrm>
          <a:off x="0" y="2524136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Spelling and punctuation</a:t>
          </a:r>
        </a:p>
      </dsp:txBody>
      <dsp:txXfrm>
        <a:off x="0" y="2524136"/>
        <a:ext cx="2444055" cy="1466433"/>
      </dsp:txXfrm>
    </dsp:sp>
    <dsp:sp modelId="{E69A9CBF-6CFB-F74D-8040-FC58D06415D7}">
      <dsp:nvSpPr>
        <dsp:cNvPr id="0" name=""/>
        <dsp:cNvSpPr/>
      </dsp:nvSpPr>
      <dsp:spPr>
        <a:xfrm>
          <a:off x="2613258" y="247515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Reading </a:t>
          </a:r>
        </a:p>
      </dsp:txBody>
      <dsp:txXfrm>
        <a:off x="2613258" y="2475152"/>
        <a:ext cx="2444055" cy="1466433"/>
      </dsp:txXfrm>
    </dsp:sp>
    <dsp:sp modelId="{7224937F-59E2-2C47-B46D-F6F5DA572C38}">
      <dsp:nvSpPr>
        <dsp:cNvPr id="0" name=""/>
        <dsp:cNvSpPr/>
      </dsp:nvSpPr>
      <dsp:spPr>
        <a:xfrm>
          <a:off x="5369273" y="247515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Confidence </a:t>
          </a:r>
        </a:p>
      </dsp:txBody>
      <dsp:txXfrm>
        <a:off x="5369273" y="2475152"/>
        <a:ext cx="2444055" cy="1466433"/>
      </dsp:txXfrm>
    </dsp:sp>
    <dsp:sp modelId="{803BD031-F8D5-814E-B991-0AB8D7F8A568}">
      <dsp:nvSpPr>
        <dsp:cNvPr id="0" name=""/>
        <dsp:cNvSpPr/>
      </dsp:nvSpPr>
      <dsp:spPr>
        <a:xfrm>
          <a:off x="8071544" y="2475152"/>
          <a:ext cx="2444055" cy="14664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Clumsiness</a:t>
          </a:r>
        </a:p>
      </dsp:txBody>
      <dsp:txXfrm>
        <a:off x="8071544" y="2475152"/>
        <a:ext cx="2444055" cy="14664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02706F-66BC-4656-8CB6-5CA2B1C543EE}">
      <dsp:nvSpPr>
        <dsp:cNvPr id="0" name=""/>
        <dsp:cNvSpPr/>
      </dsp:nvSpPr>
      <dsp:spPr>
        <a:xfrm>
          <a:off x="679050" y="578168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4D17F-8D65-4E81-8B2A-D10078E4298A}">
      <dsp:nvSpPr>
        <dsp:cNvPr id="0" name=""/>
        <dsp:cNvSpPr/>
      </dsp:nvSpPr>
      <dsp:spPr>
        <a:xfrm>
          <a:off x="1081237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CBF81C-0859-4411-8832-12EBBF2279A3}">
      <dsp:nvSpPr>
        <dsp:cNvPr id="0" name=""/>
        <dsp:cNvSpPr/>
      </dsp:nvSpPr>
      <dsp:spPr>
        <a:xfrm>
          <a:off x="75768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/>
            <a:t>Procrastination</a:t>
          </a:r>
        </a:p>
      </dsp:txBody>
      <dsp:txXfrm>
        <a:off x="75768" y="3053169"/>
        <a:ext cx="3093750" cy="720000"/>
      </dsp:txXfrm>
    </dsp:sp>
    <dsp:sp modelId="{C3105EF3-E33E-4828-BD9C-BB160890485E}">
      <dsp:nvSpPr>
        <dsp:cNvPr id="0" name=""/>
        <dsp:cNvSpPr/>
      </dsp:nvSpPr>
      <dsp:spPr>
        <a:xfrm>
          <a:off x="4314206" y="578168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9C05E-77C0-4D0E-AC49-D807ACB73D84}">
      <dsp:nvSpPr>
        <dsp:cNvPr id="0" name=""/>
        <dsp:cNvSpPr/>
      </dsp:nvSpPr>
      <dsp:spPr>
        <a:xfrm>
          <a:off x="4716393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69B40D-6960-471F-87A2-DE6D914AC1E2}">
      <dsp:nvSpPr>
        <dsp:cNvPr id="0" name=""/>
        <dsp:cNvSpPr/>
      </dsp:nvSpPr>
      <dsp:spPr>
        <a:xfrm>
          <a:off x="3710925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/>
            <a:t>Confidence </a:t>
          </a:r>
        </a:p>
      </dsp:txBody>
      <dsp:txXfrm>
        <a:off x="3710925" y="3053169"/>
        <a:ext cx="3093750" cy="720000"/>
      </dsp:txXfrm>
    </dsp:sp>
    <dsp:sp modelId="{0B93547C-E49D-41EB-AD58-01D4D1ED8DE2}">
      <dsp:nvSpPr>
        <dsp:cNvPr id="0" name=""/>
        <dsp:cNvSpPr/>
      </dsp:nvSpPr>
      <dsp:spPr>
        <a:xfrm>
          <a:off x="7949362" y="578168"/>
          <a:ext cx="1887187" cy="18871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662BBB-E125-4995-B43D-D563363B2016}">
      <dsp:nvSpPr>
        <dsp:cNvPr id="0" name=""/>
        <dsp:cNvSpPr/>
      </dsp:nvSpPr>
      <dsp:spPr>
        <a:xfrm>
          <a:off x="8351550" y="980356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EAD6E3-4360-4580-8B34-9BA148394151}">
      <dsp:nvSpPr>
        <dsp:cNvPr id="0" name=""/>
        <dsp:cNvSpPr/>
      </dsp:nvSpPr>
      <dsp:spPr>
        <a:xfrm>
          <a:off x="7346081" y="3053169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300" kern="1200" dirty="0"/>
            <a:t>Fixating on a point on an assignment</a:t>
          </a:r>
        </a:p>
      </dsp:txBody>
      <dsp:txXfrm>
        <a:off x="7346081" y="3053169"/>
        <a:ext cx="3093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32DAF6-0525-4EDD-A94B-0D2E040D7D5F}">
      <dsp:nvSpPr>
        <dsp:cNvPr id="0" name=""/>
        <dsp:cNvSpPr/>
      </dsp:nvSpPr>
      <dsp:spPr>
        <a:xfrm>
          <a:off x="1875768" y="154893"/>
          <a:ext cx="1873125" cy="187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346400-D356-425F-8CB4-0613E23D08D9}">
      <dsp:nvSpPr>
        <dsp:cNvPr id="0" name=""/>
        <dsp:cNvSpPr/>
      </dsp:nvSpPr>
      <dsp:spPr>
        <a:xfrm>
          <a:off x="2935" y="2514961"/>
          <a:ext cx="5618792" cy="16814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Why I find it difficult</a:t>
          </a:r>
          <a:r>
            <a:rPr lang="en-US" sz="1800" kern="1200" dirty="0"/>
            <a:t>-</a:t>
          </a:r>
          <a:r>
            <a:rPr lang="en-GB" sz="1800" kern="1200" dirty="0"/>
            <a:t>“we contend the procrastination acts as a stress generating mechanism, that prevents students from efficiently investing their personal resources and coping efforts towards various academic tasks they need to perform.”(Gareau, A 2018 pg. 144)</a:t>
          </a:r>
          <a:endParaRPr lang="en-US" sz="1800" kern="1200" dirty="0"/>
        </a:p>
      </dsp:txBody>
      <dsp:txXfrm>
        <a:off x="2935" y="2514961"/>
        <a:ext cx="5618792" cy="1681483"/>
      </dsp:txXfrm>
    </dsp:sp>
    <dsp:sp modelId="{BC4E9364-07FF-43DC-8EC9-C1432C949C49}">
      <dsp:nvSpPr>
        <dsp:cNvPr id="0" name=""/>
        <dsp:cNvSpPr/>
      </dsp:nvSpPr>
      <dsp:spPr>
        <a:xfrm>
          <a:off x="7494852" y="0"/>
          <a:ext cx="1873125" cy="187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EDE90-1690-4EE4-8F72-A1AE98861412}">
      <dsp:nvSpPr>
        <dsp:cNvPr id="0" name=""/>
        <dsp:cNvSpPr/>
      </dsp:nvSpPr>
      <dsp:spPr>
        <a:xfrm>
          <a:off x="6353100" y="2164819"/>
          <a:ext cx="4162500" cy="20418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How it impacts my progression and wellbeing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 </a:t>
          </a:r>
          <a:r>
            <a:rPr lang="en-GB" sz="1800" kern="1200" dirty="0"/>
            <a:t>(Whohl, M, et al, 2010) found that “people who procrastinate harm themselves by irrationally avoiding intended tasks.” </a:t>
          </a:r>
          <a:endParaRPr lang="en-US" sz="1800" kern="1200" dirty="0"/>
        </a:p>
      </dsp:txBody>
      <dsp:txXfrm>
        <a:off x="6353100" y="2164819"/>
        <a:ext cx="4162500" cy="20418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DE1775-BA16-43DD-BE74-C685689D700F}">
      <dsp:nvSpPr>
        <dsp:cNvPr id="0" name=""/>
        <dsp:cNvSpPr/>
      </dsp:nvSpPr>
      <dsp:spPr>
        <a:xfrm>
          <a:off x="0" y="707092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F057EC-3B2B-4457-99DC-D18C44BC7931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BAD577-ED21-43AA-A9AC-955FA68C2337}">
      <dsp:nvSpPr>
        <dsp:cNvPr id="0" name=""/>
        <dsp:cNvSpPr/>
      </dsp:nvSpPr>
      <dsp:spPr>
        <a:xfrm>
          <a:off x="1507738" y="707092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Why I find it difficult- Naturally reserved, quiet voice</a:t>
          </a:r>
        </a:p>
      </dsp:txBody>
      <dsp:txXfrm>
        <a:off x="1507738" y="707092"/>
        <a:ext cx="9007861" cy="1305401"/>
      </dsp:txXfrm>
    </dsp:sp>
    <dsp:sp modelId="{3E3D0778-4CCC-44C8-928E-21DE427ECF02}">
      <dsp:nvSpPr>
        <dsp:cNvPr id="0" name=""/>
        <dsp:cNvSpPr/>
      </dsp:nvSpPr>
      <dsp:spPr>
        <a:xfrm>
          <a:off x="0" y="2338844"/>
          <a:ext cx="10515600" cy="130540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88B6B5-B9DB-4689-84B1-16EFF715BA03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C8C916-9889-4FDC-92BB-97F23A6D9F45}">
      <dsp:nvSpPr>
        <dsp:cNvPr id="0" name=""/>
        <dsp:cNvSpPr/>
      </dsp:nvSpPr>
      <dsp:spPr>
        <a:xfrm>
          <a:off x="1507738" y="2338844"/>
          <a:ext cx="9007861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How it impacts my progression and wellbeing- stressed, unheard, down/ mild anxiety </a:t>
          </a:r>
        </a:p>
      </dsp:txBody>
      <dsp:txXfrm>
        <a:off x="1507738" y="2338844"/>
        <a:ext cx="9007861" cy="130540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2D2D38-1B10-4174-BF85-25437701EA74}">
      <dsp:nvSpPr>
        <dsp:cNvPr id="0" name=""/>
        <dsp:cNvSpPr/>
      </dsp:nvSpPr>
      <dsp:spPr>
        <a:xfrm>
          <a:off x="1397015" y="113475"/>
          <a:ext cx="1908562" cy="190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30FAC6-D12A-4E9F-9963-0D2B83F68FCA}">
      <dsp:nvSpPr>
        <dsp:cNvPr id="0" name=""/>
        <dsp:cNvSpPr/>
      </dsp:nvSpPr>
      <dsp:spPr>
        <a:xfrm>
          <a:off x="415713" y="2127719"/>
          <a:ext cx="4842107" cy="139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Why I find it difficult-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“The individual is encouraged to develop an increased awareness of which goals are personally valuable and how he/ she uses time to attain these goals, identifying routines and habits.”(Van Eerde,W 2003 pg423)</a:t>
          </a:r>
          <a:endParaRPr lang="en-US" sz="1600" kern="1200" dirty="0"/>
        </a:p>
      </dsp:txBody>
      <dsp:txXfrm>
        <a:off x="415713" y="2127719"/>
        <a:ext cx="4842107" cy="139389"/>
      </dsp:txXfrm>
    </dsp:sp>
    <dsp:sp modelId="{FFF45D0A-9AEF-4EB5-B8A5-4F8D5861E406}">
      <dsp:nvSpPr>
        <dsp:cNvPr id="0" name=""/>
        <dsp:cNvSpPr/>
      </dsp:nvSpPr>
      <dsp:spPr>
        <a:xfrm>
          <a:off x="7209985" y="169234"/>
          <a:ext cx="1908562" cy="190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F46A6D-683B-4078-A623-A00517CF9630}">
      <dsp:nvSpPr>
        <dsp:cNvPr id="0" name=""/>
        <dsp:cNvSpPr/>
      </dsp:nvSpPr>
      <dsp:spPr>
        <a:xfrm>
          <a:off x="5913009" y="2373777"/>
          <a:ext cx="4241250" cy="3290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How it impacts my progression and wellbeing</a:t>
          </a:r>
          <a:r>
            <a:rPr lang="en-US" sz="1800" kern="1200" dirty="0"/>
            <a:t> </a:t>
          </a:r>
        </a:p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“Individuals typically underestimate or overestimate how long it takes to complete a task but that they rarely give an accurate estimation” (Kelly W. E. 2002).</a:t>
          </a:r>
          <a:endParaRPr lang="en-US" sz="1800" kern="1200" dirty="0"/>
        </a:p>
      </dsp:txBody>
      <dsp:txXfrm>
        <a:off x="5913009" y="2373777"/>
        <a:ext cx="4241250" cy="3290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F3B3D3-5708-524D-907F-19EA74728C81}">
      <dsp:nvSpPr>
        <dsp:cNvPr id="0" name=""/>
        <dsp:cNvSpPr/>
      </dsp:nvSpPr>
      <dsp:spPr>
        <a:xfrm>
          <a:off x="1283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BE2652-0D70-6B41-A669-0FD2C83E1738}">
      <dsp:nvSpPr>
        <dsp:cNvPr id="0" name=""/>
        <dsp:cNvSpPr/>
      </dsp:nvSpPr>
      <dsp:spPr>
        <a:xfrm>
          <a:off x="501904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Breaking up the assignment and set deadlines</a:t>
          </a:r>
        </a:p>
      </dsp:txBody>
      <dsp:txXfrm>
        <a:off x="585701" y="1066737"/>
        <a:ext cx="4337991" cy="2693452"/>
      </dsp:txXfrm>
    </dsp:sp>
    <dsp:sp modelId="{83F71BAF-C3AB-4945-BD64-A01CA62388D8}">
      <dsp:nvSpPr>
        <dsp:cNvPr id="0" name=""/>
        <dsp:cNvSpPr/>
      </dsp:nvSpPr>
      <dsp:spPr>
        <a:xfrm>
          <a:off x="5508110" y="507350"/>
          <a:ext cx="4505585" cy="286104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4925B0-F203-234A-87A3-21E26D7ACE87}">
      <dsp:nvSpPr>
        <dsp:cNvPr id="0" name=""/>
        <dsp:cNvSpPr/>
      </dsp:nvSpPr>
      <dsp:spPr>
        <a:xfrm>
          <a:off x="6008730" y="982940"/>
          <a:ext cx="4505585" cy="286104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 dirty="0"/>
            <a:t>Work in a different place</a:t>
          </a:r>
        </a:p>
      </dsp:txBody>
      <dsp:txXfrm>
        <a:off x="6092527" y="1066737"/>
        <a:ext cx="4337991" cy="269345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48CBAE-0B20-4674-83C8-998D1C2AEB2A}">
      <dsp:nvSpPr>
        <dsp:cNvPr id="0" name=""/>
        <dsp:cNvSpPr/>
      </dsp:nvSpPr>
      <dsp:spPr>
        <a:xfrm>
          <a:off x="7" y="59947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08200-FEA9-4F87-9C7D-26EFBF090531}">
      <dsp:nvSpPr>
        <dsp:cNvPr id="0" name=""/>
        <dsp:cNvSpPr/>
      </dsp:nvSpPr>
      <dsp:spPr>
        <a:xfrm>
          <a:off x="221178" y="2714181"/>
          <a:ext cx="1858541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Practice public speaking</a:t>
          </a:r>
        </a:p>
      </dsp:txBody>
      <dsp:txXfrm>
        <a:off x="221178" y="2714181"/>
        <a:ext cx="1858541" cy="765000"/>
      </dsp:txXfrm>
    </dsp:sp>
    <dsp:sp modelId="{DF7661FF-4CA3-4686-8DE8-92D0DAC4C28D}">
      <dsp:nvSpPr>
        <dsp:cNvPr id="0" name=""/>
        <dsp:cNvSpPr/>
      </dsp:nvSpPr>
      <dsp:spPr>
        <a:xfrm>
          <a:off x="6823800" y="582015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BB5442E-D66D-48ED-90E1-1FA84DC2139E}">
      <dsp:nvSpPr>
        <dsp:cNvPr id="0" name=""/>
        <dsp:cNvSpPr/>
      </dsp:nvSpPr>
      <dsp:spPr>
        <a:xfrm>
          <a:off x="5635800" y="3004322"/>
          <a:ext cx="4320000" cy="76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Strong network around me</a:t>
          </a:r>
        </a:p>
      </dsp:txBody>
      <dsp:txXfrm>
        <a:off x="5635800" y="3004322"/>
        <a:ext cx="4320000" cy="765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713EC4-F8B8-400D-8AD7-636A366710DD}">
      <dsp:nvSpPr>
        <dsp:cNvPr id="0" name=""/>
        <dsp:cNvSpPr/>
      </dsp:nvSpPr>
      <dsp:spPr>
        <a:xfrm>
          <a:off x="973190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D26AC-2EB5-4876-AC8C-8AE49C68E165}">
      <dsp:nvSpPr>
        <dsp:cNvPr id="0" name=""/>
        <dsp:cNvSpPr/>
      </dsp:nvSpPr>
      <dsp:spPr>
        <a:xfrm>
          <a:off x="1242597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CF55B4-9978-4555-AA2B-7872C0FE9F2A}">
      <dsp:nvSpPr>
        <dsp:cNvPr id="0" name=""/>
        <dsp:cNvSpPr/>
      </dsp:nvSpPr>
      <dsp:spPr>
        <a:xfrm>
          <a:off x="569079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Take a break</a:t>
          </a:r>
        </a:p>
      </dsp:txBody>
      <dsp:txXfrm>
        <a:off x="569079" y="2644614"/>
        <a:ext cx="2072362" cy="720000"/>
      </dsp:txXfrm>
    </dsp:sp>
    <dsp:sp modelId="{6C0EE9E7-9061-422F-BEE1-3733BDA37DF5}">
      <dsp:nvSpPr>
        <dsp:cNvPr id="0" name=""/>
        <dsp:cNvSpPr/>
      </dsp:nvSpPr>
      <dsp:spPr>
        <a:xfrm>
          <a:off x="3408216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501629-7C70-4085-B2D8-24865CC92824}">
      <dsp:nvSpPr>
        <dsp:cNvPr id="0" name=""/>
        <dsp:cNvSpPr/>
      </dsp:nvSpPr>
      <dsp:spPr>
        <a:xfrm>
          <a:off x="3677623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0E2891-9D65-43B7-A18F-03C1AB67E556}">
      <dsp:nvSpPr>
        <dsp:cNvPr id="0" name=""/>
        <dsp:cNvSpPr/>
      </dsp:nvSpPr>
      <dsp:spPr>
        <a:xfrm>
          <a:off x="3004105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Ask for help</a:t>
          </a:r>
        </a:p>
      </dsp:txBody>
      <dsp:txXfrm>
        <a:off x="3004105" y="2644614"/>
        <a:ext cx="2072362" cy="720000"/>
      </dsp:txXfrm>
    </dsp:sp>
    <dsp:sp modelId="{94B322A3-794E-46A0-BB04-25F6781C29E2}">
      <dsp:nvSpPr>
        <dsp:cNvPr id="0" name=""/>
        <dsp:cNvSpPr/>
      </dsp:nvSpPr>
      <dsp:spPr>
        <a:xfrm>
          <a:off x="5843242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52EE22-E171-4ADA-9AAD-799FBE50AC8D}">
      <dsp:nvSpPr>
        <dsp:cNvPr id="0" name=""/>
        <dsp:cNvSpPr/>
      </dsp:nvSpPr>
      <dsp:spPr>
        <a:xfrm>
          <a:off x="6112649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54D730-8480-4F81-B7B5-08AF01E8C3B9}">
      <dsp:nvSpPr>
        <dsp:cNvPr id="0" name=""/>
        <dsp:cNvSpPr/>
      </dsp:nvSpPr>
      <dsp:spPr>
        <a:xfrm>
          <a:off x="5439131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Time management </a:t>
          </a:r>
        </a:p>
      </dsp:txBody>
      <dsp:txXfrm>
        <a:off x="5439131" y="2644614"/>
        <a:ext cx="2072362" cy="720000"/>
      </dsp:txXfrm>
    </dsp:sp>
    <dsp:sp modelId="{821A1CB5-DCBF-446E-A7EB-8FD15B32E402}">
      <dsp:nvSpPr>
        <dsp:cNvPr id="0" name=""/>
        <dsp:cNvSpPr/>
      </dsp:nvSpPr>
      <dsp:spPr>
        <a:xfrm>
          <a:off x="8278268" y="986724"/>
          <a:ext cx="1264141" cy="1264141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728D1F-17A2-42F6-8AD5-FE73E40B018A}">
      <dsp:nvSpPr>
        <dsp:cNvPr id="0" name=""/>
        <dsp:cNvSpPr/>
      </dsp:nvSpPr>
      <dsp:spPr>
        <a:xfrm>
          <a:off x="8547675" y="1256131"/>
          <a:ext cx="725326" cy="725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8BF685-19B6-4E40-9F61-FDFA047A0A78}">
      <dsp:nvSpPr>
        <dsp:cNvPr id="0" name=""/>
        <dsp:cNvSpPr/>
      </dsp:nvSpPr>
      <dsp:spPr>
        <a:xfrm>
          <a:off x="7874157" y="2644614"/>
          <a:ext cx="2072362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kern="1200" dirty="0"/>
            <a:t>Plan effectively (mind maps and checklists)</a:t>
          </a:r>
        </a:p>
      </dsp:txBody>
      <dsp:txXfrm>
        <a:off x="7874157" y="2644614"/>
        <a:ext cx="2072362" cy="7200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02F00E-267C-48ED-AF60-6CA88F3C4C5D}">
      <dsp:nvSpPr>
        <dsp:cNvPr id="0" name=""/>
        <dsp:cNvSpPr/>
      </dsp:nvSpPr>
      <dsp:spPr>
        <a:xfrm>
          <a:off x="1212569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3CE8C3-4C14-476C-A0A3-357C5433875F}">
      <dsp:nvSpPr>
        <dsp:cNvPr id="0" name=""/>
        <dsp:cNvSpPr/>
      </dsp:nvSpPr>
      <dsp:spPr>
        <a:xfrm>
          <a:off x="417971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Challenging in a good way</a:t>
          </a:r>
        </a:p>
      </dsp:txBody>
      <dsp:txXfrm>
        <a:off x="417971" y="2644140"/>
        <a:ext cx="2889450" cy="720000"/>
      </dsp:txXfrm>
    </dsp:sp>
    <dsp:sp modelId="{C641E845-B0E4-42ED-9EC8-03DA79D55E0A}">
      <dsp:nvSpPr>
        <dsp:cNvPr id="0" name=""/>
        <dsp:cNvSpPr/>
      </dsp:nvSpPr>
      <dsp:spPr>
        <a:xfrm>
          <a:off x="4607673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D3325D-B339-4927-9D93-C8C866E447F2}">
      <dsp:nvSpPr>
        <dsp:cNvPr id="0" name=""/>
        <dsp:cNvSpPr/>
      </dsp:nvSpPr>
      <dsp:spPr>
        <a:xfrm>
          <a:off x="3813075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Planning assignments</a:t>
          </a:r>
        </a:p>
      </dsp:txBody>
      <dsp:txXfrm>
        <a:off x="3813075" y="2644140"/>
        <a:ext cx="2889450" cy="720000"/>
      </dsp:txXfrm>
    </dsp:sp>
    <dsp:sp modelId="{F56C0530-CB70-43F3-928A-B22F3D8541D2}">
      <dsp:nvSpPr>
        <dsp:cNvPr id="0" name=""/>
        <dsp:cNvSpPr/>
      </dsp:nvSpPr>
      <dsp:spPr>
        <a:xfrm>
          <a:off x="8002777" y="987197"/>
          <a:ext cx="1300252" cy="13002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D79D7-F0B9-4FD1-AAB2-0C0E3ABA9179}">
      <dsp:nvSpPr>
        <dsp:cNvPr id="0" name=""/>
        <dsp:cNvSpPr/>
      </dsp:nvSpPr>
      <dsp:spPr>
        <a:xfrm>
          <a:off x="7208178" y="2644140"/>
          <a:ext cx="28894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Improving time management confidence and procrastination </a:t>
          </a:r>
        </a:p>
      </dsp:txBody>
      <dsp:txXfrm>
        <a:off x="7208178" y="2644140"/>
        <a:ext cx="28894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79FD5-C27E-BF4C-8BCF-210E1ABCED30}" type="datetimeFigureOut">
              <a:rPr lang="en-US" smtClean="0"/>
              <a:t>12/15/22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05D929-B020-3149-8BE9-30603AA922B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306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05D929-B020-3149-8BE9-30603AA922BB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1064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05D929-B020-3149-8BE9-30603AA922BB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84808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5168C-3398-AD7E-A12E-8831CE20E2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B1C376-9CA3-69F8-8342-A1EE0ABA26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E88918-1A65-9362-42BB-9F3B5EFD8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23FF4B-2E93-3261-4F80-E0DACF52C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AED5BB-A399-10FF-A12F-C0100BE743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97649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685B5-0015-4ED7-4C36-47536F2B4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45F93-70BE-19DA-DDBA-94668CD495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31CFA4-9364-BD8F-4485-97245D4A0E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B2D34F-6AE8-44CB-6231-23BA8D7F6E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896FB-C404-632A-E4A4-E1266A8D28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856433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E7AFD-8490-B3C5-C4FF-3488C1007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7B2C1-6844-5666-83C3-5E663E5B34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7F9120-8AB6-0FFF-3428-ABD6FDFABA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FCE841-B208-2EDD-3FFC-24820AF2C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C93615-98DA-F520-2227-C7D767EB3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250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F0367E-822B-E692-7052-9CFEC0DFA1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2F3399-DC7E-0940-9F2C-82C07E29E0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D390005-36F3-D4BA-56DE-E96A411CA5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B4BF007-0042-5834-9135-4B14368419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AEF945-DC6E-1DF6-7DBF-9FB123312F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AB5B21-B48A-57B6-5EB1-B2B6E21C45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8812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70E4A-C04B-1423-6356-19586EFC1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064545-BFCA-4697-F926-4E6BBD94E2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515114-E7C6-3A76-E36C-085B5132D5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450948-C161-1D62-03E7-B577CB12C1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EB7AF2-CB48-0CBC-5FF0-E8B92274E5C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9B56109-1C8D-A0DB-880C-03656D285F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24B698-4B48-A60E-3D2D-D0082B9A17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51DF23-210E-521D-3464-23746F1DC7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146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8E1E-B664-66CE-F688-146B2E2A2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281D87C-5285-A43E-C916-3F4FC66848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2C78C9A-2973-1C12-68F4-3DA56CDE61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499C58-5BC9-9BD1-1113-3CF4544A1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0568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AA9DE7-4720-0401-180A-59DBFAC35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764255-D694-FD0C-D768-1696A95725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6A4D90-0585-CA33-DF39-825FD5462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41109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CAF55-E000-A7F7-2760-1EEB6C4BD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2C553-7269-B0A4-F96E-88C4CB9A07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9EB8D5C-67B8-2F58-6213-894D257D61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ADAB73-F9E9-B00B-E801-067AB2E1B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13169E-59C1-3E53-2036-E99C359C5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C9D891-88A5-04C7-DB8F-73CD9A44D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03862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000AF-FBC2-8C78-9452-1A8A9014F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BBC2440-80A6-11D8-3FE3-08C66A173B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D943A7-5214-CAD9-5ED7-C9E336B658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751934-E799-7769-ABC0-5CCE3EA56A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F848A9-002A-EF29-C791-7738C4F10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220399-0965-CC67-535B-9196BE9EB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738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00CF78-5D21-3D97-265D-382B363BA1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D1F967D-52B9-E357-55F2-8F25C59038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ED4FAC-B77B-BB3F-8351-6BEBAAFD5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DCF444-32C1-E2D3-451A-3E7F30CC3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721718-3A5A-522E-224C-D4D06C027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9177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66D3F7-78B9-FC35-F531-2EC5637031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CCA1F4-953A-4DAE-74D2-529505E0EF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FC135-D072-43D0-78E2-355FADC691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183B5C-C38A-4D6D-9DC2-A0677B1DAA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D7D856-2653-9D87-C4A2-D3D3D4C3B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3466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24BC35-33E1-85E3-2339-4DB69C3B8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72E5BE-8EFF-5DD2-BA3C-09F94983F7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33DCB5-3CC8-28D5-5558-313E585513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FE645F-6FBE-BA40-8576-56B23F8A7944}" type="datetimeFigureOut">
              <a:rPr lang="en-US" smtClean="0"/>
              <a:t>12/12/22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50626-7AE1-DFB3-7D88-FA5C6B08F0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54EFB-6A28-DCDD-2825-945C5D7C23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B13775-D2E6-1149-B6D0-CDF29CE688F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573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13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12" Type="http://schemas.openxmlformats.org/officeDocument/2006/relationships/image" Target="../media/image4.svg"/><Relationship Id="rId17" Type="http://schemas.openxmlformats.org/officeDocument/2006/relationships/image" Target="../media/image1.png"/><Relationship Id="rId2" Type="http://schemas.openxmlformats.org/officeDocument/2006/relationships/audio" Target="../media/media2.m4a"/><Relationship Id="rId16" Type="http://schemas.openxmlformats.org/officeDocument/2006/relationships/image" Target="../media/image8.svg"/><Relationship Id="rId1" Type="http://schemas.microsoft.com/office/2007/relationships/media" Target="../media/media2.m4a"/><Relationship Id="rId6" Type="http://schemas.openxmlformats.org/officeDocument/2006/relationships/diagramLayout" Target="../diagrams/layout2.xml"/><Relationship Id="rId11" Type="http://schemas.openxmlformats.org/officeDocument/2006/relationships/image" Target="../media/image3.svg"/><Relationship Id="rId5" Type="http://schemas.openxmlformats.org/officeDocument/2006/relationships/diagramData" Target="../diagrams/data2.xml"/><Relationship Id="rId15" Type="http://schemas.openxmlformats.org/officeDocument/2006/relationships/image" Target="../media/image7.pn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.xml"/><Relationship Id="rId9" Type="http://schemas.microsoft.com/office/2007/relationships/diagramDrawing" Target="../diagrams/drawing2.xml"/><Relationship Id="rId14" Type="http://schemas.openxmlformats.org/officeDocument/2006/relationships/image" Target="../media/image6.sv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3.xml"/><Relationship Id="rId2" Type="http://schemas.microsoft.com/office/2007/relationships/media" Target="../media/media3.m4a"/><Relationship Id="rId1" Type="http://schemas.openxmlformats.org/officeDocument/2006/relationships/audio" Target="NULL" TargetMode="Externa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Relationship Id="rId9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Relationship Id="rId9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9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Relationship Id="rId9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slideLayout" Target="../slideLayouts/slideLayout2.xml"/><Relationship Id="rId7" Type="http://schemas.openxmlformats.org/officeDocument/2006/relationships/diagramColors" Target="../diagrams/colors10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andfonline.com/doi/pdf/10.1080/00223980309600625" TargetMode="External"/><Relationship Id="rId3" Type="http://schemas.openxmlformats.org/officeDocument/2006/relationships/hyperlink" Target="https://www.sciencedirect.com/science/article/pii/S0191886910000474" TargetMode="External"/><Relationship Id="rId7" Type="http://schemas.openxmlformats.org/officeDocument/2006/relationships/hyperlink" Target="https://compass.onlinelibrary.wiley.com/doi/10.1111/spc3.12011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%2Ffpsyt.2019.00698" TargetMode="External"/><Relationship Id="rId11" Type="http://schemas.openxmlformats.org/officeDocument/2006/relationships/hyperlink" Target="https://www.researchgate.net/publication/337651091_Time_management_and_motivation_in_effective_study" TargetMode="External"/><Relationship Id="rId5" Type="http://schemas.openxmlformats.org/officeDocument/2006/relationships/hyperlink" Target="https://books.google.co.uk/books?id=4fmhyejXvBMC&amp;dq=building+personal+confidence&amp;lr=&amp;source=gbs_navlinks_s" TargetMode="External"/><Relationship Id="rId10" Type="http://schemas.openxmlformats.org/officeDocument/2006/relationships/hyperlink" Target="https://www.bbc.com/worklife/article/20190312-the-tiny-breaks-that-ease-your-body-and-reboot-your-br" TargetMode="External"/><Relationship Id="rId4" Type="http://schemas.openxmlformats.org/officeDocument/2006/relationships/hyperlink" Target="https://www.tandfonline.com/doi/ref/10.1080/10615806.2018.1543763?scroll=top&amp;role=tab" TargetMode="External"/><Relationship Id="rId9" Type="http://schemas.openxmlformats.org/officeDocument/2006/relationships/hyperlink" Target="https://onlinelibrary.wiley.com/doi/pdf/10.1002/j.2161-1920.2002.tb00504.x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D006A6-E589-CE38-B0B2-2D597A0398D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E-portfolio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F2D8FF-E7C3-F519-430B-4C4FB41FC66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By Elenya Moore </a:t>
            </a:r>
          </a:p>
        </p:txBody>
      </p:sp>
    </p:spTree>
    <p:extLst>
      <p:ext uri="{BB962C8B-B14F-4D97-AF65-F5344CB8AC3E}">
        <p14:creationId xmlns:p14="http://schemas.microsoft.com/office/powerpoint/2010/main" val="40625197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E085B-3695-061A-300C-76BB3F1BA2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953532"/>
          </a:xfrm>
        </p:spPr>
        <p:txBody>
          <a:bodyPr/>
          <a:lstStyle/>
          <a:p>
            <a:r>
              <a:rPr lang="en-US" dirty="0"/>
              <a:t>Main interest- water based activities especially coasteering 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436A0A4-D799-8C13-CEFC-BD095249180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318657"/>
          <a:ext cx="10515600" cy="3858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Recording 14 Dec 2022 at 18:31:18">
            <a:hlinkClick r:id="" action="ppaction://media"/>
            <a:extLst>
              <a:ext uri="{FF2B5EF4-FFF2-40B4-BE49-F238E27FC236}">
                <a16:creationId xmlns:a16="http://schemas.microsoft.com/office/drawing/2014/main" id="{DEFC269A-48B3-BD71-6B47-E507A0348F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461500" y="681037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3381581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497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26FD5-51D8-0A7D-CB28-6AB877048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Strengths and weaknesses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3BC72C7-5D70-AC80-2E9F-072EDB52051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9498761"/>
              </p:ext>
            </p:extLst>
          </p:nvPr>
        </p:nvGraphicFramePr>
        <p:xfrm>
          <a:off x="478971" y="1864519"/>
          <a:ext cx="10515600" cy="4628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Graphic 13" descr="Thumbs up sign outline">
            <a:extLst>
              <a:ext uri="{FF2B5EF4-FFF2-40B4-BE49-F238E27FC236}">
                <a16:creationId xmlns:a16="http://schemas.microsoft.com/office/drawing/2014/main" id="{A67BFE4A-3CAE-CF7C-2CEC-57C7ABE4FD66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1197429" y="1535340"/>
            <a:ext cx="914400" cy="914400"/>
          </a:xfrm>
          <a:prstGeom prst="rect">
            <a:avLst/>
          </a:prstGeom>
        </p:spPr>
      </p:pic>
      <p:pic>
        <p:nvPicPr>
          <p:cNvPr id="17" name="Graphic 16" descr="Thumbs up sign outline">
            <a:extLst>
              <a:ext uri="{FF2B5EF4-FFF2-40B4-BE49-F238E27FC236}">
                <a16:creationId xmlns:a16="http://schemas.microsoft.com/office/drawing/2014/main" id="{3C18AA93-37A2-27B4-8445-2E0CF2388D65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75627" y="1535340"/>
            <a:ext cx="914400" cy="914400"/>
          </a:xfrm>
          <a:prstGeom prst="rect">
            <a:avLst/>
          </a:prstGeom>
        </p:spPr>
      </p:pic>
      <p:pic>
        <p:nvPicPr>
          <p:cNvPr id="18" name="Graphic 17" descr="Thumbs up sign outline">
            <a:extLst>
              <a:ext uri="{FF2B5EF4-FFF2-40B4-BE49-F238E27FC236}">
                <a16:creationId xmlns:a16="http://schemas.microsoft.com/office/drawing/2014/main" id="{B631FC43-35F8-482B-6169-EAD9F0CA60C9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580085" y="1489869"/>
            <a:ext cx="914400" cy="914400"/>
          </a:xfrm>
          <a:prstGeom prst="rect">
            <a:avLst/>
          </a:prstGeom>
        </p:spPr>
      </p:pic>
      <p:pic>
        <p:nvPicPr>
          <p:cNvPr id="20" name="Graphic 19" descr="Thumbs Down with solid fill">
            <a:extLst>
              <a:ext uri="{FF2B5EF4-FFF2-40B4-BE49-F238E27FC236}">
                <a16:creationId xmlns:a16="http://schemas.microsoft.com/office/drawing/2014/main" id="{BC21E4C6-A8BA-B1C7-1975-0BD2130FDE59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9345386" y="5752305"/>
            <a:ext cx="914400" cy="914400"/>
          </a:xfrm>
          <a:prstGeom prst="rect">
            <a:avLst/>
          </a:prstGeom>
        </p:spPr>
      </p:pic>
      <p:pic>
        <p:nvPicPr>
          <p:cNvPr id="23" name="Graphic 22" descr="Thumbs Down with solid fill">
            <a:extLst>
              <a:ext uri="{FF2B5EF4-FFF2-40B4-BE49-F238E27FC236}">
                <a16:creationId xmlns:a16="http://schemas.microsoft.com/office/drawing/2014/main" id="{93F82E63-18E3-FB6B-0F6A-A859CA4943D3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6613069" y="5855095"/>
            <a:ext cx="914400" cy="914400"/>
          </a:xfrm>
          <a:prstGeom prst="rect">
            <a:avLst/>
          </a:prstGeom>
        </p:spPr>
      </p:pic>
      <p:pic>
        <p:nvPicPr>
          <p:cNvPr id="24" name="Graphic 23" descr="Thumbs Down with solid fill">
            <a:extLst>
              <a:ext uri="{FF2B5EF4-FFF2-40B4-BE49-F238E27FC236}">
                <a16:creationId xmlns:a16="http://schemas.microsoft.com/office/drawing/2014/main" id="{1044917D-C8F0-E45C-1DC1-D9395C05AFBE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3997779" y="5757208"/>
            <a:ext cx="914400" cy="914400"/>
          </a:xfrm>
          <a:prstGeom prst="rect">
            <a:avLst/>
          </a:prstGeom>
        </p:spPr>
      </p:pic>
      <p:pic>
        <p:nvPicPr>
          <p:cNvPr id="25" name="Graphic 24" descr="Thumbs Down with solid fill">
            <a:extLst>
              <a:ext uri="{FF2B5EF4-FFF2-40B4-BE49-F238E27FC236}">
                <a16:creationId xmlns:a16="http://schemas.microsoft.com/office/drawing/2014/main" id="{14DC85D8-6DDA-B428-0CF3-0E1AA4E6B221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378857" y="5806109"/>
            <a:ext cx="914400" cy="914400"/>
          </a:xfrm>
          <a:prstGeom prst="rect">
            <a:avLst/>
          </a:prstGeom>
        </p:spPr>
      </p:pic>
      <p:pic>
        <p:nvPicPr>
          <p:cNvPr id="26" name="Audio Recording 15 Dec 2022 at 14:51:26">
            <a:hlinkClick r:id="" action="ppaction://media"/>
            <a:extLst>
              <a:ext uri="{FF2B5EF4-FFF2-40B4-BE49-F238E27FC236}">
                <a16:creationId xmlns:a16="http://schemas.microsoft.com/office/drawing/2014/main" id="{94DE907E-BDF5-C023-3ADA-355E044361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7"/>
          <a:stretch>
            <a:fillRect/>
          </a:stretch>
        </p:blipFill>
        <p:spPr>
          <a:xfrm>
            <a:off x="9853386" y="921346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3773111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064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9378EF-B6EE-F932-DDCA-2033C3C05E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Three issues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BE67374-4143-3AD8-E78C-5F60D69703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5128856"/>
              </p:ext>
            </p:extLst>
          </p:nvPr>
        </p:nvGraphicFramePr>
        <p:xfrm>
          <a:off x="315685" y="2036082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1" name="Audio Recording 15 Dec 2022 at 17:09:55">
            <a:hlinkClick r:id="" action="ppaction://media"/>
            <a:extLst>
              <a:ext uri="{FF2B5EF4-FFF2-40B4-BE49-F238E27FC236}">
                <a16:creationId xmlns:a16="http://schemas.microsoft.com/office/drawing/2014/main" id="{51C1106C-A42C-8F4C-BA20-538D086E3710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601.6303" end="834.7829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200243" y="877888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7012824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47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1EFCE8-AF15-9C0B-7F84-DA7BF38F7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Procrastination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A1E19137-E75A-5105-DF22-B911EE4CF2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888576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13" name="Audio Recording 15 Dec 2022 at 17:20:40">
            <a:hlinkClick r:id="" action="ppaction://media"/>
            <a:extLst>
              <a:ext uri="{FF2B5EF4-FFF2-40B4-BE49-F238E27FC236}">
                <a16:creationId xmlns:a16="http://schemas.microsoft.com/office/drawing/2014/main" id="{9EF0BB03-64B7-F744-5168-790E40AD40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559471" y="877888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746574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24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FB3B4-56E3-76FB-0748-DF360538F7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Confidence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F81881B-6EB2-283A-7F6B-76D8754836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091381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Recording 14 Dec 2022 at 18:55:50">
            <a:hlinkClick r:id="" action="ppaction://media"/>
            <a:extLst>
              <a:ext uri="{FF2B5EF4-FFF2-40B4-BE49-F238E27FC236}">
                <a16:creationId xmlns:a16="http://schemas.microsoft.com/office/drawing/2014/main" id="{B8898A7B-C113-32DC-EF28-1EBDB8D80C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706429" y="1027906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2979314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889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A031A-7372-04B2-0C47-C8A68E186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Fixating on a point in an assignment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38E6DBEA-F303-6B2F-5DE0-8F656A79AE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057929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Recording 14 Dec 2022 at 20:01:32">
            <a:hlinkClick r:id="" action="ppaction://media"/>
            <a:extLst>
              <a:ext uri="{FF2B5EF4-FFF2-40B4-BE49-F238E27FC236}">
                <a16:creationId xmlns:a16="http://schemas.microsoft.com/office/drawing/2014/main" id="{B9E792DA-1070-C0C7-5BF4-F317882FBE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428842" y="1027906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3253880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60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5A46A-FDAF-2011-6FD5-DEE2E7244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2514" y="681037"/>
            <a:ext cx="10831286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Strategies to overcome these issues</a:t>
            </a:r>
            <a:br>
              <a:rPr lang="en-US" dirty="0"/>
            </a:br>
            <a:r>
              <a:rPr lang="en-US" dirty="0"/>
              <a:t>Strategies for procrastination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27D0A9EE-1C0C-4B83-2240-C1D8CF1141B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Recording 14 Dec 2022 at 19:04:08">
            <a:hlinkClick r:id="" action="ppaction://media"/>
            <a:extLst>
              <a:ext uri="{FF2B5EF4-FFF2-40B4-BE49-F238E27FC236}">
                <a16:creationId xmlns:a16="http://schemas.microsoft.com/office/drawing/2014/main" id="{BB88B848-DE75-817F-99EA-65CF08EC9E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109527" y="681037"/>
            <a:ext cx="812800" cy="812800"/>
          </a:xfrm>
          <a:prstGeom prst="rect">
            <a:avLst/>
          </a:prstGeom>
          <a:solidFill>
            <a:schemeClr val="accent1"/>
          </a:solidFill>
          <a:effectLst>
            <a:outerShdw blurRad="50800" dist="50800" dir="5400000" algn="ctr" rotWithShape="0">
              <a:schemeClr val="accent1"/>
            </a:outerShdw>
          </a:effectLst>
        </p:spPr>
      </p:pic>
    </p:spTree>
    <p:extLst>
      <p:ext uri="{BB962C8B-B14F-4D97-AF65-F5344CB8AC3E}">
        <p14:creationId xmlns:p14="http://schemas.microsoft.com/office/powerpoint/2010/main" val="582237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955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A775E-9B11-7624-0AB1-F3115C1CB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Strategies for confidence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D8F4BA-E487-6761-5E03-F080BF02BD9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410568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9605A36-571D-7810-0392-A47925AC34B7}"/>
              </a:ext>
            </a:extLst>
          </p:cNvPr>
          <p:cNvSpPr txBox="1"/>
          <p:nvPr/>
        </p:nvSpPr>
        <p:spPr>
          <a:xfrm>
            <a:off x="3135085" y="2792185"/>
            <a:ext cx="483325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lnSpc>
                <a:spcPct val="100000"/>
              </a:lnSpc>
            </a:pPr>
            <a:r>
              <a:rPr lang="en-US" sz="1800" dirty="0"/>
              <a:t> </a:t>
            </a:r>
            <a:r>
              <a:rPr lang="en-GB" dirty="0"/>
              <a:t>T</a:t>
            </a:r>
            <a:r>
              <a:rPr lang="en-GB" sz="1800" dirty="0"/>
              <a:t>he students were facilitated to engage in the experience of presenting in a group of their peers. As this is a common aspect of physical therapy practice This activity was viewed as an effective method of allowing students to gain confidence in this situation” (Seenan C et al, 2016, pg40-41).</a:t>
            </a:r>
            <a:endParaRPr lang="en-US" sz="1800" dirty="0"/>
          </a:p>
        </p:txBody>
      </p:sp>
      <p:pic>
        <p:nvPicPr>
          <p:cNvPr id="8" name="Audio Recording 14 Dec 2022 at 19:05:33">
            <a:hlinkClick r:id="" action="ppaction://media"/>
            <a:extLst>
              <a:ext uri="{FF2B5EF4-FFF2-40B4-BE49-F238E27FC236}">
                <a16:creationId xmlns:a16="http://schemas.microsoft.com/office/drawing/2014/main" id="{7B654C93-7929-A83D-45C0-E5A86E202F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071428" y="1012825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752074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032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25CAD-EED3-3D68-452D-8F7B857357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Strategies for fixation on point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8EF59D8-42C7-5351-8387-3934EBD8B04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Recording 14 Dec 2022 at 19:07:54">
            <a:hlinkClick r:id="" action="ppaction://media"/>
            <a:extLst>
              <a:ext uri="{FF2B5EF4-FFF2-40B4-BE49-F238E27FC236}">
                <a16:creationId xmlns:a16="http://schemas.microsoft.com/office/drawing/2014/main" id="{2EC2CEAF-BE1A-52C2-5B49-3A47F29242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608458" y="812574"/>
            <a:ext cx="812800" cy="812800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CE2B2BD-8209-A8A3-BE17-403B984383B4}"/>
              </a:ext>
            </a:extLst>
          </p:cNvPr>
          <p:cNvSpPr txBox="1"/>
          <p:nvPr/>
        </p:nvSpPr>
        <p:spPr>
          <a:xfrm>
            <a:off x="3148693" y="4996542"/>
            <a:ext cx="589461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“Be organised, plan ahead, prioritise tasks, avoid overload, practice effective study techniques, be able to be flexible and have a vision” (Amiri, M 2015,pg. 2-3)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3468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4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728BD-7AD1-6625-0DD1-DC3498C543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0AA7DB2-3705-9D0B-DADA-BB8E2B35C61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8" name="Audio Recording 14 Dec 2022 at 20:08:30">
            <a:hlinkClick r:id="" action="ppaction://media"/>
            <a:hlinkHover r:id="" action="ppaction://ole?verb=0"/>
            <a:extLst>
              <a:ext uri="{FF2B5EF4-FFF2-40B4-BE49-F238E27FC236}">
                <a16:creationId xmlns:a16="http://schemas.microsoft.com/office/drawing/2014/main" id="{6CA596B4-2F92-A843-F540-E3E2390B7B2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9102272" y="796245"/>
            <a:ext cx="812800" cy="812800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4105530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612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592F87-E24A-A471-7DDC-42EBCA36A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453" y="1017443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Refences </a:t>
            </a:r>
          </a:p>
        </p:txBody>
      </p:sp>
      <p:sp>
        <p:nvSpPr>
          <p:cNvPr id="20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F66B05-9183-C966-DB18-8D7E3089BA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6853" y="319088"/>
            <a:ext cx="8742099" cy="6359298"/>
          </a:xfrm>
          <a:noFill/>
          <a:ln>
            <a:noFill/>
          </a:ln>
        </p:spPr>
        <p:txBody>
          <a:bodyPr anchor="ctr"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en-GB" sz="1200" b="0" i="0" u="none" strike="noStrike" dirty="0">
                <a:effectLst/>
              </a:rPr>
              <a:t>Wohl, M,J,A. (2010,). I forgive myself, now I can study: How self-forgiveness for procrastinating can reduce future procrastination. </a:t>
            </a:r>
            <a:r>
              <a:rPr lang="en-GB" sz="1200" b="0" i="1" u="none" strike="noStrike" dirty="0">
                <a:effectLst/>
              </a:rPr>
              <a:t>Elsveier</a:t>
            </a:r>
            <a:r>
              <a:rPr lang="en-GB" sz="1200" b="0" i="0" u="none" strike="noStrike" dirty="0">
                <a:effectLst/>
              </a:rPr>
              <a:t>. 48(7), pages 803. [Online]. Available at: </a:t>
            </a:r>
            <a:r>
              <a:rPr lang="en-GB" sz="1200" b="0" i="0" u="none" strike="noStrike" dirty="0">
                <a:effectLst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https://www.sciencedirect.com/science/article/pii/S0191886910000474</a:t>
            </a:r>
            <a:r>
              <a:rPr lang="en-GB" sz="1200" b="0" i="0" u="none" strike="noStrike" dirty="0">
                <a:effectLst/>
              </a:rPr>
              <a:t>  [Accessed 20th November 2022].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en-GB" sz="1200" b="0" i="0" u="none" strike="noStrike" dirty="0">
                <a:effectLst/>
              </a:rPr>
              <a:t>Gareau,A. (2018). The detrimental effect of academic procrastination on subsequent grades. </a:t>
            </a:r>
            <a:r>
              <a:rPr lang="en-GB" sz="1200" b="0" i="1" u="none" strike="noStrike" dirty="0">
                <a:effectLst/>
              </a:rPr>
              <a:t>Anxiety Stress and Coping</a:t>
            </a:r>
            <a:r>
              <a:rPr lang="en-GB" sz="1200" b="0" i="0" u="none" strike="noStrike" dirty="0">
                <a:effectLst/>
              </a:rPr>
              <a:t>. 32(2), pp.141-154. [Online]. Available at: </a:t>
            </a:r>
            <a:r>
              <a:rPr lang="en-GB" sz="1200" b="0" i="0" u="none" strike="noStrike" dirty="0">
                <a:effectLst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https://www.tandfonline.com/doi/ref/10.1080/10615806.2018.1543763?scroll=top&amp;role=tab</a:t>
            </a:r>
            <a:r>
              <a:rPr lang="en-GB" sz="1200" b="0" i="0" u="none" strike="noStrike" dirty="0">
                <a:effectLst/>
              </a:rPr>
              <a:t>  [Accessed 21st November2022].</a:t>
            </a:r>
          </a:p>
          <a:p>
            <a:pPr>
              <a:buFont typeface="Wingdings" pitchFamily="2" charset="2"/>
              <a:buChar char="Ø"/>
            </a:pPr>
            <a:r>
              <a:rPr lang="en-GB" sz="1200" b="0" i="0" u="none" strike="noStrike" dirty="0">
                <a:effectLst/>
              </a:rPr>
              <a:t>Burton,K Brinley, P. (2011). </a:t>
            </a:r>
            <a:r>
              <a:rPr lang="en-GB" sz="1200" b="0" i="1" u="none" strike="noStrike" dirty="0">
                <a:effectLst/>
              </a:rPr>
              <a:t>Building Self- Confidence for Dummies</a:t>
            </a:r>
            <a:r>
              <a:rPr lang="en-GB" sz="1200" b="0" i="0" u="none" strike="noStrike" dirty="0">
                <a:effectLst/>
              </a:rPr>
              <a:t>. [Online]. John Wiley &amp; Sons. Available at: </a:t>
            </a:r>
            <a:r>
              <a:rPr lang="en-GB" sz="1200" b="0" i="0" u="none" strike="noStrike" dirty="0">
                <a:effectLst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https://books.google.co.uk/books?id=4fmhyejXvBMC&amp;dq=building+personal+confidence&amp;lr=&amp;source=gbs_navlinks_s</a:t>
            </a:r>
            <a:r>
              <a:rPr lang="en-GB" sz="1200" b="0" i="0" u="none" strike="noStrike" dirty="0">
                <a:effectLst/>
              </a:rPr>
              <a:t>  [Accessed 30</a:t>
            </a:r>
            <a:r>
              <a:rPr lang="en-GB" sz="1200" b="0" i="0" u="none" strike="noStrike" baseline="30000" dirty="0">
                <a:effectLst/>
              </a:rPr>
              <a:t>st</a:t>
            </a:r>
            <a:r>
              <a:rPr lang="en-GB" sz="1200" b="0" i="0" u="none" strike="noStrike" dirty="0">
                <a:effectLst/>
              </a:rPr>
              <a:t> November2022].</a:t>
            </a:r>
            <a:r>
              <a:rPr lang="en-GB" sz="1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buFont typeface="Wingdings" pitchFamily="2" charset="2"/>
              <a:buChar char="Ø"/>
            </a:pPr>
            <a:r>
              <a:rPr lang="en-GB" sz="1200" b="0" i="0" u="none" strike="noStrike" dirty="0">
                <a:effectLst/>
              </a:rPr>
              <a:t>Nguyen,DT, Wright, EP, Dedding,C, Pham,TT,Bunders,J. (2019). Low Self-Esteem and Its Association With Anxiety, Depression, and Suicidal Ideation in Vietnamese Secondary School Students. </a:t>
            </a:r>
            <a:r>
              <a:rPr lang="en-GB" sz="1200" b="0" i="1" u="none" strike="noStrike" dirty="0">
                <a:effectLst/>
              </a:rPr>
              <a:t>Frontiers in Psychiatry</a:t>
            </a:r>
            <a:r>
              <a:rPr lang="en-GB" sz="1200" b="0" i="0" u="none" strike="noStrike" dirty="0">
                <a:effectLst/>
              </a:rPr>
              <a:t>. 10(698), pp.8-9. [Online]. Available at: </a:t>
            </a:r>
            <a:r>
              <a:rPr lang="en-GB" sz="1200" b="0" i="0" u="none" strike="noStrike" dirty="0">
                <a:effectLst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https://doi.org/10.3389%2Ffpsyt.2019.00698</a:t>
            </a:r>
            <a:r>
              <a:rPr lang="en-GB" sz="1200" b="0" i="0" u="none" strike="noStrike" dirty="0">
                <a:effectLst/>
              </a:rPr>
              <a:t>  [Accessed 4th December 2022].</a:t>
            </a:r>
          </a:p>
          <a:p>
            <a:pPr>
              <a:buFont typeface="Wingdings" pitchFamily="2" charset="2"/>
              <a:buChar char="Ø"/>
            </a:pPr>
            <a:r>
              <a:rPr lang="en-GB" sz="1200" b="0" i="0" u="none" strike="noStrike" dirty="0">
                <a:effectLst/>
              </a:rPr>
              <a:t> Sirois, F ,Pychyl, T. (2013). Procrastination and the Priority of Short-Term Mood Regulation: Consequences for Future Self. </a:t>
            </a:r>
            <a:r>
              <a:rPr lang="en-GB" sz="1200" b="0" i="1" u="none" strike="noStrike" dirty="0">
                <a:effectLst/>
              </a:rPr>
              <a:t>Social, Personality Phycology Compass</a:t>
            </a:r>
            <a:r>
              <a:rPr lang="en-GB" sz="1200" b="0" i="0" u="none" strike="noStrike" dirty="0">
                <a:effectLst/>
              </a:rPr>
              <a:t>. 7(2), pp.115-217. [Online]. Available at: </a:t>
            </a:r>
            <a:r>
              <a:rPr lang="en-GB" sz="1200" b="0" i="0" u="none" strike="noStrike" dirty="0">
                <a:effectLst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https://compass.onlinelibrary.wiley.com/doi/10.1111/spc3.12011</a:t>
            </a:r>
            <a:r>
              <a:rPr lang="en-GB" sz="1200" b="0" i="0" u="none" strike="noStrike" dirty="0">
                <a:effectLst/>
              </a:rPr>
              <a:t>  [Accessed 5th December 2022].</a:t>
            </a:r>
          </a:p>
          <a:p>
            <a:pPr>
              <a:buFont typeface="Wingdings" pitchFamily="2" charset="2"/>
              <a:buChar char="Ø"/>
            </a:pPr>
            <a:r>
              <a:rPr lang="en-GB" sz="1200" b="0" i="0" u="none" strike="noStrike" dirty="0">
                <a:effectLst/>
              </a:rPr>
              <a:t>Van Eerde, W. (2003). Procrastination at Work and Time Management Training. </a:t>
            </a:r>
            <a:r>
              <a:rPr lang="en-GB" sz="1200" b="0" i="1" u="none" strike="noStrike" dirty="0">
                <a:effectLst/>
              </a:rPr>
              <a:t>The Journal of Psychology</a:t>
            </a:r>
            <a:r>
              <a:rPr lang="en-GB" sz="1200" b="0" i="0" u="none" strike="noStrike" dirty="0">
                <a:effectLst/>
              </a:rPr>
              <a:t>. 137(5), pp.421-434. [Online]. Available at: </a:t>
            </a:r>
            <a:r>
              <a:rPr lang="en-GB" sz="1200" b="0" i="0" u="none" strike="noStrike" dirty="0">
                <a:effectLst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https://www.tandfonline.com/doi/pdf/10.1080/00223980309600625</a:t>
            </a:r>
            <a:r>
              <a:rPr lang="en-GB" sz="1200" b="0" i="0" u="none" strike="noStrike" dirty="0">
                <a:effectLst/>
              </a:rPr>
              <a:t>  [Accessed 6th December 2022].</a:t>
            </a:r>
          </a:p>
          <a:p>
            <a:pPr>
              <a:buFont typeface="Wingdings" pitchFamily="2" charset="2"/>
              <a:buChar char="Ø"/>
            </a:pPr>
            <a:r>
              <a:rPr lang="en-GB" sz="1200" b="0" i="0" u="none" strike="noStrike" dirty="0">
                <a:effectLst/>
              </a:rPr>
              <a:t>Kelly E ,W. (2002). harnessing the river of time: a theoretical framework of time use efficiency with suggestions for counsellors. </a:t>
            </a:r>
            <a:r>
              <a:rPr lang="en-GB" sz="1200" b="0" i="1" u="none" strike="noStrike" dirty="0">
                <a:effectLst/>
              </a:rPr>
              <a:t>journal of employment counselling</a:t>
            </a:r>
            <a:r>
              <a:rPr lang="en-GB" sz="1200" b="0" i="0" u="none" strike="noStrike" dirty="0">
                <a:effectLst/>
              </a:rPr>
              <a:t>. 39(N/A), pp.12-13. [Online]. Available at: </a:t>
            </a:r>
            <a:r>
              <a:rPr lang="en-GB" sz="1200" b="0" i="0" u="none" strike="noStrike" dirty="0">
                <a:effectLst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https://onlinelibrary.wiley.com/doi/pdf/10.1002/j.2161-1920.2002.tb00504.x</a:t>
            </a:r>
            <a:r>
              <a:rPr lang="en-GB" sz="1200" b="0" i="0" u="none" strike="noStrike" dirty="0">
                <a:effectLst/>
              </a:rPr>
              <a:t>  [Accessed 6th December 2022].</a:t>
            </a:r>
            <a:br>
              <a:rPr lang="en-GB" sz="1200" dirty="0"/>
            </a:br>
            <a:endParaRPr lang="en-GB" sz="1200" dirty="0"/>
          </a:p>
          <a:p>
            <a:pPr>
              <a:buFont typeface="Wingdings" pitchFamily="2" charset="2"/>
              <a:buChar char="Ø"/>
            </a:pPr>
            <a:r>
              <a:rPr lang="en-GB" sz="1200" b="0" i="0" u="none" strike="noStrike" dirty="0">
                <a:effectLst/>
              </a:rPr>
              <a:t>BBC. (2019). </a:t>
            </a:r>
            <a:r>
              <a:rPr lang="en-GB" sz="1200" b="0" i="1" u="none" strike="noStrike" dirty="0">
                <a:effectLst/>
              </a:rPr>
              <a:t>The tiny breaks that ease your body and reboot your brain</a:t>
            </a:r>
            <a:r>
              <a:rPr lang="en-GB" sz="1200" b="0" i="0" u="none" strike="noStrike" dirty="0">
                <a:effectLst/>
              </a:rPr>
              <a:t>. [Online]. BBC.com/worklife. Last Updated: 12 March 2019. Available at: </a:t>
            </a:r>
            <a:r>
              <a:rPr lang="en-GB" sz="1200" b="0" i="0" u="none" strike="noStrike" dirty="0">
                <a:effectLst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https://www.bbc.com/worklife/article/20190312-the-tiny-breaks-that-ease-your-body-and-reboot-your-br</a:t>
            </a:r>
            <a:r>
              <a:rPr lang="en-GB" sz="1200" b="0" i="0" u="none" strike="noStrike" dirty="0">
                <a:effectLst/>
              </a:rPr>
              <a:t>  [Accessed 9 th December 2022].</a:t>
            </a:r>
            <a:br>
              <a:rPr lang="en-GB" sz="1200" dirty="0"/>
            </a:br>
            <a:endParaRPr lang="en-GB" sz="1200" dirty="0"/>
          </a:p>
          <a:p>
            <a:r>
              <a:rPr lang="en-GB" sz="1200" b="0" i="0" u="none" strike="noStrike" dirty="0">
                <a:effectLst/>
              </a:rPr>
              <a:t>Amiri, M. (2015). Time management and motivation in effective study. </a:t>
            </a:r>
            <a:r>
              <a:rPr lang="en-GB" sz="1200" b="0" i="1" u="none" strike="noStrike" dirty="0">
                <a:effectLst/>
              </a:rPr>
              <a:t>International Multidisciplinary Research Journal</a:t>
            </a:r>
            <a:r>
              <a:rPr lang="en-GB" sz="1200" b="0" i="0" u="none" strike="noStrike" dirty="0">
                <a:effectLst/>
              </a:rPr>
              <a:t>. 4(10), pp.2-3. [Online]. Available at: </a:t>
            </a:r>
            <a:r>
              <a:rPr lang="en-GB" sz="1200" b="0" i="0" u="none" strike="noStrike" dirty="0">
                <a:effectLst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https://www.researchgate.net/publication/337651091_Time_management_and_motivation_in_effective_study</a:t>
            </a:r>
            <a:r>
              <a:rPr lang="en-GB" sz="1200" b="0" i="0" u="none" strike="noStrike" dirty="0">
                <a:effectLst/>
              </a:rPr>
              <a:t>  [Accessed 9th December 2022].</a:t>
            </a:r>
            <a:endParaRPr lang="en-GB" sz="1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58637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12897</TotalTime>
  <Words>973</Words>
  <Application>Microsoft Macintosh PowerPoint</Application>
  <PresentationFormat>Widescreen</PresentationFormat>
  <Paragraphs>60</Paragraphs>
  <Slides>12</Slides>
  <Notes>2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Times New Roman</vt:lpstr>
      <vt:lpstr>Wingdings</vt:lpstr>
      <vt:lpstr>Office Theme</vt:lpstr>
      <vt:lpstr>E-portfolio </vt:lpstr>
      <vt:lpstr>Main interest- water based activities especially coasteering  </vt:lpstr>
      <vt:lpstr>Strengths and weaknesses</vt:lpstr>
      <vt:lpstr>Three issues</vt:lpstr>
      <vt:lpstr>Procrastination</vt:lpstr>
      <vt:lpstr>Confidence </vt:lpstr>
      <vt:lpstr>Fixating on a point in an assignment</vt:lpstr>
      <vt:lpstr>Strategies to overcome these issues Strategies for procrastination </vt:lpstr>
      <vt:lpstr>Strategies for confidence</vt:lpstr>
      <vt:lpstr>Strategies for fixation on point</vt:lpstr>
      <vt:lpstr>Conclusion</vt:lpstr>
      <vt:lpstr>Refences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Eportfolio </dc:title>
  <dc:creator>Elenya Moore (2204588)</dc:creator>
  <cp:lastModifiedBy>Elenya Moore (2204588)</cp:lastModifiedBy>
  <cp:revision>2</cp:revision>
  <dcterms:created xsi:type="dcterms:W3CDTF">2022-12-09T16:11:15Z</dcterms:created>
  <dcterms:modified xsi:type="dcterms:W3CDTF">2022-12-21T11:28:47Z</dcterms:modified>
</cp:coreProperties>
</file>