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4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B90C304-1B09-E047-A357-78726ED4C4C2}">
          <p14:sldIdLst>
            <p14:sldId id="256"/>
          </p14:sldIdLst>
        </p14:section>
        <p14:section name="Untitled Section" id="{988E771D-B994-5D44-9D87-4324299881E4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2"/>
            <p14:sldId id="27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AC113C-B3F6-C84B-A089-CCA7F531CC7D}" v="9" dt="2026-07-16T08:30:50.0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010"/>
    <p:restoredTop sz="94667"/>
  </p:normalViewPr>
  <p:slideViewPr>
    <p:cSldViewPr snapToGrid="0">
      <p:cViewPr varScale="1">
        <p:scale>
          <a:sx n="80" d="100"/>
          <a:sy n="80" d="100"/>
        </p:scale>
        <p:origin x="208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7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7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svg"/><Relationship Id="rId7" Type="http://schemas.openxmlformats.org/officeDocument/2006/relationships/image" Target="../media/image22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8AFF07-5E02-461A-9367-61C83003CE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EE85263-AA9B-4856-B4A4-A800C60B3078}">
      <dgm:prSet/>
      <dgm:spPr/>
      <dgm:t>
        <a:bodyPr/>
        <a:lstStyle/>
        <a:p>
          <a:r>
            <a:rPr lang="en-GB"/>
            <a:t>Job analysis is the first step in recruitment and it is strongly influenced by the recruitment system</a:t>
          </a:r>
          <a:endParaRPr lang="en-US"/>
        </a:p>
      </dgm:t>
    </dgm:pt>
    <dgm:pt modelId="{AF7A90CB-2D42-4007-818C-33BE2EBA5E4D}" type="parTrans" cxnId="{8E962482-DEDA-4F9B-9961-B28D085B2B21}">
      <dgm:prSet/>
      <dgm:spPr/>
      <dgm:t>
        <a:bodyPr/>
        <a:lstStyle/>
        <a:p>
          <a:endParaRPr lang="en-US"/>
        </a:p>
      </dgm:t>
    </dgm:pt>
    <dgm:pt modelId="{97F1CD5F-48D9-4873-9491-7065EA45B7C1}" type="sibTrans" cxnId="{8E962482-DEDA-4F9B-9961-B28D085B2B21}">
      <dgm:prSet/>
      <dgm:spPr/>
      <dgm:t>
        <a:bodyPr/>
        <a:lstStyle/>
        <a:p>
          <a:endParaRPr lang="en-US"/>
        </a:p>
      </dgm:t>
    </dgm:pt>
    <dgm:pt modelId="{E000BA5B-C74B-4D59-A0DD-579F17F29BD5}">
      <dgm:prSet/>
      <dgm:spPr/>
      <dgm:t>
        <a:bodyPr/>
        <a:lstStyle/>
        <a:p>
          <a:r>
            <a:rPr lang="en-GB"/>
            <a:t>In the NHS job analysis identifies new digital tasks new responsibilities and new skill requirements</a:t>
          </a:r>
          <a:endParaRPr lang="en-US"/>
        </a:p>
      </dgm:t>
    </dgm:pt>
    <dgm:pt modelId="{325547D4-CB6F-4410-87C8-EB3DFAA46F99}" type="parTrans" cxnId="{C6AF625A-5DBA-4E53-946D-8DD7E896863C}">
      <dgm:prSet/>
      <dgm:spPr/>
      <dgm:t>
        <a:bodyPr/>
        <a:lstStyle/>
        <a:p>
          <a:endParaRPr lang="en-US"/>
        </a:p>
      </dgm:t>
    </dgm:pt>
    <dgm:pt modelId="{0CCCEF85-4CF9-4029-BF2F-3D845321ED3D}" type="sibTrans" cxnId="{C6AF625A-5DBA-4E53-946D-8DD7E896863C}">
      <dgm:prSet/>
      <dgm:spPr/>
      <dgm:t>
        <a:bodyPr/>
        <a:lstStyle/>
        <a:p>
          <a:endParaRPr lang="en-US"/>
        </a:p>
      </dgm:t>
    </dgm:pt>
    <dgm:pt modelId="{CD19D2C0-1C6F-45E7-A5AA-E53684AB6A49}">
      <dgm:prSet/>
      <dgm:spPr/>
      <dgm:t>
        <a:bodyPr/>
        <a:lstStyle/>
        <a:p>
          <a:r>
            <a:rPr lang="en-GB"/>
            <a:t>Armstrong and CIPD explain that job analysis shapes job level job description and person specification</a:t>
          </a:r>
          <a:endParaRPr lang="en-US"/>
        </a:p>
      </dgm:t>
    </dgm:pt>
    <dgm:pt modelId="{ED95B186-63A9-41F3-B9EF-C00062A6F710}" type="parTrans" cxnId="{36009691-425F-4F80-9C19-3D4C5C771244}">
      <dgm:prSet/>
      <dgm:spPr/>
      <dgm:t>
        <a:bodyPr/>
        <a:lstStyle/>
        <a:p>
          <a:endParaRPr lang="en-US"/>
        </a:p>
      </dgm:t>
    </dgm:pt>
    <dgm:pt modelId="{220F82FE-207C-4A89-A803-DBD976FDA951}" type="sibTrans" cxnId="{36009691-425F-4F80-9C19-3D4C5C771244}">
      <dgm:prSet/>
      <dgm:spPr/>
      <dgm:t>
        <a:bodyPr/>
        <a:lstStyle/>
        <a:p>
          <a:endParaRPr lang="en-US"/>
        </a:p>
      </dgm:t>
    </dgm:pt>
    <dgm:pt modelId="{7BD2C3C5-4EB5-4C69-A8F8-2ABB0F01D2EA}">
      <dgm:prSet/>
      <dgm:spPr/>
      <dgm:t>
        <a:bodyPr/>
        <a:lstStyle/>
        <a:p>
          <a:r>
            <a:rPr lang="en-GB"/>
            <a:t>This ensures the organisation recruits people who can support transformation and meet new operational demands</a:t>
          </a:r>
          <a:endParaRPr lang="en-US"/>
        </a:p>
      </dgm:t>
    </dgm:pt>
    <dgm:pt modelId="{7C4A066E-AC9E-453B-A3DF-4A6D068D0075}" type="parTrans" cxnId="{0127E92A-E57C-4B02-A679-20BD5F1694F7}">
      <dgm:prSet/>
      <dgm:spPr/>
      <dgm:t>
        <a:bodyPr/>
        <a:lstStyle/>
        <a:p>
          <a:endParaRPr lang="en-US"/>
        </a:p>
      </dgm:t>
    </dgm:pt>
    <dgm:pt modelId="{6EE330FE-1342-48B5-85CB-417F2577D4FC}" type="sibTrans" cxnId="{0127E92A-E57C-4B02-A679-20BD5F1694F7}">
      <dgm:prSet/>
      <dgm:spPr/>
      <dgm:t>
        <a:bodyPr/>
        <a:lstStyle/>
        <a:p>
          <a:endParaRPr lang="en-US"/>
        </a:p>
      </dgm:t>
    </dgm:pt>
    <dgm:pt modelId="{440EAE8F-FF98-421D-825B-8AF43A2FE7DE}" type="pres">
      <dgm:prSet presAssocID="{048AFF07-5E02-461A-9367-61C83003CE9F}" presName="root" presStyleCnt="0">
        <dgm:presLayoutVars>
          <dgm:dir/>
          <dgm:resizeHandles val="exact"/>
        </dgm:presLayoutVars>
      </dgm:prSet>
      <dgm:spPr/>
    </dgm:pt>
    <dgm:pt modelId="{CDDF064F-37A9-4FC0-A3B3-F741EF6F883B}" type="pres">
      <dgm:prSet presAssocID="{6EE85263-AA9B-4856-B4A4-A800C60B3078}" presName="compNode" presStyleCnt="0"/>
      <dgm:spPr/>
    </dgm:pt>
    <dgm:pt modelId="{41ACE4FE-061C-4E58-BEB9-449AC14D4EF3}" type="pres">
      <dgm:prSet presAssocID="{6EE85263-AA9B-4856-B4A4-A800C60B3078}" presName="bgRect" presStyleLbl="bgShp" presStyleIdx="0" presStyleCnt="4"/>
      <dgm:spPr/>
    </dgm:pt>
    <dgm:pt modelId="{6B0C1DDC-E424-48C5-88D3-C9AFC5408533}" type="pres">
      <dgm:prSet presAssocID="{6EE85263-AA9B-4856-B4A4-A800C60B307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461F592-40FD-4043-B2B6-6D806EB0478C}" type="pres">
      <dgm:prSet presAssocID="{6EE85263-AA9B-4856-B4A4-A800C60B3078}" presName="spaceRect" presStyleCnt="0"/>
      <dgm:spPr/>
    </dgm:pt>
    <dgm:pt modelId="{B76A66A3-90C2-4FA7-B92D-FF60FBEC1FDA}" type="pres">
      <dgm:prSet presAssocID="{6EE85263-AA9B-4856-B4A4-A800C60B3078}" presName="parTx" presStyleLbl="revTx" presStyleIdx="0" presStyleCnt="4">
        <dgm:presLayoutVars>
          <dgm:chMax val="0"/>
          <dgm:chPref val="0"/>
        </dgm:presLayoutVars>
      </dgm:prSet>
      <dgm:spPr/>
    </dgm:pt>
    <dgm:pt modelId="{F28D8516-EF2D-4848-ACC2-AB44460D8886}" type="pres">
      <dgm:prSet presAssocID="{97F1CD5F-48D9-4873-9491-7065EA45B7C1}" presName="sibTrans" presStyleCnt="0"/>
      <dgm:spPr/>
    </dgm:pt>
    <dgm:pt modelId="{D3993FEB-C3A4-4F35-96FF-BA7A03D07D79}" type="pres">
      <dgm:prSet presAssocID="{E000BA5B-C74B-4D59-A0DD-579F17F29BD5}" presName="compNode" presStyleCnt="0"/>
      <dgm:spPr/>
    </dgm:pt>
    <dgm:pt modelId="{E364186E-246D-40C4-8784-2062FFDA2E03}" type="pres">
      <dgm:prSet presAssocID="{E000BA5B-C74B-4D59-A0DD-579F17F29BD5}" presName="bgRect" presStyleLbl="bgShp" presStyleIdx="1" presStyleCnt="4"/>
      <dgm:spPr/>
    </dgm:pt>
    <dgm:pt modelId="{F3D1C5E1-58EA-4A58-A4D6-EA9C2FC7CF96}" type="pres">
      <dgm:prSet presAssocID="{E000BA5B-C74B-4D59-A0DD-579F17F29BD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3733C75-AFCC-49D2-A507-666BDC0C9497}" type="pres">
      <dgm:prSet presAssocID="{E000BA5B-C74B-4D59-A0DD-579F17F29BD5}" presName="spaceRect" presStyleCnt="0"/>
      <dgm:spPr/>
    </dgm:pt>
    <dgm:pt modelId="{85D362CD-9845-41AC-9874-17206FD686F2}" type="pres">
      <dgm:prSet presAssocID="{E000BA5B-C74B-4D59-A0DD-579F17F29BD5}" presName="parTx" presStyleLbl="revTx" presStyleIdx="1" presStyleCnt="4">
        <dgm:presLayoutVars>
          <dgm:chMax val="0"/>
          <dgm:chPref val="0"/>
        </dgm:presLayoutVars>
      </dgm:prSet>
      <dgm:spPr/>
    </dgm:pt>
    <dgm:pt modelId="{09C7547E-AE98-46C0-8546-7C2B90E61D7D}" type="pres">
      <dgm:prSet presAssocID="{0CCCEF85-4CF9-4029-BF2F-3D845321ED3D}" presName="sibTrans" presStyleCnt="0"/>
      <dgm:spPr/>
    </dgm:pt>
    <dgm:pt modelId="{2A2501C7-85DA-4FC6-BF5D-B5667FE2C7E5}" type="pres">
      <dgm:prSet presAssocID="{CD19D2C0-1C6F-45E7-A5AA-E53684AB6A49}" presName="compNode" presStyleCnt="0"/>
      <dgm:spPr/>
    </dgm:pt>
    <dgm:pt modelId="{EB5C8883-2AAB-4856-84D6-21A1185FA4AD}" type="pres">
      <dgm:prSet presAssocID="{CD19D2C0-1C6F-45E7-A5AA-E53684AB6A49}" presName="bgRect" presStyleLbl="bgShp" presStyleIdx="2" presStyleCnt="4"/>
      <dgm:spPr/>
    </dgm:pt>
    <dgm:pt modelId="{28094E31-231E-45AA-B13D-F8BE542DE5FD}" type="pres">
      <dgm:prSet presAssocID="{CD19D2C0-1C6F-45E7-A5AA-E53684AB6A4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2DBE83E-C1DD-4077-9C96-9EE43447D997}" type="pres">
      <dgm:prSet presAssocID="{CD19D2C0-1C6F-45E7-A5AA-E53684AB6A49}" presName="spaceRect" presStyleCnt="0"/>
      <dgm:spPr/>
    </dgm:pt>
    <dgm:pt modelId="{9EF67F49-2022-4918-B1DD-647F9428BF96}" type="pres">
      <dgm:prSet presAssocID="{CD19D2C0-1C6F-45E7-A5AA-E53684AB6A49}" presName="parTx" presStyleLbl="revTx" presStyleIdx="2" presStyleCnt="4">
        <dgm:presLayoutVars>
          <dgm:chMax val="0"/>
          <dgm:chPref val="0"/>
        </dgm:presLayoutVars>
      </dgm:prSet>
      <dgm:spPr/>
    </dgm:pt>
    <dgm:pt modelId="{88F51488-6051-4132-AB24-236DE902D9AB}" type="pres">
      <dgm:prSet presAssocID="{220F82FE-207C-4A89-A803-DBD976FDA951}" presName="sibTrans" presStyleCnt="0"/>
      <dgm:spPr/>
    </dgm:pt>
    <dgm:pt modelId="{821769EB-0050-4417-B734-8E02B938FD2C}" type="pres">
      <dgm:prSet presAssocID="{7BD2C3C5-4EB5-4C69-A8F8-2ABB0F01D2EA}" presName="compNode" presStyleCnt="0"/>
      <dgm:spPr/>
    </dgm:pt>
    <dgm:pt modelId="{0F24EE9D-63DD-41D9-8414-6E09C1F43BBF}" type="pres">
      <dgm:prSet presAssocID="{7BD2C3C5-4EB5-4C69-A8F8-2ABB0F01D2EA}" presName="bgRect" presStyleLbl="bgShp" presStyleIdx="3" presStyleCnt="4"/>
      <dgm:spPr/>
    </dgm:pt>
    <dgm:pt modelId="{12845112-3852-45B5-87CC-495D4E618E89}" type="pres">
      <dgm:prSet presAssocID="{7BD2C3C5-4EB5-4C69-A8F8-2ABB0F01D2E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C589AC9-D3E2-4668-BF62-A3EAA9ACE3C3}" type="pres">
      <dgm:prSet presAssocID="{7BD2C3C5-4EB5-4C69-A8F8-2ABB0F01D2EA}" presName="spaceRect" presStyleCnt="0"/>
      <dgm:spPr/>
    </dgm:pt>
    <dgm:pt modelId="{0D2AA658-AB63-484F-A5DD-DAC38C187B5E}" type="pres">
      <dgm:prSet presAssocID="{7BD2C3C5-4EB5-4C69-A8F8-2ABB0F01D2E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0F43216-1D52-4C02-821D-3219D91B07AC}" type="presOf" srcId="{E000BA5B-C74B-4D59-A0DD-579F17F29BD5}" destId="{85D362CD-9845-41AC-9874-17206FD686F2}" srcOrd="0" destOrd="0" presId="urn:microsoft.com/office/officeart/2018/2/layout/IconVerticalSolidList"/>
    <dgm:cxn modelId="{0127E92A-E57C-4B02-A679-20BD5F1694F7}" srcId="{048AFF07-5E02-461A-9367-61C83003CE9F}" destId="{7BD2C3C5-4EB5-4C69-A8F8-2ABB0F01D2EA}" srcOrd="3" destOrd="0" parTransId="{7C4A066E-AC9E-453B-A3DF-4A6D068D0075}" sibTransId="{6EE330FE-1342-48B5-85CB-417F2577D4FC}"/>
    <dgm:cxn modelId="{C6AF625A-5DBA-4E53-946D-8DD7E896863C}" srcId="{048AFF07-5E02-461A-9367-61C83003CE9F}" destId="{E000BA5B-C74B-4D59-A0DD-579F17F29BD5}" srcOrd="1" destOrd="0" parTransId="{325547D4-CB6F-4410-87C8-EB3DFAA46F99}" sibTransId="{0CCCEF85-4CF9-4029-BF2F-3D845321ED3D}"/>
    <dgm:cxn modelId="{2531056B-F106-43A0-AAE1-6053F6AEC1B5}" type="presOf" srcId="{048AFF07-5E02-461A-9367-61C83003CE9F}" destId="{440EAE8F-FF98-421D-825B-8AF43A2FE7DE}" srcOrd="0" destOrd="0" presId="urn:microsoft.com/office/officeart/2018/2/layout/IconVerticalSolidList"/>
    <dgm:cxn modelId="{4334487B-BF4E-42B9-ACAB-6BD5AAD361FE}" type="presOf" srcId="{6EE85263-AA9B-4856-B4A4-A800C60B3078}" destId="{B76A66A3-90C2-4FA7-B92D-FF60FBEC1FDA}" srcOrd="0" destOrd="0" presId="urn:microsoft.com/office/officeart/2018/2/layout/IconVerticalSolidList"/>
    <dgm:cxn modelId="{8E962482-DEDA-4F9B-9961-B28D085B2B21}" srcId="{048AFF07-5E02-461A-9367-61C83003CE9F}" destId="{6EE85263-AA9B-4856-B4A4-A800C60B3078}" srcOrd="0" destOrd="0" parTransId="{AF7A90CB-2D42-4007-818C-33BE2EBA5E4D}" sibTransId="{97F1CD5F-48D9-4873-9491-7065EA45B7C1}"/>
    <dgm:cxn modelId="{36009691-425F-4F80-9C19-3D4C5C771244}" srcId="{048AFF07-5E02-461A-9367-61C83003CE9F}" destId="{CD19D2C0-1C6F-45E7-A5AA-E53684AB6A49}" srcOrd="2" destOrd="0" parTransId="{ED95B186-63A9-41F3-B9EF-C00062A6F710}" sibTransId="{220F82FE-207C-4A89-A803-DBD976FDA951}"/>
    <dgm:cxn modelId="{5CCE24BE-DD71-4365-ACDB-57DC7AA03377}" type="presOf" srcId="{CD19D2C0-1C6F-45E7-A5AA-E53684AB6A49}" destId="{9EF67F49-2022-4918-B1DD-647F9428BF96}" srcOrd="0" destOrd="0" presId="urn:microsoft.com/office/officeart/2018/2/layout/IconVerticalSolidList"/>
    <dgm:cxn modelId="{362111D1-8BAB-4FE5-B9DF-867497702C7A}" type="presOf" srcId="{7BD2C3C5-4EB5-4C69-A8F8-2ABB0F01D2EA}" destId="{0D2AA658-AB63-484F-A5DD-DAC38C187B5E}" srcOrd="0" destOrd="0" presId="urn:microsoft.com/office/officeart/2018/2/layout/IconVerticalSolidList"/>
    <dgm:cxn modelId="{5B24F2B7-4EB3-4E72-8003-9A50D6722934}" type="presParOf" srcId="{440EAE8F-FF98-421D-825B-8AF43A2FE7DE}" destId="{CDDF064F-37A9-4FC0-A3B3-F741EF6F883B}" srcOrd="0" destOrd="0" presId="urn:microsoft.com/office/officeart/2018/2/layout/IconVerticalSolidList"/>
    <dgm:cxn modelId="{3BF48B1A-56C6-4FE4-B8EA-23AC23204685}" type="presParOf" srcId="{CDDF064F-37A9-4FC0-A3B3-F741EF6F883B}" destId="{41ACE4FE-061C-4E58-BEB9-449AC14D4EF3}" srcOrd="0" destOrd="0" presId="urn:microsoft.com/office/officeart/2018/2/layout/IconVerticalSolidList"/>
    <dgm:cxn modelId="{7E25D863-FC62-4B2F-9F9F-1E2621052F1F}" type="presParOf" srcId="{CDDF064F-37A9-4FC0-A3B3-F741EF6F883B}" destId="{6B0C1DDC-E424-48C5-88D3-C9AFC5408533}" srcOrd="1" destOrd="0" presId="urn:microsoft.com/office/officeart/2018/2/layout/IconVerticalSolidList"/>
    <dgm:cxn modelId="{C1BF3753-BFAF-4F89-AE05-B368B663A8E1}" type="presParOf" srcId="{CDDF064F-37A9-4FC0-A3B3-F741EF6F883B}" destId="{6461F592-40FD-4043-B2B6-6D806EB0478C}" srcOrd="2" destOrd="0" presId="urn:microsoft.com/office/officeart/2018/2/layout/IconVerticalSolidList"/>
    <dgm:cxn modelId="{073F2FB1-454A-4507-B2B9-6E043800267E}" type="presParOf" srcId="{CDDF064F-37A9-4FC0-A3B3-F741EF6F883B}" destId="{B76A66A3-90C2-4FA7-B92D-FF60FBEC1FDA}" srcOrd="3" destOrd="0" presId="urn:microsoft.com/office/officeart/2018/2/layout/IconVerticalSolidList"/>
    <dgm:cxn modelId="{EC4D5B53-5E98-4B76-B8BC-948E59CB7161}" type="presParOf" srcId="{440EAE8F-FF98-421D-825B-8AF43A2FE7DE}" destId="{F28D8516-EF2D-4848-ACC2-AB44460D8886}" srcOrd="1" destOrd="0" presId="urn:microsoft.com/office/officeart/2018/2/layout/IconVerticalSolidList"/>
    <dgm:cxn modelId="{263BEEDE-8E33-4D7D-AE6A-315849A087A5}" type="presParOf" srcId="{440EAE8F-FF98-421D-825B-8AF43A2FE7DE}" destId="{D3993FEB-C3A4-4F35-96FF-BA7A03D07D79}" srcOrd="2" destOrd="0" presId="urn:microsoft.com/office/officeart/2018/2/layout/IconVerticalSolidList"/>
    <dgm:cxn modelId="{CF5A4F37-A70A-4793-8406-FCAEB8C8379A}" type="presParOf" srcId="{D3993FEB-C3A4-4F35-96FF-BA7A03D07D79}" destId="{E364186E-246D-40C4-8784-2062FFDA2E03}" srcOrd="0" destOrd="0" presId="urn:microsoft.com/office/officeart/2018/2/layout/IconVerticalSolidList"/>
    <dgm:cxn modelId="{94AC2296-482E-4DF0-A704-1A8118FEC06A}" type="presParOf" srcId="{D3993FEB-C3A4-4F35-96FF-BA7A03D07D79}" destId="{F3D1C5E1-58EA-4A58-A4D6-EA9C2FC7CF96}" srcOrd="1" destOrd="0" presId="urn:microsoft.com/office/officeart/2018/2/layout/IconVerticalSolidList"/>
    <dgm:cxn modelId="{3AA738E5-0E2B-4E82-9F8D-321D3CABDF22}" type="presParOf" srcId="{D3993FEB-C3A4-4F35-96FF-BA7A03D07D79}" destId="{D3733C75-AFCC-49D2-A507-666BDC0C9497}" srcOrd="2" destOrd="0" presId="urn:microsoft.com/office/officeart/2018/2/layout/IconVerticalSolidList"/>
    <dgm:cxn modelId="{333D9EC1-AA90-435E-9166-0023DB9D81D8}" type="presParOf" srcId="{D3993FEB-C3A4-4F35-96FF-BA7A03D07D79}" destId="{85D362CD-9845-41AC-9874-17206FD686F2}" srcOrd="3" destOrd="0" presId="urn:microsoft.com/office/officeart/2018/2/layout/IconVerticalSolidList"/>
    <dgm:cxn modelId="{72851D70-1AF8-4ED6-904D-393E8D3E0783}" type="presParOf" srcId="{440EAE8F-FF98-421D-825B-8AF43A2FE7DE}" destId="{09C7547E-AE98-46C0-8546-7C2B90E61D7D}" srcOrd="3" destOrd="0" presId="urn:microsoft.com/office/officeart/2018/2/layout/IconVerticalSolidList"/>
    <dgm:cxn modelId="{082BB41D-251F-4C76-B280-54C7DB324E3A}" type="presParOf" srcId="{440EAE8F-FF98-421D-825B-8AF43A2FE7DE}" destId="{2A2501C7-85DA-4FC6-BF5D-B5667FE2C7E5}" srcOrd="4" destOrd="0" presId="urn:microsoft.com/office/officeart/2018/2/layout/IconVerticalSolidList"/>
    <dgm:cxn modelId="{1975FEA7-71E8-42C6-BF5E-D089FD2CF18D}" type="presParOf" srcId="{2A2501C7-85DA-4FC6-BF5D-B5667FE2C7E5}" destId="{EB5C8883-2AAB-4856-84D6-21A1185FA4AD}" srcOrd="0" destOrd="0" presId="urn:microsoft.com/office/officeart/2018/2/layout/IconVerticalSolidList"/>
    <dgm:cxn modelId="{4301A04D-78E9-4517-90A2-1D81EDEB4BFB}" type="presParOf" srcId="{2A2501C7-85DA-4FC6-BF5D-B5667FE2C7E5}" destId="{28094E31-231E-45AA-B13D-F8BE542DE5FD}" srcOrd="1" destOrd="0" presId="urn:microsoft.com/office/officeart/2018/2/layout/IconVerticalSolidList"/>
    <dgm:cxn modelId="{F0109D54-58A9-4FA6-B7A3-5B37023D50B8}" type="presParOf" srcId="{2A2501C7-85DA-4FC6-BF5D-B5667FE2C7E5}" destId="{A2DBE83E-C1DD-4077-9C96-9EE43447D997}" srcOrd="2" destOrd="0" presId="urn:microsoft.com/office/officeart/2018/2/layout/IconVerticalSolidList"/>
    <dgm:cxn modelId="{9A183933-B665-4EF7-A519-7565653975DF}" type="presParOf" srcId="{2A2501C7-85DA-4FC6-BF5D-B5667FE2C7E5}" destId="{9EF67F49-2022-4918-B1DD-647F9428BF96}" srcOrd="3" destOrd="0" presId="urn:microsoft.com/office/officeart/2018/2/layout/IconVerticalSolidList"/>
    <dgm:cxn modelId="{50C733E7-41CE-4959-8631-5E1463566E4B}" type="presParOf" srcId="{440EAE8F-FF98-421D-825B-8AF43A2FE7DE}" destId="{88F51488-6051-4132-AB24-236DE902D9AB}" srcOrd="5" destOrd="0" presId="urn:microsoft.com/office/officeart/2018/2/layout/IconVerticalSolidList"/>
    <dgm:cxn modelId="{6E3CEC52-6B37-425B-9566-FBABEE8E6958}" type="presParOf" srcId="{440EAE8F-FF98-421D-825B-8AF43A2FE7DE}" destId="{821769EB-0050-4417-B734-8E02B938FD2C}" srcOrd="6" destOrd="0" presId="urn:microsoft.com/office/officeart/2018/2/layout/IconVerticalSolidList"/>
    <dgm:cxn modelId="{D4292891-145E-4AEC-8B14-B05CE063C4B7}" type="presParOf" srcId="{821769EB-0050-4417-B734-8E02B938FD2C}" destId="{0F24EE9D-63DD-41D9-8414-6E09C1F43BBF}" srcOrd="0" destOrd="0" presId="urn:microsoft.com/office/officeart/2018/2/layout/IconVerticalSolidList"/>
    <dgm:cxn modelId="{23EE67B3-063B-4F7F-947C-6A2DC102BED0}" type="presParOf" srcId="{821769EB-0050-4417-B734-8E02B938FD2C}" destId="{12845112-3852-45B5-87CC-495D4E618E89}" srcOrd="1" destOrd="0" presId="urn:microsoft.com/office/officeart/2018/2/layout/IconVerticalSolidList"/>
    <dgm:cxn modelId="{44D99A4F-557C-4AC7-8E07-FE2F8DA0A0E9}" type="presParOf" srcId="{821769EB-0050-4417-B734-8E02B938FD2C}" destId="{1C589AC9-D3E2-4668-BF62-A3EAA9ACE3C3}" srcOrd="2" destOrd="0" presId="urn:microsoft.com/office/officeart/2018/2/layout/IconVerticalSolidList"/>
    <dgm:cxn modelId="{93EDA53D-911E-42DD-A42F-F3A4C5FD52CF}" type="presParOf" srcId="{821769EB-0050-4417-B734-8E02B938FD2C}" destId="{0D2AA658-AB63-484F-A5DD-DAC38C187B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600827-278E-4B6F-9725-CBA5C5477D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F24D1A8-471E-43FB-BDD2-C6F0FA7A99C4}">
      <dgm:prSet/>
      <dgm:spPr/>
      <dgm:t>
        <a:bodyPr/>
        <a:lstStyle/>
        <a:p>
          <a:r>
            <a:rPr lang="en-GB"/>
            <a:t>The person specification also changes</a:t>
          </a:r>
          <a:endParaRPr lang="en-US"/>
        </a:p>
      </dgm:t>
    </dgm:pt>
    <dgm:pt modelId="{3B1CF74A-7A6D-4573-BA48-B92F18C63ADA}" type="parTrans" cxnId="{8C2C54F8-4D0D-40C2-94C3-B6FCE968CBF7}">
      <dgm:prSet/>
      <dgm:spPr/>
      <dgm:t>
        <a:bodyPr/>
        <a:lstStyle/>
        <a:p>
          <a:endParaRPr lang="en-US"/>
        </a:p>
      </dgm:t>
    </dgm:pt>
    <dgm:pt modelId="{2EE120FC-6536-4D73-9A8A-E285CEA9CCC3}" type="sibTrans" cxnId="{8C2C54F8-4D0D-40C2-94C3-B6FCE968CBF7}">
      <dgm:prSet/>
      <dgm:spPr/>
      <dgm:t>
        <a:bodyPr/>
        <a:lstStyle/>
        <a:p>
          <a:endParaRPr lang="en-US"/>
        </a:p>
      </dgm:t>
    </dgm:pt>
    <dgm:pt modelId="{9D920DFC-32A3-42B2-BD4C-C72E091D1FE4}">
      <dgm:prSet/>
      <dgm:spPr/>
      <dgm:t>
        <a:bodyPr/>
        <a:lstStyle/>
        <a:p>
          <a:r>
            <a:rPr lang="en-GB"/>
            <a:t>The NHS needs digital literacy problem solving adaptability communication skills and experience in complex environments</a:t>
          </a:r>
          <a:endParaRPr lang="en-US"/>
        </a:p>
      </dgm:t>
    </dgm:pt>
    <dgm:pt modelId="{C480E5BE-6D05-460D-855E-E38ED8A163B8}" type="parTrans" cxnId="{FE315FA9-764C-402C-AFA2-CCFE257E8D92}">
      <dgm:prSet/>
      <dgm:spPr/>
      <dgm:t>
        <a:bodyPr/>
        <a:lstStyle/>
        <a:p>
          <a:endParaRPr lang="en-US"/>
        </a:p>
      </dgm:t>
    </dgm:pt>
    <dgm:pt modelId="{A2D4F71E-ECC8-4C78-8DA7-88B39BCC811D}" type="sibTrans" cxnId="{FE315FA9-764C-402C-AFA2-CCFE257E8D92}">
      <dgm:prSet/>
      <dgm:spPr/>
      <dgm:t>
        <a:bodyPr/>
        <a:lstStyle/>
        <a:p>
          <a:endParaRPr lang="en-US"/>
        </a:p>
      </dgm:t>
    </dgm:pt>
    <dgm:pt modelId="{41155CEB-6029-45C3-A38D-B7002257AEE6}">
      <dgm:prSet/>
      <dgm:spPr/>
      <dgm:t>
        <a:bodyPr/>
        <a:lstStyle/>
        <a:p>
          <a:r>
            <a:rPr lang="en-GB"/>
            <a:t>Recruitment systems influence what competencies are included and how candidates are evaluated</a:t>
          </a:r>
          <a:endParaRPr lang="en-US"/>
        </a:p>
      </dgm:t>
    </dgm:pt>
    <dgm:pt modelId="{F8914C67-F511-4F99-A121-258114413209}" type="parTrans" cxnId="{9BCE6942-C402-4904-A8B6-FFBDD87CE446}">
      <dgm:prSet/>
      <dgm:spPr/>
      <dgm:t>
        <a:bodyPr/>
        <a:lstStyle/>
        <a:p>
          <a:endParaRPr lang="en-US"/>
        </a:p>
      </dgm:t>
    </dgm:pt>
    <dgm:pt modelId="{ABD97804-C091-4824-A379-888829F3FCD9}" type="sibTrans" cxnId="{9BCE6942-C402-4904-A8B6-FFBDD87CE446}">
      <dgm:prSet/>
      <dgm:spPr/>
      <dgm:t>
        <a:bodyPr/>
        <a:lstStyle/>
        <a:p>
          <a:endParaRPr lang="en-US"/>
        </a:p>
      </dgm:t>
    </dgm:pt>
    <dgm:pt modelId="{A13B3E71-093D-4272-A41E-F8357564212F}">
      <dgm:prSet/>
      <dgm:spPr/>
      <dgm:t>
        <a:bodyPr/>
        <a:lstStyle/>
        <a:p>
          <a:r>
            <a:rPr lang="en-GB"/>
            <a:t>Competency frameworks from CIPD support this approach and help identify behaviours needed for transformation</a:t>
          </a:r>
          <a:endParaRPr lang="en-US"/>
        </a:p>
      </dgm:t>
    </dgm:pt>
    <dgm:pt modelId="{927F1D77-58FE-4966-BF6D-313EC6A2006D}" type="parTrans" cxnId="{40BAFAEA-3588-47A2-A149-7C3C3C29F31C}">
      <dgm:prSet/>
      <dgm:spPr/>
      <dgm:t>
        <a:bodyPr/>
        <a:lstStyle/>
        <a:p>
          <a:endParaRPr lang="en-US"/>
        </a:p>
      </dgm:t>
    </dgm:pt>
    <dgm:pt modelId="{84AF06E6-9E57-4459-B7D9-194F7983087B}" type="sibTrans" cxnId="{40BAFAEA-3588-47A2-A149-7C3C3C29F31C}">
      <dgm:prSet/>
      <dgm:spPr/>
      <dgm:t>
        <a:bodyPr/>
        <a:lstStyle/>
        <a:p>
          <a:endParaRPr lang="en-US"/>
        </a:p>
      </dgm:t>
    </dgm:pt>
    <dgm:pt modelId="{2346FFD0-7819-4A43-939B-F111782BC165}" type="pres">
      <dgm:prSet presAssocID="{ED600827-278E-4B6F-9725-CBA5C5477D26}" presName="linear" presStyleCnt="0">
        <dgm:presLayoutVars>
          <dgm:animLvl val="lvl"/>
          <dgm:resizeHandles val="exact"/>
        </dgm:presLayoutVars>
      </dgm:prSet>
      <dgm:spPr/>
    </dgm:pt>
    <dgm:pt modelId="{8167DEEF-DFDB-EC40-9526-417E956A3B13}" type="pres">
      <dgm:prSet presAssocID="{3F24D1A8-471E-43FB-BDD2-C6F0FA7A99C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0251973-BA05-8A41-A49D-BED8F676D584}" type="pres">
      <dgm:prSet presAssocID="{2EE120FC-6536-4D73-9A8A-E285CEA9CCC3}" presName="spacer" presStyleCnt="0"/>
      <dgm:spPr/>
    </dgm:pt>
    <dgm:pt modelId="{C0B0D7ED-CB61-DB4A-9BCD-155C86305721}" type="pres">
      <dgm:prSet presAssocID="{9D920DFC-32A3-42B2-BD4C-C72E091D1FE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89D11F8-10E0-C449-B338-EC2D4EC2CF6A}" type="pres">
      <dgm:prSet presAssocID="{A2D4F71E-ECC8-4C78-8DA7-88B39BCC811D}" presName="spacer" presStyleCnt="0"/>
      <dgm:spPr/>
    </dgm:pt>
    <dgm:pt modelId="{E0B6B8E3-05B7-E84E-957D-81A576063D83}" type="pres">
      <dgm:prSet presAssocID="{41155CEB-6029-45C3-A38D-B7002257AEE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4221A2A-4C63-4F43-8B6C-0AA7C35E507A}" type="pres">
      <dgm:prSet presAssocID="{ABD97804-C091-4824-A379-888829F3FCD9}" presName="spacer" presStyleCnt="0"/>
      <dgm:spPr/>
    </dgm:pt>
    <dgm:pt modelId="{4FE6EBF7-CE7C-8248-A380-334AF387DEB8}" type="pres">
      <dgm:prSet presAssocID="{A13B3E71-093D-4272-A41E-F835756421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7D08C2A-FD64-9043-8963-604F1F26E960}" type="presOf" srcId="{41155CEB-6029-45C3-A38D-B7002257AEE6}" destId="{E0B6B8E3-05B7-E84E-957D-81A576063D83}" srcOrd="0" destOrd="0" presId="urn:microsoft.com/office/officeart/2005/8/layout/vList2"/>
    <dgm:cxn modelId="{9BCE6942-C402-4904-A8B6-FFBDD87CE446}" srcId="{ED600827-278E-4B6F-9725-CBA5C5477D26}" destId="{41155CEB-6029-45C3-A38D-B7002257AEE6}" srcOrd="2" destOrd="0" parTransId="{F8914C67-F511-4F99-A121-258114413209}" sibTransId="{ABD97804-C091-4824-A379-888829F3FCD9}"/>
    <dgm:cxn modelId="{EAB05979-7137-B64C-AA5B-F55262BF9A58}" type="presOf" srcId="{A13B3E71-093D-4272-A41E-F8357564212F}" destId="{4FE6EBF7-CE7C-8248-A380-334AF387DEB8}" srcOrd="0" destOrd="0" presId="urn:microsoft.com/office/officeart/2005/8/layout/vList2"/>
    <dgm:cxn modelId="{FE315FA9-764C-402C-AFA2-CCFE257E8D92}" srcId="{ED600827-278E-4B6F-9725-CBA5C5477D26}" destId="{9D920DFC-32A3-42B2-BD4C-C72E091D1FE4}" srcOrd="1" destOrd="0" parTransId="{C480E5BE-6D05-460D-855E-E38ED8A163B8}" sibTransId="{A2D4F71E-ECC8-4C78-8DA7-88B39BCC811D}"/>
    <dgm:cxn modelId="{359A82B7-0ED4-884B-AF44-97EAFD73EE6E}" type="presOf" srcId="{9D920DFC-32A3-42B2-BD4C-C72E091D1FE4}" destId="{C0B0D7ED-CB61-DB4A-9BCD-155C86305721}" srcOrd="0" destOrd="0" presId="urn:microsoft.com/office/officeart/2005/8/layout/vList2"/>
    <dgm:cxn modelId="{40BAFAEA-3588-47A2-A149-7C3C3C29F31C}" srcId="{ED600827-278E-4B6F-9725-CBA5C5477D26}" destId="{A13B3E71-093D-4272-A41E-F8357564212F}" srcOrd="3" destOrd="0" parTransId="{927F1D77-58FE-4966-BF6D-313EC6A2006D}" sibTransId="{84AF06E6-9E57-4459-B7D9-194F7983087B}"/>
    <dgm:cxn modelId="{9124F2F1-C2C4-7545-B89D-FA6266E4DE4D}" type="presOf" srcId="{3F24D1A8-471E-43FB-BDD2-C6F0FA7A99C4}" destId="{8167DEEF-DFDB-EC40-9526-417E956A3B13}" srcOrd="0" destOrd="0" presId="urn:microsoft.com/office/officeart/2005/8/layout/vList2"/>
    <dgm:cxn modelId="{8C2C54F8-4D0D-40C2-94C3-B6FCE968CBF7}" srcId="{ED600827-278E-4B6F-9725-CBA5C5477D26}" destId="{3F24D1A8-471E-43FB-BDD2-C6F0FA7A99C4}" srcOrd="0" destOrd="0" parTransId="{3B1CF74A-7A6D-4573-BA48-B92F18C63ADA}" sibTransId="{2EE120FC-6536-4D73-9A8A-E285CEA9CCC3}"/>
    <dgm:cxn modelId="{12FA39FD-5687-3F4C-BB38-A7A995369318}" type="presOf" srcId="{ED600827-278E-4B6F-9725-CBA5C5477D26}" destId="{2346FFD0-7819-4A43-939B-F111782BC165}" srcOrd="0" destOrd="0" presId="urn:microsoft.com/office/officeart/2005/8/layout/vList2"/>
    <dgm:cxn modelId="{52E83316-63C8-1242-B170-7F63BEF62349}" type="presParOf" srcId="{2346FFD0-7819-4A43-939B-F111782BC165}" destId="{8167DEEF-DFDB-EC40-9526-417E956A3B13}" srcOrd="0" destOrd="0" presId="urn:microsoft.com/office/officeart/2005/8/layout/vList2"/>
    <dgm:cxn modelId="{BFA54697-7FE6-9346-8411-4122A56D819E}" type="presParOf" srcId="{2346FFD0-7819-4A43-939B-F111782BC165}" destId="{E0251973-BA05-8A41-A49D-BED8F676D584}" srcOrd="1" destOrd="0" presId="urn:microsoft.com/office/officeart/2005/8/layout/vList2"/>
    <dgm:cxn modelId="{2A53F5BE-20B7-9C4D-8A6A-8420780A33D1}" type="presParOf" srcId="{2346FFD0-7819-4A43-939B-F111782BC165}" destId="{C0B0D7ED-CB61-DB4A-9BCD-155C86305721}" srcOrd="2" destOrd="0" presId="urn:microsoft.com/office/officeart/2005/8/layout/vList2"/>
    <dgm:cxn modelId="{F181170A-44ED-FD48-AE4F-129A78FB634E}" type="presParOf" srcId="{2346FFD0-7819-4A43-939B-F111782BC165}" destId="{589D11F8-10E0-C449-B338-EC2D4EC2CF6A}" srcOrd="3" destOrd="0" presId="urn:microsoft.com/office/officeart/2005/8/layout/vList2"/>
    <dgm:cxn modelId="{EEBBACC8-D1C8-7946-804A-ADDFBFB7687D}" type="presParOf" srcId="{2346FFD0-7819-4A43-939B-F111782BC165}" destId="{E0B6B8E3-05B7-E84E-957D-81A576063D83}" srcOrd="4" destOrd="0" presId="urn:microsoft.com/office/officeart/2005/8/layout/vList2"/>
    <dgm:cxn modelId="{1D8D2574-84C2-EE42-A5C4-5DA45B73A096}" type="presParOf" srcId="{2346FFD0-7819-4A43-939B-F111782BC165}" destId="{C4221A2A-4C63-4F43-8B6C-0AA7C35E507A}" srcOrd="5" destOrd="0" presId="urn:microsoft.com/office/officeart/2005/8/layout/vList2"/>
    <dgm:cxn modelId="{4DD5E0E6-F110-354B-BB4B-CCCC5A87C09E}" type="presParOf" srcId="{2346FFD0-7819-4A43-939B-F111782BC165}" destId="{4FE6EBF7-CE7C-8248-A380-334AF387DEB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FBB636-0F5B-44F3-A25B-CC69705352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7133BFC-9BE2-4A46-B0E0-E634B7BDE2EE}">
      <dgm:prSet/>
      <dgm:spPr/>
      <dgm:t>
        <a:bodyPr/>
        <a:lstStyle/>
        <a:p>
          <a:r>
            <a:rPr lang="en-GB"/>
            <a:t>Different professions and sectors recruit differently</a:t>
          </a:r>
          <a:endParaRPr lang="en-US"/>
        </a:p>
      </dgm:t>
    </dgm:pt>
    <dgm:pt modelId="{C5EC9E61-1227-4514-AC39-443158750FC8}" type="parTrans" cxnId="{D1A75133-5DC1-4984-8D82-29DB9382B985}">
      <dgm:prSet/>
      <dgm:spPr/>
      <dgm:t>
        <a:bodyPr/>
        <a:lstStyle/>
        <a:p>
          <a:endParaRPr lang="en-US"/>
        </a:p>
      </dgm:t>
    </dgm:pt>
    <dgm:pt modelId="{0B10B2C5-027A-4318-8829-34738AA4A4CD}" type="sibTrans" cxnId="{D1A75133-5DC1-4984-8D82-29DB9382B985}">
      <dgm:prSet/>
      <dgm:spPr/>
      <dgm:t>
        <a:bodyPr/>
        <a:lstStyle/>
        <a:p>
          <a:endParaRPr lang="en-US"/>
        </a:p>
      </dgm:t>
    </dgm:pt>
    <dgm:pt modelId="{D61155D9-4145-4176-85E7-E699DB2F8DA1}">
      <dgm:prSet/>
      <dgm:spPr/>
      <dgm:t>
        <a:bodyPr/>
        <a:lstStyle/>
        <a:p>
          <a:r>
            <a:rPr lang="en-GB"/>
            <a:t>Clinical roles require face to face interviews and practical assessments</a:t>
          </a:r>
          <a:endParaRPr lang="en-US"/>
        </a:p>
      </dgm:t>
    </dgm:pt>
    <dgm:pt modelId="{283E27C9-675C-48A4-8F8F-0A177C24B95B}" type="parTrans" cxnId="{BF5F2488-4BBE-4AC2-9C09-E0E5B131E11D}">
      <dgm:prSet/>
      <dgm:spPr/>
      <dgm:t>
        <a:bodyPr/>
        <a:lstStyle/>
        <a:p>
          <a:endParaRPr lang="en-US"/>
        </a:p>
      </dgm:t>
    </dgm:pt>
    <dgm:pt modelId="{6F7CA8FC-CB0F-49EF-85A5-827DEFC21E60}" type="sibTrans" cxnId="{BF5F2488-4BBE-4AC2-9C09-E0E5B131E11D}">
      <dgm:prSet/>
      <dgm:spPr/>
      <dgm:t>
        <a:bodyPr/>
        <a:lstStyle/>
        <a:p>
          <a:endParaRPr lang="en-US"/>
        </a:p>
      </dgm:t>
    </dgm:pt>
    <dgm:pt modelId="{EAA689E9-4311-464F-99E9-5F1062233ACA}">
      <dgm:prSet/>
      <dgm:spPr/>
      <dgm:t>
        <a:bodyPr/>
        <a:lstStyle/>
        <a:p>
          <a:r>
            <a:rPr lang="en-GB"/>
            <a:t>Digital roles often use virtual interviews and technical tests</a:t>
          </a:r>
          <a:endParaRPr lang="en-US"/>
        </a:p>
      </dgm:t>
    </dgm:pt>
    <dgm:pt modelId="{0C2B3C8D-38B3-4A53-B9B3-91AA52EB4DCB}" type="parTrans" cxnId="{F3357414-7E65-40CC-8CA9-5A0EB80E8BF6}">
      <dgm:prSet/>
      <dgm:spPr/>
      <dgm:t>
        <a:bodyPr/>
        <a:lstStyle/>
        <a:p>
          <a:endParaRPr lang="en-US"/>
        </a:p>
      </dgm:t>
    </dgm:pt>
    <dgm:pt modelId="{708EA24F-5BDC-40C9-987E-FD432FB18F56}" type="sibTrans" cxnId="{F3357414-7E65-40CC-8CA9-5A0EB80E8BF6}">
      <dgm:prSet/>
      <dgm:spPr/>
      <dgm:t>
        <a:bodyPr/>
        <a:lstStyle/>
        <a:p>
          <a:endParaRPr lang="en-US"/>
        </a:p>
      </dgm:t>
    </dgm:pt>
    <dgm:pt modelId="{8489F4A6-C1A3-4F53-AC74-8491179DDCB5}">
      <dgm:prSet/>
      <dgm:spPr/>
      <dgm:t>
        <a:bodyPr/>
        <a:lstStyle/>
        <a:p>
          <a:r>
            <a:rPr lang="en-GB"/>
            <a:t>Managerial roles use panel interviews</a:t>
          </a:r>
          <a:endParaRPr lang="en-US"/>
        </a:p>
      </dgm:t>
    </dgm:pt>
    <dgm:pt modelId="{A19F6797-9452-4467-9338-B1794EBAADC3}" type="parTrans" cxnId="{D5F61693-CBF9-45D8-AE32-5C6B979793A8}">
      <dgm:prSet/>
      <dgm:spPr/>
      <dgm:t>
        <a:bodyPr/>
        <a:lstStyle/>
        <a:p>
          <a:endParaRPr lang="en-US"/>
        </a:p>
      </dgm:t>
    </dgm:pt>
    <dgm:pt modelId="{79C2B5CB-206E-42E6-AF5F-C466EA3ADE9C}" type="sibTrans" cxnId="{D5F61693-CBF9-45D8-AE32-5C6B979793A8}">
      <dgm:prSet/>
      <dgm:spPr/>
      <dgm:t>
        <a:bodyPr/>
        <a:lstStyle/>
        <a:p>
          <a:endParaRPr lang="en-US"/>
        </a:p>
      </dgm:t>
    </dgm:pt>
    <dgm:pt modelId="{832D6B0C-E88B-4F50-A64D-181D464B81F5}">
      <dgm:prSet/>
      <dgm:spPr/>
      <dgm:t>
        <a:bodyPr/>
        <a:lstStyle/>
        <a:p>
          <a:r>
            <a:rPr lang="en-GB"/>
            <a:t>Interview questions differ depending on the profession and sector</a:t>
          </a:r>
          <a:endParaRPr lang="en-US"/>
        </a:p>
      </dgm:t>
    </dgm:pt>
    <dgm:pt modelId="{F396E378-DC9D-4DC3-B949-8F2F43F443E1}" type="parTrans" cxnId="{5ED3A487-EBC4-46DD-BB57-BBADC686204E}">
      <dgm:prSet/>
      <dgm:spPr/>
      <dgm:t>
        <a:bodyPr/>
        <a:lstStyle/>
        <a:p>
          <a:endParaRPr lang="en-US"/>
        </a:p>
      </dgm:t>
    </dgm:pt>
    <dgm:pt modelId="{5AC130AF-E307-4BC5-96B9-6CAA005E40C8}" type="sibTrans" cxnId="{5ED3A487-EBC4-46DD-BB57-BBADC686204E}">
      <dgm:prSet/>
      <dgm:spPr/>
      <dgm:t>
        <a:bodyPr/>
        <a:lstStyle/>
        <a:p>
          <a:endParaRPr lang="en-US"/>
        </a:p>
      </dgm:t>
    </dgm:pt>
    <dgm:pt modelId="{5C2529D3-01B0-4C18-A5B3-63BB53845E73}">
      <dgm:prSet/>
      <dgm:spPr/>
      <dgm:t>
        <a:bodyPr/>
        <a:lstStyle/>
        <a:p>
          <a:r>
            <a:rPr lang="en-GB"/>
            <a:t>Taylor explains how sectors adapt interview questions to job demands</a:t>
          </a:r>
          <a:endParaRPr lang="en-US"/>
        </a:p>
      </dgm:t>
    </dgm:pt>
    <dgm:pt modelId="{A766E208-A3D5-424C-B836-5CE22AB33F49}" type="parTrans" cxnId="{F101598F-1CB8-4B3B-9F09-B5F1C5E12B44}">
      <dgm:prSet/>
      <dgm:spPr/>
      <dgm:t>
        <a:bodyPr/>
        <a:lstStyle/>
        <a:p>
          <a:endParaRPr lang="en-US"/>
        </a:p>
      </dgm:t>
    </dgm:pt>
    <dgm:pt modelId="{D57C1A3A-046D-4A9A-98D3-1A1D23424BE9}" type="sibTrans" cxnId="{F101598F-1CB8-4B3B-9F09-B5F1C5E12B44}">
      <dgm:prSet/>
      <dgm:spPr/>
      <dgm:t>
        <a:bodyPr/>
        <a:lstStyle/>
        <a:p>
          <a:endParaRPr lang="en-US"/>
        </a:p>
      </dgm:t>
    </dgm:pt>
    <dgm:pt modelId="{5686C741-7CF4-45BC-8F2C-AC4B7C02CA68}" type="pres">
      <dgm:prSet presAssocID="{64FBB636-0F5B-44F3-A25B-CC6970535240}" presName="root" presStyleCnt="0">
        <dgm:presLayoutVars>
          <dgm:dir/>
          <dgm:resizeHandles val="exact"/>
        </dgm:presLayoutVars>
      </dgm:prSet>
      <dgm:spPr/>
    </dgm:pt>
    <dgm:pt modelId="{B706AC7B-15D4-4228-810D-DA48FD2451B2}" type="pres">
      <dgm:prSet presAssocID="{47133BFC-9BE2-4A46-B0E0-E634B7BDE2EE}" presName="compNode" presStyleCnt="0"/>
      <dgm:spPr/>
    </dgm:pt>
    <dgm:pt modelId="{EE56145B-A1DF-48D4-AEDB-77A25F0832B2}" type="pres">
      <dgm:prSet presAssocID="{47133BFC-9BE2-4A46-B0E0-E634B7BDE2EE}" presName="bgRect" presStyleLbl="bgShp" presStyleIdx="0" presStyleCnt="6"/>
      <dgm:spPr/>
    </dgm:pt>
    <dgm:pt modelId="{9D658ADB-BBFF-4978-B974-7E0AB3FBBF86}" type="pres">
      <dgm:prSet presAssocID="{47133BFC-9BE2-4A46-B0E0-E634B7BDE2EE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C5A793D-3E60-421C-B181-E4ED22CE07BE}" type="pres">
      <dgm:prSet presAssocID="{47133BFC-9BE2-4A46-B0E0-E634B7BDE2EE}" presName="spaceRect" presStyleCnt="0"/>
      <dgm:spPr/>
    </dgm:pt>
    <dgm:pt modelId="{513EC6DF-5082-4FA0-94CB-66CFC0C49A7A}" type="pres">
      <dgm:prSet presAssocID="{47133BFC-9BE2-4A46-B0E0-E634B7BDE2EE}" presName="parTx" presStyleLbl="revTx" presStyleIdx="0" presStyleCnt="6">
        <dgm:presLayoutVars>
          <dgm:chMax val="0"/>
          <dgm:chPref val="0"/>
        </dgm:presLayoutVars>
      </dgm:prSet>
      <dgm:spPr/>
    </dgm:pt>
    <dgm:pt modelId="{8918F203-C3F3-4D37-B111-C62ED8F6D089}" type="pres">
      <dgm:prSet presAssocID="{0B10B2C5-027A-4318-8829-34738AA4A4CD}" presName="sibTrans" presStyleCnt="0"/>
      <dgm:spPr/>
    </dgm:pt>
    <dgm:pt modelId="{9781AB85-407D-4A1B-9127-F3608E3CA50A}" type="pres">
      <dgm:prSet presAssocID="{D61155D9-4145-4176-85E7-E699DB2F8DA1}" presName="compNode" presStyleCnt="0"/>
      <dgm:spPr/>
    </dgm:pt>
    <dgm:pt modelId="{319F90ED-58AB-4AD0-9D33-23B9F38F7D77}" type="pres">
      <dgm:prSet presAssocID="{D61155D9-4145-4176-85E7-E699DB2F8DA1}" presName="bgRect" presStyleLbl="bgShp" presStyleIdx="1" presStyleCnt="6"/>
      <dgm:spPr/>
    </dgm:pt>
    <dgm:pt modelId="{FAD1A01F-C4C7-4E97-B1AD-1C394160CFCA}" type="pres">
      <dgm:prSet presAssocID="{D61155D9-4145-4176-85E7-E699DB2F8DA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FF1FABA-5C52-4BD7-AFE0-71208D2C3043}" type="pres">
      <dgm:prSet presAssocID="{D61155D9-4145-4176-85E7-E699DB2F8DA1}" presName="spaceRect" presStyleCnt="0"/>
      <dgm:spPr/>
    </dgm:pt>
    <dgm:pt modelId="{BE89BA78-ED47-4709-ABBF-A15F3E5DD76A}" type="pres">
      <dgm:prSet presAssocID="{D61155D9-4145-4176-85E7-E699DB2F8DA1}" presName="parTx" presStyleLbl="revTx" presStyleIdx="1" presStyleCnt="6">
        <dgm:presLayoutVars>
          <dgm:chMax val="0"/>
          <dgm:chPref val="0"/>
        </dgm:presLayoutVars>
      </dgm:prSet>
      <dgm:spPr/>
    </dgm:pt>
    <dgm:pt modelId="{A072C293-03B6-4956-8BBE-3DFED660CD1A}" type="pres">
      <dgm:prSet presAssocID="{6F7CA8FC-CB0F-49EF-85A5-827DEFC21E60}" presName="sibTrans" presStyleCnt="0"/>
      <dgm:spPr/>
    </dgm:pt>
    <dgm:pt modelId="{0571F623-17A4-4377-B9CE-657766F4B7BA}" type="pres">
      <dgm:prSet presAssocID="{EAA689E9-4311-464F-99E9-5F1062233ACA}" presName="compNode" presStyleCnt="0"/>
      <dgm:spPr/>
    </dgm:pt>
    <dgm:pt modelId="{D48FF08B-062E-454A-81C0-3BDCC6E5CA5D}" type="pres">
      <dgm:prSet presAssocID="{EAA689E9-4311-464F-99E9-5F1062233ACA}" presName="bgRect" presStyleLbl="bgShp" presStyleIdx="2" presStyleCnt="6"/>
      <dgm:spPr/>
    </dgm:pt>
    <dgm:pt modelId="{DD54195C-839B-4778-9E85-80E0854C8E48}" type="pres">
      <dgm:prSet presAssocID="{EAA689E9-4311-464F-99E9-5F1062233ACA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BEC843BA-915B-440D-89AA-D7C140DEC147}" type="pres">
      <dgm:prSet presAssocID="{EAA689E9-4311-464F-99E9-5F1062233ACA}" presName="spaceRect" presStyleCnt="0"/>
      <dgm:spPr/>
    </dgm:pt>
    <dgm:pt modelId="{46FABC37-4DBD-4F97-92BA-009464A24128}" type="pres">
      <dgm:prSet presAssocID="{EAA689E9-4311-464F-99E9-5F1062233ACA}" presName="parTx" presStyleLbl="revTx" presStyleIdx="2" presStyleCnt="6">
        <dgm:presLayoutVars>
          <dgm:chMax val="0"/>
          <dgm:chPref val="0"/>
        </dgm:presLayoutVars>
      </dgm:prSet>
      <dgm:spPr/>
    </dgm:pt>
    <dgm:pt modelId="{D71D0614-A9DB-41D6-8C37-81C8009D614C}" type="pres">
      <dgm:prSet presAssocID="{708EA24F-5BDC-40C9-987E-FD432FB18F56}" presName="sibTrans" presStyleCnt="0"/>
      <dgm:spPr/>
    </dgm:pt>
    <dgm:pt modelId="{B7DD06B2-6740-4C2F-8967-DA1F722898D7}" type="pres">
      <dgm:prSet presAssocID="{8489F4A6-C1A3-4F53-AC74-8491179DDCB5}" presName="compNode" presStyleCnt="0"/>
      <dgm:spPr/>
    </dgm:pt>
    <dgm:pt modelId="{87028B21-51E2-44AE-84B0-C4DD8F325653}" type="pres">
      <dgm:prSet presAssocID="{8489F4A6-C1A3-4F53-AC74-8491179DDCB5}" presName="bgRect" presStyleLbl="bgShp" presStyleIdx="3" presStyleCnt="6"/>
      <dgm:spPr/>
    </dgm:pt>
    <dgm:pt modelId="{EF7F70C2-C8C4-41D0-88A6-0BFB3267A440}" type="pres">
      <dgm:prSet presAssocID="{8489F4A6-C1A3-4F53-AC74-8491179DDCB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D060690-BA24-49CB-BC73-C19F4C2E84BB}" type="pres">
      <dgm:prSet presAssocID="{8489F4A6-C1A3-4F53-AC74-8491179DDCB5}" presName="spaceRect" presStyleCnt="0"/>
      <dgm:spPr/>
    </dgm:pt>
    <dgm:pt modelId="{5EBB77B6-C36F-4FBA-895C-EC864C6CA4D2}" type="pres">
      <dgm:prSet presAssocID="{8489F4A6-C1A3-4F53-AC74-8491179DDCB5}" presName="parTx" presStyleLbl="revTx" presStyleIdx="3" presStyleCnt="6">
        <dgm:presLayoutVars>
          <dgm:chMax val="0"/>
          <dgm:chPref val="0"/>
        </dgm:presLayoutVars>
      </dgm:prSet>
      <dgm:spPr/>
    </dgm:pt>
    <dgm:pt modelId="{CD0D4E31-09F8-41B6-A31F-E5FCE7134E6C}" type="pres">
      <dgm:prSet presAssocID="{79C2B5CB-206E-42E6-AF5F-C466EA3ADE9C}" presName="sibTrans" presStyleCnt="0"/>
      <dgm:spPr/>
    </dgm:pt>
    <dgm:pt modelId="{D6CE58AF-6E13-419F-B6B4-4932A7C1C4DB}" type="pres">
      <dgm:prSet presAssocID="{832D6B0C-E88B-4F50-A64D-181D464B81F5}" presName="compNode" presStyleCnt="0"/>
      <dgm:spPr/>
    </dgm:pt>
    <dgm:pt modelId="{83C2B56A-00D9-455A-8050-166DC89317F3}" type="pres">
      <dgm:prSet presAssocID="{832D6B0C-E88B-4F50-A64D-181D464B81F5}" presName="bgRect" presStyleLbl="bgShp" presStyleIdx="4" presStyleCnt="6"/>
      <dgm:spPr/>
    </dgm:pt>
    <dgm:pt modelId="{11BB767C-6D9D-41E7-83E3-879E2D8BC773}" type="pres">
      <dgm:prSet presAssocID="{832D6B0C-E88B-4F50-A64D-181D464B81F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D3A5E5D6-25C7-4DDA-A313-776C2FCDB544}" type="pres">
      <dgm:prSet presAssocID="{832D6B0C-E88B-4F50-A64D-181D464B81F5}" presName="spaceRect" presStyleCnt="0"/>
      <dgm:spPr/>
    </dgm:pt>
    <dgm:pt modelId="{172BCB3B-F8C3-4F73-BF66-6FA892EFD129}" type="pres">
      <dgm:prSet presAssocID="{832D6B0C-E88B-4F50-A64D-181D464B81F5}" presName="parTx" presStyleLbl="revTx" presStyleIdx="4" presStyleCnt="6">
        <dgm:presLayoutVars>
          <dgm:chMax val="0"/>
          <dgm:chPref val="0"/>
        </dgm:presLayoutVars>
      </dgm:prSet>
      <dgm:spPr/>
    </dgm:pt>
    <dgm:pt modelId="{C3DCE43D-BCAB-4AEA-A158-6AC884280BDA}" type="pres">
      <dgm:prSet presAssocID="{5AC130AF-E307-4BC5-96B9-6CAA005E40C8}" presName="sibTrans" presStyleCnt="0"/>
      <dgm:spPr/>
    </dgm:pt>
    <dgm:pt modelId="{7D8A2541-1244-4B54-83C3-67BAC7BA0B53}" type="pres">
      <dgm:prSet presAssocID="{5C2529D3-01B0-4C18-A5B3-63BB53845E73}" presName="compNode" presStyleCnt="0"/>
      <dgm:spPr/>
    </dgm:pt>
    <dgm:pt modelId="{FA8C4AEA-2F9B-4F3C-A665-1235CC7D31DB}" type="pres">
      <dgm:prSet presAssocID="{5C2529D3-01B0-4C18-A5B3-63BB53845E73}" presName="bgRect" presStyleLbl="bgShp" presStyleIdx="5" presStyleCnt="6"/>
      <dgm:spPr/>
    </dgm:pt>
    <dgm:pt modelId="{AC579E76-8953-48A5-A961-ECD810C75363}" type="pres">
      <dgm:prSet presAssocID="{5C2529D3-01B0-4C18-A5B3-63BB53845E73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9627FA6-D695-40EB-B491-32BA2FA5BFAE}" type="pres">
      <dgm:prSet presAssocID="{5C2529D3-01B0-4C18-A5B3-63BB53845E73}" presName="spaceRect" presStyleCnt="0"/>
      <dgm:spPr/>
    </dgm:pt>
    <dgm:pt modelId="{CC5F26A6-A972-4B75-BCF0-57A9B580C1C8}" type="pres">
      <dgm:prSet presAssocID="{5C2529D3-01B0-4C18-A5B3-63BB53845E7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F3357414-7E65-40CC-8CA9-5A0EB80E8BF6}" srcId="{64FBB636-0F5B-44F3-A25B-CC6970535240}" destId="{EAA689E9-4311-464F-99E9-5F1062233ACA}" srcOrd="2" destOrd="0" parTransId="{0C2B3C8D-38B3-4A53-B9B3-91AA52EB4DCB}" sibTransId="{708EA24F-5BDC-40C9-987E-FD432FB18F56}"/>
    <dgm:cxn modelId="{D1A75133-5DC1-4984-8D82-29DB9382B985}" srcId="{64FBB636-0F5B-44F3-A25B-CC6970535240}" destId="{47133BFC-9BE2-4A46-B0E0-E634B7BDE2EE}" srcOrd="0" destOrd="0" parTransId="{C5EC9E61-1227-4514-AC39-443158750FC8}" sibTransId="{0B10B2C5-027A-4318-8829-34738AA4A4CD}"/>
    <dgm:cxn modelId="{E5A0FC67-F8A5-426B-95E6-95E46914D16C}" type="presOf" srcId="{D61155D9-4145-4176-85E7-E699DB2F8DA1}" destId="{BE89BA78-ED47-4709-ABBF-A15F3E5DD76A}" srcOrd="0" destOrd="0" presId="urn:microsoft.com/office/officeart/2018/2/layout/IconVerticalSolidList"/>
    <dgm:cxn modelId="{5ED3A487-EBC4-46DD-BB57-BBADC686204E}" srcId="{64FBB636-0F5B-44F3-A25B-CC6970535240}" destId="{832D6B0C-E88B-4F50-A64D-181D464B81F5}" srcOrd="4" destOrd="0" parTransId="{F396E378-DC9D-4DC3-B949-8F2F43F443E1}" sibTransId="{5AC130AF-E307-4BC5-96B9-6CAA005E40C8}"/>
    <dgm:cxn modelId="{BF5F2488-4BBE-4AC2-9C09-E0E5B131E11D}" srcId="{64FBB636-0F5B-44F3-A25B-CC6970535240}" destId="{D61155D9-4145-4176-85E7-E699DB2F8DA1}" srcOrd="1" destOrd="0" parTransId="{283E27C9-675C-48A4-8F8F-0A177C24B95B}" sibTransId="{6F7CA8FC-CB0F-49EF-85A5-827DEFC21E60}"/>
    <dgm:cxn modelId="{F2CBE289-D0EA-4F22-8513-0C862EB0154C}" type="presOf" srcId="{EAA689E9-4311-464F-99E9-5F1062233ACA}" destId="{46FABC37-4DBD-4F97-92BA-009464A24128}" srcOrd="0" destOrd="0" presId="urn:microsoft.com/office/officeart/2018/2/layout/IconVerticalSolidList"/>
    <dgm:cxn modelId="{F101598F-1CB8-4B3B-9F09-B5F1C5E12B44}" srcId="{64FBB636-0F5B-44F3-A25B-CC6970535240}" destId="{5C2529D3-01B0-4C18-A5B3-63BB53845E73}" srcOrd="5" destOrd="0" parTransId="{A766E208-A3D5-424C-B836-5CE22AB33F49}" sibTransId="{D57C1A3A-046D-4A9A-98D3-1A1D23424BE9}"/>
    <dgm:cxn modelId="{D5F61693-CBF9-45D8-AE32-5C6B979793A8}" srcId="{64FBB636-0F5B-44F3-A25B-CC6970535240}" destId="{8489F4A6-C1A3-4F53-AC74-8491179DDCB5}" srcOrd="3" destOrd="0" parTransId="{A19F6797-9452-4467-9338-B1794EBAADC3}" sibTransId="{79C2B5CB-206E-42E6-AF5F-C466EA3ADE9C}"/>
    <dgm:cxn modelId="{6FB49E9A-5EB7-4637-A214-8D79DA1F5642}" type="presOf" srcId="{47133BFC-9BE2-4A46-B0E0-E634B7BDE2EE}" destId="{513EC6DF-5082-4FA0-94CB-66CFC0C49A7A}" srcOrd="0" destOrd="0" presId="urn:microsoft.com/office/officeart/2018/2/layout/IconVerticalSolidList"/>
    <dgm:cxn modelId="{E46558A8-C7EA-429A-8CFD-A9D370DEC6E8}" type="presOf" srcId="{8489F4A6-C1A3-4F53-AC74-8491179DDCB5}" destId="{5EBB77B6-C36F-4FBA-895C-EC864C6CA4D2}" srcOrd="0" destOrd="0" presId="urn:microsoft.com/office/officeart/2018/2/layout/IconVerticalSolidList"/>
    <dgm:cxn modelId="{53BF17C3-8113-4414-A384-8502AD6AAB91}" type="presOf" srcId="{832D6B0C-E88B-4F50-A64D-181D464B81F5}" destId="{172BCB3B-F8C3-4F73-BF66-6FA892EFD129}" srcOrd="0" destOrd="0" presId="urn:microsoft.com/office/officeart/2018/2/layout/IconVerticalSolidList"/>
    <dgm:cxn modelId="{1C85EAC8-8590-4793-8326-E5BD641C9AC2}" type="presOf" srcId="{64FBB636-0F5B-44F3-A25B-CC6970535240}" destId="{5686C741-7CF4-45BC-8F2C-AC4B7C02CA68}" srcOrd="0" destOrd="0" presId="urn:microsoft.com/office/officeart/2018/2/layout/IconVerticalSolidList"/>
    <dgm:cxn modelId="{0926E0CF-4F64-45FE-AC78-4B43F7285E59}" type="presOf" srcId="{5C2529D3-01B0-4C18-A5B3-63BB53845E73}" destId="{CC5F26A6-A972-4B75-BCF0-57A9B580C1C8}" srcOrd="0" destOrd="0" presId="urn:microsoft.com/office/officeart/2018/2/layout/IconVerticalSolidList"/>
    <dgm:cxn modelId="{61E0D703-0208-4944-B0BC-E494E3BEE015}" type="presParOf" srcId="{5686C741-7CF4-45BC-8F2C-AC4B7C02CA68}" destId="{B706AC7B-15D4-4228-810D-DA48FD2451B2}" srcOrd="0" destOrd="0" presId="urn:microsoft.com/office/officeart/2018/2/layout/IconVerticalSolidList"/>
    <dgm:cxn modelId="{3536B36B-8DD7-48BC-978D-0BBF74DA9804}" type="presParOf" srcId="{B706AC7B-15D4-4228-810D-DA48FD2451B2}" destId="{EE56145B-A1DF-48D4-AEDB-77A25F0832B2}" srcOrd="0" destOrd="0" presId="urn:microsoft.com/office/officeart/2018/2/layout/IconVerticalSolidList"/>
    <dgm:cxn modelId="{272E0192-1AE3-4934-9EC5-B60B3A47DEF7}" type="presParOf" srcId="{B706AC7B-15D4-4228-810D-DA48FD2451B2}" destId="{9D658ADB-BBFF-4978-B974-7E0AB3FBBF86}" srcOrd="1" destOrd="0" presId="urn:microsoft.com/office/officeart/2018/2/layout/IconVerticalSolidList"/>
    <dgm:cxn modelId="{3F1DD4C2-0A1F-40F3-A7CF-0F7ADF2EBA1A}" type="presParOf" srcId="{B706AC7B-15D4-4228-810D-DA48FD2451B2}" destId="{4C5A793D-3E60-421C-B181-E4ED22CE07BE}" srcOrd="2" destOrd="0" presId="urn:microsoft.com/office/officeart/2018/2/layout/IconVerticalSolidList"/>
    <dgm:cxn modelId="{6274C2A3-0D8A-4DD0-980C-10A7A14723DC}" type="presParOf" srcId="{B706AC7B-15D4-4228-810D-DA48FD2451B2}" destId="{513EC6DF-5082-4FA0-94CB-66CFC0C49A7A}" srcOrd="3" destOrd="0" presId="urn:microsoft.com/office/officeart/2018/2/layout/IconVerticalSolidList"/>
    <dgm:cxn modelId="{0C38FFA0-B873-4BB8-94DC-4EEFD161C044}" type="presParOf" srcId="{5686C741-7CF4-45BC-8F2C-AC4B7C02CA68}" destId="{8918F203-C3F3-4D37-B111-C62ED8F6D089}" srcOrd="1" destOrd="0" presId="urn:microsoft.com/office/officeart/2018/2/layout/IconVerticalSolidList"/>
    <dgm:cxn modelId="{BFE9D934-3F4F-4B50-AF2C-3F5361121668}" type="presParOf" srcId="{5686C741-7CF4-45BC-8F2C-AC4B7C02CA68}" destId="{9781AB85-407D-4A1B-9127-F3608E3CA50A}" srcOrd="2" destOrd="0" presId="urn:microsoft.com/office/officeart/2018/2/layout/IconVerticalSolidList"/>
    <dgm:cxn modelId="{1EFE566E-C195-4B4D-B193-A6B24A1F7626}" type="presParOf" srcId="{9781AB85-407D-4A1B-9127-F3608E3CA50A}" destId="{319F90ED-58AB-4AD0-9D33-23B9F38F7D77}" srcOrd="0" destOrd="0" presId="urn:microsoft.com/office/officeart/2018/2/layout/IconVerticalSolidList"/>
    <dgm:cxn modelId="{FF53B62B-B82C-4514-9C32-0A7FB970A800}" type="presParOf" srcId="{9781AB85-407D-4A1B-9127-F3608E3CA50A}" destId="{FAD1A01F-C4C7-4E97-B1AD-1C394160CFCA}" srcOrd="1" destOrd="0" presId="urn:microsoft.com/office/officeart/2018/2/layout/IconVerticalSolidList"/>
    <dgm:cxn modelId="{807666EB-6931-4877-BC47-01A4F06FC95E}" type="presParOf" srcId="{9781AB85-407D-4A1B-9127-F3608E3CA50A}" destId="{CFF1FABA-5C52-4BD7-AFE0-71208D2C3043}" srcOrd="2" destOrd="0" presId="urn:microsoft.com/office/officeart/2018/2/layout/IconVerticalSolidList"/>
    <dgm:cxn modelId="{9E56EB66-44AF-4A72-BDC1-B298E2CAB9AA}" type="presParOf" srcId="{9781AB85-407D-4A1B-9127-F3608E3CA50A}" destId="{BE89BA78-ED47-4709-ABBF-A15F3E5DD76A}" srcOrd="3" destOrd="0" presId="urn:microsoft.com/office/officeart/2018/2/layout/IconVerticalSolidList"/>
    <dgm:cxn modelId="{C61ACA66-A66F-4060-8706-3349A78A52FF}" type="presParOf" srcId="{5686C741-7CF4-45BC-8F2C-AC4B7C02CA68}" destId="{A072C293-03B6-4956-8BBE-3DFED660CD1A}" srcOrd="3" destOrd="0" presId="urn:microsoft.com/office/officeart/2018/2/layout/IconVerticalSolidList"/>
    <dgm:cxn modelId="{F043F711-0211-4075-A19A-6DCF2C179926}" type="presParOf" srcId="{5686C741-7CF4-45BC-8F2C-AC4B7C02CA68}" destId="{0571F623-17A4-4377-B9CE-657766F4B7BA}" srcOrd="4" destOrd="0" presId="urn:microsoft.com/office/officeart/2018/2/layout/IconVerticalSolidList"/>
    <dgm:cxn modelId="{5C0DFD2D-50C8-4DFA-96D4-20C564330CFD}" type="presParOf" srcId="{0571F623-17A4-4377-B9CE-657766F4B7BA}" destId="{D48FF08B-062E-454A-81C0-3BDCC6E5CA5D}" srcOrd="0" destOrd="0" presId="urn:microsoft.com/office/officeart/2018/2/layout/IconVerticalSolidList"/>
    <dgm:cxn modelId="{520D412A-077D-4339-A459-0324545C3AA5}" type="presParOf" srcId="{0571F623-17A4-4377-B9CE-657766F4B7BA}" destId="{DD54195C-839B-4778-9E85-80E0854C8E48}" srcOrd="1" destOrd="0" presId="urn:microsoft.com/office/officeart/2018/2/layout/IconVerticalSolidList"/>
    <dgm:cxn modelId="{E4866C67-5FAD-439A-AC76-27C338B33B6B}" type="presParOf" srcId="{0571F623-17A4-4377-B9CE-657766F4B7BA}" destId="{BEC843BA-915B-440D-89AA-D7C140DEC147}" srcOrd="2" destOrd="0" presId="urn:microsoft.com/office/officeart/2018/2/layout/IconVerticalSolidList"/>
    <dgm:cxn modelId="{52A5ECDE-3863-4162-8994-63C333A32786}" type="presParOf" srcId="{0571F623-17A4-4377-B9CE-657766F4B7BA}" destId="{46FABC37-4DBD-4F97-92BA-009464A24128}" srcOrd="3" destOrd="0" presId="urn:microsoft.com/office/officeart/2018/2/layout/IconVerticalSolidList"/>
    <dgm:cxn modelId="{09F3BC29-6FEE-4AE9-BA0D-00740CECD5F4}" type="presParOf" srcId="{5686C741-7CF4-45BC-8F2C-AC4B7C02CA68}" destId="{D71D0614-A9DB-41D6-8C37-81C8009D614C}" srcOrd="5" destOrd="0" presId="urn:microsoft.com/office/officeart/2018/2/layout/IconVerticalSolidList"/>
    <dgm:cxn modelId="{CB411BD8-F9FF-4260-9426-7E36ABF5650E}" type="presParOf" srcId="{5686C741-7CF4-45BC-8F2C-AC4B7C02CA68}" destId="{B7DD06B2-6740-4C2F-8967-DA1F722898D7}" srcOrd="6" destOrd="0" presId="urn:microsoft.com/office/officeart/2018/2/layout/IconVerticalSolidList"/>
    <dgm:cxn modelId="{787792ED-B88E-4CBC-A9A1-BB387A9A9191}" type="presParOf" srcId="{B7DD06B2-6740-4C2F-8967-DA1F722898D7}" destId="{87028B21-51E2-44AE-84B0-C4DD8F325653}" srcOrd="0" destOrd="0" presId="urn:microsoft.com/office/officeart/2018/2/layout/IconVerticalSolidList"/>
    <dgm:cxn modelId="{A4EC20ED-C121-4E99-ACAA-B28C52FFBC7E}" type="presParOf" srcId="{B7DD06B2-6740-4C2F-8967-DA1F722898D7}" destId="{EF7F70C2-C8C4-41D0-88A6-0BFB3267A440}" srcOrd="1" destOrd="0" presId="urn:microsoft.com/office/officeart/2018/2/layout/IconVerticalSolidList"/>
    <dgm:cxn modelId="{1245D915-220C-430F-91E1-A4EEC491ABDB}" type="presParOf" srcId="{B7DD06B2-6740-4C2F-8967-DA1F722898D7}" destId="{3D060690-BA24-49CB-BC73-C19F4C2E84BB}" srcOrd="2" destOrd="0" presId="urn:microsoft.com/office/officeart/2018/2/layout/IconVerticalSolidList"/>
    <dgm:cxn modelId="{889209D4-0E27-4215-B850-B6383F1BAB52}" type="presParOf" srcId="{B7DD06B2-6740-4C2F-8967-DA1F722898D7}" destId="{5EBB77B6-C36F-4FBA-895C-EC864C6CA4D2}" srcOrd="3" destOrd="0" presId="urn:microsoft.com/office/officeart/2018/2/layout/IconVerticalSolidList"/>
    <dgm:cxn modelId="{A801442F-2C8B-41D2-B1F6-A3384772F0D2}" type="presParOf" srcId="{5686C741-7CF4-45BC-8F2C-AC4B7C02CA68}" destId="{CD0D4E31-09F8-41B6-A31F-E5FCE7134E6C}" srcOrd="7" destOrd="0" presId="urn:microsoft.com/office/officeart/2018/2/layout/IconVerticalSolidList"/>
    <dgm:cxn modelId="{B07D7285-3176-48D8-9BEE-DA94191ECC44}" type="presParOf" srcId="{5686C741-7CF4-45BC-8F2C-AC4B7C02CA68}" destId="{D6CE58AF-6E13-419F-B6B4-4932A7C1C4DB}" srcOrd="8" destOrd="0" presId="urn:microsoft.com/office/officeart/2018/2/layout/IconVerticalSolidList"/>
    <dgm:cxn modelId="{A1043C13-8611-4BE2-A10C-809FFB439A95}" type="presParOf" srcId="{D6CE58AF-6E13-419F-B6B4-4932A7C1C4DB}" destId="{83C2B56A-00D9-455A-8050-166DC89317F3}" srcOrd="0" destOrd="0" presId="urn:microsoft.com/office/officeart/2018/2/layout/IconVerticalSolidList"/>
    <dgm:cxn modelId="{4B12284C-1D24-41E9-AAF7-A869A0DB96CF}" type="presParOf" srcId="{D6CE58AF-6E13-419F-B6B4-4932A7C1C4DB}" destId="{11BB767C-6D9D-41E7-83E3-879E2D8BC773}" srcOrd="1" destOrd="0" presId="urn:microsoft.com/office/officeart/2018/2/layout/IconVerticalSolidList"/>
    <dgm:cxn modelId="{964F10BE-397C-44D1-BCCB-B4C4839FF970}" type="presParOf" srcId="{D6CE58AF-6E13-419F-B6B4-4932A7C1C4DB}" destId="{D3A5E5D6-25C7-4DDA-A313-776C2FCDB544}" srcOrd="2" destOrd="0" presId="urn:microsoft.com/office/officeart/2018/2/layout/IconVerticalSolidList"/>
    <dgm:cxn modelId="{2801A550-19EB-43CA-A6FB-38087DD56AC7}" type="presParOf" srcId="{D6CE58AF-6E13-419F-B6B4-4932A7C1C4DB}" destId="{172BCB3B-F8C3-4F73-BF66-6FA892EFD129}" srcOrd="3" destOrd="0" presId="urn:microsoft.com/office/officeart/2018/2/layout/IconVerticalSolidList"/>
    <dgm:cxn modelId="{337538DC-412C-4693-91DD-E3034727067F}" type="presParOf" srcId="{5686C741-7CF4-45BC-8F2C-AC4B7C02CA68}" destId="{C3DCE43D-BCAB-4AEA-A158-6AC884280BDA}" srcOrd="9" destOrd="0" presId="urn:microsoft.com/office/officeart/2018/2/layout/IconVerticalSolidList"/>
    <dgm:cxn modelId="{D38C56F0-0F20-4029-847F-8E089899E982}" type="presParOf" srcId="{5686C741-7CF4-45BC-8F2C-AC4B7C02CA68}" destId="{7D8A2541-1244-4B54-83C3-67BAC7BA0B53}" srcOrd="10" destOrd="0" presId="urn:microsoft.com/office/officeart/2018/2/layout/IconVerticalSolidList"/>
    <dgm:cxn modelId="{459556FD-92B0-436D-B819-B11F75C7BD2F}" type="presParOf" srcId="{7D8A2541-1244-4B54-83C3-67BAC7BA0B53}" destId="{FA8C4AEA-2F9B-4F3C-A665-1235CC7D31DB}" srcOrd="0" destOrd="0" presId="urn:microsoft.com/office/officeart/2018/2/layout/IconVerticalSolidList"/>
    <dgm:cxn modelId="{5E23E3EF-1178-433E-8C62-DDE55C2D0B35}" type="presParOf" srcId="{7D8A2541-1244-4B54-83C3-67BAC7BA0B53}" destId="{AC579E76-8953-48A5-A961-ECD810C75363}" srcOrd="1" destOrd="0" presId="urn:microsoft.com/office/officeart/2018/2/layout/IconVerticalSolidList"/>
    <dgm:cxn modelId="{50E0F308-2DEC-422E-BC9C-10C7D7AE78D9}" type="presParOf" srcId="{7D8A2541-1244-4B54-83C3-67BAC7BA0B53}" destId="{F9627FA6-D695-40EB-B491-32BA2FA5BFAE}" srcOrd="2" destOrd="0" presId="urn:microsoft.com/office/officeart/2018/2/layout/IconVerticalSolidList"/>
    <dgm:cxn modelId="{021AD2C4-77D0-4E40-A3BF-A6C8A5AEFAB2}" type="presParOf" srcId="{7D8A2541-1244-4B54-83C3-67BAC7BA0B53}" destId="{CC5F26A6-A972-4B75-BCF0-57A9B580C1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5ACB72-07F8-4370-ABCF-61A95165112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E9D6705-EF6C-4738-9A36-73585C149AC3}">
      <dgm:prSet/>
      <dgm:spPr/>
      <dgm:t>
        <a:bodyPr/>
        <a:lstStyle/>
        <a:p>
          <a:r>
            <a:rPr lang="en-GB"/>
            <a:t>Structured interviews are widely used in the NHS</a:t>
          </a:r>
          <a:endParaRPr lang="en-US"/>
        </a:p>
      </dgm:t>
    </dgm:pt>
    <dgm:pt modelId="{3D992CFB-3138-4EC3-A234-9C598B72357B}" type="parTrans" cxnId="{F357A35A-DC7C-4D7C-B5E9-C998AB3C713E}">
      <dgm:prSet/>
      <dgm:spPr/>
      <dgm:t>
        <a:bodyPr/>
        <a:lstStyle/>
        <a:p>
          <a:endParaRPr lang="en-US"/>
        </a:p>
      </dgm:t>
    </dgm:pt>
    <dgm:pt modelId="{158ABA45-C3D2-491A-8798-6C33929F9C22}" type="sibTrans" cxnId="{F357A35A-DC7C-4D7C-B5E9-C998AB3C713E}">
      <dgm:prSet/>
      <dgm:spPr/>
      <dgm:t>
        <a:bodyPr/>
        <a:lstStyle/>
        <a:p>
          <a:endParaRPr lang="en-US"/>
        </a:p>
      </dgm:t>
    </dgm:pt>
    <dgm:pt modelId="{E518B001-0660-4E57-8F6A-D77E262BDE78}">
      <dgm:prSet/>
      <dgm:spPr/>
      <dgm:t>
        <a:bodyPr/>
        <a:lstStyle/>
        <a:p>
          <a:r>
            <a:rPr lang="en-GB"/>
            <a:t>They support equal opportunity because all candidates receive the same questions</a:t>
          </a:r>
          <a:endParaRPr lang="en-US"/>
        </a:p>
      </dgm:t>
    </dgm:pt>
    <dgm:pt modelId="{2DEE1F92-775B-457D-8374-58443ADA32BD}" type="parTrans" cxnId="{C6662B55-655E-4696-82F8-E3D1E9E8DEDD}">
      <dgm:prSet/>
      <dgm:spPr/>
      <dgm:t>
        <a:bodyPr/>
        <a:lstStyle/>
        <a:p>
          <a:endParaRPr lang="en-US"/>
        </a:p>
      </dgm:t>
    </dgm:pt>
    <dgm:pt modelId="{95AC564B-0DDB-41C6-9BCD-C16E2DE6E4A8}" type="sibTrans" cxnId="{C6662B55-655E-4696-82F8-E3D1E9E8DEDD}">
      <dgm:prSet/>
      <dgm:spPr/>
      <dgm:t>
        <a:bodyPr/>
        <a:lstStyle/>
        <a:p>
          <a:endParaRPr lang="en-US"/>
        </a:p>
      </dgm:t>
    </dgm:pt>
    <dgm:pt modelId="{59B8A2FE-FAE9-4A71-8BFE-560A11B13ACE}">
      <dgm:prSet/>
      <dgm:spPr/>
      <dgm:t>
        <a:bodyPr/>
        <a:lstStyle/>
        <a:p>
          <a:r>
            <a:rPr lang="en-GB"/>
            <a:t>This reduces bias and increases fairness which is essential in public sector recruitment</a:t>
          </a:r>
          <a:endParaRPr lang="en-US"/>
        </a:p>
      </dgm:t>
    </dgm:pt>
    <dgm:pt modelId="{AE2B7EFD-051B-4A08-8F7F-6AD865A6F2C6}" type="parTrans" cxnId="{AEF233DF-0FA4-49DF-B2F0-82CF7A2C50D4}">
      <dgm:prSet/>
      <dgm:spPr/>
      <dgm:t>
        <a:bodyPr/>
        <a:lstStyle/>
        <a:p>
          <a:endParaRPr lang="en-US"/>
        </a:p>
      </dgm:t>
    </dgm:pt>
    <dgm:pt modelId="{13E11A1C-6D6A-4CD8-942D-C845D4798BFD}" type="sibTrans" cxnId="{AEF233DF-0FA4-49DF-B2F0-82CF7A2C50D4}">
      <dgm:prSet/>
      <dgm:spPr/>
      <dgm:t>
        <a:bodyPr/>
        <a:lstStyle/>
        <a:p>
          <a:endParaRPr lang="en-US"/>
        </a:p>
      </dgm:t>
    </dgm:pt>
    <dgm:pt modelId="{14D31E93-5A63-41E1-9857-121F0F36145E}">
      <dgm:prSet/>
      <dgm:spPr/>
      <dgm:t>
        <a:bodyPr/>
        <a:lstStyle/>
        <a:p>
          <a:r>
            <a:rPr lang="en-GB"/>
            <a:t>Structured interviews also help evaluate competencies consistently</a:t>
          </a:r>
          <a:endParaRPr lang="en-US"/>
        </a:p>
      </dgm:t>
    </dgm:pt>
    <dgm:pt modelId="{C713566E-8894-408E-A9CA-BCE3AF99310A}" type="parTrans" cxnId="{62695CBC-D334-477E-83C7-66EE1991DBE0}">
      <dgm:prSet/>
      <dgm:spPr/>
      <dgm:t>
        <a:bodyPr/>
        <a:lstStyle/>
        <a:p>
          <a:endParaRPr lang="en-US"/>
        </a:p>
      </dgm:t>
    </dgm:pt>
    <dgm:pt modelId="{7CBD28CF-B0B4-4BB3-94EA-6CB68ABD92C0}" type="sibTrans" cxnId="{62695CBC-D334-477E-83C7-66EE1991DBE0}">
      <dgm:prSet/>
      <dgm:spPr/>
      <dgm:t>
        <a:bodyPr/>
        <a:lstStyle/>
        <a:p>
          <a:endParaRPr lang="en-US"/>
        </a:p>
      </dgm:t>
    </dgm:pt>
    <dgm:pt modelId="{B9B4A866-5F64-4F54-A1B2-D8D18B8211F8}">
      <dgm:prSet/>
      <dgm:spPr/>
      <dgm:t>
        <a:bodyPr/>
        <a:lstStyle/>
        <a:p>
          <a:r>
            <a:rPr lang="en-GB"/>
            <a:t>NHS Workforce Strategy recommends structured approaches for transparency</a:t>
          </a:r>
          <a:endParaRPr lang="en-US"/>
        </a:p>
      </dgm:t>
    </dgm:pt>
    <dgm:pt modelId="{5CB3D65D-4128-4B0E-9246-09D169521470}" type="parTrans" cxnId="{11932FC1-EFC1-419D-988C-9F134F854A54}">
      <dgm:prSet/>
      <dgm:spPr/>
      <dgm:t>
        <a:bodyPr/>
        <a:lstStyle/>
        <a:p>
          <a:endParaRPr lang="en-US"/>
        </a:p>
      </dgm:t>
    </dgm:pt>
    <dgm:pt modelId="{939AD1AD-CB21-4BCC-9E85-63EF938C1A3D}" type="sibTrans" cxnId="{11932FC1-EFC1-419D-988C-9F134F854A54}">
      <dgm:prSet/>
      <dgm:spPr/>
      <dgm:t>
        <a:bodyPr/>
        <a:lstStyle/>
        <a:p>
          <a:endParaRPr lang="en-US"/>
        </a:p>
      </dgm:t>
    </dgm:pt>
    <dgm:pt modelId="{CDA399B0-6337-0340-BF81-452BD717DB6A}" type="pres">
      <dgm:prSet presAssocID="{025ACB72-07F8-4370-ABCF-61A951651127}" presName="diagram" presStyleCnt="0">
        <dgm:presLayoutVars>
          <dgm:dir/>
          <dgm:resizeHandles val="exact"/>
        </dgm:presLayoutVars>
      </dgm:prSet>
      <dgm:spPr/>
    </dgm:pt>
    <dgm:pt modelId="{79A1A0A3-D1E3-D840-81FC-E32CBA86389B}" type="pres">
      <dgm:prSet presAssocID="{0E9D6705-EF6C-4738-9A36-73585C149AC3}" presName="node" presStyleLbl="node1" presStyleIdx="0" presStyleCnt="5">
        <dgm:presLayoutVars>
          <dgm:bulletEnabled val="1"/>
        </dgm:presLayoutVars>
      </dgm:prSet>
      <dgm:spPr/>
    </dgm:pt>
    <dgm:pt modelId="{F873A771-6B8A-CC42-AE0D-B49D4F76B1D0}" type="pres">
      <dgm:prSet presAssocID="{158ABA45-C3D2-491A-8798-6C33929F9C22}" presName="sibTrans" presStyleCnt="0"/>
      <dgm:spPr/>
    </dgm:pt>
    <dgm:pt modelId="{5C8A3171-4751-2647-835B-46F625AFFDCF}" type="pres">
      <dgm:prSet presAssocID="{E518B001-0660-4E57-8F6A-D77E262BDE78}" presName="node" presStyleLbl="node1" presStyleIdx="1" presStyleCnt="5">
        <dgm:presLayoutVars>
          <dgm:bulletEnabled val="1"/>
        </dgm:presLayoutVars>
      </dgm:prSet>
      <dgm:spPr/>
    </dgm:pt>
    <dgm:pt modelId="{F6236EF9-DD4D-3046-BDBB-B88510F95FD3}" type="pres">
      <dgm:prSet presAssocID="{95AC564B-0DDB-41C6-9BCD-C16E2DE6E4A8}" presName="sibTrans" presStyleCnt="0"/>
      <dgm:spPr/>
    </dgm:pt>
    <dgm:pt modelId="{515E8DB5-F623-BD4D-853B-AFCDC4DD7F3E}" type="pres">
      <dgm:prSet presAssocID="{59B8A2FE-FAE9-4A71-8BFE-560A11B13ACE}" presName="node" presStyleLbl="node1" presStyleIdx="2" presStyleCnt="5">
        <dgm:presLayoutVars>
          <dgm:bulletEnabled val="1"/>
        </dgm:presLayoutVars>
      </dgm:prSet>
      <dgm:spPr/>
    </dgm:pt>
    <dgm:pt modelId="{32EC0866-F23D-A44D-9B58-121D97EA3FCA}" type="pres">
      <dgm:prSet presAssocID="{13E11A1C-6D6A-4CD8-942D-C845D4798BFD}" presName="sibTrans" presStyleCnt="0"/>
      <dgm:spPr/>
    </dgm:pt>
    <dgm:pt modelId="{9D48EAE3-4BB4-584B-8073-2D818FEEB959}" type="pres">
      <dgm:prSet presAssocID="{14D31E93-5A63-41E1-9857-121F0F36145E}" presName="node" presStyleLbl="node1" presStyleIdx="3" presStyleCnt="5">
        <dgm:presLayoutVars>
          <dgm:bulletEnabled val="1"/>
        </dgm:presLayoutVars>
      </dgm:prSet>
      <dgm:spPr/>
    </dgm:pt>
    <dgm:pt modelId="{1BF6FF92-C842-4C46-81F0-84B2813DA204}" type="pres">
      <dgm:prSet presAssocID="{7CBD28CF-B0B4-4BB3-94EA-6CB68ABD92C0}" presName="sibTrans" presStyleCnt="0"/>
      <dgm:spPr/>
    </dgm:pt>
    <dgm:pt modelId="{4ADC025B-8C10-7045-9189-A1E8A36B898E}" type="pres">
      <dgm:prSet presAssocID="{B9B4A866-5F64-4F54-A1B2-D8D18B8211F8}" presName="node" presStyleLbl="node1" presStyleIdx="4" presStyleCnt="5">
        <dgm:presLayoutVars>
          <dgm:bulletEnabled val="1"/>
        </dgm:presLayoutVars>
      </dgm:prSet>
      <dgm:spPr/>
    </dgm:pt>
  </dgm:ptLst>
  <dgm:cxnLst>
    <dgm:cxn modelId="{B5F91F40-36A2-CA4B-AD76-10041BE7B5D2}" type="presOf" srcId="{14D31E93-5A63-41E1-9857-121F0F36145E}" destId="{9D48EAE3-4BB4-584B-8073-2D818FEEB959}" srcOrd="0" destOrd="0" presId="urn:microsoft.com/office/officeart/2005/8/layout/default"/>
    <dgm:cxn modelId="{1C02C045-A416-0243-9836-396AB4A2A609}" type="presOf" srcId="{0E9D6705-EF6C-4738-9A36-73585C149AC3}" destId="{79A1A0A3-D1E3-D840-81FC-E32CBA86389B}" srcOrd="0" destOrd="0" presId="urn:microsoft.com/office/officeart/2005/8/layout/default"/>
    <dgm:cxn modelId="{C6662B55-655E-4696-82F8-E3D1E9E8DEDD}" srcId="{025ACB72-07F8-4370-ABCF-61A951651127}" destId="{E518B001-0660-4E57-8F6A-D77E262BDE78}" srcOrd="1" destOrd="0" parTransId="{2DEE1F92-775B-457D-8374-58443ADA32BD}" sibTransId="{95AC564B-0DDB-41C6-9BCD-C16E2DE6E4A8}"/>
    <dgm:cxn modelId="{F357A35A-DC7C-4D7C-B5E9-C998AB3C713E}" srcId="{025ACB72-07F8-4370-ABCF-61A951651127}" destId="{0E9D6705-EF6C-4738-9A36-73585C149AC3}" srcOrd="0" destOrd="0" parTransId="{3D992CFB-3138-4EC3-A234-9C598B72357B}" sibTransId="{158ABA45-C3D2-491A-8798-6C33929F9C22}"/>
    <dgm:cxn modelId="{A4EB406A-0043-C046-8D58-1F7A2A21C762}" type="presOf" srcId="{B9B4A866-5F64-4F54-A1B2-D8D18B8211F8}" destId="{4ADC025B-8C10-7045-9189-A1E8A36B898E}" srcOrd="0" destOrd="0" presId="urn:microsoft.com/office/officeart/2005/8/layout/default"/>
    <dgm:cxn modelId="{C1CB6A84-4794-6247-8656-C31E5A954771}" type="presOf" srcId="{025ACB72-07F8-4370-ABCF-61A951651127}" destId="{CDA399B0-6337-0340-BF81-452BD717DB6A}" srcOrd="0" destOrd="0" presId="urn:microsoft.com/office/officeart/2005/8/layout/default"/>
    <dgm:cxn modelId="{71E3D395-E56D-0B4C-8EAF-7BE06202B0A3}" type="presOf" srcId="{59B8A2FE-FAE9-4A71-8BFE-560A11B13ACE}" destId="{515E8DB5-F623-BD4D-853B-AFCDC4DD7F3E}" srcOrd="0" destOrd="0" presId="urn:microsoft.com/office/officeart/2005/8/layout/default"/>
    <dgm:cxn modelId="{340859A9-EEB8-B34A-9528-E1E85B822027}" type="presOf" srcId="{E518B001-0660-4E57-8F6A-D77E262BDE78}" destId="{5C8A3171-4751-2647-835B-46F625AFFDCF}" srcOrd="0" destOrd="0" presId="urn:microsoft.com/office/officeart/2005/8/layout/default"/>
    <dgm:cxn modelId="{62695CBC-D334-477E-83C7-66EE1991DBE0}" srcId="{025ACB72-07F8-4370-ABCF-61A951651127}" destId="{14D31E93-5A63-41E1-9857-121F0F36145E}" srcOrd="3" destOrd="0" parTransId="{C713566E-8894-408E-A9CA-BCE3AF99310A}" sibTransId="{7CBD28CF-B0B4-4BB3-94EA-6CB68ABD92C0}"/>
    <dgm:cxn modelId="{11932FC1-EFC1-419D-988C-9F134F854A54}" srcId="{025ACB72-07F8-4370-ABCF-61A951651127}" destId="{B9B4A866-5F64-4F54-A1B2-D8D18B8211F8}" srcOrd="4" destOrd="0" parTransId="{5CB3D65D-4128-4B0E-9246-09D169521470}" sibTransId="{939AD1AD-CB21-4BCC-9E85-63EF938C1A3D}"/>
    <dgm:cxn modelId="{AEF233DF-0FA4-49DF-B2F0-82CF7A2C50D4}" srcId="{025ACB72-07F8-4370-ABCF-61A951651127}" destId="{59B8A2FE-FAE9-4A71-8BFE-560A11B13ACE}" srcOrd="2" destOrd="0" parTransId="{AE2B7EFD-051B-4A08-8F7F-6AD865A6F2C6}" sibTransId="{13E11A1C-6D6A-4CD8-942D-C845D4798BFD}"/>
    <dgm:cxn modelId="{897113BB-B74B-F94E-AB2F-88DF1EE3EB4E}" type="presParOf" srcId="{CDA399B0-6337-0340-BF81-452BD717DB6A}" destId="{79A1A0A3-D1E3-D840-81FC-E32CBA86389B}" srcOrd="0" destOrd="0" presId="urn:microsoft.com/office/officeart/2005/8/layout/default"/>
    <dgm:cxn modelId="{C9117FB7-4D9B-4945-BE6B-408F2AD74EDF}" type="presParOf" srcId="{CDA399B0-6337-0340-BF81-452BD717DB6A}" destId="{F873A771-6B8A-CC42-AE0D-B49D4F76B1D0}" srcOrd="1" destOrd="0" presId="urn:microsoft.com/office/officeart/2005/8/layout/default"/>
    <dgm:cxn modelId="{C1EDF866-AF95-2845-B5C9-5C2F883D39D2}" type="presParOf" srcId="{CDA399B0-6337-0340-BF81-452BD717DB6A}" destId="{5C8A3171-4751-2647-835B-46F625AFFDCF}" srcOrd="2" destOrd="0" presId="urn:microsoft.com/office/officeart/2005/8/layout/default"/>
    <dgm:cxn modelId="{62BB015F-1892-9742-85F9-EDA457FB6BC1}" type="presParOf" srcId="{CDA399B0-6337-0340-BF81-452BD717DB6A}" destId="{F6236EF9-DD4D-3046-BDBB-B88510F95FD3}" srcOrd="3" destOrd="0" presId="urn:microsoft.com/office/officeart/2005/8/layout/default"/>
    <dgm:cxn modelId="{04300DC8-56F4-D046-B575-2773859F4198}" type="presParOf" srcId="{CDA399B0-6337-0340-BF81-452BD717DB6A}" destId="{515E8DB5-F623-BD4D-853B-AFCDC4DD7F3E}" srcOrd="4" destOrd="0" presId="urn:microsoft.com/office/officeart/2005/8/layout/default"/>
    <dgm:cxn modelId="{DE12008A-584E-0C4B-888F-D602D2F00412}" type="presParOf" srcId="{CDA399B0-6337-0340-BF81-452BD717DB6A}" destId="{32EC0866-F23D-A44D-9B58-121D97EA3FCA}" srcOrd="5" destOrd="0" presId="urn:microsoft.com/office/officeart/2005/8/layout/default"/>
    <dgm:cxn modelId="{CA49C46A-38DD-EC4D-92C2-7C783B41296C}" type="presParOf" srcId="{CDA399B0-6337-0340-BF81-452BD717DB6A}" destId="{9D48EAE3-4BB4-584B-8073-2D818FEEB959}" srcOrd="6" destOrd="0" presId="urn:microsoft.com/office/officeart/2005/8/layout/default"/>
    <dgm:cxn modelId="{45964341-951A-144E-88BB-970C598057ED}" type="presParOf" srcId="{CDA399B0-6337-0340-BF81-452BD717DB6A}" destId="{1BF6FF92-C842-4C46-81F0-84B2813DA204}" srcOrd="7" destOrd="0" presId="urn:microsoft.com/office/officeart/2005/8/layout/default"/>
    <dgm:cxn modelId="{A017D54D-D931-A54B-8CDB-BC703D227F0E}" type="presParOf" srcId="{CDA399B0-6337-0340-BF81-452BD717DB6A}" destId="{4ADC025B-8C10-7045-9189-A1E8A36B898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6F89EAE-B05C-4DEF-864B-024905FB9B6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A1D4F45-2923-493E-8FCA-49A48D8A59BC}">
      <dgm:prSet/>
      <dgm:spPr/>
      <dgm:t>
        <a:bodyPr/>
        <a:lstStyle/>
        <a:p>
          <a:r>
            <a:rPr lang="en-GB"/>
            <a:t>Competency based interviews are important for transformation roles</a:t>
          </a:r>
          <a:endParaRPr lang="en-US"/>
        </a:p>
      </dgm:t>
    </dgm:pt>
    <dgm:pt modelId="{CC429E1E-5BF0-44E3-969F-2E8C6DE6F30B}" type="parTrans" cxnId="{6FD0DFC9-003D-488F-B3D1-6719E0F99E3A}">
      <dgm:prSet/>
      <dgm:spPr/>
      <dgm:t>
        <a:bodyPr/>
        <a:lstStyle/>
        <a:p>
          <a:endParaRPr lang="en-US"/>
        </a:p>
      </dgm:t>
    </dgm:pt>
    <dgm:pt modelId="{08BBB32F-3390-4377-BBB2-666323982E5A}" type="sibTrans" cxnId="{6FD0DFC9-003D-488F-B3D1-6719E0F99E3A}">
      <dgm:prSet/>
      <dgm:spPr/>
      <dgm:t>
        <a:bodyPr/>
        <a:lstStyle/>
        <a:p>
          <a:endParaRPr lang="en-US"/>
        </a:p>
      </dgm:t>
    </dgm:pt>
    <dgm:pt modelId="{D890C92C-C37D-41C1-94A0-52D1A2C77D75}">
      <dgm:prSet/>
      <dgm:spPr/>
      <dgm:t>
        <a:bodyPr/>
        <a:lstStyle/>
        <a:p>
          <a:r>
            <a:rPr lang="en-GB"/>
            <a:t>They explore behaviours and skills using real examples</a:t>
          </a:r>
          <a:endParaRPr lang="en-US"/>
        </a:p>
      </dgm:t>
    </dgm:pt>
    <dgm:pt modelId="{586ABCC4-69CF-47BC-B526-0899E8EF594E}" type="parTrans" cxnId="{A30BAA7F-7CB9-489A-B03D-13C2D0ABCC72}">
      <dgm:prSet/>
      <dgm:spPr/>
      <dgm:t>
        <a:bodyPr/>
        <a:lstStyle/>
        <a:p>
          <a:endParaRPr lang="en-US"/>
        </a:p>
      </dgm:t>
    </dgm:pt>
    <dgm:pt modelId="{97471071-542C-4395-95E4-F9D8C10B2526}" type="sibTrans" cxnId="{A30BAA7F-7CB9-489A-B03D-13C2D0ABCC72}">
      <dgm:prSet/>
      <dgm:spPr/>
      <dgm:t>
        <a:bodyPr/>
        <a:lstStyle/>
        <a:p>
          <a:endParaRPr lang="en-US"/>
        </a:p>
      </dgm:t>
    </dgm:pt>
    <dgm:pt modelId="{A497F041-4818-4D74-B21D-B186C850D735}">
      <dgm:prSet/>
      <dgm:spPr/>
      <dgm:t>
        <a:bodyPr/>
        <a:lstStyle/>
        <a:p>
          <a:r>
            <a:rPr lang="en-GB"/>
            <a:t>The STAR method helps candidates explain how they handled challenges</a:t>
          </a:r>
          <a:endParaRPr lang="en-US"/>
        </a:p>
      </dgm:t>
    </dgm:pt>
    <dgm:pt modelId="{DE7EE510-EC5D-4172-8C7A-AFEC2271B4DE}" type="parTrans" cxnId="{ACE5FD2C-0486-41C8-B4C7-4776A6B0C80F}">
      <dgm:prSet/>
      <dgm:spPr/>
      <dgm:t>
        <a:bodyPr/>
        <a:lstStyle/>
        <a:p>
          <a:endParaRPr lang="en-US"/>
        </a:p>
      </dgm:t>
    </dgm:pt>
    <dgm:pt modelId="{85A62C2E-C7A3-42B4-9671-BC7A667CB1AA}" type="sibTrans" cxnId="{ACE5FD2C-0486-41C8-B4C7-4776A6B0C80F}">
      <dgm:prSet/>
      <dgm:spPr/>
      <dgm:t>
        <a:bodyPr/>
        <a:lstStyle/>
        <a:p>
          <a:endParaRPr lang="en-US"/>
        </a:p>
      </dgm:t>
    </dgm:pt>
    <dgm:pt modelId="{4D2F8610-2C8A-4E8A-BA12-850EB1498440}">
      <dgm:prSet/>
      <dgm:spPr/>
      <dgm:t>
        <a:bodyPr/>
        <a:lstStyle/>
        <a:p>
          <a:r>
            <a:rPr lang="en-GB"/>
            <a:t>This method is recommended in HR literature for roles involving change</a:t>
          </a:r>
          <a:endParaRPr lang="en-US"/>
        </a:p>
      </dgm:t>
    </dgm:pt>
    <dgm:pt modelId="{2D13DA6B-80EC-4B4C-97C2-AECB90A408C8}" type="parTrans" cxnId="{7800E9E7-4EDC-4955-ADF2-3E79A40B9B54}">
      <dgm:prSet/>
      <dgm:spPr/>
      <dgm:t>
        <a:bodyPr/>
        <a:lstStyle/>
        <a:p>
          <a:endParaRPr lang="en-US"/>
        </a:p>
      </dgm:t>
    </dgm:pt>
    <dgm:pt modelId="{8E2E89BF-839E-4E39-9DAF-E76705CB2F0A}" type="sibTrans" cxnId="{7800E9E7-4EDC-4955-ADF2-3E79A40B9B54}">
      <dgm:prSet/>
      <dgm:spPr/>
      <dgm:t>
        <a:bodyPr/>
        <a:lstStyle/>
        <a:p>
          <a:endParaRPr lang="en-US"/>
        </a:p>
      </dgm:t>
    </dgm:pt>
    <dgm:pt modelId="{94043A91-1434-4DC3-9454-4E3D659FCF50}">
      <dgm:prSet/>
      <dgm:spPr/>
      <dgm:t>
        <a:bodyPr/>
        <a:lstStyle/>
        <a:p>
          <a:r>
            <a:rPr lang="en-GB"/>
            <a:t>Armstrong highlights the value of competency based assessment</a:t>
          </a:r>
          <a:endParaRPr lang="en-US"/>
        </a:p>
      </dgm:t>
    </dgm:pt>
    <dgm:pt modelId="{DF02A7ED-63E3-48BF-9A1A-AAF9C088BB27}" type="parTrans" cxnId="{4EF4D600-C8D1-4473-BCA0-6592B5F612A1}">
      <dgm:prSet/>
      <dgm:spPr/>
      <dgm:t>
        <a:bodyPr/>
        <a:lstStyle/>
        <a:p>
          <a:endParaRPr lang="en-US"/>
        </a:p>
      </dgm:t>
    </dgm:pt>
    <dgm:pt modelId="{A5D11371-6277-45FC-94A3-048D7A7460EF}" type="sibTrans" cxnId="{4EF4D600-C8D1-4473-BCA0-6592B5F612A1}">
      <dgm:prSet/>
      <dgm:spPr/>
      <dgm:t>
        <a:bodyPr/>
        <a:lstStyle/>
        <a:p>
          <a:endParaRPr lang="en-US"/>
        </a:p>
      </dgm:t>
    </dgm:pt>
    <dgm:pt modelId="{77F6E899-9E40-4DD0-AD27-471E01908230}" type="pres">
      <dgm:prSet presAssocID="{56F89EAE-B05C-4DEF-864B-024905FB9B62}" presName="root" presStyleCnt="0">
        <dgm:presLayoutVars>
          <dgm:dir/>
          <dgm:resizeHandles val="exact"/>
        </dgm:presLayoutVars>
      </dgm:prSet>
      <dgm:spPr/>
    </dgm:pt>
    <dgm:pt modelId="{B4D59906-9720-4CBA-A020-21E3D993E9BB}" type="pres">
      <dgm:prSet presAssocID="{56F89EAE-B05C-4DEF-864B-024905FB9B62}" presName="container" presStyleCnt="0">
        <dgm:presLayoutVars>
          <dgm:dir/>
          <dgm:resizeHandles val="exact"/>
        </dgm:presLayoutVars>
      </dgm:prSet>
      <dgm:spPr/>
    </dgm:pt>
    <dgm:pt modelId="{ECDC7121-65F6-4B56-93DE-7C906F8D228A}" type="pres">
      <dgm:prSet presAssocID="{AA1D4F45-2923-493E-8FCA-49A48D8A59BC}" presName="compNode" presStyleCnt="0"/>
      <dgm:spPr/>
    </dgm:pt>
    <dgm:pt modelId="{99DFA0A4-CA03-4B45-9530-DA5EDAEDC4D2}" type="pres">
      <dgm:prSet presAssocID="{AA1D4F45-2923-493E-8FCA-49A48D8A59BC}" presName="iconBgRect" presStyleLbl="bgShp" presStyleIdx="0" presStyleCnt="5"/>
      <dgm:spPr/>
    </dgm:pt>
    <dgm:pt modelId="{2D000D63-A7D1-4065-B14A-557A4B525B8A}" type="pres">
      <dgm:prSet presAssocID="{AA1D4F45-2923-493E-8FCA-49A48D8A59B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4BDF1FD-8E49-4181-9955-3D56A3BE57EB}" type="pres">
      <dgm:prSet presAssocID="{AA1D4F45-2923-493E-8FCA-49A48D8A59BC}" presName="spaceRect" presStyleCnt="0"/>
      <dgm:spPr/>
    </dgm:pt>
    <dgm:pt modelId="{E575B975-BD1F-4ADD-8441-C2F7208AE0C0}" type="pres">
      <dgm:prSet presAssocID="{AA1D4F45-2923-493E-8FCA-49A48D8A59BC}" presName="textRect" presStyleLbl="revTx" presStyleIdx="0" presStyleCnt="5">
        <dgm:presLayoutVars>
          <dgm:chMax val="1"/>
          <dgm:chPref val="1"/>
        </dgm:presLayoutVars>
      </dgm:prSet>
      <dgm:spPr/>
    </dgm:pt>
    <dgm:pt modelId="{9C663C02-5528-4832-8CB2-8B85DBFC9251}" type="pres">
      <dgm:prSet presAssocID="{08BBB32F-3390-4377-BBB2-666323982E5A}" presName="sibTrans" presStyleLbl="sibTrans2D1" presStyleIdx="0" presStyleCnt="0"/>
      <dgm:spPr/>
    </dgm:pt>
    <dgm:pt modelId="{2E588F84-9535-4626-9CC0-85A48CBD44B3}" type="pres">
      <dgm:prSet presAssocID="{D890C92C-C37D-41C1-94A0-52D1A2C77D75}" presName="compNode" presStyleCnt="0"/>
      <dgm:spPr/>
    </dgm:pt>
    <dgm:pt modelId="{DC14A863-0648-4CC8-98A4-E7F6C37639E1}" type="pres">
      <dgm:prSet presAssocID="{D890C92C-C37D-41C1-94A0-52D1A2C77D75}" presName="iconBgRect" presStyleLbl="bgShp" presStyleIdx="1" presStyleCnt="5"/>
      <dgm:spPr/>
    </dgm:pt>
    <dgm:pt modelId="{F18BC16B-49BB-4C23-81FB-CE2FABF63FA4}" type="pres">
      <dgm:prSet presAssocID="{D890C92C-C37D-41C1-94A0-52D1A2C77D7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98CD5E2-CE2B-4A22-BF70-BF9C545232A4}" type="pres">
      <dgm:prSet presAssocID="{D890C92C-C37D-41C1-94A0-52D1A2C77D75}" presName="spaceRect" presStyleCnt="0"/>
      <dgm:spPr/>
    </dgm:pt>
    <dgm:pt modelId="{7E6AE0D1-8644-4798-A6F2-41B1B7679AD1}" type="pres">
      <dgm:prSet presAssocID="{D890C92C-C37D-41C1-94A0-52D1A2C77D75}" presName="textRect" presStyleLbl="revTx" presStyleIdx="1" presStyleCnt="5">
        <dgm:presLayoutVars>
          <dgm:chMax val="1"/>
          <dgm:chPref val="1"/>
        </dgm:presLayoutVars>
      </dgm:prSet>
      <dgm:spPr/>
    </dgm:pt>
    <dgm:pt modelId="{D53B6467-8F7C-4C03-B420-8720A043942A}" type="pres">
      <dgm:prSet presAssocID="{97471071-542C-4395-95E4-F9D8C10B2526}" presName="sibTrans" presStyleLbl="sibTrans2D1" presStyleIdx="0" presStyleCnt="0"/>
      <dgm:spPr/>
    </dgm:pt>
    <dgm:pt modelId="{E6A7F71D-3252-4F0F-8399-C59B87036FC0}" type="pres">
      <dgm:prSet presAssocID="{A497F041-4818-4D74-B21D-B186C850D735}" presName="compNode" presStyleCnt="0"/>
      <dgm:spPr/>
    </dgm:pt>
    <dgm:pt modelId="{10F2BEC3-8EED-4741-B925-5B14FA0DF7F2}" type="pres">
      <dgm:prSet presAssocID="{A497F041-4818-4D74-B21D-B186C850D735}" presName="iconBgRect" presStyleLbl="bgShp" presStyleIdx="2" presStyleCnt="5"/>
      <dgm:spPr/>
    </dgm:pt>
    <dgm:pt modelId="{3D6D7E57-B689-40A3-A463-C3D01950F436}" type="pres">
      <dgm:prSet presAssocID="{A497F041-4818-4D74-B21D-B186C850D735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29E6F70-39D3-45B0-BEA9-CE39F0CAC5CA}" type="pres">
      <dgm:prSet presAssocID="{A497F041-4818-4D74-B21D-B186C850D735}" presName="spaceRect" presStyleCnt="0"/>
      <dgm:spPr/>
    </dgm:pt>
    <dgm:pt modelId="{810C2F19-C33D-4F52-ACDB-443C6C759D1F}" type="pres">
      <dgm:prSet presAssocID="{A497F041-4818-4D74-B21D-B186C850D735}" presName="textRect" presStyleLbl="revTx" presStyleIdx="2" presStyleCnt="5">
        <dgm:presLayoutVars>
          <dgm:chMax val="1"/>
          <dgm:chPref val="1"/>
        </dgm:presLayoutVars>
      </dgm:prSet>
      <dgm:spPr/>
    </dgm:pt>
    <dgm:pt modelId="{A07F099F-C54A-45E9-8ED3-A75CF8ECA234}" type="pres">
      <dgm:prSet presAssocID="{85A62C2E-C7A3-42B4-9671-BC7A667CB1AA}" presName="sibTrans" presStyleLbl="sibTrans2D1" presStyleIdx="0" presStyleCnt="0"/>
      <dgm:spPr/>
    </dgm:pt>
    <dgm:pt modelId="{B0E05F42-691A-47D0-8DE3-50137FFD7AF7}" type="pres">
      <dgm:prSet presAssocID="{4D2F8610-2C8A-4E8A-BA12-850EB1498440}" presName="compNode" presStyleCnt="0"/>
      <dgm:spPr/>
    </dgm:pt>
    <dgm:pt modelId="{5D369AA9-C8FB-4478-934C-C225EF70429A}" type="pres">
      <dgm:prSet presAssocID="{4D2F8610-2C8A-4E8A-BA12-850EB1498440}" presName="iconBgRect" presStyleLbl="bgShp" presStyleIdx="3" presStyleCnt="5"/>
      <dgm:spPr/>
    </dgm:pt>
    <dgm:pt modelId="{73469AF7-6FE5-498C-B4D0-B2D8E11999C6}" type="pres">
      <dgm:prSet presAssocID="{4D2F8610-2C8A-4E8A-BA12-850EB149844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B2A7F5D-C4B8-4682-B450-7A7F006645BA}" type="pres">
      <dgm:prSet presAssocID="{4D2F8610-2C8A-4E8A-BA12-850EB1498440}" presName="spaceRect" presStyleCnt="0"/>
      <dgm:spPr/>
    </dgm:pt>
    <dgm:pt modelId="{FBBE47B9-C842-422A-994D-9CE5D39E48C7}" type="pres">
      <dgm:prSet presAssocID="{4D2F8610-2C8A-4E8A-BA12-850EB1498440}" presName="textRect" presStyleLbl="revTx" presStyleIdx="3" presStyleCnt="5">
        <dgm:presLayoutVars>
          <dgm:chMax val="1"/>
          <dgm:chPref val="1"/>
        </dgm:presLayoutVars>
      </dgm:prSet>
      <dgm:spPr/>
    </dgm:pt>
    <dgm:pt modelId="{47F23F88-C00A-4FBC-BCF1-5E2CF05B4494}" type="pres">
      <dgm:prSet presAssocID="{8E2E89BF-839E-4E39-9DAF-E76705CB2F0A}" presName="sibTrans" presStyleLbl="sibTrans2D1" presStyleIdx="0" presStyleCnt="0"/>
      <dgm:spPr/>
    </dgm:pt>
    <dgm:pt modelId="{C5C26327-3E48-4F6E-8BB4-C7D853D0A49A}" type="pres">
      <dgm:prSet presAssocID="{94043A91-1434-4DC3-9454-4E3D659FCF50}" presName="compNode" presStyleCnt="0"/>
      <dgm:spPr/>
    </dgm:pt>
    <dgm:pt modelId="{A4C8D739-A880-4838-8464-341D97EB0F71}" type="pres">
      <dgm:prSet presAssocID="{94043A91-1434-4DC3-9454-4E3D659FCF50}" presName="iconBgRect" presStyleLbl="bgShp" presStyleIdx="4" presStyleCnt="5"/>
      <dgm:spPr/>
    </dgm:pt>
    <dgm:pt modelId="{790FF4FF-A440-4F72-82BB-256B16C8F840}" type="pres">
      <dgm:prSet presAssocID="{94043A91-1434-4DC3-9454-4E3D659FCF5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3F8E498-A86E-44ED-839B-30214A0300E6}" type="pres">
      <dgm:prSet presAssocID="{94043A91-1434-4DC3-9454-4E3D659FCF50}" presName="spaceRect" presStyleCnt="0"/>
      <dgm:spPr/>
    </dgm:pt>
    <dgm:pt modelId="{949C4136-6AD8-44F1-8856-BA8648522077}" type="pres">
      <dgm:prSet presAssocID="{94043A91-1434-4DC3-9454-4E3D659FCF5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EF4D600-C8D1-4473-BCA0-6592B5F612A1}" srcId="{56F89EAE-B05C-4DEF-864B-024905FB9B62}" destId="{94043A91-1434-4DC3-9454-4E3D659FCF50}" srcOrd="4" destOrd="0" parTransId="{DF02A7ED-63E3-48BF-9A1A-AAF9C088BB27}" sibTransId="{A5D11371-6277-45FC-94A3-048D7A7460EF}"/>
    <dgm:cxn modelId="{5B446528-3610-42E4-B816-F9447D7B67BF}" type="presOf" srcId="{85A62C2E-C7A3-42B4-9671-BC7A667CB1AA}" destId="{A07F099F-C54A-45E9-8ED3-A75CF8ECA234}" srcOrd="0" destOrd="0" presId="urn:microsoft.com/office/officeart/2018/2/layout/IconCircleList"/>
    <dgm:cxn modelId="{ACE5FD2C-0486-41C8-B4C7-4776A6B0C80F}" srcId="{56F89EAE-B05C-4DEF-864B-024905FB9B62}" destId="{A497F041-4818-4D74-B21D-B186C850D735}" srcOrd="2" destOrd="0" parTransId="{DE7EE510-EC5D-4172-8C7A-AFEC2271B4DE}" sibTransId="{85A62C2E-C7A3-42B4-9671-BC7A667CB1AA}"/>
    <dgm:cxn modelId="{3A9D9A3D-9C46-428C-9FAE-0DA298DBADC9}" type="presOf" srcId="{D890C92C-C37D-41C1-94A0-52D1A2C77D75}" destId="{7E6AE0D1-8644-4798-A6F2-41B1B7679AD1}" srcOrd="0" destOrd="0" presId="urn:microsoft.com/office/officeart/2018/2/layout/IconCircleList"/>
    <dgm:cxn modelId="{28B9EA59-3EFA-417F-9E62-1572C25FFFE2}" type="presOf" srcId="{97471071-542C-4395-95E4-F9D8C10B2526}" destId="{D53B6467-8F7C-4C03-B420-8720A043942A}" srcOrd="0" destOrd="0" presId="urn:microsoft.com/office/officeart/2018/2/layout/IconCircleList"/>
    <dgm:cxn modelId="{FDD56D5E-F999-4BAB-B342-1AA0E782EE3C}" type="presOf" srcId="{4D2F8610-2C8A-4E8A-BA12-850EB1498440}" destId="{FBBE47B9-C842-422A-994D-9CE5D39E48C7}" srcOrd="0" destOrd="0" presId="urn:microsoft.com/office/officeart/2018/2/layout/IconCircleList"/>
    <dgm:cxn modelId="{73B6BF71-88F7-433C-A6C5-0E600D0D4AC3}" type="presOf" srcId="{8E2E89BF-839E-4E39-9DAF-E76705CB2F0A}" destId="{47F23F88-C00A-4FBC-BCF1-5E2CF05B4494}" srcOrd="0" destOrd="0" presId="urn:microsoft.com/office/officeart/2018/2/layout/IconCircleList"/>
    <dgm:cxn modelId="{E0118A76-43CF-4441-8D66-88CD9C7C05E2}" type="presOf" srcId="{A497F041-4818-4D74-B21D-B186C850D735}" destId="{810C2F19-C33D-4F52-ACDB-443C6C759D1F}" srcOrd="0" destOrd="0" presId="urn:microsoft.com/office/officeart/2018/2/layout/IconCircleList"/>
    <dgm:cxn modelId="{A30BAA7F-7CB9-489A-B03D-13C2D0ABCC72}" srcId="{56F89EAE-B05C-4DEF-864B-024905FB9B62}" destId="{D890C92C-C37D-41C1-94A0-52D1A2C77D75}" srcOrd="1" destOrd="0" parTransId="{586ABCC4-69CF-47BC-B526-0899E8EF594E}" sibTransId="{97471071-542C-4395-95E4-F9D8C10B2526}"/>
    <dgm:cxn modelId="{C986A99F-E2AD-416E-911B-4C0158DE5AD8}" type="presOf" srcId="{94043A91-1434-4DC3-9454-4E3D659FCF50}" destId="{949C4136-6AD8-44F1-8856-BA8648522077}" srcOrd="0" destOrd="0" presId="urn:microsoft.com/office/officeart/2018/2/layout/IconCircleList"/>
    <dgm:cxn modelId="{F932C5A9-6F2E-453A-B43A-9AF6FAE04D6B}" type="presOf" srcId="{AA1D4F45-2923-493E-8FCA-49A48D8A59BC}" destId="{E575B975-BD1F-4ADD-8441-C2F7208AE0C0}" srcOrd="0" destOrd="0" presId="urn:microsoft.com/office/officeart/2018/2/layout/IconCircleList"/>
    <dgm:cxn modelId="{C454EAC0-727C-4160-B6F6-CC1359B697CA}" type="presOf" srcId="{08BBB32F-3390-4377-BBB2-666323982E5A}" destId="{9C663C02-5528-4832-8CB2-8B85DBFC9251}" srcOrd="0" destOrd="0" presId="urn:microsoft.com/office/officeart/2018/2/layout/IconCircleList"/>
    <dgm:cxn modelId="{BB6E0FC6-C83E-4A50-8137-271BF0CC25B3}" type="presOf" srcId="{56F89EAE-B05C-4DEF-864B-024905FB9B62}" destId="{77F6E899-9E40-4DD0-AD27-471E01908230}" srcOrd="0" destOrd="0" presId="urn:microsoft.com/office/officeart/2018/2/layout/IconCircleList"/>
    <dgm:cxn modelId="{6FD0DFC9-003D-488F-B3D1-6719E0F99E3A}" srcId="{56F89EAE-B05C-4DEF-864B-024905FB9B62}" destId="{AA1D4F45-2923-493E-8FCA-49A48D8A59BC}" srcOrd="0" destOrd="0" parTransId="{CC429E1E-5BF0-44E3-969F-2E8C6DE6F30B}" sibTransId="{08BBB32F-3390-4377-BBB2-666323982E5A}"/>
    <dgm:cxn modelId="{7800E9E7-4EDC-4955-ADF2-3E79A40B9B54}" srcId="{56F89EAE-B05C-4DEF-864B-024905FB9B62}" destId="{4D2F8610-2C8A-4E8A-BA12-850EB1498440}" srcOrd="3" destOrd="0" parTransId="{2D13DA6B-80EC-4B4C-97C2-AECB90A408C8}" sibTransId="{8E2E89BF-839E-4E39-9DAF-E76705CB2F0A}"/>
    <dgm:cxn modelId="{3FD91DA3-6329-487B-898C-32C22FFDFD29}" type="presParOf" srcId="{77F6E899-9E40-4DD0-AD27-471E01908230}" destId="{B4D59906-9720-4CBA-A020-21E3D993E9BB}" srcOrd="0" destOrd="0" presId="urn:microsoft.com/office/officeart/2018/2/layout/IconCircleList"/>
    <dgm:cxn modelId="{6951C998-B0A8-40CD-8E48-98C138BDE819}" type="presParOf" srcId="{B4D59906-9720-4CBA-A020-21E3D993E9BB}" destId="{ECDC7121-65F6-4B56-93DE-7C906F8D228A}" srcOrd="0" destOrd="0" presId="urn:microsoft.com/office/officeart/2018/2/layout/IconCircleList"/>
    <dgm:cxn modelId="{AAE8D8B3-04CA-4374-9D70-6543D4EBFED5}" type="presParOf" srcId="{ECDC7121-65F6-4B56-93DE-7C906F8D228A}" destId="{99DFA0A4-CA03-4B45-9530-DA5EDAEDC4D2}" srcOrd="0" destOrd="0" presId="urn:microsoft.com/office/officeart/2018/2/layout/IconCircleList"/>
    <dgm:cxn modelId="{317C73F9-7147-43E3-8C1F-8D5656F56621}" type="presParOf" srcId="{ECDC7121-65F6-4B56-93DE-7C906F8D228A}" destId="{2D000D63-A7D1-4065-B14A-557A4B525B8A}" srcOrd="1" destOrd="0" presId="urn:microsoft.com/office/officeart/2018/2/layout/IconCircleList"/>
    <dgm:cxn modelId="{8DD6C416-A20C-4621-9CB1-BBF6B05281CB}" type="presParOf" srcId="{ECDC7121-65F6-4B56-93DE-7C906F8D228A}" destId="{64BDF1FD-8E49-4181-9955-3D56A3BE57EB}" srcOrd="2" destOrd="0" presId="urn:microsoft.com/office/officeart/2018/2/layout/IconCircleList"/>
    <dgm:cxn modelId="{7DAB9A02-8FFE-496D-9693-D74DCCA32741}" type="presParOf" srcId="{ECDC7121-65F6-4B56-93DE-7C906F8D228A}" destId="{E575B975-BD1F-4ADD-8441-C2F7208AE0C0}" srcOrd="3" destOrd="0" presId="urn:microsoft.com/office/officeart/2018/2/layout/IconCircleList"/>
    <dgm:cxn modelId="{E637D869-D5AD-492B-A62F-6D5CE9913843}" type="presParOf" srcId="{B4D59906-9720-4CBA-A020-21E3D993E9BB}" destId="{9C663C02-5528-4832-8CB2-8B85DBFC9251}" srcOrd="1" destOrd="0" presId="urn:microsoft.com/office/officeart/2018/2/layout/IconCircleList"/>
    <dgm:cxn modelId="{B8E6D2F5-0D0A-4111-97D1-ED8DEBABCE7B}" type="presParOf" srcId="{B4D59906-9720-4CBA-A020-21E3D993E9BB}" destId="{2E588F84-9535-4626-9CC0-85A48CBD44B3}" srcOrd="2" destOrd="0" presId="urn:microsoft.com/office/officeart/2018/2/layout/IconCircleList"/>
    <dgm:cxn modelId="{70285A73-B48C-4D88-8311-460FF8F312CC}" type="presParOf" srcId="{2E588F84-9535-4626-9CC0-85A48CBD44B3}" destId="{DC14A863-0648-4CC8-98A4-E7F6C37639E1}" srcOrd="0" destOrd="0" presId="urn:microsoft.com/office/officeart/2018/2/layout/IconCircleList"/>
    <dgm:cxn modelId="{B2AE8FD4-0A8B-4C7F-AD4C-385DF2539653}" type="presParOf" srcId="{2E588F84-9535-4626-9CC0-85A48CBD44B3}" destId="{F18BC16B-49BB-4C23-81FB-CE2FABF63FA4}" srcOrd="1" destOrd="0" presId="urn:microsoft.com/office/officeart/2018/2/layout/IconCircleList"/>
    <dgm:cxn modelId="{2E0A44D2-7B9A-41F5-B852-E473F759F371}" type="presParOf" srcId="{2E588F84-9535-4626-9CC0-85A48CBD44B3}" destId="{B98CD5E2-CE2B-4A22-BF70-BF9C545232A4}" srcOrd="2" destOrd="0" presId="urn:microsoft.com/office/officeart/2018/2/layout/IconCircleList"/>
    <dgm:cxn modelId="{955F45D6-3B21-43E1-BC4F-8ED6C0087B22}" type="presParOf" srcId="{2E588F84-9535-4626-9CC0-85A48CBD44B3}" destId="{7E6AE0D1-8644-4798-A6F2-41B1B7679AD1}" srcOrd="3" destOrd="0" presId="urn:microsoft.com/office/officeart/2018/2/layout/IconCircleList"/>
    <dgm:cxn modelId="{39272F83-7D43-49AA-A279-797D0A7E5B38}" type="presParOf" srcId="{B4D59906-9720-4CBA-A020-21E3D993E9BB}" destId="{D53B6467-8F7C-4C03-B420-8720A043942A}" srcOrd="3" destOrd="0" presId="urn:microsoft.com/office/officeart/2018/2/layout/IconCircleList"/>
    <dgm:cxn modelId="{CB1ED5D3-1C70-4CB6-8885-106E849845E2}" type="presParOf" srcId="{B4D59906-9720-4CBA-A020-21E3D993E9BB}" destId="{E6A7F71D-3252-4F0F-8399-C59B87036FC0}" srcOrd="4" destOrd="0" presId="urn:microsoft.com/office/officeart/2018/2/layout/IconCircleList"/>
    <dgm:cxn modelId="{1FBB807D-DE54-40BF-924C-75EF610D8D88}" type="presParOf" srcId="{E6A7F71D-3252-4F0F-8399-C59B87036FC0}" destId="{10F2BEC3-8EED-4741-B925-5B14FA0DF7F2}" srcOrd="0" destOrd="0" presId="urn:microsoft.com/office/officeart/2018/2/layout/IconCircleList"/>
    <dgm:cxn modelId="{6CE02E39-19C3-4B41-B069-7266F3D5C565}" type="presParOf" srcId="{E6A7F71D-3252-4F0F-8399-C59B87036FC0}" destId="{3D6D7E57-B689-40A3-A463-C3D01950F436}" srcOrd="1" destOrd="0" presId="urn:microsoft.com/office/officeart/2018/2/layout/IconCircleList"/>
    <dgm:cxn modelId="{46A0F9F4-1A13-415B-80F6-B86CC515CE8E}" type="presParOf" srcId="{E6A7F71D-3252-4F0F-8399-C59B87036FC0}" destId="{029E6F70-39D3-45B0-BEA9-CE39F0CAC5CA}" srcOrd="2" destOrd="0" presId="urn:microsoft.com/office/officeart/2018/2/layout/IconCircleList"/>
    <dgm:cxn modelId="{7B31DEA3-E4B0-4C0B-8794-C64EA3EF7156}" type="presParOf" srcId="{E6A7F71D-3252-4F0F-8399-C59B87036FC0}" destId="{810C2F19-C33D-4F52-ACDB-443C6C759D1F}" srcOrd="3" destOrd="0" presId="urn:microsoft.com/office/officeart/2018/2/layout/IconCircleList"/>
    <dgm:cxn modelId="{80943D7B-008F-4D10-BD40-20081CA776D9}" type="presParOf" srcId="{B4D59906-9720-4CBA-A020-21E3D993E9BB}" destId="{A07F099F-C54A-45E9-8ED3-A75CF8ECA234}" srcOrd="5" destOrd="0" presId="urn:microsoft.com/office/officeart/2018/2/layout/IconCircleList"/>
    <dgm:cxn modelId="{19E0DABE-1CC5-458F-B284-54E474412034}" type="presParOf" srcId="{B4D59906-9720-4CBA-A020-21E3D993E9BB}" destId="{B0E05F42-691A-47D0-8DE3-50137FFD7AF7}" srcOrd="6" destOrd="0" presId="urn:microsoft.com/office/officeart/2018/2/layout/IconCircleList"/>
    <dgm:cxn modelId="{9B23FD6B-2E2D-4F22-9AD6-BA199CE7155E}" type="presParOf" srcId="{B0E05F42-691A-47D0-8DE3-50137FFD7AF7}" destId="{5D369AA9-C8FB-4478-934C-C225EF70429A}" srcOrd="0" destOrd="0" presId="urn:microsoft.com/office/officeart/2018/2/layout/IconCircleList"/>
    <dgm:cxn modelId="{7C496767-0CC1-475E-97EE-1FF3DDCE2C6E}" type="presParOf" srcId="{B0E05F42-691A-47D0-8DE3-50137FFD7AF7}" destId="{73469AF7-6FE5-498C-B4D0-B2D8E11999C6}" srcOrd="1" destOrd="0" presId="urn:microsoft.com/office/officeart/2018/2/layout/IconCircleList"/>
    <dgm:cxn modelId="{3EE76C5B-4559-452D-9E1A-64AFAEA805AA}" type="presParOf" srcId="{B0E05F42-691A-47D0-8DE3-50137FFD7AF7}" destId="{9B2A7F5D-C4B8-4682-B450-7A7F006645BA}" srcOrd="2" destOrd="0" presId="urn:microsoft.com/office/officeart/2018/2/layout/IconCircleList"/>
    <dgm:cxn modelId="{07E316BE-25E2-4691-B0C0-05429EA1F0C4}" type="presParOf" srcId="{B0E05F42-691A-47D0-8DE3-50137FFD7AF7}" destId="{FBBE47B9-C842-422A-994D-9CE5D39E48C7}" srcOrd="3" destOrd="0" presId="urn:microsoft.com/office/officeart/2018/2/layout/IconCircleList"/>
    <dgm:cxn modelId="{547E34F5-1CB3-4B20-92B5-8346DA3F4926}" type="presParOf" srcId="{B4D59906-9720-4CBA-A020-21E3D993E9BB}" destId="{47F23F88-C00A-4FBC-BCF1-5E2CF05B4494}" srcOrd="7" destOrd="0" presId="urn:microsoft.com/office/officeart/2018/2/layout/IconCircleList"/>
    <dgm:cxn modelId="{F756FF24-6C8B-4254-B879-600FB2FB9961}" type="presParOf" srcId="{B4D59906-9720-4CBA-A020-21E3D993E9BB}" destId="{C5C26327-3E48-4F6E-8BB4-C7D853D0A49A}" srcOrd="8" destOrd="0" presId="urn:microsoft.com/office/officeart/2018/2/layout/IconCircleList"/>
    <dgm:cxn modelId="{340608D6-4FEC-4781-8D2B-330F384675EA}" type="presParOf" srcId="{C5C26327-3E48-4F6E-8BB4-C7D853D0A49A}" destId="{A4C8D739-A880-4838-8464-341D97EB0F71}" srcOrd="0" destOrd="0" presId="urn:microsoft.com/office/officeart/2018/2/layout/IconCircleList"/>
    <dgm:cxn modelId="{1E613E3C-324F-47CD-B730-2A3F4227A845}" type="presParOf" srcId="{C5C26327-3E48-4F6E-8BB4-C7D853D0A49A}" destId="{790FF4FF-A440-4F72-82BB-256B16C8F840}" srcOrd="1" destOrd="0" presId="urn:microsoft.com/office/officeart/2018/2/layout/IconCircleList"/>
    <dgm:cxn modelId="{5667B86E-6B7D-4769-848E-99456F2AF394}" type="presParOf" srcId="{C5C26327-3E48-4F6E-8BB4-C7D853D0A49A}" destId="{E3F8E498-A86E-44ED-839B-30214A0300E6}" srcOrd="2" destOrd="0" presId="urn:microsoft.com/office/officeart/2018/2/layout/IconCircleList"/>
    <dgm:cxn modelId="{8B1A1064-E739-4EBC-AF8C-593488B0AB33}" type="presParOf" srcId="{C5C26327-3E48-4F6E-8BB4-C7D853D0A49A}" destId="{949C4136-6AD8-44F1-8856-BA864852207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01076F5-B310-45C2-BE9F-2B5ACFB32B9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03F5956-01A0-415C-8492-B55BC3921389}">
      <dgm:prSet/>
      <dgm:spPr/>
      <dgm:t>
        <a:bodyPr/>
        <a:lstStyle/>
        <a:p>
          <a:r>
            <a:rPr lang="en-GB"/>
            <a:t>Panel interviews are common in the NHS</a:t>
          </a:r>
          <a:endParaRPr lang="en-US"/>
        </a:p>
      </dgm:t>
    </dgm:pt>
    <dgm:pt modelId="{BE431A41-8375-4674-91B8-8F09DF3A8EB7}" type="parTrans" cxnId="{F720EC9E-0B92-49C6-B3F7-6D9572B877DF}">
      <dgm:prSet/>
      <dgm:spPr/>
      <dgm:t>
        <a:bodyPr/>
        <a:lstStyle/>
        <a:p>
          <a:endParaRPr lang="en-US"/>
        </a:p>
      </dgm:t>
    </dgm:pt>
    <dgm:pt modelId="{CC9D4AFF-E7DB-4E0B-88C6-743EC50C19D8}" type="sibTrans" cxnId="{F720EC9E-0B92-49C6-B3F7-6D9572B877DF}">
      <dgm:prSet/>
      <dgm:spPr/>
      <dgm:t>
        <a:bodyPr/>
        <a:lstStyle/>
        <a:p>
          <a:endParaRPr lang="en-US"/>
        </a:p>
      </dgm:t>
    </dgm:pt>
    <dgm:pt modelId="{03B2C10D-8A02-4014-90DB-291385C85FAC}">
      <dgm:prSet/>
      <dgm:spPr/>
      <dgm:t>
        <a:bodyPr/>
        <a:lstStyle/>
        <a:p>
          <a:r>
            <a:rPr lang="en-GB"/>
            <a:t>Panels include managers clinicians and HR representatives</a:t>
          </a:r>
          <a:endParaRPr lang="en-US"/>
        </a:p>
      </dgm:t>
    </dgm:pt>
    <dgm:pt modelId="{38AE235C-E325-4949-BFBC-1A25FFF6559B}" type="parTrans" cxnId="{954AD5A0-E5C7-4D36-A0CB-497EDB26E612}">
      <dgm:prSet/>
      <dgm:spPr/>
      <dgm:t>
        <a:bodyPr/>
        <a:lstStyle/>
        <a:p>
          <a:endParaRPr lang="en-US"/>
        </a:p>
      </dgm:t>
    </dgm:pt>
    <dgm:pt modelId="{18CBB543-5A66-4E4B-8CD6-58F8B62AEB07}" type="sibTrans" cxnId="{954AD5A0-E5C7-4D36-A0CB-497EDB26E612}">
      <dgm:prSet/>
      <dgm:spPr/>
      <dgm:t>
        <a:bodyPr/>
        <a:lstStyle/>
        <a:p>
          <a:endParaRPr lang="en-US"/>
        </a:p>
      </dgm:t>
    </dgm:pt>
    <dgm:pt modelId="{31E691E9-C5B5-48D9-B580-FA07273E95CF}">
      <dgm:prSet/>
      <dgm:spPr/>
      <dgm:t>
        <a:bodyPr/>
        <a:lstStyle/>
        <a:p>
          <a:r>
            <a:rPr lang="en-GB"/>
            <a:t>This supports equal opportunity because decisions are made collectively</a:t>
          </a:r>
          <a:endParaRPr lang="en-US"/>
        </a:p>
      </dgm:t>
    </dgm:pt>
    <dgm:pt modelId="{B641483B-6C00-4CAA-83DE-C2E458863177}" type="parTrans" cxnId="{A5C5E30D-3732-4D00-9ED7-9B436449E77C}">
      <dgm:prSet/>
      <dgm:spPr/>
      <dgm:t>
        <a:bodyPr/>
        <a:lstStyle/>
        <a:p>
          <a:endParaRPr lang="en-US"/>
        </a:p>
      </dgm:t>
    </dgm:pt>
    <dgm:pt modelId="{824E18FC-0DF3-46C1-9D9A-C20D6A5ACF36}" type="sibTrans" cxnId="{A5C5E30D-3732-4D00-9ED7-9B436449E77C}">
      <dgm:prSet/>
      <dgm:spPr/>
      <dgm:t>
        <a:bodyPr/>
        <a:lstStyle/>
        <a:p>
          <a:endParaRPr lang="en-US"/>
        </a:p>
      </dgm:t>
    </dgm:pt>
    <dgm:pt modelId="{EB4DF51B-DEE1-4056-9415-3FEC8ACEC1AF}">
      <dgm:prSet/>
      <dgm:spPr/>
      <dgm:t>
        <a:bodyPr/>
        <a:lstStyle/>
        <a:p>
          <a:r>
            <a:rPr lang="en-GB"/>
            <a:t>Panel interviews also allow different perspectives on the candidate</a:t>
          </a:r>
          <a:endParaRPr lang="en-US"/>
        </a:p>
      </dgm:t>
    </dgm:pt>
    <dgm:pt modelId="{08ADC8A8-D439-4256-B440-043AB0FBFC44}" type="parTrans" cxnId="{6879BEFB-DB0B-4848-BE1E-B486FBD7FDB7}">
      <dgm:prSet/>
      <dgm:spPr/>
      <dgm:t>
        <a:bodyPr/>
        <a:lstStyle/>
        <a:p>
          <a:endParaRPr lang="en-US"/>
        </a:p>
      </dgm:t>
    </dgm:pt>
    <dgm:pt modelId="{54C0E89E-6782-4AB5-BC0A-663140C7FB41}" type="sibTrans" cxnId="{6879BEFB-DB0B-4848-BE1E-B486FBD7FDB7}">
      <dgm:prSet/>
      <dgm:spPr/>
      <dgm:t>
        <a:bodyPr/>
        <a:lstStyle/>
        <a:p>
          <a:endParaRPr lang="en-US"/>
        </a:p>
      </dgm:t>
    </dgm:pt>
    <dgm:pt modelId="{4E16C146-51F3-479B-8787-111A60FFFA9F}">
      <dgm:prSet/>
      <dgm:spPr/>
      <dgm:t>
        <a:bodyPr/>
        <a:lstStyle/>
        <a:p>
          <a:r>
            <a:rPr lang="en-GB"/>
            <a:t>CIPD notes that panel interviews reduce individual bias</a:t>
          </a:r>
          <a:endParaRPr lang="en-US"/>
        </a:p>
      </dgm:t>
    </dgm:pt>
    <dgm:pt modelId="{67CC397E-1CAB-4CDE-9C70-A4439D62C2E8}" type="parTrans" cxnId="{1B25BD3C-3B6C-4A23-9435-231A9577CB59}">
      <dgm:prSet/>
      <dgm:spPr/>
      <dgm:t>
        <a:bodyPr/>
        <a:lstStyle/>
        <a:p>
          <a:endParaRPr lang="en-US"/>
        </a:p>
      </dgm:t>
    </dgm:pt>
    <dgm:pt modelId="{565F6C8F-45A5-4505-ABD7-C53B64C71D9D}" type="sibTrans" cxnId="{1B25BD3C-3B6C-4A23-9435-231A9577CB59}">
      <dgm:prSet/>
      <dgm:spPr/>
      <dgm:t>
        <a:bodyPr/>
        <a:lstStyle/>
        <a:p>
          <a:endParaRPr lang="en-US"/>
        </a:p>
      </dgm:t>
    </dgm:pt>
    <dgm:pt modelId="{4234E623-1AEB-FE4B-9A72-F7452D05F545}" type="pres">
      <dgm:prSet presAssocID="{D01076F5-B310-45C2-BE9F-2B5ACFB32B9C}" presName="outerComposite" presStyleCnt="0">
        <dgm:presLayoutVars>
          <dgm:chMax val="5"/>
          <dgm:dir/>
          <dgm:resizeHandles val="exact"/>
        </dgm:presLayoutVars>
      </dgm:prSet>
      <dgm:spPr/>
    </dgm:pt>
    <dgm:pt modelId="{367B8512-38FE-F648-9D32-FE4DD967F0FD}" type="pres">
      <dgm:prSet presAssocID="{D01076F5-B310-45C2-BE9F-2B5ACFB32B9C}" presName="dummyMaxCanvas" presStyleCnt="0">
        <dgm:presLayoutVars/>
      </dgm:prSet>
      <dgm:spPr/>
    </dgm:pt>
    <dgm:pt modelId="{B642A1C9-8217-A242-A9ED-165B42860B35}" type="pres">
      <dgm:prSet presAssocID="{D01076F5-B310-45C2-BE9F-2B5ACFB32B9C}" presName="FiveNodes_1" presStyleLbl="node1" presStyleIdx="0" presStyleCnt="5">
        <dgm:presLayoutVars>
          <dgm:bulletEnabled val="1"/>
        </dgm:presLayoutVars>
      </dgm:prSet>
      <dgm:spPr/>
    </dgm:pt>
    <dgm:pt modelId="{C29AB64B-A997-094A-9B43-1F1841DF5E86}" type="pres">
      <dgm:prSet presAssocID="{D01076F5-B310-45C2-BE9F-2B5ACFB32B9C}" presName="FiveNodes_2" presStyleLbl="node1" presStyleIdx="1" presStyleCnt="5">
        <dgm:presLayoutVars>
          <dgm:bulletEnabled val="1"/>
        </dgm:presLayoutVars>
      </dgm:prSet>
      <dgm:spPr/>
    </dgm:pt>
    <dgm:pt modelId="{B1EA0FAE-F223-374A-85B8-42B2785CBE0F}" type="pres">
      <dgm:prSet presAssocID="{D01076F5-B310-45C2-BE9F-2B5ACFB32B9C}" presName="FiveNodes_3" presStyleLbl="node1" presStyleIdx="2" presStyleCnt="5">
        <dgm:presLayoutVars>
          <dgm:bulletEnabled val="1"/>
        </dgm:presLayoutVars>
      </dgm:prSet>
      <dgm:spPr/>
    </dgm:pt>
    <dgm:pt modelId="{F5F07FF5-B72B-1741-90D8-A21AD029446A}" type="pres">
      <dgm:prSet presAssocID="{D01076F5-B310-45C2-BE9F-2B5ACFB32B9C}" presName="FiveNodes_4" presStyleLbl="node1" presStyleIdx="3" presStyleCnt="5">
        <dgm:presLayoutVars>
          <dgm:bulletEnabled val="1"/>
        </dgm:presLayoutVars>
      </dgm:prSet>
      <dgm:spPr/>
    </dgm:pt>
    <dgm:pt modelId="{119E2AD0-8D6E-A549-A574-4DE63C93BB2C}" type="pres">
      <dgm:prSet presAssocID="{D01076F5-B310-45C2-BE9F-2B5ACFB32B9C}" presName="FiveNodes_5" presStyleLbl="node1" presStyleIdx="4" presStyleCnt="5">
        <dgm:presLayoutVars>
          <dgm:bulletEnabled val="1"/>
        </dgm:presLayoutVars>
      </dgm:prSet>
      <dgm:spPr/>
    </dgm:pt>
    <dgm:pt modelId="{F1D9C52E-42D1-6346-B732-3B48F824E4DE}" type="pres">
      <dgm:prSet presAssocID="{D01076F5-B310-45C2-BE9F-2B5ACFB32B9C}" presName="FiveConn_1-2" presStyleLbl="fgAccFollowNode1" presStyleIdx="0" presStyleCnt="4">
        <dgm:presLayoutVars>
          <dgm:bulletEnabled val="1"/>
        </dgm:presLayoutVars>
      </dgm:prSet>
      <dgm:spPr/>
    </dgm:pt>
    <dgm:pt modelId="{9B9A9697-D3D0-1744-8116-9479D48CD387}" type="pres">
      <dgm:prSet presAssocID="{D01076F5-B310-45C2-BE9F-2B5ACFB32B9C}" presName="FiveConn_2-3" presStyleLbl="fgAccFollowNode1" presStyleIdx="1" presStyleCnt="4">
        <dgm:presLayoutVars>
          <dgm:bulletEnabled val="1"/>
        </dgm:presLayoutVars>
      </dgm:prSet>
      <dgm:spPr/>
    </dgm:pt>
    <dgm:pt modelId="{FCAC7CFA-99C3-F041-B00F-32E538B1EEF3}" type="pres">
      <dgm:prSet presAssocID="{D01076F5-B310-45C2-BE9F-2B5ACFB32B9C}" presName="FiveConn_3-4" presStyleLbl="fgAccFollowNode1" presStyleIdx="2" presStyleCnt="4">
        <dgm:presLayoutVars>
          <dgm:bulletEnabled val="1"/>
        </dgm:presLayoutVars>
      </dgm:prSet>
      <dgm:spPr/>
    </dgm:pt>
    <dgm:pt modelId="{287C550D-49E6-DF4C-B01E-9B66DF823D6B}" type="pres">
      <dgm:prSet presAssocID="{D01076F5-B310-45C2-BE9F-2B5ACFB32B9C}" presName="FiveConn_4-5" presStyleLbl="fgAccFollowNode1" presStyleIdx="3" presStyleCnt="4">
        <dgm:presLayoutVars>
          <dgm:bulletEnabled val="1"/>
        </dgm:presLayoutVars>
      </dgm:prSet>
      <dgm:spPr/>
    </dgm:pt>
    <dgm:pt modelId="{78FB9BC0-A64F-3842-9C66-7F12CA2DD518}" type="pres">
      <dgm:prSet presAssocID="{D01076F5-B310-45C2-BE9F-2B5ACFB32B9C}" presName="FiveNodes_1_text" presStyleLbl="node1" presStyleIdx="4" presStyleCnt="5">
        <dgm:presLayoutVars>
          <dgm:bulletEnabled val="1"/>
        </dgm:presLayoutVars>
      </dgm:prSet>
      <dgm:spPr/>
    </dgm:pt>
    <dgm:pt modelId="{3DD4A950-B586-734E-A29E-F41540DEFC1A}" type="pres">
      <dgm:prSet presAssocID="{D01076F5-B310-45C2-BE9F-2B5ACFB32B9C}" presName="FiveNodes_2_text" presStyleLbl="node1" presStyleIdx="4" presStyleCnt="5">
        <dgm:presLayoutVars>
          <dgm:bulletEnabled val="1"/>
        </dgm:presLayoutVars>
      </dgm:prSet>
      <dgm:spPr/>
    </dgm:pt>
    <dgm:pt modelId="{3405C420-3F50-DD45-B707-8827A391C124}" type="pres">
      <dgm:prSet presAssocID="{D01076F5-B310-45C2-BE9F-2B5ACFB32B9C}" presName="FiveNodes_3_text" presStyleLbl="node1" presStyleIdx="4" presStyleCnt="5">
        <dgm:presLayoutVars>
          <dgm:bulletEnabled val="1"/>
        </dgm:presLayoutVars>
      </dgm:prSet>
      <dgm:spPr/>
    </dgm:pt>
    <dgm:pt modelId="{03F01354-6FB8-D64D-910D-43126FBAAC2D}" type="pres">
      <dgm:prSet presAssocID="{D01076F5-B310-45C2-BE9F-2B5ACFB32B9C}" presName="FiveNodes_4_text" presStyleLbl="node1" presStyleIdx="4" presStyleCnt="5">
        <dgm:presLayoutVars>
          <dgm:bulletEnabled val="1"/>
        </dgm:presLayoutVars>
      </dgm:prSet>
      <dgm:spPr/>
    </dgm:pt>
    <dgm:pt modelId="{D291C076-9383-C742-8FEC-34DE784B13E5}" type="pres">
      <dgm:prSet presAssocID="{D01076F5-B310-45C2-BE9F-2B5ACFB32B9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5C5E30D-3732-4D00-9ED7-9B436449E77C}" srcId="{D01076F5-B310-45C2-BE9F-2B5ACFB32B9C}" destId="{31E691E9-C5B5-48D9-B580-FA07273E95CF}" srcOrd="2" destOrd="0" parTransId="{B641483B-6C00-4CAA-83DE-C2E458863177}" sibTransId="{824E18FC-0DF3-46C1-9D9A-C20D6A5ACF36}"/>
    <dgm:cxn modelId="{DD384423-CA33-2749-B9FE-423C9179B170}" type="presOf" srcId="{D01076F5-B310-45C2-BE9F-2B5ACFB32B9C}" destId="{4234E623-1AEB-FE4B-9A72-F7452D05F545}" srcOrd="0" destOrd="0" presId="urn:microsoft.com/office/officeart/2005/8/layout/vProcess5"/>
    <dgm:cxn modelId="{CDA2E023-E736-CD45-BF13-3298A2162C62}" type="presOf" srcId="{303F5956-01A0-415C-8492-B55BC3921389}" destId="{B642A1C9-8217-A242-A9ED-165B42860B35}" srcOrd="0" destOrd="0" presId="urn:microsoft.com/office/officeart/2005/8/layout/vProcess5"/>
    <dgm:cxn modelId="{7371A23A-9788-484B-B123-0EC01D0329A8}" type="presOf" srcId="{303F5956-01A0-415C-8492-B55BC3921389}" destId="{78FB9BC0-A64F-3842-9C66-7F12CA2DD518}" srcOrd="1" destOrd="0" presId="urn:microsoft.com/office/officeart/2005/8/layout/vProcess5"/>
    <dgm:cxn modelId="{1B25BD3C-3B6C-4A23-9435-231A9577CB59}" srcId="{D01076F5-B310-45C2-BE9F-2B5ACFB32B9C}" destId="{4E16C146-51F3-479B-8787-111A60FFFA9F}" srcOrd="4" destOrd="0" parTransId="{67CC397E-1CAB-4CDE-9C70-A4439D62C2E8}" sibTransId="{565F6C8F-45A5-4505-ABD7-C53B64C71D9D}"/>
    <dgm:cxn modelId="{ABDCE67C-8454-4C43-B42B-32A8181AF7CA}" type="presOf" srcId="{CC9D4AFF-E7DB-4E0B-88C6-743EC50C19D8}" destId="{F1D9C52E-42D1-6346-B732-3B48F824E4DE}" srcOrd="0" destOrd="0" presId="urn:microsoft.com/office/officeart/2005/8/layout/vProcess5"/>
    <dgm:cxn modelId="{F720EC9E-0B92-49C6-B3F7-6D9572B877DF}" srcId="{D01076F5-B310-45C2-BE9F-2B5ACFB32B9C}" destId="{303F5956-01A0-415C-8492-B55BC3921389}" srcOrd="0" destOrd="0" parTransId="{BE431A41-8375-4674-91B8-8F09DF3A8EB7}" sibTransId="{CC9D4AFF-E7DB-4E0B-88C6-743EC50C19D8}"/>
    <dgm:cxn modelId="{954AD5A0-E5C7-4D36-A0CB-497EDB26E612}" srcId="{D01076F5-B310-45C2-BE9F-2B5ACFB32B9C}" destId="{03B2C10D-8A02-4014-90DB-291385C85FAC}" srcOrd="1" destOrd="0" parTransId="{38AE235C-E325-4949-BFBC-1A25FFF6559B}" sibTransId="{18CBB543-5A66-4E4B-8CD6-58F8B62AEB07}"/>
    <dgm:cxn modelId="{0DC280B6-5C11-2548-84A0-BEF58CC6A187}" type="presOf" srcId="{31E691E9-C5B5-48D9-B580-FA07273E95CF}" destId="{B1EA0FAE-F223-374A-85B8-42B2785CBE0F}" srcOrd="0" destOrd="0" presId="urn:microsoft.com/office/officeart/2005/8/layout/vProcess5"/>
    <dgm:cxn modelId="{565213BB-E5DA-AD4B-B7E4-226FF652B820}" type="presOf" srcId="{4E16C146-51F3-479B-8787-111A60FFFA9F}" destId="{D291C076-9383-C742-8FEC-34DE784B13E5}" srcOrd="1" destOrd="0" presId="urn:microsoft.com/office/officeart/2005/8/layout/vProcess5"/>
    <dgm:cxn modelId="{727FCBD5-FA7D-2345-86A3-D8D23A658F64}" type="presOf" srcId="{18CBB543-5A66-4E4B-8CD6-58F8B62AEB07}" destId="{9B9A9697-D3D0-1744-8116-9479D48CD387}" srcOrd="0" destOrd="0" presId="urn:microsoft.com/office/officeart/2005/8/layout/vProcess5"/>
    <dgm:cxn modelId="{AB800CD6-0B31-FF46-BFF7-9AEBFB2E72D9}" type="presOf" srcId="{03B2C10D-8A02-4014-90DB-291385C85FAC}" destId="{C29AB64B-A997-094A-9B43-1F1841DF5E86}" srcOrd="0" destOrd="0" presId="urn:microsoft.com/office/officeart/2005/8/layout/vProcess5"/>
    <dgm:cxn modelId="{CDAC07D7-1046-C84D-8660-9B27293345E4}" type="presOf" srcId="{03B2C10D-8A02-4014-90DB-291385C85FAC}" destId="{3DD4A950-B586-734E-A29E-F41540DEFC1A}" srcOrd="1" destOrd="0" presId="urn:microsoft.com/office/officeart/2005/8/layout/vProcess5"/>
    <dgm:cxn modelId="{398478E7-AB6B-5E46-AF30-02E8F77B5C41}" type="presOf" srcId="{4E16C146-51F3-479B-8787-111A60FFFA9F}" destId="{119E2AD0-8D6E-A549-A574-4DE63C93BB2C}" srcOrd="0" destOrd="0" presId="urn:microsoft.com/office/officeart/2005/8/layout/vProcess5"/>
    <dgm:cxn modelId="{194591F6-216D-7944-9182-53FB7C3C77D9}" type="presOf" srcId="{824E18FC-0DF3-46C1-9D9A-C20D6A5ACF36}" destId="{FCAC7CFA-99C3-F041-B00F-32E538B1EEF3}" srcOrd="0" destOrd="0" presId="urn:microsoft.com/office/officeart/2005/8/layout/vProcess5"/>
    <dgm:cxn modelId="{76341CFA-BB27-7747-BCCF-A1A761832EE6}" type="presOf" srcId="{EB4DF51B-DEE1-4056-9415-3FEC8ACEC1AF}" destId="{03F01354-6FB8-D64D-910D-43126FBAAC2D}" srcOrd="1" destOrd="0" presId="urn:microsoft.com/office/officeart/2005/8/layout/vProcess5"/>
    <dgm:cxn modelId="{55B429FA-6DEA-374B-ADC2-456CA70A36FB}" type="presOf" srcId="{54C0E89E-6782-4AB5-BC0A-663140C7FB41}" destId="{287C550D-49E6-DF4C-B01E-9B66DF823D6B}" srcOrd="0" destOrd="0" presId="urn:microsoft.com/office/officeart/2005/8/layout/vProcess5"/>
    <dgm:cxn modelId="{6879BEFB-DB0B-4848-BE1E-B486FBD7FDB7}" srcId="{D01076F5-B310-45C2-BE9F-2B5ACFB32B9C}" destId="{EB4DF51B-DEE1-4056-9415-3FEC8ACEC1AF}" srcOrd="3" destOrd="0" parTransId="{08ADC8A8-D439-4256-B440-043AB0FBFC44}" sibTransId="{54C0E89E-6782-4AB5-BC0A-663140C7FB41}"/>
    <dgm:cxn modelId="{443704FD-730F-EF4E-BE17-419D069B38D6}" type="presOf" srcId="{EB4DF51B-DEE1-4056-9415-3FEC8ACEC1AF}" destId="{F5F07FF5-B72B-1741-90D8-A21AD029446A}" srcOrd="0" destOrd="0" presId="urn:microsoft.com/office/officeart/2005/8/layout/vProcess5"/>
    <dgm:cxn modelId="{30E9FBFD-0C5E-DF4F-B5A5-38AF2383F752}" type="presOf" srcId="{31E691E9-C5B5-48D9-B580-FA07273E95CF}" destId="{3405C420-3F50-DD45-B707-8827A391C124}" srcOrd="1" destOrd="0" presId="urn:microsoft.com/office/officeart/2005/8/layout/vProcess5"/>
    <dgm:cxn modelId="{03FD1FA2-4FD3-734F-B21E-58CC093DCD71}" type="presParOf" srcId="{4234E623-1AEB-FE4B-9A72-F7452D05F545}" destId="{367B8512-38FE-F648-9D32-FE4DD967F0FD}" srcOrd="0" destOrd="0" presId="urn:microsoft.com/office/officeart/2005/8/layout/vProcess5"/>
    <dgm:cxn modelId="{1406A9BD-ECCC-2147-BB82-1372BB2DB515}" type="presParOf" srcId="{4234E623-1AEB-FE4B-9A72-F7452D05F545}" destId="{B642A1C9-8217-A242-A9ED-165B42860B35}" srcOrd="1" destOrd="0" presId="urn:microsoft.com/office/officeart/2005/8/layout/vProcess5"/>
    <dgm:cxn modelId="{5B29172B-001F-A944-89A3-E9C42CDF2CB1}" type="presParOf" srcId="{4234E623-1AEB-FE4B-9A72-F7452D05F545}" destId="{C29AB64B-A997-094A-9B43-1F1841DF5E86}" srcOrd="2" destOrd="0" presId="urn:microsoft.com/office/officeart/2005/8/layout/vProcess5"/>
    <dgm:cxn modelId="{045FC584-E2BB-2943-A740-5D3169DA3AA8}" type="presParOf" srcId="{4234E623-1AEB-FE4B-9A72-F7452D05F545}" destId="{B1EA0FAE-F223-374A-85B8-42B2785CBE0F}" srcOrd="3" destOrd="0" presId="urn:microsoft.com/office/officeart/2005/8/layout/vProcess5"/>
    <dgm:cxn modelId="{FEA542E0-1FEC-D24C-856B-2E90766E27AE}" type="presParOf" srcId="{4234E623-1AEB-FE4B-9A72-F7452D05F545}" destId="{F5F07FF5-B72B-1741-90D8-A21AD029446A}" srcOrd="4" destOrd="0" presId="urn:microsoft.com/office/officeart/2005/8/layout/vProcess5"/>
    <dgm:cxn modelId="{B2342EA2-F75A-DA48-A53C-A9B909C95895}" type="presParOf" srcId="{4234E623-1AEB-FE4B-9A72-F7452D05F545}" destId="{119E2AD0-8D6E-A549-A574-4DE63C93BB2C}" srcOrd="5" destOrd="0" presId="urn:microsoft.com/office/officeart/2005/8/layout/vProcess5"/>
    <dgm:cxn modelId="{435D2245-7888-274F-87E2-3D3BF7DD6AF5}" type="presParOf" srcId="{4234E623-1AEB-FE4B-9A72-F7452D05F545}" destId="{F1D9C52E-42D1-6346-B732-3B48F824E4DE}" srcOrd="6" destOrd="0" presId="urn:microsoft.com/office/officeart/2005/8/layout/vProcess5"/>
    <dgm:cxn modelId="{2998B8DA-BC51-BD42-8570-CC08A04DD41F}" type="presParOf" srcId="{4234E623-1AEB-FE4B-9A72-F7452D05F545}" destId="{9B9A9697-D3D0-1744-8116-9479D48CD387}" srcOrd="7" destOrd="0" presId="urn:microsoft.com/office/officeart/2005/8/layout/vProcess5"/>
    <dgm:cxn modelId="{2BD4DBFD-8D16-6A41-9DB3-3BEEBBA2A3C7}" type="presParOf" srcId="{4234E623-1AEB-FE4B-9A72-F7452D05F545}" destId="{FCAC7CFA-99C3-F041-B00F-32E538B1EEF3}" srcOrd="8" destOrd="0" presId="urn:microsoft.com/office/officeart/2005/8/layout/vProcess5"/>
    <dgm:cxn modelId="{F4B63AC8-4957-4D48-AE41-ED2AB2ABE57A}" type="presParOf" srcId="{4234E623-1AEB-FE4B-9A72-F7452D05F545}" destId="{287C550D-49E6-DF4C-B01E-9B66DF823D6B}" srcOrd="9" destOrd="0" presId="urn:microsoft.com/office/officeart/2005/8/layout/vProcess5"/>
    <dgm:cxn modelId="{7B6720C6-1A67-9647-95B0-3B3CE6BA64C1}" type="presParOf" srcId="{4234E623-1AEB-FE4B-9A72-F7452D05F545}" destId="{78FB9BC0-A64F-3842-9C66-7F12CA2DD518}" srcOrd="10" destOrd="0" presId="urn:microsoft.com/office/officeart/2005/8/layout/vProcess5"/>
    <dgm:cxn modelId="{2D38809F-ACF2-374B-813E-CC47048A9A17}" type="presParOf" srcId="{4234E623-1AEB-FE4B-9A72-F7452D05F545}" destId="{3DD4A950-B586-734E-A29E-F41540DEFC1A}" srcOrd="11" destOrd="0" presId="urn:microsoft.com/office/officeart/2005/8/layout/vProcess5"/>
    <dgm:cxn modelId="{2AE5D93F-CDB0-DB42-8679-2460E5022FB3}" type="presParOf" srcId="{4234E623-1AEB-FE4B-9A72-F7452D05F545}" destId="{3405C420-3F50-DD45-B707-8827A391C124}" srcOrd="12" destOrd="0" presId="urn:microsoft.com/office/officeart/2005/8/layout/vProcess5"/>
    <dgm:cxn modelId="{A9DD0006-F466-CA4C-9E97-13B2970411DB}" type="presParOf" srcId="{4234E623-1AEB-FE4B-9A72-F7452D05F545}" destId="{03F01354-6FB8-D64D-910D-43126FBAAC2D}" srcOrd="13" destOrd="0" presId="urn:microsoft.com/office/officeart/2005/8/layout/vProcess5"/>
    <dgm:cxn modelId="{8B634045-59C7-0C4D-B255-19625AABE7C0}" type="presParOf" srcId="{4234E623-1AEB-FE4B-9A72-F7452D05F545}" destId="{D291C076-9383-C742-8FEC-34DE784B13E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316CB6-201B-4F6B-8EB9-029A6FB8F215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E952559-11EE-4A2B-8620-EB4DDD0970BE}">
      <dgm:prSet/>
      <dgm:spPr/>
      <dgm:t>
        <a:bodyPr/>
        <a:lstStyle/>
        <a:p>
          <a:r>
            <a:rPr lang="en-GB"/>
            <a:t>Questioning techniques support fair and effective selection</a:t>
          </a:r>
          <a:endParaRPr lang="en-US"/>
        </a:p>
      </dgm:t>
    </dgm:pt>
    <dgm:pt modelId="{C6E6881D-DD84-4A3A-82BB-70A75EF3B8E6}" type="parTrans" cxnId="{0F349063-71FC-4549-A15D-86699D6A49CD}">
      <dgm:prSet/>
      <dgm:spPr/>
      <dgm:t>
        <a:bodyPr/>
        <a:lstStyle/>
        <a:p>
          <a:endParaRPr lang="en-US"/>
        </a:p>
      </dgm:t>
    </dgm:pt>
    <dgm:pt modelId="{E8F71FB0-B2DE-4E0D-9973-8726F3CE668D}" type="sibTrans" cxnId="{0F349063-71FC-4549-A15D-86699D6A49CD}">
      <dgm:prSet/>
      <dgm:spPr/>
      <dgm:t>
        <a:bodyPr/>
        <a:lstStyle/>
        <a:p>
          <a:endParaRPr lang="en-US"/>
        </a:p>
      </dgm:t>
    </dgm:pt>
    <dgm:pt modelId="{727A4740-96CE-401F-8613-8D8CAB65BCAE}">
      <dgm:prSet/>
      <dgm:spPr/>
      <dgm:t>
        <a:bodyPr/>
        <a:lstStyle/>
        <a:p>
          <a:r>
            <a:rPr lang="en-GB"/>
            <a:t>Behavioural questions explore past actions</a:t>
          </a:r>
          <a:endParaRPr lang="en-US"/>
        </a:p>
      </dgm:t>
    </dgm:pt>
    <dgm:pt modelId="{5FC2D42A-6115-41ED-A654-BEA00937F15B}" type="parTrans" cxnId="{53AB6798-513C-447D-AFEF-E7F11A9C776F}">
      <dgm:prSet/>
      <dgm:spPr/>
      <dgm:t>
        <a:bodyPr/>
        <a:lstStyle/>
        <a:p>
          <a:endParaRPr lang="en-US"/>
        </a:p>
      </dgm:t>
    </dgm:pt>
    <dgm:pt modelId="{154F7ED6-CC61-4A6D-95A3-98A737DDCABA}" type="sibTrans" cxnId="{53AB6798-513C-447D-AFEF-E7F11A9C776F}">
      <dgm:prSet/>
      <dgm:spPr/>
      <dgm:t>
        <a:bodyPr/>
        <a:lstStyle/>
        <a:p>
          <a:endParaRPr lang="en-US"/>
        </a:p>
      </dgm:t>
    </dgm:pt>
    <dgm:pt modelId="{EDB72A68-D7C0-4B48-8882-3234B5A80259}">
      <dgm:prSet/>
      <dgm:spPr/>
      <dgm:t>
        <a:bodyPr/>
        <a:lstStyle/>
        <a:p>
          <a:r>
            <a:rPr lang="en-GB"/>
            <a:t>Situational questions explore future responses</a:t>
          </a:r>
          <a:endParaRPr lang="en-US"/>
        </a:p>
      </dgm:t>
    </dgm:pt>
    <dgm:pt modelId="{C619BE7E-8DAA-4AF6-BAB4-A28E694C4699}" type="parTrans" cxnId="{2A9C84D1-78D8-4413-BF7D-F26BC13BF19C}">
      <dgm:prSet/>
      <dgm:spPr/>
      <dgm:t>
        <a:bodyPr/>
        <a:lstStyle/>
        <a:p>
          <a:endParaRPr lang="en-US"/>
        </a:p>
      </dgm:t>
    </dgm:pt>
    <dgm:pt modelId="{4A1F859F-A138-4EEB-A3B1-CDFA020B66A7}" type="sibTrans" cxnId="{2A9C84D1-78D8-4413-BF7D-F26BC13BF19C}">
      <dgm:prSet/>
      <dgm:spPr/>
      <dgm:t>
        <a:bodyPr/>
        <a:lstStyle/>
        <a:p>
          <a:endParaRPr lang="en-US"/>
        </a:p>
      </dgm:t>
    </dgm:pt>
    <dgm:pt modelId="{845FDCAB-7D22-4D77-9C46-1B0999B2C2AB}">
      <dgm:prSet/>
      <dgm:spPr/>
      <dgm:t>
        <a:bodyPr/>
        <a:lstStyle/>
        <a:p>
          <a:r>
            <a:rPr lang="en-GB"/>
            <a:t>Competency questions check skills such as leadership communication and teamwork</a:t>
          </a:r>
          <a:endParaRPr lang="en-US"/>
        </a:p>
      </dgm:t>
    </dgm:pt>
    <dgm:pt modelId="{B87F710E-7887-4FD1-8702-402CCA9D4A41}" type="parTrans" cxnId="{7CA4E08F-C848-457A-8250-F6CC64498DBF}">
      <dgm:prSet/>
      <dgm:spPr/>
      <dgm:t>
        <a:bodyPr/>
        <a:lstStyle/>
        <a:p>
          <a:endParaRPr lang="en-US"/>
        </a:p>
      </dgm:t>
    </dgm:pt>
    <dgm:pt modelId="{52CB8BAC-EFAC-434B-AEEE-9690C96E842C}" type="sibTrans" cxnId="{7CA4E08F-C848-457A-8250-F6CC64498DBF}">
      <dgm:prSet/>
      <dgm:spPr/>
      <dgm:t>
        <a:bodyPr/>
        <a:lstStyle/>
        <a:p>
          <a:endParaRPr lang="en-US"/>
        </a:p>
      </dgm:t>
    </dgm:pt>
    <dgm:pt modelId="{4C75FC37-0C0E-4588-9801-56C1B22B251A}">
      <dgm:prSet/>
      <dgm:spPr/>
      <dgm:t>
        <a:bodyPr/>
        <a:lstStyle/>
        <a:p>
          <a:r>
            <a:rPr lang="en-GB"/>
            <a:t>Probing questions help clarify unclear answers</a:t>
          </a:r>
          <a:endParaRPr lang="en-US"/>
        </a:p>
      </dgm:t>
    </dgm:pt>
    <dgm:pt modelId="{791D24B0-6B20-439F-843F-66D50D7E7F99}" type="parTrans" cxnId="{B0A74AE7-D4DD-4433-BDD3-040A0720234E}">
      <dgm:prSet/>
      <dgm:spPr/>
      <dgm:t>
        <a:bodyPr/>
        <a:lstStyle/>
        <a:p>
          <a:endParaRPr lang="en-US"/>
        </a:p>
      </dgm:t>
    </dgm:pt>
    <dgm:pt modelId="{46F10351-0473-4A0D-99B9-35662167409E}" type="sibTrans" cxnId="{B0A74AE7-D4DD-4433-BDD3-040A0720234E}">
      <dgm:prSet/>
      <dgm:spPr/>
      <dgm:t>
        <a:bodyPr/>
        <a:lstStyle/>
        <a:p>
          <a:endParaRPr lang="en-US"/>
        </a:p>
      </dgm:t>
    </dgm:pt>
    <dgm:pt modelId="{0F309C64-F0CC-40B5-88B1-887E53009205}">
      <dgm:prSet/>
      <dgm:spPr/>
      <dgm:t>
        <a:bodyPr/>
        <a:lstStyle/>
        <a:p>
          <a:r>
            <a:rPr lang="en-GB"/>
            <a:t>Different sectors use different questions depending on job demands</a:t>
          </a:r>
          <a:endParaRPr lang="en-US"/>
        </a:p>
      </dgm:t>
    </dgm:pt>
    <dgm:pt modelId="{F87EEE3D-2182-43ED-8642-F2EA7C751096}" type="parTrans" cxnId="{E091EEAF-6348-4AD3-A9FE-095D5CAFDE7F}">
      <dgm:prSet/>
      <dgm:spPr/>
      <dgm:t>
        <a:bodyPr/>
        <a:lstStyle/>
        <a:p>
          <a:endParaRPr lang="en-US"/>
        </a:p>
      </dgm:t>
    </dgm:pt>
    <dgm:pt modelId="{CDE54F8B-C019-4892-BDC7-F9F0C47E1DEF}" type="sibTrans" cxnId="{E091EEAF-6348-4AD3-A9FE-095D5CAFDE7F}">
      <dgm:prSet/>
      <dgm:spPr/>
      <dgm:t>
        <a:bodyPr/>
        <a:lstStyle/>
        <a:p>
          <a:endParaRPr lang="en-US"/>
        </a:p>
      </dgm:t>
    </dgm:pt>
    <dgm:pt modelId="{F1B517D4-5C1D-4414-BAC1-7A94CABAA6B8}">
      <dgm:prSet/>
      <dgm:spPr/>
      <dgm:t>
        <a:bodyPr/>
        <a:lstStyle/>
        <a:p>
          <a:r>
            <a:rPr lang="en-GB"/>
            <a:t>Taylor explains how questioning techniques vary across professions</a:t>
          </a:r>
          <a:endParaRPr lang="en-US"/>
        </a:p>
      </dgm:t>
    </dgm:pt>
    <dgm:pt modelId="{F880EA63-5DE0-4834-B917-24ADA0987C46}" type="parTrans" cxnId="{9624B114-B1C6-4DBA-A9E1-647AA9941586}">
      <dgm:prSet/>
      <dgm:spPr/>
      <dgm:t>
        <a:bodyPr/>
        <a:lstStyle/>
        <a:p>
          <a:endParaRPr lang="en-US"/>
        </a:p>
      </dgm:t>
    </dgm:pt>
    <dgm:pt modelId="{C7540813-0F16-4756-BD4A-ED842556026A}" type="sibTrans" cxnId="{9624B114-B1C6-4DBA-A9E1-647AA9941586}">
      <dgm:prSet/>
      <dgm:spPr/>
      <dgm:t>
        <a:bodyPr/>
        <a:lstStyle/>
        <a:p>
          <a:endParaRPr lang="en-US"/>
        </a:p>
      </dgm:t>
    </dgm:pt>
    <dgm:pt modelId="{FB93D3B0-EBF9-1049-B680-3587AB5137C1}" type="pres">
      <dgm:prSet presAssocID="{FB316CB6-201B-4F6B-8EB9-029A6FB8F215}" presName="diagram" presStyleCnt="0">
        <dgm:presLayoutVars>
          <dgm:dir/>
          <dgm:resizeHandles val="exact"/>
        </dgm:presLayoutVars>
      </dgm:prSet>
      <dgm:spPr/>
    </dgm:pt>
    <dgm:pt modelId="{A1F2FFEE-42CB-5241-A189-0AC4D909CB4B}" type="pres">
      <dgm:prSet presAssocID="{CE952559-11EE-4A2B-8620-EB4DDD0970BE}" presName="node" presStyleLbl="node1" presStyleIdx="0" presStyleCnt="7">
        <dgm:presLayoutVars>
          <dgm:bulletEnabled val="1"/>
        </dgm:presLayoutVars>
      </dgm:prSet>
      <dgm:spPr/>
    </dgm:pt>
    <dgm:pt modelId="{B90A9DB5-B4B9-1147-8CB0-7D511C8B3987}" type="pres">
      <dgm:prSet presAssocID="{E8F71FB0-B2DE-4E0D-9973-8726F3CE668D}" presName="sibTrans" presStyleCnt="0"/>
      <dgm:spPr/>
    </dgm:pt>
    <dgm:pt modelId="{802F17FA-A10C-E14B-B792-F9639F4573DF}" type="pres">
      <dgm:prSet presAssocID="{727A4740-96CE-401F-8613-8D8CAB65BCAE}" presName="node" presStyleLbl="node1" presStyleIdx="1" presStyleCnt="7">
        <dgm:presLayoutVars>
          <dgm:bulletEnabled val="1"/>
        </dgm:presLayoutVars>
      </dgm:prSet>
      <dgm:spPr/>
    </dgm:pt>
    <dgm:pt modelId="{A3807F41-02BB-F147-BB30-4807EFA5B3E6}" type="pres">
      <dgm:prSet presAssocID="{154F7ED6-CC61-4A6D-95A3-98A737DDCABA}" presName="sibTrans" presStyleCnt="0"/>
      <dgm:spPr/>
    </dgm:pt>
    <dgm:pt modelId="{AA85D413-0F1A-1246-8595-CA14E49C1809}" type="pres">
      <dgm:prSet presAssocID="{EDB72A68-D7C0-4B48-8882-3234B5A80259}" presName="node" presStyleLbl="node1" presStyleIdx="2" presStyleCnt="7">
        <dgm:presLayoutVars>
          <dgm:bulletEnabled val="1"/>
        </dgm:presLayoutVars>
      </dgm:prSet>
      <dgm:spPr/>
    </dgm:pt>
    <dgm:pt modelId="{3F7343C4-E47E-5A4F-A0F8-8585B551D8D8}" type="pres">
      <dgm:prSet presAssocID="{4A1F859F-A138-4EEB-A3B1-CDFA020B66A7}" presName="sibTrans" presStyleCnt="0"/>
      <dgm:spPr/>
    </dgm:pt>
    <dgm:pt modelId="{E11DE340-97A0-2B4C-B48C-0808F62F7877}" type="pres">
      <dgm:prSet presAssocID="{845FDCAB-7D22-4D77-9C46-1B0999B2C2AB}" presName="node" presStyleLbl="node1" presStyleIdx="3" presStyleCnt="7">
        <dgm:presLayoutVars>
          <dgm:bulletEnabled val="1"/>
        </dgm:presLayoutVars>
      </dgm:prSet>
      <dgm:spPr/>
    </dgm:pt>
    <dgm:pt modelId="{CA0C0D78-3613-A44E-ABD8-AF1E968D4EC9}" type="pres">
      <dgm:prSet presAssocID="{52CB8BAC-EFAC-434B-AEEE-9690C96E842C}" presName="sibTrans" presStyleCnt="0"/>
      <dgm:spPr/>
    </dgm:pt>
    <dgm:pt modelId="{A007A8AC-C90A-C74E-8CCE-249FDB471D47}" type="pres">
      <dgm:prSet presAssocID="{4C75FC37-0C0E-4588-9801-56C1B22B251A}" presName="node" presStyleLbl="node1" presStyleIdx="4" presStyleCnt="7">
        <dgm:presLayoutVars>
          <dgm:bulletEnabled val="1"/>
        </dgm:presLayoutVars>
      </dgm:prSet>
      <dgm:spPr/>
    </dgm:pt>
    <dgm:pt modelId="{35950648-F43A-F94F-AB87-9096D003A008}" type="pres">
      <dgm:prSet presAssocID="{46F10351-0473-4A0D-99B9-35662167409E}" presName="sibTrans" presStyleCnt="0"/>
      <dgm:spPr/>
    </dgm:pt>
    <dgm:pt modelId="{7B7AF589-EB99-9A42-8B8A-E6A8C38B0EC7}" type="pres">
      <dgm:prSet presAssocID="{0F309C64-F0CC-40B5-88B1-887E53009205}" presName="node" presStyleLbl="node1" presStyleIdx="5" presStyleCnt="7">
        <dgm:presLayoutVars>
          <dgm:bulletEnabled val="1"/>
        </dgm:presLayoutVars>
      </dgm:prSet>
      <dgm:spPr/>
    </dgm:pt>
    <dgm:pt modelId="{55D054FC-6225-F44C-9F0D-B789BE1B361B}" type="pres">
      <dgm:prSet presAssocID="{CDE54F8B-C019-4892-BDC7-F9F0C47E1DEF}" presName="sibTrans" presStyleCnt="0"/>
      <dgm:spPr/>
    </dgm:pt>
    <dgm:pt modelId="{18991F7B-361A-774E-88E3-97781BC45D9B}" type="pres">
      <dgm:prSet presAssocID="{F1B517D4-5C1D-4414-BAC1-7A94CABAA6B8}" presName="node" presStyleLbl="node1" presStyleIdx="6" presStyleCnt="7">
        <dgm:presLayoutVars>
          <dgm:bulletEnabled val="1"/>
        </dgm:presLayoutVars>
      </dgm:prSet>
      <dgm:spPr/>
    </dgm:pt>
  </dgm:ptLst>
  <dgm:cxnLst>
    <dgm:cxn modelId="{B8B77C12-EE5F-0A49-AA30-1594CC0AED07}" type="presOf" srcId="{EDB72A68-D7C0-4B48-8882-3234B5A80259}" destId="{AA85D413-0F1A-1246-8595-CA14E49C1809}" srcOrd="0" destOrd="0" presId="urn:microsoft.com/office/officeart/2005/8/layout/default"/>
    <dgm:cxn modelId="{9624B114-B1C6-4DBA-A9E1-647AA9941586}" srcId="{FB316CB6-201B-4F6B-8EB9-029A6FB8F215}" destId="{F1B517D4-5C1D-4414-BAC1-7A94CABAA6B8}" srcOrd="6" destOrd="0" parTransId="{F880EA63-5DE0-4834-B917-24ADA0987C46}" sibTransId="{C7540813-0F16-4756-BD4A-ED842556026A}"/>
    <dgm:cxn modelId="{75160835-E80E-164E-ABCE-006232F8A34C}" type="presOf" srcId="{F1B517D4-5C1D-4414-BAC1-7A94CABAA6B8}" destId="{18991F7B-361A-774E-88E3-97781BC45D9B}" srcOrd="0" destOrd="0" presId="urn:microsoft.com/office/officeart/2005/8/layout/default"/>
    <dgm:cxn modelId="{0F349063-71FC-4549-A15D-86699D6A49CD}" srcId="{FB316CB6-201B-4F6B-8EB9-029A6FB8F215}" destId="{CE952559-11EE-4A2B-8620-EB4DDD0970BE}" srcOrd="0" destOrd="0" parTransId="{C6E6881D-DD84-4A3A-82BB-70A75EF3B8E6}" sibTransId="{E8F71FB0-B2DE-4E0D-9973-8726F3CE668D}"/>
    <dgm:cxn modelId="{56DA4966-F6F2-484A-B394-BEEA1BCC4767}" type="presOf" srcId="{0F309C64-F0CC-40B5-88B1-887E53009205}" destId="{7B7AF589-EB99-9A42-8B8A-E6A8C38B0EC7}" srcOrd="0" destOrd="0" presId="urn:microsoft.com/office/officeart/2005/8/layout/default"/>
    <dgm:cxn modelId="{76A60E7E-1BEC-F042-BF04-D99E9EE0A8BA}" type="presOf" srcId="{FB316CB6-201B-4F6B-8EB9-029A6FB8F215}" destId="{FB93D3B0-EBF9-1049-B680-3587AB5137C1}" srcOrd="0" destOrd="0" presId="urn:microsoft.com/office/officeart/2005/8/layout/default"/>
    <dgm:cxn modelId="{EBE71A8F-7330-0247-BB05-2509B7DA144F}" type="presOf" srcId="{845FDCAB-7D22-4D77-9C46-1B0999B2C2AB}" destId="{E11DE340-97A0-2B4C-B48C-0808F62F7877}" srcOrd="0" destOrd="0" presId="urn:microsoft.com/office/officeart/2005/8/layout/default"/>
    <dgm:cxn modelId="{7CA4E08F-C848-457A-8250-F6CC64498DBF}" srcId="{FB316CB6-201B-4F6B-8EB9-029A6FB8F215}" destId="{845FDCAB-7D22-4D77-9C46-1B0999B2C2AB}" srcOrd="3" destOrd="0" parTransId="{B87F710E-7887-4FD1-8702-402CCA9D4A41}" sibTransId="{52CB8BAC-EFAC-434B-AEEE-9690C96E842C}"/>
    <dgm:cxn modelId="{53AB6798-513C-447D-AFEF-E7F11A9C776F}" srcId="{FB316CB6-201B-4F6B-8EB9-029A6FB8F215}" destId="{727A4740-96CE-401F-8613-8D8CAB65BCAE}" srcOrd="1" destOrd="0" parTransId="{5FC2D42A-6115-41ED-A654-BEA00937F15B}" sibTransId="{154F7ED6-CC61-4A6D-95A3-98A737DDCABA}"/>
    <dgm:cxn modelId="{FC224E9B-50C0-6147-8026-EA42FDB7C5F8}" type="presOf" srcId="{CE952559-11EE-4A2B-8620-EB4DDD0970BE}" destId="{A1F2FFEE-42CB-5241-A189-0AC4D909CB4B}" srcOrd="0" destOrd="0" presId="urn:microsoft.com/office/officeart/2005/8/layout/default"/>
    <dgm:cxn modelId="{E091EEAF-6348-4AD3-A9FE-095D5CAFDE7F}" srcId="{FB316CB6-201B-4F6B-8EB9-029A6FB8F215}" destId="{0F309C64-F0CC-40B5-88B1-887E53009205}" srcOrd="5" destOrd="0" parTransId="{F87EEE3D-2182-43ED-8642-F2EA7C751096}" sibTransId="{CDE54F8B-C019-4892-BDC7-F9F0C47E1DEF}"/>
    <dgm:cxn modelId="{E6AC89BE-5D61-A34E-820C-D3FAEAC01F32}" type="presOf" srcId="{4C75FC37-0C0E-4588-9801-56C1B22B251A}" destId="{A007A8AC-C90A-C74E-8CCE-249FDB471D47}" srcOrd="0" destOrd="0" presId="urn:microsoft.com/office/officeart/2005/8/layout/default"/>
    <dgm:cxn modelId="{2A9C84D1-78D8-4413-BF7D-F26BC13BF19C}" srcId="{FB316CB6-201B-4F6B-8EB9-029A6FB8F215}" destId="{EDB72A68-D7C0-4B48-8882-3234B5A80259}" srcOrd="2" destOrd="0" parTransId="{C619BE7E-8DAA-4AF6-BAB4-A28E694C4699}" sibTransId="{4A1F859F-A138-4EEB-A3B1-CDFA020B66A7}"/>
    <dgm:cxn modelId="{B0A74AE7-D4DD-4433-BDD3-040A0720234E}" srcId="{FB316CB6-201B-4F6B-8EB9-029A6FB8F215}" destId="{4C75FC37-0C0E-4588-9801-56C1B22B251A}" srcOrd="4" destOrd="0" parTransId="{791D24B0-6B20-439F-843F-66D50D7E7F99}" sibTransId="{46F10351-0473-4A0D-99B9-35662167409E}"/>
    <dgm:cxn modelId="{6BFB29E8-EA77-C84E-8A02-D43072688F08}" type="presOf" srcId="{727A4740-96CE-401F-8613-8D8CAB65BCAE}" destId="{802F17FA-A10C-E14B-B792-F9639F4573DF}" srcOrd="0" destOrd="0" presId="urn:microsoft.com/office/officeart/2005/8/layout/default"/>
    <dgm:cxn modelId="{BE119A90-3D86-554B-908E-C88976DA1C09}" type="presParOf" srcId="{FB93D3B0-EBF9-1049-B680-3587AB5137C1}" destId="{A1F2FFEE-42CB-5241-A189-0AC4D909CB4B}" srcOrd="0" destOrd="0" presId="urn:microsoft.com/office/officeart/2005/8/layout/default"/>
    <dgm:cxn modelId="{C922A923-C688-D842-95C7-6924A0F5C4B7}" type="presParOf" srcId="{FB93D3B0-EBF9-1049-B680-3587AB5137C1}" destId="{B90A9DB5-B4B9-1147-8CB0-7D511C8B3987}" srcOrd="1" destOrd="0" presId="urn:microsoft.com/office/officeart/2005/8/layout/default"/>
    <dgm:cxn modelId="{8A92DC9B-4ECF-874B-8CA4-0234DD6D5F25}" type="presParOf" srcId="{FB93D3B0-EBF9-1049-B680-3587AB5137C1}" destId="{802F17FA-A10C-E14B-B792-F9639F4573DF}" srcOrd="2" destOrd="0" presId="urn:microsoft.com/office/officeart/2005/8/layout/default"/>
    <dgm:cxn modelId="{70D0E026-DA34-E546-B955-3F534F1EA7EA}" type="presParOf" srcId="{FB93D3B0-EBF9-1049-B680-3587AB5137C1}" destId="{A3807F41-02BB-F147-BB30-4807EFA5B3E6}" srcOrd="3" destOrd="0" presId="urn:microsoft.com/office/officeart/2005/8/layout/default"/>
    <dgm:cxn modelId="{B1F6399E-9CAF-8545-BB7C-02B4FAEA9E0F}" type="presParOf" srcId="{FB93D3B0-EBF9-1049-B680-3587AB5137C1}" destId="{AA85D413-0F1A-1246-8595-CA14E49C1809}" srcOrd="4" destOrd="0" presId="urn:microsoft.com/office/officeart/2005/8/layout/default"/>
    <dgm:cxn modelId="{926E7DA5-7AAA-4D43-8452-8C8A6CA8CC77}" type="presParOf" srcId="{FB93D3B0-EBF9-1049-B680-3587AB5137C1}" destId="{3F7343C4-E47E-5A4F-A0F8-8585B551D8D8}" srcOrd="5" destOrd="0" presId="urn:microsoft.com/office/officeart/2005/8/layout/default"/>
    <dgm:cxn modelId="{8CCFBF9B-83AB-A845-8490-0FC1ACC7DFA8}" type="presParOf" srcId="{FB93D3B0-EBF9-1049-B680-3587AB5137C1}" destId="{E11DE340-97A0-2B4C-B48C-0808F62F7877}" srcOrd="6" destOrd="0" presId="urn:microsoft.com/office/officeart/2005/8/layout/default"/>
    <dgm:cxn modelId="{645F67D0-8AE4-A34B-87A5-F0E7C54DEE55}" type="presParOf" srcId="{FB93D3B0-EBF9-1049-B680-3587AB5137C1}" destId="{CA0C0D78-3613-A44E-ABD8-AF1E968D4EC9}" srcOrd="7" destOrd="0" presId="urn:microsoft.com/office/officeart/2005/8/layout/default"/>
    <dgm:cxn modelId="{0F4C532A-D9F3-C74B-9DDA-BF5822400E7A}" type="presParOf" srcId="{FB93D3B0-EBF9-1049-B680-3587AB5137C1}" destId="{A007A8AC-C90A-C74E-8CCE-249FDB471D47}" srcOrd="8" destOrd="0" presId="urn:microsoft.com/office/officeart/2005/8/layout/default"/>
    <dgm:cxn modelId="{55612B9A-A8CC-6544-BFAC-9081668D04CE}" type="presParOf" srcId="{FB93D3B0-EBF9-1049-B680-3587AB5137C1}" destId="{35950648-F43A-F94F-AB87-9096D003A008}" srcOrd="9" destOrd="0" presId="urn:microsoft.com/office/officeart/2005/8/layout/default"/>
    <dgm:cxn modelId="{A204CD53-9CBC-2647-9308-669A4B1CA2EE}" type="presParOf" srcId="{FB93D3B0-EBF9-1049-B680-3587AB5137C1}" destId="{7B7AF589-EB99-9A42-8B8A-E6A8C38B0EC7}" srcOrd="10" destOrd="0" presId="urn:microsoft.com/office/officeart/2005/8/layout/default"/>
    <dgm:cxn modelId="{4B86142E-5F05-8446-9CD7-9C8F0FD73902}" type="presParOf" srcId="{FB93D3B0-EBF9-1049-B680-3587AB5137C1}" destId="{55D054FC-6225-F44C-9F0D-B789BE1B361B}" srcOrd="11" destOrd="0" presId="urn:microsoft.com/office/officeart/2005/8/layout/default"/>
    <dgm:cxn modelId="{56959B70-9759-8145-B949-B54BE7A91D10}" type="presParOf" srcId="{FB93D3B0-EBF9-1049-B680-3587AB5137C1}" destId="{18991F7B-361A-774E-88E3-97781BC45D9B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6ECFE42-E4D7-4EE9-A130-80BEC0FFD83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C663D15-0839-41A0-811B-549C8DE6B9C5}">
      <dgm:prSet/>
      <dgm:spPr/>
      <dgm:t>
        <a:bodyPr/>
        <a:lstStyle/>
        <a:p>
          <a:r>
            <a:rPr lang="en-GB"/>
            <a:t>Face to face interviews allow better observation of body language and rapport</a:t>
          </a:r>
          <a:endParaRPr lang="en-US"/>
        </a:p>
      </dgm:t>
    </dgm:pt>
    <dgm:pt modelId="{31F8D0C7-C137-4730-9906-B67064B39C56}" type="parTrans" cxnId="{904E359D-9486-4DDB-8773-88062BB92AC4}">
      <dgm:prSet/>
      <dgm:spPr/>
      <dgm:t>
        <a:bodyPr/>
        <a:lstStyle/>
        <a:p>
          <a:endParaRPr lang="en-US"/>
        </a:p>
      </dgm:t>
    </dgm:pt>
    <dgm:pt modelId="{AB36900A-1C13-411E-811F-101BD7369090}" type="sibTrans" cxnId="{904E359D-9486-4DDB-8773-88062BB92AC4}">
      <dgm:prSet/>
      <dgm:spPr/>
      <dgm:t>
        <a:bodyPr/>
        <a:lstStyle/>
        <a:p>
          <a:endParaRPr lang="en-US"/>
        </a:p>
      </dgm:t>
    </dgm:pt>
    <dgm:pt modelId="{8F110C02-3C66-4786-B87E-1E8FB9F08583}">
      <dgm:prSet/>
      <dgm:spPr/>
      <dgm:t>
        <a:bodyPr/>
        <a:lstStyle/>
        <a:p>
          <a:r>
            <a:rPr lang="en-GB"/>
            <a:t>They are useful for clinical and managerial roles</a:t>
          </a:r>
          <a:endParaRPr lang="en-US"/>
        </a:p>
      </dgm:t>
    </dgm:pt>
    <dgm:pt modelId="{4F6B7C4A-C567-4E3B-B324-37F26BD5B56F}" type="parTrans" cxnId="{A81163C8-75BE-4E78-818B-7A5E84A99C4F}">
      <dgm:prSet/>
      <dgm:spPr/>
      <dgm:t>
        <a:bodyPr/>
        <a:lstStyle/>
        <a:p>
          <a:endParaRPr lang="en-US"/>
        </a:p>
      </dgm:t>
    </dgm:pt>
    <dgm:pt modelId="{6DFA2D28-B731-4EE7-8DA9-A3C4C5C83573}" type="sibTrans" cxnId="{A81163C8-75BE-4E78-818B-7A5E84A99C4F}">
      <dgm:prSet/>
      <dgm:spPr/>
      <dgm:t>
        <a:bodyPr/>
        <a:lstStyle/>
        <a:p>
          <a:endParaRPr lang="en-US"/>
        </a:p>
      </dgm:t>
    </dgm:pt>
    <dgm:pt modelId="{C33FF703-7291-4C5A-BD2C-89CB381FDFE9}">
      <dgm:prSet/>
      <dgm:spPr/>
      <dgm:t>
        <a:bodyPr/>
        <a:lstStyle/>
        <a:p>
          <a:r>
            <a:rPr lang="en-GB"/>
            <a:t>Virtual interviews are faster and more flexible</a:t>
          </a:r>
          <a:endParaRPr lang="en-US"/>
        </a:p>
      </dgm:t>
    </dgm:pt>
    <dgm:pt modelId="{0B9D9FDB-268E-4605-9658-A958AFBE7D74}" type="parTrans" cxnId="{AABB0B5A-8D0C-4513-86D6-58D36B9692F0}">
      <dgm:prSet/>
      <dgm:spPr/>
      <dgm:t>
        <a:bodyPr/>
        <a:lstStyle/>
        <a:p>
          <a:endParaRPr lang="en-US"/>
        </a:p>
      </dgm:t>
    </dgm:pt>
    <dgm:pt modelId="{AFEFFDF6-2DD6-48B7-9232-BE48FF1AE955}" type="sibTrans" cxnId="{AABB0B5A-8D0C-4513-86D6-58D36B9692F0}">
      <dgm:prSet/>
      <dgm:spPr/>
      <dgm:t>
        <a:bodyPr/>
        <a:lstStyle/>
        <a:p>
          <a:endParaRPr lang="en-US"/>
        </a:p>
      </dgm:t>
    </dgm:pt>
    <dgm:pt modelId="{7ED79E23-A532-4692-88A6-CCA9B57B106F}">
      <dgm:prSet/>
      <dgm:spPr/>
      <dgm:t>
        <a:bodyPr/>
        <a:lstStyle/>
        <a:p>
          <a:r>
            <a:rPr lang="en-GB"/>
            <a:t>They are suitable for digital and administrative roles</a:t>
          </a:r>
          <a:endParaRPr lang="en-US"/>
        </a:p>
      </dgm:t>
    </dgm:pt>
    <dgm:pt modelId="{EB48CDE4-F79D-4361-A2EC-F6E1B8C5DD61}" type="parTrans" cxnId="{B03DED6D-BE3B-426E-8AF5-349A4DF6D57A}">
      <dgm:prSet/>
      <dgm:spPr/>
      <dgm:t>
        <a:bodyPr/>
        <a:lstStyle/>
        <a:p>
          <a:endParaRPr lang="en-US"/>
        </a:p>
      </dgm:t>
    </dgm:pt>
    <dgm:pt modelId="{58105CC6-E597-41D4-8D40-0C056E7FB311}" type="sibTrans" cxnId="{B03DED6D-BE3B-426E-8AF5-349A4DF6D57A}">
      <dgm:prSet/>
      <dgm:spPr/>
      <dgm:t>
        <a:bodyPr/>
        <a:lstStyle/>
        <a:p>
          <a:endParaRPr lang="en-US"/>
        </a:p>
      </dgm:t>
    </dgm:pt>
    <dgm:pt modelId="{C2437337-2D9D-4E29-BFEC-C15258A17FE3}">
      <dgm:prSet/>
      <dgm:spPr/>
      <dgm:t>
        <a:bodyPr/>
        <a:lstStyle/>
        <a:p>
          <a:r>
            <a:rPr lang="en-GB"/>
            <a:t>The NHS uses both formats depending on the role and workforce strategy</a:t>
          </a:r>
          <a:endParaRPr lang="en-US"/>
        </a:p>
      </dgm:t>
    </dgm:pt>
    <dgm:pt modelId="{AD54CDFF-E830-4FFC-A159-F3FB9787D31E}" type="parTrans" cxnId="{6018E609-6857-4F99-B961-4C7503EF063F}">
      <dgm:prSet/>
      <dgm:spPr/>
      <dgm:t>
        <a:bodyPr/>
        <a:lstStyle/>
        <a:p>
          <a:endParaRPr lang="en-US"/>
        </a:p>
      </dgm:t>
    </dgm:pt>
    <dgm:pt modelId="{51BF7516-D66E-4193-AC9C-C6CFD626A370}" type="sibTrans" cxnId="{6018E609-6857-4F99-B961-4C7503EF063F}">
      <dgm:prSet/>
      <dgm:spPr/>
      <dgm:t>
        <a:bodyPr/>
        <a:lstStyle/>
        <a:p>
          <a:endParaRPr lang="en-US"/>
        </a:p>
      </dgm:t>
    </dgm:pt>
    <dgm:pt modelId="{39003CAC-1A52-4157-BE39-F9FCA0817DD8}">
      <dgm:prSet/>
      <dgm:spPr/>
      <dgm:t>
        <a:bodyPr/>
        <a:lstStyle/>
        <a:p>
          <a:r>
            <a:rPr lang="en-GB"/>
            <a:t>NHS Workforce Strategy highlights the importance of flexible interview formats</a:t>
          </a:r>
          <a:endParaRPr lang="en-US"/>
        </a:p>
      </dgm:t>
    </dgm:pt>
    <dgm:pt modelId="{85EBFDEA-99A2-42C7-9B3C-97273872C75F}" type="parTrans" cxnId="{18526561-C36B-4352-A918-033B78C063E9}">
      <dgm:prSet/>
      <dgm:spPr/>
      <dgm:t>
        <a:bodyPr/>
        <a:lstStyle/>
        <a:p>
          <a:endParaRPr lang="en-US"/>
        </a:p>
      </dgm:t>
    </dgm:pt>
    <dgm:pt modelId="{0307F10E-F8D5-454E-B860-12A724F5763E}" type="sibTrans" cxnId="{18526561-C36B-4352-A918-033B78C063E9}">
      <dgm:prSet/>
      <dgm:spPr/>
      <dgm:t>
        <a:bodyPr/>
        <a:lstStyle/>
        <a:p>
          <a:endParaRPr lang="en-US"/>
        </a:p>
      </dgm:t>
    </dgm:pt>
    <dgm:pt modelId="{DFEF3752-2F10-6C4B-87CD-B005857ABAFA}" type="pres">
      <dgm:prSet presAssocID="{A6ECFE42-E4D7-4EE9-A130-80BEC0FFD83F}" presName="Name0" presStyleCnt="0">
        <dgm:presLayoutVars>
          <dgm:dir/>
          <dgm:resizeHandles val="exact"/>
        </dgm:presLayoutVars>
      </dgm:prSet>
      <dgm:spPr/>
    </dgm:pt>
    <dgm:pt modelId="{9A2E2B67-2CAB-974C-B1C1-5F7EDDE166A0}" type="pres">
      <dgm:prSet presAssocID="{3C663D15-0839-41A0-811B-549C8DE6B9C5}" presName="node" presStyleLbl="node1" presStyleIdx="0" presStyleCnt="6">
        <dgm:presLayoutVars>
          <dgm:bulletEnabled val="1"/>
        </dgm:presLayoutVars>
      </dgm:prSet>
      <dgm:spPr/>
    </dgm:pt>
    <dgm:pt modelId="{7CE6EEBD-CDEC-B448-8BF9-D0C063E075F0}" type="pres">
      <dgm:prSet presAssocID="{AB36900A-1C13-411E-811F-101BD7369090}" presName="sibTrans" presStyleLbl="sibTrans1D1" presStyleIdx="0" presStyleCnt="5"/>
      <dgm:spPr/>
    </dgm:pt>
    <dgm:pt modelId="{4F1613EA-6459-3042-B32D-7B55A3288A4D}" type="pres">
      <dgm:prSet presAssocID="{AB36900A-1C13-411E-811F-101BD7369090}" presName="connectorText" presStyleLbl="sibTrans1D1" presStyleIdx="0" presStyleCnt="5"/>
      <dgm:spPr/>
    </dgm:pt>
    <dgm:pt modelId="{806DFFFB-36D0-F54E-9C2F-9713D3D9E849}" type="pres">
      <dgm:prSet presAssocID="{8F110C02-3C66-4786-B87E-1E8FB9F08583}" presName="node" presStyleLbl="node1" presStyleIdx="1" presStyleCnt="6">
        <dgm:presLayoutVars>
          <dgm:bulletEnabled val="1"/>
        </dgm:presLayoutVars>
      </dgm:prSet>
      <dgm:spPr/>
    </dgm:pt>
    <dgm:pt modelId="{01615315-E5E3-9F4B-86F0-15F2ACAA5CBA}" type="pres">
      <dgm:prSet presAssocID="{6DFA2D28-B731-4EE7-8DA9-A3C4C5C83573}" presName="sibTrans" presStyleLbl="sibTrans1D1" presStyleIdx="1" presStyleCnt="5"/>
      <dgm:spPr/>
    </dgm:pt>
    <dgm:pt modelId="{16674211-5E5E-7E47-9AB2-1B31EA7138D1}" type="pres">
      <dgm:prSet presAssocID="{6DFA2D28-B731-4EE7-8DA9-A3C4C5C83573}" presName="connectorText" presStyleLbl="sibTrans1D1" presStyleIdx="1" presStyleCnt="5"/>
      <dgm:spPr/>
    </dgm:pt>
    <dgm:pt modelId="{6F644242-8ACD-5A42-8B2D-16BD76FD3CE4}" type="pres">
      <dgm:prSet presAssocID="{C33FF703-7291-4C5A-BD2C-89CB381FDFE9}" presName="node" presStyleLbl="node1" presStyleIdx="2" presStyleCnt="6">
        <dgm:presLayoutVars>
          <dgm:bulletEnabled val="1"/>
        </dgm:presLayoutVars>
      </dgm:prSet>
      <dgm:spPr/>
    </dgm:pt>
    <dgm:pt modelId="{131FB9CE-9A6C-344F-8A0D-1FA83375C3EF}" type="pres">
      <dgm:prSet presAssocID="{AFEFFDF6-2DD6-48B7-9232-BE48FF1AE955}" presName="sibTrans" presStyleLbl="sibTrans1D1" presStyleIdx="2" presStyleCnt="5"/>
      <dgm:spPr/>
    </dgm:pt>
    <dgm:pt modelId="{FE86B1CB-DDBE-2E41-8526-30C9A0EF1D9A}" type="pres">
      <dgm:prSet presAssocID="{AFEFFDF6-2DD6-48B7-9232-BE48FF1AE955}" presName="connectorText" presStyleLbl="sibTrans1D1" presStyleIdx="2" presStyleCnt="5"/>
      <dgm:spPr/>
    </dgm:pt>
    <dgm:pt modelId="{48BAD6D9-FE36-F942-989F-671AEA2345AE}" type="pres">
      <dgm:prSet presAssocID="{7ED79E23-A532-4692-88A6-CCA9B57B106F}" presName="node" presStyleLbl="node1" presStyleIdx="3" presStyleCnt="6">
        <dgm:presLayoutVars>
          <dgm:bulletEnabled val="1"/>
        </dgm:presLayoutVars>
      </dgm:prSet>
      <dgm:spPr/>
    </dgm:pt>
    <dgm:pt modelId="{9D3263C4-02F2-6A42-AA03-1BDD85EC8536}" type="pres">
      <dgm:prSet presAssocID="{58105CC6-E597-41D4-8D40-0C056E7FB311}" presName="sibTrans" presStyleLbl="sibTrans1D1" presStyleIdx="3" presStyleCnt="5"/>
      <dgm:spPr/>
    </dgm:pt>
    <dgm:pt modelId="{683B9B11-5632-BA4B-BBEF-DAFC47BC4905}" type="pres">
      <dgm:prSet presAssocID="{58105CC6-E597-41D4-8D40-0C056E7FB311}" presName="connectorText" presStyleLbl="sibTrans1D1" presStyleIdx="3" presStyleCnt="5"/>
      <dgm:spPr/>
    </dgm:pt>
    <dgm:pt modelId="{EB990709-39F7-1241-9460-A06B67FE341C}" type="pres">
      <dgm:prSet presAssocID="{C2437337-2D9D-4E29-BFEC-C15258A17FE3}" presName="node" presStyleLbl="node1" presStyleIdx="4" presStyleCnt="6">
        <dgm:presLayoutVars>
          <dgm:bulletEnabled val="1"/>
        </dgm:presLayoutVars>
      </dgm:prSet>
      <dgm:spPr/>
    </dgm:pt>
    <dgm:pt modelId="{3E1E6ED1-47DA-4444-A15F-11DBC0271165}" type="pres">
      <dgm:prSet presAssocID="{51BF7516-D66E-4193-AC9C-C6CFD626A370}" presName="sibTrans" presStyleLbl="sibTrans1D1" presStyleIdx="4" presStyleCnt="5"/>
      <dgm:spPr/>
    </dgm:pt>
    <dgm:pt modelId="{8F2FE50E-812D-0B4C-ADA3-6434EA094B79}" type="pres">
      <dgm:prSet presAssocID="{51BF7516-D66E-4193-AC9C-C6CFD626A370}" presName="connectorText" presStyleLbl="sibTrans1D1" presStyleIdx="4" presStyleCnt="5"/>
      <dgm:spPr/>
    </dgm:pt>
    <dgm:pt modelId="{382B636E-A65E-424E-8FAF-038B8CE63EB8}" type="pres">
      <dgm:prSet presAssocID="{39003CAC-1A52-4157-BE39-F9FCA0817DD8}" presName="node" presStyleLbl="node1" presStyleIdx="5" presStyleCnt="6">
        <dgm:presLayoutVars>
          <dgm:bulletEnabled val="1"/>
        </dgm:presLayoutVars>
      </dgm:prSet>
      <dgm:spPr/>
    </dgm:pt>
  </dgm:ptLst>
  <dgm:cxnLst>
    <dgm:cxn modelId="{6018E609-6857-4F99-B961-4C7503EF063F}" srcId="{A6ECFE42-E4D7-4EE9-A130-80BEC0FFD83F}" destId="{C2437337-2D9D-4E29-BFEC-C15258A17FE3}" srcOrd="4" destOrd="0" parTransId="{AD54CDFF-E830-4FFC-A159-F3FB9787D31E}" sibTransId="{51BF7516-D66E-4193-AC9C-C6CFD626A370}"/>
    <dgm:cxn modelId="{33AAED1A-C22C-9C4C-961D-91815C2C4785}" type="presOf" srcId="{A6ECFE42-E4D7-4EE9-A130-80BEC0FFD83F}" destId="{DFEF3752-2F10-6C4B-87CD-B005857ABAFA}" srcOrd="0" destOrd="0" presId="urn:microsoft.com/office/officeart/2016/7/layout/RepeatingBendingProcessNew"/>
    <dgm:cxn modelId="{37BA0626-8292-3B44-A368-59A24067EEBD}" type="presOf" srcId="{C2437337-2D9D-4E29-BFEC-C15258A17FE3}" destId="{EB990709-39F7-1241-9460-A06B67FE341C}" srcOrd="0" destOrd="0" presId="urn:microsoft.com/office/officeart/2016/7/layout/RepeatingBendingProcessNew"/>
    <dgm:cxn modelId="{D1B57A26-33C0-2943-B7C3-63DC36E46E1B}" type="presOf" srcId="{51BF7516-D66E-4193-AC9C-C6CFD626A370}" destId="{8F2FE50E-812D-0B4C-ADA3-6434EA094B79}" srcOrd="1" destOrd="0" presId="urn:microsoft.com/office/officeart/2016/7/layout/RepeatingBendingProcessNew"/>
    <dgm:cxn modelId="{5FFE132F-6C8F-404D-A275-9E9D98CBE325}" type="presOf" srcId="{51BF7516-D66E-4193-AC9C-C6CFD626A370}" destId="{3E1E6ED1-47DA-4444-A15F-11DBC0271165}" srcOrd="0" destOrd="0" presId="urn:microsoft.com/office/officeart/2016/7/layout/RepeatingBendingProcessNew"/>
    <dgm:cxn modelId="{4068464F-5400-F34C-820B-DECFDA217CDA}" type="presOf" srcId="{AFEFFDF6-2DD6-48B7-9232-BE48FF1AE955}" destId="{131FB9CE-9A6C-344F-8A0D-1FA83375C3EF}" srcOrd="0" destOrd="0" presId="urn:microsoft.com/office/officeart/2016/7/layout/RepeatingBendingProcessNew"/>
    <dgm:cxn modelId="{AABB0B5A-8D0C-4513-86D6-58D36B9692F0}" srcId="{A6ECFE42-E4D7-4EE9-A130-80BEC0FFD83F}" destId="{C33FF703-7291-4C5A-BD2C-89CB381FDFE9}" srcOrd="2" destOrd="0" parTransId="{0B9D9FDB-268E-4605-9658-A958AFBE7D74}" sibTransId="{AFEFFDF6-2DD6-48B7-9232-BE48FF1AE955}"/>
    <dgm:cxn modelId="{18526561-C36B-4352-A918-033B78C063E9}" srcId="{A6ECFE42-E4D7-4EE9-A130-80BEC0FFD83F}" destId="{39003CAC-1A52-4157-BE39-F9FCA0817DD8}" srcOrd="5" destOrd="0" parTransId="{85EBFDEA-99A2-42C7-9B3C-97273872C75F}" sibTransId="{0307F10E-F8D5-454E-B860-12A724F5763E}"/>
    <dgm:cxn modelId="{7E605165-4243-4541-ACDD-F1EB40680A95}" type="presOf" srcId="{7ED79E23-A532-4692-88A6-CCA9B57B106F}" destId="{48BAD6D9-FE36-F942-989F-671AEA2345AE}" srcOrd="0" destOrd="0" presId="urn:microsoft.com/office/officeart/2016/7/layout/RepeatingBendingProcessNew"/>
    <dgm:cxn modelId="{B03DED6D-BE3B-426E-8AF5-349A4DF6D57A}" srcId="{A6ECFE42-E4D7-4EE9-A130-80BEC0FFD83F}" destId="{7ED79E23-A532-4692-88A6-CCA9B57B106F}" srcOrd="3" destOrd="0" parTransId="{EB48CDE4-F79D-4361-A2EC-F6E1B8C5DD61}" sibTransId="{58105CC6-E597-41D4-8D40-0C056E7FB311}"/>
    <dgm:cxn modelId="{26ACE274-B0AE-D24D-AD7C-C2721E84B3A4}" type="presOf" srcId="{AB36900A-1C13-411E-811F-101BD7369090}" destId="{4F1613EA-6459-3042-B32D-7B55A3288A4D}" srcOrd="1" destOrd="0" presId="urn:microsoft.com/office/officeart/2016/7/layout/RepeatingBendingProcessNew"/>
    <dgm:cxn modelId="{4FD5267C-9D59-3247-B97C-489651A57A72}" type="presOf" srcId="{58105CC6-E597-41D4-8D40-0C056E7FB311}" destId="{683B9B11-5632-BA4B-BBEF-DAFC47BC4905}" srcOrd="1" destOrd="0" presId="urn:microsoft.com/office/officeart/2016/7/layout/RepeatingBendingProcessNew"/>
    <dgm:cxn modelId="{E6B6F983-51D8-904B-9D19-8E444AC0F3BB}" type="presOf" srcId="{C33FF703-7291-4C5A-BD2C-89CB381FDFE9}" destId="{6F644242-8ACD-5A42-8B2D-16BD76FD3CE4}" srcOrd="0" destOrd="0" presId="urn:microsoft.com/office/officeart/2016/7/layout/RepeatingBendingProcessNew"/>
    <dgm:cxn modelId="{C5EA378B-38AB-2146-AA35-79304E241A2D}" type="presOf" srcId="{6DFA2D28-B731-4EE7-8DA9-A3C4C5C83573}" destId="{01615315-E5E3-9F4B-86F0-15F2ACAA5CBA}" srcOrd="0" destOrd="0" presId="urn:microsoft.com/office/officeart/2016/7/layout/RepeatingBendingProcessNew"/>
    <dgm:cxn modelId="{904E359D-9486-4DDB-8773-88062BB92AC4}" srcId="{A6ECFE42-E4D7-4EE9-A130-80BEC0FFD83F}" destId="{3C663D15-0839-41A0-811B-549C8DE6B9C5}" srcOrd="0" destOrd="0" parTransId="{31F8D0C7-C137-4730-9906-B67064B39C56}" sibTransId="{AB36900A-1C13-411E-811F-101BD7369090}"/>
    <dgm:cxn modelId="{DDA8C69F-5BC3-D94A-B502-EC17B68F96C8}" type="presOf" srcId="{8F110C02-3C66-4786-B87E-1E8FB9F08583}" destId="{806DFFFB-36D0-F54E-9C2F-9713D3D9E849}" srcOrd="0" destOrd="0" presId="urn:microsoft.com/office/officeart/2016/7/layout/RepeatingBendingProcessNew"/>
    <dgm:cxn modelId="{8C4741AC-0249-7246-AD08-A0E2C91C527C}" type="presOf" srcId="{58105CC6-E597-41D4-8D40-0C056E7FB311}" destId="{9D3263C4-02F2-6A42-AA03-1BDD85EC8536}" srcOrd="0" destOrd="0" presId="urn:microsoft.com/office/officeart/2016/7/layout/RepeatingBendingProcessNew"/>
    <dgm:cxn modelId="{F8E64BB2-23BD-3E48-A253-F734881C8EC2}" type="presOf" srcId="{3C663D15-0839-41A0-811B-549C8DE6B9C5}" destId="{9A2E2B67-2CAB-974C-B1C1-5F7EDDE166A0}" srcOrd="0" destOrd="0" presId="urn:microsoft.com/office/officeart/2016/7/layout/RepeatingBendingProcessNew"/>
    <dgm:cxn modelId="{A81163C8-75BE-4E78-818B-7A5E84A99C4F}" srcId="{A6ECFE42-E4D7-4EE9-A130-80BEC0FFD83F}" destId="{8F110C02-3C66-4786-B87E-1E8FB9F08583}" srcOrd="1" destOrd="0" parTransId="{4F6B7C4A-C567-4E3B-B324-37F26BD5B56F}" sibTransId="{6DFA2D28-B731-4EE7-8DA9-A3C4C5C83573}"/>
    <dgm:cxn modelId="{B16D84CD-812A-044C-AD3E-B5AD96A2C058}" type="presOf" srcId="{AB36900A-1C13-411E-811F-101BD7369090}" destId="{7CE6EEBD-CDEC-B448-8BF9-D0C063E075F0}" srcOrd="0" destOrd="0" presId="urn:microsoft.com/office/officeart/2016/7/layout/RepeatingBendingProcessNew"/>
    <dgm:cxn modelId="{2609B1CE-4F04-F64F-9006-60C6ADE54E94}" type="presOf" srcId="{AFEFFDF6-2DD6-48B7-9232-BE48FF1AE955}" destId="{FE86B1CB-DDBE-2E41-8526-30C9A0EF1D9A}" srcOrd="1" destOrd="0" presId="urn:microsoft.com/office/officeart/2016/7/layout/RepeatingBendingProcessNew"/>
    <dgm:cxn modelId="{F87C64D8-782A-1E48-BBA4-007139BD4686}" type="presOf" srcId="{6DFA2D28-B731-4EE7-8DA9-A3C4C5C83573}" destId="{16674211-5E5E-7E47-9AB2-1B31EA7138D1}" srcOrd="1" destOrd="0" presId="urn:microsoft.com/office/officeart/2016/7/layout/RepeatingBendingProcessNew"/>
    <dgm:cxn modelId="{CEE4EAEB-C8A6-0649-AF3C-B6FA3A0496A9}" type="presOf" srcId="{39003CAC-1A52-4157-BE39-F9FCA0817DD8}" destId="{382B636E-A65E-424E-8FAF-038B8CE63EB8}" srcOrd="0" destOrd="0" presId="urn:microsoft.com/office/officeart/2016/7/layout/RepeatingBendingProcessNew"/>
    <dgm:cxn modelId="{B9B5A2AC-B5B9-F548-B142-FD988B204CEA}" type="presParOf" srcId="{DFEF3752-2F10-6C4B-87CD-B005857ABAFA}" destId="{9A2E2B67-2CAB-974C-B1C1-5F7EDDE166A0}" srcOrd="0" destOrd="0" presId="urn:microsoft.com/office/officeart/2016/7/layout/RepeatingBendingProcessNew"/>
    <dgm:cxn modelId="{A2A6B878-64A7-1549-8F65-49859A196917}" type="presParOf" srcId="{DFEF3752-2F10-6C4B-87CD-B005857ABAFA}" destId="{7CE6EEBD-CDEC-B448-8BF9-D0C063E075F0}" srcOrd="1" destOrd="0" presId="urn:microsoft.com/office/officeart/2016/7/layout/RepeatingBendingProcessNew"/>
    <dgm:cxn modelId="{E4CD853A-AA77-974F-BA0E-8F87F1000187}" type="presParOf" srcId="{7CE6EEBD-CDEC-B448-8BF9-D0C063E075F0}" destId="{4F1613EA-6459-3042-B32D-7B55A3288A4D}" srcOrd="0" destOrd="0" presId="urn:microsoft.com/office/officeart/2016/7/layout/RepeatingBendingProcessNew"/>
    <dgm:cxn modelId="{C5BF5C74-7677-FD40-8E42-F03E4608B40C}" type="presParOf" srcId="{DFEF3752-2F10-6C4B-87CD-B005857ABAFA}" destId="{806DFFFB-36D0-F54E-9C2F-9713D3D9E849}" srcOrd="2" destOrd="0" presId="urn:microsoft.com/office/officeart/2016/7/layout/RepeatingBendingProcessNew"/>
    <dgm:cxn modelId="{5D508A51-7F03-EE43-A6D7-3DA80A19DD4C}" type="presParOf" srcId="{DFEF3752-2F10-6C4B-87CD-B005857ABAFA}" destId="{01615315-E5E3-9F4B-86F0-15F2ACAA5CBA}" srcOrd="3" destOrd="0" presId="urn:microsoft.com/office/officeart/2016/7/layout/RepeatingBendingProcessNew"/>
    <dgm:cxn modelId="{C018D489-72C3-C645-9DE2-9374D3AE40CA}" type="presParOf" srcId="{01615315-E5E3-9F4B-86F0-15F2ACAA5CBA}" destId="{16674211-5E5E-7E47-9AB2-1B31EA7138D1}" srcOrd="0" destOrd="0" presId="urn:microsoft.com/office/officeart/2016/7/layout/RepeatingBendingProcessNew"/>
    <dgm:cxn modelId="{2E989E35-E4BD-2044-9C8C-0A5131051B84}" type="presParOf" srcId="{DFEF3752-2F10-6C4B-87CD-B005857ABAFA}" destId="{6F644242-8ACD-5A42-8B2D-16BD76FD3CE4}" srcOrd="4" destOrd="0" presId="urn:microsoft.com/office/officeart/2016/7/layout/RepeatingBendingProcessNew"/>
    <dgm:cxn modelId="{58DCD1F8-264D-434D-8771-B5131926940A}" type="presParOf" srcId="{DFEF3752-2F10-6C4B-87CD-B005857ABAFA}" destId="{131FB9CE-9A6C-344F-8A0D-1FA83375C3EF}" srcOrd="5" destOrd="0" presId="urn:microsoft.com/office/officeart/2016/7/layout/RepeatingBendingProcessNew"/>
    <dgm:cxn modelId="{040097C3-D1CB-E24A-9169-06708B549646}" type="presParOf" srcId="{131FB9CE-9A6C-344F-8A0D-1FA83375C3EF}" destId="{FE86B1CB-DDBE-2E41-8526-30C9A0EF1D9A}" srcOrd="0" destOrd="0" presId="urn:microsoft.com/office/officeart/2016/7/layout/RepeatingBendingProcessNew"/>
    <dgm:cxn modelId="{231703CD-7B39-E34E-B7DB-C062D58E8E13}" type="presParOf" srcId="{DFEF3752-2F10-6C4B-87CD-B005857ABAFA}" destId="{48BAD6D9-FE36-F942-989F-671AEA2345AE}" srcOrd="6" destOrd="0" presId="urn:microsoft.com/office/officeart/2016/7/layout/RepeatingBendingProcessNew"/>
    <dgm:cxn modelId="{D6D41116-DD80-A446-A96B-272780122AC8}" type="presParOf" srcId="{DFEF3752-2F10-6C4B-87CD-B005857ABAFA}" destId="{9D3263C4-02F2-6A42-AA03-1BDD85EC8536}" srcOrd="7" destOrd="0" presId="urn:microsoft.com/office/officeart/2016/7/layout/RepeatingBendingProcessNew"/>
    <dgm:cxn modelId="{560A9925-45B9-5D47-8547-E142A24D4693}" type="presParOf" srcId="{9D3263C4-02F2-6A42-AA03-1BDD85EC8536}" destId="{683B9B11-5632-BA4B-BBEF-DAFC47BC4905}" srcOrd="0" destOrd="0" presId="urn:microsoft.com/office/officeart/2016/7/layout/RepeatingBendingProcessNew"/>
    <dgm:cxn modelId="{11D56856-6819-D84F-9276-B848131F5BB8}" type="presParOf" srcId="{DFEF3752-2F10-6C4B-87CD-B005857ABAFA}" destId="{EB990709-39F7-1241-9460-A06B67FE341C}" srcOrd="8" destOrd="0" presId="urn:microsoft.com/office/officeart/2016/7/layout/RepeatingBendingProcessNew"/>
    <dgm:cxn modelId="{02E9D6EE-B89A-4D4E-8216-434EAC9CC8FF}" type="presParOf" srcId="{DFEF3752-2F10-6C4B-87CD-B005857ABAFA}" destId="{3E1E6ED1-47DA-4444-A15F-11DBC0271165}" srcOrd="9" destOrd="0" presId="urn:microsoft.com/office/officeart/2016/7/layout/RepeatingBendingProcessNew"/>
    <dgm:cxn modelId="{34458788-64B4-E14E-B976-950A68DD812E}" type="presParOf" srcId="{3E1E6ED1-47DA-4444-A15F-11DBC0271165}" destId="{8F2FE50E-812D-0B4C-ADA3-6434EA094B79}" srcOrd="0" destOrd="0" presId="urn:microsoft.com/office/officeart/2016/7/layout/RepeatingBendingProcessNew"/>
    <dgm:cxn modelId="{9909BFF2-5545-CF41-BAEE-23D443896265}" type="presParOf" srcId="{DFEF3752-2F10-6C4B-87CD-B005857ABAFA}" destId="{382B636E-A65E-424E-8FAF-038B8CE63EB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36E2CA3-DFF0-4198-B789-45C14A0F654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2AB8E8-C9EB-41F0-9402-8ACA92F1B94F}">
      <dgm:prSet/>
      <dgm:spPr/>
      <dgm:t>
        <a:bodyPr/>
        <a:lstStyle/>
        <a:p>
          <a:r>
            <a:rPr lang="en-GB"/>
            <a:t>Workforce strategy is essential for recruitment and selection</a:t>
          </a:r>
          <a:endParaRPr lang="en-US"/>
        </a:p>
      </dgm:t>
    </dgm:pt>
    <dgm:pt modelId="{EA0C8A4F-B4FF-41F0-A056-9AC976B072D3}" type="parTrans" cxnId="{C9E0E321-86C1-4182-86EA-D0FB67F28E9D}">
      <dgm:prSet/>
      <dgm:spPr/>
      <dgm:t>
        <a:bodyPr/>
        <a:lstStyle/>
        <a:p>
          <a:endParaRPr lang="en-US"/>
        </a:p>
      </dgm:t>
    </dgm:pt>
    <dgm:pt modelId="{3B8582B7-FD21-4BFA-91C3-E6ACA14D2A12}" type="sibTrans" cxnId="{C9E0E321-86C1-4182-86EA-D0FB67F28E9D}">
      <dgm:prSet/>
      <dgm:spPr/>
      <dgm:t>
        <a:bodyPr/>
        <a:lstStyle/>
        <a:p>
          <a:endParaRPr lang="en-US"/>
        </a:p>
      </dgm:t>
    </dgm:pt>
    <dgm:pt modelId="{67A7248C-6BF0-47D1-A11F-765B1CC03719}">
      <dgm:prSet/>
      <dgm:spPr/>
      <dgm:t>
        <a:bodyPr/>
        <a:lstStyle/>
        <a:p>
          <a:r>
            <a:rPr lang="en-GB"/>
            <a:t>The NHS uses workforce planning to identify skill gaps and future needs</a:t>
          </a:r>
          <a:endParaRPr lang="en-US"/>
        </a:p>
      </dgm:t>
    </dgm:pt>
    <dgm:pt modelId="{B95DAC55-DE42-4857-87ED-60257F1A086E}" type="parTrans" cxnId="{867DB765-F44A-488D-8B6A-2E251E32CCD4}">
      <dgm:prSet/>
      <dgm:spPr/>
      <dgm:t>
        <a:bodyPr/>
        <a:lstStyle/>
        <a:p>
          <a:endParaRPr lang="en-US"/>
        </a:p>
      </dgm:t>
    </dgm:pt>
    <dgm:pt modelId="{FF05673B-416F-438A-892A-11881BB19B07}" type="sibTrans" cxnId="{867DB765-F44A-488D-8B6A-2E251E32CCD4}">
      <dgm:prSet/>
      <dgm:spPr/>
      <dgm:t>
        <a:bodyPr/>
        <a:lstStyle/>
        <a:p>
          <a:endParaRPr lang="en-US"/>
        </a:p>
      </dgm:t>
    </dgm:pt>
    <dgm:pt modelId="{25928933-554D-4F64-913C-300CE99ED223}">
      <dgm:prSet/>
      <dgm:spPr/>
      <dgm:t>
        <a:bodyPr/>
        <a:lstStyle/>
        <a:p>
          <a:r>
            <a:rPr lang="en-GB"/>
            <a:t>Digital transformation requires upskilling reskilling and targeted recruitment</a:t>
          </a:r>
          <a:endParaRPr lang="en-US"/>
        </a:p>
      </dgm:t>
    </dgm:pt>
    <dgm:pt modelId="{FFAB39B2-371F-4AEB-8D42-4844816A7C2F}" type="parTrans" cxnId="{0FDF6A89-E225-4479-9B5B-04538B9BE1C4}">
      <dgm:prSet/>
      <dgm:spPr/>
      <dgm:t>
        <a:bodyPr/>
        <a:lstStyle/>
        <a:p>
          <a:endParaRPr lang="en-US"/>
        </a:p>
      </dgm:t>
    </dgm:pt>
    <dgm:pt modelId="{9DFA0062-6753-4235-8658-61ADB8ADE215}" type="sibTrans" cxnId="{0FDF6A89-E225-4479-9B5B-04538B9BE1C4}">
      <dgm:prSet/>
      <dgm:spPr/>
      <dgm:t>
        <a:bodyPr/>
        <a:lstStyle/>
        <a:p>
          <a:endParaRPr lang="en-US"/>
        </a:p>
      </dgm:t>
    </dgm:pt>
    <dgm:pt modelId="{097C98C9-53CB-4528-8815-C5A2EE10EF28}">
      <dgm:prSet/>
      <dgm:spPr/>
      <dgm:t>
        <a:bodyPr/>
        <a:lstStyle/>
        <a:p>
          <a:r>
            <a:rPr lang="en-GB"/>
            <a:t>A strong workforce strategy supports equal opportunity transparency and fairness</a:t>
          </a:r>
          <a:endParaRPr lang="en-US"/>
        </a:p>
      </dgm:t>
    </dgm:pt>
    <dgm:pt modelId="{4D9CD25A-F05F-4414-9A5A-E8B40C48B9B5}" type="parTrans" cxnId="{C4F0A49D-9727-406C-81E7-D29FDECDAF6F}">
      <dgm:prSet/>
      <dgm:spPr/>
      <dgm:t>
        <a:bodyPr/>
        <a:lstStyle/>
        <a:p>
          <a:endParaRPr lang="en-US"/>
        </a:p>
      </dgm:t>
    </dgm:pt>
    <dgm:pt modelId="{9E0CF16B-6CB5-4DD1-A597-1F2F657AEDF2}" type="sibTrans" cxnId="{C4F0A49D-9727-406C-81E7-D29FDECDAF6F}">
      <dgm:prSet/>
      <dgm:spPr/>
      <dgm:t>
        <a:bodyPr/>
        <a:lstStyle/>
        <a:p>
          <a:endParaRPr lang="en-US"/>
        </a:p>
      </dgm:t>
    </dgm:pt>
    <dgm:pt modelId="{0F95C3E9-AA34-4020-BD89-ACF3C31D7D96}">
      <dgm:prSet/>
      <dgm:spPr/>
      <dgm:t>
        <a:bodyPr/>
        <a:lstStyle/>
        <a:p>
          <a:r>
            <a:rPr lang="en-GB"/>
            <a:t>This leads to better hiring decisions and successful organisational change</a:t>
          </a:r>
          <a:endParaRPr lang="en-US"/>
        </a:p>
      </dgm:t>
    </dgm:pt>
    <dgm:pt modelId="{225709E4-BBDF-4E81-AFC7-25AC1602EBEF}" type="parTrans" cxnId="{137F8ECC-E6A0-4FC2-8B28-F1D23C4360CC}">
      <dgm:prSet/>
      <dgm:spPr/>
      <dgm:t>
        <a:bodyPr/>
        <a:lstStyle/>
        <a:p>
          <a:endParaRPr lang="en-US"/>
        </a:p>
      </dgm:t>
    </dgm:pt>
    <dgm:pt modelId="{29AF799F-0A99-4821-A6AB-B47B0BEF002B}" type="sibTrans" cxnId="{137F8ECC-E6A0-4FC2-8B28-F1D23C4360CC}">
      <dgm:prSet/>
      <dgm:spPr/>
      <dgm:t>
        <a:bodyPr/>
        <a:lstStyle/>
        <a:p>
          <a:endParaRPr lang="en-US"/>
        </a:p>
      </dgm:t>
    </dgm:pt>
    <dgm:pt modelId="{9C22FDA6-3D01-40D7-A922-C349F72AB6B6}">
      <dgm:prSet/>
      <dgm:spPr/>
      <dgm:t>
        <a:bodyPr/>
        <a:lstStyle/>
        <a:p>
          <a:r>
            <a:rPr lang="en-GB"/>
            <a:t>CIPD emphasises the link between workforce planning and recruitment success</a:t>
          </a:r>
          <a:endParaRPr lang="en-US"/>
        </a:p>
      </dgm:t>
    </dgm:pt>
    <dgm:pt modelId="{80E565F4-75FB-45EF-BD34-11F54FB2E2D5}" type="parTrans" cxnId="{9D21D275-4C8B-4B78-A812-F5AF38377C15}">
      <dgm:prSet/>
      <dgm:spPr/>
      <dgm:t>
        <a:bodyPr/>
        <a:lstStyle/>
        <a:p>
          <a:endParaRPr lang="en-US"/>
        </a:p>
      </dgm:t>
    </dgm:pt>
    <dgm:pt modelId="{50BDA8AF-CD6B-48BF-A489-E15F294C8D05}" type="sibTrans" cxnId="{9D21D275-4C8B-4B78-A812-F5AF38377C15}">
      <dgm:prSet/>
      <dgm:spPr/>
      <dgm:t>
        <a:bodyPr/>
        <a:lstStyle/>
        <a:p>
          <a:endParaRPr lang="en-US"/>
        </a:p>
      </dgm:t>
    </dgm:pt>
    <dgm:pt modelId="{30D4551B-2B0B-4539-A63E-F43452558DB6}">
      <dgm:prSet/>
      <dgm:spPr/>
      <dgm:t>
        <a:bodyPr/>
        <a:lstStyle/>
        <a:p>
          <a:r>
            <a:rPr lang="en-GB"/>
            <a:t>---</a:t>
          </a:r>
          <a:endParaRPr lang="en-US"/>
        </a:p>
      </dgm:t>
    </dgm:pt>
    <dgm:pt modelId="{B31CDF91-3B39-459C-8ECD-5C13839DE430}" type="parTrans" cxnId="{3D69315B-1B9F-40C9-A82A-1C44CCE7512F}">
      <dgm:prSet/>
      <dgm:spPr/>
      <dgm:t>
        <a:bodyPr/>
        <a:lstStyle/>
        <a:p>
          <a:endParaRPr lang="en-US"/>
        </a:p>
      </dgm:t>
    </dgm:pt>
    <dgm:pt modelId="{80028D60-5859-44F8-9508-877EB709DDC2}" type="sibTrans" cxnId="{3D69315B-1B9F-40C9-A82A-1C44CCE7512F}">
      <dgm:prSet/>
      <dgm:spPr/>
      <dgm:t>
        <a:bodyPr/>
        <a:lstStyle/>
        <a:p>
          <a:endParaRPr lang="en-US"/>
        </a:p>
      </dgm:t>
    </dgm:pt>
    <dgm:pt modelId="{DD459363-B4CF-E143-95AA-B108F8692A39}" type="pres">
      <dgm:prSet presAssocID="{536E2CA3-DFF0-4198-B789-45C14A0F6542}" presName="linear" presStyleCnt="0">
        <dgm:presLayoutVars>
          <dgm:animLvl val="lvl"/>
          <dgm:resizeHandles val="exact"/>
        </dgm:presLayoutVars>
      </dgm:prSet>
      <dgm:spPr/>
    </dgm:pt>
    <dgm:pt modelId="{37418102-C645-5A44-8720-4188AAC37BDC}" type="pres">
      <dgm:prSet presAssocID="{EB2AB8E8-C9EB-41F0-9402-8ACA92F1B94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E94B06F-9BB6-ED43-8B40-3DD778038FCE}" type="pres">
      <dgm:prSet presAssocID="{3B8582B7-FD21-4BFA-91C3-E6ACA14D2A12}" presName="spacer" presStyleCnt="0"/>
      <dgm:spPr/>
    </dgm:pt>
    <dgm:pt modelId="{5389FE41-E0B5-BA4D-88E9-BE6643727DE8}" type="pres">
      <dgm:prSet presAssocID="{67A7248C-6BF0-47D1-A11F-765B1CC0371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08C3256-F154-554D-8361-D556BD63269B}" type="pres">
      <dgm:prSet presAssocID="{FF05673B-416F-438A-892A-11881BB19B07}" presName="spacer" presStyleCnt="0"/>
      <dgm:spPr/>
    </dgm:pt>
    <dgm:pt modelId="{F0B08B77-1597-C249-8F0C-479A5B8FF650}" type="pres">
      <dgm:prSet presAssocID="{25928933-554D-4F64-913C-300CE99ED223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386425C-53D8-ED4B-A110-9D3E318949E2}" type="pres">
      <dgm:prSet presAssocID="{9DFA0062-6753-4235-8658-61ADB8ADE215}" presName="spacer" presStyleCnt="0"/>
      <dgm:spPr/>
    </dgm:pt>
    <dgm:pt modelId="{F38078BB-4F73-C642-B131-D345FDC48671}" type="pres">
      <dgm:prSet presAssocID="{097C98C9-53CB-4528-8815-C5A2EE10EF2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B393FD5-DE08-9D49-9E7A-BB951A7658BE}" type="pres">
      <dgm:prSet presAssocID="{9E0CF16B-6CB5-4DD1-A597-1F2F657AEDF2}" presName="spacer" presStyleCnt="0"/>
      <dgm:spPr/>
    </dgm:pt>
    <dgm:pt modelId="{A5D24C58-D595-5B4F-ABDE-5ABD0792ABFE}" type="pres">
      <dgm:prSet presAssocID="{0F95C3E9-AA34-4020-BD89-ACF3C31D7D9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6858CE0-A28F-D04C-A4F9-FB6CA07A221A}" type="pres">
      <dgm:prSet presAssocID="{29AF799F-0A99-4821-A6AB-B47B0BEF002B}" presName="spacer" presStyleCnt="0"/>
      <dgm:spPr/>
    </dgm:pt>
    <dgm:pt modelId="{96D295AB-A3A3-C34D-8140-ABD131BC0EB2}" type="pres">
      <dgm:prSet presAssocID="{9C22FDA6-3D01-40D7-A922-C349F72AB6B6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528C868-9BE7-3441-B5D8-23F353EA69C1}" type="pres">
      <dgm:prSet presAssocID="{50BDA8AF-CD6B-48BF-A489-E15F294C8D05}" presName="spacer" presStyleCnt="0"/>
      <dgm:spPr/>
    </dgm:pt>
    <dgm:pt modelId="{6C0BF089-3CF2-E544-908E-14BC6B97E1B5}" type="pres">
      <dgm:prSet presAssocID="{30D4551B-2B0B-4539-A63E-F43452558DB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9E0E321-86C1-4182-86EA-D0FB67F28E9D}" srcId="{536E2CA3-DFF0-4198-B789-45C14A0F6542}" destId="{EB2AB8E8-C9EB-41F0-9402-8ACA92F1B94F}" srcOrd="0" destOrd="0" parTransId="{EA0C8A4F-B4FF-41F0-A056-9AC976B072D3}" sibTransId="{3B8582B7-FD21-4BFA-91C3-E6ACA14D2A12}"/>
    <dgm:cxn modelId="{A589FF48-919C-6F46-9098-788B77C0E151}" type="presOf" srcId="{67A7248C-6BF0-47D1-A11F-765B1CC03719}" destId="{5389FE41-E0B5-BA4D-88E9-BE6643727DE8}" srcOrd="0" destOrd="0" presId="urn:microsoft.com/office/officeart/2005/8/layout/vList2"/>
    <dgm:cxn modelId="{E1E41553-5E85-5A4C-982F-C33C516A41BB}" type="presOf" srcId="{536E2CA3-DFF0-4198-B789-45C14A0F6542}" destId="{DD459363-B4CF-E143-95AA-B108F8692A39}" srcOrd="0" destOrd="0" presId="urn:microsoft.com/office/officeart/2005/8/layout/vList2"/>
    <dgm:cxn modelId="{3D69315B-1B9F-40C9-A82A-1C44CCE7512F}" srcId="{536E2CA3-DFF0-4198-B789-45C14A0F6542}" destId="{30D4551B-2B0B-4539-A63E-F43452558DB6}" srcOrd="6" destOrd="0" parTransId="{B31CDF91-3B39-459C-8ECD-5C13839DE430}" sibTransId="{80028D60-5859-44F8-9508-877EB709DDC2}"/>
    <dgm:cxn modelId="{867DB765-F44A-488D-8B6A-2E251E32CCD4}" srcId="{536E2CA3-DFF0-4198-B789-45C14A0F6542}" destId="{67A7248C-6BF0-47D1-A11F-765B1CC03719}" srcOrd="1" destOrd="0" parTransId="{B95DAC55-DE42-4857-87ED-60257F1A086E}" sibTransId="{FF05673B-416F-438A-892A-11881BB19B07}"/>
    <dgm:cxn modelId="{D3C09369-354A-B341-803F-2BD404F5D3E1}" type="presOf" srcId="{25928933-554D-4F64-913C-300CE99ED223}" destId="{F0B08B77-1597-C249-8F0C-479A5B8FF650}" srcOrd="0" destOrd="0" presId="urn:microsoft.com/office/officeart/2005/8/layout/vList2"/>
    <dgm:cxn modelId="{B919F969-A290-D342-8485-3F56B41510E3}" type="presOf" srcId="{097C98C9-53CB-4528-8815-C5A2EE10EF28}" destId="{F38078BB-4F73-C642-B131-D345FDC48671}" srcOrd="0" destOrd="0" presId="urn:microsoft.com/office/officeart/2005/8/layout/vList2"/>
    <dgm:cxn modelId="{9D21D275-4C8B-4B78-A812-F5AF38377C15}" srcId="{536E2CA3-DFF0-4198-B789-45C14A0F6542}" destId="{9C22FDA6-3D01-40D7-A922-C349F72AB6B6}" srcOrd="5" destOrd="0" parTransId="{80E565F4-75FB-45EF-BD34-11F54FB2E2D5}" sibTransId="{50BDA8AF-CD6B-48BF-A489-E15F294C8D05}"/>
    <dgm:cxn modelId="{0FDF6A89-E225-4479-9B5B-04538B9BE1C4}" srcId="{536E2CA3-DFF0-4198-B789-45C14A0F6542}" destId="{25928933-554D-4F64-913C-300CE99ED223}" srcOrd="2" destOrd="0" parTransId="{FFAB39B2-371F-4AEB-8D42-4844816A7C2F}" sibTransId="{9DFA0062-6753-4235-8658-61ADB8ADE215}"/>
    <dgm:cxn modelId="{C4F0A49D-9727-406C-81E7-D29FDECDAF6F}" srcId="{536E2CA3-DFF0-4198-B789-45C14A0F6542}" destId="{097C98C9-53CB-4528-8815-C5A2EE10EF28}" srcOrd="3" destOrd="0" parTransId="{4D9CD25A-F05F-4414-9A5A-E8B40C48B9B5}" sibTransId="{9E0CF16B-6CB5-4DD1-A597-1F2F657AEDF2}"/>
    <dgm:cxn modelId="{2F1653CB-9B00-704D-8FFA-E342358CAF96}" type="presOf" srcId="{EB2AB8E8-C9EB-41F0-9402-8ACA92F1B94F}" destId="{37418102-C645-5A44-8720-4188AAC37BDC}" srcOrd="0" destOrd="0" presId="urn:microsoft.com/office/officeart/2005/8/layout/vList2"/>
    <dgm:cxn modelId="{6D1981CC-487F-4C43-8DC8-75B1CDAF6EFF}" type="presOf" srcId="{9C22FDA6-3D01-40D7-A922-C349F72AB6B6}" destId="{96D295AB-A3A3-C34D-8140-ABD131BC0EB2}" srcOrd="0" destOrd="0" presId="urn:microsoft.com/office/officeart/2005/8/layout/vList2"/>
    <dgm:cxn modelId="{137F8ECC-E6A0-4FC2-8B28-F1D23C4360CC}" srcId="{536E2CA3-DFF0-4198-B789-45C14A0F6542}" destId="{0F95C3E9-AA34-4020-BD89-ACF3C31D7D96}" srcOrd="4" destOrd="0" parTransId="{225709E4-BBDF-4E81-AFC7-25AC1602EBEF}" sibTransId="{29AF799F-0A99-4821-A6AB-B47B0BEF002B}"/>
    <dgm:cxn modelId="{ADF688E0-6663-6347-ADF3-8C3F04D5CA81}" type="presOf" srcId="{0F95C3E9-AA34-4020-BD89-ACF3C31D7D96}" destId="{A5D24C58-D595-5B4F-ABDE-5ABD0792ABFE}" srcOrd="0" destOrd="0" presId="urn:microsoft.com/office/officeart/2005/8/layout/vList2"/>
    <dgm:cxn modelId="{F261B5ED-3F78-3241-B9B5-67B3D4791336}" type="presOf" srcId="{30D4551B-2B0B-4539-A63E-F43452558DB6}" destId="{6C0BF089-3CF2-E544-908E-14BC6B97E1B5}" srcOrd="0" destOrd="0" presId="urn:microsoft.com/office/officeart/2005/8/layout/vList2"/>
    <dgm:cxn modelId="{DC2DDB2D-32C0-9D44-A0B8-BC22F43E8973}" type="presParOf" srcId="{DD459363-B4CF-E143-95AA-B108F8692A39}" destId="{37418102-C645-5A44-8720-4188AAC37BDC}" srcOrd="0" destOrd="0" presId="urn:microsoft.com/office/officeart/2005/8/layout/vList2"/>
    <dgm:cxn modelId="{7DE3EF91-27E2-D147-8443-B0CE619B748E}" type="presParOf" srcId="{DD459363-B4CF-E143-95AA-B108F8692A39}" destId="{6E94B06F-9BB6-ED43-8B40-3DD778038FCE}" srcOrd="1" destOrd="0" presId="urn:microsoft.com/office/officeart/2005/8/layout/vList2"/>
    <dgm:cxn modelId="{DCAE47EA-2DF9-8441-9A38-69086D039979}" type="presParOf" srcId="{DD459363-B4CF-E143-95AA-B108F8692A39}" destId="{5389FE41-E0B5-BA4D-88E9-BE6643727DE8}" srcOrd="2" destOrd="0" presId="urn:microsoft.com/office/officeart/2005/8/layout/vList2"/>
    <dgm:cxn modelId="{A0BB0FD1-44EC-F248-87CF-750105091CBF}" type="presParOf" srcId="{DD459363-B4CF-E143-95AA-B108F8692A39}" destId="{208C3256-F154-554D-8361-D556BD63269B}" srcOrd="3" destOrd="0" presId="urn:microsoft.com/office/officeart/2005/8/layout/vList2"/>
    <dgm:cxn modelId="{E601C538-C3B9-BA49-BFF7-578EB8537E79}" type="presParOf" srcId="{DD459363-B4CF-E143-95AA-B108F8692A39}" destId="{F0B08B77-1597-C249-8F0C-479A5B8FF650}" srcOrd="4" destOrd="0" presId="urn:microsoft.com/office/officeart/2005/8/layout/vList2"/>
    <dgm:cxn modelId="{C52878C2-3A9A-5D41-A37E-CB714FB2DC5A}" type="presParOf" srcId="{DD459363-B4CF-E143-95AA-B108F8692A39}" destId="{4386425C-53D8-ED4B-A110-9D3E318949E2}" srcOrd="5" destOrd="0" presId="urn:microsoft.com/office/officeart/2005/8/layout/vList2"/>
    <dgm:cxn modelId="{193D8A27-D906-744C-8182-91633C091A5F}" type="presParOf" srcId="{DD459363-B4CF-E143-95AA-B108F8692A39}" destId="{F38078BB-4F73-C642-B131-D345FDC48671}" srcOrd="6" destOrd="0" presId="urn:microsoft.com/office/officeart/2005/8/layout/vList2"/>
    <dgm:cxn modelId="{C3A97F5B-7E81-5A42-94AB-3FACD6BF9194}" type="presParOf" srcId="{DD459363-B4CF-E143-95AA-B108F8692A39}" destId="{5B393FD5-DE08-9D49-9E7A-BB951A7658BE}" srcOrd="7" destOrd="0" presId="urn:microsoft.com/office/officeart/2005/8/layout/vList2"/>
    <dgm:cxn modelId="{F641AE36-6777-2E41-AC11-3F916440541A}" type="presParOf" srcId="{DD459363-B4CF-E143-95AA-B108F8692A39}" destId="{A5D24C58-D595-5B4F-ABDE-5ABD0792ABFE}" srcOrd="8" destOrd="0" presId="urn:microsoft.com/office/officeart/2005/8/layout/vList2"/>
    <dgm:cxn modelId="{AE8B7A22-4DFA-D44D-B253-EC432C699CC9}" type="presParOf" srcId="{DD459363-B4CF-E143-95AA-B108F8692A39}" destId="{A6858CE0-A28F-D04C-A4F9-FB6CA07A221A}" srcOrd="9" destOrd="0" presId="urn:microsoft.com/office/officeart/2005/8/layout/vList2"/>
    <dgm:cxn modelId="{B9AC6B20-A12E-4D4B-A2B3-54706D88867B}" type="presParOf" srcId="{DD459363-B4CF-E143-95AA-B108F8692A39}" destId="{96D295AB-A3A3-C34D-8140-ABD131BC0EB2}" srcOrd="10" destOrd="0" presId="urn:microsoft.com/office/officeart/2005/8/layout/vList2"/>
    <dgm:cxn modelId="{1AA714B4-FCF9-7343-8118-99F11D9BAF5E}" type="presParOf" srcId="{DD459363-B4CF-E143-95AA-B108F8692A39}" destId="{E528C868-9BE7-3441-B5D8-23F353EA69C1}" srcOrd="11" destOrd="0" presId="urn:microsoft.com/office/officeart/2005/8/layout/vList2"/>
    <dgm:cxn modelId="{802FEDC3-2B7C-D74C-82A5-851CB6640D4C}" type="presParOf" srcId="{DD459363-B4CF-E143-95AA-B108F8692A39}" destId="{6C0BF089-3CF2-E544-908E-14BC6B97E1B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4641675-818A-413C-A4EF-B50A215D352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B87B90-AE58-4CC7-9113-2DBDA1BB42CE}">
      <dgm:prSet/>
      <dgm:spPr/>
      <dgm:t>
        <a:bodyPr/>
        <a:lstStyle/>
        <a:p>
          <a:r>
            <a:rPr lang="en-GB"/>
            <a:t>The NHS is going through major digital and structural transformation and this makes recruitment and selection more important than ever</a:t>
          </a:r>
          <a:endParaRPr lang="en-US"/>
        </a:p>
      </dgm:t>
    </dgm:pt>
    <dgm:pt modelId="{1E2D1DC5-09D5-4A37-AD40-74F69270DECA}" type="parTrans" cxnId="{6AC25D0F-09F4-44FF-AAEE-46DE7C0B0411}">
      <dgm:prSet/>
      <dgm:spPr/>
      <dgm:t>
        <a:bodyPr/>
        <a:lstStyle/>
        <a:p>
          <a:endParaRPr lang="en-US"/>
        </a:p>
      </dgm:t>
    </dgm:pt>
    <dgm:pt modelId="{DDCC287E-C433-4CFE-B890-300A29D452B3}" type="sibTrans" cxnId="{6AC25D0F-09F4-44FF-AAEE-46DE7C0B0411}">
      <dgm:prSet/>
      <dgm:spPr/>
      <dgm:t>
        <a:bodyPr/>
        <a:lstStyle/>
        <a:p>
          <a:endParaRPr lang="en-US"/>
        </a:p>
      </dgm:t>
    </dgm:pt>
    <dgm:pt modelId="{7D3B13DF-D3A5-4839-83F7-531BD2FA9D6D}">
      <dgm:prSet/>
      <dgm:spPr/>
      <dgm:t>
        <a:bodyPr/>
        <a:lstStyle/>
        <a:p>
          <a:r>
            <a:rPr lang="en-GB"/>
            <a:t>A clear recruitment system helps shape job levels job descriptions and person specifications so the organisation can identify the skills needed for new digital and operational roles</a:t>
          </a:r>
          <a:endParaRPr lang="en-US"/>
        </a:p>
      </dgm:t>
    </dgm:pt>
    <dgm:pt modelId="{62C172D4-0390-4A02-ABEE-3379851C9430}" type="parTrans" cxnId="{DD743E83-3E98-43F1-B551-AE214DD9C651}">
      <dgm:prSet/>
      <dgm:spPr/>
      <dgm:t>
        <a:bodyPr/>
        <a:lstStyle/>
        <a:p>
          <a:endParaRPr lang="en-US"/>
        </a:p>
      </dgm:t>
    </dgm:pt>
    <dgm:pt modelId="{0558C55C-63E5-4C45-8E93-2BD8555786C4}" type="sibTrans" cxnId="{DD743E83-3E98-43F1-B551-AE214DD9C651}">
      <dgm:prSet/>
      <dgm:spPr/>
      <dgm:t>
        <a:bodyPr/>
        <a:lstStyle/>
        <a:p>
          <a:endParaRPr lang="en-US"/>
        </a:p>
      </dgm:t>
    </dgm:pt>
    <dgm:pt modelId="{FD494B91-5D69-41AF-8A7D-7185417D5555}">
      <dgm:prSet/>
      <dgm:spPr/>
      <dgm:t>
        <a:bodyPr/>
        <a:lstStyle/>
        <a:p>
          <a:r>
            <a:rPr lang="en-GB"/>
            <a:t>Different professions and sectors recruit differently and the NHS uses a mix of structured interviews competency based interviews and panel interviews to ensure fairness and consistency</a:t>
          </a:r>
          <a:endParaRPr lang="en-US"/>
        </a:p>
      </dgm:t>
    </dgm:pt>
    <dgm:pt modelId="{7B54766B-4AA1-40BB-A054-7E070FBFF8F2}" type="parTrans" cxnId="{F92CFC63-017A-4251-95DC-A825B8A38FE5}">
      <dgm:prSet/>
      <dgm:spPr/>
      <dgm:t>
        <a:bodyPr/>
        <a:lstStyle/>
        <a:p>
          <a:endParaRPr lang="en-US"/>
        </a:p>
      </dgm:t>
    </dgm:pt>
    <dgm:pt modelId="{253558E6-C2FF-44E9-82E3-8B0C9C435F54}" type="sibTrans" cxnId="{F92CFC63-017A-4251-95DC-A825B8A38FE5}">
      <dgm:prSet/>
      <dgm:spPr/>
      <dgm:t>
        <a:bodyPr/>
        <a:lstStyle/>
        <a:p>
          <a:endParaRPr lang="en-US"/>
        </a:p>
      </dgm:t>
    </dgm:pt>
    <dgm:pt modelId="{CECDEE88-34AD-44A9-81C6-8FEA7F333238}">
      <dgm:prSet/>
      <dgm:spPr/>
      <dgm:t>
        <a:bodyPr/>
        <a:lstStyle/>
        <a:p>
          <a:r>
            <a:rPr lang="en-GB"/>
            <a:t>Questioning techniques such as behavioural situational competency and probing questions help assess candidates in a reliable way</a:t>
          </a:r>
          <a:endParaRPr lang="en-US"/>
        </a:p>
      </dgm:t>
    </dgm:pt>
    <dgm:pt modelId="{C4E1B449-531F-4D07-9188-830E1BF51D91}" type="parTrans" cxnId="{49145C35-867A-4269-AC22-82868AFF227B}">
      <dgm:prSet/>
      <dgm:spPr/>
      <dgm:t>
        <a:bodyPr/>
        <a:lstStyle/>
        <a:p>
          <a:endParaRPr lang="en-US"/>
        </a:p>
      </dgm:t>
    </dgm:pt>
    <dgm:pt modelId="{395C168E-4AA2-4849-9988-C3F10E5BE79A}" type="sibTrans" cxnId="{49145C35-867A-4269-AC22-82868AFF227B}">
      <dgm:prSet/>
      <dgm:spPr/>
      <dgm:t>
        <a:bodyPr/>
        <a:lstStyle/>
        <a:p>
          <a:endParaRPr lang="en-US"/>
        </a:p>
      </dgm:t>
    </dgm:pt>
    <dgm:pt modelId="{533CDD5D-9F0D-4400-B3EC-15E6D93F2648}">
      <dgm:prSet/>
      <dgm:spPr/>
      <dgm:t>
        <a:bodyPr/>
        <a:lstStyle/>
        <a:p>
          <a:r>
            <a:rPr lang="en-GB"/>
            <a:t>Face to face and virtual interviews both play a role depending on the job and workforce needs</a:t>
          </a:r>
          <a:endParaRPr lang="en-US"/>
        </a:p>
      </dgm:t>
    </dgm:pt>
    <dgm:pt modelId="{58BAA22D-D26F-4535-BC36-0DDAC9FF46E3}" type="parTrans" cxnId="{4D9EBF5C-BFB9-42BF-AEC3-515DF18F64F3}">
      <dgm:prSet/>
      <dgm:spPr/>
      <dgm:t>
        <a:bodyPr/>
        <a:lstStyle/>
        <a:p>
          <a:endParaRPr lang="en-US"/>
        </a:p>
      </dgm:t>
    </dgm:pt>
    <dgm:pt modelId="{A5078575-868E-4434-8593-F3289D7CACC7}" type="sibTrans" cxnId="{4D9EBF5C-BFB9-42BF-AEC3-515DF18F64F3}">
      <dgm:prSet/>
      <dgm:spPr/>
      <dgm:t>
        <a:bodyPr/>
        <a:lstStyle/>
        <a:p>
          <a:endParaRPr lang="en-US"/>
        </a:p>
      </dgm:t>
    </dgm:pt>
    <dgm:pt modelId="{5A2282A2-9732-4CA0-9331-84F39C80A31C}">
      <dgm:prSet/>
      <dgm:spPr/>
      <dgm:t>
        <a:bodyPr/>
        <a:lstStyle/>
        <a:p>
          <a:r>
            <a:rPr lang="en-GB"/>
            <a:t>A strong workforce strategy supports equal opportunity transparency and better hiring decisions</a:t>
          </a:r>
          <a:endParaRPr lang="en-US"/>
        </a:p>
      </dgm:t>
    </dgm:pt>
    <dgm:pt modelId="{20AD7DDF-2989-4D6A-86D4-CC50273DF774}" type="parTrans" cxnId="{C80DEC03-BD89-4FD3-8D2C-8E261B1078C0}">
      <dgm:prSet/>
      <dgm:spPr/>
      <dgm:t>
        <a:bodyPr/>
        <a:lstStyle/>
        <a:p>
          <a:endParaRPr lang="en-US"/>
        </a:p>
      </dgm:t>
    </dgm:pt>
    <dgm:pt modelId="{39C63AEB-3E4E-4A87-A735-594203BE7533}" type="sibTrans" cxnId="{C80DEC03-BD89-4FD3-8D2C-8E261B1078C0}">
      <dgm:prSet/>
      <dgm:spPr/>
      <dgm:t>
        <a:bodyPr/>
        <a:lstStyle/>
        <a:p>
          <a:endParaRPr lang="en-US"/>
        </a:p>
      </dgm:t>
    </dgm:pt>
    <dgm:pt modelId="{E6DCF2CF-D052-42F9-9696-B9D4685B0E3B}">
      <dgm:prSet/>
      <dgm:spPr/>
      <dgm:t>
        <a:bodyPr/>
        <a:lstStyle/>
        <a:p>
          <a:r>
            <a:rPr lang="en-GB"/>
            <a:t>Together these elements help the NHS select people who can manage change and contribute to successful organisational transformation</a:t>
          </a:r>
          <a:endParaRPr lang="en-US"/>
        </a:p>
      </dgm:t>
    </dgm:pt>
    <dgm:pt modelId="{D738AFD1-1BB6-45CC-B5D5-961EBAF6D354}" type="parTrans" cxnId="{74A5B76E-9518-4B4E-A135-D2D2FBD039AE}">
      <dgm:prSet/>
      <dgm:spPr/>
      <dgm:t>
        <a:bodyPr/>
        <a:lstStyle/>
        <a:p>
          <a:endParaRPr lang="en-US"/>
        </a:p>
      </dgm:t>
    </dgm:pt>
    <dgm:pt modelId="{BB512E77-01EA-49AA-950E-479E13402B71}" type="sibTrans" cxnId="{74A5B76E-9518-4B4E-A135-D2D2FBD039AE}">
      <dgm:prSet/>
      <dgm:spPr/>
      <dgm:t>
        <a:bodyPr/>
        <a:lstStyle/>
        <a:p>
          <a:endParaRPr lang="en-US"/>
        </a:p>
      </dgm:t>
    </dgm:pt>
    <dgm:pt modelId="{6556B438-97C4-4BE9-A2D2-01D287BAF415}">
      <dgm:prSet/>
      <dgm:spPr/>
      <dgm:t>
        <a:bodyPr/>
        <a:lstStyle/>
        <a:p>
          <a:r>
            <a:rPr lang="en-GB"/>
            <a:t>---</a:t>
          </a:r>
          <a:endParaRPr lang="en-US"/>
        </a:p>
      </dgm:t>
    </dgm:pt>
    <dgm:pt modelId="{CB5090DC-9387-407A-AC46-16D2D6089B64}" type="parTrans" cxnId="{6D57FC45-8C44-45AC-B39F-3F6D154AB5BD}">
      <dgm:prSet/>
      <dgm:spPr/>
      <dgm:t>
        <a:bodyPr/>
        <a:lstStyle/>
        <a:p>
          <a:endParaRPr lang="en-US"/>
        </a:p>
      </dgm:t>
    </dgm:pt>
    <dgm:pt modelId="{34DF6004-FD03-461B-A4D6-F22F4F6E6E49}" type="sibTrans" cxnId="{6D57FC45-8C44-45AC-B39F-3F6D154AB5BD}">
      <dgm:prSet/>
      <dgm:spPr/>
      <dgm:t>
        <a:bodyPr/>
        <a:lstStyle/>
        <a:p>
          <a:endParaRPr lang="en-US"/>
        </a:p>
      </dgm:t>
    </dgm:pt>
    <dgm:pt modelId="{FB6C06E8-0930-4440-8DC1-4BE002D273E7}" type="pres">
      <dgm:prSet presAssocID="{54641675-818A-413C-A4EF-B50A215D3522}" presName="root" presStyleCnt="0">
        <dgm:presLayoutVars>
          <dgm:dir/>
          <dgm:resizeHandles val="exact"/>
        </dgm:presLayoutVars>
      </dgm:prSet>
      <dgm:spPr/>
    </dgm:pt>
    <dgm:pt modelId="{C6DE9F1C-4DDD-41A7-90D9-63D45E09CF23}" type="pres">
      <dgm:prSet presAssocID="{1FB87B90-AE58-4CC7-9113-2DBDA1BB42CE}" presName="compNode" presStyleCnt="0"/>
      <dgm:spPr/>
    </dgm:pt>
    <dgm:pt modelId="{383D46C0-001C-4863-92FC-24C7C73B73F8}" type="pres">
      <dgm:prSet presAssocID="{1FB87B90-AE58-4CC7-9113-2DBDA1BB42CE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9F89839-6F9A-47CA-ABCC-3EF3F833D5C5}" type="pres">
      <dgm:prSet presAssocID="{1FB87B90-AE58-4CC7-9113-2DBDA1BB42CE}" presName="spaceRect" presStyleCnt="0"/>
      <dgm:spPr/>
    </dgm:pt>
    <dgm:pt modelId="{E9BEAF4C-A109-4B77-9499-53D0E4C829BC}" type="pres">
      <dgm:prSet presAssocID="{1FB87B90-AE58-4CC7-9113-2DBDA1BB42CE}" presName="textRect" presStyleLbl="revTx" presStyleIdx="0" presStyleCnt="8">
        <dgm:presLayoutVars>
          <dgm:chMax val="1"/>
          <dgm:chPref val="1"/>
        </dgm:presLayoutVars>
      </dgm:prSet>
      <dgm:spPr/>
    </dgm:pt>
    <dgm:pt modelId="{FEFD2740-8641-4F2F-8541-1F0F6AD7E8A9}" type="pres">
      <dgm:prSet presAssocID="{DDCC287E-C433-4CFE-B890-300A29D452B3}" presName="sibTrans" presStyleCnt="0"/>
      <dgm:spPr/>
    </dgm:pt>
    <dgm:pt modelId="{04C88B87-D1D7-4AD3-8720-17B91674B41C}" type="pres">
      <dgm:prSet presAssocID="{7D3B13DF-D3A5-4839-83F7-531BD2FA9D6D}" presName="compNode" presStyleCnt="0"/>
      <dgm:spPr/>
    </dgm:pt>
    <dgm:pt modelId="{4105E6B3-69A8-4B87-A43D-08DD82DC463C}" type="pres">
      <dgm:prSet presAssocID="{7D3B13DF-D3A5-4839-83F7-531BD2FA9D6D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616EE31-5A60-4AB2-9418-B46C8E3367B1}" type="pres">
      <dgm:prSet presAssocID="{7D3B13DF-D3A5-4839-83F7-531BD2FA9D6D}" presName="spaceRect" presStyleCnt="0"/>
      <dgm:spPr/>
    </dgm:pt>
    <dgm:pt modelId="{DC20AAB4-DC21-4898-A39E-BC7BBBE1A740}" type="pres">
      <dgm:prSet presAssocID="{7D3B13DF-D3A5-4839-83F7-531BD2FA9D6D}" presName="textRect" presStyleLbl="revTx" presStyleIdx="1" presStyleCnt="8">
        <dgm:presLayoutVars>
          <dgm:chMax val="1"/>
          <dgm:chPref val="1"/>
        </dgm:presLayoutVars>
      </dgm:prSet>
      <dgm:spPr/>
    </dgm:pt>
    <dgm:pt modelId="{B0F8CAA4-EADD-4A9F-9109-AAF91C147AE2}" type="pres">
      <dgm:prSet presAssocID="{0558C55C-63E5-4C45-8E93-2BD8555786C4}" presName="sibTrans" presStyleCnt="0"/>
      <dgm:spPr/>
    </dgm:pt>
    <dgm:pt modelId="{D433F12D-5693-43E3-8FD1-1BFCC1101A83}" type="pres">
      <dgm:prSet presAssocID="{FD494B91-5D69-41AF-8A7D-7185417D5555}" presName="compNode" presStyleCnt="0"/>
      <dgm:spPr/>
    </dgm:pt>
    <dgm:pt modelId="{D200C402-712E-41F6-94DB-70E049FFDF87}" type="pres">
      <dgm:prSet presAssocID="{FD494B91-5D69-41AF-8A7D-7185417D5555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60EF447-7925-4706-96A8-A1BFF6AC699F}" type="pres">
      <dgm:prSet presAssocID="{FD494B91-5D69-41AF-8A7D-7185417D5555}" presName="spaceRect" presStyleCnt="0"/>
      <dgm:spPr/>
    </dgm:pt>
    <dgm:pt modelId="{D885BDE3-A1D4-4AFD-828F-72BC2239270D}" type="pres">
      <dgm:prSet presAssocID="{FD494B91-5D69-41AF-8A7D-7185417D5555}" presName="textRect" presStyleLbl="revTx" presStyleIdx="2" presStyleCnt="8">
        <dgm:presLayoutVars>
          <dgm:chMax val="1"/>
          <dgm:chPref val="1"/>
        </dgm:presLayoutVars>
      </dgm:prSet>
      <dgm:spPr/>
    </dgm:pt>
    <dgm:pt modelId="{8B4AEB5A-5394-40D2-AE24-432EC329D873}" type="pres">
      <dgm:prSet presAssocID="{253558E6-C2FF-44E9-82E3-8B0C9C435F54}" presName="sibTrans" presStyleCnt="0"/>
      <dgm:spPr/>
    </dgm:pt>
    <dgm:pt modelId="{739F98A4-0A29-4BFB-AEB4-1DB116174BFE}" type="pres">
      <dgm:prSet presAssocID="{CECDEE88-34AD-44A9-81C6-8FEA7F333238}" presName="compNode" presStyleCnt="0"/>
      <dgm:spPr/>
    </dgm:pt>
    <dgm:pt modelId="{24ACCE34-78E7-45F8-A8C9-883547DC918F}" type="pres">
      <dgm:prSet presAssocID="{CECDEE88-34AD-44A9-81C6-8FEA7F333238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F8D2BA2-8319-4F4D-899F-AA3A41B86C44}" type="pres">
      <dgm:prSet presAssocID="{CECDEE88-34AD-44A9-81C6-8FEA7F333238}" presName="spaceRect" presStyleCnt="0"/>
      <dgm:spPr/>
    </dgm:pt>
    <dgm:pt modelId="{AA73282F-6AB4-495C-92B4-F029DF618717}" type="pres">
      <dgm:prSet presAssocID="{CECDEE88-34AD-44A9-81C6-8FEA7F333238}" presName="textRect" presStyleLbl="revTx" presStyleIdx="3" presStyleCnt="8">
        <dgm:presLayoutVars>
          <dgm:chMax val="1"/>
          <dgm:chPref val="1"/>
        </dgm:presLayoutVars>
      </dgm:prSet>
      <dgm:spPr/>
    </dgm:pt>
    <dgm:pt modelId="{A570882E-530F-4151-8E71-49A23AFF825F}" type="pres">
      <dgm:prSet presAssocID="{395C168E-4AA2-4849-9988-C3F10E5BE79A}" presName="sibTrans" presStyleCnt="0"/>
      <dgm:spPr/>
    </dgm:pt>
    <dgm:pt modelId="{6683E81C-4CAA-4819-9A1E-2837097F4D96}" type="pres">
      <dgm:prSet presAssocID="{533CDD5D-9F0D-4400-B3EC-15E6D93F2648}" presName="compNode" presStyleCnt="0"/>
      <dgm:spPr/>
    </dgm:pt>
    <dgm:pt modelId="{20A8B26B-C1CE-4A1B-A77F-1FC8C7E35113}" type="pres">
      <dgm:prSet presAssocID="{533CDD5D-9F0D-4400-B3EC-15E6D93F2648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5A33319E-4246-45C7-AD1C-D2CDD95BCD6A}" type="pres">
      <dgm:prSet presAssocID="{533CDD5D-9F0D-4400-B3EC-15E6D93F2648}" presName="spaceRect" presStyleCnt="0"/>
      <dgm:spPr/>
    </dgm:pt>
    <dgm:pt modelId="{6413B9B8-BB45-4839-91AE-B48F213E73A1}" type="pres">
      <dgm:prSet presAssocID="{533CDD5D-9F0D-4400-B3EC-15E6D93F2648}" presName="textRect" presStyleLbl="revTx" presStyleIdx="4" presStyleCnt="8">
        <dgm:presLayoutVars>
          <dgm:chMax val="1"/>
          <dgm:chPref val="1"/>
        </dgm:presLayoutVars>
      </dgm:prSet>
      <dgm:spPr/>
    </dgm:pt>
    <dgm:pt modelId="{4E92835E-49E6-444F-8452-9DD85FD4F4ED}" type="pres">
      <dgm:prSet presAssocID="{A5078575-868E-4434-8593-F3289D7CACC7}" presName="sibTrans" presStyleCnt="0"/>
      <dgm:spPr/>
    </dgm:pt>
    <dgm:pt modelId="{1F0A0ADC-D791-45C3-B96B-0FFF229A6D86}" type="pres">
      <dgm:prSet presAssocID="{5A2282A2-9732-4CA0-9331-84F39C80A31C}" presName="compNode" presStyleCnt="0"/>
      <dgm:spPr/>
    </dgm:pt>
    <dgm:pt modelId="{301EAA3B-8F3F-4E0A-A488-05B6AECDF024}" type="pres">
      <dgm:prSet presAssocID="{5A2282A2-9732-4CA0-9331-84F39C80A31C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68209DC-CC16-43F3-B500-EE318937B373}" type="pres">
      <dgm:prSet presAssocID="{5A2282A2-9732-4CA0-9331-84F39C80A31C}" presName="spaceRect" presStyleCnt="0"/>
      <dgm:spPr/>
    </dgm:pt>
    <dgm:pt modelId="{AA298E99-725C-4FDD-AD4F-83EC8AF2D26D}" type="pres">
      <dgm:prSet presAssocID="{5A2282A2-9732-4CA0-9331-84F39C80A31C}" presName="textRect" presStyleLbl="revTx" presStyleIdx="5" presStyleCnt="8">
        <dgm:presLayoutVars>
          <dgm:chMax val="1"/>
          <dgm:chPref val="1"/>
        </dgm:presLayoutVars>
      </dgm:prSet>
      <dgm:spPr/>
    </dgm:pt>
    <dgm:pt modelId="{522C55AE-3B0A-483F-B04F-C027C4DA3196}" type="pres">
      <dgm:prSet presAssocID="{39C63AEB-3E4E-4A87-A735-594203BE7533}" presName="sibTrans" presStyleCnt="0"/>
      <dgm:spPr/>
    </dgm:pt>
    <dgm:pt modelId="{15D347CE-DC15-4F8A-8F8E-C8E98EC075E7}" type="pres">
      <dgm:prSet presAssocID="{E6DCF2CF-D052-42F9-9696-B9D4685B0E3B}" presName="compNode" presStyleCnt="0"/>
      <dgm:spPr/>
    </dgm:pt>
    <dgm:pt modelId="{6587D750-1B92-4DDF-99E2-E812F2102DF3}" type="pres">
      <dgm:prSet presAssocID="{E6DCF2CF-D052-42F9-9696-B9D4685B0E3B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A2B3F68-EA2B-4939-A252-6D9889ACC2F6}" type="pres">
      <dgm:prSet presAssocID="{E6DCF2CF-D052-42F9-9696-B9D4685B0E3B}" presName="spaceRect" presStyleCnt="0"/>
      <dgm:spPr/>
    </dgm:pt>
    <dgm:pt modelId="{17C099E1-F989-4423-B9E8-B8600690CBE3}" type="pres">
      <dgm:prSet presAssocID="{E6DCF2CF-D052-42F9-9696-B9D4685B0E3B}" presName="textRect" presStyleLbl="revTx" presStyleIdx="6" presStyleCnt="8">
        <dgm:presLayoutVars>
          <dgm:chMax val="1"/>
          <dgm:chPref val="1"/>
        </dgm:presLayoutVars>
      </dgm:prSet>
      <dgm:spPr/>
    </dgm:pt>
    <dgm:pt modelId="{958D5CFA-E71F-40B2-8F4F-F2755721818E}" type="pres">
      <dgm:prSet presAssocID="{BB512E77-01EA-49AA-950E-479E13402B71}" presName="sibTrans" presStyleCnt="0"/>
      <dgm:spPr/>
    </dgm:pt>
    <dgm:pt modelId="{7C42BC1D-30A5-4C32-9636-CD4F58B2E95A}" type="pres">
      <dgm:prSet presAssocID="{6556B438-97C4-4BE9-A2D2-01D287BAF415}" presName="compNode" presStyleCnt="0"/>
      <dgm:spPr/>
    </dgm:pt>
    <dgm:pt modelId="{5C81198A-2457-408A-ACC4-5283209E1DC3}" type="pres">
      <dgm:prSet presAssocID="{6556B438-97C4-4BE9-A2D2-01D287BAF415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17DD5CF8-B321-4FAC-BF65-8C33D92FF844}" type="pres">
      <dgm:prSet presAssocID="{6556B438-97C4-4BE9-A2D2-01D287BAF415}" presName="spaceRect" presStyleCnt="0"/>
      <dgm:spPr/>
    </dgm:pt>
    <dgm:pt modelId="{FA9D0E29-979F-4871-8262-835E668D5A97}" type="pres">
      <dgm:prSet presAssocID="{6556B438-97C4-4BE9-A2D2-01D287BAF415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80DEC03-BD89-4FD3-8D2C-8E261B1078C0}" srcId="{54641675-818A-413C-A4EF-B50A215D3522}" destId="{5A2282A2-9732-4CA0-9331-84F39C80A31C}" srcOrd="5" destOrd="0" parTransId="{20AD7DDF-2989-4D6A-86D4-CC50273DF774}" sibTransId="{39C63AEB-3E4E-4A87-A735-594203BE7533}"/>
    <dgm:cxn modelId="{02BE2D0F-3B32-47D8-871D-B62A2117C598}" type="presOf" srcId="{5A2282A2-9732-4CA0-9331-84F39C80A31C}" destId="{AA298E99-725C-4FDD-AD4F-83EC8AF2D26D}" srcOrd="0" destOrd="0" presId="urn:microsoft.com/office/officeart/2018/2/layout/IconLabelList"/>
    <dgm:cxn modelId="{6AC25D0F-09F4-44FF-AAEE-46DE7C0B0411}" srcId="{54641675-818A-413C-A4EF-B50A215D3522}" destId="{1FB87B90-AE58-4CC7-9113-2DBDA1BB42CE}" srcOrd="0" destOrd="0" parTransId="{1E2D1DC5-09D5-4A37-AD40-74F69270DECA}" sibTransId="{DDCC287E-C433-4CFE-B890-300A29D452B3}"/>
    <dgm:cxn modelId="{49145C35-867A-4269-AC22-82868AFF227B}" srcId="{54641675-818A-413C-A4EF-B50A215D3522}" destId="{CECDEE88-34AD-44A9-81C6-8FEA7F333238}" srcOrd="3" destOrd="0" parTransId="{C4E1B449-531F-4D07-9188-830E1BF51D91}" sibTransId="{395C168E-4AA2-4849-9988-C3F10E5BE79A}"/>
    <dgm:cxn modelId="{6D57FC45-8C44-45AC-B39F-3F6D154AB5BD}" srcId="{54641675-818A-413C-A4EF-B50A215D3522}" destId="{6556B438-97C4-4BE9-A2D2-01D287BAF415}" srcOrd="7" destOrd="0" parTransId="{CB5090DC-9387-407A-AC46-16D2D6089B64}" sibTransId="{34DF6004-FD03-461B-A4D6-F22F4F6E6E49}"/>
    <dgm:cxn modelId="{7F344646-CFF2-4C4D-A50E-A76EB0432F4F}" type="presOf" srcId="{6556B438-97C4-4BE9-A2D2-01D287BAF415}" destId="{FA9D0E29-979F-4871-8262-835E668D5A97}" srcOrd="0" destOrd="0" presId="urn:microsoft.com/office/officeart/2018/2/layout/IconLabelList"/>
    <dgm:cxn modelId="{C016784B-4DFD-4880-B6B2-CF133A71ED0A}" type="presOf" srcId="{533CDD5D-9F0D-4400-B3EC-15E6D93F2648}" destId="{6413B9B8-BB45-4839-91AE-B48F213E73A1}" srcOrd="0" destOrd="0" presId="urn:microsoft.com/office/officeart/2018/2/layout/IconLabelList"/>
    <dgm:cxn modelId="{4D9EBF5C-BFB9-42BF-AEC3-515DF18F64F3}" srcId="{54641675-818A-413C-A4EF-B50A215D3522}" destId="{533CDD5D-9F0D-4400-B3EC-15E6D93F2648}" srcOrd="4" destOrd="0" parTransId="{58BAA22D-D26F-4535-BC36-0DDAC9FF46E3}" sibTransId="{A5078575-868E-4434-8593-F3289D7CACC7}"/>
    <dgm:cxn modelId="{F92CFC63-017A-4251-95DC-A825B8A38FE5}" srcId="{54641675-818A-413C-A4EF-B50A215D3522}" destId="{FD494B91-5D69-41AF-8A7D-7185417D5555}" srcOrd="2" destOrd="0" parTransId="{7B54766B-4AA1-40BB-A054-7E070FBFF8F2}" sibTransId="{253558E6-C2FF-44E9-82E3-8B0C9C435F54}"/>
    <dgm:cxn modelId="{74A5B76E-9518-4B4E-A135-D2D2FBD039AE}" srcId="{54641675-818A-413C-A4EF-B50A215D3522}" destId="{E6DCF2CF-D052-42F9-9696-B9D4685B0E3B}" srcOrd="6" destOrd="0" parTransId="{D738AFD1-1BB6-45CC-B5D5-961EBAF6D354}" sibTransId="{BB512E77-01EA-49AA-950E-479E13402B71}"/>
    <dgm:cxn modelId="{DD743E83-3E98-43F1-B551-AE214DD9C651}" srcId="{54641675-818A-413C-A4EF-B50A215D3522}" destId="{7D3B13DF-D3A5-4839-83F7-531BD2FA9D6D}" srcOrd="1" destOrd="0" parTransId="{62C172D4-0390-4A02-ABEE-3379851C9430}" sibTransId="{0558C55C-63E5-4C45-8E93-2BD8555786C4}"/>
    <dgm:cxn modelId="{67B5668C-9FBF-4DE4-8A0B-A311FF9ED743}" type="presOf" srcId="{E6DCF2CF-D052-42F9-9696-B9D4685B0E3B}" destId="{17C099E1-F989-4423-B9E8-B8600690CBE3}" srcOrd="0" destOrd="0" presId="urn:microsoft.com/office/officeart/2018/2/layout/IconLabelList"/>
    <dgm:cxn modelId="{FED033AE-550A-4656-8CC5-9AFD7F1E6714}" type="presOf" srcId="{FD494B91-5D69-41AF-8A7D-7185417D5555}" destId="{D885BDE3-A1D4-4AFD-828F-72BC2239270D}" srcOrd="0" destOrd="0" presId="urn:microsoft.com/office/officeart/2018/2/layout/IconLabelList"/>
    <dgm:cxn modelId="{DE7859B7-C8E0-4A50-86FE-4C1E63C49EF3}" type="presOf" srcId="{CECDEE88-34AD-44A9-81C6-8FEA7F333238}" destId="{AA73282F-6AB4-495C-92B4-F029DF618717}" srcOrd="0" destOrd="0" presId="urn:microsoft.com/office/officeart/2018/2/layout/IconLabelList"/>
    <dgm:cxn modelId="{C5BA5BB7-7D1E-4B9F-9CC0-0C5783E15D1A}" type="presOf" srcId="{54641675-818A-413C-A4EF-B50A215D3522}" destId="{FB6C06E8-0930-4440-8DC1-4BE002D273E7}" srcOrd="0" destOrd="0" presId="urn:microsoft.com/office/officeart/2018/2/layout/IconLabelList"/>
    <dgm:cxn modelId="{A934EAD9-02F9-43F6-870F-66EC45287BDF}" type="presOf" srcId="{7D3B13DF-D3A5-4839-83F7-531BD2FA9D6D}" destId="{DC20AAB4-DC21-4898-A39E-BC7BBBE1A740}" srcOrd="0" destOrd="0" presId="urn:microsoft.com/office/officeart/2018/2/layout/IconLabelList"/>
    <dgm:cxn modelId="{15AB56DD-33F7-4FD1-A43F-9DCF9525F0EF}" type="presOf" srcId="{1FB87B90-AE58-4CC7-9113-2DBDA1BB42CE}" destId="{E9BEAF4C-A109-4B77-9499-53D0E4C829BC}" srcOrd="0" destOrd="0" presId="urn:microsoft.com/office/officeart/2018/2/layout/IconLabelList"/>
    <dgm:cxn modelId="{DDDA5527-F3AC-4506-94E1-07F9AFA5585C}" type="presParOf" srcId="{FB6C06E8-0930-4440-8DC1-4BE002D273E7}" destId="{C6DE9F1C-4DDD-41A7-90D9-63D45E09CF23}" srcOrd="0" destOrd="0" presId="urn:microsoft.com/office/officeart/2018/2/layout/IconLabelList"/>
    <dgm:cxn modelId="{A4C34840-39B2-490A-9DB5-D39BE297A4EF}" type="presParOf" srcId="{C6DE9F1C-4DDD-41A7-90D9-63D45E09CF23}" destId="{383D46C0-001C-4863-92FC-24C7C73B73F8}" srcOrd="0" destOrd="0" presId="urn:microsoft.com/office/officeart/2018/2/layout/IconLabelList"/>
    <dgm:cxn modelId="{C4720FD4-349F-4E3E-B95B-E3EEDFB8B341}" type="presParOf" srcId="{C6DE9F1C-4DDD-41A7-90D9-63D45E09CF23}" destId="{99F89839-6F9A-47CA-ABCC-3EF3F833D5C5}" srcOrd="1" destOrd="0" presId="urn:microsoft.com/office/officeart/2018/2/layout/IconLabelList"/>
    <dgm:cxn modelId="{272AB28E-A5C3-4BE6-A8E5-298114D476E2}" type="presParOf" srcId="{C6DE9F1C-4DDD-41A7-90D9-63D45E09CF23}" destId="{E9BEAF4C-A109-4B77-9499-53D0E4C829BC}" srcOrd="2" destOrd="0" presId="urn:microsoft.com/office/officeart/2018/2/layout/IconLabelList"/>
    <dgm:cxn modelId="{3F96E311-7A44-4350-B4DB-6A0A0B5D0C0F}" type="presParOf" srcId="{FB6C06E8-0930-4440-8DC1-4BE002D273E7}" destId="{FEFD2740-8641-4F2F-8541-1F0F6AD7E8A9}" srcOrd="1" destOrd="0" presId="urn:microsoft.com/office/officeart/2018/2/layout/IconLabelList"/>
    <dgm:cxn modelId="{683E3C9E-CD64-46F6-88B9-D42D9DFDFB3D}" type="presParOf" srcId="{FB6C06E8-0930-4440-8DC1-4BE002D273E7}" destId="{04C88B87-D1D7-4AD3-8720-17B91674B41C}" srcOrd="2" destOrd="0" presId="urn:microsoft.com/office/officeart/2018/2/layout/IconLabelList"/>
    <dgm:cxn modelId="{97E48AAA-48E0-4F38-861E-3AE2DD277F07}" type="presParOf" srcId="{04C88B87-D1D7-4AD3-8720-17B91674B41C}" destId="{4105E6B3-69A8-4B87-A43D-08DD82DC463C}" srcOrd="0" destOrd="0" presId="urn:microsoft.com/office/officeart/2018/2/layout/IconLabelList"/>
    <dgm:cxn modelId="{F3C9ED57-8C07-4A57-A13D-AD6B0DBF1D27}" type="presParOf" srcId="{04C88B87-D1D7-4AD3-8720-17B91674B41C}" destId="{3616EE31-5A60-4AB2-9418-B46C8E3367B1}" srcOrd="1" destOrd="0" presId="urn:microsoft.com/office/officeart/2018/2/layout/IconLabelList"/>
    <dgm:cxn modelId="{2F433421-6AA4-4EF9-8830-4A8F54C428A1}" type="presParOf" srcId="{04C88B87-D1D7-4AD3-8720-17B91674B41C}" destId="{DC20AAB4-DC21-4898-A39E-BC7BBBE1A740}" srcOrd="2" destOrd="0" presId="urn:microsoft.com/office/officeart/2018/2/layout/IconLabelList"/>
    <dgm:cxn modelId="{DEA1AE56-FC09-42C3-9898-9DB48DEFA1D5}" type="presParOf" srcId="{FB6C06E8-0930-4440-8DC1-4BE002D273E7}" destId="{B0F8CAA4-EADD-4A9F-9109-AAF91C147AE2}" srcOrd="3" destOrd="0" presId="urn:microsoft.com/office/officeart/2018/2/layout/IconLabelList"/>
    <dgm:cxn modelId="{EDC3A4CB-AF0C-472D-BFD9-1B525D75C575}" type="presParOf" srcId="{FB6C06E8-0930-4440-8DC1-4BE002D273E7}" destId="{D433F12D-5693-43E3-8FD1-1BFCC1101A83}" srcOrd="4" destOrd="0" presId="urn:microsoft.com/office/officeart/2018/2/layout/IconLabelList"/>
    <dgm:cxn modelId="{18F289D9-FEE5-4E73-AD23-A55C03473EEA}" type="presParOf" srcId="{D433F12D-5693-43E3-8FD1-1BFCC1101A83}" destId="{D200C402-712E-41F6-94DB-70E049FFDF87}" srcOrd="0" destOrd="0" presId="urn:microsoft.com/office/officeart/2018/2/layout/IconLabelList"/>
    <dgm:cxn modelId="{5EBB6206-5F4E-4450-8511-C05BE8E11A29}" type="presParOf" srcId="{D433F12D-5693-43E3-8FD1-1BFCC1101A83}" destId="{060EF447-7925-4706-96A8-A1BFF6AC699F}" srcOrd="1" destOrd="0" presId="urn:microsoft.com/office/officeart/2018/2/layout/IconLabelList"/>
    <dgm:cxn modelId="{CC74F125-657B-421C-8F3A-C42F680B45CA}" type="presParOf" srcId="{D433F12D-5693-43E3-8FD1-1BFCC1101A83}" destId="{D885BDE3-A1D4-4AFD-828F-72BC2239270D}" srcOrd="2" destOrd="0" presId="urn:microsoft.com/office/officeart/2018/2/layout/IconLabelList"/>
    <dgm:cxn modelId="{BE2D835C-0AA6-47F0-AE79-044BB5F5A797}" type="presParOf" srcId="{FB6C06E8-0930-4440-8DC1-4BE002D273E7}" destId="{8B4AEB5A-5394-40D2-AE24-432EC329D873}" srcOrd="5" destOrd="0" presId="urn:microsoft.com/office/officeart/2018/2/layout/IconLabelList"/>
    <dgm:cxn modelId="{7B939AA5-4A39-4B67-87CF-43DC7F1B06AF}" type="presParOf" srcId="{FB6C06E8-0930-4440-8DC1-4BE002D273E7}" destId="{739F98A4-0A29-4BFB-AEB4-1DB116174BFE}" srcOrd="6" destOrd="0" presId="urn:microsoft.com/office/officeart/2018/2/layout/IconLabelList"/>
    <dgm:cxn modelId="{91AC3572-2E31-42CF-9493-AFC92E6498C7}" type="presParOf" srcId="{739F98A4-0A29-4BFB-AEB4-1DB116174BFE}" destId="{24ACCE34-78E7-45F8-A8C9-883547DC918F}" srcOrd="0" destOrd="0" presId="urn:microsoft.com/office/officeart/2018/2/layout/IconLabelList"/>
    <dgm:cxn modelId="{543CC649-C42A-4017-B23A-018221F23053}" type="presParOf" srcId="{739F98A4-0A29-4BFB-AEB4-1DB116174BFE}" destId="{1F8D2BA2-8319-4F4D-899F-AA3A41B86C44}" srcOrd="1" destOrd="0" presId="urn:microsoft.com/office/officeart/2018/2/layout/IconLabelList"/>
    <dgm:cxn modelId="{BD2D54F7-9623-49E3-8BE5-B86E1E99FF23}" type="presParOf" srcId="{739F98A4-0A29-4BFB-AEB4-1DB116174BFE}" destId="{AA73282F-6AB4-495C-92B4-F029DF618717}" srcOrd="2" destOrd="0" presId="urn:microsoft.com/office/officeart/2018/2/layout/IconLabelList"/>
    <dgm:cxn modelId="{DB7149F2-55C0-4F37-A38B-66756AA1EA59}" type="presParOf" srcId="{FB6C06E8-0930-4440-8DC1-4BE002D273E7}" destId="{A570882E-530F-4151-8E71-49A23AFF825F}" srcOrd="7" destOrd="0" presId="urn:microsoft.com/office/officeart/2018/2/layout/IconLabelList"/>
    <dgm:cxn modelId="{94948FD1-3AE7-4AD3-9506-7BEEA82C3630}" type="presParOf" srcId="{FB6C06E8-0930-4440-8DC1-4BE002D273E7}" destId="{6683E81C-4CAA-4819-9A1E-2837097F4D96}" srcOrd="8" destOrd="0" presId="urn:microsoft.com/office/officeart/2018/2/layout/IconLabelList"/>
    <dgm:cxn modelId="{26AF2B71-0D19-437C-A0E7-416617E167B6}" type="presParOf" srcId="{6683E81C-4CAA-4819-9A1E-2837097F4D96}" destId="{20A8B26B-C1CE-4A1B-A77F-1FC8C7E35113}" srcOrd="0" destOrd="0" presId="urn:microsoft.com/office/officeart/2018/2/layout/IconLabelList"/>
    <dgm:cxn modelId="{0E48BE71-D670-4430-ADFC-C6A8FEBCBC5D}" type="presParOf" srcId="{6683E81C-4CAA-4819-9A1E-2837097F4D96}" destId="{5A33319E-4246-45C7-AD1C-D2CDD95BCD6A}" srcOrd="1" destOrd="0" presId="urn:microsoft.com/office/officeart/2018/2/layout/IconLabelList"/>
    <dgm:cxn modelId="{B3AE2F8C-EFA4-4DBE-ABDB-956F443ECA4A}" type="presParOf" srcId="{6683E81C-4CAA-4819-9A1E-2837097F4D96}" destId="{6413B9B8-BB45-4839-91AE-B48F213E73A1}" srcOrd="2" destOrd="0" presId="urn:microsoft.com/office/officeart/2018/2/layout/IconLabelList"/>
    <dgm:cxn modelId="{3EA8AFDA-EFB0-4C94-8031-4652145DE572}" type="presParOf" srcId="{FB6C06E8-0930-4440-8DC1-4BE002D273E7}" destId="{4E92835E-49E6-444F-8452-9DD85FD4F4ED}" srcOrd="9" destOrd="0" presId="urn:microsoft.com/office/officeart/2018/2/layout/IconLabelList"/>
    <dgm:cxn modelId="{296F8AF2-3242-4919-8347-481A8C2BA25A}" type="presParOf" srcId="{FB6C06E8-0930-4440-8DC1-4BE002D273E7}" destId="{1F0A0ADC-D791-45C3-B96B-0FFF229A6D86}" srcOrd="10" destOrd="0" presId="urn:microsoft.com/office/officeart/2018/2/layout/IconLabelList"/>
    <dgm:cxn modelId="{380F746C-F1CF-4D6C-A5B0-980DD8E88BFF}" type="presParOf" srcId="{1F0A0ADC-D791-45C3-B96B-0FFF229A6D86}" destId="{301EAA3B-8F3F-4E0A-A488-05B6AECDF024}" srcOrd="0" destOrd="0" presId="urn:microsoft.com/office/officeart/2018/2/layout/IconLabelList"/>
    <dgm:cxn modelId="{ACEBBD35-B134-42CB-B380-846C394509E2}" type="presParOf" srcId="{1F0A0ADC-D791-45C3-B96B-0FFF229A6D86}" destId="{C68209DC-CC16-43F3-B500-EE318937B373}" srcOrd="1" destOrd="0" presId="urn:microsoft.com/office/officeart/2018/2/layout/IconLabelList"/>
    <dgm:cxn modelId="{3A8E75CB-83DC-4D9F-A3CE-A8829E83E2E8}" type="presParOf" srcId="{1F0A0ADC-D791-45C3-B96B-0FFF229A6D86}" destId="{AA298E99-725C-4FDD-AD4F-83EC8AF2D26D}" srcOrd="2" destOrd="0" presId="urn:microsoft.com/office/officeart/2018/2/layout/IconLabelList"/>
    <dgm:cxn modelId="{EE3CF0FC-DC93-490F-B64C-A4612D160D68}" type="presParOf" srcId="{FB6C06E8-0930-4440-8DC1-4BE002D273E7}" destId="{522C55AE-3B0A-483F-B04F-C027C4DA3196}" srcOrd="11" destOrd="0" presId="urn:microsoft.com/office/officeart/2018/2/layout/IconLabelList"/>
    <dgm:cxn modelId="{36B50249-A1A1-4558-BE0C-28F1C842CFFB}" type="presParOf" srcId="{FB6C06E8-0930-4440-8DC1-4BE002D273E7}" destId="{15D347CE-DC15-4F8A-8F8E-C8E98EC075E7}" srcOrd="12" destOrd="0" presId="urn:microsoft.com/office/officeart/2018/2/layout/IconLabelList"/>
    <dgm:cxn modelId="{9C56A889-D7B8-4FF2-93F3-6EDE8B005231}" type="presParOf" srcId="{15D347CE-DC15-4F8A-8F8E-C8E98EC075E7}" destId="{6587D750-1B92-4DDF-99E2-E812F2102DF3}" srcOrd="0" destOrd="0" presId="urn:microsoft.com/office/officeart/2018/2/layout/IconLabelList"/>
    <dgm:cxn modelId="{E32C15CC-8CE0-4CB0-8BDA-8284A512FAB9}" type="presParOf" srcId="{15D347CE-DC15-4F8A-8F8E-C8E98EC075E7}" destId="{2A2B3F68-EA2B-4939-A252-6D9889ACC2F6}" srcOrd="1" destOrd="0" presId="urn:microsoft.com/office/officeart/2018/2/layout/IconLabelList"/>
    <dgm:cxn modelId="{7B10F5E8-EC03-4E1D-9F7B-AC51A0F949E2}" type="presParOf" srcId="{15D347CE-DC15-4F8A-8F8E-C8E98EC075E7}" destId="{17C099E1-F989-4423-B9E8-B8600690CBE3}" srcOrd="2" destOrd="0" presId="urn:microsoft.com/office/officeart/2018/2/layout/IconLabelList"/>
    <dgm:cxn modelId="{7826E9DB-00A3-412A-8ADE-76BEA5981A79}" type="presParOf" srcId="{FB6C06E8-0930-4440-8DC1-4BE002D273E7}" destId="{958D5CFA-E71F-40B2-8F4F-F2755721818E}" srcOrd="13" destOrd="0" presId="urn:microsoft.com/office/officeart/2018/2/layout/IconLabelList"/>
    <dgm:cxn modelId="{AA99F192-F9C9-4E83-A8A2-FEBDD014B9D7}" type="presParOf" srcId="{FB6C06E8-0930-4440-8DC1-4BE002D273E7}" destId="{7C42BC1D-30A5-4C32-9636-CD4F58B2E95A}" srcOrd="14" destOrd="0" presId="urn:microsoft.com/office/officeart/2018/2/layout/IconLabelList"/>
    <dgm:cxn modelId="{D7C6AFA0-1D84-45D1-9785-8A5E23C6436B}" type="presParOf" srcId="{7C42BC1D-30A5-4C32-9636-CD4F58B2E95A}" destId="{5C81198A-2457-408A-ACC4-5283209E1DC3}" srcOrd="0" destOrd="0" presId="urn:microsoft.com/office/officeart/2018/2/layout/IconLabelList"/>
    <dgm:cxn modelId="{F70681DC-EA18-45E3-82E2-87C0D3792D0A}" type="presParOf" srcId="{7C42BC1D-30A5-4C32-9636-CD4F58B2E95A}" destId="{17DD5CF8-B321-4FAC-BF65-8C33D92FF844}" srcOrd="1" destOrd="0" presId="urn:microsoft.com/office/officeart/2018/2/layout/IconLabelList"/>
    <dgm:cxn modelId="{57ACDF9A-D04B-47C0-AC98-AC6E60EBA7E8}" type="presParOf" srcId="{7C42BC1D-30A5-4C32-9636-CD4F58B2E95A}" destId="{FA9D0E29-979F-4871-8262-835E668D5A9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CE4FE-061C-4E58-BEB9-449AC14D4EF3}">
      <dsp:nvSpPr>
        <dsp:cNvPr id="0" name=""/>
        <dsp:cNvSpPr/>
      </dsp:nvSpPr>
      <dsp:spPr>
        <a:xfrm>
          <a:off x="0" y="1732"/>
          <a:ext cx="10576558" cy="8783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0C1DDC-E424-48C5-88D3-C9AFC5408533}">
      <dsp:nvSpPr>
        <dsp:cNvPr id="0" name=""/>
        <dsp:cNvSpPr/>
      </dsp:nvSpPr>
      <dsp:spPr>
        <a:xfrm>
          <a:off x="265690" y="199354"/>
          <a:ext cx="483073" cy="4830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6A66A3-90C2-4FA7-B92D-FF60FBEC1FDA}">
      <dsp:nvSpPr>
        <dsp:cNvPr id="0" name=""/>
        <dsp:cNvSpPr/>
      </dsp:nvSpPr>
      <dsp:spPr>
        <a:xfrm>
          <a:off x="1014455" y="1732"/>
          <a:ext cx="9562102" cy="8783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55" tIns="92955" rIns="92955" bIns="929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Job analysis is the first step in recruitment and it is strongly influenced by the recruitment system</a:t>
          </a:r>
          <a:endParaRPr lang="en-US" sz="2200" kern="1200"/>
        </a:p>
      </dsp:txBody>
      <dsp:txXfrm>
        <a:off x="1014455" y="1732"/>
        <a:ext cx="9562102" cy="878316"/>
      </dsp:txXfrm>
    </dsp:sp>
    <dsp:sp modelId="{E364186E-246D-40C4-8784-2062FFDA2E03}">
      <dsp:nvSpPr>
        <dsp:cNvPr id="0" name=""/>
        <dsp:cNvSpPr/>
      </dsp:nvSpPr>
      <dsp:spPr>
        <a:xfrm>
          <a:off x="0" y="1099628"/>
          <a:ext cx="10576558" cy="87831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1C5E1-58EA-4A58-A4D6-EA9C2FC7CF96}">
      <dsp:nvSpPr>
        <dsp:cNvPr id="0" name=""/>
        <dsp:cNvSpPr/>
      </dsp:nvSpPr>
      <dsp:spPr>
        <a:xfrm>
          <a:off x="265690" y="1297249"/>
          <a:ext cx="483073" cy="4830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D362CD-9845-41AC-9874-17206FD686F2}">
      <dsp:nvSpPr>
        <dsp:cNvPr id="0" name=""/>
        <dsp:cNvSpPr/>
      </dsp:nvSpPr>
      <dsp:spPr>
        <a:xfrm>
          <a:off x="1014455" y="1099628"/>
          <a:ext cx="9562102" cy="8783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55" tIns="92955" rIns="92955" bIns="929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 the NHS job analysis identifies new digital tasks new responsibilities and new skill requirements</a:t>
          </a:r>
          <a:endParaRPr lang="en-US" sz="2200" kern="1200"/>
        </a:p>
      </dsp:txBody>
      <dsp:txXfrm>
        <a:off x="1014455" y="1099628"/>
        <a:ext cx="9562102" cy="878316"/>
      </dsp:txXfrm>
    </dsp:sp>
    <dsp:sp modelId="{EB5C8883-2AAB-4856-84D6-21A1185FA4AD}">
      <dsp:nvSpPr>
        <dsp:cNvPr id="0" name=""/>
        <dsp:cNvSpPr/>
      </dsp:nvSpPr>
      <dsp:spPr>
        <a:xfrm>
          <a:off x="0" y="2197523"/>
          <a:ext cx="10576558" cy="87831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94E31-231E-45AA-B13D-F8BE542DE5FD}">
      <dsp:nvSpPr>
        <dsp:cNvPr id="0" name=""/>
        <dsp:cNvSpPr/>
      </dsp:nvSpPr>
      <dsp:spPr>
        <a:xfrm>
          <a:off x="265690" y="2395144"/>
          <a:ext cx="483073" cy="4830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F67F49-2022-4918-B1DD-647F9428BF96}">
      <dsp:nvSpPr>
        <dsp:cNvPr id="0" name=""/>
        <dsp:cNvSpPr/>
      </dsp:nvSpPr>
      <dsp:spPr>
        <a:xfrm>
          <a:off x="1014455" y="2197523"/>
          <a:ext cx="9562102" cy="8783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55" tIns="92955" rIns="92955" bIns="929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Armstrong and CIPD explain that job analysis shapes job level job description and person specification</a:t>
          </a:r>
          <a:endParaRPr lang="en-US" sz="2200" kern="1200"/>
        </a:p>
      </dsp:txBody>
      <dsp:txXfrm>
        <a:off x="1014455" y="2197523"/>
        <a:ext cx="9562102" cy="878316"/>
      </dsp:txXfrm>
    </dsp:sp>
    <dsp:sp modelId="{0F24EE9D-63DD-41D9-8414-6E09C1F43BBF}">
      <dsp:nvSpPr>
        <dsp:cNvPr id="0" name=""/>
        <dsp:cNvSpPr/>
      </dsp:nvSpPr>
      <dsp:spPr>
        <a:xfrm>
          <a:off x="0" y="3295418"/>
          <a:ext cx="10576558" cy="87831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45112-3852-45B5-87CC-495D4E618E89}">
      <dsp:nvSpPr>
        <dsp:cNvPr id="0" name=""/>
        <dsp:cNvSpPr/>
      </dsp:nvSpPr>
      <dsp:spPr>
        <a:xfrm>
          <a:off x="265690" y="3493039"/>
          <a:ext cx="483073" cy="48307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AA658-AB63-484F-A5DD-DAC38C187B5E}">
      <dsp:nvSpPr>
        <dsp:cNvPr id="0" name=""/>
        <dsp:cNvSpPr/>
      </dsp:nvSpPr>
      <dsp:spPr>
        <a:xfrm>
          <a:off x="1014455" y="3295418"/>
          <a:ext cx="9562102" cy="8783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55" tIns="92955" rIns="92955" bIns="9295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ensures the organisation recruits people who can support transformation and meet new operational demands</a:t>
          </a:r>
          <a:endParaRPr lang="en-US" sz="2200" kern="1200"/>
        </a:p>
      </dsp:txBody>
      <dsp:txXfrm>
        <a:off x="1014455" y="3295418"/>
        <a:ext cx="9562102" cy="8783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67DEEF-DFDB-EC40-9526-417E956A3B13}">
      <dsp:nvSpPr>
        <dsp:cNvPr id="0" name=""/>
        <dsp:cNvSpPr/>
      </dsp:nvSpPr>
      <dsp:spPr>
        <a:xfrm>
          <a:off x="0" y="167958"/>
          <a:ext cx="5821767" cy="11904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person specification also changes</a:t>
          </a:r>
          <a:endParaRPr lang="en-US" sz="2200" kern="1200"/>
        </a:p>
      </dsp:txBody>
      <dsp:txXfrm>
        <a:off x="58114" y="226072"/>
        <a:ext cx="5705539" cy="1074247"/>
      </dsp:txXfrm>
    </dsp:sp>
    <dsp:sp modelId="{C0B0D7ED-CB61-DB4A-9BCD-155C86305721}">
      <dsp:nvSpPr>
        <dsp:cNvPr id="0" name=""/>
        <dsp:cNvSpPr/>
      </dsp:nvSpPr>
      <dsp:spPr>
        <a:xfrm>
          <a:off x="0" y="1421793"/>
          <a:ext cx="5821767" cy="1190475"/>
        </a:xfrm>
        <a:prstGeom prst="roundRect">
          <a:avLst/>
        </a:prstGeom>
        <a:solidFill>
          <a:schemeClr val="accent2">
            <a:hueOff val="843311"/>
            <a:satOff val="-15954"/>
            <a:lumOff val="-111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NHS needs digital literacy problem solving adaptability communication skills and experience in complex environments</a:t>
          </a:r>
          <a:endParaRPr lang="en-US" sz="2200" kern="1200"/>
        </a:p>
      </dsp:txBody>
      <dsp:txXfrm>
        <a:off x="58114" y="1479907"/>
        <a:ext cx="5705539" cy="1074247"/>
      </dsp:txXfrm>
    </dsp:sp>
    <dsp:sp modelId="{E0B6B8E3-05B7-E84E-957D-81A576063D83}">
      <dsp:nvSpPr>
        <dsp:cNvPr id="0" name=""/>
        <dsp:cNvSpPr/>
      </dsp:nvSpPr>
      <dsp:spPr>
        <a:xfrm>
          <a:off x="0" y="2675629"/>
          <a:ext cx="5821767" cy="1190475"/>
        </a:xfrm>
        <a:prstGeom prst="roundRect">
          <a:avLst/>
        </a:prstGeom>
        <a:solidFill>
          <a:schemeClr val="accent2">
            <a:hueOff val="1686623"/>
            <a:satOff val="-31908"/>
            <a:lumOff val="-22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Recruitment systems influence what competencies are included and how candidates are evaluated</a:t>
          </a:r>
          <a:endParaRPr lang="en-US" sz="2200" kern="1200"/>
        </a:p>
      </dsp:txBody>
      <dsp:txXfrm>
        <a:off x="58114" y="2733743"/>
        <a:ext cx="5705539" cy="1074247"/>
      </dsp:txXfrm>
    </dsp:sp>
    <dsp:sp modelId="{4FE6EBF7-CE7C-8248-A380-334AF387DEB8}">
      <dsp:nvSpPr>
        <dsp:cNvPr id="0" name=""/>
        <dsp:cNvSpPr/>
      </dsp:nvSpPr>
      <dsp:spPr>
        <a:xfrm>
          <a:off x="0" y="3929464"/>
          <a:ext cx="5821767" cy="1190475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Competency frameworks from CIPD support this approach and help identify behaviours needed for transformation</a:t>
          </a:r>
          <a:endParaRPr lang="en-US" sz="2200" kern="1200"/>
        </a:p>
      </dsp:txBody>
      <dsp:txXfrm>
        <a:off x="58114" y="3987578"/>
        <a:ext cx="5705539" cy="10742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6145B-A1DF-48D4-AEDB-77A25F0832B2}">
      <dsp:nvSpPr>
        <dsp:cNvPr id="0" name=""/>
        <dsp:cNvSpPr/>
      </dsp:nvSpPr>
      <dsp:spPr>
        <a:xfrm>
          <a:off x="0" y="1350"/>
          <a:ext cx="10576558" cy="5755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658ADB-BBFF-4978-B974-7E0AB3FBBF86}">
      <dsp:nvSpPr>
        <dsp:cNvPr id="0" name=""/>
        <dsp:cNvSpPr/>
      </dsp:nvSpPr>
      <dsp:spPr>
        <a:xfrm>
          <a:off x="174105" y="130850"/>
          <a:ext cx="316554" cy="316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EC6DF-5082-4FA0-94CB-66CFC0C49A7A}">
      <dsp:nvSpPr>
        <dsp:cNvPr id="0" name=""/>
        <dsp:cNvSpPr/>
      </dsp:nvSpPr>
      <dsp:spPr>
        <a:xfrm>
          <a:off x="664764" y="1350"/>
          <a:ext cx="9911793" cy="57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13" tIns="60913" rIns="60913" bIns="609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Different professions and sectors recruit differently</a:t>
          </a:r>
          <a:endParaRPr lang="en-US" sz="1900" kern="1200"/>
        </a:p>
      </dsp:txBody>
      <dsp:txXfrm>
        <a:off x="664764" y="1350"/>
        <a:ext cx="9911793" cy="575554"/>
      </dsp:txXfrm>
    </dsp:sp>
    <dsp:sp modelId="{319F90ED-58AB-4AD0-9D33-23B9F38F7D77}">
      <dsp:nvSpPr>
        <dsp:cNvPr id="0" name=""/>
        <dsp:cNvSpPr/>
      </dsp:nvSpPr>
      <dsp:spPr>
        <a:xfrm>
          <a:off x="0" y="720793"/>
          <a:ext cx="10576558" cy="57555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D1A01F-C4C7-4E97-B1AD-1C394160CFCA}">
      <dsp:nvSpPr>
        <dsp:cNvPr id="0" name=""/>
        <dsp:cNvSpPr/>
      </dsp:nvSpPr>
      <dsp:spPr>
        <a:xfrm>
          <a:off x="174105" y="850292"/>
          <a:ext cx="316554" cy="316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9BA78-ED47-4709-ABBF-A15F3E5DD76A}">
      <dsp:nvSpPr>
        <dsp:cNvPr id="0" name=""/>
        <dsp:cNvSpPr/>
      </dsp:nvSpPr>
      <dsp:spPr>
        <a:xfrm>
          <a:off x="664764" y="720793"/>
          <a:ext cx="9911793" cy="57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13" tIns="60913" rIns="60913" bIns="609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Clinical roles require face to face interviews and practical assessments</a:t>
          </a:r>
          <a:endParaRPr lang="en-US" sz="1900" kern="1200"/>
        </a:p>
      </dsp:txBody>
      <dsp:txXfrm>
        <a:off x="664764" y="720793"/>
        <a:ext cx="9911793" cy="575554"/>
      </dsp:txXfrm>
    </dsp:sp>
    <dsp:sp modelId="{D48FF08B-062E-454A-81C0-3BDCC6E5CA5D}">
      <dsp:nvSpPr>
        <dsp:cNvPr id="0" name=""/>
        <dsp:cNvSpPr/>
      </dsp:nvSpPr>
      <dsp:spPr>
        <a:xfrm>
          <a:off x="0" y="1440235"/>
          <a:ext cx="10576558" cy="57555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54195C-839B-4778-9E85-80E0854C8E48}">
      <dsp:nvSpPr>
        <dsp:cNvPr id="0" name=""/>
        <dsp:cNvSpPr/>
      </dsp:nvSpPr>
      <dsp:spPr>
        <a:xfrm>
          <a:off x="174105" y="1569735"/>
          <a:ext cx="316554" cy="316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FABC37-4DBD-4F97-92BA-009464A24128}">
      <dsp:nvSpPr>
        <dsp:cNvPr id="0" name=""/>
        <dsp:cNvSpPr/>
      </dsp:nvSpPr>
      <dsp:spPr>
        <a:xfrm>
          <a:off x="664764" y="1440235"/>
          <a:ext cx="9911793" cy="57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13" tIns="60913" rIns="60913" bIns="609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Digital roles often use virtual interviews and technical tests</a:t>
          </a:r>
          <a:endParaRPr lang="en-US" sz="1900" kern="1200"/>
        </a:p>
      </dsp:txBody>
      <dsp:txXfrm>
        <a:off x="664764" y="1440235"/>
        <a:ext cx="9911793" cy="575554"/>
      </dsp:txXfrm>
    </dsp:sp>
    <dsp:sp modelId="{87028B21-51E2-44AE-84B0-C4DD8F325653}">
      <dsp:nvSpPr>
        <dsp:cNvPr id="0" name=""/>
        <dsp:cNvSpPr/>
      </dsp:nvSpPr>
      <dsp:spPr>
        <a:xfrm>
          <a:off x="0" y="2159678"/>
          <a:ext cx="10576558" cy="57555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7F70C2-C8C4-41D0-88A6-0BFB3267A440}">
      <dsp:nvSpPr>
        <dsp:cNvPr id="0" name=""/>
        <dsp:cNvSpPr/>
      </dsp:nvSpPr>
      <dsp:spPr>
        <a:xfrm>
          <a:off x="174105" y="2289177"/>
          <a:ext cx="316554" cy="316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B77B6-C36F-4FBA-895C-EC864C6CA4D2}">
      <dsp:nvSpPr>
        <dsp:cNvPr id="0" name=""/>
        <dsp:cNvSpPr/>
      </dsp:nvSpPr>
      <dsp:spPr>
        <a:xfrm>
          <a:off x="664764" y="2159678"/>
          <a:ext cx="9911793" cy="57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13" tIns="60913" rIns="60913" bIns="609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Managerial roles use panel interviews</a:t>
          </a:r>
          <a:endParaRPr lang="en-US" sz="1900" kern="1200"/>
        </a:p>
      </dsp:txBody>
      <dsp:txXfrm>
        <a:off x="664764" y="2159678"/>
        <a:ext cx="9911793" cy="575554"/>
      </dsp:txXfrm>
    </dsp:sp>
    <dsp:sp modelId="{83C2B56A-00D9-455A-8050-166DC89317F3}">
      <dsp:nvSpPr>
        <dsp:cNvPr id="0" name=""/>
        <dsp:cNvSpPr/>
      </dsp:nvSpPr>
      <dsp:spPr>
        <a:xfrm>
          <a:off x="0" y="2879120"/>
          <a:ext cx="10576558" cy="57555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BB767C-6D9D-41E7-83E3-879E2D8BC773}">
      <dsp:nvSpPr>
        <dsp:cNvPr id="0" name=""/>
        <dsp:cNvSpPr/>
      </dsp:nvSpPr>
      <dsp:spPr>
        <a:xfrm>
          <a:off x="174105" y="3008620"/>
          <a:ext cx="316554" cy="316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2BCB3B-F8C3-4F73-BF66-6FA892EFD129}">
      <dsp:nvSpPr>
        <dsp:cNvPr id="0" name=""/>
        <dsp:cNvSpPr/>
      </dsp:nvSpPr>
      <dsp:spPr>
        <a:xfrm>
          <a:off x="664764" y="2879120"/>
          <a:ext cx="9911793" cy="57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13" tIns="60913" rIns="60913" bIns="609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Interview questions differ depending on the profession and sector</a:t>
          </a:r>
          <a:endParaRPr lang="en-US" sz="1900" kern="1200"/>
        </a:p>
      </dsp:txBody>
      <dsp:txXfrm>
        <a:off x="664764" y="2879120"/>
        <a:ext cx="9911793" cy="575554"/>
      </dsp:txXfrm>
    </dsp:sp>
    <dsp:sp modelId="{FA8C4AEA-2F9B-4F3C-A665-1235CC7D31DB}">
      <dsp:nvSpPr>
        <dsp:cNvPr id="0" name=""/>
        <dsp:cNvSpPr/>
      </dsp:nvSpPr>
      <dsp:spPr>
        <a:xfrm>
          <a:off x="0" y="3598563"/>
          <a:ext cx="10576558" cy="57555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579E76-8953-48A5-A961-ECD810C75363}">
      <dsp:nvSpPr>
        <dsp:cNvPr id="0" name=""/>
        <dsp:cNvSpPr/>
      </dsp:nvSpPr>
      <dsp:spPr>
        <a:xfrm>
          <a:off x="174105" y="3728062"/>
          <a:ext cx="316554" cy="31655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F26A6-A972-4B75-BCF0-57A9B580C1C8}">
      <dsp:nvSpPr>
        <dsp:cNvPr id="0" name=""/>
        <dsp:cNvSpPr/>
      </dsp:nvSpPr>
      <dsp:spPr>
        <a:xfrm>
          <a:off x="664764" y="3598563"/>
          <a:ext cx="9911793" cy="575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13" tIns="60913" rIns="60913" bIns="6091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Taylor explains how sectors adapt interview questions to job demands</a:t>
          </a:r>
          <a:endParaRPr lang="en-US" sz="1900" kern="1200"/>
        </a:p>
      </dsp:txBody>
      <dsp:txXfrm>
        <a:off x="664764" y="3598563"/>
        <a:ext cx="9911793" cy="5755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1A0A3-D1E3-D840-81FC-E32CBA86389B}">
      <dsp:nvSpPr>
        <dsp:cNvPr id="0" name=""/>
        <dsp:cNvSpPr/>
      </dsp:nvSpPr>
      <dsp:spPr>
        <a:xfrm>
          <a:off x="244046" y="617"/>
          <a:ext cx="2628189" cy="15769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Structured interviews are widely used in the NHS</a:t>
          </a:r>
          <a:endParaRPr lang="en-US" sz="1900" kern="1200"/>
        </a:p>
      </dsp:txBody>
      <dsp:txXfrm>
        <a:off x="244046" y="617"/>
        <a:ext cx="2628189" cy="1576913"/>
      </dsp:txXfrm>
    </dsp:sp>
    <dsp:sp modelId="{5C8A3171-4751-2647-835B-46F625AFFDCF}">
      <dsp:nvSpPr>
        <dsp:cNvPr id="0" name=""/>
        <dsp:cNvSpPr/>
      </dsp:nvSpPr>
      <dsp:spPr>
        <a:xfrm>
          <a:off x="3135054" y="617"/>
          <a:ext cx="2628189" cy="15769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They support equal opportunity because all candidates receive the same questions</a:t>
          </a:r>
          <a:endParaRPr lang="en-US" sz="1900" kern="1200"/>
        </a:p>
      </dsp:txBody>
      <dsp:txXfrm>
        <a:off x="3135054" y="617"/>
        <a:ext cx="2628189" cy="1576913"/>
      </dsp:txXfrm>
    </dsp:sp>
    <dsp:sp modelId="{515E8DB5-F623-BD4D-853B-AFCDC4DD7F3E}">
      <dsp:nvSpPr>
        <dsp:cNvPr id="0" name=""/>
        <dsp:cNvSpPr/>
      </dsp:nvSpPr>
      <dsp:spPr>
        <a:xfrm>
          <a:off x="244046" y="1840350"/>
          <a:ext cx="2628189" cy="15769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reduces bias and increases fairness which is essential in public sector recruitment</a:t>
          </a:r>
          <a:endParaRPr lang="en-US" sz="1900" kern="1200"/>
        </a:p>
      </dsp:txBody>
      <dsp:txXfrm>
        <a:off x="244046" y="1840350"/>
        <a:ext cx="2628189" cy="1576913"/>
      </dsp:txXfrm>
    </dsp:sp>
    <dsp:sp modelId="{9D48EAE3-4BB4-584B-8073-2D818FEEB959}">
      <dsp:nvSpPr>
        <dsp:cNvPr id="0" name=""/>
        <dsp:cNvSpPr/>
      </dsp:nvSpPr>
      <dsp:spPr>
        <a:xfrm>
          <a:off x="3135054" y="1840350"/>
          <a:ext cx="2628189" cy="15769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Structured interviews also help evaluate competencies consistently</a:t>
          </a:r>
          <a:endParaRPr lang="en-US" sz="1900" kern="1200"/>
        </a:p>
      </dsp:txBody>
      <dsp:txXfrm>
        <a:off x="3135054" y="1840350"/>
        <a:ext cx="2628189" cy="1576913"/>
      </dsp:txXfrm>
    </dsp:sp>
    <dsp:sp modelId="{4ADC025B-8C10-7045-9189-A1E8A36B898E}">
      <dsp:nvSpPr>
        <dsp:cNvPr id="0" name=""/>
        <dsp:cNvSpPr/>
      </dsp:nvSpPr>
      <dsp:spPr>
        <a:xfrm>
          <a:off x="1689550" y="3680082"/>
          <a:ext cx="2628189" cy="15769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NHS Workforce Strategy recommends structured approaches for transparency</a:t>
          </a:r>
          <a:endParaRPr lang="en-US" sz="1900" kern="1200"/>
        </a:p>
      </dsp:txBody>
      <dsp:txXfrm>
        <a:off x="1689550" y="3680082"/>
        <a:ext cx="2628189" cy="15769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DFA0A4-CA03-4B45-9530-DA5EDAEDC4D2}">
      <dsp:nvSpPr>
        <dsp:cNvPr id="0" name=""/>
        <dsp:cNvSpPr/>
      </dsp:nvSpPr>
      <dsp:spPr>
        <a:xfrm>
          <a:off x="83740" y="575334"/>
          <a:ext cx="773118" cy="7731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000D63-A7D1-4065-B14A-557A4B525B8A}">
      <dsp:nvSpPr>
        <dsp:cNvPr id="0" name=""/>
        <dsp:cNvSpPr/>
      </dsp:nvSpPr>
      <dsp:spPr>
        <a:xfrm>
          <a:off x="246095" y="737689"/>
          <a:ext cx="448408" cy="4484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5B975-BD1F-4ADD-8441-C2F7208AE0C0}">
      <dsp:nvSpPr>
        <dsp:cNvPr id="0" name=""/>
        <dsp:cNvSpPr/>
      </dsp:nvSpPr>
      <dsp:spPr>
        <a:xfrm>
          <a:off x="1022527" y="575334"/>
          <a:ext cx="1822351" cy="773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Competency based interviews are important for transformation roles</a:t>
          </a:r>
          <a:endParaRPr lang="en-US" sz="1400" kern="1200"/>
        </a:p>
      </dsp:txBody>
      <dsp:txXfrm>
        <a:off x="1022527" y="575334"/>
        <a:ext cx="1822351" cy="773118"/>
      </dsp:txXfrm>
    </dsp:sp>
    <dsp:sp modelId="{DC14A863-0648-4CC8-98A4-E7F6C37639E1}">
      <dsp:nvSpPr>
        <dsp:cNvPr id="0" name=""/>
        <dsp:cNvSpPr/>
      </dsp:nvSpPr>
      <dsp:spPr>
        <a:xfrm>
          <a:off x="3162410" y="575334"/>
          <a:ext cx="773118" cy="77311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BC16B-49BB-4C23-81FB-CE2FABF63FA4}">
      <dsp:nvSpPr>
        <dsp:cNvPr id="0" name=""/>
        <dsp:cNvSpPr/>
      </dsp:nvSpPr>
      <dsp:spPr>
        <a:xfrm>
          <a:off x="3324765" y="737689"/>
          <a:ext cx="448408" cy="4484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AE0D1-8644-4798-A6F2-41B1B7679AD1}">
      <dsp:nvSpPr>
        <dsp:cNvPr id="0" name=""/>
        <dsp:cNvSpPr/>
      </dsp:nvSpPr>
      <dsp:spPr>
        <a:xfrm>
          <a:off x="4101197" y="575334"/>
          <a:ext cx="1822351" cy="773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They explore behaviours and skills using real examples</a:t>
          </a:r>
          <a:endParaRPr lang="en-US" sz="1400" kern="1200"/>
        </a:p>
      </dsp:txBody>
      <dsp:txXfrm>
        <a:off x="4101197" y="575334"/>
        <a:ext cx="1822351" cy="773118"/>
      </dsp:txXfrm>
    </dsp:sp>
    <dsp:sp modelId="{10F2BEC3-8EED-4741-B925-5B14FA0DF7F2}">
      <dsp:nvSpPr>
        <dsp:cNvPr id="0" name=""/>
        <dsp:cNvSpPr/>
      </dsp:nvSpPr>
      <dsp:spPr>
        <a:xfrm>
          <a:off x="83740" y="2242247"/>
          <a:ext cx="773118" cy="77311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6D7E57-B689-40A3-A463-C3D01950F436}">
      <dsp:nvSpPr>
        <dsp:cNvPr id="0" name=""/>
        <dsp:cNvSpPr/>
      </dsp:nvSpPr>
      <dsp:spPr>
        <a:xfrm>
          <a:off x="246095" y="2404602"/>
          <a:ext cx="448408" cy="4484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C2F19-C33D-4F52-ACDB-443C6C759D1F}">
      <dsp:nvSpPr>
        <dsp:cNvPr id="0" name=""/>
        <dsp:cNvSpPr/>
      </dsp:nvSpPr>
      <dsp:spPr>
        <a:xfrm>
          <a:off x="1022527" y="2242247"/>
          <a:ext cx="1822351" cy="773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STAR method helps candidates explain how they handled challenges</a:t>
          </a:r>
          <a:endParaRPr lang="en-US" sz="1400" kern="1200"/>
        </a:p>
      </dsp:txBody>
      <dsp:txXfrm>
        <a:off x="1022527" y="2242247"/>
        <a:ext cx="1822351" cy="773118"/>
      </dsp:txXfrm>
    </dsp:sp>
    <dsp:sp modelId="{5D369AA9-C8FB-4478-934C-C225EF70429A}">
      <dsp:nvSpPr>
        <dsp:cNvPr id="0" name=""/>
        <dsp:cNvSpPr/>
      </dsp:nvSpPr>
      <dsp:spPr>
        <a:xfrm>
          <a:off x="3162410" y="2242247"/>
          <a:ext cx="773118" cy="77311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469AF7-6FE5-498C-B4D0-B2D8E11999C6}">
      <dsp:nvSpPr>
        <dsp:cNvPr id="0" name=""/>
        <dsp:cNvSpPr/>
      </dsp:nvSpPr>
      <dsp:spPr>
        <a:xfrm>
          <a:off x="3324765" y="2404602"/>
          <a:ext cx="448408" cy="4484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E47B9-C842-422A-994D-9CE5D39E48C7}">
      <dsp:nvSpPr>
        <dsp:cNvPr id="0" name=""/>
        <dsp:cNvSpPr/>
      </dsp:nvSpPr>
      <dsp:spPr>
        <a:xfrm>
          <a:off x="4101197" y="2242247"/>
          <a:ext cx="1822351" cy="773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method is recommended in HR literature for roles involving change</a:t>
          </a:r>
          <a:endParaRPr lang="en-US" sz="1400" kern="1200"/>
        </a:p>
      </dsp:txBody>
      <dsp:txXfrm>
        <a:off x="4101197" y="2242247"/>
        <a:ext cx="1822351" cy="773118"/>
      </dsp:txXfrm>
    </dsp:sp>
    <dsp:sp modelId="{A4C8D739-A880-4838-8464-341D97EB0F71}">
      <dsp:nvSpPr>
        <dsp:cNvPr id="0" name=""/>
        <dsp:cNvSpPr/>
      </dsp:nvSpPr>
      <dsp:spPr>
        <a:xfrm>
          <a:off x="83740" y="3909160"/>
          <a:ext cx="773118" cy="77311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0FF4FF-A440-4F72-82BB-256B16C8F840}">
      <dsp:nvSpPr>
        <dsp:cNvPr id="0" name=""/>
        <dsp:cNvSpPr/>
      </dsp:nvSpPr>
      <dsp:spPr>
        <a:xfrm>
          <a:off x="246095" y="4071515"/>
          <a:ext cx="448408" cy="44840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C4136-6AD8-44F1-8856-BA8648522077}">
      <dsp:nvSpPr>
        <dsp:cNvPr id="0" name=""/>
        <dsp:cNvSpPr/>
      </dsp:nvSpPr>
      <dsp:spPr>
        <a:xfrm>
          <a:off x="1022527" y="3909160"/>
          <a:ext cx="1822351" cy="773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Armstrong highlights the value of competency based assessment</a:t>
          </a:r>
          <a:endParaRPr lang="en-US" sz="1400" kern="1200"/>
        </a:p>
      </dsp:txBody>
      <dsp:txXfrm>
        <a:off x="1022527" y="3909160"/>
        <a:ext cx="1822351" cy="7731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42A1C9-8217-A242-A9ED-165B42860B35}">
      <dsp:nvSpPr>
        <dsp:cNvPr id="0" name=""/>
        <dsp:cNvSpPr/>
      </dsp:nvSpPr>
      <dsp:spPr>
        <a:xfrm>
          <a:off x="0" y="0"/>
          <a:ext cx="4625613" cy="9463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Panel interviews are common in the NHS</a:t>
          </a:r>
          <a:endParaRPr lang="en-US" sz="1800" kern="1200"/>
        </a:p>
      </dsp:txBody>
      <dsp:txXfrm>
        <a:off x="27718" y="27718"/>
        <a:ext cx="3493680" cy="890934"/>
      </dsp:txXfrm>
    </dsp:sp>
    <dsp:sp modelId="{C29AB64B-A997-094A-9B43-1F1841DF5E86}">
      <dsp:nvSpPr>
        <dsp:cNvPr id="0" name=""/>
        <dsp:cNvSpPr/>
      </dsp:nvSpPr>
      <dsp:spPr>
        <a:xfrm>
          <a:off x="345419" y="1077810"/>
          <a:ext cx="4625613" cy="9463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Panels include managers clinicians and HR representatives</a:t>
          </a:r>
          <a:endParaRPr lang="en-US" sz="1800" kern="1200"/>
        </a:p>
      </dsp:txBody>
      <dsp:txXfrm>
        <a:off x="373137" y="1105528"/>
        <a:ext cx="3609617" cy="890934"/>
      </dsp:txXfrm>
    </dsp:sp>
    <dsp:sp modelId="{B1EA0FAE-F223-374A-85B8-42B2785CBE0F}">
      <dsp:nvSpPr>
        <dsp:cNvPr id="0" name=""/>
        <dsp:cNvSpPr/>
      </dsp:nvSpPr>
      <dsp:spPr>
        <a:xfrm>
          <a:off x="690838" y="2155621"/>
          <a:ext cx="4625613" cy="9463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supports equal opportunity because decisions are made collectively</a:t>
          </a:r>
          <a:endParaRPr lang="en-US" sz="1800" kern="1200"/>
        </a:p>
      </dsp:txBody>
      <dsp:txXfrm>
        <a:off x="718556" y="2183339"/>
        <a:ext cx="3609617" cy="890934"/>
      </dsp:txXfrm>
    </dsp:sp>
    <dsp:sp modelId="{F5F07FF5-B72B-1741-90D8-A21AD029446A}">
      <dsp:nvSpPr>
        <dsp:cNvPr id="0" name=""/>
        <dsp:cNvSpPr/>
      </dsp:nvSpPr>
      <dsp:spPr>
        <a:xfrm>
          <a:off x="1036257" y="3233432"/>
          <a:ext cx="4625613" cy="9463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Panel interviews also allow different perspectives on the candidate</a:t>
          </a:r>
          <a:endParaRPr lang="en-US" sz="1800" kern="1200"/>
        </a:p>
      </dsp:txBody>
      <dsp:txXfrm>
        <a:off x="1063975" y="3261150"/>
        <a:ext cx="3609617" cy="890934"/>
      </dsp:txXfrm>
    </dsp:sp>
    <dsp:sp modelId="{119E2AD0-8D6E-A549-A574-4DE63C93BB2C}">
      <dsp:nvSpPr>
        <dsp:cNvPr id="0" name=""/>
        <dsp:cNvSpPr/>
      </dsp:nvSpPr>
      <dsp:spPr>
        <a:xfrm>
          <a:off x="1381676" y="4311243"/>
          <a:ext cx="4625613" cy="9463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CIPD notes that panel interviews reduce individual bias</a:t>
          </a:r>
          <a:endParaRPr lang="en-US" sz="1800" kern="1200"/>
        </a:p>
      </dsp:txBody>
      <dsp:txXfrm>
        <a:off x="1409394" y="4338961"/>
        <a:ext cx="3609617" cy="890934"/>
      </dsp:txXfrm>
    </dsp:sp>
    <dsp:sp modelId="{F1D9C52E-42D1-6346-B732-3B48F824E4DE}">
      <dsp:nvSpPr>
        <dsp:cNvPr id="0" name=""/>
        <dsp:cNvSpPr/>
      </dsp:nvSpPr>
      <dsp:spPr>
        <a:xfrm>
          <a:off x="4010472" y="691376"/>
          <a:ext cx="615140" cy="6151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148879" y="691376"/>
        <a:ext cx="338327" cy="462893"/>
      </dsp:txXfrm>
    </dsp:sp>
    <dsp:sp modelId="{9B9A9697-D3D0-1744-8116-9479D48CD387}">
      <dsp:nvSpPr>
        <dsp:cNvPr id="0" name=""/>
        <dsp:cNvSpPr/>
      </dsp:nvSpPr>
      <dsp:spPr>
        <a:xfrm>
          <a:off x="4355891" y="1769187"/>
          <a:ext cx="615140" cy="6151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494298" y="1769187"/>
        <a:ext cx="338327" cy="462893"/>
      </dsp:txXfrm>
    </dsp:sp>
    <dsp:sp modelId="{FCAC7CFA-99C3-F041-B00F-32E538B1EEF3}">
      <dsp:nvSpPr>
        <dsp:cNvPr id="0" name=""/>
        <dsp:cNvSpPr/>
      </dsp:nvSpPr>
      <dsp:spPr>
        <a:xfrm>
          <a:off x="4701310" y="2831225"/>
          <a:ext cx="615140" cy="6151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839717" y="2831225"/>
        <a:ext cx="338327" cy="462893"/>
      </dsp:txXfrm>
    </dsp:sp>
    <dsp:sp modelId="{287C550D-49E6-DF4C-B01E-9B66DF823D6B}">
      <dsp:nvSpPr>
        <dsp:cNvPr id="0" name=""/>
        <dsp:cNvSpPr/>
      </dsp:nvSpPr>
      <dsp:spPr>
        <a:xfrm>
          <a:off x="5046729" y="3919551"/>
          <a:ext cx="615140" cy="61514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185136" y="3919551"/>
        <a:ext cx="338327" cy="4628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2FFEE-42CB-5241-A189-0AC4D909CB4B}">
      <dsp:nvSpPr>
        <dsp:cNvPr id="0" name=""/>
        <dsp:cNvSpPr/>
      </dsp:nvSpPr>
      <dsp:spPr>
        <a:xfrm>
          <a:off x="961665" y="3404"/>
          <a:ext cx="1944742" cy="11668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Questioning techniques support fair and effective selection</a:t>
          </a:r>
          <a:endParaRPr lang="en-US" sz="1400" kern="1200"/>
        </a:p>
      </dsp:txBody>
      <dsp:txXfrm>
        <a:off x="961665" y="3404"/>
        <a:ext cx="1944742" cy="1166845"/>
      </dsp:txXfrm>
    </dsp:sp>
    <dsp:sp modelId="{802F17FA-A10C-E14B-B792-F9639F4573DF}">
      <dsp:nvSpPr>
        <dsp:cNvPr id="0" name=""/>
        <dsp:cNvSpPr/>
      </dsp:nvSpPr>
      <dsp:spPr>
        <a:xfrm>
          <a:off x="3100882" y="3404"/>
          <a:ext cx="1944742" cy="1166845"/>
        </a:xfrm>
        <a:prstGeom prst="rect">
          <a:avLst/>
        </a:prstGeom>
        <a:solidFill>
          <a:schemeClr val="accent2">
            <a:hueOff val="421656"/>
            <a:satOff val="-7977"/>
            <a:lumOff val="-5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Behavioural questions explore past actions</a:t>
          </a:r>
          <a:endParaRPr lang="en-US" sz="1400" kern="1200"/>
        </a:p>
      </dsp:txBody>
      <dsp:txXfrm>
        <a:off x="3100882" y="3404"/>
        <a:ext cx="1944742" cy="1166845"/>
      </dsp:txXfrm>
    </dsp:sp>
    <dsp:sp modelId="{AA85D413-0F1A-1246-8595-CA14E49C1809}">
      <dsp:nvSpPr>
        <dsp:cNvPr id="0" name=""/>
        <dsp:cNvSpPr/>
      </dsp:nvSpPr>
      <dsp:spPr>
        <a:xfrm>
          <a:off x="961665" y="1364724"/>
          <a:ext cx="1944742" cy="1166845"/>
        </a:xfrm>
        <a:prstGeom prst="rect">
          <a:avLst/>
        </a:prstGeom>
        <a:solidFill>
          <a:schemeClr val="accent2">
            <a:hueOff val="843311"/>
            <a:satOff val="-15954"/>
            <a:lumOff val="-111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Situational questions explore future responses</a:t>
          </a:r>
          <a:endParaRPr lang="en-US" sz="1400" kern="1200"/>
        </a:p>
      </dsp:txBody>
      <dsp:txXfrm>
        <a:off x="961665" y="1364724"/>
        <a:ext cx="1944742" cy="1166845"/>
      </dsp:txXfrm>
    </dsp:sp>
    <dsp:sp modelId="{E11DE340-97A0-2B4C-B48C-0808F62F7877}">
      <dsp:nvSpPr>
        <dsp:cNvPr id="0" name=""/>
        <dsp:cNvSpPr/>
      </dsp:nvSpPr>
      <dsp:spPr>
        <a:xfrm>
          <a:off x="3100882" y="1364724"/>
          <a:ext cx="1944742" cy="1166845"/>
        </a:xfrm>
        <a:prstGeom prst="rect">
          <a:avLst/>
        </a:prstGeom>
        <a:solidFill>
          <a:schemeClr val="accent2">
            <a:hueOff val="1264967"/>
            <a:satOff val="-23931"/>
            <a:lumOff val="-16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Competency questions check skills such as leadership communication and teamwork</a:t>
          </a:r>
          <a:endParaRPr lang="en-US" sz="1400" kern="1200"/>
        </a:p>
      </dsp:txBody>
      <dsp:txXfrm>
        <a:off x="3100882" y="1364724"/>
        <a:ext cx="1944742" cy="1166845"/>
      </dsp:txXfrm>
    </dsp:sp>
    <dsp:sp modelId="{A007A8AC-C90A-C74E-8CCE-249FDB471D47}">
      <dsp:nvSpPr>
        <dsp:cNvPr id="0" name=""/>
        <dsp:cNvSpPr/>
      </dsp:nvSpPr>
      <dsp:spPr>
        <a:xfrm>
          <a:off x="961665" y="2726044"/>
          <a:ext cx="1944742" cy="1166845"/>
        </a:xfrm>
        <a:prstGeom prst="rect">
          <a:avLst/>
        </a:prstGeom>
        <a:solidFill>
          <a:schemeClr val="accent2">
            <a:hueOff val="1686623"/>
            <a:satOff val="-31908"/>
            <a:lumOff val="-22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Probing questions help clarify unclear answers</a:t>
          </a:r>
          <a:endParaRPr lang="en-US" sz="1400" kern="1200"/>
        </a:p>
      </dsp:txBody>
      <dsp:txXfrm>
        <a:off x="961665" y="2726044"/>
        <a:ext cx="1944742" cy="1166845"/>
      </dsp:txXfrm>
    </dsp:sp>
    <dsp:sp modelId="{7B7AF589-EB99-9A42-8B8A-E6A8C38B0EC7}">
      <dsp:nvSpPr>
        <dsp:cNvPr id="0" name=""/>
        <dsp:cNvSpPr/>
      </dsp:nvSpPr>
      <dsp:spPr>
        <a:xfrm>
          <a:off x="3100882" y="2726044"/>
          <a:ext cx="1944742" cy="1166845"/>
        </a:xfrm>
        <a:prstGeom prst="rect">
          <a:avLst/>
        </a:prstGeom>
        <a:solidFill>
          <a:schemeClr val="accent2">
            <a:hueOff val="2108278"/>
            <a:satOff val="-39885"/>
            <a:lumOff val="-27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Different sectors use different questions depending on job demands</a:t>
          </a:r>
          <a:endParaRPr lang="en-US" sz="1400" kern="1200"/>
        </a:p>
      </dsp:txBody>
      <dsp:txXfrm>
        <a:off x="3100882" y="2726044"/>
        <a:ext cx="1944742" cy="1166845"/>
      </dsp:txXfrm>
    </dsp:sp>
    <dsp:sp modelId="{18991F7B-361A-774E-88E3-97781BC45D9B}">
      <dsp:nvSpPr>
        <dsp:cNvPr id="0" name=""/>
        <dsp:cNvSpPr/>
      </dsp:nvSpPr>
      <dsp:spPr>
        <a:xfrm>
          <a:off x="2031273" y="4087364"/>
          <a:ext cx="1944742" cy="1166845"/>
        </a:xfrm>
        <a:prstGeom prst="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Taylor explains how questioning techniques vary across professions</a:t>
          </a:r>
          <a:endParaRPr lang="en-US" sz="1400" kern="1200"/>
        </a:p>
      </dsp:txBody>
      <dsp:txXfrm>
        <a:off x="2031273" y="4087364"/>
        <a:ext cx="1944742" cy="11668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E6EEBD-CDEC-B448-8BF9-D0C063E075F0}">
      <dsp:nvSpPr>
        <dsp:cNvPr id="0" name=""/>
        <dsp:cNvSpPr/>
      </dsp:nvSpPr>
      <dsp:spPr>
        <a:xfrm>
          <a:off x="2640039" y="656436"/>
          <a:ext cx="5074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7487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80331" y="699466"/>
        <a:ext cx="26904" cy="5380"/>
      </dsp:txXfrm>
    </dsp:sp>
    <dsp:sp modelId="{9A2E2B67-2CAB-974C-B1C1-5F7EDDE166A0}">
      <dsp:nvSpPr>
        <dsp:cNvPr id="0" name=""/>
        <dsp:cNvSpPr/>
      </dsp:nvSpPr>
      <dsp:spPr>
        <a:xfrm>
          <a:off x="302331" y="303"/>
          <a:ext cx="2339508" cy="140370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638" tIns="120333" rIns="114638" bIns="1203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Face to face interviews allow better observation of body language and rapport</a:t>
          </a:r>
          <a:endParaRPr lang="en-US" sz="1700" kern="1200"/>
        </a:p>
      </dsp:txBody>
      <dsp:txXfrm>
        <a:off x="302331" y="303"/>
        <a:ext cx="2339508" cy="1403705"/>
      </dsp:txXfrm>
    </dsp:sp>
    <dsp:sp modelId="{01615315-E5E3-9F4B-86F0-15F2ACAA5CBA}">
      <dsp:nvSpPr>
        <dsp:cNvPr id="0" name=""/>
        <dsp:cNvSpPr/>
      </dsp:nvSpPr>
      <dsp:spPr>
        <a:xfrm>
          <a:off x="1472085" y="1402209"/>
          <a:ext cx="2877595" cy="507487"/>
        </a:xfrm>
        <a:custGeom>
          <a:avLst/>
          <a:gdLst/>
          <a:ahLst/>
          <a:cxnLst/>
          <a:rect l="0" t="0" r="0" b="0"/>
          <a:pathLst>
            <a:path>
              <a:moveTo>
                <a:pt x="2877595" y="0"/>
              </a:moveTo>
              <a:lnTo>
                <a:pt x="2877595" y="270843"/>
              </a:lnTo>
              <a:lnTo>
                <a:pt x="0" y="270843"/>
              </a:lnTo>
              <a:lnTo>
                <a:pt x="0" y="507487"/>
              </a:lnTo>
            </a:path>
          </a:pathLst>
        </a:custGeom>
        <a:noFill/>
        <a:ln w="9525" cap="flat" cmpd="sng" algn="ctr">
          <a:solidFill>
            <a:schemeClr val="accent5">
              <a:hueOff val="1250720"/>
              <a:satOff val="925"/>
              <a:lumOff val="25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37696" y="1653262"/>
        <a:ext cx="146373" cy="5380"/>
      </dsp:txXfrm>
    </dsp:sp>
    <dsp:sp modelId="{806DFFFB-36D0-F54E-9C2F-9713D3D9E849}">
      <dsp:nvSpPr>
        <dsp:cNvPr id="0" name=""/>
        <dsp:cNvSpPr/>
      </dsp:nvSpPr>
      <dsp:spPr>
        <a:xfrm>
          <a:off x="3179927" y="303"/>
          <a:ext cx="2339508" cy="1403705"/>
        </a:xfrm>
        <a:prstGeom prst="rect">
          <a:avLst/>
        </a:prstGeom>
        <a:solidFill>
          <a:schemeClr val="accent5">
            <a:hueOff val="1000576"/>
            <a:satOff val="740"/>
            <a:lumOff val="20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638" tIns="120333" rIns="114638" bIns="1203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They are useful for clinical and managerial roles</a:t>
          </a:r>
          <a:endParaRPr lang="en-US" sz="1700" kern="1200"/>
        </a:p>
      </dsp:txBody>
      <dsp:txXfrm>
        <a:off x="3179927" y="303"/>
        <a:ext cx="2339508" cy="1403705"/>
      </dsp:txXfrm>
    </dsp:sp>
    <dsp:sp modelId="{131FB9CE-9A6C-344F-8A0D-1FA83375C3EF}">
      <dsp:nvSpPr>
        <dsp:cNvPr id="0" name=""/>
        <dsp:cNvSpPr/>
      </dsp:nvSpPr>
      <dsp:spPr>
        <a:xfrm>
          <a:off x="2640039" y="2598229"/>
          <a:ext cx="5074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7487" y="45720"/>
              </a:lnTo>
            </a:path>
          </a:pathLst>
        </a:custGeom>
        <a:noFill/>
        <a:ln w="9525" cap="flat" cmpd="sng" algn="ctr">
          <a:solidFill>
            <a:schemeClr val="accent5">
              <a:hueOff val="2501440"/>
              <a:satOff val="1850"/>
              <a:lumOff val="519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80331" y="2641258"/>
        <a:ext cx="26904" cy="5380"/>
      </dsp:txXfrm>
    </dsp:sp>
    <dsp:sp modelId="{6F644242-8ACD-5A42-8B2D-16BD76FD3CE4}">
      <dsp:nvSpPr>
        <dsp:cNvPr id="0" name=""/>
        <dsp:cNvSpPr/>
      </dsp:nvSpPr>
      <dsp:spPr>
        <a:xfrm>
          <a:off x="302331" y="1942096"/>
          <a:ext cx="2339508" cy="1403705"/>
        </a:xfrm>
        <a:prstGeom prst="rect">
          <a:avLst/>
        </a:prstGeom>
        <a:solidFill>
          <a:schemeClr val="accent5">
            <a:hueOff val="2001152"/>
            <a:satOff val="1480"/>
            <a:lumOff val="41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638" tIns="120333" rIns="114638" bIns="1203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Virtual interviews are faster and more flexible</a:t>
          </a:r>
          <a:endParaRPr lang="en-US" sz="1700" kern="1200"/>
        </a:p>
      </dsp:txBody>
      <dsp:txXfrm>
        <a:off x="302331" y="1942096"/>
        <a:ext cx="2339508" cy="1403705"/>
      </dsp:txXfrm>
    </dsp:sp>
    <dsp:sp modelId="{9D3263C4-02F2-6A42-AA03-1BDD85EC8536}">
      <dsp:nvSpPr>
        <dsp:cNvPr id="0" name=""/>
        <dsp:cNvSpPr/>
      </dsp:nvSpPr>
      <dsp:spPr>
        <a:xfrm>
          <a:off x="1472085" y="3344001"/>
          <a:ext cx="2877595" cy="507487"/>
        </a:xfrm>
        <a:custGeom>
          <a:avLst/>
          <a:gdLst/>
          <a:ahLst/>
          <a:cxnLst/>
          <a:rect l="0" t="0" r="0" b="0"/>
          <a:pathLst>
            <a:path>
              <a:moveTo>
                <a:pt x="2877595" y="0"/>
              </a:moveTo>
              <a:lnTo>
                <a:pt x="2877595" y="270843"/>
              </a:lnTo>
              <a:lnTo>
                <a:pt x="0" y="270843"/>
              </a:lnTo>
              <a:lnTo>
                <a:pt x="0" y="507487"/>
              </a:lnTo>
            </a:path>
          </a:pathLst>
        </a:custGeom>
        <a:noFill/>
        <a:ln w="9525" cap="flat" cmpd="sng" algn="ctr">
          <a:solidFill>
            <a:schemeClr val="accent5">
              <a:hueOff val="3752159"/>
              <a:satOff val="2775"/>
              <a:lumOff val="779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37696" y="3595054"/>
        <a:ext cx="146373" cy="5380"/>
      </dsp:txXfrm>
    </dsp:sp>
    <dsp:sp modelId="{48BAD6D9-FE36-F942-989F-671AEA2345AE}">
      <dsp:nvSpPr>
        <dsp:cNvPr id="0" name=""/>
        <dsp:cNvSpPr/>
      </dsp:nvSpPr>
      <dsp:spPr>
        <a:xfrm>
          <a:off x="3179927" y="1942096"/>
          <a:ext cx="2339508" cy="1403705"/>
        </a:xfrm>
        <a:prstGeom prst="rect">
          <a:avLst/>
        </a:prstGeom>
        <a:solidFill>
          <a:schemeClr val="accent5">
            <a:hueOff val="3001728"/>
            <a:satOff val="2220"/>
            <a:lumOff val="623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638" tIns="120333" rIns="114638" bIns="1203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They are suitable for digital and administrative roles</a:t>
          </a:r>
          <a:endParaRPr lang="en-US" sz="1700" kern="1200"/>
        </a:p>
      </dsp:txBody>
      <dsp:txXfrm>
        <a:off x="3179927" y="1942096"/>
        <a:ext cx="2339508" cy="1403705"/>
      </dsp:txXfrm>
    </dsp:sp>
    <dsp:sp modelId="{3E1E6ED1-47DA-4444-A15F-11DBC0271165}">
      <dsp:nvSpPr>
        <dsp:cNvPr id="0" name=""/>
        <dsp:cNvSpPr/>
      </dsp:nvSpPr>
      <dsp:spPr>
        <a:xfrm>
          <a:off x="2640039" y="4540021"/>
          <a:ext cx="50748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7487" y="45720"/>
              </a:lnTo>
            </a:path>
          </a:pathLst>
        </a:custGeom>
        <a:noFill/>
        <a:ln w="9525" cap="flat" cmpd="sng" algn="ctr">
          <a:solidFill>
            <a:schemeClr val="accent5">
              <a:hueOff val="5002879"/>
              <a:satOff val="3700"/>
              <a:lumOff val="1039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80331" y="4583050"/>
        <a:ext cx="26904" cy="5380"/>
      </dsp:txXfrm>
    </dsp:sp>
    <dsp:sp modelId="{EB990709-39F7-1241-9460-A06B67FE341C}">
      <dsp:nvSpPr>
        <dsp:cNvPr id="0" name=""/>
        <dsp:cNvSpPr/>
      </dsp:nvSpPr>
      <dsp:spPr>
        <a:xfrm>
          <a:off x="302331" y="3883888"/>
          <a:ext cx="2339508" cy="1403705"/>
        </a:xfrm>
        <a:prstGeom prst="rect">
          <a:avLst/>
        </a:prstGeom>
        <a:solidFill>
          <a:schemeClr val="accent5">
            <a:hueOff val="4002303"/>
            <a:satOff val="2960"/>
            <a:lumOff val="831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638" tIns="120333" rIns="114638" bIns="1203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NHS uses both formats depending on the role and workforce strategy</a:t>
          </a:r>
          <a:endParaRPr lang="en-US" sz="1700" kern="1200"/>
        </a:p>
      </dsp:txBody>
      <dsp:txXfrm>
        <a:off x="302331" y="3883888"/>
        <a:ext cx="2339508" cy="1403705"/>
      </dsp:txXfrm>
    </dsp:sp>
    <dsp:sp modelId="{382B636E-A65E-424E-8FAF-038B8CE63EB8}">
      <dsp:nvSpPr>
        <dsp:cNvPr id="0" name=""/>
        <dsp:cNvSpPr/>
      </dsp:nvSpPr>
      <dsp:spPr>
        <a:xfrm>
          <a:off x="3179927" y="3883888"/>
          <a:ext cx="2339508" cy="1403705"/>
        </a:xfrm>
        <a:prstGeom prst="rect">
          <a:avLst/>
        </a:prstGeom>
        <a:solidFill>
          <a:schemeClr val="accent5">
            <a:hueOff val="5002879"/>
            <a:satOff val="3700"/>
            <a:lumOff val="1039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638" tIns="120333" rIns="114638" bIns="12033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NHS Workforce Strategy highlights the importance of flexible interview formats</a:t>
          </a:r>
          <a:endParaRPr lang="en-US" sz="1700" kern="1200"/>
        </a:p>
      </dsp:txBody>
      <dsp:txXfrm>
        <a:off x="3179927" y="3883888"/>
        <a:ext cx="2339508" cy="140370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18102-C645-5A44-8720-4188AAC37BDC}">
      <dsp:nvSpPr>
        <dsp:cNvPr id="0" name=""/>
        <dsp:cNvSpPr/>
      </dsp:nvSpPr>
      <dsp:spPr>
        <a:xfrm>
          <a:off x="0" y="55998"/>
          <a:ext cx="5821767" cy="694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Workforce strategy is essential for recruitment and selection</a:t>
          </a:r>
          <a:endParaRPr lang="en-US" sz="1800" kern="1200"/>
        </a:p>
      </dsp:txBody>
      <dsp:txXfrm>
        <a:off x="33926" y="89924"/>
        <a:ext cx="5753915" cy="627128"/>
      </dsp:txXfrm>
    </dsp:sp>
    <dsp:sp modelId="{5389FE41-E0B5-BA4D-88E9-BE6643727DE8}">
      <dsp:nvSpPr>
        <dsp:cNvPr id="0" name=""/>
        <dsp:cNvSpPr/>
      </dsp:nvSpPr>
      <dsp:spPr>
        <a:xfrm>
          <a:off x="0" y="802818"/>
          <a:ext cx="5821767" cy="694980"/>
        </a:xfrm>
        <a:prstGeom prst="roundRect">
          <a:avLst/>
        </a:prstGeom>
        <a:solidFill>
          <a:schemeClr val="accent2">
            <a:hueOff val="421656"/>
            <a:satOff val="-7977"/>
            <a:lumOff val="-55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NHS uses workforce planning to identify skill gaps and future needs</a:t>
          </a:r>
          <a:endParaRPr lang="en-US" sz="1800" kern="1200"/>
        </a:p>
      </dsp:txBody>
      <dsp:txXfrm>
        <a:off x="33926" y="836744"/>
        <a:ext cx="5753915" cy="627128"/>
      </dsp:txXfrm>
    </dsp:sp>
    <dsp:sp modelId="{F0B08B77-1597-C249-8F0C-479A5B8FF650}">
      <dsp:nvSpPr>
        <dsp:cNvPr id="0" name=""/>
        <dsp:cNvSpPr/>
      </dsp:nvSpPr>
      <dsp:spPr>
        <a:xfrm>
          <a:off x="0" y="1549638"/>
          <a:ext cx="5821767" cy="694980"/>
        </a:xfrm>
        <a:prstGeom prst="roundRect">
          <a:avLst/>
        </a:prstGeom>
        <a:solidFill>
          <a:schemeClr val="accent2">
            <a:hueOff val="843311"/>
            <a:satOff val="-15954"/>
            <a:lumOff val="-111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Digital transformation requires upskilling reskilling and targeted recruitment</a:t>
          </a:r>
          <a:endParaRPr lang="en-US" sz="1800" kern="1200"/>
        </a:p>
      </dsp:txBody>
      <dsp:txXfrm>
        <a:off x="33926" y="1583564"/>
        <a:ext cx="5753915" cy="627128"/>
      </dsp:txXfrm>
    </dsp:sp>
    <dsp:sp modelId="{F38078BB-4F73-C642-B131-D345FDC48671}">
      <dsp:nvSpPr>
        <dsp:cNvPr id="0" name=""/>
        <dsp:cNvSpPr/>
      </dsp:nvSpPr>
      <dsp:spPr>
        <a:xfrm>
          <a:off x="0" y="2296458"/>
          <a:ext cx="5821767" cy="694980"/>
        </a:xfrm>
        <a:prstGeom prst="roundRect">
          <a:avLst/>
        </a:prstGeom>
        <a:solidFill>
          <a:schemeClr val="accent2">
            <a:hueOff val="1264967"/>
            <a:satOff val="-23931"/>
            <a:lumOff val="-16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 strong workforce strategy supports equal opportunity transparency and fairness</a:t>
          </a:r>
          <a:endParaRPr lang="en-US" sz="1800" kern="1200"/>
        </a:p>
      </dsp:txBody>
      <dsp:txXfrm>
        <a:off x="33926" y="2330384"/>
        <a:ext cx="5753915" cy="627128"/>
      </dsp:txXfrm>
    </dsp:sp>
    <dsp:sp modelId="{A5D24C58-D595-5B4F-ABDE-5ABD0792ABFE}">
      <dsp:nvSpPr>
        <dsp:cNvPr id="0" name=""/>
        <dsp:cNvSpPr/>
      </dsp:nvSpPr>
      <dsp:spPr>
        <a:xfrm>
          <a:off x="0" y="3043278"/>
          <a:ext cx="5821767" cy="694980"/>
        </a:xfrm>
        <a:prstGeom prst="roundRect">
          <a:avLst/>
        </a:prstGeom>
        <a:solidFill>
          <a:schemeClr val="accent2">
            <a:hueOff val="1686623"/>
            <a:satOff val="-31908"/>
            <a:lumOff val="-222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leads to better hiring decisions and successful organisational change</a:t>
          </a:r>
          <a:endParaRPr lang="en-US" sz="1800" kern="1200"/>
        </a:p>
      </dsp:txBody>
      <dsp:txXfrm>
        <a:off x="33926" y="3077204"/>
        <a:ext cx="5753915" cy="627128"/>
      </dsp:txXfrm>
    </dsp:sp>
    <dsp:sp modelId="{96D295AB-A3A3-C34D-8140-ABD131BC0EB2}">
      <dsp:nvSpPr>
        <dsp:cNvPr id="0" name=""/>
        <dsp:cNvSpPr/>
      </dsp:nvSpPr>
      <dsp:spPr>
        <a:xfrm>
          <a:off x="0" y="3790098"/>
          <a:ext cx="5821767" cy="694980"/>
        </a:xfrm>
        <a:prstGeom prst="roundRect">
          <a:avLst/>
        </a:prstGeom>
        <a:solidFill>
          <a:schemeClr val="accent2">
            <a:hueOff val="2108278"/>
            <a:satOff val="-39885"/>
            <a:lumOff val="-27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CIPD emphasises the link between workforce planning and recruitment success</a:t>
          </a:r>
          <a:endParaRPr lang="en-US" sz="1800" kern="1200"/>
        </a:p>
      </dsp:txBody>
      <dsp:txXfrm>
        <a:off x="33926" y="3824024"/>
        <a:ext cx="5753915" cy="627128"/>
      </dsp:txXfrm>
    </dsp:sp>
    <dsp:sp modelId="{6C0BF089-3CF2-E544-908E-14BC6B97E1B5}">
      <dsp:nvSpPr>
        <dsp:cNvPr id="0" name=""/>
        <dsp:cNvSpPr/>
      </dsp:nvSpPr>
      <dsp:spPr>
        <a:xfrm>
          <a:off x="0" y="4536919"/>
          <a:ext cx="5821767" cy="694980"/>
        </a:xfrm>
        <a:prstGeom prst="roundRect">
          <a:avLst/>
        </a:prstGeom>
        <a:solidFill>
          <a:schemeClr val="accent2">
            <a:hueOff val="2529934"/>
            <a:satOff val="-47862"/>
            <a:lumOff val="-333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---</a:t>
          </a:r>
          <a:endParaRPr lang="en-US" sz="1800" kern="1200"/>
        </a:p>
      </dsp:txBody>
      <dsp:txXfrm>
        <a:off x="33926" y="4570845"/>
        <a:ext cx="5753915" cy="62712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3D46C0-001C-4863-92FC-24C7C73B73F8}">
      <dsp:nvSpPr>
        <dsp:cNvPr id="0" name=""/>
        <dsp:cNvSpPr/>
      </dsp:nvSpPr>
      <dsp:spPr>
        <a:xfrm>
          <a:off x="865183" y="384956"/>
          <a:ext cx="530771" cy="5307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BEAF4C-A109-4B77-9499-53D0E4C829BC}">
      <dsp:nvSpPr>
        <dsp:cNvPr id="0" name=""/>
        <dsp:cNvSpPr/>
      </dsp:nvSpPr>
      <dsp:spPr>
        <a:xfrm>
          <a:off x="540822" y="1166255"/>
          <a:ext cx="1179492" cy="7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NHS is going through major digital and structural transformation and this makes recruitment and selection more important than ever</a:t>
          </a:r>
          <a:endParaRPr lang="en-US" sz="1100" kern="1200"/>
        </a:p>
      </dsp:txBody>
      <dsp:txXfrm>
        <a:off x="540822" y="1166255"/>
        <a:ext cx="1179492" cy="774041"/>
      </dsp:txXfrm>
    </dsp:sp>
    <dsp:sp modelId="{4105E6B3-69A8-4B87-A43D-08DD82DC463C}">
      <dsp:nvSpPr>
        <dsp:cNvPr id="0" name=""/>
        <dsp:cNvSpPr/>
      </dsp:nvSpPr>
      <dsp:spPr>
        <a:xfrm>
          <a:off x="2251086" y="384956"/>
          <a:ext cx="530771" cy="5307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0AAB4-DC21-4898-A39E-BC7BBBE1A740}">
      <dsp:nvSpPr>
        <dsp:cNvPr id="0" name=""/>
        <dsp:cNvSpPr/>
      </dsp:nvSpPr>
      <dsp:spPr>
        <a:xfrm>
          <a:off x="1926726" y="1166255"/>
          <a:ext cx="1179492" cy="7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 clear recruitment system helps shape job levels job descriptions and person specifications so the organisation can identify the skills needed for new digital and operational roles</a:t>
          </a:r>
          <a:endParaRPr lang="en-US" sz="1100" kern="1200"/>
        </a:p>
      </dsp:txBody>
      <dsp:txXfrm>
        <a:off x="1926726" y="1166255"/>
        <a:ext cx="1179492" cy="774041"/>
      </dsp:txXfrm>
    </dsp:sp>
    <dsp:sp modelId="{D200C402-712E-41F6-94DB-70E049FFDF87}">
      <dsp:nvSpPr>
        <dsp:cNvPr id="0" name=""/>
        <dsp:cNvSpPr/>
      </dsp:nvSpPr>
      <dsp:spPr>
        <a:xfrm>
          <a:off x="3636989" y="384956"/>
          <a:ext cx="530771" cy="5307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5BDE3-A1D4-4AFD-828F-72BC2239270D}">
      <dsp:nvSpPr>
        <dsp:cNvPr id="0" name=""/>
        <dsp:cNvSpPr/>
      </dsp:nvSpPr>
      <dsp:spPr>
        <a:xfrm>
          <a:off x="3312629" y="1166255"/>
          <a:ext cx="1179492" cy="7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Different professions and sectors recruit differently and the NHS uses a mix of structured interviews competency based interviews and panel interviews to ensure fairness and consistency</a:t>
          </a:r>
          <a:endParaRPr lang="en-US" sz="1100" kern="1200"/>
        </a:p>
      </dsp:txBody>
      <dsp:txXfrm>
        <a:off x="3312629" y="1166255"/>
        <a:ext cx="1179492" cy="774041"/>
      </dsp:txXfrm>
    </dsp:sp>
    <dsp:sp modelId="{24ACCE34-78E7-45F8-A8C9-883547DC918F}">
      <dsp:nvSpPr>
        <dsp:cNvPr id="0" name=""/>
        <dsp:cNvSpPr/>
      </dsp:nvSpPr>
      <dsp:spPr>
        <a:xfrm>
          <a:off x="5022893" y="384956"/>
          <a:ext cx="530771" cy="5307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73282F-6AB4-495C-92B4-F029DF618717}">
      <dsp:nvSpPr>
        <dsp:cNvPr id="0" name=""/>
        <dsp:cNvSpPr/>
      </dsp:nvSpPr>
      <dsp:spPr>
        <a:xfrm>
          <a:off x="4698532" y="1166255"/>
          <a:ext cx="1179492" cy="7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Questioning techniques such as behavioural situational competency and probing questions help assess candidates in a reliable way</a:t>
          </a:r>
          <a:endParaRPr lang="en-US" sz="1100" kern="1200"/>
        </a:p>
      </dsp:txBody>
      <dsp:txXfrm>
        <a:off x="4698532" y="1166255"/>
        <a:ext cx="1179492" cy="774041"/>
      </dsp:txXfrm>
    </dsp:sp>
    <dsp:sp modelId="{20A8B26B-C1CE-4A1B-A77F-1FC8C7E35113}">
      <dsp:nvSpPr>
        <dsp:cNvPr id="0" name=""/>
        <dsp:cNvSpPr/>
      </dsp:nvSpPr>
      <dsp:spPr>
        <a:xfrm>
          <a:off x="6408796" y="384956"/>
          <a:ext cx="530771" cy="5307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3B9B8-BB45-4839-91AE-B48F213E73A1}">
      <dsp:nvSpPr>
        <dsp:cNvPr id="0" name=""/>
        <dsp:cNvSpPr/>
      </dsp:nvSpPr>
      <dsp:spPr>
        <a:xfrm>
          <a:off x="6084436" y="1166255"/>
          <a:ext cx="1179492" cy="7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Face to face and virtual interviews both play a role depending on the job and workforce needs</a:t>
          </a:r>
          <a:endParaRPr lang="en-US" sz="1100" kern="1200"/>
        </a:p>
      </dsp:txBody>
      <dsp:txXfrm>
        <a:off x="6084436" y="1166255"/>
        <a:ext cx="1179492" cy="774041"/>
      </dsp:txXfrm>
    </dsp:sp>
    <dsp:sp modelId="{301EAA3B-8F3F-4E0A-A488-05B6AECDF024}">
      <dsp:nvSpPr>
        <dsp:cNvPr id="0" name=""/>
        <dsp:cNvSpPr/>
      </dsp:nvSpPr>
      <dsp:spPr>
        <a:xfrm>
          <a:off x="7794699" y="384956"/>
          <a:ext cx="530771" cy="5307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98E99-725C-4FDD-AD4F-83EC8AF2D26D}">
      <dsp:nvSpPr>
        <dsp:cNvPr id="0" name=""/>
        <dsp:cNvSpPr/>
      </dsp:nvSpPr>
      <dsp:spPr>
        <a:xfrm>
          <a:off x="7470339" y="1166255"/>
          <a:ext cx="1179492" cy="7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 strong workforce strategy supports equal opportunity transparency and better hiring decisions</a:t>
          </a:r>
          <a:endParaRPr lang="en-US" sz="1100" kern="1200"/>
        </a:p>
      </dsp:txBody>
      <dsp:txXfrm>
        <a:off x="7470339" y="1166255"/>
        <a:ext cx="1179492" cy="774041"/>
      </dsp:txXfrm>
    </dsp:sp>
    <dsp:sp modelId="{6587D750-1B92-4DDF-99E2-E812F2102DF3}">
      <dsp:nvSpPr>
        <dsp:cNvPr id="0" name=""/>
        <dsp:cNvSpPr/>
      </dsp:nvSpPr>
      <dsp:spPr>
        <a:xfrm>
          <a:off x="9180603" y="384956"/>
          <a:ext cx="530771" cy="5307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099E1-F989-4423-B9E8-B8600690CBE3}">
      <dsp:nvSpPr>
        <dsp:cNvPr id="0" name=""/>
        <dsp:cNvSpPr/>
      </dsp:nvSpPr>
      <dsp:spPr>
        <a:xfrm>
          <a:off x="8856242" y="1166255"/>
          <a:ext cx="1179492" cy="7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Together these elements help the NHS select people who can manage change and contribute to successful organisational transformation</a:t>
          </a:r>
          <a:endParaRPr lang="en-US" sz="1100" kern="1200"/>
        </a:p>
      </dsp:txBody>
      <dsp:txXfrm>
        <a:off x="8856242" y="1166255"/>
        <a:ext cx="1179492" cy="774041"/>
      </dsp:txXfrm>
    </dsp:sp>
    <dsp:sp modelId="{5C81198A-2457-408A-ACC4-5283209E1DC3}">
      <dsp:nvSpPr>
        <dsp:cNvPr id="0" name=""/>
        <dsp:cNvSpPr/>
      </dsp:nvSpPr>
      <dsp:spPr>
        <a:xfrm>
          <a:off x="5022893" y="2235170"/>
          <a:ext cx="530771" cy="5307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D0E29-979F-4871-8262-835E668D5A97}">
      <dsp:nvSpPr>
        <dsp:cNvPr id="0" name=""/>
        <dsp:cNvSpPr/>
      </dsp:nvSpPr>
      <dsp:spPr>
        <a:xfrm>
          <a:off x="4698532" y="3016470"/>
          <a:ext cx="1179492" cy="7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---</a:t>
          </a:r>
          <a:endParaRPr lang="en-US" sz="1100" kern="1200"/>
        </a:p>
      </dsp:txBody>
      <dsp:txXfrm>
        <a:off x="4698532" y="3016470"/>
        <a:ext cx="1179492" cy="7740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119563-AA90-CD4F-859D-E439506DBDD8}" type="datetimeFigureOut">
              <a:rPr lang="en-US" smtClean="0"/>
              <a:t>7/16/26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CCE281-87BC-5143-AF3F-E8858D3E9A0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536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CCE281-87BC-5143-AF3F-E8858D3E9A0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754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158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360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364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564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570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877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25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578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20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234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418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ED6D6-7937-FF4D-9D54-32BDB8862DE2}" type="datetimeFigureOut">
              <a:rPr lang="en-US" smtClean="0"/>
              <a:t>7/16/26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C221A-6B21-FA4B-86DF-CC5A99A2B0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882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ubjectguides.york.ac.uk/health-sciences/resources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health-a-to-z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81685-33C9-AB26-B000-EED497FDDE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98653"/>
            <a:ext cx="9144000" cy="1539433"/>
          </a:xfrm>
        </p:spPr>
        <p:txBody>
          <a:bodyPr>
            <a:normAutofit fontScale="90000"/>
          </a:bodyPr>
          <a:lstStyle/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13/07/2026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2CD2C2-2536-01F0-526A-B67AA43AC8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38086"/>
            <a:ext cx="9144000" cy="3923818"/>
          </a:xfrm>
        </p:spPr>
        <p:txBody>
          <a:bodyPr/>
          <a:lstStyle/>
          <a:p>
            <a:r>
              <a:rPr lang="en-GB" dirty="0"/>
              <a:t>Name: Laurentiu Lascarache</a:t>
            </a:r>
          </a:p>
          <a:p>
            <a:r>
              <a:rPr lang="en-GB" dirty="0"/>
              <a:t>Student Number: 2429775</a:t>
            </a:r>
          </a:p>
          <a:p>
            <a:r>
              <a:rPr lang="en-GB" dirty="0"/>
              <a:t>Module Code and Title: HRP4002 – Recruitment and Selection</a:t>
            </a:r>
          </a:p>
          <a:p>
            <a:r>
              <a:rPr lang="en-GB" dirty="0"/>
              <a:t>Lecturer: Sukhpreet Grewal</a:t>
            </a:r>
          </a:p>
          <a:p>
            <a:r>
              <a:rPr lang="en-GB" dirty="0"/>
              <a:t>Assignment Title: Recruitment and Selection During Organisational Transformation</a:t>
            </a:r>
          </a:p>
          <a:p>
            <a:r>
              <a:rPr lang="en-GB" dirty="0"/>
              <a:t>Date: 13/07/2026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860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96C9A-076D-4C4E-ED38-AC91858E7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223" y="18255"/>
            <a:ext cx="10515600" cy="1325563"/>
          </a:xfrm>
        </p:spPr>
        <p:txBody>
          <a:bodyPr/>
          <a:lstStyle/>
          <a:p>
            <a:r>
              <a:rPr lang="en-US" dirty="0"/>
              <a:t>slide1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276E-0B61-AF5E-CF62-2D1A22879E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name is Laurentiu Lascarache and this presentation is part of the module HRP4002 Recruitment and Selection</a:t>
            </a:r>
          </a:p>
          <a:p>
            <a:r>
              <a:rPr lang="en-GB" dirty="0"/>
              <a:t>The lecturer is SUKHPREET GREWAL and the assignment focuses on recruitment and selection during organisational transformation in the NHS</a:t>
            </a:r>
          </a:p>
          <a:p>
            <a:r>
              <a:rPr lang="en-GB" dirty="0"/>
              <a:t>Today I will present how recruitment systems influence job levels job descriptions person specifications and interview practices in a transforming organisation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E3B020-9ED9-AFA5-9647-3184661A6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053" y="-18255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165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98DD7-B505-273A-A653-A36D60C73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970FB-48BA-8428-C311-CD77B53EBC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this presentation I will explain the NHS transformation context</a:t>
            </a:r>
          </a:p>
          <a:p>
            <a:r>
              <a:rPr lang="en-GB" dirty="0"/>
              <a:t>I will show how recruitment systems affect job analysis job descriptions and person specifications</a:t>
            </a:r>
          </a:p>
          <a:p>
            <a:r>
              <a:rPr lang="en-GB" dirty="0"/>
              <a:t>I will explore how different professions and sectors recruit differently</a:t>
            </a:r>
          </a:p>
          <a:p>
            <a:r>
              <a:rPr lang="en-GB" dirty="0"/>
              <a:t>I will present interview types questioning techniques and workforce strategy</a:t>
            </a:r>
          </a:p>
          <a:p>
            <a:r>
              <a:rPr lang="en-GB" dirty="0"/>
              <a:t>I will also explain how equal opportunity is supported in recruitment</a:t>
            </a:r>
          </a:p>
          <a:p>
            <a:endParaRPr lang="en-US" dirty="0"/>
          </a:p>
        </p:txBody>
      </p:sp>
      <p:pic>
        <p:nvPicPr>
          <p:cNvPr id="5" name="Picture 4" descr="Find resources - Health Sciences - Subject Guides at University of York">
            <a:extLst>
              <a:ext uri="{FF2B5EF4-FFF2-40B4-BE49-F238E27FC236}">
                <a16:creationId xmlns:a16="http://schemas.microsoft.com/office/drawing/2014/main" id="{640B47E3-2FFF-BAFD-1F2F-6BD6734BA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0297" y="5037221"/>
            <a:ext cx="3122948" cy="1459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95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BCF1B-D4AA-384C-CA67-C395DEFF5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EC9E2-4379-AAAC-D040-F3E7C57DE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NHS is undergoing major digital and structural transformation</a:t>
            </a:r>
          </a:p>
          <a:p>
            <a:r>
              <a:rPr lang="en-GB" dirty="0"/>
              <a:t>Electronic patient records telemedicine automation and new digital tools are being introduced</a:t>
            </a:r>
          </a:p>
          <a:p>
            <a:r>
              <a:rPr lang="en-GB" dirty="0"/>
              <a:t>This transformation requires new roles such as project managers change managers digital specialists and operations managers</a:t>
            </a:r>
          </a:p>
          <a:p>
            <a:r>
              <a:rPr lang="en-GB" dirty="0"/>
              <a:t>Recruitment becomes essential because the organisation needs people with new skills and behaviours</a:t>
            </a:r>
          </a:p>
          <a:p>
            <a:r>
              <a:rPr lang="en-GB" dirty="0"/>
              <a:t>Academic sources such as Armstrong CIPD and NHS Workforce Strategy highlight the importance of aligning recruitment with organisational change</a:t>
            </a:r>
          </a:p>
          <a:p>
            <a:endParaRPr lang="en-US" dirty="0"/>
          </a:p>
        </p:txBody>
      </p:sp>
      <p:pic>
        <p:nvPicPr>
          <p:cNvPr id="5" name="Picture 4" descr="Health A to Z - NHS">
            <a:extLst>
              <a:ext uri="{FF2B5EF4-FFF2-40B4-BE49-F238E27FC236}">
                <a16:creationId xmlns:a16="http://schemas.microsoft.com/office/drawing/2014/main" id="{272D475D-5B10-E332-4564-9AE0F392C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5432" y="208546"/>
            <a:ext cx="3160294" cy="129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423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F5D58A-3488-64D9-4737-4286BD205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Slide 4</a:t>
            </a: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2357554E-EC10-A57B-1C3E-621BF1CCD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166380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6488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831267-5CAE-41B8-A1CC-66FE1628A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437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79EE808-85F9-455B-B8F9-FBE90075F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89DCC09-ED44-478A-8F79-A02EBAF7A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8E2E2454-5C03-4173-B8FE-1AB94658D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2E8C684E-09F3-4317-A7D3-3D18C3593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5505EC4-4943-4963-98E8-69AF3FDF0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4562C7B8-8AFB-4DDB-B72F-284990D5C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C3443E48-282C-4250-A466-0EC71FB9E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E1DA5A47-4EF3-4987-A0B2-0D48C03004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B97C0249-6965-4479-85DD-65D339807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593CC77F-968A-4E39-A274-8278279149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1238E5CF-CAEC-4B5C-9DB6-A40F03FB3A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BD96636-6E63-4D65-A35C-92653FC48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D56D53D-1432-4D95-B0DD-3799916FD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415107AD-3A21-4847-8F6C-C40629276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74B4AC16-93AF-4037-B469-BD1BAB95C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57AEC385-0F84-4743-A483-0E9711446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90B47478-85F0-4BCA-9C98-48B633FD5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8F8E9C6-76DE-42DF-9CD7-B9789CDE1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660FFC41-5F89-4B42-913F-7FB178063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B956442-7A16-4B5B-908F-D69FC0A93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B54D797E-632B-4287-907B-A96D2CCBF4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BF7D9703-D82B-498D-AA68-475F298FA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8D580F2-1EDA-4B5F-98EB-EF8F18E9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E0F2EADF-2A67-482F-B290-DED5172BB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9BCFDA0-B04D-4835-A135-02F8969F3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DD3C0B8-C176-40C2-93F5-670E2BAC7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6F2F11D-DA76-FF2A-9363-6A4698C11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dirty="0"/>
              <a:t>Slide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7C114-C013-2774-B265-1413A794DD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>
            <a:normAutofit/>
          </a:bodyPr>
          <a:lstStyle/>
          <a:p>
            <a:r>
              <a:rPr lang="en-GB" dirty="0"/>
              <a:t>The job description changes during transformation</a:t>
            </a:r>
          </a:p>
          <a:p>
            <a:r>
              <a:rPr lang="en-GB" dirty="0"/>
              <a:t>Digital projects require clearer responsibilities and more technical tasks</a:t>
            </a:r>
          </a:p>
          <a:p>
            <a:r>
              <a:rPr lang="en-GB" dirty="0"/>
              <a:t>For example a project manager in the NHS must coordinate digital systems work with clinical teams and manage change</a:t>
            </a:r>
          </a:p>
          <a:p>
            <a:r>
              <a:rPr lang="en-GB" dirty="0"/>
              <a:t>A structured recruitment system helps define responsibilities accurately and supports transparency and equal opportunity</a:t>
            </a:r>
          </a:p>
          <a:p>
            <a:r>
              <a:rPr lang="en-GB" dirty="0"/>
              <a:t>Torrington et al describe how job descriptions evolve during organisational change</a:t>
            </a:r>
          </a:p>
          <a:p>
            <a:r>
              <a:rPr lang="en-GB" dirty="0"/>
              <a:t>---</a:t>
            </a:r>
            <a:endParaRPr lang="en-GB" dirty="0"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19985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7269D-BFC4-9FDB-18A2-CE4568EE6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dirty="0"/>
              <a:t>Slide 6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9A9EA9-C0E5-E8BA-E45E-F8D95C5A1C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9158363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0733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789BF1-4E6D-E7D1-4801-3B6C0860A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Slide 7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CF22FF-043E-CC72-A005-A0193B2068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94164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9612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E43D436-9D76-4479-B202-282AA3363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D5FDDF-28FB-4871-BAF5-BC352B706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5B7D8589-9CA0-4BA7-B315-7BA600BCB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D0C97FEA-5238-47DE-9956-42F382C26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C4A9B43-E0C5-483B-B15C-4022ECA49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5BF8B62-C636-43AF-894B-0457A9F26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669F993C-7340-4413-87F8-A28166860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EB881D7-3E2B-4490-BB0A-16E777AD9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52CE5935-55CA-4EB9-9A3D-100B75145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CC6D6F8B-79F9-4F06-8A2D-7BABF0529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DEF715FE-2D51-4CC6-AD82-306DA627C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60E354CF-EF82-4609-8F48-2EFB01C27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FB9D2ACB-DE65-4053-BB6A-2DD575E12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275F112D-24B3-48F4-B2DB-FAB9E57C7A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4224785A-F9F5-4670-880A-D7C6FBAB9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767A8E2-1B21-4162-ACFD-4B70C1403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260829BA-C3E3-4388-B253-321C7F999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F195E9B-F7B2-48EE-ADF4-0FCA5767B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BD0E493A-B71F-4BD3-B6BC-84DC52C14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C82D4841-AB36-409F-AD31-FF0FE10B4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A025D47F-C545-4969-97D8-A41AE0B2E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CB1A3BE3-B4BA-4266-A08A-DC26E7CA6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CC5D0E10-479B-45F0-9A6D-F38F3240A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E0BAA4-C1E3-1B8D-5DFC-58F93084A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1092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Slide 8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5FA70E-43B6-40F3-D30C-8873BB5208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08852"/>
              </p:ext>
            </p:extLst>
          </p:nvPr>
        </p:nvGraphicFramePr>
        <p:xfrm>
          <a:off x="804672" y="798444"/>
          <a:ext cx="6007290" cy="5257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811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E43D436-9D76-4479-B202-282AA3363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D5FDDF-28FB-4871-BAF5-BC352B706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5B7D8589-9CA0-4BA7-B315-7BA600BCB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D0C97FEA-5238-47DE-9956-42F382C26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C4A9B43-E0C5-483B-B15C-4022ECA49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5BF8B62-C636-43AF-894B-0457A9F26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669F993C-7340-4413-87F8-A28166860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EB881D7-3E2B-4490-BB0A-16E777AD9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52CE5935-55CA-4EB9-9A3D-100B75145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CC6D6F8B-79F9-4F06-8A2D-7BABF0529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DEF715FE-2D51-4CC6-AD82-306DA627C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60E354CF-EF82-4609-8F48-2EFB01C27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FB9D2ACB-DE65-4053-BB6A-2DD575E12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275F112D-24B3-48F4-B2DB-FAB9E57C7A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4224785A-F9F5-4670-880A-D7C6FBAB9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767A8E2-1B21-4162-ACFD-4B70C1403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260829BA-C3E3-4388-B253-321C7F999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F195E9B-F7B2-48EE-ADF4-0FCA5767B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BD0E493A-B71F-4BD3-B6BC-84DC52C14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C82D4841-AB36-409F-AD31-FF0FE10B4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A025D47F-C545-4969-97D8-A41AE0B2E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CB1A3BE3-B4BA-4266-A08A-DC26E7CA6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CC5D0E10-479B-45F0-9A6D-F38F3240A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85488E-D75E-9E18-CFB0-E6B5E1AA2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1092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Slide 9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3F8B2B-91DF-0578-0835-927D4A900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2453022"/>
              </p:ext>
            </p:extLst>
          </p:nvPr>
        </p:nvGraphicFramePr>
        <p:xfrm>
          <a:off x="804672" y="798444"/>
          <a:ext cx="6007290" cy="5257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2264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E43D436-9D76-4479-B202-282AA3363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D5FDDF-28FB-4871-BAF5-BC352B706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5B7D8589-9CA0-4BA7-B315-7BA600BCB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D0C97FEA-5238-47DE-9956-42F382C26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C4A9B43-E0C5-483B-B15C-4022ECA49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5BF8B62-C636-43AF-894B-0457A9F26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669F993C-7340-4413-87F8-A28166860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EB881D7-3E2B-4490-BB0A-16E777AD9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52CE5935-55CA-4EB9-9A3D-100B75145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CC6D6F8B-79F9-4F06-8A2D-7BABF0529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DEF715FE-2D51-4CC6-AD82-306DA627C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60E354CF-EF82-4609-8F48-2EFB01C27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FB9D2ACB-DE65-4053-BB6A-2DD575E12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275F112D-24B3-48F4-B2DB-FAB9E57C7A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4224785A-F9F5-4670-880A-D7C6FBAB9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767A8E2-1B21-4162-ACFD-4B70C1403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260829BA-C3E3-4388-B253-321C7F999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F195E9B-F7B2-48EE-ADF4-0FCA5767B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BD0E493A-B71F-4BD3-B6BC-84DC52C14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C82D4841-AB36-409F-AD31-FF0FE10B4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A025D47F-C545-4969-97D8-A41AE0B2E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CB1A3BE3-B4BA-4266-A08A-DC26E7CA6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CC5D0E10-479B-45F0-9A6D-F38F3240A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7053B1-DD96-D988-3EB8-E60477ECD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1092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Slide 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04A268-916D-F8FC-1ECA-375C3675E0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42993"/>
              </p:ext>
            </p:extLst>
          </p:nvPr>
        </p:nvGraphicFramePr>
        <p:xfrm>
          <a:off x="804672" y="798444"/>
          <a:ext cx="6007290" cy="5257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724068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E43D436-9D76-4479-B202-282AA3363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D5FDDF-28FB-4871-BAF5-BC352B706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5B7D8589-9CA0-4BA7-B315-7BA600BCB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D0C97FEA-5238-47DE-9956-42F382C26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C4A9B43-E0C5-483B-B15C-4022ECA49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5BF8B62-C636-43AF-894B-0457A9F26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669F993C-7340-4413-87F8-A28166860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EB881D7-3E2B-4490-BB0A-16E777AD99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52CE5935-55CA-4EB9-9A3D-100B75145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CC6D6F8B-79F9-4F06-8A2D-7BABF0529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DEF715FE-2D51-4CC6-AD82-306DA627C3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60E354CF-EF82-4609-8F48-2EFB01C27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FB9D2ACB-DE65-4053-BB6A-2DD575E12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275F112D-24B3-48F4-B2DB-FAB9E57C7A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4224785A-F9F5-4670-880A-D7C6FBAB9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767A8E2-1B21-4162-ACFD-4B70C14032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260829BA-C3E3-4388-B253-321C7F999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7F195E9B-F7B2-48EE-ADF4-0FCA5767B0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BD0E493A-B71F-4BD3-B6BC-84DC52C14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C82D4841-AB36-409F-AD31-FF0FE10B4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A025D47F-C545-4969-97D8-A41AE0B2E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CB1A3BE3-B4BA-4266-A08A-DC26E7CA6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CC5D0E10-479B-45F0-9A6D-F38F3240A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0B9B41-EE9D-A624-14BF-17B42B11C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1092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Slide 11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36E804-91FD-E03C-58FF-5FD8AD3693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3124575"/>
              </p:ext>
            </p:extLst>
          </p:nvPr>
        </p:nvGraphicFramePr>
        <p:xfrm>
          <a:off x="804672" y="798444"/>
          <a:ext cx="6007290" cy="5257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77082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D02D5-7279-9312-1105-E6AB248A0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dirty="0"/>
              <a:t>Slide 12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07EDD4-17A8-7591-3D01-E357000193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1655907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158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66182-5255-2A10-37BA-8311244F9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/>
              <a:t>slide 13</a:t>
            </a:r>
            <a:endParaRPr lang="en-US" dirty="0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330208CD-1B03-74B9-FF8E-434DC31602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0192593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120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FF257A-042C-46B5-80D1-3E8CFD334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2836BD6-A1CD-4253-813F-3EDA642A7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63EE4AB3-C905-497E-988B-4D7394894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74DC5FF-D912-4C9F-811A-337208A3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E04E6A71-624A-4806-A53E-87BC73A85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1871C83-254F-49CD-8EA7-8CB7089B8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427141DF-5457-4673-B816-C6C5C72AE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BC9A176E-C84F-4816-97D4-426B396FC0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81B905A-332A-49BC-9456-7D0337D9B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2EBD9769-DFB9-4970-91FF-137E685AF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21DCB916-2D3C-46BC-9A95-EFC166D96C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189DAD37-FFF7-49FA-8FBB-D20A992D4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D148A64A-D598-4309-BCA9-F67ADE72C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38A95D77-7745-4551-BBD5-3515A074D3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A2C20B7F-80D6-4D48-BB2A-9AEC85494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55589882-0BB8-42B0-B42F-32A75B19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53673B9F-5864-445E-82E7-0A8324FA8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16FF3B3D-59FE-4AE1-AA54-14A691D6BF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901CA0F0-4962-4EC5-BA5B-3F0A967FC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DD02E26-C2AD-4062-85BD-28D172C9E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D7B60BD4-07C1-461F-B38E-B39EBACA3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81BB3F7-E4A5-4BD9-A70D-FDA6C9127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B93A80B5-32BA-48BB-941A-4FC64AC62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9C057A66-6E97-4BA5-B4B3-2690ACE3C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Isosceles Triangle 22">
            <a:extLst>
              <a:ext uri="{FF2B5EF4-FFF2-40B4-BE49-F238E27FC236}">
                <a16:creationId xmlns:a16="http://schemas.microsoft.com/office/drawing/2014/main" id="{764884A8-16DD-467F-A648-70B32E20B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76681CD-6924-4550-926C-667FC2C6A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0808C5-EAB9-255C-F59F-9016CF3A3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978" y="1718735"/>
            <a:ext cx="5767566" cy="1072378"/>
          </a:xfrm>
        </p:spPr>
        <p:txBody>
          <a:bodyPr anchor="ctr">
            <a:normAutofit/>
          </a:bodyPr>
          <a:lstStyle/>
          <a:p>
            <a:r>
              <a:rPr lang="en-US" sz="3600"/>
              <a:t>slide 14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BCCD7-7C69-B5D5-EB92-E2552B736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102" y="2789239"/>
            <a:ext cx="5768442" cy="268360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200">
                <a:solidFill>
                  <a:srgbClr val="FFFFFE"/>
                </a:solidFill>
              </a:rPr>
              <a:t>In conclusion recruitment systems influence job levels job descriptions and person specifications</a:t>
            </a:r>
          </a:p>
          <a:p>
            <a:pPr>
              <a:lnSpc>
                <a:spcPct val="110000"/>
              </a:lnSpc>
            </a:pPr>
            <a:r>
              <a:rPr lang="en-GB" sz="1200">
                <a:solidFill>
                  <a:srgbClr val="FFFFFE"/>
                </a:solidFill>
              </a:rPr>
              <a:t>Different professions and sectors recruit differently and use different interview questions</a:t>
            </a:r>
          </a:p>
          <a:p>
            <a:pPr>
              <a:lnSpc>
                <a:spcPct val="110000"/>
              </a:lnSpc>
            </a:pPr>
            <a:r>
              <a:rPr lang="en-GB" sz="1200">
                <a:solidFill>
                  <a:srgbClr val="FFFFFE"/>
                </a:solidFill>
              </a:rPr>
              <a:t>Workforce strategy supports fair and effective recruitment in the NHS</a:t>
            </a:r>
          </a:p>
          <a:p>
            <a:pPr>
              <a:lnSpc>
                <a:spcPct val="110000"/>
              </a:lnSpc>
            </a:pPr>
            <a:r>
              <a:rPr lang="en-GB" sz="1200">
                <a:solidFill>
                  <a:srgbClr val="FFFFFE"/>
                </a:solidFill>
              </a:rPr>
              <a:t>Structured competency based and panel interviews help ensure equal opportunity</a:t>
            </a:r>
          </a:p>
          <a:p>
            <a:pPr>
              <a:lnSpc>
                <a:spcPct val="110000"/>
              </a:lnSpc>
            </a:pPr>
            <a:r>
              <a:rPr lang="en-GB" sz="1200">
                <a:solidFill>
                  <a:srgbClr val="FFFFFE"/>
                </a:solidFill>
              </a:rPr>
              <a:t>These elements together support successful organisational transformation</a:t>
            </a:r>
          </a:p>
          <a:p>
            <a:pPr>
              <a:lnSpc>
                <a:spcPct val="110000"/>
              </a:lnSpc>
            </a:pPr>
            <a:endParaRPr lang="en-US" sz="1200">
              <a:solidFill>
                <a:srgbClr val="FFFFFE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875ED5-BBA0-AA20-FAF9-F6183A32BC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84" r="41943"/>
          <a:stretch>
            <a:fillRect/>
          </a:stretch>
        </p:blipFill>
        <p:spPr>
          <a:xfrm>
            <a:off x="7549862" y="227"/>
            <a:ext cx="46418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576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D80294-D17B-6E85-E9F9-B01544CF4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US" sz="2200">
                <a:solidFill>
                  <a:schemeClr val="tx1"/>
                </a:solidFill>
              </a:rPr>
              <a:t>slide 16</a:t>
            </a:r>
            <a:br>
              <a:rPr lang="en-US" sz="2200">
                <a:solidFill>
                  <a:schemeClr val="tx1"/>
                </a:solidFill>
              </a:rPr>
            </a:br>
            <a:r>
              <a:rPr lang="en-US" sz="2200">
                <a:solidFill>
                  <a:schemeClr val="tx1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CE0FC-9CDD-7AF2-3E92-0F3F960B0C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841092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45553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ED2937-7769-3D06-1993-1D910360A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2349925"/>
            <a:ext cx="2441894" cy="2456442"/>
          </a:xfrm>
        </p:spPr>
        <p:txBody>
          <a:bodyPr>
            <a:normAutofit/>
          </a:bodyPr>
          <a:lstStyle/>
          <a:p>
            <a:pPr algn="l"/>
            <a:r>
              <a:rPr lang="en-US" sz="3200"/>
              <a:t>Slide 15</a:t>
            </a:r>
            <a:br>
              <a:rPr lang="en-US" sz="3200"/>
            </a:br>
            <a:r>
              <a:rPr lang="en-US" sz="32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11582-0CDC-BC06-A2DD-3B155991E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19" y="1111249"/>
            <a:ext cx="6554001" cy="4635503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GB" dirty="0"/>
              <a:t>Armstrong M 2020</a:t>
            </a:r>
          </a:p>
          <a:p>
            <a:r>
              <a:rPr lang="en-GB" dirty="0"/>
              <a:t>CIPD 2022</a:t>
            </a:r>
          </a:p>
          <a:p>
            <a:r>
              <a:rPr lang="en-GB" dirty="0"/>
              <a:t>CIPD 2023</a:t>
            </a:r>
          </a:p>
          <a:p>
            <a:r>
              <a:rPr lang="en-GB" dirty="0"/>
              <a:t>Torrington D Hall L Taylor S 2019</a:t>
            </a:r>
          </a:p>
          <a:p>
            <a:r>
              <a:rPr lang="en-GB" dirty="0"/>
              <a:t>Taylor S 2018</a:t>
            </a:r>
          </a:p>
          <a:p>
            <a:r>
              <a:rPr lang="en-GB" dirty="0"/>
              <a:t>NHS England 2021</a:t>
            </a:r>
          </a:p>
          <a:p>
            <a:r>
              <a:rPr lang="en-GB" dirty="0"/>
              <a:t>NHS England 2022</a:t>
            </a:r>
          </a:p>
          <a:p>
            <a:r>
              <a:rPr lang="en-GB" dirty="0"/>
              <a:t>Ulrich D Brockbank W 2005</a:t>
            </a:r>
          </a:p>
          <a:p>
            <a:r>
              <a:rPr lang="en-GB" dirty="0"/>
              <a:t>NHS Workforce Strategy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225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53</TotalTime>
  <Words>988</Words>
  <Application>Microsoft Macintosh PowerPoint</Application>
  <PresentationFormat>Widescreen</PresentationFormat>
  <Paragraphs>115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Calibri Light</vt:lpstr>
      <vt:lpstr>Rockwell</vt:lpstr>
      <vt:lpstr>Wingdings</vt:lpstr>
      <vt:lpstr>Atlas</vt:lpstr>
      <vt:lpstr>Presentation 13/07/2026</vt:lpstr>
      <vt:lpstr>slide1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16 Conclusion</vt:lpstr>
      <vt:lpstr>Slide 15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Lascarache Laurentiu (2429775)</dc:creator>
  <cp:lastModifiedBy>Lascarache Laurentiu (2429775)</cp:lastModifiedBy>
  <cp:revision>2</cp:revision>
  <dcterms:created xsi:type="dcterms:W3CDTF">2026-07-09T07:05:46Z</dcterms:created>
  <dcterms:modified xsi:type="dcterms:W3CDTF">2026-07-16T08:49:00Z</dcterms:modified>
</cp:coreProperties>
</file>