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49" r:id="rId1"/>
  </p:sldMasterIdLst>
  <p:sldIdLst>
    <p:sldId id="256" r:id="rId2"/>
    <p:sldId id="258" r:id="rId3"/>
    <p:sldId id="259" r:id="rId4"/>
    <p:sldId id="257" r:id="rId5"/>
    <p:sldId id="260" r:id="rId6"/>
    <p:sldId id="263" r:id="rId7"/>
    <p:sldId id="261" r:id="rId8"/>
    <p:sldId id="266" r:id="rId9"/>
    <p:sldId id="267" r:id="rId10"/>
    <p:sldId id="268" r:id="rId11"/>
    <p:sldId id="269" r:id="rId12"/>
    <p:sldId id="270" r:id="rId13"/>
    <p:sldId id="262" r:id="rId14"/>
    <p:sldId id="264" r:id="rId15"/>
    <p:sldId id="265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07" autoAdjust="0"/>
    <p:restoredTop sz="94660"/>
  </p:normalViewPr>
  <p:slideViewPr>
    <p:cSldViewPr snapToGrid="0">
      <p:cViewPr>
        <p:scale>
          <a:sx n="51" d="100"/>
          <a:sy n="51" d="100"/>
        </p:scale>
        <p:origin x="749" y="37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image" Target="../media/image1.pn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03523D-0480-4E32-82FD-F0A5DB6F90EA}" type="doc">
      <dgm:prSet loTypeId="urn:microsoft.com/office/officeart/2005/8/layout/radial6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DED83A97-A704-4238-8582-52035C681AE5}">
      <dgm:prSet phldrT="[Text]"/>
      <dgm:spPr/>
      <dgm:t>
        <a:bodyPr/>
        <a:lstStyle/>
        <a:p>
          <a:r>
            <a:rPr lang="en-US" b="1" dirty="0" err="1" smtClean="0"/>
            <a:t>Datblygiad</a:t>
          </a:r>
          <a:r>
            <a:rPr lang="en-US" b="1" dirty="0" smtClean="0"/>
            <a:t> </a:t>
          </a:r>
          <a:r>
            <a:rPr lang="en-US" b="1" dirty="0" err="1" smtClean="0"/>
            <a:t>Plentyn</a:t>
          </a:r>
          <a:endParaRPr lang="en-US" b="1" dirty="0"/>
        </a:p>
      </dgm:t>
    </dgm:pt>
    <dgm:pt modelId="{093D7323-C49C-4679-A2AF-EEB389684D89}" type="parTrans" cxnId="{01A1ED12-E822-4D94-B950-99441A7C767A}">
      <dgm:prSet/>
      <dgm:spPr/>
      <dgm:t>
        <a:bodyPr/>
        <a:lstStyle/>
        <a:p>
          <a:endParaRPr lang="en-US"/>
        </a:p>
      </dgm:t>
    </dgm:pt>
    <dgm:pt modelId="{4A5E7B8D-AFD0-4026-873A-559DA8167040}" type="sibTrans" cxnId="{01A1ED12-E822-4D94-B950-99441A7C767A}">
      <dgm:prSet/>
      <dgm:spPr/>
      <dgm:t>
        <a:bodyPr/>
        <a:lstStyle/>
        <a:p>
          <a:endParaRPr lang="en-US"/>
        </a:p>
      </dgm:t>
    </dgm:pt>
    <dgm:pt modelId="{B62889C2-D237-4603-9965-293588CF65C3}">
      <dgm:prSet phldrT="[Text]" custT="1"/>
      <dgm:spPr/>
      <dgm:t>
        <a:bodyPr/>
        <a:lstStyle/>
        <a:p>
          <a:r>
            <a:rPr lang="en-US" sz="1400" b="1" dirty="0" err="1" smtClean="0">
              <a:solidFill>
                <a:schemeClr val="tx1"/>
              </a:solidFill>
            </a:rPr>
            <a:t>Corfforol</a:t>
          </a:r>
          <a:endParaRPr lang="en-US" sz="1400" b="1" dirty="0">
            <a:solidFill>
              <a:schemeClr val="tx1"/>
            </a:solidFill>
          </a:endParaRPr>
        </a:p>
      </dgm:t>
    </dgm:pt>
    <dgm:pt modelId="{93730F67-78E7-480A-8A17-290E46494FBE}" type="parTrans" cxnId="{5A7D40C8-7D06-4CBF-9015-62EF2D769035}">
      <dgm:prSet/>
      <dgm:spPr/>
      <dgm:t>
        <a:bodyPr/>
        <a:lstStyle/>
        <a:p>
          <a:endParaRPr lang="en-US"/>
        </a:p>
      </dgm:t>
    </dgm:pt>
    <dgm:pt modelId="{D0ECD737-3375-41E2-91AF-2DC0A6A3116C}" type="sibTrans" cxnId="{5A7D40C8-7D06-4CBF-9015-62EF2D769035}">
      <dgm:prSet/>
      <dgm:spPr/>
      <dgm:t>
        <a:bodyPr/>
        <a:lstStyle/>
        <a:p>
          <a:endParaRPr lang="en-US"/>
        </a:p>
      </dgm:t>
    </dgm:pt>
    <dgm:pt modelId="{C4FD2896-D3BA-4D71-8B49-2CDD6AEC9BBD}">
      <dgm:prSet phldrT="[Text]" custT="1"/>
      <dgm:spPr/>
      <dgm:t>
        <a:bodyPr/>
        <a:lstStyle/>
        <a:p>
          <a:r>
            <a:rPr lang="en-US" sz="1400" b="1" dirty="0" err="1" smtClean="0">
              <a:solidFill>
                <a:schemeClr val="tx1"/>
              </a:solidFill>
            </a:rPr>
            <a:t>Gwybyddol</a:t>
          </a:r>
          <a:endParaRPr lang="en-US" sz="1400" b="1" dirty="0">
            <a:solidFill>
              <a:schemeClr val="tx1"/>
            </a:solidFill>
          </a:endParaRPr>
        </a:p>
      </dgm:t>
    </dgm:pt>
    <dgm:pt modelId="{673F3EA7-B7A3-46D3-BF60-AAE066CAD7B1}" type="parTrans" cxnId="{EF0287C9-521E-4E5F-8C0B-16F6E8AF56FD}">
      <dgm:prSet/>
      <dgm:spPr/>
      <dgm:t>
        <a:bodyPr/>
        <a:lstStyle/>
        <a:p>
          <a:endParaRPr lang="en-US"/>
        </a:p>
      </dgm:t>
    </dgm:pt>
    <dgm:pt modelId="{A8A93E26-59DD-4CB5-BF20-C4E3D4F3E550}" type="sibTrans" cxnId="{EF0287C9-521E-4E5F-8C0B-16F6E8AF56FD}">
      <dgm:prSet/>
      <dgm:spPr/>
      <dgm:t>
        <a:bodyPr/>
        <a:lstStyle/>
        <a:p>
          <a:endParaRPr lang="en-US"/>
        </a:p>
      </dgm:t>
    </dgm:pt>
    <dgm:pt modelId="{FDDA9F11-71D4-41FF-96E2-30B346B66428}">
      <dgm:prSet phldrT="[Text]" custT="1"/>
      <dgm:spPr/>
      <dgm:t>
        <a:bodyPr/>
        <a:lstStyle/>
        <a:p>
          <a:r>
            <a:rPr lang="en-US" sz="1400" b="1" dirty="0" err="1" smtClean="0">
              <a:solidFill>
                <a:schemeClr val="tx1"/>
              </a:solidFill>
            </a:rPr>
            <a:t>Ieithyddol</a:t>
          </a:r>
          <a:endParaRPr lang="en-US" sz="1400" b="1" dirty="0">
            <a:solidFill>
              <a:schemeClr val="tx1"/>
            </a:solidFill>
          </a:endParaRPr>
        </a:p>
      </dgm:t>
    </dgm:pt>
    <dgm:pt modelId="{0DD25494-4205-4D4C-A8AA-AF00E5DADA47}" type="parTrans" cxnId="{A4B59BD5-9AA6-40B0-92B6-5DD44D5B40A1}">
      <dgm:prSet/>
      <dgm:spPr/>
      <dgm:t>
        <a:bodyPr/>
        <a:lstStyle/>
        <a:p>
          <a:endParaRPr lang="en-US"/>
        </a:p>
      </dgm:t>
    </dgm:pt>
    <dgm:pt modelId="{41C09B1F-3A09-46BF-9B9E-3C7BA5C0E1EE}" type="sibTrans" cxnId="{A4B59BD5-9AA6-40B0-92B6-5DD44D5B40A1}">
      <dgm:prSet/>
      <dgm:spPr/>
      <dgm:t>
        <a:bodyPr/>
        <a:lstStyle/>
        <a:p>
          <a:endParaRPr lang="en-US"/>
        </a:p>
      </dgm:t>
    </dgm:pt>
    <dgm:pt modelId="{A2350031-D5A3-43C6-9DF7-4C5C30751578}">
      <dgm:prSet phldrT="[Text]" custT="1"/>
      <dgm:spPr/>
      <dgm:t>
        <a:bodyPr/>
        <a:lstStyle/>
        <a:p>
          <a:r>
            <a:rPr lang="en-US" sz="1400" b="1" dirty="0" err="1" smtClean="0">
              <a:solidFill>
                <a:schemeClr val="tx1"/>
              </a:solidFill>
            </a:rPr>
            <a:t>Emosiynol</a:t>
          </a:r>
          <a:endParaRPr lang="en-US" sz="1400" b="1" dirty="0">
            <a:solidFill>
              <a:schemeClr val="tx1"/>
            </a:solidFill>
          </a:endParaRPr>
        </a:p>
      </dgm:t>
    </dgm:pt>
    <dgm:pt modelId="{C750A846-7ADF-4FCD-8627-B1F52F359431}" type="parTrans" cxnId="{58D048DC-6DB8-47BD-B236-87A7DD7A9339}">
      <dgm:prSet/>
      <dgm:spPr/>
      <dgm:t>
        <a:bodyPr/>
        <a:lstStyle/>
        <a:p>
          <a:endParaRPr lang="en-US"/>
        </a:p>
      </dgm:t>
    </dgm:pt>
    <dgm:pt modelId="{C690035A-CEE4-4C19-B9C6-5A54EDD82FEC}" type="sibTrans" cxnId="{58D048DC-6DB8-47BD-B236-87A7DD7A9339}">
      <dgm:prSet/>
      <dgm:spPr/>
      <dgm:t>
        <a:bodyPr/>
        <a:lstStyle/>
        <a:p>
          <a:endParaRPr lang="en-US"/>
        </a:p>
      </dgm:t>
    </dgm:pt>
    <dgm:pt modelId="{CB4062E2-A0B4-4288-9BBA-2C5C838FD7D7}">
      <dgm:prSet custT="1"/>
      <dgm:spPr/>
      <dgm:t>
        <a:bodyPr/>
        <a:lstStyle/>
        <a:p>
          <a:r>
            <a:rPr lang="en-US" sz="1250" b="1" dirty="0" err="1" smtClean="0">
              <a:solidFill>
                <a:schemeClr val="tx1"/>
              </a:solidFill>
            </a:rPr>
            <a:t>Cymdeithasol</a:t>
          </a:r>
          <a:endParaRPr lang="en-US" sz="1250" b="1" dirty="0">
            <a:solidFill>
              <a:schemeClr val="tx1"/>
            </a:solidFill>
          </a:endParaRPr>
        </a:p>
      </dgm:t>
    </dgm:pt>
    <dgm:pt modelId="{11E6C845-3ED4-48EB-AFE1-39C29EB50BFB}" type="parTrans" cxnId="{A3C8B109-E92A-41CF-BF9F-0C5F8DBB97FF}">
      <dgm:prSet/>
      <dgm:spPr/>
      <dgm:t>
        <a:bodyPr/>
        <a:lstStyle/>
        <a:p>
          <a:endParaRPr lang="en-US"/>
        </a:p>
      </dgm:t>
    </dgm:pt>
    <dgm:pt modelId="{CF1397B6-7AF7-4D50-9C0C-6AAE81B5C21F}" type="sibTrans" cxnId="{A3C8B109-E92A-41CF-BF9F-0C5F8DBB97FF}">
      <dgm:prSet/>
      <dgm:spPr/>
      <dgm:t>
        <a:bodyPr/>
        <a:lstStyle/>
        <a:p>
          <a:endParaRPr lang="en-US"/>
        </a:p>
      </dgm:t>
    </dgm:pt>
    <dgm:pt modelId="{CB355B89-EA12-4ABF-B0E0-3F62F4DC2872}">
      <dgm:prSet custT="1"/>
      <dgm:spPr/>
      <dgm:t>
        <a:bodyPr/>
        <a:lstStyle/>
        <a:p>
          <a:r>
            <a:rPr lang="en-US" sz="1400" b="1" dirty="0" err="1" smtClean="0">
              <a:solidFill>
                <a:schemeClr val="tx1"/>
              </a:solidFill>
            </a:rPr>
            <a:t>Ysbrydol</a:t>
          </a:r>
          <a:endParaRPr lang="en-US" sz="1400" b="1" dirty="0">
            <a:solidFill>
              <a:schemeClr val="tx1"/>
            </a:solidFill>
          </a:endParaRPr>
        </a:p>
      </dgm:t>
    </dgm:pt>
    <dgm:pt modelId="{3809C90F-7AD3-4330-ABE8-AE55F054B292}" type="parTrans" cxnId="{353C73B6-2ED2-4A8C-8F7B-41A3C5286576}">
      <dgm:prSet/>
      <dgm:spPr/>
      <dgm:t>
        <a:bodyPr/>
        <a:lstStyle/>
        <a:p>
          <a:endParaRPr lang="en-US"/>
        </a:p>
      </dgm:t>
    </dgm:pt>
    <dgm:pt modelId="{32E1F7FD-1C54-4C15-850E-FD861DF76CB1}" type="sibTrans" cxnId="{353C73B6-2ED2-4A8C-8F7B-41A3C5286576}">
      <dgm:prSet/>
      <dgm:spPr/>
      <dgm:t>
        <a:bodyPr/>
        <a:lstStyle/>
        <a:p>
          <a:endParaRPr lang="en-US"/>
        </a:p>
      </dgm:t>
    </dgm:pt>
    <dgm:pt modelId="{D7E3EB57-AE47-4D80-9EB4-250D986D8BC6}" type="pres">
      <dgm:prSet presAssocID="{AA03523D-0480-4E32-82FD-F0A5DB6F90EA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2BE6371-5492-46F7-84C5-B1A870547BF7}" type="pres">
      <dgm:prSet presAssocID="{DED83A97-A704-4238-8582-52035C681AE5}" presName="centerShape" presStyleLbl="node0" presStyleIdx="0" presStyleCnt="1"/>
      <dgm:spPr/>
    </dgm:pt>
    <dgm:pt modelId="{A921CC28-B16C-4EE9-9AE5-DE63C2ACCFA7}" type="pres">
      <dgm:prSet presAssocID="{B62889C2-D237-4603-9965-293588CF65C3}" presName="node" presStyleLbl="node1" presStyleIdx="0" presStyleCnt="6">
        <dgm:presLayoutVars>
          <dgm:bulletEnabled val="1"/>
        </dgm:presLayoutVars>
      </dgm:prSet>
      <dgm:spPr/>
    </dgm:pt>
    <dgm:pt modelId="{8B0D5057-14D3-4AAE-A0AA-33EC7D2D74E2}" type="pres">
      <dgm:prSet presAssocID="{B62889C2-D237-4603-9965-293588CF65C3}" presName="dummy" presStyleCnt="0"/>
      <dgm:spPr/>
    </dgm:pt>
    <dgm:pt modelId="{D453692D-CFB8-4532-B8AF-A0382326BFD6}" type="pres">
      <dgm:prSet presAssocID="{D0ECD737-3375-41E2-91AF-2DC0A6A3116C}" presName="sibTrans" presStyleLbl="sibTrans2D1" presStyleIdx="0" presStyleCnt="6"/>
      <dgm:spPr/>
    </dgm:pt>
    <dgm:pt modelId="{477F4284-EFB1-46F5-A87F-58DEF7FB9EA6}" type="pres">
      <dgm:prSet presAssocID="{C4FD2896-D3BA-4D71-8B49-2CDD6AEC9BBD}" presName="node" presStyleLbl="node1" presStyleIdx="1" presStyleCnt="6" custRadScaleRad="101134" custRadScaleInc="-4204">
        <dgm:presLayoutVars>
          <dgm:bulletEnabled val="1"/>
        </dgm:presLayoutVars>
      </dgm:prSet>
      <dgm:spPr/>
    </dgm:pt>
    <dgm:pt modelId="{D3011F2A-2817-4260-911E-6EB1829E8893}" type="pres">
      <dgm:prSet presAssocID="{C4FD2896-D3BA-4D71-8B49-2CDD6AEC9BBD}" presName="dummy" presStyleCnt="0"/>
      <dgm:spPr/>
    </dgm:pt>
    <dgm:pt modelId="{EBA7CECD-5E6A-4ED7-B9AA-6767CF41C6AE}" type="pres">
      <dgm:prSet presAssocID="{A8A93E26-59DD-4CB5-BF20-C4E3D4F3E550}" presName="sibTrans" presStyleLbl="sibTrans2D1" presStyleIdx="1" presStyleCnt="6"/>
      <dgm:spPr/>
    </dgm:pt>
    <dgm:pt modelId="{2EA1A30B-06BC-42C0-9314-8A178FAB8D0C}" type="pres">
      <dgm:prSet presAssocID="{FDDA9F11-71D4-41FF-96E2-30B346B66428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A10DA0A-1563-403E-9484-604C3582BB19}" type="pres">
      <dgm:prSet presAssocID="{FDDA9F11-71D4-41FF-96E2-30B346B66428}" presName="dummy" presStyleCnt="0"/>
      <dgm:spPr/>
    </dgm:pt>
    <dgm:pt modelId="{0EB35CAD-9BD5-4053-B34D-0F859E3EF0D4}" type="pres">
      <dgm:prSet presAssocID="{41C09B1F-3A09-46BF-9B9E-3C7BA5C0E1EE}" presName="sibTrans" presStyleLbl="sibTrans2D1" presStyleIdx="2" presStyleCnt="6"/>
      <dgm:spPr/>
    </dgm:pt>
    <dgm:pt modelId="{F5BABA13-0BBD-451F-A762-818313BB2798}" type="pres">
      <dgm:prSet presAssocID="{A2350031-D5A3-43C6-9DF7-4C5C30751578}" presName="node" presStyleLbl="node1" presStyleIdx="3" presStyleCnt="6">
        <dgm:presLayoutVars>
          <dgm:bulletEnabled val="1"/>
        </dgm:presLayoutVars>
      </dgm:prSet>
      <dgm:spPr/>
    </dgm:pt>
    <dgm:pt modelId="{08167078-BE84-4222-9E41-E0877FC8F8BC}" type="pres">
      <dgm:prSet presAssocID="{A2350031-D5A3-43C6-9DF7-4C5C30751578}" presName="dummy" presStyleCnt="0"/>
      <dgm:spPr/>
    </dgm:pt>
    <dgm:pt modelId="{265BEA0D-C204-461B-BCDA-FA56F15F7153}" type="pres">
      <dgm:prSet presAssocID="{C690035A-CEE4-4C19-B9C6-5A54EDD82FEC}" presName="sibTrans" presStyleLbl="sibTrans2D1" presStyleIdx="3" presStyleCnt="6"/>
      <dgm:spPr/>
    </dgm:pt>
    <dgm:pt modelId="{B2A31DEF-B60B-444E-A14C-A3C3AA7E066C}" type="pres">
      <dgm:prSet presAssocID="{CB4062E2-A0B4-4288-9BBA-2C5C838FD7D7}" presName="node" presStyleLbl="node1" presStyleIdx="4" presStyleCnt="6">
        <dgm:presLayoutVars>
          <dgm:bulletEnabled val="1"/>
        </dgm:presLayoutVars>
      </dgm:prSet>
      <dgm:spPr/>
    </dgm:pt>
    <dgm:pt modelId="{447A044E-2870-41D2-B18C-BA5CCB704B33}" type="pres">
      <dgm:prSet presAssocID="{CB4062E2-A0B4-4288-9BBA-2C5C838FD7D7}" presName="dummy" presStyleCnt="0"/>
      <dgm:spPr/>
    </dgm:pt>
    <dgm:pt modelId="{AB014471-632D-4A96-AAF2-C33719EC90AE}" type="pres">
      <dgm:prSet presAssocID="{CF1397B6-7AF7-4D50-9C0C-6AAE81B5C21F}" presName="sibTrans" presStyleLbl="sibTrans2D1" presStyleIdx="4" presStyleCnt="6"/>
      <dgm:spPr/>
    </dgm:pt>
    <dgm:pt modelId="{4BF1633C-B07B-4F2A-AC6C-397D7AA3FD50}" type="pres">
      <dgm:prSet presAssocID="{CB355B89-EA12-4ABF-B0E0-3F62F4DC2872}" presName="node" presStyleLbl="node1" presStyleIdx="5" presStyleCnt="6">
        <dgm:presLayoutVars>
          <dgm:bulletEnabled val="1"/>
        </dgm:presLayoutVars>
      </dgm:prSet>
      <dgm:spPr/>
    </dgm:pt>
    <dgm:pt modelId="{CBD0A7F3-2A19-4BB7-9808-6DA60F041B09}" type="pres">
      <dgm:prSet presAssocID="{CB355B89-EA12-4ABF-B0E0-3F62F4DC2872}" presName="dummy" presStyleCnt="0"/>
      <dgm:spPr/>
    </dgm:pt>
    <dgm:pt modelId="{D7CCF5E9-EDBF-430D-971F-BCEC5DDAB3AB}" type="pres">
      <dgm:prSet presAssocID="{32E1F7FD-1C54-4C15-850E-FD861DF76CB1}" presName="sibTrans" presStyleLbl="sibTrans2D1" presStyleIdx="5" presStyleCnt="6"/>
      <dgm:spPr/>
    </dgm:pt>
  </dgm:ptLst>
  <dgm:cxnLst>
    <dgm:cxn modelId="{A922550A-47CB-4A5D-92D0-C5943C944398}" type="presOf" srcId="{D0ECD737-3375-41E2-91AF-2DC0A6A3116C}" destId="{D453692D-CFB8-4532-B8AF-A0382326BFD6}" srcOrd="0" destOrd="0" presId="urn:microsoft.com/office/officeart/2005/8/layout/radial6"/>
    <dgm:cxn modelId="{A5E93871-1AEB-40AD-A1BA-BACB2E09169F}" type="presOf" srcId="{CB355B89-EA12-4ABF-B0E0-3F62F4DC2872}" destId="{4BF1633C-B07B-4F2A-AC6C-397D7AA3FD50}" srcOrd="0" destOrd="0" presId="urn:microsoft.com/office/officeart/2005/8/layout/radial6"/>
    <dgm:cxn modelId="{A1E32646-0F84-44FA-A008-CB0464575546}" type="presOf" srcId="{A8A93E26-59DD-4CB5-BF20-C4E3D4F3E550}" destId="{EBA7CECD-5E6A-4ED7-B9AA-6767CF41C6AE}" srcOrd="0" destOrd="0" presId="urn:microsoft.com/office/officeart/2005/8/layout/radial6"/>
    <dgm:cxn modelId="{A4B59BD5-9AA6-40B0-92B6-5DD44D5B40A1}" srcId="{DED83A97-A704-4238-8582-52035C681AE5}" destId="{FDDA9F11-71D4-41FF-96E2-30B346B66428}" srcOrd="2" destOrd="0" parTransId="{0DD25494-4205-4D4C-A8AA-AF00E5DADA47}" sibTransId="{41C09B1F-3A09-46BF-9B9E-3C7BA5C0E1EE}"/>
    <dgm:cxn modelId="{87A4F998-B79E-4D55-B968-38898DCA78CD}" type="presOf" srcId="{B62889C2-D237-4603-9965-293588CF65C3}" destId="{A921CC28-B16C-4EE9-9AE5-DE63C2ACCFA7}" srcOrd="0" destOrd="0" presId="urn:microsoft.com/office/officeart/2005/8/layout/radial6"/>
    <dgm:cxn modelId="{A79E5364-FEE6-4FAE-B4C8-DAF6D8AE526F}" type="presOf" srcId="{A2350031-D5A3-43C6-9DF7-4C5C30751578}" destId="{F5BABA13-0BBD-451F-A762-818313BB2798}" srcOrd="0" destOrd="0" presId="urn:microsoft.com/office/officeart/2005/8/layout/radial6"/>
    <dgm:cxn modelId="{EF0287C9-521E-4E5F-8C0B-16F6E8AF56FD}" srcId="{DED83A97-A704-4238-8582-52035C681AE5}" destId="{C4FD2896-D3BA-4D71-8B49-2CDD6AEC9BBD}" srcOrd="1" destOrd="0" parTransId="{673F3EA7-B7A3-46D3-BF60-AAE066CAD7B1}" sibTransId="{A8A93E26-59DD-4CB5-BF20-C4E3D4F3E550}"/>
    <dgm:cxn modelId="{01A1ED12-E822-4D94-B950-99441A7C767A}" srcId="{AA03523D-0480-4E32-82FD-F0A5DB6F90EA}" destId="{DED83A97-A704-4238-8582-52035C681AE5}" srcOrd="0" destOrd="0" parTransId="{093D7323-C49C-4679-A2AF-EEB389684D89}" sibTransId="{4A5E7B8D-AFD0-4026-873A-559DA8167040}"/>
    <dgm:cxn modelId="{A8481371-AACF-4BE6-808B-56A378FF83C7}" type="presOf" srcId="{32E1F7FD-1C54-4C15-850E-FD861DF76CB1}" destId="{D7CCF5E9-EDBF-430D-971F-BCEC5DDAB3AB}" srcOrd="0" destOrd="0" presId="urn:microsoft.com/office/officeart/2005/8/layout/radial6"/>
    <dgm:cxn modelId="{A3C8B109-E92A-41CF-BF9F-0C5F8DBB97FF}" srcId="{DED83A97-A704-4238-8582-52035C681AE5}" destId="{CB4062E2-A0B4-4288-9BBA-2C5C838FD7D7}" srcOrd="4" destOrd="0" parTransId="{11E6C845-3ED4-48EB-AFE1-39C29EB50BFB}" sibTransId="{CF1397B6-7AF7-4D50-9C0C-6AAE81B5C21F}"/>
    <dgm:cxn modelId="{6E1D6EE1-90B2-4EAD-8CE6-6B976FBD0DF5}" type="presOf" srcId="{AA03523D-0480-4E32-82FD-F0A5DB6F90EA}" destId="{D7E3EB57-AE47-4D80-9EB4-250D986D8BC6}" srcOrd="0" destOrd="0" presId="urn:microsoft.com/office/officeart/2005/8/layout/radial6"/>
    <dgm:cxn modelId="{B823711E-8549-4C48-BFE3-8188BB6E97AD}" type="presOf" srcId="{41C09B1F-3A09-46BF-9B9E-3C7BA5C0E1EE}" destId="{0EB35CAD-9BD5-4053-B34D-0F859E3EF0D4}" srcOrd="0" destOrd="0" presId="urn:microsoft.com/office/officeart/2005/8/layout/radial6"/>
    <dgm:cxn modelId="{065B06E9-5570-4C14-9EBE-901D9149E225}" type="presOf" srcId="{CB4062E2-A0B4-4288-9BBA-2C5C838FD7D7}" destId="{B2A31DEF-B60B-444E-A14C-A3C3AA7E066C}" srcOrd="0" destOrd="0" presId="urn:microsoft.com/office/officeart/2005/8/layout/radial6"/>
    <dgm:cxn modelId="{7718F957-0A60-428C-98DD-591437889F98}" type="presOf" srcId="{C4FD2896-D3BA-4D71-8B49-2CDD6AEC9BBD}" destId="{477F4284-EFB1-46F5-A87F-58DEF7FB9EA6}" srcOrd="0" destOrd="0" presId="urn:microsoft.com/office/officeart/2005/8/layout/radial6"/>
    <dgm:cxn modelId="{5A7D40C8-7D06-4CBF-9015-62EF2D769035}" srcId="{DED83A97-A704-4238-8582-52035C681AE5}" destId="{B62889C2-D237-4603-9965-293588CF65C3}" srcOrd="0" destOrd="0" parTransId="{93730F67-78E7-480A-8A17-290E46494FBE}" sibTransId="{D0ECD737-3375-41E2-91AF-2DC0A6A3116C}"/>
    <dgm:cxn modelId="{A4FC4D34-42E6-4D7F-9FC9-23002E213FB6}" type="presOf" srcId="{FDDA9F11-71D4-41FF-96E2-30B346B66428}" destId="{2EA1A30B-06BC-42C0-9314-8A178FAB8D0C}" srcOrd="0" destOrd="0" presId="urn:microsoft.com/office/officeart/2005/8/layout/radial6"/>
    <dgm:cxn modelId="{D0A9877A-D3E4-43DC-A9C6-4ABE30AAEEC5}" type="presOf" srcId="{CF1397B6-7AF7-4D50-9C0C-6AAE81B5C21F}" destId="{AB014471-632D-4A96-AAF2-C33719EC90AE}" srcOrd="0" destOrd="0" presId="urn:microsoft.com/office/officeart/2005/8/layout/radial6"/>
    <dgm:cxn modelId="{353C73B6-2ED2-4A8C-8F7B-41A3C5286576}" srcId="{DED83A97-A704-4238-8582-52035C681AE5}" destId="{CB355B89-EA12-4ABF-B0E0-3F62F4DC2872}" srcOrd="5" destOrd="0" parTransId="{3809C90F-7AD3-4330-ABE8-AE55F054B292}" sibTransId="{32E1F7FD-1C54-4C15-850E-FD861DF76CB1}"/>
    <dgm:cxn modelId="{61FF0561-2BB5-4FF0-B3DE-8FD35BB10B1E}" type="presOf" srcId="{DED83A97-A704-4238-8582-52035C681AE5}" destId="{E2BE6371-5492-46F7-84C5-B1A870547BF7}" srcOrd="0" destOrd="0" presId="urn:microsoft.com/office/officeart/2005/8/layout/radial6"/>
    <dgm:cxn modelId="{58D048DC-6DB8-47BD-B236-87A7DD7A9339}" srcId="{DED83A97-A704-4238-8582-52035C681AE5}" destId="{A2350031-D5A3-43C6-9DF7-4C5C30751578}" srcOrd="3" destOrd="0" parTransId="{C750A846-7ADF-4FCD-8627-B1F52F359431}" sibTransId="{C690035A-CEE4-4C19-B9C6-5A54EDD82FEC}"/>
    <dgm:cxn modelId="{00DF5A60-758F-4EAC-8485-BFDDF2BDD2B7}" type="presOf" srcId="{C690035A-CEE4-4C19-B9C6-5A54EDD82FEC}" destId="{265BEA0D-C204-461B-BCDA-FA56F15F7153}" srcOrd="0" destOrd="0" presId="urn:microsoft.com/office/officeart/2005/8/layout/radial6"/>
    <dgm:cxn modelId="{F2F1BE58-3955-4786-A5F7-72C5ADB24123}" type="presParOf" srcId="{D7E3EB57-AE47-4D80-9EB4-250D986D8BC6}" destId="{E2BE6371-5492-46F7-84C5-B1A870547BF7}" srcOrd="0" destOrd="0" presId="urn:microsoft.com/office/officeart/2005/8/layout/radial6"/>
    <dgm:cxn modelId="{047A0CA1-A630-4337-92C0-BC290DAD461E}" type="presParOf" srcId="{D7E3EB57-AE47-4D80-9EB4-250D986D8BC6}" destId="{A921CC28-B16C-4EE9-9AE5-DE63C2ACCFA7}" srcOrd="1" destOrd="0" presId="urn:microsoft.com/office/officeart/2005/8/layout/radial6"/>
    <dgm:cxn modelId="{CBB1B594-D95F-4F57-94C5-9CDF655AB168}" type="presParOf" srcId="{D7E3EB57-AE47-4D80-9EB4-250D986D8BC6}" destId="{8B0D5057-14D3-4AAE-A0AA-33EC7D2D74E2}" srcOrd="2" destOrd="0" presId="urn:microsoft.com/office/officeart/2005/8/layout/radial6"/>
    <dgm:cxn modelId="{BA358F9B-482A-4F05-846F-64EF18B81F07}" type="presParOf" srcId="{D7E3EB57-AE47-4D80-9EB4-250D986D8BC6}" destId="{D453692D-CFB8-4532-B8AF-A0382326BFD6}" srcOrd="3" destOrd="0" presId="urn:microsoft.com/office/officeart/2005/8/layout/radial6"/>
    <dgm:cxn modelId="{994D0A94-50C0-4C29-9D61-4C11318FF8CD}" type="presParOf" srcId="{D7E3EB57-AE47-4D80-9EB4-250D986D8BC6}" destId="{477F4284-EFB1-46F5-A87F-58DEF7FB9EA6}" srcOrd="4" destOrd="0" presId="urn:microsoft.com/office/officeart/2005/8/layout/radial6"/>
    <dgm:cxn modelId="{BFC6B5D6-872D-44BA-8CF9-88CFFCB7582C}" type="presParOf" srcId="{D7E3EB57-AE47-4D80-9EB4-250D986D8BC6}" destId="{D3011F2A-2817-4260-911E-6EB1829E8893}" srcOrd="5" destOrd="0" presId="urn:microsoft.com/office/officeart/2005/8/layout/radial6"/>
    <dgm:cxn modelId="{4052647B-5A78-4118-89AB-FAE0E876546C}" type="presParOf" srcId="{D7E3EB57-AE47-4D80-9EB4-250D986D8BC6}" destId="{EBA7CECD-5E6A-4ED7-B9AA-6767CF41C6AE}" srcOrd="6" destOrd="0" presId="urn:microsoft.com/office/officeart/2005/8/layout/radial6"/>
    <dgm:cxn modelId="{550800E2-8C27-48EC-971A-94DDD8FD05D1}" type="presParOf" srcId="{D7E3EB57-AE47-4D80-9EB4-250D986D8BC6}" destId="{2EA1A30B-06BC-42C0-9314-8A178FAB8D0C}" srcOrd="7" destOrd="0" presId="urn:microsoft.com/office/officeart/2005/8/layout/radial6"/>
    <dgm:cxn modelId="{3BB4788E-D99C-4FCC-9DB5-9F7E9347EC8E}" type="presParOf" srcId="{D7E3EB57-AE47-4D80-9EB4-250D986D8BC6}" destId="{4A10DA0A-1563-403E-9484-604C3582BB19}" srcOrd="8" destOrd="0" presId="urn:microsoft.com/office/officeart/2005/8/layout/radial6"/>
    <dgm:cxn modelId="{4C7973BE-332B-4396-88D2-4625D1B21D5C}" type="presParOf" srcId="{D7E3EB57-AE47-4D80-9EB4-250D986D8BC6}" destId="{0EB35CAD-9BD5-4053-B34D-0F859E3EF0D4}" srcOrd="9" destOrd="0" presId="urn:microsoft.com/office/officeart/2005/8/layout/radial6"/>
    <dgm:cxn modelId="{76A5E2DE-8A1C-452D-8A97-241E91FC384F}" type="presParOf" srcId="{D7E3EB57-AE47-4D80-9EB4-250D986D8BC6}" destId="{F5BABA13-0BBD-451F-A762-818313BB2798}" srcOrd="10" destOrd="0" presId="urn:microsoft.com/office/officeart/2005/8/layout/radial6"/>
    <dgm:cxn modelId="{DA3BBA0D-E34E-499F-9142-B1D56BDE0698}" type="presParOf" srcId="{D7E3EB57-AE47-4D80-9EB4-250D986D8BC6}" destId="{08167078-BE84-4222-9E41-E0877FC8F8BC}" srcOrd="11" destOrd="0" presId="urn:microsoft.com/office/officeart/2005/8/layout/radial6"/>
    <dgm:cxn modelId="{6C8F693D-E0C3-49D9-9EC9-73F32AC3B340}" type="presParOf" srcId="{D7E3EB57-AE47-4D80-9EB4-250D986D8BC6}" destId="{265BEA0D-C204-461B-BCDA-FA56F15F7153}" srcOrd="12" destOrd="0" presId="urn:microsoft.com/office/officeart/2005/8/layout/radial6"/>
    <dgm:cxn modelId="{845E6C61-52AE-43D0-80D8-B800208C0649}" type="presParOf" srcId="{D7E3EB57-AE47-4D80-9EB4-250D986D8BC6}" destId="{B2A31DEF-B60B-444E-A14C-A3C3AA7E066C}" srcOrd="13" destOrd="0" presId="urn:microsoft.com/office/officeart/2005/8/layout/radial6"/>
    <dgm:cxn modelId="{55F960DD-10A6-4F92-AAB3-5D7AE384DE97}" type="presParOf" srcId="{D7E3EB57-AE47-4D80-9EB4-250D986D8BC6}" destId="{447A044E-2870-41D2-B18C-BA5CCB704B33}" srcOrd="14" destOrd="0" presId="urn:microsoft.com/office/officeart/2005/8/layout/radial6"/>
    <dgm:cxn modelId="{9768BE2E-4874-4FFF-9502-8468EB467605}" type="presParOf" srcId="{D7E3EB57-AE47-4D80-9EB4-250D986D8BC6}" destId="{AB014471-632D-4A96-AAF2-C33719EC90AE}" srcOrd="15" destOrd="0" presId="urn:microsoft.com/office/officeart/2005/8/layout/radial6"/>
    <dgm:cxn modelId="{E88FE6A7-77C6-4EB1-AB50-E57F65624BBC}" type="presParOf" srcId="{D7E3EB57-AE47-4D80-9EB4-250D986D8BC6}" destId="{4BF1633C-B07B-4F2A-AC6C-397D7AA3FD50}" srcOrd="16" destOrd="0" presId="urn:microsoft.com/office/officeart/2005/8/layout/radial6"/>
    <dgm:cxn modelId="{6713C5FF-DE64-47DF-B899-B8E423836394}" type="presParOf" srcId="{D7E3EB57-AE47-4D80-9EB4-250D986D8BC6}" destId="{CBD0A7F3-2A19-4BB7-9808-6DA60F041B09}" srcOrd="17" destOrd="0" presId="urn:microsoft.com/office/officeart/2005/8/layout/radial6"/>
    <dgm:cxn modelId="{23149CFC-A3E0-40BC-BF21-0751C45D7302}" type="presParOf" srcId="{D7E3EB57-AE47-4D80-9EB4-250D986D8BC6}" destId="{D7CCF5E9-EDBF-430D-971F-BCEC5DDAB3AB}" srcOrd="18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A03523D-0480-4E32-82FD-F0A5DB6F90EA}" type="doc">
      <dgm:prSet loTypeId="urn:microsoft.com/office/officeart/2005/8/layout/radial6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DED83A97-A704-4238-8582-52035C681AE5}">
      <dgm:prSet phldrT="[Text]"/>
      <dgm:spPr/>
      <dgm:t>
        <a:bodyPr/>
        <a:lstStyle/>
        <a:p>
          <a:r>
            <a:rPr lang="en-US" b="1" dirty="0" smtClean="0"/>
            <a:t>Child</a:t>
          </a:r>
        </a:p>
        <a:p>
          <a:r>
            <a:rPr lang="en-US" b="1" dirty="0" smtClean="0"/>
            <a:t>Development</a:t>
          </a:r>
          <a:endParaRPr lang="en-US" b="1" dirty="0"/>
        </a:p>
      </dgm:t>
    </dgm:pt>
    <dgm:pt modelId="{093D7323-C49C-4679-A2AF-EEB389684D89}" type="parTrans" cxnId="{01A1ED12-E822-4D94-B950-99441A7C767A}">
      <dgm:prSet/>
      <dgm:spPr/>
      <dgm:t>
        <a:bodyPr/>
        <a:lstStyle/>
        <a:p>
          <a:endParaRPr lang="en-US"/>
        </a:p>
      </dgm:t>
    </dgm:pt>
    <dgm:pt modelId="{4A5E7B8D-AFD0-4026-873A-559DA8167040}" type="sibTrans" cxnId="{01A1ED12-E822-4D94-B950-99441A7C767A}">
      <dgm:prSet/>
      <dgm:spPr/>
      <dgm:t>
        <a:bodyPr/>
        <a:lstStyle/>
        <a:p>
          <a:endParaRPr lang="en-US"/>
        </a:p>
      </dgm:t>
    </dgm:pt>
    <dgm:pt modelId="{B62889C2-D237-4603-9965-293588CF65C3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Physical</a:t>
          </a:r>
          <a:endParaRPr lang="en-US" b="1" dirty="0">
            <a:solidFill>
              <a:schemeClr val="tx1"/>
            </a:solidFill>
          </a:endParaRPr>
        </a:p>
      </dgm:t>
    </dgm:pt>
    <dgm:pt modelId="{93730F67-78E7-480A-8A17-290E46494FBE}" type="parTrans" cxnId="{5A7D40C8-7D06-4CBF-9015-62EF2D769035}">
      <dgm:prSet/>
      <dgm:spPr/>
      <dgm:t>
        <a:bodyPr/>
        <a:lstStyle/>
        <a:p>
          <a:endParaRPr lang="en-US"/>
        </a:p>
      </dgm:t>
    </dgm:pt>
    <dgm:pt modelId="{D0ECD737-3375-41E2-91AF-2DC0A6A3116C}" type="sibTrans" cxnId="{5A7D40C8-7D06-4CBF-9015-62EF2D769035}">
      <dgm:prSet/>
      <dgm:spPr/>
      <dgm:t>
        <a:bodyPr/>
        <a:lstStyle/>
        <a:p>
          <a:endParaRPr lang="en-US"/>
        </a:p>
      </dgm:t>
    </dgm:pt>
    <dgm:pt modelId="{C4FD2896-D3BA-4D71-8B49-2CDD6AEC9BBD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Emotional</a:t>
          </a:r>
          <a:endParaRPr lang="en-US" b="1" dirty="0">
            <a:solidFill>
              <a:schemeClr val="tx1"/>
            </a:solidFill>
          </a:endParaRPr>
        </a:p>
      </dgm:t>
    </dgm:pt>
    <dgm:pt modelId="{673F3EA7-B7A3-46D3-BF60-AAE066CAD7B1}" type="parTrans" cxnId="{EF0287C9-521E-4E5F-8C0B-16F6E8AF56FD}">
      <dgm:prSet/>
      <dgm:spPr/>
      <dgm:t>
        <a:bodyPr/>
        <a:lstStyle/>
        <a:p>
          <a:endParaRPr lang="en-US"/>
        </a:p>
      </dgm:t>
    </dgm:pt>
    <dgm:pt modelId="{A8A93E26-59DD-4CB5-BF20-C4E3D4F3E550}" type="sibTrans" cxnId="{EF0287C9-521E-4E5F-8C0B-16F6E8AF56FD}">
      <dgm:prSet/>
      <dgm:spPr/>
      <dgm:t>
        <a:bodyPr/>
        <a:lstStyle/>
        <a:p>
          <a:endParaRPr lang="en-US"/>
        </a:p>
      </dgm:t>
    </dgm:pt>
    <dgm:pt modelId="{FDDA9F11-71D4-41FF-96E2-30B346B66428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Linguistic</a:t>
          </a:r>
          <a:endParaRPr lang="en-US" b="1" dirty="0">
            <a:solidFill>
              <a:schemeClr val="tx1"/>
            </a:solidFill>
          </a:endParaRPr>
        </a:p>
      </dgm:t>
    </dgm:pt>
    <dgm:pt modelId="{0DD25494-4205-4D4C-A8AA-AF00E5DADA47}" type="parTrans" cxnId="{A4B59BD5-9AA6-40B0-92B6-5DD44D5B40A1}">
      <dgm:prSet/>
      <dgm:spPr/>
      <dgm:t>
        <a:bodyPr/>
        <a:lstStyle/>
        <a:p>
          <a:endParaRPr lang="en-US"/>
        </a:p>
      </dgm:t>
    </dgm:pt>
    <dgm:pt modelId="{41C09B1F-3A09-46BF-9B9E-3C7BA5C0E1EE}" type="sibTrans" cxnId="{A4B59BD5-9AA6-40B0-92B6-5DD44D5B40A1}">
      <dgm:prSet/>
      <dgm:spPr/>
      <dgm:t>
        <a:bodyPr/>
        <a:lstStyle/>
        <a:p>
          <a:endParaRPr lang="en-US"/>
        </a:p>
      </dgm:t>
    </dgm:pt>
    <dgm:pt modelId="{A2350031-D5A3-43C6-9DF7-4C5C30751578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Emotional</a:t>
          </a:r>
          <a:endParaRPr lang="en-US" b="1" dirty="0">
            <a:solidFill>
              <a:schemeClr val="tx1"/>
            </a:solidFill>
          </a:endParaRPr>
        </a:p>
      </dgm:t>
    </dgm:pt>
    <dgm:pt modelId="{C750A846-7ADF-4FCD-8627-B1F52F359431}" type="parTrans" cxnId="{58D048DC-6DB8-47BD-B236-87A7DD7A9339}">
      <dgm:prSet/>
      <dgm:spPr/>
      <dgm:t>
        <a:bodyPr/>
        <a:lstStyle/>
        <a:p>
          <a:endParaRPr lang="en-US"/>
        </a:p>
      </dgm:t>
    </dgm:pt>
    <dgm:pt modelId="{C690035A-CEE4-4C19-B9C6-5A54EDD82FEC}" type="sibTrans" cxnId="{58D048DC-6DB8-47BD-B236-87A7DD7A9339}">
      <dgm:prSet/>
      <dgm:spPr/>
      <dgm:t>
        <a:bodyPr/>
        <a:lstStyle/>
        <a:p>
          <a:endParaRPr lang="en-US"/>
        </a:p>
      </dgm:t>
    </dgm:pt>
    <dgm:pt modelId="{CB4062E2-A0B4-4288-9BBA-2C5C838FD7D7}">
      <dgm:prSet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Social</a:t>
          </a:r>
          <a:endParaRPr lang="en-US" b="1" dirty="0">
            <a:solidFill>
              <a:schemeClr val="tx1"/>
            </a:solidFill>
          </a:endParaRPr>
        </a:p>
      </dgm:t>
    </dgm:pt>
    <dgm:pt modelId="{11E6C845-3ED4-48EB-AFE1-39C29EB50BFB}" type="parTrans" cxnId="{A3C8B109-E92A-41CF-BF9F-0C5F8DBB97FF}">
      <dgm:prSet/>
      <dgm:spPr/>
      <dgm:t>
        <a:bodyPr/>
        <a:lstStyle/>
        <a:p>
          <a:endParaRPr lang="en-US"/>
        </a:p>
      </dgm:t>
    </dgm:pt>
    <dgm:pt modelId="{CF1397B6-7AF7-4D50-9C0C-6AAE81B5C21F}" type="sibTrans" cxnId="{A3C8B109-E92A-41CF-BF9F-0C5F8DBB97FF}">
      <dgm:prSet/>
      <dgm:spPr/>
      <dgm:t>
        <a:bodyPr/>
        <a:lstStyle/>
        <a:p>
          <a:endParaRPr lang="en-US"/>
        </a:p>
      </dgm:t>
    </dgm:pt>
    <dgm:pt modelId="{CB355B89-EA12-4ABF-B0E0-3F62F4DC2872}">
      <dgm:prSet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Spiritual</a:t>
          </a:r>
          <a:endParaRPr lang="en-US" b="1" dirty="0">
            <a:solidFill>
              <a:schemeClr val="tx1"/>
            </a:solidFill>
          </a:endParaRPr>
        </a:p>
      </dgm:t>
    </dgm:pt>
    <dgm:pt modelId="{3809C90F-7AD3-4330-ABE8-AE55F054B292}" type="parTrans" cxnId="{353C73B6-2ED2-4A8C-8F7B-41A3C5286576}">
      <dgm:prSet/>
      <dgm:spPr/>
      <dgm:t>
        <a:bodyPr/>
        <a:lstStyle/>
        <a:p>
          <a:endParaRPr lang="en-US"/>
        </a:p>
      </dgm:t>
    </dgm:pt>
    <dgm:pt modelId="{32E1F7FD-1C54-4C15-850E-FD861DF76CB1}" type="sibTrans" cxnId="{353C73B6-2ED2-4A8C-8F7B-41A3C5286576}">
      <dgm:prSet/>
      <dgm:spPr/>
      <dgm:t>
        <a:bodyPr/>
        <a:lstStyle/>
        <a:p>
          <a:endParaRPr lang="en-US"/>
        </a:p>
      </dgm:t>
    </dgm:pt>
    <dgm:pt modelId="{D7E3EB57-AE47-4D80-9EB4-250D986D8BC6}" type="pres">
      <dgm:prSet presAssocID="{AA03523D-0480-4E32-82FD-F0A5DB6F90EA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2BE6371-5492-46F7-84C5-B1A870547BF7}" type="pres">
      <dgm:prSet presAssocID="{DED83A97-A704-4238-8582-52035C681AE5}" presName="centerShape" presStyleLbl="node0" presStyleIdx="0" presStyleCnt="1"/>
      <dgm:spPr/>
    </dgm:pt>
    <dgm:pt modelId="{A921CC28-B16C-4EE9-9AE5-DE63C2ACCFA7}" type="pres">
      <dgm:prSet presAssocID="{B62889C2-D237-4603-9965-293588CF65C3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0D5057-14D3-4AAE-A0AA-33EC7D2D74E2}" type="pres">
      <dgm:prSet presAssocID="{B62889C2-D237-4603-9965-293588CF65C3}" presName="dummy" presStyleCnt="0"/>
      <dgm:spPr/>
    </dgm:pt>
    <dgm:pt modelId="{D453692D-CFB8-4532-B8AF-A0382326BFD6}" type="pres">
      <dgm:prSet presAssocID="{D0ECD737-3375-41E2-91AF-2DC0A6A3116C}" presName="sibTrans" presStyleLbl="sibTrans2D1" presStyleIdx="0" presStyleCnt="6"/>
      <dgm:spPr/>
    </dgm:pt>
    <dgm:pt modelId="{477F4284-EFB1-46F5-A87F-58DEF7FB9EA6}" type="pres">
      <dgm:prSet presAssocID="{C4FD2896-D3BA-4D71-8B49-2CDD6AEC9BBD}" presName="node" presStyleLbl="node1" presStyleIdx="1" presStyleCnt="6">
        <dgm:presLayoutVars>
          <dgm:bulletEnabled val="1"/>
        </dgm:presLayoutVars>
      </dgm:prSet>
      <dgm:spPr/>
    </dgm:pt>
    <dgm:pt modelId="{D3011F2A-2817-4260-911E-6EB1829E8893}" type="pres">
      <dgm:prSet presAssocID="{C4FD2896-D3BA-4D71-8B49-2CDD6AEC9BBD}" presName="dummy" presStyleCnt="0"/>
      <dgm:spPr/>
    </dgm:pt>
    <dgm:pt modelId="{EBA7CECD-5E6A-4ED7-B9AA-6767CF41C6AE}" type="pres">
      <dgm:prSet presAssocID="{A8A93E26-59DD-4CB5-BF20-C4E3D4F3E550}" presName="sibTrans" presStyleLbl="sibTrans2D1" presStyleIdx="1" presStyleCnt="6"/>
      <dgm:spPr/>
    </dgm:pt>
    <dgm:pt modelId="{2EA1A30B-06BC-42C0-9314-8A178FAB8D0C}" type="pres">
      <dgm:prSet presAssocID="{FDDA9F11-71D4-41FF-96E2-30B346B66428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A10DA0A-1563-403E-9484-604C3582BB19}" type="pres">
      <dgm:prSet presAssocID="{FDDA9F11-71D4-41FF-96E2-30B346B66428}" presName="dummy" presStyleCnt="0"/>
      <dgm:spPr/>
    </dgm:pt>
    <dgm:pt modelId="{0EB35CAD-9BD5-4053-B34D-0F859E3EF0D4}" type="pres">
      <dgm:prSet presAssocID="{41C09B1F-3A09-46BF-9B9E-3C7BA5C0E1EE}" presName="sibTrans" presStyleLbl="sibTrans2D1" presStyleIdx="2" presStyleCnt="6"/>
      <dgm:spPr/>
    </dgm:pt>
    <dgm:pt modelId="{F5BABA13-0BBD-451F-A762-818313BB2798}" type="pres">
      <dgm:prSet presAssocID="{A2350031-D5A3-43C6-9DF7-4C5C30751578}" presName="node" presStyleLbl="node1" presStyleIdx="3" presStyleCnt="6" custRadScaleRad="100000" custRadScaleInc="-661">
        <dgm:presLayoutVars>
          <dgm:bulletEnabled val="1"/>
        </dgm:presLayoutVars>
      </dgm:prSet>
      <dgm:spPr/>
    </dgm:pt>
    <dgm:pt modelId="{08167078-BE84-4222-9E41-E0877FC8F8BC}" type="pres">
      <dgm:prSet presAssocID="{A2350031-D5A3-43C6-9DF7-4C5C30751578}" presName="dummy" presStyleCnt="0"/>
      <dgm:spPr/>
    </dgm:pt>
    <dgm:pt modelId="{265BEA0D-C204-461B-BCDA-FA56F15F7153}" type="pres">
      <dgm:prSet presAssocID="{C690035A-CEE4-4C19-B9C6-5A54EDD82FEC}" presName="sibTrans" presStyleLbl="sibTrans2D1" presStyleIdx="3" presStyleCnt="6"/>
      <dgm:spPr/>
    </dgm:pt>
    <dgm:pt modelId="{B2A31DEF-B60B-444E-A14C-A3C3AA7E066C}" type="pres">
      <dgm:prSet presAssocID="{CB4062E2-A0B4-4288-9BBA-2C5C838FD7D7}" presName="node" presStyleLbl="node1" presStyleIdx="4" presStyleCnt="6">
        <dgm:presLayoutVars>
          <dgm:bulletEnabled val="1"/>
        </dgm:presLayoutVars>
      </dgm:prSet>
      <dgm:spPr/>
    </dgm:pt>
    <dgm:pt modelId="{447A044E-2870-41D2-B18C-BA5CCB704B33}" type="pres">
      <dgm:prSet presAssocID="{CB4062E2-A0B4-4288-9BBA-2C5C838FD7D7}" presName="dummy" presStyleCnt="0"/>
      <dgm:spPr/>
    </dgm:pt>
    <dgm:pt modelId="{AB014471-632D-4A96-AAF2-C33719EC90AE}" type="pres">
      <dgm:prSet presAssocID="{CF1397B6-7AF7-4D50-9C0C-6AAE81B5C21F}" presName="sibTrans" presStyleLbl="sibTrans2D1" presStyleIdx="4" presStyleCnt="6"/>
      <dgm:spPr/>
    </dgm:pt>
    <dgm:pt modelId="{4BF1633C-B07B-4F2A-AC6C-397D7AA3FD50}" type="pres">
      <dgm:prSet presAssocID="{CB355B89-EA12-4ABF-B0E0-3F62F4DC2872}" presName="node" presStyleLbl="node1" presStyleIdx="5" presStyleCnt="6">
        <dgm:presLayoutVars>
          <dgm:bulletEnabled val="1"/>
        </dgm:presLayoutVars>
      </dgm:prSet>
      <dgm:spPr/>
    </dgm:pt>
    <dgm:pt modelId="{CBD0A7F3-2A19-4BB7-9808-6DA60F041B09}" type="pres">
      <dgm:prSet presAssocID="{CB355B89-EA12-4ABF-B0E0-3F62F4DC2872}" presName="dummy" presStyleCnt="0"/>
      <dgm:spPr/>
    </dgm:pt>
    <dgm:pt modelId="{D7CCF5E9-EDBF-430D-971F-BCEC5DDAB3AB}" type="pres">
      <dgm:prSet presAssocID="{32E1F7FD-1C54-4C15-850E-FD861DF76CB1}" presName="sibTrans" presStyleLbl="sibTrans2D1" presStyleIdx="5" presStyleCnt="6"/>
      <dgm:spPr/>
    </dgm:pt>
  </dgm:ptLst>
  <dgm:cxnLst>
    <dgm:cxn modelId="{A922550A-47CB-4A5D-92D0-C5943C944398}" type="presOf" srcId="{D0ECD737-3375-41E2-91AF-2DC0A6A3116C}" destId="{D453692D-CFB8-4532-B8AF-A0382326BFD6}" srcOrd="0" destOrd="0" presId="urn:microsoft.com/office/officeart/2005/8/layout/radial6"/>
    <dgm:cxn modelId="{A5E93871-1AEB-40AD-A1BA-BACB2E09169F}" type="presOf" srcId="{CB355B89-EA12-4ABF-B0E0-3F62F4DC2872}" destId="{4BF1633C-B07B-4F2A-AC6C-397D7AA3FD50}" srcOrd="0" destOrd="0" presId="urn:microsoft.com/office/officeart/2005/8/layout/radial6"/>
    <dgm:cxn modelId="{A1E32646-0F84-44FA-A008-CB0464575546}" type="presOf" srcId="{A8A93E26-59DD-4CB5-BF20-C4E3D4F3E550}" destId="{EBA7CECD-5E6A-4ED7-B9AA-6767CF41C6AE}" srcOrd="0" destOrd="0" presId="urn:microsoft.com/office/officeart/2005/8/layout/radial6"/>
    <dgm:cxn modelId="{A4B59BD5-9AA6-40B0-92B6-5DD44D5B40A1}" srcId="{DED83A97-A704-4238-8582-52035C681AE5}" destId="{FDDA9F11-71D4-41FF-96E2-30B346B66428}" srcOrd="2" destOrd="0" parTransId="{0DD25494-4205-4D4C-A8AA-AF00E5DADA47}" sibTransId="{41C09B1F-3A09-46BF-9B9E-3C7BA5C0E1EE}"/>
    <dgm:cxn modelId="{A79E5364-FEE6-4FAE-B4C8-DAF6D8AE526F}" type="presOf" srcId="{A2350031-D5A3-43C6-9DF7-4C5C30751578}" destId="{F5BABA13-0BBD-451F-A762-818313BB2798}" srcOrd="0" destOrd="0" presId="urn:microsoft.com/office/officeart/2005/8/layout/radial6"/>
    <dgm:cxn modelId="{87A4F998-B79E-4D55-B968-38898DCA78CD}" type="presOf" srcId="{B62889C2-D237-4603-9965-293588CF65C3}" destId="{A921CC28-B16C-4EE9-9AE5-DE63C2ACCFA7}" srcOrd="0" destOrd="0" presId="urn:microsoft.com/office/officeart/2005/8/layout/radial6"/>
    <dgm:cxn modelId="{EF0287C9-521E-4E5F-8C0B-16F6E8AF56FD}" srcId="{DED83A97-A704-4238-8582-52035C681AE5}" destId="{C4FD2896-D3BA-4D71-8B49-2CDD6AEC9BBD}" srcOrd="1" destOrd="0" parTransId="{673F3EA7-B7A3-46D3-BF60-AAE066CAD7B1}" sibTransId="{A8A93E26-59DD-4CB5-BF20-C4E3D4F3E550}"/>
    <dgm:cxn modelId="{01A1ED12-E822-4D94-B950-99441A7C767A}" srcId="{AA03523D-0480-4E32-82FD-F0A5DB6F90EA}" destId="{DED83A97-A704-4238-8582-52035C681AE5}" srcOrd="0" destOrd="0" parTransId="{093D7323-C49C-4679-A2AF-EEB389684D89}" sibTransId="{4A5E7B8D-AFD0-4026-873A-559DA8167040}"/>
    <dgm:cxn modelId="{A8481371-AACF-4BE6-808B-56A378FF83C7}" type="presOf" srcId="{32E1F7FD-1C54-4C15-850E-FD861DF76CB1}" destId="{D7CCF5E9-EDBF-430D-971F-BCEC5DDAB3AB}" srcOrd="0" destOrd="0" presId="urn:microsoft.com/office/officeart/2005/8/layout/radial6"/>
    <dgm:cxn modelId="{A3C8B109-E92A-41CF-BF9F-0C5F8DBB97FF}" srcId="{DED83A97-A704-4238-8582-52035C681AE5}" destId="{CB4062E2-A0B4-4288-9BBA-2C5C838FD7D7}" srcOrd="4" destOrd="0" parTransId="{11E6C845-3ED4-48EB-AFE1-39C29EB50BFB}" sibTransId="{CF1397B6-7AF7-4D50-9C0C-6AAE81B5C21F}"/>
    <dgm:cxn modelId="{6E1D6EE1-90B2-4EAD-8CE6-6B976FBD0DF5}" type="presOf" srcId="{AA03523D-0480-4E32-82FD-F0A5DB6F90EA}" destId="{D7E3EB57-AE47-4D80-9EB4-250D986D8BC6}" srcOrd="0" destOrd="0" presId="urn:microsoft.com/office/officeart/2005/8/layout/radial6"/>
    <dgm:cxn modelId="{B823711E-8549-4C48-BFE3-8188BB6E97AD}" type="presOf" srcId="{41C09B1F-3A09-46BF-9B9E-3C7BA5C0E1EE}" destId="{0EB35CAD-9BD5-4053-B34D-0F859E3EF0D4}" srcOrd="0" destOrd="0" presId="urn:microsoft.com/office/officeart/2005/8/layout/radial6"/>
    <dgm:cxn modelId="{065B06E9-5570-4C14-9EBE-901D9149E225}" type="presOf" srcId="{CB4062E2-A0B4-4288-9BBA-2C5C838FD7D7}" destId="{B2A31DEF-B60B-444E-A14C-A3C3AA7E066C}" srcOrd="0" destOrd="0" presId="urn:microsoft.com/office/officeart/2005/8/layout/radial6"/>
    <dgm:cxn modelId="{7718F957-0A60-428C-98DD-591437889F98}" type="presOf" srcId="{C4FD2896-D3BA-4D71-8B49-2CDD6AEC9BBD}" destId="{477F4284-EFB1-46F5-A87F-58DEF7FB9EA6}" srcOrd="0" destOrd="0" presId="urn:microsoft.com/office/officeart/2005/8/layout/radial6"/>
    <dgm:cxn modelId="{5A7D40C8-7D06-4CBF-9015-62EF2D769035}" srcId="{DED83A97-A704-4238-8582-52035C681AE5}" destId="{B62889C2-D237-4603-9965-293588CF65C3}" srcOrd="0" destOrd="0" parTransId="{93730F67-78E7-480A-8A17-290E46494FBE}" sibTransId="{D0ECD737-3375-41E2-91AF-2DC0A6A3116C}"/>
    <dgm:cxn modelId="{A4FC4D34-42E6-4D7F-9FC9-23002E213FB6}" type="presOf" srcId="{FDDA9F11-71D4-41FF-96E2-30B346B66428}" destId="{2EA1A30B-06BC-42C0-9314-8A178FAB8D0C}" srcOrd="0" destOrd="0" presId="urn:microsoft.com/office/officeart/2005/8/layout/radial6"/>
    <dgm:cxn modelId="{D0A9877A-D3E4-43DC-A9C6-4ABE30AAEEC5}" type="presOf" srcId="{CF1397B6-7AF7-4D50-9C0C-6AAE81B5C21F}" destId="{AB014471-632D-4A96-AAF2-C33719EC90AE}" srcOrd="0" destOrd="0" presId="urn:microsoft.com/office/officeart/2005/8/layout/radial6"/>
    <dgm:cxn modelId="{353C73B6-2ED2-4A8C-8F7B-41A3C5286576}" srcId="{DED83A97-A704-4238-8582-52035C681AE5}" destId="{CB355B89-EA12-4ABF-B0E0-3F62F4DC2872}" srcOrd="5" destOrd="0" parTransId="{3809C90F-7AD3-4330-ABE8-AE55F054B292}" sibTransId="{32E1F7FD-1C54-4C15-850E-FD861DF76CB1}"/>
    <dgm:cxn modelId="{61FF0561-2BB5-4FF0-B3DE-8FD35BB10B1E}" type="presOf" srcId="{DED83A97-A704-4238-8582-52035C681AE5}" destId="{E2BE6371-5492-46F7-84C5-B1A870547BF7}" srcOrd="0" destOrd="0" presId="urn:microsoft.com/office/officeart/2005/8/layout/radial6"/>
    <dgm:cxn modelId="{58D048DC-6DB8-47BD-B236-87A7DD7A9339}" srcId="{DED83A97-A704-4238-8582-52035C681AE5}" destId="{A2350031-D5A3-43C6-9DF7-4C5C30751578}" srcOrd="3" destOrd="0" parTransId="{C750A846-7ADF-4FCD-8627-B1F52F359431}" sibTransId="{C690035A-CEE4-4C19-B9C6-5A54EDD82FEC}"/>
    <dgm:cxn modelId="{00DF5A60-758F-4EAC-8485-BFDDF2BDD2B7}" type="presOf" srcId="{C690035A-CEE4-4C19-B9C6-5A54EDD82FEC}" destId="{265BEA0D-C204-461B-BCDA-FA56F15F7153}" srcOrd="0" destOrd="0" presId="urn:microsoft.com/office/officeart/2005/8/layout/radial6"/>
    <dgm:cxn modelId="{F2F1BE58-3955-4786-A5F7-72C5ADB24123}" type="presParOf" srcId="{D7E3EB57-AE47-4D80-9EB4-250D986D8BC6}" destId="{E2BE6371-5492-46F7-84C5-B1A870547BF7}" srcOrd="0" destOrd="0" presId="urn:microsoft.com/office/officeart/2005/8/layout/radial6"/>
    <dgm:cxn modelId="{047A0CA1-A630-4337-92C0-BC290DAD461E}" type="presParOf" srcId="{D7E3EB57-AE47-4D80-9EB4-250D986D8BC6}" destId="{A921CC28-B16C-4EE9-9AE5-DE63C2ACCFA7}" srcOrd="1" destOrd="0" presId="urn:microsoft.com/office/officeart/2005/8/layout/radial6"/>
    <dgm:cxn modelId="{CBB1B594-D95F-4F57-94C5-9CDF655AB168}" type="presParOf" srcId="{D7E3EB57-AE47-4D80-9EB4-250D986D8BC6}" destId="{8B0D5057-14D3-4AAE-A0AA-33EC7D2D74E2}" srcOrd="2" destOrd="0" presId="urn:microsoft.com/office/officeart/2005/8/layout/radial6"/>
    <dgm:cxn modelId="{BA358F9B-482A-4F05-846F-64EF18B81F07}" type="presParOf" srcId="{D7E3EB57-AE47-4D80-9EB4-250D986D8BC6}" destId="{D453692D-CFB8-4532-B8AF-A0382326BFD6}" srcOrd="3" destOrd="0" presId="urn:microsoft.com/office/officeart/2005/8/layout/radial6"/>
    <dgm:cxn modelId="{994D0A94-50C0-4C29-9D61-4C11318FF8CD}" type="presParOf" srcId="{D7E3EB57-AE47-4D80-9EB4-250D986D8BC6}" destId="{477F4284-EFB1-46F5-A87F-58DEF7FB9EA6}" srcOrd="4" destOrd="0" presId="urn:microsoft.com/office/officeart/2005/8/layout/radial6"/>
    <dgm:cxn modelId="{BFC6B5D6-872D-44BA-8CF9-88CFFCB7582C}" type="presParOf" srcId="{D7E3EB57-AE47-4D80-9EB4-250D986D8BC6}" destId="{D3011F2A-2817-4260-911E-6EB1829E8893}" srcOrd="5" destOrd="0" presId="urn:microsoft.com/office/officeart/2005/8/layout/radial6"/>
    <dgm:cxn modelId="{4052647B-5A78-4118-89AB-FAE0E876546C}" type="presParOf" srcId="{D7E3EB57-AE47-4D80-9EB4-250D986D8BC6}" destId="{EBA7CECD-5E6A-4ED7-B9AA-6767CF41C6AE}" srcOrd="6" destOrd="0" presId="urn:microsoft.com/office/officeart/2005/8/layout/radial6"/>
    <dgm:cxn modelId="{550800E2-8C27-48EC-971A-94DDD8FD05D1}" type="presParOf" srcId="{D7E3EB57-AE47-4D80-9EB4-250D986D8BC6}" destId="{2EA1A30B-06BC-42C0-9314-8A178FAB8D0C}" srcOrd="7" destOrd="0" presId="urn:microsoft.com/office/officeart/2005/8/layout/radial6"/>
    <dgm:cxn modelId="{3BB4788E-D99C-4FCC-9DB5-9F7E9347EC8E}" type="presParOf" srcId="{D7E3EB57-AE47-4D80-9EB4-250D986D8BC6}" destId="{4A10DA0A-1563-403E-9484-604C3582BB19}" srcOrd="8" destOrd="0" presId="urn:microsoft.com/office/officeart/2005/8/layout/radial6"/>
    <dgm:cxn modelId="{4C7973BE-332B-4396-88D2-4625D1B21D5C}" type="presParOf" srcId="{D7E3EB57-AE47-4D80-9EB4-250D986D8BC6}" destId="{0EB35CAD-9BD5-4053-B34D-0F859E3EF0D4}" srcOrd="9" destOrd="0" presId="urn:microsoft.com/office/officeart/2005/8/layout/radial6"/>
    <dgm:cxn modelId="{76A5E2DE-8A1C-452D-8A97-241E91FC384F}" type="presParOf" srcId="{D7E3EB57-AE47-4D80-9EB4-250D986D8BC6}" destId="{F5BABA13-0BBD-451F-A762-818313BB2798}" srcOrd="10" destOrd="0" presId="urn:microsoft.com/office/officeart/2005/8/layout/radial6"/>
    <dgm:cxn modelId="{DA3BBA0D-E34E-499F-9142-B1D56BDE0698}" type="presParOf" srcId="{D7E3EB57-AE47-4D80-9EB4-250D986D8BC6}" destId="{08167078-BE84-4222-9E41-E0877FC8F8BC}" srcOrd="11" destOrd="0" presId="urn:microsoft.com/office/officeart/2005/8/layout/radial6"/>
    <dgm:cxn modelId="{6C8F693D-E0C3-49D9-9EC9-73F32AC3B340}" type="presParOf" srcId="{D7E3EB57-AE47-4D80-9EB4-250D986D8BC6}" destId="{265BEA0D-C204-461B-BCDA-FA56F15F7153}" srcOrd="12" destOrd="0" presId="urn:microsoft.com/office/officeart/2005/8/layout/radial6"/>
    <dgm:cxn modelId="{845E6C61-52AE-43D0-80D8-B800208C0649}" type="presParOf" srcId="{D7E3EB57-AE47-4D80-9EB4-250D986D8BC6}" destId="{B2A31DEF-B60B-444E-A14C-A3C3AA7E066C}" srcOrd="13" destOrd="0" presId="urn:microsoft.com/office/officeart/2005/8/layout/radial6"/>
    <dgm:cxn modelId="{55F960DD-10A6-4F92-AAB3-5D7AE384DE97}" type="presParOf" srcId="{D7E3EB57-AE47-4D80-9EB4-250D986D8BC6}" destId="{447A044E-2870-41D2-B18C-BA5CCB704B33}" srcOrd="14" destOrd="0" presId="urn:microsoft.com/office/officeart/2005/8/layout/radial6"/>
    <dgm:cxn modelId="{9768BE2E-4874-4FFF-9502-8468EB467605}" type="presParOf" srcId="{D7E3EB57-AE47-4D80-9EB4-250D986D8BC6}" destId="{AB014471-632D-4A96-AAF2-C33719EC90AE}" srcOrd="15" destOrd="0" presId="urn:microsoft.com/office/officeart/2005/8/layout/radial6"/>
    <dgm:cxn modelId="{E88FE6A7-77C6-4EB1-AB50-E57F65624BBC}" type="presParOf" srcId="{D7E3EB57-AE47-4D80-9EB4-250D986D8BC6}" destId="{4BF1633C-B07B-4F2A-AC6C-397D7AA3FD50}" srcOrd="16" destOrd="0" presId="urn:microsoft.com/office/officeart/2005/8/layout/radial6"/>
    <dgm:cxn modelId="{6713C5FF-DE64-47DF-B899-B8E423836394}" type="presParOf" srcId="{D7E3EB57-AE47-4D80-9EB4-250D986D8BC6}" destId="{CBD0A7F3-2A19-4BB7-9808-6DA60F041B09}" srcOrd="17" destOrd="0" presId="urn:microsoft.com/office/officeart/2005/8/layout/radial6"/>
    <dgm:cxn modelId="{23149CFC-A3E0-40BC-BF21-0751C45D7302}" type="presParOf" srcId="{D7E3EB57-AE47-4D80-9EB4-250D986D8BC6}" destId="{D7CCF5E9-EDBF-430D-971F-BCEC5DDAB3AB}" srcOrd="18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08ED8D5-8BEA-4A3E-92F3-A0AD31E26B8E}" type="doc">
      <dgm:prSet loTypeId="urn:microsoft.com/office/officeart/2005/8/layout/vList3" loCatId="list" qsTypeId="urn:microsoft.com/office/officeart/2005/8/quickstyle/simple1" qsCatId="simple" csTypeId="urn:microsoft.com/office/officeart/2005/8/colors/colorful1" csCatId="colorful" phldr="1"/>
      <dgm:spPr/>
    </dgm:pt>
    <dgm:pt modelId="{C56A06FD-0B88-4FC5-9756-A430ABD4D561}">
      <dgm:prSet phldrT="[Text]"/>
      <dgm:spPr/>
      <dgm:t>
        <a:bodyPr/>
        <a:lstStyle/>
        <a:p>
          <a:r>
            <a:rPr lang="en-US" dirty="0" err="1" smtClean="0"/>
            <a:t>cofio</a:t>
          </a:r>
          <a:endParaRPr lang="en-US" dirty="0"/>
        </a:p>
      </dgm:t>
    </dgm:pt>
    <dgm:pt modelId="{1EAE9E8A-103B-441C-BD7F-A853360F31AA}" type="parTrans" cxnId="{852C722E-CD1C-4166-9340-786284696D54}">
      <dgm:prSet/>
      <dgm:spPr/>
      <dgm:t>
        <a:bodyPr/>
        <a:lstStyle/>
        <a:p>
          <a:endParaRPr lang="en-US"/>
        </a:p>
      </dgm:t>
    </dgm:pt>
    <dgm:pt modelId="{CB31C9B8-930B-42AF-9DF9-0B5B0F62F8FB}" type="sibTrans" cxnId="{852C722E-CD1C-4166-9340-786284696D54}">
      <dgm:prSet/>
      <dgm:spPr/>
      <dgm:t>
        <a:bodyPr/>
        <a:lstStyle/>
        <a:p>
          <a:endParaRPr lang="en-US"/>
        </a:p>
      </dgm:t>
    </dgm:pt>
    <dgm:pt modelId="{231182B5-372F-4B2C-9376-5110D6E3C201}">
      <dgm:prSet phldrT="[Text]"/>
      <dgm:spPr/>
      <dgm:t>
        <a:bodyPr/>
        <a:lstStyle/>
        <a:p>
          <a:r>
            <a:rPr lang="en-US" dirty="0" err="1" smtClean="0"/>
            <a:t>datrys</a:t>
          </a:r>
          <a:r>
            <a:rPr lang="en-US" dirty="0" smtClean="0"/>
            <a:t> </a:t>
          </a:r>
          <a:r>
            <a:rPr lang="en-US" dirty="0" err="1" smtClean="0"/>
            <a:t>problemau</a:t>
          </a:r>
          <a:endParaRPr lang="en-US" dirty="0"/>
        </a:p>
      </dgm:t>
    </dgm:pt>
    <dgm:pt modelId="{68FBD5A0-4DD2-4C84-8B21-48C34C8585BF}" type="parTrans" cxnId="{94BD1777-D42A-41AC-8AEA-88E66962EC0F}">
      <dgm:prSet/>
      <dgm:spPr/>
      <dgm:t>
        <a:bodyPr/>
        <a:lstStyle/>
        <a:p>
          <a:endParaRPr lang="en-US"/>
        </a:p>
      </dgm:t>
    </dgm:pt>
    <dgm:pt modelId="{920E6FAD-951F-4A43-9393-B6A54F7F504D}" type="sibTrans" cxnId="{94BD1777-D42A-41AC-8AEA-88E66962EC0F}">
      <dgm:prSet/>
      <dgm:spPr/>
      <dgm:t>
        <a:bodyPr/>
        <a:lstStyle/>
        <a:p>
          <a:endParaRPr lang="en-US"/>
        </a:p>
      </dgm:t>
    </dgm:pt>
    <dgm:pt modelId="{1CAFCD3E-3829-423B-8DA7-C15B924F1EC0}">
      <dgm:prSet phldrT="[Text]"/>
      <dgm:spPr/>
      <dgm:t>
        <a:bodyPr/>
        <a:lstStyle/>
        <a:p>
          <a:r>
            <a:rPr lang="en-US" dirty="0" err="1" smtClean="0"/>
            <a:t>gwneud</a:t>
          </a:r>
          <a:endParaRPr lang="en-US" dirty="0" smtClean="0"/>
        </a:p>
        <a:p>
          <a:r>
            <a:rPr lang="en-US" dirty="0" err="1" smtClean="0"/>
            <a:t>penderfyniadau</a:t>
          </a:r>
          <a:endParaRPr lang="en-US" dirty="0"/>
        </a:p>
      </dgm:t>
    </dgm:pt>
    <dgm:pt modelId="{33DBF051-0D78-4A1A-8F69-D77F6FDC673F}" type="parTrans" cxnId="{0E06BA18-C94C-4072-9937-4543791AB152}">
      <dgm:prSet/>
      <dgm:spPr/>
      <dgm:t>
        <a:bodyPr/>
        <a:lstStyle/>
        <a:p>
          <a:endParaRPr lang="en-US"/>
        </a:p>
      </dgm:t>
    </dgm:pt>
    <dgm:pt modelId="{E3129D38-A4FB-43AE-B28E-6E675B9E7857}" type="sibTrans" cxnId="{0E06BA18-C94C-4072-9937-4543791AB152}">
      <dgm:prSet/>
      <dgm:spPr/>
      <dgm:t>
        <a:bodyPr/>
        <a:lstStyle/>
        <a:p>
          <a:endParaRPr lang="en-US"/>
        </a:p>
      </dgm:t>
    </dgm:pt>
    <dgm:pt modelId="{FC0368C5-0A57-4E06-9742-68930677DA2E}" type="pres">
      <dgm:prSet presAssocID="{608ED8D5-8BEA-4A3E-92F3-A0AD31E26B8E}" presName="linearFlow" presStyleCnt="0">
        <dgm:presLayoutVars>
          <dgm:dir/>
          <dgm:resizeHandles val="exact"/>
        </dgm:presLayoutVars>
      </dgm:prSet>
      <dgm:spPr/>
    </dgm:pt>
    <dgm:pt modelId="{5203A603-BFF1-47F8-9D76-7060879C4A71}" type="pres">
      <dgm:prSet presAssocID="{C56A06FD-0B88-4FC5-9756-A430ABD4D561}" presName="composite" presStyleCnt="0"/>
      <dgm:spPr/>
    </dgm:pt>
    <dgm:pt modelId="{CE00D7D2-E4E5-40C8-A899-DE4BE6C0F16D}" type="pres">
      <dgm:prSet presAssocID="{C56A06FD-0B88-4FC5-9756-A430ABD4D561}" presName="imgShp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81000" r="-81000"/>
          </a:stretch>
        </a:blipFill>
      </dgm:spPr>
      <dgm:t>
        <a:bodyPr/>
        <a:lstStyle/>
        <a:p>
          <a:endParaRPr lang="en-US"/>
        </a:p>
      </dgm:t>
    </dgm:pt>
    <dgm:pt modelId="{09005000-A0E3-4612-BAC0-2653AF175027}" type="pres">
      <dgm:prSet presAssocID="{C56A06FD-0B88-4FC5-9756-A430ABD4D561}" presName="txShp" presStyleLbl="node1" presStyleIdx="0" presStyleCnt="3">
        <dgm:presLayoutVars>
          <dgm:bulletEnabled val="1"/>
        </dgm:presLayoutVars>
      </dgm:prSet>
      <dgm:spPr/>
    </dgm:pt>
    <dgm:pt modelId="{AC752534-A7D5-4F9D-9FEA-27F6B305FBD0}" type="pres">
      <dgm:prSet presAssocID="{CB31C9B8-930B-42AF-9DF9-0B5B0F62F8FB}" presName="spacing" presStyleCnt="0"/>
      <dgm:spPr/>
    </dgm:pt>
    <dgm:pt modelId="{FE296F5E-14B5-494F-B1C2-6F80BC44D81B}" type="pres">
      <dgm:prSet presAssocID="{231182B5-372F-4B2C-9376-5110D6E3C201}" presName="composite" presStyleCnt="0"/>
      <dgm:spPr/>
    </dgm:pt>
    <dgm:pt modelId="{E91995B0-43A2-4698-9F3F-DA17DB713A21}" type="pres">
      <dgm:prSet presAssocID="{231182B5-372F-4B2C-9376-5110D6E3C201}" presName="imgShp" presStyleLbl="fgImgPlace1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593B88FC-0CA5-4778-8D63-7A400BC136FC}" type="pres">
      <dgm:prSet presAssocID="{231182B5-372F-4B2C-9376-5110D6E3C201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F5BBCA6-A8E5-4347-A592-E323EA526AC6}" type="pres">
      <dgm:prSet presAssocID="{920E6FAD-951F-4A43-9393-B6A54F7F504D}" presName="spacing" presStyleCnt="0"/>
      <dgm:spPr/>
    </dgm:pt>
    <dgm:pt modelId="{0F070229-7843-4C7A-B959-D53DF320E90A}" type="pres">
      <dgm:prSet presAssocID="{1CAFCD3E-3829-423B-8DA7-C15B924F1EC0}" presName="composite" presStyleCnt="0"/>
      <dgm:spPr/>
    </dgm:pt>
    <dgm:pt modelId="{8552AA7E-5BCA-4F42-A3A0-924E269C7824}" type="pres">
      <dgm:prSet presAssocID="{1CAFCD3E-3829-423B-8DA7-C15B924F1EC0}" presName="imgShp" presStyleLbl="fgImgPlace1" presStyleIdx="2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98D44A3F-5B2D-483A-B910-1F0CA18E64E5}" type="pres">
      <dgm:prSet presAssocID="{1CAFCD3E-3829-423B-8DA7-C15B924F1EC0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1EBE41E-F72A-4061-894D-D3287A288F7A}" type="presOf" srcId="{231182B5-372F-4B2C-9376-5110D6E3C201}" destId="{593B88FC-0CA5-4778-8D63-7A400BC136FC}" srcOrd="0" destOrd="0" presId="urn:microsoft.com/office/officeart/2005/8/layout/vList3"/>
    <dgm:cxn modelId="{852C722E-CD1C-4166-9340-786284696D54}" srcId="{608ED8D5-8BEA-4A3E-92F3-A0AD31E26B8E}" destId="{C56A06FD-0B88-4FC5-9756-A430ABD4D561}" srcOrd="0" destOrd="0" parTransId="{1EAE9E8A-103B-441C-BD7F-A853360F31AA}" sibTransId="{CB31C9B8-930B-42AF-9DF9-0B5B0F62F8FB}"/>
    <dgm:cxn modelId="{94BD1777-D42A-41AC-8AEA-88E66962EC0F}" srcId="{608ED8D5-8BEA-4A3E-92F3-A0AD31E26B8E}" destId="{231182B5-372F-4B2C-9376-5110D6E3C201}" srcOrd="1" destOrd="0" parTransId="{68FBD5A0-4DD2-4C84-8B21-48C34C8585BF}" sibTransId="{920E6FAD-951F-4A43-9393-B6A54F7F504D}"/>
    <dgm:cxn modelId="{A5F48783-D74C-4C31-910A-E75C1A2B5301}" type="presOf" srcId="{608ED8D5-8BEA-4A3E-92F3-A0AD31E26B8E}" destId="{FC0368C5-0A57-4E06-9742-68930677DA2E}" srcOrd="0" destOrd="0" presId="urn:microsoft.com/office/officeart/2005/8/layout/vList3"/>
    <dgm:cxn modelId="{07326282-6747-4631-94EE-837817D4065C}" type="presOf" srcId="{1CAFCD3E-3829-423B-8DA7-C15B924F1EC0}" destId="{98D44A3F-5B2D-483A-B910-1F0CA18E64E5}" srcOrd="0" destOrd="0" presId="urn:microsoft.com/office/officeart/2005/8/layout/vList3"/>
    <dgm:cxn modelId="{0E06BA18-C94C-4072-9937-4543791AB152}" srcId="{608ED8D5-8BEA-4A3E-92F3-A0AD31E26B8E}" destId="{1CAFCD3E-3829-423B-8DA7-C15B924F1EC0}" srcOrd="2" destOrd="0" parTransId="{33DBF051-0D78-4A1A-8F69-D77F6FDC673F}" sibTransId="{E3129D38-A4FB-43AE-B28E-6E675B9E7857}"/>
    <dgm:cxn modelId="{661A1CCD-1F90-47E7-AA66-4F92FB394B85}" type="presOf" srcId="{C56A06FD-0B88-4FC5-9756-A430ABD4D561}" destId="{09005000-A0E3-4612-BAC0-2653AF175027}" srcOrd="0" destOrd="0" presId="urn:microsoft.com/office/officeart/2005/8/layout/vList3"/>
    <dgm:cxn modelId="{1AF7BD18-04D6-4C4C-B238-1A6CFDBEFE8A}" type="presParOf" srcId="{FC0368C5-0A57-4E06-9742-68930677DA2E}" destId="{5203A603-BFF1-47F8-9D76-7060879C4A71}" srcOrd="0" destOrd="0" presId="urn:microsoft.com/office/officeart/2005/8/layout/vList3"/>
    <dgm:cxn modelId="{1D93EED6-C183-469E-922F-41E2FFA9B03A}" type="presParOf" srcId="{5203A603-BFF1-47F8-9D76-7060879C4A71}" destId="{CE00D7D2-E4E5-40C8-A899-DE4BE6C0F16D}" srcOrd="0" destOrd="0" presId="urn:microsoft.com/office/officeart/2005/8/layout/vList3"/>
    <dgm:cxn modelId="{D42D8A8A-C122-4A6A-9076-A0AE8A541DA7}" type="presParOf" srcId="{5203A603-BFF1-47F8-9D76-7060879C4A71}" destId="{09005000-A0E3-4612-BAC0-2653AF175027}" srcOrd="1" destOrd="0" presId="urn:microsoft.com/office/officeart/2005/8/layout/vList3"/>
    <dgm:cxn modelId="{CB2748D1-2A53-400F-98F3-2C189FCE57A3}" type="presParOf" srcId="{FC0368C5-0A57-4E06-9742-68930677DA2E}" destId="{AC752534-A7D5-4F9D-9FEA-27F6B305FBD0}" srcOrd="1" destOrd="0" presId="urn:microsoft.com/office/officeart/2005/8/layout/vList3"/>
    <dgm:cxn modelId="{D19E676C-DF3C-4F82-9969-59ED02104AB9}" type="presParOf" srcId="{FC0368C5-0A57-4E06-9742-68930677DA2E}" destId="{FE296F5E-14B5-494F-B1C2-6F80BC44D81B}" srcOrd="2" destOrd="0" presId="urn:microsoft.com/office/officeart/2005/8/layout/vList3"/>
    <dgm:cxn modelId="{8E84EEE1-C0A5-4C59-A53B-2BA32E09C383}" type="presParOf" srcId="{FE296F5E-14B5-494F-B1C2-6F80BC44D81B}" destId="{E91995B0-43A2-4698-9F3F-DA17DB713A21}" srcOrd="0" destOrd="0" presId="urn:microsoft.com/office/officeart/2005/8/layout/vList3"/>
    <dgm:cxn modelId="{AA93D3E1-2BB8-4614-A411-BB9961746FEF}" type="presParOf" srcId="{FE296F5E-14B5-494F-B1C2-6F80BC44D81B}" destId="{593B88FC-0CA5-4778-8D63-7A400BC136FC}" srcOrd="1" destOrd="0" presId="urn:microsoft.com/office/officeart/2005/8/layout/vList3"/>
    <dgm:cxn modelId="{0A1AD5A6-46D5-4189-BC42-8D341875EEC7}" type="presParOf" srcId="{FC0368C5-0A57-4E06-9742-68930677DA2E}" destId="{CF5BBCA6-A8E5-4347-A592-E323EA526AC6}" srcOrd="3" destOrd="0" presId="urn:microsoft.com/office/officeart/2005/8/layout/vList3"/>
    <dgm:cxn modelId="{2B4F5DFF-D84E-482C-8DF3-707D34017CE3}" type="presParOf" srcId="{FC0368C5-0A57-4E06-9742-68930677DA2E}" destId="{0F070229-7843-4C7A-B959-D53DF320E90A}" srcOrd="4" destOrd="0" presId="urn:microsoft.com/office/officeart/2005/8/layout/vList3"/>
    <dgm:cxn modelId="{4DAF1526-2113-4C0A-B04A-F0214830C6BA}" type="presParOf" srcId="{0F070229-7843-4C7A-B959-D53DF320E90A}" destId="{8552AA7E-5BCA-4F42-A3A0-924E269C7824}" srcOrd="0" destOrd="0" presId="urn:microsoft.com/office/officeart/2005/8/layout/vList3"/>
    <dgm:cxn modelId="{2D60E3DB-737F-4576-B496-C3FED4359206}" type="presParOf" srcId="{0F070229-7843-4C7A-B959-D53DF320E90A}" destId="{98D44A3F-5B2D-483A-B910-1F0CA18E64E5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5C42001-66BB-4BDC-9864-AF406E9998EB}" type="doc">
      <dgm:prSet loTypeId="urn:microsoft.com/office/officeart/2005/8/layout/vList3" loCatId="list" qsTypeId="urn:microsoft.com/office/officeart/2005/8/quickstyle/simple1" qsCatId="simple" csTypeId="urn:microsoft.com/office/officeart/2005/8/colors/colorful4" csCatId="colorful" phldr="1"/>
      <dgm:spPr/>
    </dgm:pt>
    <dgm:pt modelId="{7DDD1F85-08E5-4D3E-9F05-0B665221AA51}">
      <dgm:prSet phldrT="[Text]"/>
      <dgm:spPr/>
      <dgm:t>
        <a:bodyPr/>
        <a:lstStyle/>
        <a:p>
          <a:r>
            <a:rPr lang="en-US" dirty="0" smtClean="0"/>
            <a:t>remember</a:t>
          </a:r>
          <a:endParaRPr lang="en-US" dirty="0"/>
        </a:p>
      </dgm:t>
    </dgm:pt>
    <dgm:pt modelId="{9DBA48B6-275A-413F-95B6-3CBC39B95BC3}" type="parTrans" cxnId="{79939464-C05D-4641-9865-26CC6F832481}">
      <dgm:prSet/>
      <dgm:spPr/>
      <dgm:t>
        <a:bodyPr/>
        <a:lstStyle/>
        <a:p>
          <a:endParaRPr lang="en-US"/>
        </a:p>
      </dgm:t>
    </dgm:pt>
    <dgm:pt modelId="{16F76903-72CF-4991-8368-0AEB1C17A8CA}" type="sibTrans" cxnId="{79939464-C05D-4641-9865-26CC6F832481}">
      <dgm:prSet/>
      <dgm:spPr/>
      <dgm:t>
        <a:bodyPr/>
        <a:lstStyle/>
        <a:p>
          <a:endParaRPr lang="en-US"/>
        </a:p>
      </dgm:t>
    </dgm:pt>
    <dgm:pt modelId="{9344265B-8A88-4F7D-B5AD-B2F2102AA06A}">
      <dgm:prSet phldrT="[Text]"/>
      <dgm:spPr/>
      <dgm:t>
        <a:bodyPr/>
        <a:lstStyle/>
        <a:p>
          <a:r>
            <a:rPr lang="en-US" dirty="0" smtClean="0"/>
            <a:t>solve problems</a:t>
          </a:r>
          <a:endParaRPr lang="en-US" dirty="0"/>
        </a:p>
      </dgm:t>
    </dgm:pt>
    <dgm:pt modelId="{211DAAAA-83AB-4BFF-A686-C177FD0999D8}" type="parTrans" cxnId="{D58E6ACB-FA86-49AD-A45E-CCBE50A5CADF}">
      <dgm:prSet/>
      <dgm:spPr/>
      <dgm:t>
        <a:bodyPr/>
        <a:lstStyle/>
        <a:p>
          <a:endParaRPr lang="en-US"/>
        </a:p>
      </dgm:t>
    </dgm:pt>
    <dgm:pt modelId="{EEB40DAD-A9D8-4B7D-B58D-1F29478635BB}" type="sibTrans" cxnId="{D58E6ACB-FA86-49AD-A45E-CCBE50A5CADF}">
      <dgm:prSet/>
      <dgm:spPr/>
      <dgm:t>
        <a:bodyPr/>
        <a:lstStyle/>
        <a:p>
          <a:endParaRPr lang="en-US"/>
        </a:p>
      </dgm:t>
    </dgm:pt>
    <dgm:pt modelId="{28F9FF11-6BC5-4944-A1CF-CD376B21F8F1}">
      <dgm:prSet phldrT="[Text]"/>
      <dgm:spPr/>
      <dgm:t>
        <a:bodyPr/>
        <a:lstStyle/>
        <a:p>
          <a:r>
            <a:rPr lang="en-US" dirty="0" smtClean="0"/>
            <a:t>make decisions</a:t>
          </a:r>
          <a:endParaRPr lang="en-US" dirty="0"/>
        </a:p>
      </dgm:t>
    </dgm:pt>
    <dgm:pt modelId="{7312E12E-43DA-4FBB-A0FB-2BA1F1166430}" type="parTrans" cxnId="{4B31B654-A176-4154-A356-75D78A16A620}">
      <dgm:prSet/>
      <dgm:spPr/>
      <dgm:t>
        <a:bodyPr/>
        <a:lstStyle/>
        <a:p>
          <a:endParaRPr lang="en-US"/>
        </a:p>
      </dgm:t>
    </dgm:pt>
    <dgm:pt modelId="{BC94BE44-0786-4B3A-BC24-510B6C2D6E8C}" type="sibTrans" cxnId="{4B31B654-A176-4154-A356-75D78A16A620}">
      <dgm:prSet/>
      <dgm:spPr/>
      <dgm:t>
        <a:bodyPr/>
        <a:lstStyle/>
        <a:p>
          <a:endParaRPr lang="en-US"/>
        </a:p>
      </dgm:t>
    </dgm:pt>
    <dgm:pt modelId="{4F6CE800-6D55-4DE7-A8EF-30F8F5ECA6CF}" type="pres">
      <dgm:prSet presAssocID="{D5C42001-66BB-4BDC-9864-AF406E9998EB}" presName="linearFlow" presStyleCnt="0">
        <dgm:presLayoutVars>
          <dgm:dir/>
          <dgm:resizeHandles val="exact"/>
        </dgm:presLayoutVars>
      </dgm:prSet>
      <dgm:spPr/>
    </dgm:pt>
    <dgm:pt modelId="{67DB96C7-2B3A-45FC-A78B-B053AB689CA5}" type="pres">
      <dgm:prSet presAssocID="{7DDD1F85-08E5-4D3E-9F05-0B665221AA51}" presName="composite" presStyleCnt="0"/>
      <dgm:spPr/>
    </dgm:pt>
    <dgm:pt modelId="{A0C298E8-CEF2-48B8-9B85-8E9D23259C87}" type="pres">
      <dgm:prSet presAssocID="{7DDD1F85-08E5-4D3E-9F05-0B665221AA51}" presName="imgShp" presStyleLbl="fgImgPlace1" presStyleIdx="0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E351F9DE-0549-4F4E-881A-42F77F27BFEF}" type="pres">
      <dgm:prSet presAssocID="{7DDD1F85-08E5-4D3E-9F05-0B665221AA51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FD43854-866A-4C94-BEE1-8F3BFED07855}" type="pres">
      <dgm:prSet presAssocID="{16F76903-72CF-4991-8368-0AEB1C17A8CA}" presName="spacing" presStyleCnt="0"/>
      <dgm:spPr/>
    </dgm:pt>
    <dgm:pt modelId="{1776B603-E694-498F-BBC3-A38F2005A482}" type="pres">
      <dgm:prSet presAssocID="{9344265B-8A88-4F7D-B5AD-B2F2102AA06A}" presName="composite" presStyleCnt="0"/>
      <dgm:spPr/>
    </dgm:pt>
    <dgm:pt modelId="{8691B2C7-601F-415F-8A59-A26C0AB2022D}" type="pres">
      <dgm:prSet presAssocID="{9344265B-8A88-4F7D-B5AD-B2F2102AA06A}" presName="imgShp" presStyleLbl="fgImgPlace1" presStyleIdx="1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1BE8AE89-008D-456A-A09F-3A08905C5E36}" type="pres">
      <dgm:prSet presAssocID="{9344265B-8A88-4F7D-B5AD-B2F2102AA06A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3A78148-244E-4E8A-96B3-CAC97987DE0A}" type="pres">
      <dgm:prSet presAssocID="{EEB40DAD-A9D8-4B7D-B58D-1F29478635BB}" presName="spacing" presStyleCnt="0"/>
      <dgm:spPr/>
    </dgm:pt>
    <dgm:pt modelId="{D7285D7A-8102-4319-AC0C-CD9A6507D13C}" type="pres">
      <dgm:prSet presAssocID="{28F9FF11-6BC5-4944-A1CF-CD376B21F8F1}" presName="composite" presStyleCnt="0"/>
      <dgm:spPr/>
    </dgm:pt>
    <dgm:pt modelId="{65E9BD64-F1EC-4051-AD33-87D805EC84D6}" type="pres">
      <dgm:prSet presAssocID="{28F9FF11-6BC5-4944-A1CF-CD376B21F8F1}" presName="imgShp" presStyleLbl="fgImgPlace1" presStyleIdx="2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A6665F8B-B4F7-4C49-B9FA-1B5C5F9E612D}" type="pres">
      <dgm:prSet presAssocID="{28F9FF11-6BC5-4944-A1CF-CD376B21F8F1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58E6ACB-FA86-49AD-A45E-CCBE50A5CADF}" srcId="{D5C42001-66BB-4BDC-9864-AF406E9998EB}" destId="{9344265B-8A88-4F7D-B5AD-B2F2102AA06A}" srcOrd="1" destOrd="0" parTransId="{211DAAAA-83AB-4BFF-A686-C177FD0999D8}" sibTransId="{EEB40DAD-A9D8-4B7D-B58D-1F29478635BB}"/>
    <dgm:cxn modelId="{79939464-C05D-4641-9865-26CC6F832481}" srcId="{D5C42001-66BB-4BDC-9864-AF406E9998EB}" destId="{7DDD1F85-08E5-4D3E-9F05-0B665221AA51}" srcOrd="0" destOrd="0" parTransId="{9DBA48B6-275A-413F-95B6-3CBC39B95BC3}" sibTransId="{16F76903-72CF-4991-8368-0AEB1C17A8CA}"/>
    <dgm:cxn modelId="{4B31B654-A176-4154-A356-75D78A16A620}" srcId="{D5C42001-66BB-4BDC-9864-AF406E9998EB}" destId="{28F9FF11-6BC5-4944-A1CF-CD376B21F8F1}" srcOrd="2" destOrd="0" parTransId="{7312E12E-43DA-4FBB-A0FB-2BA1F1166430}" sibTransId="{BC94BE44-0786-4B3A-BC24-510B6C2D6E8C}"/>
    <dgm:cxn modelId="{B9E3AF11-EF66-42C7-9DF7-A8AF24DA64AD}" type="presOf" srcId="{7DDD1F85-08E5-4D3E-9F05-0B665221AA51}" destId="{E351F9DE-0549-4F4E-881A-42F77F27BFEF}" srcOrd="0" destOrd="0" presId="urn:microsoft.com/office/officeart/2005/8/layout/vList3"/>
    <dgm:cxn modelId="{70D75F2C-8191-485F-8FAE-60BFBB1F338A}" type="presOf" srcId="{28F9FF11-6BC5-4944-A1CF-CD376B21F8F1}" destId="{A6665F8B-B4F7-4C49-B9FA-1B5C5F9E612D}" srcOrd="0" destOrd="0" presId="urn:microsoft.com/office/officeart/2005/8/layout/vList3"/>
    <dgm:cxn modelId="{8FCEE53E-8650-4313-9024-A0F59958B360}" type="presOf" srcId="{D5C42001-66BB-4BDC-9864-AF406E9998EB}" destId="{4F6CE800-6D55-4DE7-A8EF-30F8F5ECA6CF}" srcOrd="0" destOrd="0" presId="urn:microsoft.com/office/officeart/2005/8/layout/vList3"/>
    <dgm:cxn modelId="{C98517F9-BF4C-40A3-B342-4BC314A91348}" type="presOf" srcId="{9344265B-8A88-4F7D-B5AD-B2F2102AA06A}" destId="{1BE8AE89-008D-456A-A09F-3A08905C5E36}" srcOrd="0" destOrd="0" presId="urn:microsoft.com/office/officeart/2005/8/layout/vList3"/>
    <dgm:cxn modelId="{2655D555-7AF0-43E5-B030-B1F6DDA3123A}" type="presParOf" srcId="{4F6CE800-6D55-4DE7-A8EF-30F8F5ECA6CF}" destId="{67DB96C7-2B3A-45FC-A78B-B053AB689CA5}" srcOrd="0" destOrd="0" presId="urn:microsoft.com/office/officeart/2005/8/layout/vList3"/>
    <dgm:cxn modelId="{A0C7A908-5B34-4242-BB7C-9B63FAF9056A}" type="presParOf" srcId="{67DB96C7-2B3A-45FC-A78B-B053AB689CA5}" destId="{A0C298E8-CEF2-48B8-9B85-8E9D23259C87}" srcOrd="0" destOrd="0" presId="urn:microsoft.com/office/officeart/2005/8/layout/vList3"/>
    <dgm:cxn modelId="{B80222F8-E86F-4577-B1C7-9DBFF33D34AA}" type="presParOf" srcId="{67DB96C7-2B3A-45FC-A78B-B053AB689CA5}" destId="{E351F9DE-0549-4F4E-881A-42F77F27BFEF}" srcOrd="1" destOrd="0" presId="urn:microsoft.com/office/officeart/2005/8/layout/vList3"/>
    <dgm:cxn modelId="{10959487-E484-49CD-B2EF-DBB71500F3AF}" type="presParOf" srcId="{4F6CE800-6D55-4DE7-A8EF-30F8F5ECA6CF}" destId="{FFD43854-866A-4C94-BEE1-8F3BFED07855}" srcOrd="1" destOrd="0" presId="urn:microsoft.com/office/officeart/2005/8/layout/vList3"/>
    <dgm:cxn modelId="{2693784F-70A9-40E8-BB91-EE0A9B03B7DB}" type="presParOf" srcId="{4F6CE800-6D55-4DE7-A8EF-30F8F5ECA6CF}" destId="{1776B603-E694-498F-BBC3-A38F2005A482}" srcOrd="2" destOrd="0" presId="urn:microsoft.com/office/officeart/2005/8/layout/vList3"/>
    <dgm:cxn modelId="{8C045970-84FE-4009-B694-F307E5D5273C}" type="presParOf" srcId="{1776B603-E694-498F-BBC3-A38F2005A482}" destId="{8691B2C7-601F-415F-8A59-A26C0AB2022D}" srcOrd="0" destOrd="0" presId="urn:microsoft.com/office/officeart/2005/8/layout/vList3"/>
    <dgm:cxn modelId="{869E450E-2AF3-45E8-870D-3829BE4709AE}" type="presParOf" srcId="{1776B603-E694-498F-BBC3-A38F2005A482}" destId="{1BE8AE89-008D-456A-A09F-3A08905C5E36}" srcOrd="1" destOrd="0" presId="urn:microsoft.com/office/officeart/2005/8/layout/vList3"/>
    <dgm:cxn modelId="{EA4B4E71-A147-4341-B5FB-5791E0306ED0}" type="presParOf" srcId="{4F6CE800-6D55-4DE7-A8EF-30F8F5ECA6CF}" destId="{23A78148-244E-4E8A-96B3-CAC97987DE0A}" srcOrd="3" destOrd="0" presId="urn:microsoft.com/office/officeart/2005/8/layout/vList3"/>
    <dgm:cxn modelId="{4E9DEFD2-2E09-4DF1-ABF9-318C86822AEE}" type="presParOf" srcId="{4F6CE800-6D55-4DE7-A8EF-30F8F5ECA6CF}" destId="{D7285D7A-8102-4319-AC0C-CD9A6507D13C}" srcOrd="4" destOrd="0" presId="urn:microsoft.com/office/officeart/2005/8/layout/vList3"/>
    <dgm:cxn modelId="{B766F7D1-56FB-4AAC-9B4A-A4BDC49D9EE0}" type="presParOf" srcId="{D7285D7A-8102-4319-AC0C-CD9A6507D13C}" destId="{65E9BD64-F1EC-4051-AD33-87D805EC84D6}" srcOrd="0" destOrd="0" presId="urn:microsoft.com/office/officeart/2005/8/layout/vList3"/>
    <dgm:cxn modelId="{7628F6F3-7045-470B-BB87-A01EC0877368}" type="presParOf" srcId="{D7285D7A-8102-4319-AC0C-CD9A6507D13C}" destId="{A6665F8B-B4F7-4C49-B9FA-1B5C5F9E612D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EB6F0D8-5AFA-4A5A-9BD2-F0DDF3EF70F0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9E02AE3-2261-4DAD-81F1-7B5C71321855}">
      <dgm:prSet phldrT="[Text]"/>
      <dgm:spPr/>
      <dgm:t>
        <a:bodyPr/>
        <a:lstStyle/>
        <a:p>
          <a:r>
            <a:rPr lang="en-US" dirty="0" err="1" smtClean="0"/>
            <a:t>Adeileddol</a:t>
          </a:r>
          <a:endParaRPr lang="en-US" dirty="0" smtClean="0"/>
        </a:p>
        <a:p>
          <a:r>
            <a:rPr lang="en-US" i="1" dirty="0" smtClean="0">
              <a:solidFill>
                <a:schemeClr val="bg2">
                  <a:lumMod val="75000"/>
                </a:schemeClr>
              </a:solidFill>
            </a:rPr>
            <a:t>Constructivist</a:t>
          </a:r>
          <a:endParaRPr lang="en-US" i="1" dirty="0">
            <a:solidFill>
              <a:schemeClr val="bg2">
                <a:lumMod val="75000"/>
              </a:schemeClr>
            </a:solidFill>
          </a:endParaRPr>
        </a:p>
      </dgm:t>
    </dgm:pt>
    <dgm:pt modelId="{17619BBD-69F9-48B8-B61B-61CEC1347A82}" type="parTrans" cxnId="{3BCD1E77-5439-4E50-9988-204BD1E0CAF6}">
      <dgm:prSet/>
      <dgm:spPr/>
      <dgm:t>
        <a:bodyPr/>
        <a:lstStyle/>
        <a:p>
          <a:endParaRPr lang="en-US"/>
        </a:p>
      </dgm:t>
    </dgm:pt>
    <dgm:pt modelId="{0E1FA960-0D59-493F-9CCE-CCBC191A9C56}" type="sibTrans" cxnId="{3BCD1E77-5439-4E50-9988-204BD1E0CAF6}">
      <dgm:prSet/>
      <dgm:spPr/>
      <dgm:t>
        <a:bodyPr/>
        <a:lstStyle/>
        <a:p>
          <a:endParaRPr lang="en-US"/>
        </a:p>
      </dgm:t>
    </dgm:pt>
    <dgm:pt modelId="{67690EFC-23D6-4142-98D2-A86A09149004}">
      <dgm:prSet phldrT="[Text]"/>
      <dgm:spPr/>
      <dgm:t>
        <a:bodyPr/>
        <a:lstStyle/>
        <a:p>
          <a:r>
            <a:rPr lang="en-US" dirty="0" err="1" smtClean="0"/>
            <a:t>Ymddygiadol</a:t>
          </a:r>
          <a:endParaRPr lang="en-US" dirty="0" smtClean="0"/>
        </a:p>
        <a:p>
          <a:r>
            <a:rPr lang="en-US" i="1" dirty="0" err="1" smtClean="0">
              <a:solidFill>
                <a:schemeClr val="bg2">
                  <a:lumMod val="75000"/>
                </a:schemeClr>
              </a:solidFill>
            </a:rPr>
            <a:t>Behaviourist</a:t>
          </a:r>
          <a:endParaRPr lang="en-US" i="1" dirty="0">
            <a:solidFill>
              <a:schemeClr val="bg2">
                <a:lumMod val="75000"/>
              </a:schemeClr>
            </a:solidFill>
          </a:endParaRPr>
        </a:p>
      </dgm:t>
    </dgm:pt>
    <dgm:pt modelId="{BD3F2DB5-098F-45FB-B355-F6464110887F}" type="parTrans" cxnId="{20C249B4-37F9-4125-9DB8-63441494D4CD}">
      <dgm:prSet/>
      <dgm:spPr/>
      <dgm:t>
        <a:bodyPr/>
        <a:lstStyle/>
        <a:p>
          <a:endParaRPr lang="en-US"/>
        </a:p>
      </dgm:t>
    </dgm:pt>
    <dgm:pt modelId="{E47119CB-C0F9-471F-9E4C-3B8D34AF85FB}" type="sibTrans" cxnId="{20C249B4-37F9-4125-9DB8-63441494D4CD}">
      <dgm:prSet/>
      <dgm:spPr/>
      <dgm:t>
        <a:bodyPr/>
        <a:lstStyle/>
        <a:p>
          <a:endParaRPr lang="en-US"/>
        </a:p>
      </dgm:t>
    </dgm:pt>
    <dgm:pt modelId="{48C8EB5C-59E1-43D8-958C-7B5DD56E3024}">
      <dgm:prSet phldrT="[Text]"/>
      <dgm:spPr/>
      <dgm:t>
        <a:bodyPr/>
        <a:lstStyle/>
        <a:p>
          <a:r>
            <a:rPr lang="en-US" dirty="0" err="1" smtClean="0"/>
            <a:t>Dyneiddiol</a:t>
          </a:r>
          <a:endParaRPr lang="en-US" dirty="0" smtClean="0"/>
        </a:p>
        <a:p>
          <a:r>
            <a:rPr lang="en-US" i="1" dirty="0" smtClean="0">
              <a:solidFill>
                <a:schemeClr val="bg2">
                  <a:lumMod val="75000"/>
                </a:schemeClr>
              </a:solidFill>
            </a:rPr>
            <a:t>Humanistic</a:t>
          </a:r>
          <a:endParaRPr lang="en-US" i="1" dirty="0">
            <a:solidFill>
              <a:schemeClr val="bg2">
                <a:lumMod val="75000"/>
              </a:schemeClr>
            </a:solidFill>
          </a:endParaRPr>
        </a:p>
      </dgm:t>
    </dgm:pt>
    <dgm:pt modelId="{47F35548-D0EB-4533-A94C-1558858A7CFC}" type="parTrans" cxnId="{4C7760DE-A8D5-494A-83F5-F0130007A50E}">
      <dgm:prSet/>
      <dgm:spPr/>
      <dgm:t>
        <a:bodyPr/>
        <a:lstStyle/>
        <a:p>
          <a:endParaRPr lang="en-US"/>
        </a:p>
      </dgm:t>
    </dgm:pt>
    <dgm:pt modelId="{F76E727A-8D7B-4372-837F-292412E4517B}" type="sibTrans" cxnId="{4C7760DE-A8D5-494A-83F5-F0130007A50E}">
      <dgm:prSet/>
      <dgm:spPr/>
      <dgm:t>
        <a:bodyPr/>
        <a:lstStyle/>
        <a:p>
          <a:endParaRPr lang="en-US"/>
        </a:p>
      </dgm:t>
    </dgm:pt>
    <dgm:pt modelId="{0D9377B2-A6D6-4C54-9989-3397EFBD29BC}" type="pres">
      <dgm:prSet presAssocID="{1EB6F0D8-5AFA-4A5A-9BD2-F0DDF3EF70F0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8187097-28D3-4904-9807-129755FD6002}" type="pres">
      <dgm:prSet presAssocID="{39E02AE3-2261-4DAD-81F1-7B5C71321855}" presName="parentLin" presStyleCnt="0"/>
      <dgm:spPr/>
    </dgm:pt>
    <dgm:pt modelId="{7DCDE7AD-85D5-401D-86D1-6C195584CA37}" type="pres">
      <dgm:prSet presAssocID="{39E02AE3-2261-4DAD-81F1-7B5C71321855}" presName="parentLeftMargin" presStyleLbl="node1" presStyleIdx="0" presStyleCnt="3"/>
      <dgm:spPr/>
      <dgm:t>
        <a:bodyPr/>
        <a:lstStyle/>
        <a:p>
          <a:endParaRPr lang="en-US"/>
        </a:p>
      </dgm:t>
    </dgm:pt>
    <dgm:pt modelId="{2858E284-C2E1-4E70-82E4-80478759B633}" type="pres">
      <dgm:prSet presAssocID="{39E02AE3-2261-4DAD-81F1-7B5C71321855}" presName="parentText" presStyleLbl="node1" presStyleIdx="0" presStyleCnt="3" custScaleY="143152" custLinFactNeighborX="-15805" custLinFactNeighborY="-262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738D450-EB37-48E3-9B2A-EDB6E836D050}" type="pres">
      <dgm:prSet presAssocID="{39E02AE3-2261-4DAD-81F1-7B5C71321855}" presName="negativeSpace" presStyleCnt="0"/>
      <dgm:spPr/>
    </dgm:pt>
    <dgm:pt modelId="{80F75345-E3AF-47CD-9859-A2A0601748FB}" type="pres">
      <dgm:prSet presAssocID="{39E02AE3-2261-4DAD-81F1-7B5C71321855}" presName="childText" presStyleLbl="conFgAcc1" presStyleIdx="0" presStyleCnt="3" custLinFactNeighborX="1796" custLinFactNeighborY="-52263">
        <dgm:presLayoutVars>
          <dgm:bulletEnabled val="1"/>
        </dgm:presLayoutVars>
      </dgm:prSet>
      <dgm:spPr/>
    </dgm:pt>
    <dgm:pt modelId="{5860B23D-CCA6-44D7-9D37-15EEB2D94B9E}" type="pres">
      <dgm:prSet presAssocID="{0E1FA960-0D59-493F-9CCE-CCBC191A9C56}" presName="spaceBetweenRectangles" presStyleCnt="0"/>
      <dgm:spPr/>
    </dgm:pt>
    <dgm:pt modelId="{7FCD7F1A-6430-4551-99E2-9B0345703A8B}" type="pres">
      <dgm:prSet presAssocID="{67690EFC-23D6-4142-98D2-A86A09149004}" presName="parentLin" presStyleCnt="0"/>
      <dgm:spPr/>
    </dgm:pt>
    <dgm:pt modelId="{46FAB218-0DC7-40A4-AA2C-A74C99433DD5}" type="pres">
      <dgm:prSet presAssocID="{67690EFC-23D6-4142-98D2-A86A09149004}" presName="parentLeftMargin" presStyleLbl="node1" presStyleIdx="0" presStyleCnt="3"/>
      <dgm:spPr/>
      <dgm:t>
        <a:bodyPr/>
        <a:lstStyle/>
        <a:p>
          <a:endParaRPr lang="en-US"/>
        </a:p>
      </dgm:t>
    </dgm:pt>
    <dgm:pt modelId="{620DB2DA-EB6F-4A25-B7BC-003700E506E2}" type="pres">
      <dgm:prSet presAssocID="{67690EFC-23D6-4142-98D2-A86A09149004}" presName="parentText" presStyleLbl="node1" presStyleIdx="1" presStyleCnt="3" custScaleY="13125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BE0BFCE-400F-476D-8E59-FCD6E455CADC}" type="pres">
      <dgm:prSet presAssocID="{67690EFC-23D6-4142-98D2-A86A09149004}" presName="negativeSpace" presStyleCnt="0"/>
      <dgm:spPr/>
    </dgm:pt>
    <dgm:pt modelId="{8DF02408-741C-4473-8254-353630E27AA5}" type="pres">
      <dgm:prSet presAssocID="{67690EFC-23D6-4142-98D2-A86A09149004}" presName="childText" presStyleLbl="conFgAcc1" presStyleIdx="1" presStyleCnt="3">
        <dgm:presLayoutVars>
          <dgm:bulletEnabled val="1"/>
        </dgm:presLayoutVars>
      </dgm:prSet>
      <dgm:spPr/>
    </dgm:pt>
    <dgm:pt modelId="{01D24F5E-3018-47BB-B99D-C0C02ABE4D9E}" type="pres">
      <dgm:prSet presAssocID="{E47119CB-C0F9-471F-9E4C-3B8D34AF85FB}" presName="spaceBetweenRectangles" presStyleCnt="0"/>
      <dgm:spPr/>
    </dgm:pt>
    <dgm:pt modelId="{5DDF4CAA-3B0C-459C-9C05-70D9D559BBBC}" type="pres">
      <dgm:prSet presAssocID="{48C8EB5C-59E1-43D8-958C-7B5DD56E3024}" presName="parentLin" presStyleCnt="0"/>
      <dgm:spPr/>
    </dgm:pt>
    <dgm:pt modelId="{0A41FEBD-6AF8-47B7-B41D-97E893C5B75C}" type="pres">
      <dgm:prSet presAssocID="{48C8EB5C-59E1-43D8-958C-7B5DD56E3024}" presName="parentLeftMargin" presStyleLbl="node1" presStyleIdx="1" presStyleCnt="3"/>
      <dgm:spPr/>
      <dgm:t>
        <a:bodyPr/>
        <a:lstStyle/>
        <a:p>
          <a:endParaRPr lang="en-US"/>
        </a:p>
      </dgm:t>
    </dgm:pt>
    <dgm:pt modelId="{0EA7AFC1-6315-4913-A8CF-05D32015C602}" type="pres">
      <dgm:prSet presAssocID="{48C8EB5C-59E1-43D8-958C-7B5DD56E3024}" presName="parentText" presStyleLbl="node1" presStyleIdx="2" presStyleCnt="3" custScaleY="13270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57A6B7E-60FE-406A-9728-64CFE450D32E}" type="pres">
      <dgm:prSet presAssocID="{48C8EB5C-59E1-43D8-958C-7B5DD56E3024}" presName="negativeSpace" presStyleCnt="0"/>
      <dgm:spPr/>
    </dgm:pt>
    <dgm:pt modelId="{05F0415C-7572-412F-A401-D9FEC1D15125}" type="pres">
      <dgm:prSet presAssocID="{48C8EB5C-59E1-43D8-958C-7B5DD56E3024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DE6828C2-8AC2-45F5-A5F7-18370D8B9104}" type="presOf" srcId="{1EB6F0D8-5AFA-4A5A-9BD2-F0DDF3EF70F0}" destId="{0D9377B2-A6D6-4C54-9989-3397EFBD29BC}" srcOrd="0" destOrd="0" presId="urn:microsoft.com/office/officeart/2005/8/layout/list1"/>
    <dgm:cxn modelId="{6AABD19C-F8A1-4943-815E-58A71531AB95}" type="presOf" srcId="{39E02AE3-2261-4DAD-81F1-7B5C71321855}" destId="{7DCDE7AD-85D5-401D-86D1-6C195584CA37}" srcOrd="0" destOrd="0" presId="urn:microsoft.com/office/officeart/2005/8/layout/list1"/>
    <dgm:cxn modelId="{98E0811B-9AF9-4541-A076-6C9E34176171}" type="presOf" srcId="{39E02AE3-2261-4DAD-81F1-7B5C71321855}" destId="{2858E284-C2E1-4E70-82E4-80478759B633}" srcOrd="1" destOrd="0" presId="urn:microsoft.com/office/officeart/2005/8/layout/list1"/>
    <dgm:cxn modelId="{9A8F3432-8922-4CFB-BBF2-8A20CA033F8D}" type="presOf" srcId="{48C8EB5C-59E1-43D8-958C-7B5DD56E3024}" destId="{0A41FEBD-6AF8-47B7-B41D-97E893C5B75C}" srcOrd="0" destOrd="0" presId="urn:microsoft.com/office/officeart/2005/8/layout/list1"/>
    <dgm:cxn modelId="{19E8E530-07DA-4283-B27B-0EA3F65DF519}" type="presOf" srcId="{48C8EB5C-59E1-43D8-958C-7B5DD56E3024}" destId="{0EA7AFC1-6315-4913-A8CF-05D32015C602}" srcOrd="1" destOrd="0" presId="urn:microsoft.com/office/officeart/2005/8/layout/list1"/>
    <dgm:cxn modelId="{3BCD1E77-5439-4E50-9988-204BD1E0CAF6}" srcId="{1EB6F0D8-5AFA-4A5A-9BD2-F0DDF3EF70F0}" destId="{39E02AE3-2261-4DAD-81F1-7B5C71321855}" srcOrd="0" destOrd="0" parTransId="{17619BBD-69F9-48B8-B61B-61CEC1347A82}" sibTransId="{0E1FA960-0D59-493F-9CCE-CCBC191A9C56}"/>
    <dgm:cxn modelId="{4C7760DE-A8D5-494A-83F5-F0130007A50E}" srcId="{1EB6F0D8-5AFA-4A5A-9BD2-F0DDF3EF70F0}" destId="{48C8EB5C-59E1-43D8-958C-7B5DD56E3024}" srcOrd="2" destOrd="0" parTransId="{47F35548-D0EB-4533-A94C-1558858A7CFC}" sibTransId="{F76E727A-8D7B-4372-837F-292412E4517B}"/>
    <dgm:cxn modelId="{7DE50F38-6876-4399-9C2A-1172528BB043}" type="presOf" srcId="{67690EFC-23D6-4142-98D2-A86A09149004}" destId="{620DB2DA-EB6F-4A25-B7BC-003700E506E2}" srcOrd="1" destOrd="0" presId="urn:microsoft.com/office/officeart/2005/8/layout/list1"/>
    <dgm:cxn modelId="{20C249B4-37F9-4125-9DB8-63441494D4CD}" srcId="{1EB6F0D8-5AFA-4A5A-9BD2-F0DDF3EF70F0}" destId="{67690EFC-23D6-4142-98D2-A86A09149004}" srcOrd="1" destOrd="0" parTransId="{BD3F2DB5-098F-45FB-B355-F6464110887F}" sibTransId="{E47119CB-C0F9-471F-9E4C-3B8D34AF85FB}"/>
    <dgm:cxn modelId="{88BD0451-811C-4C44-BB4D-FC96BFB218E0}" type="presOf" srcId="{67690EFC-23D6-4142-98D2-A86A09149004}" destId="{46FAB218-0DC7-40A4-AA2C-A74C99433DD5}" srcOrd="0" destOrd="0" presId="urn:microsoft.com/office/officeart/2005/8/layout/list1"/>
    <dgm:cxn modelId="{5B2E1720-FC08-4049-8D1E-63A8F7484217}" type="presParOf" srcId="{0D9377B2-A6D6-4C54-9989-3397EFBD29BC}" destId="{A8187097-28D3-4904-9807-129755FD6002}" srcOrd="0" destOrd="0" presId="urn:microsoft.com/office/officeart/2005/8/layout/list1"/>
    <dgm:cxn modelId="{9D121609-3909-41FD-AAA6-5470A26555CF}" type="presParOf" srcId="{A8187097-28D3-4904-9807-129755FD6002}" destId="{7DCDE7AD-85D5-401D-86D1-6C195584CA37}" srcOrd="0" destOrd="0" presId="urn:microsoft.com/office/officeart/2005/8/layout/list1"/>
    <dgm:cxn modelId="{827CA558-A5BD-419B-8233-2BB26C8A705C}" type="presParOf" srcId="{A8187097-28D3-4904-9807-129755FD6002}" destId="{2858E284-C2E1-4E70-82E4-80478759B633}" srcOrd="1" destOrd="0" presId="urn:microsoft.com/office/officeart/2005/8/layout/list1"/>
    <dgm:cxn modelId="{F2CA24EA-6FE0-4AED-BB98-56720D369621}" type="presParOf" srcId="{0D9377B2-A6D6-4C54-9989-3397EFBD29BC}" destId="{4738D450-EB37-48E3-9B2A-EDB6E836D050}" srcOrd="1" destOrd="0" presId="urn:microsoft.com/office/officeart/2005/8/layout/list1"/>
    <dgm:cxn modelId="{8E54CDEC-0D67-4CCD-9FAE-FE6F262E1B3E}" type="presParOf" srcId="{0D9377B2-A6D6-4C54-9989-3397EFBD29BC}" destId="{80F75345-E3AF-47CD-9859-A2A0601748FB}" srcOrd="2" destOrd="0" presId="urn:microsoft.com/office/officeart/2005/8/layout/list1"/>
    <dgm:cxn modelId="{AF38B7E5-A3AB-40B7-BF2E-6316FED37737}" type="presParOf" srcId="{0D9377B2-A6D6-4C54-9989-3397EFBD29BC}" destId="{5860B23D-CCA6-44D7-9D37-15EEB2D94B9E}" srcOrd="3" destOrd="0" presId="urn:microsoft.com/office/officeart/2005/8/layout/list1"/>
    <dgm:cxn modelId="{F082B870-B92E-428B-A8AA-8C51F5703E5A}" type="presParOf" srcId="{0D9377B2-A6D6-4C54-9989-3397EFBD29BC}" destId="{7FCD7F1A-6430-4551-99E2-9B0345703A8B}" srcOrd="4" destOrd="0" presId="urn:microsoft.com/office/officeart/2005/8/layout/list1"/>
    <dgm:cxn modelId="{B6441D14-BC94-47F6-AE70-68D324C04F68}" type="presParOf" srcId="{7FCD7F1A-6430-4551-99E2-9B0345703A8B}" destId="{46FAB218-0DC7-40A4-AA2C-A74C99433DD5}" srcOrd="0" destOrd="0" presId="urn:microsoft.com/office/officeart/2005/8/layout/list1"/>
    <dgm:cxn modelId="{A2617B1A-3F93-47C9-A250-EDAF11506050}" type="presParOf" srcId="{7FCD7F1A-6430-4551-99E2-9B0345703A8B}" destId="{620DB2DA-EB6F-4A25-B7BC-003700E506E2}" srcOrd="1" destOrd="0" presId="urn:microsoft.com/office/officeart/2005/8/layout/list1"/>
    <dgm:cxn modelId="{2D8DCE13-8CE0-4C24-BA09-8CAD004952F8}" type="presParOf" srcId="{0D9377B2-A6D6-4C54-9989-3397EFBD29BC}" destId="{FBE0BFCE-400F-476D-8E59-FCD6E455CADC}" srcOrd="5" destOrd="0" presId="urn:microsoft.com/office/officeart/2005/8/layout/list1"/>
    <dgm:cxn modelId="{CB8B87DE-8F5B-4FA5-88EA-2F2D38A53D00}" type="presParOf" srcId="{0D9377B2-A6D6-4C54-9989-3397EFBD29BC}" destId="{8DF02408-741C-4473-8254-353630E27AA5}" srcOrd="6" destOrd="0" presId="urn:microsoft.com/office/officeart/2005/8/layout/list1"/>
    <dgm:cxn modelId="{35A450E0-9337-4F0B-A766-1278B9A7921B}" type="presParOf" srcId="{0D9377B2-A6D6-4C54-9989-3397EFBD29BC}" destId="{01D24F5E-3018-47BB-B99D-C0C02ABE4D9E}" srcOrd="7" destOrd="0" presId="urn:microsoft.com/office/officeart/2005/8/layout/list1"/>
    <dgm:cxn modelId="{5440ABDA-8285-4C8C-B8DF-8ADAA7FEA23E}" type="presParOf" srcId="{0D9377B2-A6D6-4C54-9989-3397EFBD29BC}" destId="{5DDF4CAA-3B0C-459C-9C05-70D9D559BBBC}" srcOrd="8" destOrd="0" presId="urn:microsoft.com/office/officeart/2005/8/layout/list1"/>
    <dgm:cxn modelId="{E5146E6A-6963-42AD-8559-B9119478FD5D}" type="presParOf" srcId="{5DDF4CAA-3B0C-459C-9C05-70D9D559BBBC}" destId="{0A41FEBD-6AF8-47B7-B41D-97E893C5B75C}" srcOrd="0" destOrd="0" presId="urn:microsoft.com/office/officeart/2005/8/layout/list1"/>
    <dgm:cxn modelId="{2F1C5C68-C49A-4875-A104-C596D907FB17}" type="presParOf" srcId="{5DDF4CAA-3B0C-459C-9C05-70D9D559BBBC}" destId="{0EA7AFC1-6315-4913-A8CF-05D32015C602}" srcOrd="1" destOrd="0" presId="urn:microsoft.com/office/officeart/2005/8/layout/list1"/>
    <dgm:cxn modelId="{1927D049-985A-4C31-AB03-11ACF45FAE03}" type="presParOf" srcId="{0D9377B2-A6D6-4C54-9989-3397EFBD29BC}" destId="{757A6B7E-60FE-406A-9728-64CFE450D32E}" srcOrd="9" destOrd="0" presId="urn:microsoft.com/office/officeart/2005/8/layout/list1"/>
    <dgm:cxn modelId="{E2E1FE09-B1EC-49D4-A6DE-52B7B87B2F66}" type="presParOf" srcId="{0D9377B2-A6D6-4C54-9989-3397EFBD29BC}" destId="{05F0415C-7572-412F-A401-D9FEC1D1512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CCF5E9-EDBF-430D-971F-BCEC5DDAB3AB}">
      <dsp:nvSpPr>
        <dsp:cNvPr id="0" name=""/>
        <dsp:cNvSpPr/>
      </dsp:nvSpPr>
      <dsp:spPr>
        <a:xfrm>
          <a:off x="2150954" y="742207"/>
          <a:ext cx="5064975" cy="5064975"/>
        </a:xfrm>
        <a:prstGeom prst="blockArc">
          <a:avLst>
            <a:gd name="adj1" fmla="val 12600000"/>
            <a:gd name="adj2" fmla="val 16200000"/>
            <a:gd name="adj3" fmla="val 4528"/>
          </a:avLst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014471-632D-4A96-AAF2-C33719EC90AE}">
      <dsp:nvSpPr>
        <dsp:cNvPr id="0" name=""/>
        <dsp:cNvSpPr/>
      </dsp:nvSpPr>
      <dsp:spPr>
        <a:xfrm>
          <a:off x="2150954" y="742207"/>
          <a:ext cx="5064975" cy="5064975"/>
        </a:xfrm>
        <a:prstGeom prst="blockArc">
          <a:avLst>
            <a:gd name="adj1" fmla="val 9000000"/>
            <a:gd name="adj2" fmla="val 12600000"/>
            <a:gd name="adj3" fmla="val 4528"/>
          </a:avLst>
        </a:prstGeom>
        <a:solidFill>
          <a:schemeClr val="accent3">
            <a:hueOff val="9000211"/>
            <a:satOff val="-13504"/>
            <a:lumOff val="-219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5BEA0D-C204-461B-BCDA-FA56F15F7153}">
      <dsp:nvSpPr>
        <dsp:cNvPr id="0" name=""/>
        <dsp:cNvSpPr/>
      </dsp:nvSpPr>
      <dsp:spPr>
        <a:xfrm>
          <a:off x="2150954" y="742207"/>
          <a:ext cx="5064975" cy="5064975"/>
        </a:xfrm>
        <a:prstGeom prst="blockArc">
          <a:avLst>
            <a:gd name="adj1" fmla="val 5400000"/>
            <a:gd name="adj2" fmla="val 9000000"/>
            <a:gd name="adj3" fmla="val 4528"/>
          </a:avLst>
        </a:prstGeom>
        <a:solidFill>
          <a:schemeClr val="accent3">
            <a:hueOff val="6750158"/>
            <a:satOff val="-10128"/>
            <a:lumOff val="-164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B35CAD-9BD5-4053-B34D-0F859E3EF0D4}">
      <dsp:nvSpPr>
        <dsp:cNvPr id="0" name=""/>
        <dsp:cNvSpPr/>
      </dsp:nvSpPr>
      <dsp:spPr>
        <a:xfrm>
          <a:off x="2150954" y="742207"/>
          <a:ext cx="5064975" cy="5064975"/>
        </a:xfrm>
        <a:prstGeom prst="blockArc">
          <a:avLst>
            <a:gd name="adj1" fmla="val 1800000"/>
            <a:gd name="adj2" fmla="val 5400000"/>
            <a:gd name="adj3" fmla="val 4528"/>
          </a:avLst>
        </a:prstGeom>
        <a:solidFill>
          <a:schemeClr val="accent3">
            <a:hueOff val="4500106"/>
            <a:satOff val="-6752"/>
            <a:lumOff val="-109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A7CECD-5E6A-4ED7-B9AA-6767CF41C6AE}">
      <dsp:nvSpPr>
        <dsp:cNvPr id="0" name=""/>
        <dsp:cNvSpPr/>
      </dsp:nvSpPr>
      <dsp:spPr>
        <a:xfrm>
          <a:off x="2167174" y="714528"/>
          <a:ext cx="5064975" cy="5064975"/>
        </a:xfrm>
        <a:prstGeom prst="blockArc">
          <a:avLst>
            <a:gd name="adj1" fmla="val 19771010"/>
            <a:gd name="adj2" fmla="val 1844558"/>
            <a:gd name="adj3" fmla="val 4528"/>
          </a:avLst>
        </a:prstGeom>
        <a:solidFill>
          <a:schemeClr val="accent3">
            <a:hueOff val="2250053"/>
            <a:satOff val="-3376"/>
            <a:lumOff val="-54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53692D-CFB8-4532-B8AF-A0382326BFD6}">
      <dsp:nvSpPr>
        <dsp:cNvPr id="0" name=""/>
        <dsp:cNvSpPr/>
      </dsp:nvSpPr>
      <dsp:spPr>
        <a:xfrm>
          <a:off x="2183581" y="741992"/>
          <a:ext cx="5064975" cy="5064975"/>
        </a:xfrm>
        <a:prstGeom prst="blockArc">
          <a:avLst>
            <a:gd name="adj1" fmla="val 16154683"/>
            <a:gd name="adj2" fmla="val 19726577"/>
            <a:gd name="adj3" fmla="val 4528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BE6371-5492-46F7-84C5-B1A870547BF7}">
      <dsp:nvSpPr>
        <dsp:cNvPr id="0" name=""/>
        <dsp:cNvSpPr/>
      </dsp:nvSpPr>
      <dsp:spPr>
        <a:xfrm>
          <a:off x="3545740" y="2136993"/>
          <a:ext cx="2275402" cy="227540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b="1" kern="1200" dirty="0" err="1" smtClean="0"/>
            <a:t>Datblygiad</a:t>
          </a:r>
          <a:r>
            <a:rPr lang="en-US" sz="2200" b="1" kern="1200" dirty="0" smtClean="0"/>
            <a:t> </a:t>
          </a:r>
          <a:r>
            <a:rPr lang="en-US" sz="2200" b="1" kern="1200" dirty="0" err="1" smtClean="0"/>
            <a:t>Plentyn</a:t>
          </a:r>
          <a:endParaRPr lang="en-US" sz="2200" b="1" kern="1200" dirty="0"/>
        </a:p>
      </dsp:txBody>
      <dsp:txXfrm>
        <a:off x="3878965" y="2470218"/>
        <a:ext cx="1608952" cy="1608952"/>
      </dsp:txXfrm>
    </dsp:sp>
    <dsp:sp modelId="{A921CC28-B16C-4EE9-9AE5-DE63C2ACCFA7}">
      <dsp:nvSpPr>
        <dsp:cNvPr id="0" name=""/>
        <dsp:cNvSpPr/>
      </dsp:nvSpPr>
      <dsp:spPr>
        <a:xfrm>
          <a:off x="3887051" y="3156"/>
          <a:ext cx="1592781" cy="159278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err="1" smtClean="0">
              <a:solidFill>
                <a:schemeClr val="tx1"/>
              </a:solidFill>
            </a:rPr>
            <a:t>Corfforol</a:t>
          </a:r>
          <a:endParaRPr lang="en-US" sz="1400" b="1" kern="1200" dirty="0">
            <a:solidFill>
              <a:schemeClr val="tx1"/>
            </a:solidFill>
          </a:endParaRPr>
        </a:p>
      </dsp:txBody>
      <dsp:txXfrm>
        <a:off x="4120308" y="236413"/>
        <a:ext cx="1126267" cy="1126267"/>
      </dsp:txXfrm>
    </dsp:sp>
    <dsp:sp modelId="{477F4284-EFB1-46F5-A87F-58DEF7FB9EA6}">
      <dsp:nvSpPr>
        <dsp:cNvPr id="0" name=""/>
        <dsp:cNvSpPr/>
      </dsp:nvSpPr>
      <dsp:spPr>
        <a:xfrm>
          <a:off x="6036299" y="1195019"/>
          <a:ext cx="1592781" cy="1592781"/>
        </a:xfrm>
        <a:prstGeom prst="ellipse">
          <a:avLst/>
        </a:prstGeom>
        <a:solidFill>
          <a:schemeClr val="accent3">
            <a:hueOff val="2250053"/>
            <a:satOff val="-3376"/>
            <a:lumOff val="-54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err="1" smtClean="0">
              <a:solidFill>
                <a:schemeClr val="tx1"/>
              </a:solidFill>
            </a:rPr>
            <a:t>Gwybyddol</a:t>
          </a:r>
          <a:endParaRPr lang="en-US" sz="1400" b="1" kern="1200" dirty="0">
            <a:solidFill>
              <a:schemeClr val="tx1"/>
            </a:solidFill>
          </a:endParaRPr>
        </a:p>
      </dsp:txBody>
      <dsp:txXfrm>
        <a:off x="6269556" y="1428276"/>
        <a:ext cx="1126267" cy="1126267"/>
      </dsp:txXfrm>
    </dsp:sp>
    <dsp:sp modelId="{2EA1A30B-06BC-42C0-9314-8A178FAB8D0C}">
      <dsp:nvSpPr>
        <dsp:cNvPr id="0" name=""/>
        <dsp:cNvSpPr/>
      </dsp:nvSpPr>
      <dsp:spPr>
        <a:xfrm>
          <a:off x="6030591" y="3715877"/>
          <a:ext cx="1592781" cy="1592781"/>
        </a:xfrm>
        <a:prstGeom prst="ellipse">
          <a:avLst/>
        </a:prstGeom>
        <a:solidFill>
          <a:schemeClr val="accent3">
            <a:hueOff val="4500106"/>
            <a:satOff val="-6752"/>
            <a:lumOff val="-109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err="1" smtClean="0">
              <a:solidFill>
                <a:schemeClr val="tx1"/>
              </a:solidFill>
            </a:rPr>
            <a:t>Ieithyddol</a:t>
          </a:r>
          <a:endParaRPr lang="en-US" sz="1400" b="1" kern="1200" dirty="0">
            <a:solidFill>
              <a:schemeClr val="tx1"/>
            </a:solidFill>
          </a:endParaRPr>
        </a:p>
      </dsp:txBody>
      <dsp:txXfrm>
        <a:off x="6263848" y="3949134"/>
        <a:ext cx="1126267" cy="1126267"/>
      </dsp:txXfrm>
    </dsp:sp>
    <dsp:sp modelId="{F5BABA13-0BBD-451F-A762-818313BB2798}">
      <dsp:nvSpPr>
        <dsp:cNvPr id="0" name=""/>
        <dsp:cNvSpPr/>
      </dsp:nvSpPr>
      <dsp:spPr>
        <a:xfrm>
          <a:off x="3887051" y="4953451"/>
          <a:ext cx="1592781" cy="1592781"/>
        </a:xfrm>
        <a:prstGeom prst="ellipse">
          <a:avLst/>
        </a:prstGeom>
        <a:solidFill>
          <a:schemeClr val="accent3">
            <a:hueOff val="6750158"/>
            <a:satOff val="-10128"/>
            <a:lumOff val="-164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err="1" smtClean="0">
              <a:solidFill>
                <a:schemeClr val="tx1"/>
              </a:solidFill>
            </a:rPr>
            <a:t>Emosiynol</a:t>
          </a:r>
          <a:endParaRPr lang="en-US" sz="1400" b="1" kern="1200" dirty="0">
            <a:solidFill>
              <a:schemeClr val="tx1"/>
            </a:solidFill>
          </a:endParaRPr>
        </a:p>
      </dsp:txBody>
      <dsp:txXfrm>
        <a:off x="4120308" y="5186708"/>
        <a:ext cx="1126267" cy="1126267"/>
      </dsp:txXfrm>
    </dsp:sp>
    <dsp:sp modelId="{B2A31DEF-B60B-444E-A14C-A3C3AA7E066C}">
      <dsp:nvSpPr>
        <dsp:cNvPr id="0" name=""/>
        <dsp:cNvSpPr/>
      </dsp:nvSpPr>
      <dsp:spPr>
        <a:xfrm>
          <a:off x="1743510" y="3715877"/>
          <a:ext cx="1592781" cy="1592781"/>
        </a:xfrm>
        <a:prstGeom prst="ellipse">
          <a:avLst/>
        </a:prstGeom>
        <a:solidFill>
          <a:schemeClr val="accent3">
            <a:hueOff val="9000211"/>
            <a:satOff val="-13504"/>
            <a:lumOff val="-219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556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50" b="1" kern="1200" dirty="0" err="1" smtClean="0">
              <a:solidFill>
                <a:schemeClr val="tx1"/>
              </a:solidFill>
            </a:rPr>
            <a:t>Cymdeithasol</a:t>
          </a:r>
          <a:endParaRPr lang="en-US" sz="1250" b="1" kern="1200" dirty="0">
            <a:solidFill>
              <a:schemeClr val="tx1"/>
            </a:solidFill>
          </a:endParaRPr>
        </a:p>
      </dsp:txBody>
      <dsp:txXfrm>
        <a:off x="1976767" y="3949134"/>
        <a:ext cx="1126267" cy="1126267"/>
      </dsp:txXfrm>
    </dsp:sp>
    <dsp:sp modelId="{4BF1633C-B07B-4F2A-AC6C-397D7AA3FD50}">
      <dsp:nvSpPr>
        <dsp:cNvPr id="0" name=""/>
        <dsp:cNvSpPr/>
      </dsp:nvSpPr>
      <dsp:spPr>
        <a:xfrm>
          <a:off x="1743510" y="1240730"/>
          <a:ext cx="1592781" cy="1592781"/>
        </a:xfrm>
        <a:prstGeom prst="ellipse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err="1" smtClean="0">
              <a:solidFill>
                <a:schemeClr val="tx1"/>
              </a:solidFill>
            </a:rPr>
            <a:t>Ysbrydol</a:t>
          </a:r>
          <a:endParaRPr lang="en-US" sz="1400" b="1" kern="1200" dirty="0">
            <a:solidFill>
              <a:schemeClr val="tx1"/>
            </a:solidFill>
          </a:endParaRPr>
        </a:p>
      </dsp:txBody>
      <dsp:txXfrm>
        <a:off x="1976767" y="1473987"/>
        <a:ext cx="1126267" cy="11262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CCF5E9-EDBF-430D-971F-BCEC5DDAB3AB}">
      <dsp:nvSpPr>
        <dsp:cNvPr id="0" name=""/>
        <dsp:cNvSpPr/>
      </dsp:nvSpPr>
      <dsp:spPr>
        <a:xfrm>
          <a:off x="2150954" y="742207"/>
          <a:ext cx="5064975" cy="5064975"/>
        </a:xfrm>
        <a:prstGeom prst="blockArc">
          <a:avLst>
            <a:gd name="adj1" fmla="val 12600000"/>
            <a:gd name="adj2" fmla="val 16200000"/>
            <a:gd name="adj3" fmla="val 4528"/>
          </a:avLst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014471-632D-4A96-AAF2-C33719EC90AE}">
      <dsp:nvSpPr>
        <dsp:cNvPr id="0" name=""/>
        <dsp:cNvSpPr/>
      </dsp:nvSpPr>
      <dsp:spPr>
        <a:xfrm>
          <a:off x="2150954" y="742207"/>
          <a:ext cx="5064975" cy="5064975"/>
        </a:xfrm>
        <a:prstGeom prst="blockArc">
          <a:avLst>
            <a:gd name="adj1" fmla="val 9000000"/>
            <a:gd name="adj2" fmla="val 12600000"/>
            <a:gd name="adj3" fmla="val 4528"/>
          </a:avLst>
        </a:prstGeom>
        <a:solidFill>
          <a:schemeClr val="accent3">
            <a:hueOff val="9000211"/>
            <a:satOff val="-13504"/>
            <a:lumOff val="-219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5BEA0D-C204-461B-BCDA-FA56F15F7153}">
      <dsp:nvSpPr>
        <dsp:cNvPr id="0" name=""/>
        <dsp:cNvSpPr/>
      </dsp:nvSpPr>
      <dsp:spPr>
        <a:xfrm>
          <a:off x="2150954" y="742207"/>
          <a:ext cx="5064975" cy="5064975"/>
        </a:xfrm>
        <a:prstGeom prst="blockArc">
          <a:avLst>
            <a:gd name="adj1" fmla="val 5392068"/>
            <a:gd name="adj2" fmla="val 9000000"/>
            <a:gd name="adj3" fmla="val 4528"/>
          </a:avLst>
        </a:prstGeom>
        <a:solidFill>
          <a:schemeClr val="accent3">
            <a:hueOff val="6750158"/>
            <a:satOff val="-10128"/>
            <a:lumOff val="-164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B35CAD-9BD5-4053-B34D-0F859E3EF0D4}">
      <dsp:nvSpPr>
        <dsp:cNvPr id="0" name=""/>
        <dsp:cNvSpPr/>
      </dsp:nvSpPr>
      <dsp:spPr>
        <a:xfrm>
          <a:off x="2150954" y="742207"/>
          <a:ext cx="5064975" cy="5064975"/>
        </a:xfrm>
        <a:prstGeom prst="blockArc">
          <a:avLst>
            <a:gd name="adj1" fmla="val 1800000"/>
            <a:gd name="adj2" fmla="val 5392068"/>
            <a:gd name="adj3" fmla="val 4528"/>
          </a:avLst>
        </a:prstGeom>
        <a:solidFill>
          <a:schemeClr val="accent3">
            <a:hueOff val="4500106"/>
            <a:satOff val="-6752"/>
            <a:lumOff val="-109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A7CECD-5E6A-4ED7-B9AA-6767CF41C6AE}">
      <dsp:nvSpPr>
        <dsp:cNvPr id="0" name=""/>
        <dsp:cNvSpPr/>
      </dsp:nvSpPr>
      <dsp:spPr>
        <a:xfrm>
          <a:off x="2150954" y="742207"/>
          <a:ext cx="5064975" cy="5064975"/>
        </a:xfrm>
        <a:prstGeom prst="blockArc">
          <a:avLst>
            <a:gd name="adj1" fmla="val 19800000"/>
            <a:gd name="adj2" fmla="val 1800000"/>
            <a:gd name="adj3" fmla="val 4528"/>
          </a:avLst>
        </a:prstGeom>
        <a:solidFill>
          <a:schemeClr val="accent3">
            <a:hueOff val="2250053"/>
            <a:satOff val="-3376"/>
            <a:lumOff val="-54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53692D-CFB8-4532-B8AF-A0382326BFD6}">
      <dsp:nvSpPr>
        <dsp:cNvPr id="0" name=""/>
        <dsp:cNvSpPr/>
      </dsp:nvSpPr>
      <dsp:spPr>
        <a:xfrm>
          <a:off x="2150954" y="742207"/>
          <a:ext cx="5064975" cy="5064975"/>
        </a:xfrm>
        <a:prstGeom prst="blockArc">
          <a:avLst>
            <a:gd name="adj1" fmla="val 16200000"/>
            <a:gd name="adj2" fmla="val 19800000"/>
            <a:gd name="adj3" fmla="val 4528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BE6371-5492-46F7-84C5-B1A870547BF7}">
      <dsp:nvSpPr>
        <dsp:cNvPr id="0" name=""/>
        <dsp:cNvSpPr/>
      </dsp:nvSpPr>
      <dsp:spPr>
        <a:xfrm>
          <a:off x="3545740" y="2136993"/>
          <a:ext cx="2275402" cy="227540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b="1" kern="1200" dirty="0" smtClean="0"/>
            <a:t>Child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b="1" kern="1200" dirty="0" smtClean="0"/>
            <a:t>Development</a:t>
          </a:r>
          <a:endParaRPr lang="en-US" sz="1800" b="1" kern="1200" dirty="0"/>
        </a:p>
      </dsp:txBody>
      <dsp:txXfrm>
        <a:off x="3878965" y="2470218"/>
        <a:ext cx="1608952" cy="1608952"/>
      </dsp:txXfrm>
    </dsp:sp>
    <dsp:sp modelId="{A921CC28-B16C-4EE9-9AE5-DE63C2ACCFA7}">
      <dsp:nvSpPr>
        <dsp:cNvPr id="0" name=""/>
        <dsp:cNvSpPr/>
      </dsp:nvSpPr>
      <dsp:spPr>
        <a:xfrm>
          <a:off x="3887051" y="3156"/>
          <a:ext cx="1592781" cy="159278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b="1" kern="1200" dirty="0" smtClean="0">
              <a:solidFill>
                <a:schemeClr val="tx1"/>
              </a:solidFill>
            </a:rPr>
            <a:t>Physical</a:t>
          </a:r>
          <a:endParaRPr lang="en-US" sz="1700" b="1" kern="1200" dirty="0">
            <a:solidFill>
              <a:schemeClr val="tx1"/>
            </a:solidFill>
          </a:endParaRPr>
        </a:p>
      </dsp:txBody>
      <dsp:txXfrm>
        <a:off x="4120308" y="236413"/>
        <a:ext cx="1126267" cy="1126267"/>
      </dsp:txXfrm>
    </dsp:sp>
    <dsp:sp modelId="{477F4284-EFB1-46F5-A87F-58DEF7FB9EA6}">
      <dsp:nvSpPr>
        <dsp:cNvPr id="0" name=""/>
        <dsp:cNvSpPr/>
      </dsp:nvSpPr>
      <dsp:spPr>
        <a:xfrm>
          <a:off x="6030591" y="1240730"/>
          <a:ext cx="1592781" cy="1592781"/>
        </a:xfrm>
        <a:prstGeom prst="ellipse">
          <a:avLst/>
        </a:prstGeom>
        <a:solidFill>
          <a:schemeClr val="accent3">
            <a:hueOff val="2250053"/>
            <a:satOff val="-3376"/>
            <a:lumOff val="-54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b="1" kern="1200" dirty="0" smtClean="0">
              <a:solidFill>
                <a:schemeClr val="tx1"/>
              </a:solidFill>
            </a:rPr>
            <a:t>Emotional</a:t>
          </a:r>
          <a:endParaRPr lang="en-US" sz="1700" b="1" kern="1200" dirty="0">
            <a:solidFill>
              <a:schemeClr val="tx1"/>
            </a:solidFill>
          </a:endParaRPr>
        </a:p>
      </dsp:txBody>
      <dsp:txXfrm>
        <a:off x="6263848" y="1473987"/>
        <a:ext cx="1126267" cy="1126267"/>
      </dsp:txXfrm>
    </dsp:sp>
    <dsp:sp modelId="{2EA1A30B-06BC-42C0-9314-8A178FAB8D0C}">
      <dsp:nvSpPr>
        <dsp:cNvPr id="0" name=""/>
        <dsp:cNvSpPr/>
      </dsp:nvSpPr>
      <dsp:spPr>
        <a:xfrm>
          <a:off x="6030591" y="3715877"/>
          <a:ext cx="1592781" cy="1592781"/>
        </a:xfrm>
        <a:prstGeom prst="ellipse">
          <a:avLst/>
        </a:prstGeom>
        <a:solidFill>
          <a:schemeClr val="accent3">
            <a:hueOff val="4500106"/>
            <a:satOff val="-6752"/>
            <a:lumOff val="-109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b="1" kern="1200" dirty="0" smtClean="0">
              <a:solidFill>
                <a:schemeClr val="tx1"/>
              </a:solidFill>
            </a:rPr>
            <a:t>Linguistic</a:t>
          </a:r>
          <a:endParaRPr lang="en-US" sz="1700" b="1" kern="1200" dirty="0">
            <a:solidFill>
              <a:schemeClr val="tx1"/>
            </a:solidFill>
          </a:endParaRPr>
        </a:p>
      </dsp:txBody>
      <dsp:txXfrm>
        <a:off x="6263848" y="3949134"/>
        <a:ext cx="1126267" cy="1126267"/>
      </dsp:txXfrm>
    </dsp:sp>
    <dsp:sp modelId="{F5BABA13-0BBD-451F-A762-818313BB2798}">
      <dsp:nvSpPr>
        <dsp:cNvPr id="0" name=""/>
        <dsp:cNvSpPr/>
      </dsp:nvSpPr>
      <dsp:spPr>
        <a:xfrm>
          <a:off x="3892762" y="4953445"/>
          <a:ext cx="1592781" cy="1592781"/>
        </a:xfrm>
        <a:prstGeom prst="ellipse">
          <a:avLst/>
        </a:prstGeom>
        <a:solidFill>
          <a:schemeClr val="accent3">
            <a:hueOff val="6750158"/>
            <a:satOff val="-10128"/>
            <a:lumOff val="-164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b="1" kern="1200" dirty="0" smtClean="0">
              <a:solidFill>
                <a:schemeClr val="tx1"/>
              </a:solidFill>
            </a:rPr>
            <a:t>Emotional</a:t>
          </a:r>
          <a:endParaRPr lang="en-US" sz="1700" b="1" kern="1200" dirty="0">
            <a:solidFill>
              <a:schemeClr val="tx1"/>
            </a:solidFill>
          </a:endParaRPr>
        </a:p>
      </dsp:txBody>
      <dsp:txXfrm>
        <a:off x="4126019" y="5186702"/>
        <a:ext cx="1126267" cy="1126267"/>
      </dsp:txXfrm>
    </dsp:sp>
    <dsp:sp modelId="{B2A31DEF-B60B-444E-A14C-A3C3AA7E066C}">
      <dsp:nvSpPr>
        <dsp:cNvPr id="0" name=""/>
        <dsp:cNvSpPr/>
      </dsp:nvSpPr>
      <dsp:spPr>
        <a:xfrm>
          <a:off x="1743510" y="3715877"/>
          <a:ext cx="1592781" cy="1592781"/>
        </a:xfrm>
        <a:prstGeom prst="ellipse">
          <a:avLst/>
        </a:prstGeom>
        <a:solidFill>
          <a:schemeClr val="accent3">
            <a:hueOff val="9000211"/>
            <a:satOff val="-13504"/>
            <a:lumOff val="-219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b="1" kern="1200" dirty="0" smtClean="0">
              <a:solidFill>
                <a:schemeClr val="tx1"/>
              </a:solidFill>
            </a:rPr>
            <a:t>Social</a:t>
          </a:r>
          <a:endParaRPr lang="en-US" sz="1700" b="1" kern="1200" dirty="0">
            <a:solidFill>
              <a:schemeClr val="tx1"/>
            </a:solidFill>
          </a:endParaRPr>
        </a:p>
      </dsp:txBody>
      <dsp:txXfrm>
        <a:off x="1976767" y="3949134"/>
        <a:ext cx="1126267" cy="1126267"/>
      </dsp:txXfrm>
    </dsp:sp>
    <dsp:sp modelId="{4BF1633C-B07B-4F2A-AC6C-397D7AA3FD50}">
      <dsp:nvSpPr>
        <dsp:cNvPr id="0" name=""/>
        <dsp:cNvSpPr/>
      </dsp:nvSpPr>
      <dsp:spPr>
        <a:xfrm>
          <a:off x="1743510" y="1240730"/>
          <a:ext cx="1592781" cy="1592781"/>
        </a:xfrm>
        <a:prstGeom prst="ellipse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b="1" kern="1200" dirty="0" smtClean="0">
              <a:solidFill>
                <a:schemeClr val="tx1"/>
              </a:solidFill>
            </a:rPr>
            <a:t>Spiritual</a:t>
          </a:r>
          <a:endParaRPr lang="en-US" sz="1700" b="1" kern="1200" dirty="0">
            <a:solidFill>
              <a:schemeClr val="tx1"/>
            </a:solidFill>
          </a:endParaRPr>
        </a:p>
      </dsp:txBody>
      <dsp:txXfrm>
        <a:off x="1976767" y="1473987"/>
        <a:ext cx="1126267" cy="112626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005000-A0E3-4612-BAC0-2653AF175027}">
      <dsp:nvSpPr>
        <dsp:cNvPr id="0" name=""/>
        <dsp:cNvSpPr/>
      </dsp:nvSpPr>
      <dsp:spPr>
        <a:xfrm rot="10800000">
          <a:off x="984925" y="988"/>
          <a:ext cx="2868302" cy="1049835"/>
        </a:xfrm>
        <a:prstGeom prst="homePlat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948" tIns="64770" rIns="120904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err="1" smtClean="0"/>
            <a:t>cofio</a:t>
          </a:r>
          <a:endParaRPr lang="en-US" sz="1700" kern="1200" dirty="0"/>
        </a:p>
      </dsp:txBody>
      <dsp:txXfrm rot="10800000">
        <a:off x="1247384" y="988"/>
        <a:ext cx="2605843" cy="1049835"/>
      </dsp:txXfrm>
    </dsp:sp>
    <dsp:sp modelId="{CE00D7D2-E4E5-40C8-A899-DE4BE6C0F16D}">
      <dsp:nvSpPr>
        <dsp:cNvPr id="0" name=""/>
        <dsp:cNvSpPr/>
      </dsp:nvSpPr>
      <dsp:spPr>
        <a:xfrm>
          <a:off x="460008" y="988"/>
          <a:ext cx="1049835" cy="1049835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81000" r="-81000"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3B88FC-0CA5-4778-8D63-7A400BC136FC}">
      <dsp:nvSpPr>
        <dsp:cNvPr id="0" name=""/>
        <dsp:cNvSpPr/>
      </dsp:nvSpPr>
      <dsp:spPr>
        <a:xfrm rot="10800000">
          <a:off x="984925" y="1364207"/>
          <a:ext cx="2868302" cy="1049835"/>
        </a:xfrm>
        <a:prstGeom prst="homePlat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948" tIns="64770" rIns="120904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err="1" smtClean="0"/>
            <a:t>datrys</a:t>
          </a:r>
          <a:r>
            <a:rPr lang="en-US" sz="1700" kern="1200" dirty="0" smtClean="0"/>
            <a:t> </a:t>
          </a:r>
          <a:r>
            <a:rPr lang="en-US" sz="1700" kern="1200" dirty="0" err="1" smtClean="0"/>
            <a:t>problemau</a:t>
          </a:r>
          <a:endParaRPr lang="en-US" sz="1700" kern="1200" dirty="0"/>
        </a:p>
      </dsp:txBody>
      <dsp:txXfrm rot="10800000">
        <a:off x="1247384" y="1364207"/>
        <a:ext cx="2605843" cy="1049835"/>
      </dsp:txXfrm>
    </dsp:sp>
    <dsp:sp modelId="{E91995B0-43A2-4698-9F3F-DA17DB713A21}">
      <dsp:nvSpPr>
        <dsp:cNvPr id="0" name=""/>
        <dsp:cNvSpPr/>
      </dsp:nvSpPr>
      <dsp:spPr>
        <a:xfrm>
          <a:off x="460008" y="1364207"/>
          <a:ext cx="1049835" cy="1049835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D44A3F-5B2D-483A-B910-1F0CA18E64E5}">
      <dsp:nvSpPr>
        <dsp:cNvPr id="0" name=""/>
        <dsp:cNvSpPr/>
      </dsp:nvSpPr>
      <dsp:spPr>
        <a:xfrm rot="10800000">
          <a:off x="984925" y="2727426"/>
          <a:ext cx="2868302" cy="1049835"/>
        </a:xfrm>
        <a:prstGeom prst="homePlat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948" tIns="64770" rIns="120904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err="1" smtClean="0"/>
            <a:t>gwneud</a:t>
          </a:r>
          <a:endParaRPr lang="en-US" sz="1700" kern="1200" dirty="0" smtClean="0"/>
        </a:p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err="1" smtClean="0"/>
            <a:t>penderfyniadau</a:t>
          </a:r>
          <a:endParaRPr lang="en-US" sz="1700" kern="1200" dirty="0"/>
        </a:p>
      </dsp:txBody>
      <dsp:txXfrm rot="10800000">
        <a:off x="1247384" y="2727426"/>
        <a:ext cx="2605843" cy="1049835"/>
      </dsp:txXfrm>
    </dsp:sp>
    <dsp:sp modelId="{8552AA7E-5BCA-4F42-A3A0-924E269C7824}">
      <dsp:nvSpPr>
        <dsp:cNvPr id="0" name=""/>
        <dsp:cNvSpPr/>
      </dsp:nvSpPr>
      <dsp:spPr>
        <a:xfrm>
          <a:off x="460008" y="2727426"/>
          <a:ext cx="1049835" cy="1049835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51F9DE-0549-4F4E-881A-42F77F27BFEF}">
      <dsp:nvSpPr>
        <dsp:cNvPr id="0" name=""/>
        <dsp:cNvSpPr/>
      </dsp:nvSpPr>
      <dsp:spPr>
        <a:xfrm rot="10800000">
          <a:off x="984926" y="988"/>
          <a:ext cx="2868303" cy="1049835"/>
        </a:xfrm>
        <a:prstGeom prst="homePlat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948" tIns="95250" rIns="17780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smtClean="0"/>
            <a:t>remember</a:t>
          </a:r>
          <a:endParaRPr lang="en-US" sz="2500" kern="1200" dirty="0"/>
        </a:p>
      </dsp:txBody>
      <dsp:txXfrm rot="10800000">
        <a:off x="1247385" y="988"/>
        <a:ext cx="2605844" cy="1049835"/>
      </dsp:txXfrm>
    </dsp:sp>
    <dsp:sp modelId="{A0C298E8-CEF2-48B8-9B85-8E9D23259C87}">
      <dsp:nvSpPr>
        <dsp:cNvPr id="0" name=""/>
        <dsp:cNvSpPr/>
      </dsp:nvSpPr>
      <dsp:spPr>
        <a:xfrm>
          <a:off x="460008" y="988"/>
          <a:ext cx="1049835" cy="1049835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E8AE89-008D-456A-A09F-3A08905C5E36}">
      <dsp:nvSpPr>
        <dsp:cNvPr id="0" name=""/>
        <dsp:cNvSpPr/>
      </dsp:nvSpPr>
      <dsp:spPr>
        <a:xfrm rot="10800000">
          <a:off x="984926" y="1364207"/>
          <a:ext cx="2868303" cy="1049835"/>
        </a:xfrm>
        <a:prstGeom prst="homePlate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948" tIns="95250" rIns="17780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smtClean="0"/>
            <a:t>solve problems</a:t>
          </a:r>
          <a:endParaRPr lang="en-US" sz="2500" kern="1200" dirty="0"/>
        </a:p>
      </dsp:txBody>
      <dsp:txXfrm rot="10800000">
        <a:off x="1247385" y="1364207"/>
        <a:ext cx="2605844" cy="1049835"/>
      </dsp:txXfrm>
    </dsp:sp>
    <dsp:sp modelId="{8691B2C7-601F-415F-8A59-A26C0AB2022D}">
      <dsp:nvSpPr>
        <dsp:cNvPr id="0" name=""/>
        <dsp:cNvSpPr/>
      </dsp:nvSpPr>
      <dsp:spPr>
        <a:xfrm>
          <a:off x="460008" y="1364207"/>
          <a:ext cx="1049835" cy="1049835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665F8B-B4F7-4C49-B9FA-1B5C5F9E612D}">
      <dsp:nvSpPr>
        <dsp:cNvPr id="0" name=""/>
        <dsp:cNvSpPr/>
      </dsp:nvSpPr>
      <dsp:spPr>
        <a:xfrm rot="10800000">
          <a:off x="984926" y="2727426"/>
          <a:ext cx="2868303" cy="1049835"/>
        </a:xfrm>
        <a:prstGeom prst="homePlat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2948" tIns="95250" rIns="17780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smtClean="0"/>
            <a:t>make decisions</a:t>
          </a:r>
          <a:endParaRPr lang="en-US" sz="2500" kern="1200" dirty="0"/>
        </a:p>
      </dsp:txBody>
      <dsp:txXfrm rot="10800000">
        <a:off x="1247385" y="2727426"/>
        <a:ext cx="2605844" cy="1049835"/>
      </dsp:txXfrm>
    </dsp:sp>
    <dsp:sp modelId="{65E9BD64-F1EC-4051-AD33-87D805EC84D6}">
      <dsp:nvSpPr>
        <dsp:cNvPr id="0" name=""/>
        <dsp:cNvSpPr/>
      </dsp:nvSpPr>
      <dsp:spPr>
        <a:xfrm>
          <a:off x="460008" y="2727426"/>
          <a:ext cx="1049835" cy="1049835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F75345-E3AF-47CD-9859-A2A0601748FB}">
      <dsp:nvSpPr>
        <dsp:cNvPr id="0" name=""/>
        <dsp:cNvSpPr/>
      </dsp:nvSpPr>
      <dsp:spPr>
        <a:xfrm>
          <a:off x="0" y="738046"/>
          <a:ext cx="7071360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58E284-C2E1-4E70-82E4-80478759B633}">
      <dsp:nvSpPr>
        <dsp:cNvPr id="0" name=""/>
        <dsp:cNvSpPr/>
      </dsp:nvSpPr>
      <dsp:spPr>
        <a:xfrm>
          <a:off x="297686" y="0"/>
          <a:ext cx="4949952" cy="12254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7096" tIns="0" rIns="187096" bIns="0" numCol="1" spcCol="1270" anchor="ctr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err="1" smtClean="0"/>
            <a:t>Adeileddol</a:t>
          </a:r>
          <a:endParaRPr lang="en-US" sz="2900" kern="1200" dirty="0" smtClean="0"/>
        </a:p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i="1" kern="1200" dirty="0" smtClean="0">
              <a:solidFill>
                <a:schemeClr val="bg2">
                  <a:lumMod val="75000"/>
                </a:schemeClr>
              </a:solidFill>
            </a:rPr>
            <a:t>Constructivist</a:t>
          </a:r>
          <a:endParaRPr lang="en-US" sz="2900" i="1" kern="1200" dirty="0">
            <a:solidFill>
              <a:schemeClr val="bg2">
                <a:lumMod val="75000"/>
              </a:schemeClr>
            </a:solidFill>
          </a:endParaRPr>
        </a:p>
      </dsp:txBody>
      <dsp:txXfrm>
        <a:off x="357510" y="59824"/>
        <a:ext cx="4830304" cy="1105847"/>
      </dsp:txXfrm>
    </dsp:sp>
    <dsp:sp modelId="{8DF02408-741C-4473-8254-353630E27AA5}">
      <dsp:nvSpPr>
        <dsp:cNvPr id="0" name=""/>
        <dsp:cNvSpPr/>
      </dsp:nvSpPr>
      <dsp:spPr>
        <a:xfrm>
          <a:off x="0" y="2402872"/>
          <a:ext cx="7071360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0DB2DA-EB6F-4A25-B7BC-003700E506E2}">
      <dsp:nvSpPr>
        <dsp:cNvPr id="0" name=""/>
        <dsp:cNvSpPr/>
      </dsp:nvSpPr>
      <dsp:spPr>
        <a:xfrm>
          <a:off x="353568" y="1707290"/>
          <a:ext cx="4949952" cy="11236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7096" tIns="0" rIns="187096" bIns="0" numCol="1" spcCol="1270" anchor="ctr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err="1" smtClean="0"/>
            <a:t>Ymddygiadol</a:t>
          </a:r>
          <a:endParaRPr lang="en-US" sz="2900" kern="1200" dirty="0" smtClean="0"/>
        </a:p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i="1" kern="1200" dirty="0" err="1" smtClean="0">
              <a:solidFill>
                <a:schemeClr val="bg2">
                  <a:lumMod val="75000"/>
                </a:schemeClr>
              </a:solidFill>
            </a:rPr>
            <a:t>Behaviourist</a:t>
          </a:r>
          <a:endParaRPr lang="en-US" sz="2900" i="1" kern="1200" dirty="0">
            <a:solidFill>
              <a:schemeClr val="bg2">
                <a:lumMod val="75000"/>
              </a:schemeClr>
            </a:solidFill>
          </a:endParaRPr>
        </a:p>
      </dsp:txBody>
      <dsp:txXfrm>
        <a:off x="408419" y="1762141"/>
        <a:ext cx="4840250" cy="1013920"/>
      </dsp:txXfrm>
    </dsp:sp>
    <dsp:sp modelId="{05F0415C-7572-412F-A401-D9FEC1D15125}">
      <dsp:nvSpPr>
        <dsp:cNvPr id="0" name=""/>
        <dsp:cNvSpPr/>
      </dsp:nvSpPr>
      <dsp:spPr>
        <a:xfrm>
          <a:off x="0" y="3998259"/>
          <a:ext cx="7071360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A7AFC1-6315-4913-A8CF-05D32015C602}">
      <dsp:nvSpPr>
        <dsp:cNvPr id="0" name=""/>
        <dsp:cNvSpPr/>
      </dsp:nvSpPr>
      <dsp:spPr>
        <a:xfrm>
          <a:off x="353568" y="3290272"/>
          <a:ext cx="4949952" cy="1136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7096" tIns="0" rIns="187096" bIns="0" numCol="1" spcCol="1270" anchor="ctr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err="1" smtClean="0"/>
            <a:t>Dyneiddiol</a:t>
          </a:r>
          <a:endParaRPr lang="en-US" sz="2900" kern="1200" dirty="0" smtClean="0"/>
        </a:p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i="1" kern="1200" dirty="0" smtClean="0">
              <a:solidFill>
                <a:schemeClr val="bg2">
                  <a:lumMod val="75000"/>
                </a:schemeClr>
              </a:solidFill>
            </a:rPr>
            <a:t>Humanistic</a:t>
          </a:r>
          <a:endParaRPr lang="en-US" sz="2900" i="1" kern="1200" dirty="0">
            <a:solidFill>
              <a:schemeClr val="bg2">
                <a:lumMod val="75000"/>
              </a:schemeClr>
            </a:solidFill>
          </a:endParaRPr>
        </a:p>
      </dsp:txBody>
      <dsp:txXfrm>
        <a:off x="409024" y="3345728"/>
        <a:ext cx="4839040" cy="10251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6707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2093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3130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7260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593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31471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77426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07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6138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014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90149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30215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0614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64441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02939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3300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3/2/2020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62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  <p:sldLayoutId id="2147483761" r:id="rId12"/>
    <p:sldLayoutId id="2147483762" r:id="rId13"/>
    <p:sldLayoutId id="2147483763" r:id="rId14"/>
    <p:sldLayoutId id="2147483764" r:id="rId15"/>
    <p:sldLayoutId id="214748376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mailto:n.ryder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54948" y="1280160"/>
            <a:ext cx="8915399" cy="2262781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ECAD5007/C</a:t>
            </a:r>
            <a:br>
              <a:rPr lang="en-GB" dirty="0" smtClean="0"/>
            </a:br>
            <a:r>
              <a:rPr lang="en-GB" dirty="0" err="1" smtClean="0"/>
              <a:t>Cyflwyniad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/>
              <a:t>An Introduction</a:t>
            </a:r>
            <a:endParaRPr lang="en-GB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b="1" dirty="0" err="1" smtClean="0"/>
              <a:t>Sesiwn</a:t>
            </a:r>
            <a:r>
              <a:rPr lang="en-GB" b="1" dirty="0" smtClean="0"/>
              <a:t>/Session: 1</a:t>
            </a:r>
          </a:p>
          <a:p>
            <a:r>
              <a:rPr lang="en-GB" dirty="0" smtClean="0"/>
              <a:t>03/03/20</a:t>
            </a:r>
          </a:p>
          <a:p>
            <a:r>
              <a:rPr lang="en-GB" dirty="0" smtClean="0">
                <a:hlinkClick r:id="rId2"/>
              </a:rPr>
              <a:t>n.ryder@uwtsd.ac.uk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1252" y="3903389"/>
            <a:ext cx="5257127" cy="2000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406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Nodau’r</a:t>
            </a:r>
            <a:r>
              <a:rPr lang="en-GB" dirty="0" smtClean="0"/>
              <a:t> </a:t>
            </a:r>
            <a:r>
              <a:rPr lang="en-GB" dirty="0" err="1" smtClean="0"/>
              <a:t>sesiwn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/>
              <a:t>Session aims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4683760"/>
          </a:xfrm>
        </p:spPr>
        <p:txBody>
          <a:bodyPr>
            <a:normAutofit/>
          </a:bodyPr>
          <a:lstStyle/>
          <a:p>
            <a:r>
              <a:rPr lang="en-GB" sz="2000" dirty="0" err="1"/>
              <a:t>T</a:t>
            </a:r>
            <a:r>
              <a:rPr lang="en-GB" sz="2000" dirty="0" err="1" smtClean="0"/>
              <a:t>rosolwg</a:t>
            </a:r>
            <a:r>
              <a:rPr lang="en-GB" sz="2000" dirty="0" smtClean="0"/>
              <a:t> o </a:t>
            </a:r>
            <a:r>
              <a:rPr lang="en-GB" sz="2000" dirty="0" err="1" smtClean="0"/>
              <a:t>gynnwys</a:t>
            </a:r>
            <a:r>
              <a:rPr lang="en-GB" sz="2000" dirty="0" smtClean="0"/>
              <a:t> a </a:t>
            </a:r>
            <a:r>
              <a:rPr lang="en-GB" sz="2000" dirty="0" err="1" smtClean="0"/>
              <a:t>dogfennaeth</a:t>
            </a:r>
            <a:r>
              <a:rPr lang="en-GB" sz="2000" dirty="0" smtClean="0"/>
              <a:t> y </a:t>
            </a:r>
            <a:r>
              <a:rPr lang="en-GB" sz="2000" dirty="0" err="1" smtClean="0"/>
              <a:t>modwl</a:t>
            </a:r>
            <a:endParaRPr lang="en-GB" sz="2000" dirty="0" smtClean="0"/>
          </a:p>
          <a:p>
            <a:r>
              <a:rPr lang="en-GB" sz="2000" dirty="0" err="1" smtClean="0"/>
              <a:t>Yr</a:t>
            </a:r>
            <a:r>
              <a:rPr lang="en-GB" sz="2000" dirty="0" smtClean="0"/>
              <a:t> </a:t>
            </a:r>
            <a:r>
              <a:rPr lang="en-GB" sz="2000" dirty="0" err="1" smtClean="0"/>
              <a:t>aseiniad</a:t>
            </a:r>
            <a:endParaRPr lang="en-GB" sz="2000" dirty="0" smtClean="0"/>
          </a:p>
          <a:p>
            <a:r>
              <a:rPr lang="en-GB" sz="2000" dirty="0" err="1">
                <a:cs typeface="Arial" panose="020B0604020202020204" pitchFamily="34" charset="0"/>
              </a:rPr>
              <a:t>Cyflwyniad</a:t>
            </a:r>
            <a:r>
              <a:rPr lang="en-GB" sz="2000" dirty="0">
                <a:cs typeface="Arial" panose="020B0604020202020204" pitchFamily="34" charset="0"/>
              </a:rPr>
              <a:t> </a:t>
            </a:r>
            <a:r>
              <a:rPr lang="en-GB" sz="2000" dirty="0" err="1">
                <a:cs typeface="Arial" panose="020B0604020202020204" pitchFamily="34" charset="0"/>
              </a:rPr>
              <a:t>i</a:t>
            </a:r>
            <a:r>
              <a:rPr lang="en-GB" sz="2000" dirty="0">
                <a:cs typeface="Arial" panose="020B0604020202020204" pitchFamily="34" charset="0"/>
              </a:rPr>
              <a:t> Ella ac </a:t>
            </a:r>
            <a:r>
              <a:rPr lang="en-GB" sz="2000" dirty="0" smtClean="0">
                <a:cs typeface="Arial" panose="020B0604020202020204" pitchFamily="34" charset="0"/>
              </a:rPr>
              <a:t>Idris</a:t>
            </a:r>
            <a:endParaRPr lang="en-GB" sz="2000" dirty="0" smtClean="0"/>
          </a:p>
          <a:p>
            <a:r>
              <a:rPr lang="en-GB" sz="2000" dirty="0" smtClean="0"/>
              <a:t>Ail-</a:t>
            </a:r>
            <a:r>
              <a:rPr lang="en-GB" sz="2000" dirty="0" err="1" smtClean="0"/>
              <a:t>ymweld</a:t>
            </a:r>
            <a:r>
              <a:rPr lang="en-GB" sz="2000" dirty="0" smtClean="0"/>
              <a:t> </a:t>
            </a:r>
            <a:r>
              <a:rPr lang="en-GB" sz="2000" dirty="0" smtClean="0">
                <a:cs typeface="Arial" panose="020B0604020202020204" pitchFamily="34" charset="0"/>
              </a:rPr>
              <a:t>â </a:t>
            </a:r>
            <a:r>
              <a:rPr lang="en-GB" sz="2000" dirty="0" err="1" smtClean="0">
                <a:cs typeface="Arial" panose="020B0604020202020204" pitchFamily="34" charset="0"/>
              </a:rPr>
              <a:t>rhai</a:t>
            </a:r>
            <a:r>
              <a:rPr lang="en-GB" sz="2000" dirty="0" smtClean="0"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cs typeface="Arial" panose="020B0604020202020204" pitchFamily="34" charset="0"/>
              </a:rPr>
              <a:t>damcaniaethwyr</a:t>
            </a:r>
            <a:r>
              <a:rPr lang="en-GB" sz="2000" dirty="0" smtClean="0"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cs typeface="Arial" panose="020B0604020202020204" pitchFamily="34" charset="0"/>
              </a:rPr>
              <a:t>allweddol</a:t>
            </a:r>
            <a:r>
              <a:rPr lang="en-GB" sz="2000" dirty="0"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cs typeface="Arial" panose="020B0604020202020204" pitchFamily="34" charset="0"/>
              </a:rPr>
              <a:t>hanesyddol</a:t>
            </a:r>
            <a:r>
              <a:rPr lang="en-GB" sz="2000" dirty="0" smtClean="0">
                <a:cs typeface="Arial" panose="020B0604020202020204" pitchFamily="34" charset="0"/>
              </a:rPr>
              <a:t> a </a:t>
            </a:r>
            <a:r>
              <a:rPr lang="en-GB" sz="2000" dirty="0" err="1" smtClean="0">
                <a:cs typeface="Arial" panose="020B0604020202020204" pitchFamily="34" charset="0"/>
              </a:rPr>
              <a:t>chyfoes</a:t>
            </a:r>
            <a:r>
              <a:rPr lang="en-GB" sz="2000" dirty="0" smtClean="0"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cs typeface="Arial" panose="020B0604020202020204" pitchFamily="34" charset="0"/>
              </a:rPr>
              <a:t>ym</a:t>
            </a:r>
            <a:r>
              <a:rPr lang="en-GB" sz="2000" dirty="0" smtClean="0"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cs typeface="Arial" panose="020B0604020202020204" pitchFamily="34" charset="0"/>
              </a:rPr>
              <a:t>maes</a:t>
            </a:r>
            <a:r>
              <a:rPr lang="en-GB" sz="2000" dirty="0" smtClean="0"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cs typeface="Arial" panose="020B0604020202020204" pitchFamily="34" charset="0"/>
              </a:rPr>
              <a:t>datblygiad</a:t>
            </a:r>
            <a:r>
              <a:rPr lang="en-GB" sz="2000" dirty="0" smtClean="0">
                <a:cs typeface="Arial" panose="020B0604020202020204" pitchFamily="34" charset="0"/>
              </a:rPr>
              <a:t> plant, </a:t>
            </a:r>
            <a:r>
              <a:rPr lang="en-GB" sz="2000" dirty="0" err="1" smtClean="0">
                <a:cs typeface="Arial" panose="020B0604020202020204" pitchFamily="34" charset="0"/>
              </a:rPr>
              <a:t>e.e</a:t>
            </a:r>
            <a:r>
              <a:rPr lang="en-GB" sz="2000" dirty="0" smtClean="0">
                <a:cs typeface="Arial" panose="020B0604020202020204" pitchFamily="34" charset="0"/>
              </a:rPr>
              <a:t>. </a:t>
            </a:r>
            <a:r>
              <a:rPr lang="en-GB" sz="2000" dirty="0" err="1" smtClean="0">
                <a:cs typeface="Arial" panose="020B0604020202020204" pitchFamily="34" charset="0"/>
              </a:rPr>
              <a:t>adeileddol</a:t>
            </a:r>
            <a:r>
              <a:rPr lang="en-GB" sz="2000" dirty="0" smtClean="0">
                <a:cs typeface="Arial" panose="020B0604020202020204" pitchFamily="34" charset="0"/>
              </a:rPr>
              <a:t>, </a:t>
            </a:r>
            <a:r>
              <a:rPr lang="en-GB" sz="2000" dirty="0" err="1" smtClean="0">
                <a:cs typeface="Arial" panose="020B0604020202020204" pitchFamily="34" charset="0"/>
              </a:rPr>
              <a:t>ymddygiadol</a:t>
            </a:r>
            <a:r>
              <a:rPr lang="en-GB" sz="2000" dirty="0" smtClean="0">
                <a:cs typeface="Arial" panose="020B0604020202020204" pitchFamily="34" charset="0"/>
              </a:rPr>
              <a:t>,             </a:t>
            </a:r>
            <a:r>
              <a:rPr lang="en-GB" sz="2000" dirty="0" err="1" smtClean="0">
                <a:cs typeface="Arial" panose="020B0604020202020204" pitchFamily="34" charset="0"/>
              </a:rPr>
              <a:t>dyneiddiol</a:t>
            </a:r>
            <a:r>
              <a:rPr lang="en-GB" sz="2000" dirty="0" smtClean="0"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2000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2000" i="1" dirty="0" smtClean="0"/>
              <a:t>Overview of module content and documentation</a:t>
            </a:r>
            <a:endParaRPr lang="en-GB" sz="2000" i="1" dirty="0"/>
          </a:p>
          <a:p>
            <a:r>
              <a:rPr lang="en-GB" sz="2000" i="1" dirty="0"/>
              <a:t>T</a:t>
            </a:r>
            <a:r>
              <a:rPr lang="en-GB" sz="2000" i="1" dirty="0" smtClean="0"/>
              <a:t>he assignment</a:t>
            </a:r>
            <a:endParaRPr lang="en-GB" sz="2000" i="1" dirty="0"/>
          </a:p>
          <a:p>
            <a:r>
              <a:rPr lang="en-GB" sz="2000" i="1" dirty="0" smtClean="0"/>
              <a:t>An introduction to Ella and Idris</a:t>
            </a:r>
            <a:endParaRPr lang="en-GB" sz="2000" i="1" dirty="0"/>
          </a:p>
          <a:p>
            <a:r>
              <a:rPr lang="en-GB" sz="2000" i="1" dirty="0" smtClean="0"/>
              <a:t>Re-visit some key historical and contemporary child development theorists, e.g. constructivist, behaviourist, humanist.</a:t>
            </a:r>
            <a:endParaRPr lang="en-GB" sz="2000" i="1" dirty="0"/>
          </a:p>
        </p:txBody>
      </p:sp>
    </p:spTree>
    <p:extLst>
      <p:ext uri="{BB962C8B-B14F-4D97-AF65-F5344CB8AC3E}">
        <p14:creationId xmlns:p14="http://schemas.microsoft.com/office/powerpoint/2010/main" val="149386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Deilliannau</a:t>
            </a:r>
            <a:r>
              <a:rPr lang="en-GB" dirty="0" smtClean="0"/>
              <a:t> </a:t>
            </a:r>
            <a:r>
              <a:rPr lang="en-GB" dirty="0" err="1" smtClean="0"/>
              <a:t>dysgu’r</a:t>
            </a:r>
            <a:r>
              <a:rPr lang="en-GB" dirty="0" smtClean="0"/>
              <a:t> </a:t>
            </a:r>
            <a:r>
              <a:rPr lang="en-GB" dirty="0" err="1" smtClean="0"/>
              <a:t>modwl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/>
              <a:t>Module learning outcomes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382520" y="2133600"/>
            <a:ext cx="4627880" cy="4429760"/>
          </a:xfrm>
        </p:spPr>
        <p:txBody>
          <a:bodyPr>
            <a:noAutofit/>
          </a:bodyPr>
          <a:lstStyle/>
          <a:p>
            <a:pPr marL="0" indent="0" fontAlgn="base">
              <a:buNone/>
            </a:pPr>
            <a:r>
              <a:rPr lang="cy-GB" sz="1600" dirty="0"/>
              <a:t>Ar ôl cwblhau’r modwl hwn yn llwyddiannus, dylai’r myfyriwr allu dangos y gallu i:</a:t>
            </a:r>
            <a:r>
              <a:rPr lang="en-GB" sz="1600" dirty="0"/>
              <a:t> </a:t>
            </a:r>
          </a:p>
          <a:p>
            <a:pPr lvl="0" fontAlgn="base"/>
            <a:r>
              <a:rPr lang="cy-GB" sz="1600" dirty="0"/>
              <a:t>amlygu dealltwriaeth ddyfnach o ddamcaniaethau ac ymchwil sy’n sail i </a:t>
            </a:r>
            <a:r>
              <a:rPr lang="cy-GB" sz="1600" dirty="0" smtClean="0"/>
              <a:t>ddysgu</a:t>
            </a:r>
            <a:r>
              <a:rPr lang="cy-GB" sz="1600" dirty="0"/>
              <a:t>, lles a datblygiad plant 0-19 oed, gan gynnwys materion cyfoes e.e. ffoaduriaid a dysgwyr sy’n cael eu heffeithio gan wrthdaro;</a:t>
            </a:r>
            <a:r>
              <a:rPr lang="en-GB" sz="1600" dirty="0"/>
              <a:t> </a:t>
            </a:r>
          </a:p>
          <a:p>
            <a:pPr lvl="0" fontAlgn="base"/>
            <a:r>
              <a:rPr lang="cy-GB" sz="1600" dirty="0"/>
              <a:t>nodi ac adfyfyrio ar y cyfrifoldebau proffesiynol a chyfreithiol o ran gweithio gyda phlant a phobl ifanc, gan gynnwys credoau a thybiaethau personol a’u heffaith ar arfer personol;</a:t>
            </a:r>
            <a:r>
              <a:rPr lang="en-GB" sz="1600" dirty="0"/>
              <a:t> </a:t>
            </a:r>
          </a:p>
          <a:p>
            <a:r>
              <a:rPr lang="cy-GB" sz="1600" dirty="0"/>
              <a:t>nodi, gweithredu ac adfyfyrio ar ddulliau effeithiol o fodloni anghenion amrywiol yr holl ddysgwyr mewn lleoliadau gwahanol.</a:t>
            </a:r>
            <a:r>
              <a:rPr lang="en-US" sz="1600" dirty="0"/>
              <a:t> </a:t>
            </a:r>
            <a:endParaRPr lang="en-GB" sz="1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6" y="2126222"/>
            <a:ext cx="4828534" cy="4807978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3300" i="1" dirty="0"/>
              <a:t>Upon the successful completion of this module, the student-teacher should be able to demonstrate the ability to:  </a:t>
            </a:r>
            <a:endParaRPr lang="en-GB" sz="3300" i="1" dirty="0"/>
          </a:p>
          <a:p>
            <a:pPr lvl="0">
              <a:lnSpc>
                <a:spcPct val="120000"/>
              </a:lnSpc>
            </a:pPr>
            <a:r>
              <a:rPr lang="en-GB" sz="3300" i="1" dirty="0"/>
              <a:t>evidence a deeper understanding of theories and research that underpin child development, well-being and learning from 0-19 years, including contemporary issues e.g. refugees and learners affected by conflict;</a:t>
            </a:r>
          </a:p>
          <a:p>
            <a:pPr lvl="0">
              <a:lnSpc>
                <a:spcPct val="120000"/>
              </a:lnSpc>
            </a:pPr>
            <a:r>
              <a:rPr lang="en-GB" sz="3300" i="1" dirty="0"/>
              <a:t>identify and reflect on professional and legal responsibilities of working with children and young people, including personal beliefs and assumptions and their impact on personal practice; </a:t>
            </a:r>
          </a:p>
          <a:p>
            <a:pPr lvl="0">
              <a:lnSpc>
                <a:spcPct val="120000"/>
              </a:lnSpc>
            </a:pPr>
            <a:r>
              <a:rPr lang="en-GB" sz="3300" i="1" dirty="0"/>
              <a:t>identify, implement and reflect on effective approaches for meeting the diverse needs of all learners in different settings.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730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Llawlyfr</a:t>
            </a:r>
            <a:r>
              <a:rPr lang="en-GB" dirty="0" smtClean="0"/>
              <a:t> </a:t>
            </a:r>
            <a:r>
              <a:rPr lang="en-GB" dirty="0" err="1" smtClean="0"/>
              <a:t>modwl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/>
              <a:t>Module handbook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151930">
            <a:off x="6483590" y="1876419"/>
            <a:ext cx="3039097" cy="3883791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242041">
            <a:off x="2664171" y="2020202"/>
            <a:ext cx="2955573" cy="3777664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903957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Aseiniad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29748" cy="37776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/>
              <a:t>TEITL: </a:t>
            </a:r>
          </a:p>
          <a:p>
            <a:pPr marL="0" indent="0">
              <a:buNone/>
            </a:pPr>
            <a:r>
              <a:rPr lang="cy-GB" dirty="0"/>
              <a:t>Dewiswch ymyrraeth sydd yn cefnogi dysgu a datblygiad disgybl/grŵp o ddisgyblion.  Adfyfyriwch yn feirniadol ar ei botensial i sicrhau cynnydd disgyblion a’r heriau posib all ymddangos</a:t>
            </a:r>
            <a:r>
              <a:rPr lang="cy-GB" dirty="0" smtClean="0"/>
              <a:t>.</a:t>
            </a:r>
          </a:p>
          <a:p>
            <a:pPr marL="0" indent="0">
              <a:buNone/>
            </a:pPr>
            <a:r>
              <a:rPr lang="cy-GB" b="1" dirty="0" smtClean="0"/>
              <a:t>Nifer o eiriau:</a:t>
            </a:r>
          </a:p>
          <a:p>
            <a:pPr marL="0" indent="0">
              <a:buNone/>
            </a:pPr>
            <a:r>
              <a:rPr lang="cy-GB" dirty="0" smtClean="0"/>
              <a:t>4,000 o eiriau</a:t>
            </a:r>
          </a:p>
          <a:p>
            <a:pPr marL="0" indent="0">
              <a:buNone/>
            </a:pPr>
            <a:r>
              <a:rPr lang="cy-GB" b="1" dirty="0" smtClean="0"/>
              <a:t>Dyddiad cyflwyno:</a:t>
            </a:r>
          </a:p>
          <a:p>
            <a:pPr marL="0" indent="0">
              <a:buNone/>
            </a:pPr>
            <a:r>
              <a:rPr lang="en-GB" dirty="0"/>
              <a:t>20/04/20 (23.59 p.m.)</a:t>
            </a:r>
          </a:p>
          <a:p>
            <a:pPr marL="0" indent="0">
              <a:buNone/>
            </a:pPr>
            <a:endParaRPr lang="cy-GB" b="1" dirty="0" smtClean="0"/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 smtClean="0"/>
              <a:t>TITLE: </a:t>
            </a:r>
          </a:p>
          <a:p>
            <a:pPr marL="0" indent="0">
              <a:buNone/>
            </a:pPr>
            <a:r>
              <a:rPr lang="en-GB" i="1" dirty="0" smtClean="0"/>
              <a:t>Choose </a:t>
            </a:r>
            <a:r>
              <a:rPr lang="en-GB" i="1" dirty="0"/>
              <a:t>an intervention that supports the learning and development of a pupil / group of pupils. Reflect critically on its potential for ensuring pupil progression and the possible challenges that may arise.</a:t>
            </a:r>
          </a:p>
          <a:p>
            <a:pPr marL="0" indent="0">
              <a:buNone/>
            </a:pPr>
            <a:r>
              <a:rPr lang="en-GB" b="1" i="1" dirty="0" smtClean="0"/>
              <a:t>No. of words: </a:t>
            </a:r>
          </a:p>
          <a:p>
            <a:pPr marL="0" indent="0">
              <a:buNone/>
            </a:pPr>
            <a:r>
              <a:rPr lang="en-GB" i="1" dirty="0" smtClean="0"/>
              <a:t>4,000 words</a:t>
            </a:r>
          </a:p>
          <a:p>
            <a:pPr marL="0" indent="0">
              <a:buNone/>
            </a:pPr>
            <a:r>
              <a:rPr lang="en-GB" b="1" i="1" dirty="0" smtClean="0"/>
              <a:t>Submission date: </a:t>
            </a:r>
          </a:p>
          <a:p>
            <a:pPr marL="0" indent="0">
              <a:buNone/>
            </a:pPr>
            <a:r>
              <a:rPr lang="en-GB" i="1" dirty="0" smtClean="0"/>
              <a:t>20/04/20 (</a:t>
            </a:r>
            <a:r>
              <a:rPr lang="en-GB" i="1" dirty="0"/>
              <a:t>23.59 p.m.)</a:t>
            </a:r>
          </a:p>
        </p:txBody>
      </p:sp>
    </p:spTree>
    <p:extLst>
      <p:ext uri="{BB962C8B-B14F-4D97-AF65-F5344CB8AC3E}">
        <p14:creationId xmlns:p14="http://schemas.microsoft.com/office/powerpoint/2010/main" val="461297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Dyma</a:t>
            </a:r>
            <a:r>
              <a:rPr lang="en-GB" dirty="0" smtClean="0"/>
              <a:t> Ella ac Idris</a:t>
            </a:r>
            <a:br>
              <a:rPr lang="en-GB" dirty="0" smtClean="0"/>
            </a:br>
            <a:r>
              <a:rPr lang="en-GB" i="1" dirty="0" smtClean="0"/>
              <a:t>Meet Ella and Idris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0360" y="1833880"/>
            <a:ext cx="2752227" cy="359827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3452" y="1905000"/>
            <a:ext cx="2517895" cy="352715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3477436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6532" y="4131390"/>
            <a:ext cx="8915399" cy="1468800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plant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datblygu</a:t>
            </a:r>
            <a:r>
              <a:rPr lang="en-GB" dirty="0" smtClean="0"/>
              <a:t> a </a:t>
            </a:r>
            <a:r>
              <a:rPr lang="en-GB" dirty="0" err="1" smtClean="0"/>
              <a:t>dysgu</a:t>
            </a:r>
            <a:r>
              <a:rPr lang="en-GB" dirty="0" smtClean="0"/>
              <a:t>?</a:t>
            </a:r>
            <a:r>
              <a:rPr lang="en-GB" dirty="0" smtClean="0">
                <a:cs typeface="Arial" panose="020B0604020202020204" pitchFamily="34" charset="0"/>
              </a:rPr>
              <a:t/>
            </a:r>
            <a:br>
              <a:rPr lang="en-GB" dirty="0" smtClean="0">
                <a:cs typeface="Arial" panose="020B0604020202020204" pitchFamily="34" charset="0"/>
              </a:rPr>
            </a:br>
            <a:r>
              <a:rPr lang="en-GB" i="1" dirty="0" smtClean="0">
                <a:cs typeface="Arial" panose="020B0604020202020204" pitchFamily="34" charset="0"/>
              </a:rPr>
              <a:t>How do children develop and learn?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022689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274497041"/>
              </p:ext>
            </p:extLst>
          </p:nvPr>
        </p:nvGraphicFramePr>
        <p:xfrm>
          <a:off x="1485901" y="228600"/>
          <a:ext cx="9366884" cy="65493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203282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409079615"/>
              </p:ext>
            </p:extLst>
          </p:nvPr>
        </p:nvGraphicFramePr>
        <p:xfrm>
          <a:off x="1485901" y="228600"/>
          <a:ext cx="9366884" cy="65493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68085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8254" y="624110"/>
            <a:ext cx="9346358" cy="1280890"/>
          </a:xfrm>
        </p:spPr>
        <p:txBody>
          <a:bodyPr/>
          <a:lstStyle/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plant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datblygu’n</a:t>
            </a:r>
            <a:r>
              <a:rPr lang="en-GB" dirty="0" smtClean="0"/>
              <a:t> </a:t>
            </a:r>
            <a:r>
              <a:rPr lang="en-GB" dirty="0" err="1" smtClean="0"/>
              <a:t>wybyddol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i="1" dirty="0" smtClean="0"/>
              <a:t>How do children develop cognitively?</a:t>
            </a:r>
            <a:endParaRPr lang="en-GB" i="1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911389070"/>
              </p:ext>
            </p:extLst>
          </p:nvPr>
        </p:nvGraphicFramePr>
        <p:xfrm>
          <a:off x="2589213" y="2133600"/>
          <a:ext cx="4313237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Content Placeholder 9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773951592"/>
              </p:ext>
            </p:extLst>
          </p:nvPr>
        </p:nvGraphicFramePr>
        <p:xfrm>
          <a:off x="7191375" y="2125663"/>
          <a:ext cx="4313238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4004080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434570" y="1353670"/>
            <a:ext cx="7791917" cy="1503829"/>
          </a:xfrm>
          <a:ln w="38100"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4000" b="1" dirty="0" err="1"/>
              <a:t>Cofiwch</a:t>
            </a:r>
            <a:r>
              <a:rPr lang="en-GB" sz="4000" b="1" dirty="0"/>
              <a:t> </a:t>
            </a:r>
            <a:r>
              <a:rPr lang="en-GB" sz="4000" b="1" dirty="0" err="1"/>
              <a:t>hwn</a:t>
            </a:r>
            <a:r>
              <a:rPr lang="en-GB" sz="4000" b="1" dirty="0"/>
              <a:t>! </a:t>
            </a:r>
            <a:endParaRPr lang="en-GB" sz="4000" b="1" dirty="0" smtClean="0"/>
          </a:p>
          <a:p>
            <a:pPr marL="0" indent="0">
              <a:buNone/>
            </a:pPr>
            <a:r>
              <a:rPr lang="en-GB" sz="4000" dirty="0" err="1" smtClean="0"/>
              <a:t>dfyla</a:t>
            </a:r>
            <a:r>
              <a:rPr lang="en-GB" sz="4000" dirty="0" smtClean="0"/>
              <a:t> </a:t>
            </a:r>
            <a:r>
              <a:rPr lang="en-GB" sz="4000" dirty="0" err="1" smtClean="0"/>
              <a:t>ncod</a:t>
            </a:r>
            <a:r>
              <a:rPr lang="en-GB" sz="4000" dirty="0" smtClean="0"/>
              <a:t> </a:t>
            </a:r>
            <a:r>
              <a:rPr lang="en-GB" sz="4000" dirty="0" err="1" smtClean="0"/>
              <a:t>ardyr</a:t>
            </a:r>
            <a:r>
              <a:rPr lang="en-GB" sz="4000" dirty="0" smtClean="0"/>
              <a:t> </a:t>
            </a:r>
            <a:r>
              <a:rPr lang="en-GB" sz="4000" dirty="0" err="1" smtClean="0"/>
              <a:t>yreggar</a:t>
            </a:r>
            <a:endParaRPr lang="en-GB" sz="4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434570" y="4170174"/>
            <a:ext cx="8626289" cy="1564996"/>
          </a:xfrm>
          <a:ln w="38100"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4000" b="1" dirty="0">
                <a:solidFill>
                  <a:schemeClr val="accent4">
                    <a:lumMod val="75000"/>
                  </a:schemeClr>
                </a:solidFill>
              </a:rPr>
              <a:t>Remember this</a:t>
            </a:r>
            <a:r>
              <a:rPr lang="en-GB" sz="4000" b="1" dirty="0" smtClean="0">
                <a:solidFill>
                  <a:schemeClr val="accent4">
                    <a:lumMod val="75000"/>
                  </a:schemeClr>
                </a:solidFill>
              </a:rPr>
              <a:t>!</a:t>
            </a:r>
          </a:p>
          <a:p>
            <a:pPr marL="0" indent="0">
              <a:buNone/>
            </a:pPr>
            <a:r>
              <a:rPr lang="en-GB" sz="3300" dirty="0" smtClean="0">
                <a:solidFill>
                  <a:schemeClr val="accent4">
                    <a:lumMod val="75000"/>
                  </a:schemeClr>
                </a:solidFill>
              </a:rPr>
              <a:t>Thick wall it tea of Myrrh seize knots trained</a:t>
            </a:r>
            <a:endParaRPr lang="en-GB" sz="3300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73855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cof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Memory</a:t>
            </a:r>
            <a:endParaRPr lang="en-GB" dirty="0"/>
          </a:p>
        </p:txBody>
      </p:sp>
      <p:pic>
        <p:nvPicPr>
          <p:cNvPr id="3074" name="Picture 2" descr="Image result for short and long term memory for learn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3065" y="2151529"/>
            <a:ext cx="7877837" cy="435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43729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Tair</a:t>
            </a:r>
            <a:r>
              <a:rPr lang="en-GB" dirty="0" smtClean="0"/>
              <a:t> </a:t>
            </a:r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ffordd</a:t>
            </a:r>
            <a:r>
              <a:rPr lang="en-GB" dirty="0" smtClean="0"/>
              <a:t> o </a:t>
            </a:r>
            <a:r>
              <a:rPr lang="en-GB" dirty="0" err="1" smtClean="0"/>
              <a:t>feddwl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/>
              <a:t>Three main schools of thought</a:t>
            </a:r>
            <a:endParaRPr lang="en-GB" i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711731246"/>
              </p:ext>
            </p:extLst>
          </p:nvPr>
        </p:nvGraphicFramePr>
        <p:xfrm>
          <a:off x="2799080" y="1905000"/>
          <a:ext cx="7071360" cy="4751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5482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Damcaniaethau</a:t>
            </a:r>
            <a:r>
              <a:rPr lang="en-GB" dirty="0" smtClean="0"/>
              <a:t> </a:t>
            </a:r>
            <a:r>
              <a:rPr lang="en-GB" dirty="0" err="1" smtClean="0"/>
              <a:t>a</a:t>
            </a:r>
            <a:r>
              <a:rPr lang="en-GB" dirty="0" err="1" smtClean="0"/>
              <a:t>deileddol</a:t>
            </a:r>
            <a:r>
              <a:rPr lang="en-GB" dirty="0" smtClean="0"/>
              <a:t> </a:t>
            </a:r>
            <a:r>
              <a:rPr lang="en-GB" dirty="0" err="1" smtClean="0"/>
              <a:t>gwybyddol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/>
              <a:t>Cognitive </a:t>
            </a:r>
            <a:r>
              <a:rPr lang="en-GB" i="1" dirty="0" smtClean="0"/>
              <a:t>constructivist theories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pic>
        <p:nvPicPr>
          <p:cNvPr id="1026" name="Picture 2" descr="Image result for John Dewe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2924" y="2291715"/>
            <a:ext cx="3927475" cy="392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utoShape 4" descr="Image result for Piage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0" name="Picture 6" descr="Image result for Piage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8398" y="2291715"/>
            <a:ext cx="3945892" cy="394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592924" y="6435090"/>
            <a:ext cx="3927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John Dewey (1859-1952)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7577136" y="6435090"/>
            <a:ext cx="3927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Jean Piaget (1896-1980)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1733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Damcaniaethau</a:t>
            </a:r>
            <a:r>
              <a:rPr lang="en-GB" dirty="0" smtClean="0"/>
              <a:t> </a:t>
            </a:r>
            <a:r>
              <a:rPr lang="en-GB" dirty="0" err="1" smtClean="0"/>
              <a:t>a</a:t>
            </a:r>
            <a:r>
              <a:rPr lang="en-GB" dirty="0" err="1" smtClean="0"/>
              <a:t>deileddol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/>
              <a:t>Social </a:t>
            </a:r>
            <a:r>
              <a:rPr lang="en-GB" i="1" dirty="0" smtClean="0"/>
              <a:t>constructivist theories</a:t>
            </a:r>
            <a:endParaRPr lang="en-GB" i="1" dirty="0"/>
          </a:p>
        </p:txBody>
      </p:sp>
      <p:pic>
        <p:nvPicPr>
          <p:cNvPr id="2050" name="Picture 2" descr="Image result for jerome brun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396" y="2116455"/>
            <a:ext cx="5331484" cy="362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736299" y="6075045"/>
            <a:ext cx="3927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Jerome Bruner (1915-2016)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981419" y="6075045"/>
            <a:ext cx="3927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Lev Vygotsky (1896-1934)</a:t>
            </a:r>
            <a:endParaRPr lang="en-GB" dirty="0"/>
          </a:p>
        </p:txBody>
      </p:sp>
      <p:pic>
        <p:nvPicPr>
          <p:cNvPr id="2052" name="Picture 4" descr="Image result for lev Vygotsk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2952" y="2195587"/>
            <a:ext cx="3543543" cy="3543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3167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Damcaniaethau</a:t>
            </a:r>
            <a:r>
              <a:rPr lang="en-GB" dirty="0" smtClean="0"/>
              <a:t> </a:t>
            </a:r>
            <a:r>
              <a:rPr lang="en-GB" dirty="0" err="1"/>
              <a:t>y</a:t>
            </a:r>
            <a:r>
              <a:rPr lang="en-GB" dirty="0" err="1" smtClean="0"/>
              <a:t>mddygiadol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Behaviourist theories</a:t>
            </a:r>
            <a:endParaRPr lang="en-GB" dirty="0"/>
          </a:p>
        </p:txBody>
      </p:sp>
      <p:pic>
        <p:nvPicPr>
          <p:cNvPr id="4098" name="Picture 2" descr="Image result for pavlov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6625" y="1999314"/>
            <a:ext cx="2209800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061149" y="5516381"/>
            <a:ext cx="29305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Ivan Pavlov </a:t>
            </a:r>
          </a:p>
          <a:p>
            <a:pPr algn="ctr"/>
            <a:r>
              <a:rPr lang="en-GB" dirty="0" smtClean="0"/>
              <a:t>(1849-1936)</a:t>
            </a:r>
            <a:endParaRPr lang="en-GB" dirty="0"/>
          </a:p>
        </p:txBody>
      </p:sp>
      <p:pic>
        <p:nvPicPr>
          <p:cNvPr id="4100" name="Picture 4" descr="Image result for skinn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6879" y="1999314"/>
            <a:ext cx="2981221" cy="2981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8641830" y="5359303"/>
            <a:ext cx="32153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Burrhus</a:t>
            </a:r>
            <a:r>
              <a:rPr lang="en-GB" dirty="0" smtClean="0"/>
              <a:t> Frederic Skinner</a:t>
            </a:r>
          </a:p>
          <a:p>
            <a:pPr algn="ctr"/>
            <a:r>
              <a:rPr lang="en-GB" dirty="0" smtClean="0"/>
              <a:t>(1904-1990)</a:t>
            </a:r>
            <a:endParaRPr lang="en-GB" dirty="0"/>
          </a:p>
        </p:txBody>
      </p:sp>
      <p:pic>
        <p:nvPicPr>
          <p:cNvPr id="4102" name="Picture 6" descr="PSM V80 D211 Edward Lee Thorndike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725" y="1999314"/>
            <a:ext cx="2490189" cy="3293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259725" y="5553856"/>
            <a:ext cx="25501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Edward </a:t>
            </a:r>
            <a:r>
              <a:rPr lang="en-GB" dirty="0" err="1" smtClean="0"/>
              <a:t>Thorndyke</a:t>
            </a:r>
            <a:endParaRPr lang="en-GB" dirty="0" smtClean="0"/>
          </a:p>
          <a:p>
            <a:pPr algn="ctr"/>
            <a:r>
              <a:rPr lang="en-GB" dirty="0" smtClean="0"/>
              <a:t>(1874-1949)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42100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Damcaniaeth</a:t>
            </a:r>
            <a:r>
              <a:rPr lang="en-GB" dirty="0" smtClean="0"/>
              <a:t> </a:t>
            </a:r>
            <a:r>
              <a:rPr lang="en-GB" dirty="0" err="1" smtClean="0"/>
              <a:t>dyneiddiol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Humanistic theory</a:t>
            </a:r>
            <a:endParaRPr lang="en-GB" dirty="0"/>
          </a:p>
        </p:txBody>
      </p:sp>
      <p:pic>
        <p:nvPicPr>
          <p:cNvPr id="5122" name="Picture 2" descr="Image result for john holt humanisti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9619" y="2113066"/>
            <a:ext cx="2960932" cy="2974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7809875" y="5597629"/>
            <a:ext cx="3230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John Holt (1923 – 1985)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2527" y="2188563"/>
            <a:ext cx="4527767" cy="301302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758190" y="5597629"/>
            <a:ext cx="4454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Paulo Freire (1921-1997)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30485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Allwch</a:t>
            </a:r>
            <a:r>
              <a:rPr lang="en-GB" dirty="0" smtClean="0"/>
              <a:t> chi gofio?</a:t>
            </a:r>
            <a:br>
              <a:rPr lang="en-GB" dirty="0" smtClean="0"/>
            </a:br>
            <a:r>
              <a:rPr lang="en-GB" dirty="0" smtClean="0"/>
              <a:t>Can you remember?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2592924" y="2299953"/>
            <a:ext cx="8192125" cy="830997"/>
          </a:xfrm>
          <a:prstGeom prst="rect">
            <a:avLst/>
          </a:prstGeom>
          <a:ln w="3810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en-GB" sz="4800" dirty="0" err="1"/>
              <a:t>dfyla</a:t>
            </a:r>
            <a:r>
              <a:rPr lang="en-GB" sz="4800" dirty="0"/>
              <a:t> </a:t>
            </a:r>
            <a:r>
              <a:rPr lang="en-GB" sz="4800" dirty="0" err="1"/>
              <a:t>ncod</a:t>
            </a:r>
            <a:r>
              <a:rPr lang="en-GB" sz="4800" dirty="0"/>
              <a:t> </a:t>
            </a:r>
            <a:r>
              <a:rPr lang="en-GB" sz="4800" dirty="0" err="1"/>
              <a:t>ardyr</a:t>
            </a:r>
            <a:r>
              <a:rPr lang="en-GB" sz="4800" dirty="0"/>
              <a:t> </a:t>
            </a:r>
            <a:r>
              <a:rPr lang="en-GB" sz="4800" dirty="0" err="1"/>
              <a:t>yreggar</a:t>
            </a:r>
            <a:endParaRPr lang="en-GB" sz="4800" dirty="0"/>
          </a:p>
        </p:txBody>
      </p:sp>
      <p:sp>
        <p:nvSpPr>
          <p:cNvPr id="4" name="Rectangle 3"/>
          <p:cNvSpPr/>
          <p:nvPr/>
        </p:nvSpPr>
        <p:spPr>
          <a:xfrm>
            <a:off x="2496541" y="4106269"/>
            <a:ext cx="8723598" cy="1569660"/>
          </a:xfrm>
          <a:prstGeom prst="rect">
            <a:avLst/>
          </a:prstGeom>
          <a:ln w="28575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r>
              <a:rPr lang="en-GB" sz="4800" dirty="0">
                <a:solidFill>
                  <a:schemeClr val="accent4">
                    <a:lumMod val="75000"/>
                  </a:schemeClr>
                </a:solidFill>
              </a:rPr>
              <a:t>Thick wall it tea of Myrrh seize knots trained</a:t>
            </a:r>
            <a:endParaRPr lang="en-GB" sz="48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14267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 err="1" smtClean="0"/>
              <a:t>Gyfeiriedig</a:t>
            </a:r>
            <a:r>
              <a:rPr lang="en-GB" dirty="0" smtClean="0"/>
              <a:t> 1</a:t>
            </a:r>
            <a:br>
              <a:rPr lang="en-GB" dirty="0" smtClean="0"/>
            </a:br>
            <a:r>
              <a:rPr lang="en-GB" i="1" dirty="0" smtClean="0"/>
              <a:t>Directed Task 1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Darllenwch</a:t>
            </a:r>
            <a:r>
              <a:rPr lang="en-GB" dirty="0" smtClean="0"/>
              <a:t> </a:t>
            </a:r>
            <a:r>
              <a:rPr lang="en-GB" dirty="0" err="1" smtClean="0"/>
              <a:t>drwy</a:t>
            </a:r>
            <a:r>
              <a:rPr lang="en-GB" dirty="0" smtClean="0"/>
              <a:t> </a:t>
            </a:r>
            <a:r>
              <a:rPr lang="en-GB" dirty="0" err="1" smtClean="0"/>
              <a:t>broffiliau</a:t>
            </a:r>
            <a:r>
              <a:rPr lang="en-GB" dirty="0" smtClean="0"/>
              <a:t> Ella ac Idris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cryfderau</a:t>
            </a:r>
            <a:r>
              <a:rPr lang="en-GB" dirty="0" smtClean="0"/>
              <a:t>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agweddau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pery</a:t>
            </a:r>
            <a:r>
              <a:rPr lang="en-GB" dirty="0" smtClean="0"/>
              <a:t> </a:t>
            </a:r>
            <a:r>
              <a:rPr lang="en-GB" dirty="0" err="1" smtClean="0"/>
              <a:t>pryder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allech</a:t>
            </a:r>
            <a:r>
              <a:rPr lang="en-GB" dirty="0" smtClean="0"/>
              <a:t> chi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athro</a:t>
            </a:r>
            <a:r>
              <a:rPr lang="en-GB" dirty="0" smtClean="0"/>
              <a:t>/</a:t>
            </a:r>
            <a:r>
              <a:rPr lang="en-GB" dirty="0" err="1" smtClean="0"/>
              <a:t>athrawes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helpu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symud</a:t>
            </a:r>
            <a:r>
              <a:rPr lang="en-GB" dirty="0" smtClean="0"/>
              <a:t> </a:t>
            </a:r>
            <a:r>
              <a:rPr lang="en-GB" dirty="0" err="1" smtClean="0"/>
              <a:t>ymlaen</a:t>
            </a:r>
            <a:r>
              <a:rPr lang="en-GB" dirty="0" smtClean="0"/>
              <a:t>?</a:t>
            </a:r>
          </a:p>
          <a:p>
            <a:r>
              <a:rPr lang="en-GB" b="1" dirty="0" err="1" smtClean="0"/>
              <a:t>Paratowch</a:t>
            </a:r>
            <a:r>
              <a:rPr lang="en-GB" b="1" dirty="0" smtClean="0"/>
              <a:t> </a:t>
            </a:r>
            <a:r>
              <a:rPr lang="en-GB" b="1" dirty="0" err="1" smtClean="0"/>
              <a:t>grynodeb</a:t>
            </a:r>
            <a:r>
              <a:rPr lang="en-GB" b="1" dirty="0" smtClean="0"/>
              <a:t> </a:t>
            </a:r>
            <a:r>
              <a:rPr lang="en-GB" b="1" dirty="0" err="1" smtClean="0"/>
              <a:t>byr</a:t>
            </a:r>
            <a:r>
              <a:rPr lang="en-GB" b="1" dirty="0" smtClean="0"/>
              <a:t> </a:t>
            </a:r>
            <a:r>
              <a:rPr lang="en-GB" b="1" dirty="0" err="1" smtClean="0"/>
              <a:t>o’r</a:t>
            </a:r>
            <a:r>
              <a:rPr lang="en-GB" b="1" dirty="0" smtClean="0"/>
              <a:t> </a:t>
            </a:r>
            <a:r>
              <a:rPr lang="en-GB" b="1" dirty="0" err="1" smtClean="0"/>
              <a:t>prif</a:t>
            </a:r>
            <a:r>
              <a:rPr lang="en-GB" b="1" dirty="0" smtClean="0"/>
              <a:t> </a:t>
            </a:r>
            <a:r>
              <a:rPr lang="en-GB" b="1" dirty="0" err="1" smtClean="0"/>
              <a:t>pwyntiau</a:t>
            </a:r>
            <a:r>
              <a:rPr lang="en-GB" b="1" dirty="0" smtClean="0"/>
              <a:t> </a:t>
            </a:r>
            <a:r>
              <a:rPr lang="en-GB" b="1" dirty="0" err="1"/>
              <a:t>i</a:t>
            </a:r>
            <a:r>
              <a:rPr lang="en-GB" b="1" dirty="0" err="1" smtClean="0"/>
              <a:t>’w</a:t>
            </a:r>
            <a:r>
              <a:rPr lang="en-GB" b="1" dirty="0" smtClean="0"/>
              <a:t> </a:t>
            </a:r>
            <a:r>
              <a:rPr lang="en-GB" b="1" dirty="0" err="1" smtClean="0"/>
              <a:t>rhannu</a:t>
            </a:r>
            <a:r>
              <a:rPr lang="en-GB" b="1" dirty="0" smtClean="0"/>
              <a:t> </a:t>
            </a:r>
            <a:r>
              <a:rPr lang="en-GB" b="1" dirty="0" err="1" smtClean="0"/>
              <a:t>yn</a:t>
            </a:r>
            <a:r>
              <a:rPr lang="en-GB" b="1" dirty="0" smtClean="0"/>
              <a:t> y </a:t>
            </a:r>
            <a:r>
              <a:rPr lang="en-GB" b="1" dirty="0" err="1" smtClean="0"/>
              <a:t>sesiwn</a:t>
            </a:r>
            <a:r>
              <a:rPr lang="en-GB" b="1" dirty="0" smtClean="0"/>
              <a:t> </a:t>
            </a:r>
            <a:r>
              <a:rPr lang="en-GB" b="1" dirty="0" err="1" smtClean="0"/>
              <a:t>ar</a:t>
            </a:r>
            <a:r>
              <a:rPr lang="en-GB" b="1" dirty="0" smtClean="0"/>
              <a:t> </a:t>
            </a:r>
            <a:r>
              <a:rPr lang="en-GB" b="1" dirty="0" err="1" smtClean="0"/>
              <a:t>ddydd</a:t>
            </a:r>
            <a:r>
              <a:rPr lang="en-GB" b="1" dirty="0" smtClean="0"/>
              <a:t> </a:t>
            </a:r>
            <a:r>
              <a:rPr lang="en-GB" b="1" dirty="0" err="1" smtClean="0"/>
              <a:t>Iau</a:t>
            </a:r>
            <a:r>
              <a:rPr lang="en-GB" b="1" dirty="0" smtClean="0"/>
              <a:t>, </a:t>
            </a:r>
            <a:r>
              <a:rPr lang="en-GB" b="1" dirty="0" err="1" smtClean="0"/>
              <a:t>Mawrth</a:t>
            </a:r>
            <a:r>
              <a:rPr lang="en-GB" b="1" dirty="0" smtClean="0"/>
              <a:t> 4ydd.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Read through Ella and Idris’s profiles</a:t>
            </a:r>
          </a:p>
          <a:p>
            <a:r>
              <a:rPr lang="en-GB" dirty="0" smtClean="0"/>
              <a:t>What are the strengths?</a:t>
            </a:r>
          </a:p>
          <a:p>
            <a:r>
              <a:rPr lang="en-GB" dirty="0" smtClean="0"/>
              <a:t>What are the aspects that cause concern?</a:t>
            </a:r>
          </a:p>
          <a:p>
            <a:r>
              <a:rPr lang="en-GB" dirty="0" smtClean="0"/>
              <a:t>How could you as a teacher support them in moving forward?</a:t>
            </a:r>
          </a:p>
          <a:p>
            <a:r>
              <a:rPr lang="en-GB" dirty="0" smtClean="0"/>
              <a:t> </a:t>
            </a:r>
            <a:r>
              <a:rPr lang="en-GB" b="1" dirty="0" smtClean="0"/>
              <a:t>Prepare a brief summary of the key points to share during the session on March 4</a:t>
            </a:r>
            <a:r>
              <a:rPr lang="en-GB" b="1" baseline="30000" dirty="0" smtClean="0"/>
              <a:t>th</a:t>
            </a:r>
            <a:r>
              <a:rPr lang="en-GB" b="1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124344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930</TotalTime>
  <Words>705</Words>
  <Application>Microsoft Office PowerPoint</Application>
  <PresentationFormat>Widescreen</PresentationFormat>
  <Paragraphs>103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Century Gothic</vt:lpstr>
      <vt:lpstr>Wingdings 3</vt:lpstr>
      <vt:lpstr>Wisp</vt:lpstr>
      <vt:lpstr>ECAD5007/C Cyflwyniad An Introduction</vt:lpstr>
      <vt:lpstr>Nodau’r sesiwn Session aims</vt:lpstr>
      <vt:lpstr>Deilliannau dysgu’r modwl Module learning outcomes</vt:lpstr>
      <vt:lpstr>Llawlyfr modwl Module handbook</vt:lpstr>
      <vt:lpstr>Aseiniad Assignment</vt:lpstr>
      <vt:lpstr>Dyma Ella ac Idris Meet Ella and Idris</vt:lpstr>
      <vt:lpstr>Sut mae plant yn datblygu a dysgu? How do children develop and learn?</vt:lpstr>
      <vt:lpstr>PowerPoint Presentation</vt:lpstr>
      <vt:lpstr>PowerPoint Presentation</vt:lpstr>
      <vt:lpstr>Sut mae plant yn datblygu’n wybyddol? How do children develop cognitively?</vt:lpstr>
      <vt:lpstr>PowerPoint Presentation</vt:lpstr>
      <vt:lpstr>Y cof Memory</vt:lpstr>
      <vt:lpstr>Tair prif ffordd o feddwl Three main schools of thought</vt:lpstr>
      <vt:lpstr>Damcaniaethau adeileddol gwybyddol Cognitive constructivist theories </vt:lpstr>
      <vt:lpstr>Damcaniaethau adeileddol cymdeithasol Social constructivist theories</vt:lpstr>
      <vt:lpstr>Damcaniaethau ymddygiadol Behaviourist theories</vt:lpstr>
      <vt:lpstr>Damcaniaeth dyneiddiol Humanistic theory</vt:lpstr>
      <vt:lpstr>Allwch chi gofio? Can you remember?</vt:lpstr>
      <vt:lpstr>Tasg Gyfeiriedig 1 Directed Task 1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Cyflwyniad An Introduction</dc:title>
  <dc:creator>Nanna Ryder</dc:creator>
  <cp:lastModifiedBy>Nanna Ryder</cp:lastModifiedBy>
  <cp:revision>23</cp:revision>
  <dcterms:created xsi:type="dcterms:W3CDTF">2020-03-01T21:40:44Z</dcterms:created>
  <dcterms:modified xsi:type="dcterms:W3CDTF">2020-03-02T23:20:01Z</dcterms:modified>
</cp:coreProperties>
</file>