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92" r:id="rId3"/>
    <p:sldMasterId id="2147483708" r:id="rId4"/>
  </p:sldMasterIdLst>
  <p:notesMasterIdLst>
    <p:notesMasterId r:id="rId28"/>
  </p:notesMasterIdLst>
  <p:handoutMasterIdLst>
    <p:handoutMasterId r:id="rId29"/>
  </p:handoutMasterIdLst>
  <p:sldIdLst>
    <p:sldId id="277" r:id="rId5"/>
    <p:sldId id="337" r:id="rId6"/>
    <p:sldId id="345" r:id="rId7"/>
    <p:sldId id="338" r:id="rId8"/>
    <p:sldId id="339" r:id="rId9"/>
    <p:sldId id="340" r:id="rId10"/>
    <p:sldId id="342" r:id="rId11"/>
    <p:sldId id="341" r:id="rId12"/>
    <p:sldId id="343" r:id="rId13"/>
    <p:sldId id="344" r:id="rId14"/>
    <p:sldId id="346" r:id="rId15"/>
    <p:sldId id="347" r:id="rId16"/>
    <p:sldId id="348" r:id="rId17"/>
    <p:sldId id="349" r:id="rId18"/>
    <p:sldId id="350" r:id="rId19"/>
    <p:sldId id="351" r:id="rId20"/>
    <p:sldId id="352" r:id="rId21"/>
    <p:sldId id="353" r:id="rId22"/>
    <p:sldId id="354" r:id="rId23"/>
    <p:sldId id="355" r:id="rId24"/>
    <p:sldId id="356" r:id="rId25"/>
    <p:sldId id="357" r:id="rId26"/>
    <p:sldId id="358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989"/>
    <a:srgbClr val="FFFFFF"/>
    <a:srgbClr val="990033"/>
    <a:srgbClr val="003E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D4181F-063C-416D-9B7B-7E38E16E2661}" v="38" dt="2025-05-12T00:04:05.360"/>
  </p1510:revLst>
</p1510:revInfo>
</file>

<file path=ppt/tableStyles.xml><?xml version="1.0" encoding="utf-8"?>
<a:tblStyleLst xmlns:a="http://schemas.openxmlformats.org/drawingml/2006/main" def="{5C22544A-7EE6-4342-B048-85BDC9FD1C3A}"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1" d="100"/>
          <a:sy n="71" d="100"/>
        </p:scale>
        <p:origin x="106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3" d="100"/>
          <a:sy n="43" d="100"/>
        </p:scale>
        <p:origin x="280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17D4181F-063C-416D-9B7B-7E38E16E2661}"/>
    <pc:docChg chg="undo custSel addSld delSld modSld">
      <pc:chgData name="Serif Salem" userId="93371da5-1b6a-4146-a736-4a3b0c81f0c2" providerId="ADAL" clId="{17D4181F-063C-416D-9B7B-7E38E16E2661}" dt="2025-05-12T00:06:35.132" v="547" actId="700"/>
      <pc:docMkLst>
        <pc:docMk/>
      </pc:docMkLst>
      <pc:sldChg chg="modSp mod">
        <pc:chgData name="Serif Salem" userId="93371da5-1b6a-4146-a736-4a3b0c81f0c2" providerId="ADAL" clId="{17D4181F-063C-416D-9B7B-7E38E16E2661}" dt="2025-05-11T23:17:34.787" v="34" actId="20577"/>
        <pc:sldMkLst>
          <pc:docMk/>
          <pc:sldMk cId="0" sldId="277"/>
        </pc:sldMkLst>
        <pc:spChg chg="mod">
          <ac:chgData name="Serif Salem" userId="93371da5-1b6a-4146-a736-4a3b0c81f0c2" providerId="ADAL" clId="{17D4181F-063C-416D-9B7B-7E38E16E2661}" dt="2025-05-11T23:17:34.787" v="34" actId="20577"/>
          <ac:spMkLst>
            <pc:docMk/>
            <pc:sldMk cId="0" sldId="277"/>
            <ac:spMk id="4" creationId="{95A4B799-7970-B5CA-F5FE-5F7E308872A1}"/>
          </ac:spMkLst>
        </pc:spChg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0" sldId="319"/>
        </pc:sldMkLst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0" sldId="320"/>
        </pc:sldMkLst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0" sldId="321"/>
        </pc:sldMkLst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0" sldId="324"/>
        </pc:sldMkLst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0" sldId="326"/>
        </pc:sldMkLst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778655006" sldId="330"/>
        </pc:sldMkLst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3861469197" sldId="331"/>
        </pc:sldMkLst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3072536199" sldId="332"/>
        </pc:sldMkLst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876956229" sldId="333"/>
        </pc:sldMkLst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198000222" sldId="334"/>
        </pc:sldMkLst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199984921" sldId="335"/>
        </pc:sldMkLst>
      </pc:sldChg>
      <pc:sldChg chg="del">
        <pc:chgData name="Serif Salem" userId="93371da5-1b6a-4146-a736-4a3b0c81f0c2" providerId="ADAL" clId="{17D4181F-063C-416D-9B7B-7E38E16E2661}" dt="2025-05-11T23:17:06.842" v="1" actId="47"/>
        <pc:sldMkLst>
          <pc:docMk/>
          <pc:sldMk cId="1579890303" sldId="336"/>
        </pc:sldMkLst>
      </pc:sldChg>
      <pc:sldChg chg="add">
        <pc:chgData name="Serif Salem" userId="93371da5-1b6a-4146-a736-4a3b0c81f0c2" providerId="ADAL" clId="{17D4181F-063C-416D-9B7B-7E38E16E2661}" dt="2025-05-11T23:16:59.424" v="0"/>
        <pc:sldMkLst>
          <pc:docMk/>
          <pc:sldMk cId="0" sldId="337"/>
        </pc:sldMkLst>
      </pc:sldChg>
      <pc:sldChg chg="addSp modSp new mod modAnim">
        <pc:chgData name="Serif Salem" userId="93371da5-1b6a-4146-a736-4a3b0c81f0c2" providerId="ADAL" clId="{17D4181F-063C-416D-9B7B-7E38E16E2661}" dt="2025-05-12T00:04:10.568" v="513" actId="27636"/>
        <pc:sldMkLst>
          <pc:docMk/>
          <pc:sldMk cId="2578764366" sldId="338"/>
        </pc:sldMkLst>
        <pc:spChg chg="mod">
          <ac:chgData name="Serif Salem" userId="93371da5-1b6a-4146-a736-4a3b0c81f0c2" providerId="ADAL" clId="{17D4181F-063C-416D-9B7B-7E38E16E2661}" dt="2025-05-11T23:52:36.412" v="342" actId="20577"/>
          <ac:spMkLst>
            <pc:docMk/>
            <pc:sldMk cId="2578764366" sldId="338"/>
            <ac:spMk id="2" creationId="{8D7FA7D5-8955-4103-EFE4-490F91E1B3EA}"/>
          </ac:spMkLst>
        </pc:spChg>
        <pc:spChg chg="mod">
          <ac:chgData name="Serif Salem" userId="93371da5-1b6a-4146-a736-4a3b0c81f0c2" providerId="ADAL" clId="{17D4181F-063C-416D-9B7B-7E38E16E2661}" dt="2025-05-12T00:04:10.568" v="513" actId="27636"/>
          <ac:spMkLst>
            <pc:docMk/>
            <pc:sldMk cId="2578764366" sldId="338"/>
            <ac:spMk id="4" creationId="{A91D81EC-376C-2223-0094-9A0B4AECBBE6}"/>
          </ac:spMkLst>
        </pc:spChg>
        <pc:spChg chg="add">
          <ac:chgData name="Serif Salem" userId="93371da5-1b6a-4146-a736-4a3b0c81f0c2" providerId="ADAL" clId="{17D4181F-063C-416D-9B7B-7E38E16E2661}" dt="2025-05-11T23:38:46.970" v="177"/>
          <ac:spMkLst>
            <pc:docMk/>
            <pc:sldMk cId="2578764366" sldId="338"/>
            <ac:spMk id="5" creationId="{11CF03B3-E020-C1DB-AC5A-F6E2837D4B55}"/>
          </ac:spMkLst>
        </pc:spChg>
        <pc:picChg chg="add mod">
          <ac:chgData name="Serif Salem" userId="93371da5-1b6a-4146-a736-4a3b0c81f0c2" providerId="ADAL" clId="{17D4181F-063C-416D-9B7B-7E38E16E2661}" dt="2025-05-11T23:39:07.219" v="183" actId="1440"/>
          <ac:picMkLst>
            <pc:docMk/>
            <pc:sldMk cId="2578764366" sldId="338"/>
            <ac:picMk id="6" creationId="{ECB838E1-3581-970D-940A-ECBBD48419B7}"/>
          </ac:picMkLst>
        </pc:picChg>
      </pc:sldChg>
      <pc:sldChg chg="modSp add mod">
        <pc:chgData name="Serif Salem" userId="93371da5-1b6a-4146-a736-4a3b0c81f0c2" providerId="ADAL" clId="{17D4181F-063C-416D-9B7B-7E38E16E2661}" dt="2025-05-12T00:05:32.392" v="534" actId="20577"/>
        <pc:sldMkLst>
          <pc:docMk/>
          <pc:sldMk cId="2578141276" sldId="339"/>
        </pc:sldMkLst>
        <pc:spChg chg="mod">
          <ac:chgData name="Serif Salem" userId="93371da5-1b6a-4146-a736-4a3b0c81f0c2" providerId="ADAL" clId="{17D4181F-063C-416D-9B7B-7E38E16E2661}" dt="2025-05-11T23:52:28.878" v="335" actId="20577"/>
          <ac:spMkLst>
            <pc:docMk/>
            <pc:sldMk cId="2578141276" sldId="339"/>
            <ac:spMk id="2" creationId="{8B97A954-43B7-5290-EF18-2B8B1FF44524}"/>
          </ac:spMkLst>
        </pc:spChg>
        <pc:spChg chg="mod">
          <ac:chgData name="Serif Salem" userId="93371da5-1b6a-4146-a736-4a3b0c81f0c2" providerId="ADAL" clId="{17D4181F-063C-416D-9B7B-7E38E16E2661}" dt="2025-05-12T00:05:32.392" v="534" actId="20577"/>
          <ac:spMkLst>
            <pc:docMk/>
            <pc:sldMk cId="2578141276" sldId="339"/>
            <ac:spMk id="4" creationId="{2BC3408A-4E46-1FC7-D620-0AD309F6E649}"/>
          </ac:spMkLst>
        </pc:spChg>
      </pc:sldChg>
      <pc:sldChg chg="modSp add mod">
        <pc:chgData name="Serif Salem" userId="93371da5-1b6a-4146-a736-4a3b0c81f0c2" providerId="ADAL" clId="{17D4181F-063C-416D-9B7B-7E38E16E2661}" dt="2025-05-12T00:05:28.657" v="533" actId="20577"/>
        <pc:sldMkLst>
          <pc:docMk/>
          <pc:sldMk cId="1935991929" sldId="340"/>
        </pc:sldMkLst>
        <pc:spChg chg="mod">
          <ac:chgData name="Serif Salem" userId="93371da5-1b6a-4146-a736-4a3b0c81f0c2" providerId="ADAL" clId="{17D4181F-063C-416D-9B7B-7E38E16E2661}" dt="2025-05-11T23:52:42.871" v="346" actId="20577"/>
          <ac:spMkLst>
            <pc:docMk/>
            <pc:sldMk cId="1935991929" sldId="340"/>
            <ac:spMk id="2" creationId="{4FE464A5-DBAE-F4F0-2922-4D49597F9DC9}"/>
          </ac:spMkLst>
        </pc:spChg>
        <pc:spChg chg="mod">
          <ac:chgData name="Serif Salem" userId="93371da5-1b6a-4146-a736-4a3b0c81f0c2" providerId="ADAL" clId="{17D4181F-063C-416D-9B7B-7E38E16E2661}" dt="2025-05-12T00:05:28.657" v="533" actId="20577"/>
          <ac:spMkLst>
            <pc:docMk/>
            <pc:sldMk cId="1935991929" sldId="340"/>
            <ac:spMk id="4" creationId="{47BF5747-04D0-6882-2DDD-E2713FC280A9}"/>
          </ac:spMkLst>
        </pc:spChg>
      </pc:sldChg>
      <pc:sldChg chg="modSp add mod">
        <pc:chgData name="Serif Salem" userId="93371da5-1b6a-4146-a736-4a3b0c81f0c2" providerId="ADAL" clId="{17D4181F-063C-416D-9B7B-7E38E16E2661}" dt="2025-05-12T00:05:41.784" v="537"/>
        <pc:sldMkLst>
          <pc:docMk/>
          <pc:sldMk cId="965244314" sldId="341"/>
        </pc:sldMkLst>
        <pc:spChg chg="mod">
          <ac:chgData name="Serif Salem" userId="93371da5-1b6a-4146-a736-4a3b0c81f0c2" providerId="ADAL" clId="{17D4181F-063C-416D-9B7B-7E38E16E2661}" dt="2025-05-11T23:52:54.374" v="354" actId="20577"/>
          <ac:spMkLst>
            <pc:docMk/>
            <pc:sldMk cId="965244314" sldId="341"/>
            <ac:spMk id="2" creationId="{9A4A61DD-A1F8-193E-CDF9-7888150A86F8}"/>
          </ac:spMkLst>
        </pc:spChg>
        <pc:spChg chg="mod">
          <ac:chgData name="Serif Salem" userId="93371da5-1b6a-4146-a736-4a3b0c81f0c2" providerId="ADAL" clId="{17D4181F-063C-416D-9B7B-7E38E16E2661}" dt="2025-05-12T00:05:41.784" v="537"/>
          <ac:spMkLst>
            <pc:docMk/>
            <pc:sldMk cId="965244314" sldId="341"/>
            <ac:spMk id="4" creationId="{2E73A951-AA2D-7D59-9FA7-E8318134CE4B}"/>
          </ac:spMkLst>
        </pc:spChg>
      </pc:sldChg>
      <pc:sldChg chg="modSp add mod">
        <pc:chgData name="Serif Salem" userId="93371da5-1b6a-4146-a736-4a3b0c81f0c2" providerId="ADAL" clId="{17D4181F-063C-416D-9B7B-7E38E16E2661}" dt="2025-05-12T00:05:24.451" v="532" actId="6549"/>
        <pc:sldMkLst>
          <pc:docMk/>
          <pc:sldMk cId="2941008253" sldId="342"/>
        </pc:sldMkLst>
        <pc:spChg chg="mod">
          <ac:chgData name="Serif Salem" userId="93371da5-1b6a-4146-a736-4a3b0c81f0c2" providerId="ADAL" clId="{17D4181F-063C-416D-9B7B-7E38E16E2661}" dt="2025-05-11T23:52:47.664" v="350" actId="20577"/>
          <ac:spMkLst>
            <pc:docMk/>
            <pc:sldMk cId="2941008253" sldId="342"/>
            <ac:spMk id="2" creationId="{CE5A6155-1687-E8CB-F724-F3221DCC650C}"/>
          </ac:spMkLst>
        </pc:spChg>
        <pc:spChg chg="mod">
          <ac:chgData name="Serif Salem" userId="93371da5-1b6a-4146-a736-4a3b0c81f0c2" providerId="ADAL" clId="{17D4181F-063C-416D-9B7B-7E38E16E2661}" dt="2025-05-12T00:05:24.451" v="532" actId="6549"/>
          <ac:spMkLst>
            <pc:docMk/>
            <pc:sldMk cId="2941008253" sldId="342"/>
            <ac:spMk id="4" creationId="{E269C8E6-960B-FD82-0CB1-DBAF3C8F1079}"/>
          </ac:spMkLst>
        </pc:spChg>
      </pc:sldChg>
      <pc:sldChg chg="modSp add mod">
        <pc:chgData name="Serif Salem" userId="93371da5-1b6a-4146-a736-4a3b0c81f0c2" providerId="ADAL" clId="{17D4181F-063C-416D-9B7B-7E38E16E2661}" dt="2025-05-12T00:05:48.541" v="540"/>
        <pc:sldMkLst>
          <pc:docMk/>
          <pc:sldMk cId="2153722582" sldId="343"/>
        </pc:sldMkLst>
        <pc:spChg chg="mod">
          <ac:chgData name="Serif Salem" userId="93371da5-1b6a-4146-a736-4a3b0c81f0c2" providerId="ADAL" clId="{17D4181F-063C-416D-9B7B-7E38E16E2661}" dt="2025-05-11T23:52:59.570" v="358" actId="20577"/>
          <ac:spMkLst>
            <pc:docMk/>
            <pc:sldMk cId="2153722582" sldId="343"/>
            <ac:spMk id="2" creationId="{8F662733-596D-8B78-FB11-993AC220E4DF}"/>
          </ac:spMkLst>
        </pc:spChg>
        <pc:spChg chg="mod">
          <ac:chgData name="Serif Salem" userId="93371da5-1b6a-4146-a736-4a3b0c81f0c2" providerId="ADAL" clId="{17D4181F-063C-416D-9B7B-7E38E16E2661}" dt="2025-05-12T00:05:48.541" v="540"/>
          <ac:spMkLst>
            <pc:docMk/>
            <pc:sldMk cId="2153722582" sldId="343"/>
            <ac:spMk id="4" creationId="{65E0565F-D9D1-865B-71F7-42383099519C}"/>
          </ac:spMkLst>
        </pc:spChg>
      </pc:sldChg>
      <pc:sldChg chg="modSp add mod replId">
        <pc:chgData name="Serif Salem" userId="93371da5-1b6a-4146-a736-4a3b0c81f0c2" providerId="ADAL" clId="{17D4181F-063C-416D-9B7B-7E38E16E2661}" dt="2025-05-12T00:05:57.108" v="545"/>
        <pc:sldMkLst>
          <pc:docMk/>
          <pc:sldMk cId="2645892322" sldId="344"/>
        </pc:sldMkLst>
        <pc:spChg chg="mod">
          <ac:chgData name="Serif Salem" userId="93371da5-1b6a-4146-a736-4a3b0c81f0c2" providerId="ADAL" clId="{17D4181F-063C-416D-9B7B-7E38E16E2661}" dt="2025-05-11T23:53:05.124" v="362" actId="20577"/>
          <ac:spMkLst>
            <pc:docMk/>
            <pc:sldMk cId="2645892322" sldId="344"/>
            <ac:spMk id="2" creationId="{8D5969DC-D750-DC18-2CCC-2016A9573D30}"/>
          </ac:spMkLst>
        </pc:spChg>
        <pc:spChg chg="mod">
          <ac:chgData name="Serif Salem" userId="93371da5-1b6a-4146-a736-4a3b0c81f0c2" providerId="ADAL" clId="{17D4181F-063C-416D-9B7B-7E38E16E2661}" dt="2025-05-12T00:05:57.108" v="545"/>
          <ac:spMkLst>
            <pc:docMk/>
            <pc:sldMk cId="2645892322" sldId="344"/>
            <ac:spMk id="4" creationId="{387AAF54-9B4D-E08D-20A9-BB20BF8CA9EF}"/>
          </ac:spMkLst>
        </pc:spChg>
      </pc:sldChg>
      <pc:sldChg chg="addSp delSp modSp new mod modClrScheme chgLayout">
        <pc:chgData name="Serif Salem" userId="93371da5-1b6a-4146-a736-4a3b0c81f0c2" providerId="ADAL" clId="{17D4181F-063C-416D-9B7B-7E38E16E2661}" dt="2025-05-11T23:54:53.310" v="483" actId="20577"/>
        <pc:sldMkLst>
          <pc:docMk/>
          <pc:sldMk cId="151224978" sldId="345"/>
        </pc:sldMkLst>
        <pc:spChg chg="del mod ord">
          <ac:chgData name="Serif Salem" userId="93371da5-1b6a-4146-a736-4a3b0c81f0c2" providerId="ADAL" clId="{17D4181F-063C-416D-9B7B-7E38E16E2661}" dt="2025-05-11T23:40:09.336" v="187" actId="700"/>
          <ac:spMkLst>
            <pc:docMk/>
            <pc:sldMk cId="151224978" sldId="345"/>
            <ac:spMk id="2" creationId="{E7F81F49-7839-F470-F554-5FB0B51D1753}"/>
          </ac:spMkLst>
        </pc:spChg>
        <pc:spChg chg="mod ord">
          <ac:chgData name="Serif Salem" userId="93371da5-1b6a-4146-a736-4a3b0c81f0c2" providerId="ADAL" clId="{17D4181F-063C-416D-9B7B-7E38E16E2661}" dt="2025-05-11T23:40:09.336" v="187" actId="700"/>
          <ac:spMkLst>
            <pc:docMk/>
            <pc:sldMk cId="151224978" sldId="345"/>
            <ac:spMk id="3" creationId="{258E69ED-E4C6-539C-0453-9BBD11E4B197}"/>
          </ac:spMkLst>
        </pc:spChg>
        <pc:spChg chg="del mod ord">
          <ac:chgData name="Serif Salem" userId="93371da5-1b6a-4146-a736-4a3b0c81f0c2" providerId="ADAL" clId="{17D4181F-063C-416D-9B7B-7E38E16E2661}" dt="2025-05-11T23:40:09.336" v="187" actId="700"/>
          <ac:spMkLst>
            <pc:docMk/>
            <pc:sldMk cId="151224978" sldId="345"/>
            <ac:spMk id="4" creationId="{57F9EB5F-22A6-9B2E-8CDE-125A96E50D9C}"/>
          </ac:spMkLst>
        </pc:spChg>
        <pc:spChg chg="add mod ord">
          <ac:chgData name="Serif Salem" userId="93371da5-1b6a-4146-a736-4a3b0c81f0c2" providerId="ADAL" clId="{17D4181F-063C-416D-9B7B-7E38E16E2661}" dt="2025-05-11T23:40:14.379" v="193" actId="20577"/>
          <ac:spMkLst>
            <pc:docMk/>
            <pc:sldMk cId="151224978" sldId="345"/>
            <ac:spMk id="5" creationId="{8D75E0F7-6534-40D0-7AE1-7030417B8F31}"/>
          </ac:spMkLst>
        </pc:spChg>
        <pc:spChg chg="add mod ord">
          <ac:chgData name="Serif Salem" userId="93371da5-1b6a-4146-a736-4a3b0c81f0c2" providerId="ADAL" clId="{17D4181F-063C-416D-9B7B-7E38E16E2661}" dt="2025-05-11T23:54:53.310" v="483" actId="20577"/>
          <ac:spMkLst>
            <pc:docMk/>
            <pc:sldMk cId="151224978" sldId="345"/>
            <ac:spMk id="6" creationId="{D27A708E-7FBC-9215-0591-DB37F4626D81}"/>
          </ac:spMkLst>
        </pc:spChg>
      </pc:sldChg>
      <pc:sldChg chg="addSp delSp modSp new mod modClrScheme chgLayout">
        <pc:chgData name="Serif Salem" userId="93371da5-1b6a-4146-a736-4a3b0c81f0c2" providerId="ADAL" clId="{17D4181F-063C-416D-9B7B-7E38E16E2661}" dt="2025-05-11T23:41:12.182" v="220" actId="20577"/>
        <pc:sldMkLst>
          <pc:docMk/>
          <pc:sldMk cId="2667179525" sldId="346"/>
        </pc:sldMkLst>
        <pc:spChg chg="del mod ord">
          <ac:chgData name="Serif Salem" userId="93371da5-1b6a-4146-a736-4a3b0c81f0c2" providerId="ADAL" clId="{17D4181F-063C-416D-9B7B-7E38E16E2661}" dt="2025-05-11T23:40:54.724" v="196" actId="700"/>
          <ac:spMkLst>
            <pc:docMk/>
            <pc:sldMk cId="2667179525" sldId="346"/>
            <ac:spMk id="2" creationId="{57D80784-BB9C-CD9C-0DB6-66A943EAA6BC}"/>
          </ac:spMkLst>
        </pc:spChg>
        <pc:spChg chg="mod ord">
          <ac:chgData name="Serif Salem" userId="93371da5-1b6a-4146-a736-4a3b0c81f0c2" providerId="ADAL" clId="{17D4181F-063C-416D-9B7B-7E38E16E2661}" dt="2025-05-11T23:40:54.724" v="196" actId="700"/>
          <ac:spMkLst>
            <pc:docMk/>
            <pc:sldMk cId="2667179525" sldId="346"/>
            <ac:spMk id="3" creationId="{1E172C7C-BE36-5FCC-10BD-1ABDB2BECF79}"/>
          </ac:spMkLst>
        </pc:spChg>
        <pc:spChg chg="del mod ord">
          <ac:chgData name="Serif Salem" userId="93371da5-1b6a-4146-a736-4a3b0c81f0c2" providerId="ADAL" clId="{17D4181F-063C-416D-9B7B-7E38E16E2661}" dt="2025-05-11T23:40:54.724" v="196" actId="700"/>
          <ac:spMkLst>
            <pc:docMk/>
            <pc:sldMk cId="2667179525" sldId="346"/>
            <ac:spMk id="4" creationId="{D7C9357D-1AE6-9A6B-F264-32359F0A1F55}"/>
          </ac:spMkLst>
        </pc:spChg>
        <pc:spChg chg="add mod ord">
          <ac:chgData name="Serif Salem" userId="93371da5-1b6a-4146-a736-4a3b0c81f0c2" providerId="ADAL" clId="{17D4181F-063C-416D-9B7B-7E38E16E2661}" dt="2025-05-11T23:40:58.875" v="202" actId="20577"/>
          <ac:spMkLst>
            <pc:docMk/>
            <pc:sldMk cId="2667179525" sldId="346"/>
            <ac:spMk id="5" creationId="{B8104B45-2F3C-97E7-F0E3-906E88560907}"/>
          </ac:spMkLst>
        </pc:spChg>
        <pc:spChg chg="add mod ord">
          <ac:chgData name="Serif Salem" userId="93371da5-1b6a-4146-a736-4a3b0c81f0c2" providerId="ADAL" clId="{17D4181F-063C-416D-9B7B-7E38E16E2661}" dt="2025-05-11T23:41:12.182" v="220" actId="20577"/>
          <ac:spMkLst>
            <pc:docMk/>
            <pc:sldMk cId="2667179525" sldId="346"/>
            <ac:spMk id="6" creationId="{314C05D4-56D1-61F8-8193-5FCA714FD57C}"/>
          </ac:spMkLst>
        </pc:spChg>
      </pc:sldChg>
      <pc:sldChg chg="addSp delSp modSp new mod modClrScheme chgLayout">
        <pc:chgData name="Serif Salem" userId="93371da5-1b6a-4146-a736-4a3b0c81f0c2" providerId="ADAL" clId="{17D4181F-063C-416D-9B7B-7E38E16E2661}" dt="2025-05-11T23:45:03.388" v="246" actId="20577"/>
        <pc:sldMkLst>
          <pc:docMk/>
          <pc:sldMk cId="3671743322" sldId="347"/>
        </pc:sldMkLst>
        <pc:spChg chg="mod ord">
          <ac:chgData name="Serif Salem" userId="93371da5-1b6a-4146-a736-4a3b0c81f0c2" providerId="ADAL" clId="{17D4181F-063C-416D-9B7B-7E38E16E2661}" dt="2025-05-11T23:41:26.905" v="222" actId="700"/>
          <ac:spMkLst>
            <pc:docMk/>
            <pc:sldMk cId="3671743322" sldId="347"/>
            <ac:spMk id="2" creationId="{20F9773A-2394-1189-AB57-36CE5BD66222}"/>
          </ac:spMkLst>
        </pc:spChg>
        <pc:spChg chg="del mod ord">
          <ac:chgData name="Serif Salem" userId="93371da5-1b6a-4146-a736-4a3b0c81f0c2" providerId="ADAL" clId="{17D4181F-063C-416D-9B7B-7E38E16E2661}" dt="2025-05-11T23:41:26.905" v="222" actId="700"/>
          <ac:spMkLst>
            <pc:docMk/>
            <pc:sldMk cId="3671743322" sldId="347"/>
            <ac:spMk id="3" creationId="{770D735C-A207-0B63-4298-DDEF42498D34}"/>
          </ac:spMkLst>
        </pc:spChg>
        <pc:spChg chg="del mod ord">
          <ac:chgData name="Serif Salem" userId="93371da5-1b6a-4146-a736-4a3b0c81f0c2" providerId="ADAL" clId="{17D4181F-063C-416D-9B7B-7E38E16E2661}" dt="2025-05-11T23:41:26.905" v="222" actId="700"/>
          <ac:spMkLst>
            <pc:docMk/>
            <pc:sldMk cId="3671743322" sldId="347"/>
            <ac:spMk id="4" creationId="{9533954A-D32E-D7D0-D326-C34C4404A73A}"/>
          </ac:spMkLst>
        </pc:spChg>
        <pc:spChg chg="add mod ord">
          <ac:chgData name="Serif Salem" userId="93371da5-1b6a-4146-a736-4a3b0c81f0c2" providerId="ADAL" clId="{17D4181F-063C-416D-9B7B-7E38E16E2661}" dt="2025-05-11T23:45:03.388" v="246" actId="20577"/>
          <ac:spMkLst>
            <pc:docMk/>
            <pc:sldMk cId="3671743322" sldId="347"/>
            <ac:spMk id="5" creationId="{72772B1E-8993-72AF-8FEF-9CF1C3BF8D75}"/>
          </ac:spMkLst>
        </pc:spChg>
        <pc:spChg chg="add mod ord">
          <ac:chgData name="Serif Salem" userId="93371da5-1b6a-4146-a736-4a3b0c81f0c2" providerId="ADAL" clId="{17D4181F-063C-416D-9B7B-7E38E16E2661}" dt="2025-05-11T23:44:05.504" v="234" actId="113"/>
          <ac:spMkLst>
            <pc:docMk/>
            <pc:sldMk cId="3671743322" sldId="347"/>
            <ac:spMk id="6" creationId="{53875D11-3AEC-C97A-9C6F-D9959D23DA26}"/>
          </ac:spMkLst>
        </pc:spChg>
        <pc:picChg chg="add mod">
          <ac:chgData name="Serif Salem" userId="93371da5-1b6a-4146-a736-4a3b0c81f0c2" providerId="ADAL" clId="{17D4181F-063C-416D-9B7B-7E38E16E2661}" dt="2025-05-11T23:43:55.428" v="233" actId="1076"/>
          <ac:picMkLst>
            <pc:docMk/>
            <pc:sldMk cId="3671743322" sldId="347"/>
            <ac:picMk id="2050" creationId="{4F7C6996-3B98-F3B0-08B1-CAA2C54C5EB9}"/>
          </ac:picMkLst>
        </pc:picChg>
      </pc:sldChg>
      <pc:sldChg chg="modSp add mod">
        <pc:chgData name="Serif Salem" userId="93371da5-1b6a-4146-a736-4a3b0c81f0c2" providerId="ADAL" clId="{17D4181F-063C-416D-9B7B-7E38E16E2661}" dt="2025-05-11T23:45:17.473" v="251" actId="20577"/>
        <pc:sldMkLst>
          <pc:docMk/>
          <pc:sldMk cId="2146012555" sldId="348"/>
        </pc:sldMkLst>
        <pc:spChg chg="mod">
          <ac:chgData name="Serif Salem" userId="93371da5-1b6a-4146-a736-4a3b0c81f0c2" providerId="ADAL" clId="{17D4181F-063C-416D-9B7B-7E38E16E2661}" dt="2025-05-11T23:45:08.697" v="250" actId="20577"/>
          <ac:spMkLst>
            <pc:docMk/>
            <pc:sldMk cId="2146012555" sldId="348"/>
            <ac:spMk id="5" creationId="{BCB10B7E-734D-ECD4-AAD5-7B7B2367C2B5}"/>
          </ac:spMkLst>
        </pc:spChg>
        <pc:spChg chg="mod">
          <ac:chgData name="Serif Salem" userId="93371da5-1b6a-4146-a736-4a3b0c81f0c2" providerId="ADAL" clId="{17D4181F-063C-416D-9B7B-7E38E16E2661}" dt="2025-05-11T23:45:17.473" v="251" actId="20577"/>
          <ac:spMkLst>
            <pc:docMk/>
            <pc:sldMk cId="2146012555" sldId="348"/>
            <ac:spMk id="6" creationId="{57100145-3A40-14BE-FC93-775B91DA9489}"/>
          </ac:spMkLst>
        </pc:spChg>
      </pc:sldChg>
      <pc:sldChg chg="modSp add mod">
        <pc:chgData name="Serif Salem" userId="93371da5-1b6a-4146-a736-4a3b0c81f0c2" providerId="ADAL" clId="{17D4181F-063C-416D-9B7B-7E38E16E2661}" dt="2025-05-11T23:46:20.364" v="259" actId="20577"/>
        <pc:sldMkLst>
          <pc:docMk/>
          <pc:sldMk cId="1073538961" sldId="349"/>
        </pc:sldMkLst>
        <pc:spChg chg="mod">
          <ac:chgData name="Serif Salem" userId="93371da5-1b6a-4146-a736-4a3b0c81f0c2" providerId="ADAL" clId="{17D4181F-063C-416D-9B7B-7E38E16E2661}" dt="2025-05-11T23:46:04.118" v="255" actId="20577"/>
          <ac:spMkLst>
            <pc:docMk/>
            <pc:sldMk cId="1073538961" sldId="349"/>
            <ac:spMk id="5" creationId="{0080793C-B506-B741-D8E8-556FD5D151DA}"/>
          </ac:spMkLst>
        </pc:spChg>
        <pc:spChg chg="mod">
          <ac:chgData name="Serif Salem" userId="93371da5-1b6a-4146-a736-4a3b0c81f0c2" providerId="ADAL" clId="{17D4181F-063C-416D-9B7B-7E38E16E2661}" dt="2025-05-11T23:46:20.364" v="259" actId="20577"/>
          <ac:spMkLst>
            <pc:docMk/>
            <pc:sldMk cId="1073538961" sldId="349"/>
            <ac:spMk id="6" creationId="{EDEF2811-11CF-53FB-91C4-2EC78670F861}"/>
          </ac:spMkLst>
        </pc:spChg>
      </pc:sldChg>
      <pc:sldChg chg="modSp add mod replId">
        <pc:chgData name="Serif Salem" userId="93371da5-1b6a-4146-a736-4a3b0c81f0c2" providerId="ADAL" clId="{17D4181F-063C-416D-9B7B-7E38E16E2661}" dt="2025-05-11T23:47:20.518" v="269" actId="20577"/>
        <pc:sldMkLst>
          <pc:docMk/>
          <pc:sldMk cId="2364632234" sldId="350"/>
        </pc:sldMkLst>
        <pc:spChg chg="mod">
          <ac:chgData name="Serif Salem" userId="93371da5-1b6a-4146-a736-4a3b0c81f0c2" providerId="ADAL" clId="{17D4181F-063C-416D-9B7B-7E38E16E2661}" dt="2025-05-11T23:47:02.538" v="265" actId="20577"/>
          <ac:spMkLst>
            <pc:docMk/>
            <pc:sldMk cId="2364632234" sldId="350"/>
            <ac:spMk id="5" creationId="{3B548FA6-B7E4-6905-A83B-583CF4C49D84}"/>
          </ac:spMkLst>
        </pc:spChg>
        <pc:spChg chg="mod">
          <ac:chgData name="Serif Salem" userId="93371da5-1b6a-4146-a736-4a3b0c81f0c2" providerId="ADAL" clId="{17D4181F-063C-416D-9B7B-7E38E16E2661}" dt="2025-05-11T23:47:20.518" v="269" actId="20577"/>
          <ac:spMkLst>
            <pc:docMk/>
            <pc:sldMk cId="2364632234" sldId="350"/>
            <ac:spMk id="6" creationId="{EDFC8FAE-73C1-89F4-1F6F-76A4E8C537CE}"/>
          </ac:spMkLst>
        </pc:spChg>
      </pc:sldChg>
      <pc:sldChg chg="modSp add mod">
        <pc:chgData name="Serif Salem" userId="93371da5-1b6a-4146-a736-4a3b0c81f0c2" providerId="ADAL" clId="{17D4181F-063C-416D-9B7B-7E38E16E2661}" dt="2025-05-11T23:48:35.930" v="279" actId="20577"/>
        <pc:sldMkLst>
          <pc:docMk/>
          <pc:sldMk cId="2166589109" sldId="351"/>
        </pc:sldMkLst>
        <pc:spChg chg="mod">
          <ac:chgData name="Serif Salem" userId="93371da5-1b6a-4146-a736-4a3b0c81f0c2" providerId="ADAL" clId="{17D4181F-063C-416D-9B7B-7E38E16E2661}" dt="2025-05-11T23:48:17.145" v="275" actId="20577"/>
          <ac:spMkLst>
            <pc:docMk/>
            <pc:sldMk cId="2166589109" sldId="351"/>
            <ac:spMk id="5" creationId="{656C3A48-CF2C-D735-A4E4-7082247D9832}"/>
          </ac:spMkLst>
        </pc:spChg>
        <pc:spChg chg="mod">
          <ac:chgData name="Serif Salem" userId="93371da5-1b6a-4146-a736-4a3b0c81f0c2" providerId="ADAL" clId="{17D4181F-063C-416D-9B7B-7E38E16E2661}" dt="2025-05-11T23:48:35.930" v="279" actId="20577"/>
          <ac:spMkLst>
            <pc:docMk/>
            <pc:sldMk cId="2166589109" sldId="351"/>
            <ac:spMk id="6" creationId="{BC56D36F-F279-5D21-26E7-FA71E1840D04}"/>
          </ac:spMkLst>
        </pc:spChg>
      </pc:sldChg>
      <pc:sldChg chg="modSp add mod replId">
        <pc:chgData name="Serif Salem" userId="93371da5-1b6a-4146-a736-4a3b0c81f0c2" providerId="ADAL" clId="{17D4181F-063C-416D-9B7B-7E38E16E2661}" dt="2025-05-11T23:49:08.509" v="287" actId="20577"/>
        <pc:sldMkLst>
          <pc:docMk/>
          <pc:sldMk cId="3789377953" sldId="352"/>
        </pc:sldMkLst>
        <pc:spChg chg="mod">
          <ac:chgData name="Serif Salem" userId="93371da5-1b6a-4146-a736-4a3b0c81f0c2" providerId="ADAL" clId="{17D4181F-063C-416D-9B7B-7E38E16E2661}" dt="2025-05-11T23:48:55.632" v="283" actId="20577"/>
          <ac:spMkLst>
            <pc:docMk/>
            <pc:sldMk cId="3789377953" sldId="352"/>
            <ac:spMk id="5" creationId="{2A497971-3E52-BEBC-2D94-14D11AB66236}"/>
          </ac:spMkLst>
        </pc:spChg>
        <pc:spChg chg="mod">
          <ac:chgData name="Serif Salem" userId="93371da5-1b6a-4146-a736-4a3b0c81f0c2" providerId="ADAL" clId="{17D4181F-063C-416D-9B7B-7E38E16E2661}" dt="2025-05-11T23:49:08.509" v="287" actId="20577"/>
          <ac:spMkLst>
            <pc:docMk/>
            <pc:sldMk cId="3789377953" sldId="352"/>
            <ac:spMk id="6" creationId="{40850899-6AE2-72B3-547E-BAEAFF2E782E}"/>
          </ac:spMkLst>
        </pc:spChg>
      </pc:sldChg>
      <pc:sldChg chg="modSp add mod replId">
        <pc:chgData name="Serif Salem" userId="93371da5-1b6a-4146-a736-4a3b0c81f0c2" providerId="ADAL" clId="{17D4181F-063C-416D-9B7B-7E38E16E2661}" dt="2025-05-11T23:49:47.978" v="299" actId="20577"/>
        <pc:sldMkLst>
          <pc:docMk/>
          <pc:sldMk cId="1926063616" sldId="353"/>
        </pc:sldMkLst>
        <pc:spChg chg="mod">
          <ac:chgData name="Serif Salem" userId="93371da5-1b6a-4146-a736-4a3b0c81f0c2" providerId="ADAL" clId="{17D4181F-063C-416D-9B7B-7E38E16E2661}" dt="2025-05-11T23:49:33.936" v="295" actId="20577"/>
          <ac:spMkLst>
            <pc:docMk/>
            <pc:sldMk cId="1926063616" sldId="353"/>
            <ac:spMk id="5" creationId="{6FDABCC3-4931-A82E-DE04-EF1673653249}"/>
          </ac:spMkLst>
        </pc:spChg>
        <pc:spChg chg="mod">
          <ac:chgData name="Serif Salem" userId="93371da5-1b6a-4146-a736-4a3b0c81f0c2" providerId="ADAL" clId="{17D4181F-063C-416D-9B7B-7E38E16E2661}" dt="2025-05-11T23:49:47.978" v="299" actId="20577"/>
          <ac:spMkLst>
            <pc:docMk/>
            <pc:sldMk cId="1926063616" sldId="353"/>
            <ac:spMk id="6" creationId="{75F6C849-AA9B-2702-77A7-044F8FA478C5}"/>
          </ac:spMkLst>
        </pc:spChg>
      </pc:sldChg>
      <pc:sldChg chg="modSp add mod replId">
        <pc:chgData name="Serif Salem" userId="93371da5-1b6a-4146-a736-4a3b0c81f0c2" providerId="ADAL" clId="{17D4181F-063C-416D-9B7B-7E38E16E2661}" dt="2025-05-11T23:50:26.951" v="307" actId="20577"/>
        <pc:sldMkLst>
          <pc:docMk/>
          <pc:sldMk cId="3101223837" sldId="354"/>
        </pc:sldMkLst>
        <pc:spChg chg="mod">
          <ac:chgData name="Serif Salem" userId="93371da5-1b6a-4146-a736-4a3b0c81f0c2" providerId="ADAL" clId="{17D4181F-063C-416D-9B7B-7E38E16E2661}" dt="2025-05-11T23:50:12.682" v="303" actId="20577"/>
          <ac:spMkLst>
            <pc:docMk/>
            <pc:sldMk cId="3101223837" sldId="354"/>
            <ac:spMk id="5" creationId="{F9CA3CD0-5AC4-0C31-F874-04F887A6EF84}"/>
          </ac:spMkLst>
        </pc:spChg>
        <pc:spChg chg="mod">
          <ac:chgData name="Serif Salem" userId="93371da5-1b6a-4146-a736-4a3b0c81f0c2" providerId="ADAL" clId="{17D4181F-063C-416D-9B7B-7E38E16E2661}" dt="2025-05-11T23:50:26.951" v="307" actId="20577"/>
          <ac:spMkLst>
            <pc:docMk/>
            <pc:sldMk cId="3101223837" sldId="354"/>
            <ac:spMk id="6" creationId="{EB25E873-9B8B-B238-0C3F-6AD365F0AC34}"/>
          </ac:spMkLst>
        </pc:spChg>
      </pc:sldChg>
      <pc:sldChg chg="modSp add mod">
        <pc:chgData name="Serif Salem" userId="93371da5-1b6a-4146-a736-4a3b0c81f0c2" providerId="ADAL" clId="{17D4181F-063C-416D-9B7B-7E38E16E2661}" dt="2025-05-11T23:50:54.037" v="315" actId="20577"/>
        <pc:sldMkLst>
          <pc:docMk/>
          <pc:sldMk cId="2748312193" sldId="355"/>
        </pc:sldMkLst>
        <pc:spChg chg="mod">
          <ac:chgData name="Serif Salem" userId="93371da5-1b6a-4146-a736-4a3b0c81f0c2" providerId="ADAL" clId="{17D4181F-063C-416D-9B7B-7E38E16E2661}" dt="2025-05-11T23:50:41.031" v="311" actId="20577"/>
          <ac:spMkLst>
            <pc:docMk/>
            <pc:sldMk cId="2748312193" sldId="355"/>
            <ac:spMk id="5" creationId="{6C8E2909-5496-E8BB-8AC0-E67CE8533E51}"/>
          </ac:spMkLst>
        </pc:spChg>
        <pc:spChg chg="mod">
          <ac:chgData name="Serif Salem" userId="93371da5-1b6a-4146-a736-4a3b0c81f0c2" providerId="ADAL" clId="{17D4181F-063C-416D-9B7B-7E38E16E2661}" dt="2025-05-11T23:50:54.037" v="315" actId="20577"/>
          <ac:spMkLst>
            <pc:docMk/>
            <pc:sldMk cId="2748312193" sldId="355"/>
            <ac:spMk id="6" creationId="{379F1D9C-6970-82DA-40AA-4C4E97E3CD32}"/>
          </ac:spMkLst>
        </pc:spChg>
      </pc:sldChg>
      <pc:sldChg chg="modSp add mod replId">
        <pc:chgData name="Serif Salem" userId="93371da5-1b6a-4146-a736-4a3b0c81f0c2" providerId="ADAL" clId="{17D4181F-063C-416D-9B7B-7E38E16E2661}" dt="2025-05-11T23:51:42.352" v="325" actId="20577"/>
        <pc:sldMkLst>
          <pc:docMk/>
          <pc:sldMk cId="208550360" sldId="356"/>
        </pc:sldMkLst>
        <pc:spChg chg="mod">
          <ac:chgData name="Serif Salem" userId="93371da5-1b6a-4146-a736-4a3b0c81f0c2" providerId="ADAL" clId="{17D4181F-063C-416D-9B7B-7E38E16E2661}" dt="2025-05-11T23:51:28.529" v="320" actId="20577"/>
          <ac:spMkLst>
            <pc:docMk/>
            <pc:sldMk cId="208550360" sldId="356"/>
            <ac:spMk id="5" creationId="{4B7FFA0B-EFF1-3223-043F-C17C0D950897}"/>
          </ac:spMkLst>
        </pc:spChg>
        <pc:spChg chg="mod">
          <ac:chgData name="Serif Salem" userId="93371da5-1b6a-4146-a736-4a3b0c81f0c2" providerId="ADAL" clId="{17D4181F-063C-416D-9B7B-7E38E16E2661}" dt="2025-05-11T23:51:42.352" v="325" actId="20577"/>
          <ac:spMkLst>
            <pc:docMk/>
            <pc:sldMk cId="208550360" sldId="356"/>
            <ac:spMk id="6" creationId="{B0055793-2E70-CCB7-CDCB-C6D0119D49C7}"/>
          </ac:spMkLst>
        </pc:spChg>
      </pc:sldChg>
      <pc:sldChg chg="add del replId">
        <pc:chgData name="Serif Salem" userId="93371da5-1b6a-4146-a736-4a3b0c81f0c2" providerId="ADAL" clId="{17D4181F-063C-416D-9B7B-7E38E16E2661}" dt="2025-05-11T23:52:08.023" v="326" actId="47"/>
        <pc:sldMkLst>
          <pc:docMk/>
          <pc:sldMk cId="491651691" sldId="357"/>
        </pc:sldMkLst>
      </pc:sldChg>
      <pc:sldChg chg="modSp new mod">
        <pc:chgData name="Serif Salem" userId="93371da5-1b6a-4146-a736-4a3b0c81f0c2" providerId="ADAL" clId="{17D4181F-063C-416D-9B7B-7E38E16E2661}" dt="2025-05-11T23:55:41.393" v="491" actId="403"/>
        <pc:sldMkLst>
          <pc:docMk/>
          <pc:sldMk cId="1291622769" sldId="357"/>
        </pc:sldMkLst>
        <pc:spChg chg="mod">
          <ac:chgData name="Serif Salem" userId="93371da5-1b6a-4146-a736-4a3b0c81f0c2" providerId="ADAL" clId="{17D4181F-063C-416D-9B7B-7E38E16E2661}" dt="2025-05-11T23:55:15.357" v="484"/>
          <ac:spMkLst>
            <pc:docMk/>
            <pc:sldMk cId="1291622769" sldId="357"/>
            <ac:spMk id="2" creationId="{2CD086FA-093B-389C-87A2-44276C01879B}"/>
          </ac:spMkLst>
        </pc:spChg>
        <pc:spChg chg="mod">
          <ac:chgData name="Serif Salem" userId="93371da5-1b6a-4146-a736-4a3b0c81f0c2" providerId="ADAL" clId="{17D4181F-063C-416D-9B7B-7E38E16E2661}" dt="2025-05-11T23:55:41.393" v="491" actId="403"/>
          <ac:spMkLst>
            <pc:docMk/>
            <pc:sldMk cId="1291622769" sldId="357"/>
            <ac:spMk id="4" creationId="{8B5DD8B7-7EE4-47B5-68D4-334525A55224}"/>
          </ac:spMkLst>
        </pc:spChg>
      </pc:sldChg>
      <pc:sldChg chg="add del replId">
        <pc:chgData name="Serif Salem" userId="93371da5-1b6a-4146-a736-4a3b0c81f0c2" providerId="ADAL" clId="{17D4181F-063C-416D-9B7B-7E38E16E2661}" dt="2025-05-11T23:52:09.034" v="327" actId="47"/>
        <pc:sldMkLst>
          <pc:docMk/>
          <pc:sldMk cId="2140969318" sldId="358"/>
        </pc:sldMkLst>
      </pc:sldChg>
      <pc:sldChg chg="delSp modSp new mod modClrScheme chgLayout">
        <pc:chgData name="Serif Salem" userId="93371da5-1b6a-4146-a736-4a3b0c81f0c2" providerId="ADAL" clId="{17D4181F-063C-416D-9B7B-7E38E16E2661}" dt="2025-05-12T00:06:35.132" v="547" actId="700"/>
        <pc:sldMkLst>
          <pc:docMk/>
          <pc:sldMk cId="4060819593" sldId="358"/>
        </pc:sldMkLst>
        <pc:spChg chg="del">
          <ac:chgData name="Serif Salem" userId="93371da5-1b6a-4146-a736-4a3b0c81f0c2" providerId="ADAL" clId="{17D4181F-063C-416D-9B7B-7E38E16E2661}" dt="2025-05-12T00:06:35.132" v="547" actId="700"/>
          <ac:spMkLst>
            <pc:docMk/>
            <pc:sldMk cId="4060819593" sldId="358"/>
            <ac:spMk id="2" creationId="{19510408-ADE0-4F50-EE3D-620FB7519453}"/>
          </ac:spMkLst>
        </pc:spChg>
        <pc:spChg chg="mod ord">
          <ac:chgData name="Serif Salem" userId="93371da5-1b6a-4146-a736-4a3b0c81f0c2" providerId="ADAL" clId="{17D4181F-063C-416D-9B7B-7E38E16E2661}" dt="2025-05-12T00:06:35.132" v="547" actId="700"/>
          <ac:spMkLst>
            <pc:docMk/>
            <pc:sldMk cId="4060819593" sldId="358"/>
            <ac:spMk id="3" creationId="{96D23476-9479-A52C-3734-26A9150D8ACE}"/>
          </ac:spMkLst>
        </pc:spChg>
        <pc:spChg chg="del">
          <ac:chgData name="Serif Salem" userId="93371da5-1b6a-4146-a736-4a3b0c81f0c2" providerId="ADAL" clId="{17D4181F-063C-416D-9B7B-7E38E16E2661}" dt="2025-05-12T00:06:35.132" v="547" actId="700"/>
          <ac:spMkLst>
            <pc:docMk/>
            <pc:sldMk cId="4060819593" sldId="358"/>
            <ac:spMk id="4" creationId="{A1B2B0B6-231C-9DC5-D334-0AE9BD9A95B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C98272-6967-98D4-E3F1-904E81886E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819C0E-BB55-E499-68D7-7EBC3DD332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E6F5F-F619-4810-9F69-D1FE301E00A7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55685-0AFC-EC35-EF3B-40F9D02803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B20499-560D-1C2B-10F9-1D3057D643E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077FC-B652-4EE5-A302-09BC4FE8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8343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E3DE3B-B0CF-4E0B-AC32-EB0DA2B0DEB4}" type="datetimeFigureOut">
              <a:rPr lang="en-GB" smtClean="0"/>
              <a:t>12/05/2025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8842F9-EA7B-4795-8131-5DDC03D8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705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451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34550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69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16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450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675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400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70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29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8626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4656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48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918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7682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040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444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135523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1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735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57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0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194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543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476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9316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004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3728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42847541-992A-E188-34A6-1D707D486382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725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DF570F57-EB85-C9B2-1999-C6B0FC8C8DE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60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676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08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80272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795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529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29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81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53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58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312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293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0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352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449B5D4F-FA35-718D-D144-51197DE150AF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296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28EDA8BF-6C47-8A77-D773-54B16B91298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795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428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43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91087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25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13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49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83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89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61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30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168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8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70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87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9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1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949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17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slideLayout" Target="../slideLayouts/slideLayout4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32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Relationship Id="rId14" Type="http://schemas.openxmlformats.org/officeDocument/2006/relationships/slideLayout" Target="../slideLayouts/slideLayout4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slideLayout" Target="../slideLayouts/slideLayout58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17" Type="http://schemas.openxmlformats.org/officeDocument/2006/relationships/theme" Target="../theme/theme4.xml"/><Relationship Id="rId2" Type="http://schemas.openxmlformats.org/officeDocument/2006/relationships/slideLayout" Target="../slideLayouts/slideLayout47.xml"/><Relationship Id="rId16" Type="http://schemas.openxmlformats.org/officeDocument/2006/relationships/slideLayout" Target="../slideLayouts/slideLayout61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slideLayout" Target="../slideLayouts/slideLayout5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14554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2" r:id="rId2"/>
    <p:sldLayoutId id="2147483675" r:id="rId3"/>
    <p:sldLayoutId id="2147483662" r:id="rId4"/>
    <p:sldLayoutId id="2147483663" r:id="rId5"/>
    <p:sldLayoutId id="2147483664" r:id="rId6"/>
    <p:sldLayoutId id="2147483666" r:id="rId7"/>
    <p:sldLayoutId id="2147483665" r:id="rId8"/>
    <p:sldLayoutId id="2147483667" r:id="rId9"/>
    <p:sldLayoutId id="2147483668" r:id="rId10"/>
    <p:sldLayoutId id="2147483669" r:id="rId11"/>
    <p:sldLayoutId id="2147483670" r:id="rId12"/>
    <p:sldLayoutId id="2147483671" r:id="rId13"/>
    <p:sldLayoutId id="2147483673" r:id="rId14"/>
    <p:sldLayoutId id="2147483674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990033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4989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DBA2FB7-99AE-74D1-8B62-318D8C2E4709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2544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990033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4989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AA12D56-4938-9E30-0334-1BE61F668CCE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6048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990033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4989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6831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arade.com/947956/parade/riddles/" TargetMode="External"/><Relationship Id="rId2" Type="http://schemas.openxmlformats.org/officeDocument/2006/relationships/hyperlink" Target="https://simplicable.com/thinking/abstract-thinking" TargetMode="External"/><Relationship Id="rId1" Type="http://schemas.openxmlformats.org/officeDocument/2006/relationships/slideLayout" Target="../slideLayouts/slideLayout4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Analysing and Solving Problems (APS)</a:t>
            </a:r>
            <a:r>
              <a:rPr lang="en-GB" dirty="0"/>
              <a:t> ACCA4019</a:t>
            </a:r>
            <a:endParaRPr lang="en-GB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Introduction to Abstract Thinking (Seminar)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82B4598-9506-A9DF-C0D8-C5DCCE2F8F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 dirty="0"/>
          </a:p>
          <a:p>
            <a:pPr>
              <a:defRPr/>
            </a:pPr>
            <a:endParaRPr lang="en-GB" altLang="en-US" sz="24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/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1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5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5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2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dirty="0" err="1">
                          <a:solidFill>
                            <a:schemeClr val="tx1"/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 Method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Decomposition of Problems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Variables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Tracing Tables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 dirty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8E69ED-E4C6-539C-0453-9BBD11E4B1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D75E0F7-6534-40D0-7AE1-7030417B8F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Part 1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27A708E-7FBC-9215-0591-DB37F4626D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Concept of Abstract Thinking</a:t>
            </a:r>
          </a:p>
        </p:txBody>
      </p:sp>
    </p:spTree>
    <p:extLst>
      <p:ext uri="{BB962C8B-B14F-4D97-AF65-F5344CB8AC3E}">
        <p14:creationId xmlns:p14="http://schemas.microsoft.com/office/powerpoint/2010/main" val="151224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FA7D5-8955-4103-EFE4-490F91E1B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 of Abstract Thinking -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5E293A4-E80E-C07E-F948-52A119078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1D81EC-376C-2223-0094-9A0B4AECBB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8612207" cy="497522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Abstract thinking</a:t>
            </a:r>
            <a:r>
              <a:rPr lang="en-GB" dirty="0"/>
              <a:t> is thinking that extends beyond concrete realities.</a:t>
            </a:r>
          </a:p>
          <a:p>
            <a:pPr marL="0" indent="0">
              <a:buNone/>
            </a:pPr>
            <a:r>
              <a:rPr lang="en-GB" dirty="0"/>
              <a:t>Abstract thinking can provide a way of reasoning hence leading to systematic approach to problem solving.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Using the concept of </a:t>
            </a:r>
            <a:r>
              <a:rPr lang="en-GB" b="1" dirty="0"/>
              <a:t>abstract thinking</a:t>
            </a:r>
            <a:r>
              <a:rPr lang="en-GB" dirty="0"/>
              <a:t>, provide an example for the topic “</a:t>
            </a:r>
            <a:r>
              <a:rPr lang="en-GB" b="1" dirty="0">
                <a:solidFill>
                  <a:srgbClr val="C00000"/>
                </a:solidFill>
              </a:rPr>
              <a:t>Synthesis</a:t>
            </a:r>
            <a:r>
              <a:rPr lang="en-GB" dirty="0"/>
              <a:t>”. </a:t>
            </a:r>
          </a:p>
          <a:p>
            <a:endParaRPr lang="en-GB" dirty="0"/>
          </a:p>
          <a:p>
            <a:pPr lvl="1"/>
            <a:r>
              <a:rPr lang="en-GB" dirty="0"/>
              <a:t>Designing things is a process of abstract thinking. For example, a fashion designer who creates a hat from an idea. This is an example of an abstract concept becoming a concrete object.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This shows how </a:t>
            </a:r>
            <a:r>
              <a:rPr lang="en-GB" b="1" dirty="0"/>
              <a:t>conceptual thinking </a:t>
            </a:r>
            <a:r>
              <a:rPr lang="en-GB" dirty="0"/>
              <a:t>leads to the </a:t>
            </a:r>
            <a:r>
              <a:rPr lang="en-GB" b="1" dirty="0"/>
              <a:t>integration of ideas </a:t>
            </a:r>
            <a:r>
              <a:rPr lang="en-GB" dirty="0"/>
              <a:t>into a </a:t>
            </a:r>
            <a:r>
              <a:rPr lang="en-GB" b="1" dirty="0"/>
              <a:t>unified, physical form</a:t>
            </a:r>
            <a:r>
              <a:rPr lang="en-GB" dirty="0"/>
              <a:t>, which is the essence of synthesis.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838E1-3581-970D-940A-ECBBD48419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0982" y="1879451"/>
            <a:ext cx="3099098" cy="30990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78764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C84B64-66DD-3DFF-C63E-385FDF3F79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7A954-43B7-5290-EF18-2B8B1FF44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 of Abstract Thinking - 1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040A423-DA36-0543-9324-B502AE7B6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C3408A-4E46-1FC7-D620-0AD309F6E64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Abstract thinking</a:t>
            </a:r>
            <a:r>
              <a:rPr lang="en-GB" dirty="0"/>
              <a:t> is thinking that extends beyond concrete realities.</a:t>
            </a:r>
          </a:p>
          <a:p>
            <a:endParaRPr lang="en-GB" dirty="0"/>
          </a:p>
          <a:p>
            <a:r>
              <a:rPr lang="en-GB" dirty="0"/>
              <a:t>Using the concept of </a:t>
            </a:r>
            <a:r>
              <a:rPr lang="en-GB" b="1" dirty="0"/>
              <a:t>abstract thinking</a:t>
            </a:r>
            <a:r>
              <a:rPr lang="en-GB" dirty="0"/>
              <a:t>, provide an example for the topic “</a:t>
            </a:r>
            <a:r>
              <a:rPr lang="en-GB" b="1" dirty="0">
                <a:solidFill>
                  <a:srgbClr val="C00000"/>
                </a:solidFill>
              </a:rPr>
              <a:t>Concept</a:t>
            </a:r>
            <a:r>
              <a:rPr lang="en-GB" dirty="0"/>
              <a:t>”. </a:t>
            </a:r>
          </a:p>
        </p:txBody>
      </p:sp>
    </p:spTree>
    <p:extLst>
      <p:ext uri="{BB962C8B-B14F-4D97-AF65-F5344CB8AC3E}">
        <p14:creationId xmlns:p14="http://schemas.microsoft.com/office/powerpoint/2010/main" val="2578141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6F3D1B-72AD-1B7D-306B-4AC19A1C45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464A5-DBAE-F4F0-2922-4D49597F9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 of Abstract Thinking - 2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87A961-4A64-806F-E9C5-56EA868CE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BF5747-04D0-6882-2DDD-E2713FC280A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Abstract thinking</a:t>
            </a:r>
            <a:r>
              <a:rPr lang="en-GB" dirty="0"/>
              <a:t> is thinking that extends beyond concrete realities.</a:t>
            </a:r>
          </a:p>
          <a:p>
            <a:endParaRPr lang="en-GB" dirty="0"/>
          </a:p>
          <a:p>
            <a:r>
              <a:rPr lang="en-GB" dirty="0"/>
              <a:t>Using the concept of </a:t>
            </a:r>
            <a:r>
              <a:rPr lang="en-GB" b="1" dirty="0"/>
              <a:t>abstract thinking</a:t>
            </a:r>
            <a:r>
              <a:rPr lang="en-GB" dirty="0"/>
              <a:t>, provide an example for the topic “</a:t>
            </a:r>
            <a:r>
              <a:rPr lang="en-GB" b="1" dirty="0">
                <a:solidFill>
                  <a:srgbClr val="C00000"/>
                </a:solidFill>
              </a:rPr>
              <a:t>Storytelling</a:t>
            </a:r>
            <a:r>
              <a:rPr lang="en-GB" dirty="0"/>
              <a:t>”. </a:t>
            </a:r>
          </a:p>
        </p:txBody>
      </p:sp>
    </p:spTree>
    <p:extLst>
      <p:ext uri="{BB962C8B-B14F-4D97-AF65-F5344CB8AC3E}">
        <p14:creationId xmlns:p14="http://schemas.microsoft.com/office/powerpoint/2010/main" val="1935991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CB4E7F-9D53-4924-CC0F-8BDC90466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A6155-1687-E8CB-F724-F3221DCC6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 of Abstract Thinking - 3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C8FC33-0E9A-064C-FAB6-39C67F7C6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7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69C8E6-960B-FD82-0CB1-DBAF3C8F107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Abstract thinking</a:t>
            </a:r>
            <a:r>
              <a:rPr lang="en-GB" dirty="0"/>
              <a:t> is thinking that extends beyond concrete realities.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Using the concept of </a:t>
            </a:r>
            <a:r>
              <a:rPr lang="en-GB" b="1" dirty="0"/>
              <a:t>abstract thinking</a:t>
            </a:r>
            <a:r>
              <a:rPr lang="en-GB" dirty="0"/>
              <a:t>, provide an example for the topic “</a:t>
            </a:r>
            <a:r>
              <a:rPr lang="en-GB" b="1" dirty="0">
                <a:solidFill>
                  <a:srgbClr val="C00000"/>
                </a:solidFill>
              </a:rPr>
              <a:t>Culture</a:t>
            </a:r>
            <a:r>
              <a:rPr lang="en-GB" dirty="0"/>
              <a:t>”. </a:t>
            </a:r>
          </a:p>
        </p:txBody>
      </p:sp>
    </p:spTree>
    <p:extLst>
      <p:ext uri="{BB962C8B-B14F-4D97-AF65-F5344CB8AC3E}">
        <p14:creationId xmlns:p14="http://schemas.microsoft.com/office/powerpoint/2010/main" val="2941008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4988B5-3B4D-74F6-CCBA-FC21AAD2BE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A61DD-A1F8-193E-CDF9-7888150A8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 of Abstract Thinking - 4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87A579-765B-1EB5-4C60-3C1931BD9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3A951-AA2D-7D59-9FA7-E8318134CE4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Abstract thinking</a:t>
            </a:r>
            <a:r>
              <a:rPr lang="en-GB" dirty="0"/>
              <a:t> is thinking that extends beyond concrete realities.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Using the concept of </a:t>
            </a:r>
            <a:r>
              <a:rPr lang="en-GB" b="1" dirty="0"/>
              <a:t>abstract thinking</a:t>
            </a:r>
            <a:r>
              <a:rPr lang="en-GB" dirty="0"/>
              <a:t>, provide an example for the topic “</a:t>
            </a:r>
            <a:r>
              <a:rPr lang="en-GB" b="1" dirty="0">
                <a:solidFill>
                  <a:srgbClr val="C00000"/>
                </a:solidFill>
              </a:rPr>
              <a:t>Prediction</a:t>
            </a:r>
            <a:r>
              <a:rPr lang="en-GB" dirty="0"/>
              <a:t>”. </a:t>
            </a:r>
          </a:p>
        </p:txBody>
      </p:sp>
    </p:spTree>
    <p:extLst>
      <p:ext uri="{BB962C8B-B14F-4D97-AF65-F5344CB8AC3E}">
        <p14:creationId xmlns:p14="http://schemas.microsoft.com/office/powerpoint/2010/main" val="965244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04331F-83F7-CDE2-7AB2-596A47BCB1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62733-596D-8B78-FB11-993AC220E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 of Abstract Thinking - 5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30112-0F6D-4B3D-7DDA-E7B88A8F3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E0565F-D9D1-865B-71F7-42383099519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Abstract thinking</a:t>
            </a:r>
            <a:r>
              <a:rPr lang="en-GB" dirty="0"/>
              <a:t> is thinking that extends beyond concrete realities.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Using the concept of </a:t>
            </a:r>
            <a:r>
              <a:rPr lang="en-GB" b="1" dirty="0"/>
              <a:t>abstract thinking</a:t>
            </a:r>
            <a:r>
              <a:rPr lang="en-GB" dirty="0"/>
              <a:t>, provide an example for the topic “</a:t>
            </a:r>
            <a:r>
              <a:rPr lang="en-GB" b="1" dirty="0">
                <a:solidFill>
                  <a:srgbClr val="C00000"/>
                </a:solidFill>
              </a:rPr>
              <a:t>Overthinking</a:t>
            </a:r>
            <a:r>
              <a:rPr lang="en-GB" dirty="0"/>
              <a:t>”. </a:t>
            </a:r>
          </a:p>
        </p:txBody>
      </p:sp>
    </p:spTree>
    <p:extLst>
      <p:ext uri="{BB962C8B-B14F-4D97-AF65-F5344CB8AC3E}">
        <p14:creationId xmlns:p14="http://schemas.microsoft.com/office/powerpoint/2010/main" val="2153722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D0F148-1483-E233-4E51-B215CC5EBC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969DC-D750-DC18-2CCC-2016A9573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 of Abstract Thinking - 6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F98C744-6A2F-588E-416B-23544EC62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AAF54-9B4D-E08D-20A9-BB20BF8CA9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Abstract thinking</a:t>
            </a:r>
            <a:r>
              <a:rPr lang="en-GB" dirty="0"/>
              <a:t> is thinking that extends beyond concrete realities.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Using the concept of </a:t>
            </a:r>
            <a:r>
              <a:rPr lang="en-GB" b="1" dirty="0"/>
              <a:t>abstract thinking</a:t>
            </a:r>
            <a:r>
              <a:rPr lang="en-GB" dirty="0"/>
              <a:t>, provide an example for the topic “</a:t>
            </a:r>
            <a:r>
              <a:rPr lang="en-GB" b="1" dirty="0">
                <a:solidFill>
                  <a:srgbClr val="C00000"/>
                </a:solidFill>
              </a:rPr>
              <a:t>Aesthetics</a:t>
            </a:r>
            <a:r>
              <a:rPr lang="en-GB" dirty="0"/>
              <a:t>”. </a:t>
            </a:r>
          </a:p>
        </p:txBody>
      </p:sp>
    </p:spTree>
    <p:extLst>
      <p:ext uri="{BB962C8B-B14F-4D97-AF65-F5344CB8AC3E}">
        <p14:creationId xmlns:p14="http://schemas.microsoft.com/office/powerpoint/2010/main" val="2645892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E172C7C-BE36-5FCC-10BD-1ABDB2BECF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11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8104B45-2F3C-97E7-F0E3-906E885609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Part 2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314C05D4-56D1-61F8-8193-5FCA714FD57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Solve  the Riddles</a:t>
            </a:r>
          </a:p>
        </p:txBody>
      </p:sp>
    </p:spTree>
    <p:extLst>
      <p:ext uri="{BB962C8B-B14F-4D97-AF65-F5344CB8AC3E}">
        <p14:creationId xmlns:p14="http://schemas.microsoft.com/office/powerpoint/2010/main" val="2667179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2772B1E-8993-72AF-8FEF-9CF1C3BF8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Solve  the Riddles - 1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0F9773A-2394-1189-AB57-36CE5BD66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12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3875D11-3AEC-C97A-9C6F-D9959D23DA2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What question can you never answer yes to?</a:t>
            </a:r>
          </a:p>
        </p:txBody>
      </p:sp>
      <p:pic>
        <p:nvPicPr>
          <p:cNvPr id="2050" name="Picture 2" descr="1ID">
            <a:extLst>
              <a:ext uri="{FF2B5EF4-FFF2-40B4-BE49-F238E27FC236}">
                <a16:creationId xmlns:a16="http://schemas.microsoft.com/office/drawing/2014/main" id="{4F7C6996-3B98-F3B0-08B1-CAA2C54C5E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504" y="2295498"/>
            <a:ext cx="3190721" cy="22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1743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EC858-0A8C-8A81-E34D-FDF2D7E9BD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CB10B7E-734D-ECD4-AAD5-7B7B2367C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Solve  the Riddles - 2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F66225-5EA7-0485-53BA-48FC1CABD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13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7100145-3A40-14BE-FC93-775B91DA948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There’s a one-story house in which everything is yellow. Yellow walls, yellow doors, yellow furniture. What colour are the stairs?</a:t>
            </a:r>
          </a:p>
        </p:txBody>
      </p:sp>
      <p:pic>
        <p:nvPicPr>
          <p:cNvPr id="2050" name="Picture 2" descr="1ID">
            <a:extLst>
              <a:ext uri="{FF2B5EF4-FFF2-40B4-BE49-F238E27FC236}">
                <a16:creationId xmlns:a16="http://schemas.microsoft.com/office/drawing/2014/main" id="{6412361B-11DB-EB76-6B28-5384FC03A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504" y="2295498"/>
            <a:ext cx="3190721" cy="22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012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EDE838-9FAD-E884-E9E7-3E6F7BE06C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080793C-B506-B741-D8E8-556FD5D15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Solve  the Riddles - 3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5A88631-9C07-7B5A-6584-50E5E3E36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14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DEF2811-11CF-53FB-91C4-2EC78670F86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You see a boat filled with people, yet there isn’t a single person on board. How is that possible?</a:t>
            </a:r>
          </a:p>
        </p:txBody>
      </p:sp>
      <p:pic>
        <p:nvPicPr>
          <p:cNvPr id="2050" name="Picture 2" descr="1ID">
            <a:extLst>
              <a:ext uri="{FF2B5EF4-FFF2-40B4-BE49-F238E27FC236}">
                <a16:creationId xmlns:a16="http://schemas.microsoft.com/office/drawing/2014/main" id="{24A2C165-442F-A3EA-DF41-A12D9C44D4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504" y="2295498"/>
            <a:ext cx="3190721" cy="22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3538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3A0A96-6416-CFFE-64C4-00055BA4B9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B548FA6-B7E4-6905-A83B-583CF4C49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Solve  the Riddles - 4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8F38180-7326-4D3F-CB7A-57797FBA0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15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DFC8FAE-73C1-89F4-1F6F-76A4E8C537C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You walk into a room that contains a match, a kerosene lamp, a candle and a fireplace. What would you light first?</a:t>
            </a:r>
          </a:p>
        </p:txBody>
      </p:sp>
      <p:pic>
        <p:nvPicPr>
          <p:cNvPr id="2050" name="Picture 2" descr="1ID">
            <a:extLst>
              <a:ext uri="{FF2B5EF4-FFF2-40B4-BE49-F238E27FC236}">
                <a16:creationId xmlns:a16="http://schemas.microsoft.com/office/drawing/2014/main" id="{B357987B-696C-3215-D62A-265746B1ED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504" y="2295498"/>
            <a:ext cx="3190721" cy="22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632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16C30D-CCB9-0F79-4430-B94BF03C6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56C3A48-CF2C-D735-A4E4-7082247D9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Solve  the Riddles - 5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D835559-2687-2EE8-1600-BBFDED2E0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16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C56D36F-F279-5D21-26E7-FA71E1840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I follow you all the time and copy your every move, but you can’t touch me or catch me. What am I?</a:t>
            </a:r>
          </a:p>
        </p:txBody>
      </p:sp>
      <p:pic>
        <p:nvPicPr>
          <p:cNvPr id="2050" name="Picture 2" descr="1ID">
            <a:extLst>
              <a:ext uri="{FF2B5EF4-FFF2-40B4-BE49-F238E27FC236}">
                <a16:creationId xmlns:a16="http://schemas.microsoft.com/office/drawing/2014/main" id="{F007EB85-C7BB-49FD-2A77-8E5436FE44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504" y="2295498"/>
            <a:ext cx="3190721" cy="22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6589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484175-3979-D1CA-2771-D01FD6CD2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A497971-3E52-BEBC-2D94-14D11AB66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Solve  the Riddles - 6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2F2188-CF2B-05A8-D4B0-1880F28C1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17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0850899-6AE2-72B3-547E-BAEAFF2E782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If you’re running in a race and you pass the person in second place, what place are you in?</a:t>
            </a:r>
          </a:p>
        </p:txBody>
      </p:sp>
      <p:pic>
        <p:nvPicPr>
          <p:cNvPr id="2050" name="Picture 2" descr="1ID">
            <a:extLst>
              <a:ext uri="{FF2B5EF4-FFF2-40B4-BE49-F238E27FC236}">
                <a16:creationId xmlns:a16="http://schemas.microsoft.com/office/drawing/2014/main" id="{F7C66AE2-0AE1-EFD4-E958-472041CBD9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504" y="2295498"/>
            <a:ext cx="3190721" cy="22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9377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E8749D-C3BF-12C7-4D1D-FBBEEC47C3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FDABCC3-4931-A82E-DE04-EF1673653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Solve  the Riddles - 7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652B337-172B-A566-061D-E0766185B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18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5F6C849-AA9B-2702-77A7-044F8FA478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What has hands, but can’t clap?</a:t>
            </a:r>
          </a:p>
        </p:txBody>
      </p:sp>
      <p:pic>
        <p:nvPicPr>
          <p:cNvPr id="2050" name="Picture 2" descr="1ID">
            <a:extLst>
              <a:ext uri="{FF2B5EF4-FFF2-40B4-BE49-F238E27FC236}">
                <a16:creationId xmlns:a16="http://schemas.microsoft.com/office/drawing/2014/main" id="{E0359BAE-15E9-BB05-5E98-C19F343CBD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504" y="2295498"/>
            <a:ext cx="3190721" cy="22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063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EA5C53-22D5-94EE-D3B1-B29FEACCCD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9CA3CD0-5AC4-0C31-F874-04F887A6E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Solve  the Riddles - 8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43C6FF8-8061-4D29-7AEA-34C123987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19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25E873-9B8B-B238-0C3F-6AD365F0AC3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What can travel all around the world without leaving its corner?</a:t>
            </a:r>
          </a:p>
        </p:txBody>
      </p:sp>
      <p:pic>
        <p:nvPicPr>
          <p:cNvPr id="2050" name="Picture 2" descr="1ID">
            <a:extLst>
              <a:ext uri="{FF2B5EF4-FFF2-40B4-BE49-F238E27FC236}">
                <a16:creationId xmlns:a16="http://schemas.microsoft.com/office/drawing/2014/main" id="{A650563F-EBC1-58D9-AFE9-411383B53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504" y="2295498"/>
            <a:ext cx="3190721" cy="22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223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6F5922-B758-87EA-A8F6-5C04960E3E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C8E2909-5496-E8BB-8AC0-E67CE8533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Solve  the Riddles - 9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8CA075F-6D7B-886A-CB4A-325B42C4A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20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79F1D9C-6970-82DA-40AA-4C4E97E3CD3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Mary has four daughters, and each of her daughters has a brother. How many children does Mary have?</a:t>
            </a:r>
          </a:p>
        </p:txBody>
      </p:sp>
      <p:pic>
        <p:nvPicPr>
          <p:cNvPr id="2050" name="Picture 2" descr="1ID">
            <a:extLst>
              <a:ext uri="{FF2B5EF4-FFF2-40B4-BE49-F238E27FC236}">
                <a16:creationId xmlns:a16="http://schemas.microsoft.com/office/drawing/2014/main" id="{AF670820-57B9-A132-5696-D21F83511D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504" y="2295498"/>
            <a:ext cx="3190721" cy="22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312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96B682-E567-C0B2-4657-1688466955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B7FFA0B-EFF1-3223-043F-C17C0D950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Solve  the Riddles - 10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1633AE4-D025-91F8-B1EF-3647A3F21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21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0055793-2E70-CCB7-CDCB-C6D0119D49C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What 4-letter word can be written forward, backward or upside down, and can still be read from left to right?</a:t>
            </a:r>
          </a:p>
        </p:txBody>
      </p:sp>
      <p:pic>
        <p:nvPicPr>
          <p:cNvPr id="2050" name="Picture 2" descr="1ID">
            <a:extLst>
              <a:ext uri="{FF2B5EF4-FFF2-40B4-BE49-F238E27FC236}">
                <a16:creationId xmlns:a16="http://schemas.microsoft.com/office/drawing/2014/main" id="{17345770-C901-E0A0-9870-DB7BDE732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504" y="2295498"/>
            <a:ext cx="3190721" cy="22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50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086FA-093B-389C-87A2-44276C018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31479B4-E871-F01A-F473-EFC190232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22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5DD8B7-7EE4-47B5-68D4-334525A5522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Simplicable</a:t>
            </a: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online, </a:t>
            </a:r>
            <a:r>
              <a:rPr lang="en-GB" sz="2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https://simplicable.com/thinking/abstract-thinking</a:t>
            </a: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[Accessed on 11-12-2023]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101 best riddles online, </a:t>
            </a:r>
            <a:r>
              <a:rPr lang="en-GB" sz="2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https://parade.com/947956/parade/riddles/</a:t>
            </a: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[Accessed on 11-12-2023]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1622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6D23476-9479-A52C-3734-26A9150D8AC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819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D77B76CC-86BB-44C8-A1A4-C1EBE77FF5E5}" vid="{23406469-19AC-413B-8F9B-6CA669673F62}"/>
    </a:ext>
  </a:extLst>
</a:theme>
</file>

<file path=ppt/theme/theme2.xml><?xml version="1.0" encoding="utf-8"?>
<a:theme xmlns:a="http://schemas.openxmlformats.org/drawingml/2006/main" name="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3F17D5C2-1E3B-4476-AD36-AA082A12A294}" vid="{225433CC-7194-4E94-B223-102B2988B59A}"/>
    </a:ext>
  </a:extLst>
</a:theme>
</file>

<file path=ppt/theme/theme3.xml><?xml version="1.0" encoding="utf-8"?>
<a:theme xmlns:a="http://schemas.openxmlformats.org/drawingml/2006/main" name="1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3F17D5C2-1E3B-4476-AD36-AA082A12A294}" vid="{225433CC-7194-4E94-B223-102B2988B59A}"/>
    </a:ext>
  </a:extLst>
</a:theme>
</file>

<file path=ppt/theme/theme4.xml><?xml version="1.0" encoding="utf-8"?>
<a:theme xmlns:a="http://schemas.openxmlformats.org/drawingml/2006/main" name="2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6A759F1-A508-4118-B326-23FDAB92EADB}" vid="{5C81E0A3-7688-4314-8C58-19EB5C8DC401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3537</TotalTime>
  <Words>690</Words>
  <Application>Microsoft Office PowerPoint</Application>
  <PresentationFormat>Widescreen</PresentationFormat>
  <Paragraphs>108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Aptos</vt:lpstr>
      <vt:lpstr>Arial</vt:lpstr>
      <vt:lpstr>Calibri</vt:lpstr>
      <vt:lpstr>Calibri Light</vt:lpstr>
      <vt:lpstr>UWTSD Serif 2</vt:lpstr>
      <vt:lpstr>UWTSD Serif 2025</vt:lpstr>
      <vt:lpstr>1_UWTSD Serif 2025</vt:lpstr>
      <vt:lpstr>2_UWTSD Serif 2025</vt:lpstr>
      <vt:lpstr>Analysing and Solving Problems (APS) ACCA4019</vt:lpstr>
      <vt:lpstr>Weekly schedule</vt:lpstr>
      <vt:lpstr>Part 1</vt:lpstr>
      <vt:lpstr>Concept of Abstract Thinking - Example</vt:lpstr>
      <vt:lpstr>Concept of Abstract Thinking - 1</vt:lpstr>
      <vt:lpstr>Concept of Abstract Thinking - 2</vt:lpstr>
      <vt:lpstr>Concept of Abstract Thinking - 3</vt:lpstr>
      <vt:lpstr>Concept of Abstract Thinking - 4</vt:lpstr>
      <vt:lpstr>Concept of Abstract Thinking - 5</vt:lpstr>
      <vt:lpstr>Concept of Abstract Thinking - 6</vt:lpstr>
      <vt:lpstr>Part 2</vt:lpstr>
      <vt:lpstr>Solve  the Riddles - 1</vt:lpstr>
      <vt:lpstr>Solve  the Riddles - 2</vt:lpstr>
      <vt:lpstr>Solve  the Riddles - 3</vt:lpstr>
      <vt:lpstr>Solve  the Riddles - 4</vt:lpstr>
      <vt:lpstr>Solve  the Riddles - 5</vt:lpstr>
      <vt:lpstr>Solve  the Riddles - 6</vt:lpstr>
      <vt:lpstr>Solve  the Riddles - 7</vt:lpstr>
      <vt:lpstr>Solve  the Riddles - 8</vt:lpstr>
      <vt:lpstr>Solve  the Riddles - 9</vt:lpstr>
      <vt:lpstr>Solve  the Riddles - 10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3</cp:revision>
  <dcterms:created xsi:type="dcterms:W3CDTF">2025-04-24T17:55:09Z</dcterms:created>
  <dcterms:modified xsi:type="dcterms:W3CDTF">2025-05-12T00:06:37Z</dcterms:modified>
</cp:coreProperties>
</file>