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68" r:id="rId3"/>
    <p:sldId id="257" r:id="rId4"/>
    <p:sldId id="260" r:id="rId5"/>
    <p:sldId id="259" r:id="rId6"/>
    <p:sldId id="273" r:id="rId7"/>
    <p:sldId id="272" r:id="rId8"/>
    <p:sldId id="270" r:id="rId9"/>
    <p:sldId id="263" r:id="rId10"/>
    <p:sldId id="269" r:id="rId11"/>
    <p:sldId id="279" r:id="rId12"/>
    <p:sldId id="274" r:id="rId13"/>
    <p:sldId id="264" r:id="rId14"/>
    <p:sldId id="271" r:id="rId15"/>
    <p:sldId id="280" r:id="rId16"/>
    <p:sldId id="275" r:id="rId17"/>
    <p:sldId id="278" r:id="rId18"/>
    <p:sldId id="281" r:id="rId19"/>
    <p:sldId id="267" r:id="rId20"/>
    <p:sldId id="26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249" autoAdjust="0"/>
  </p:normalViewPr>
  <p:slideViewPr>
    <p:cSldViewPr snapToGrid="0">
      <p:cViewPr varScale="1">
        <p:scale>
          <a:sx n="78" d="100"/>
          <a:sy n="78" d="100"/>
        </p:scale>
        <p:origin x="56" y="2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n Hudson" userId="c8ad5538-9fe1-45e6-a6c1-9819221e6e99" providerId="ADAL" clId="{2DEF69DB-B74D-45BF-9F31-707D11198CC0}"/>
    <pc:docChg chg="delSld">
      <pc:chgData name="Karen Hudson" userId="c8ad5538-9fe1-45e6-a6c1-9819221e6e99" providerId="ADAL" clId="{2DEF69DB-B74D-45BF-9F31-707D11198CC0}" dt="2022-03-21T11:00:14.594" v="0" actId="2696"/>
      <pc:docMkLst>
        <pc:docMk/>
      </pc:docMkLst>
      <pc:sldChg chg="del">
        <pc:chgData name="Karen Hudson" userId="c8ad5538-9fe1-45e6-a6c1-9819221e6e99" providerId="ADAL" clId="{2DEF69DB-B74D-45BF-9F31-707D11198CC0}" dt="2022-03-21T11:00:14.594" v="0" actId="2696"/>
        <pc:sldMkLst>
          <pc:docMk/>
          <pc:sldMk cId="2600403851" sldId="27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EC038C-33FA-4252-BD2D-ABE7C9FECBA5}" type="doc">
      <dgm:prSet loTypeId="urn:microsoft.com/office/officeart/2005/8/layout/process1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D3E8D50-EB7B-49D7-A695-E1E11930EAF1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Grammatical concepts can be defined as the crucial terms and notions used to ensure accurate and effective writing.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CDB005-A028-4707-9B4C-4C9F9F7F721B}" type="parTrans" cxnId="{76109AF4-5997-450A-9BAC-AC0A37623986}">
      <dgm:prSet/>
      <dgm:spPr/>
      <dgm:t>
        <a:bodyPr/>
        <a:lstStyle/>
        <a:p>
          <a:endParaRPr lang="en-US"/>
        </a:p>
      </dgm:t>
    </dgm:pt>
    <dgm:pt modelId="{89F21F67-8062-4CEC-AF4E-3DD84FCBE2D5}" type="sibTrans" cxnId="{76109AF4-5997-450A-9BAC-AC0A37623986}">
      <dgm:prSet/>
      <dgm:spPr/>
      <dgm:t>
        <a:bodyPr/>
        <a:lstStyle/>
        <a:p>
          <a:endParaRPr lang="en-US"/>
        </a:p>
      </dgm:t>
    </dgm:pt>
    <dgm:pt modelId="{A42C15F6-4E05-4206-8738-CD495C537263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How can you improve your grammar and writing? Practice, practice, practice.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E0A92EC-8516-44D3-8A10-9C2C5837F7EF}" type="parTrans" cxnId="{D5B07126-F46A-4079-804B-D1E9D8D2F1EA}">
      <dgm:prSet/>
      <dgm:spPr/>
      <dgm:t>
        <a:bodyPr/>
        <a:lstStyle/>
        <a:p>
          <a:endParaRPr lang="en-US"/>
        </a:p>
      </dgm:t>
    </dgm:pt>
    <dgm:pt modelId="{B13CFA90-19C8-4F21-A7C8-727832661D19}" type="sibTrans" cxnId="{D5B07126-F46A-4079-804B-D1E9D8D2F1EA}">
      <dgm:prSet/>
      <dgm:spPr/>
      <dgm:t>
        <a:bodyPr/>
        <a:lstStyle/>
        <a:p>
          <a:endParaRPr lang="en-US"/>
        </a:p>
      </dgm:t>
    </dgm:pt>
    <dgm:pt modelId="{FC58E0CB-E9BE-425F-9596-241B00ABD453}" type="pres">
      <dgm:prSet presAssocID="{92EC038C-33FA-4252-BD2D-ABE7C9FECBA5}" presName="Name0" presStyleCnt="0">
        <dgm:presLayoutVars>
          <dgm:dir/>
          <dgm:resizeHandles val="exact"/>
        </dgm:presLayoutVars>
      </dgm:prSet>
      <dgm:spPr/>
    </dgm:pt>
    <dgm:pt modelId="{FFEAEADF-4A95-4365-AC48-2D50F01D7F62}" type="pres">
      <dgm:prSet presAssocID="{8D3E8D50-EB7B-49D7-A695-E1E11930EAF1}" presName="node" presStyleLbl="node1" presStyleIdx="0" presStyleCnt="2">
        <dgm:presLayoutVars>
          <dgm:bulletEnabled val="1"/>
        </dgm:presLayoutVars>
      </dgm:prSet>
      <dgm:spPr/>
    </dgm:pt>
    <dgm:pt modelId="{07E84313-5984-408F-9205-28004848809D}" type="pres">
      <dgm:prSet presAssocID="{89F21F67-8062-4CEC-AF4E-3DD84FCBE2D5}" presName="sibTrans" presStyleLbl="sibTrans2D1" presStyleIdx="0" presStyleCnt="1"/>
      <dgm:spPr/>
    </dgm:pt>
    <dgm:pt modelId="{200A4D07-6877-4818-97A5-CAD9467F6F01}" type="pres">
      <dgm:prSet presAssocID="{89F21F67-8062-4CEC-AF4E-3DD84FCBE2D5}" presName="connectorText" presStyleLbl="sibTrans2D1" presStyleIdx="0" presStyleCnt="1"/>
      <dgm:spPr/>
    </dgm:pt>
    <dgm:pt modelId="{72BA3C56-74D5-462C-9D3D-95D7DF5143D6}" type="pres">
      <dgm:prSet presAssocID="{A42C15F6-4E05-4206-8738-CD495C537263}" presName="node" presStyleLbl="node1" presStyleIdx="1" presStyleCnt="2">
        <dgm:presLayoutVars>
          <dgm:bulletEnabled val="1"/>
        </dgm:presLayoutVars>
      </dgm:prSet>
      <dgm:spPr/>
    </dgm:pt>
  </dgm:ptLst>
  <dgm:cxnLst>
    <dgm:cxn modelId="{4C443707-B4CE-46EC-A8EC-2D22B2E10F23}" type="presOf" srcId="{A42C15F6-4E05-4206-8738-CD495C537263}" destId="{72BA3C56-74D5-462C-9D3D-95D7DF5143D6}" srcOrd="0" destOrd="0" presId="urn:microsoft.com/office/officeart/2005/8/layout/process1"/>
    <dgm:cxn modelId="{D5B07126-F46A-4079-804B-D1E9D8D2F1EA}" srcId="{92EC038C-33FA-4252-BD2D-ABE7C9FECBA5}" destId="{A42C15F6-4E05-4206-8738-CD495C537263}" srcOrd="1" destOrd="0" parTransId="{3E0A92EC-8516-44D3-8A10-9C2C5837F7EF}" sibTransId="{B13CFA90-19C8-4F21-A7C8-727832661D19}"/>
    <dgm:cxn modelId="{E9E85E73-A487-48FD-A362-5026410307CD}" type="presOf" srcId="{8D3E8D50-EB7B-49D7-A695-E1E11930EAF1}" destId="{FFEAEADF-4A95-4365-AC48-2D50F01D7F62}" srcOrd="0" destOrd="0" presId="urn:microsoft.com/office/officeart/2005/8/layout/process1"/>
    <dgm:cxn modelId="{EF2AF68B-FC90-4C0B-9564-AD32525BB0B9}" type="presOf" srcId="{89F21F67-8062-4CEC-AF4E-3DD84FCBE2D5}" destId="{07E84313-5984-408F-9205-28004848809D}" srcOrd="0" destOrd="0" presId="urn:microsoft.com/office/officeart/2005/8/layout/process1"/>
    <dgm:cxn modelId="{E1B22F8E-87FA-4343-B61B-278B18D3999A}" type="presOf" srcId="{92EC038C-33FA-4252-BD2D-ABE7C9FECBA5}" destId="{FC58E0CB-E9BE-425F-9596-241B00ABD453}" srcOrd="0" destOrd="0" presId="urn:microsoft.com/office/officeart/2005/8/layout/process1"/>
    <dgm:cxn modelId="{80D425F3-26BF-4F8D-91FD-89968EA917B4}" type="presOf" srcId="{89F21F67-8062-4CEC-AF4E-3DD84FCBE2D5}" destId="{200A4D07-6877-4818-97A5-CAD9467F6F01}" srcOrd="1" destOrd="0" presId="urn:microsoft.com/office/officeart/2005/8/layout/process1"/>
    <dgm:cxn modelId="{76109AF4-5997-450A-9BAC-AC0A37623986}" srcId="{92EC038C-33FA-4252-BD2D-ABE7C9FECBA5}" destId="{8D3E8D50-EB7B-49D7-A695-E1E11930EAF1}" srcOrd="0" destOrd="0" parTransId="{68CDB005-A028-4707-9B4C-4C9F9F7F721B}" sibTransId="{89F21F67-8062-4CEC-AF4E-3DD84FCBE2D5}"/>
    <dgm:cxn modelId="{B9575C05-061C-4E44-AB83-EF96D4F4A7A8}" type="presParOf" srcId="{FC58E0CB-E9BE-425F-9596-241B00ABD453}" destId="{FFEAEADF-4A95-4365-AC48-2D50F01D7F62}" srcOrd="0" destOrd="0" presId="urn:microsoft.com/office/officeart/2005/8/layout/process1"/>
    <dgm:cxn modelId="{C69CE23C-C3B2-4312-A585-8244FD0F70C5}" type="presParOf" srcId="{FC58E0CB-E9BE-425F-9596-241B00ABD453}" destId="{07E84313-5984-408F-9205-28004848809D}" srcOrd="1" destOrd="0" presId="urn:microsoft.com/office/officeart/2005/8/layout/process1"/>
    <dgm:cxn modelId="{1CE5F504-5D71-4898-A852-848DEB36FA7F}" type="presParOf" srcId="{07E84313-5984-408F-9205-28004848809D}" destId="{200A4D07-6877-4818-97A5-CAD9467F6F01}" srcOrd="0" destOrd="0" presId="urn:microsoft.com/office/officeart/2005/8/layout/process1"/>
    <dgm:cxn modelId="{264253C0-C84E-4986-83EE-0212F87C2A60}" type="presParOf" srcId="{FC58E0CB-E9BE-425F-9596-241B00ABD453}" destId="{72BA3C56-74D5-462C-9D3D-95D7DF5143D6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6C1793-23DD-484E-9BBE-E67888B05C5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0527060-A581-4F62-BDB3-B6881A0CF467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Enables the reader to understand what has been written.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34B7C6-1621-43BA-B54B-469D94065C1A}" type="parTrans" cxnId="{ADFCB4AD-B80E-4DA5-8FE8-3F620B36B41B}">
      <dgm:prSet/>
      <dgm:spPr/>
      <dgm:t>
        <a:bodyPr/>
        <a:lstStyle/>
        <a:p>
          <a:endParaRPr lang="en-US"/>
        </a:p>
      </dgm:t>
    </dgm:pt>
    <dgm:pt modelId="{32101776-5F8D-4A89-83F3-EEF366D5C1AC}" type="sibTrans" cxnId="{ADFCB4AD-B80E-4DA5-8FE8-3F620B36B41B}">
      <dgm:prSet/>
      <dgm:spPr/>
      <dgm:t>
        <a:bodyPr/>
        <a:lstStyle/>
        <a:p>
          <a:endParaRPr lang="en-US"/>
        </a:p>
      </dgm:t>
    </dgm:pt>
    <dgm:pt modelId="{40D87272-BBA6-4438-9931-82CB0F63A4C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Indicates the level of your reading and writing.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52D649-D65D-4B3B-9AB3-521F5F791527}" type="parTrans" cxnId="{4D84460E-65CA-4602-B5E6-766CA2B0BCD7}">
      <dgm:prSet/>
      <dgm:spPr/>
      <dgm:t>
        <a:bodyPr/>
        <a:lstStyle/>
        <a:p>
          <a:endParaRPr lang="en-US"/>
        </a:p>
      </dgm:t>
    </dgm:pt>
    <dgm:pt modelId="{0162F169-E1A2-4472-848B-A4A4E4B8F8DC}" type="sibTrans" cxnId="{4D84460E-65CA-4602-B5E6-766CA2B0BCD7}">
      <dgm:prSet/>
      <dgm:spPr/>
      <dgm:t>
        <a:bodyPr/>
        <a:lstStyle/>
        <a:p>
          <a:endParaRPr lang="en-US"/>
        </a:p>
      </dgm:t>
    </dgm:pt>
    <dgm:pt modelId="{9111FC86-B45B-4CBF-8F4D-DEAC0163F732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Influences assignment marking.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8CBE98-3BFB-4FB9-8AA3-8F980FB7AC73}" type="parTrans" cxnId="{1856A222-A26F-4D0A-A0CB-4A7110BCE591}">
      <dgm:prSet/>
      <dgm:spPr/>
      <dgm:t>
        <a:bodyPr/>
        <a:lstStyle/>
        <a:p>
          <a:endParaRPr lang="en-US"/>
        </a:p>
      </dgm:t>
    </dgm:pt>
    <dgm:pt modelId="{5739E2CB-A658-43EB-B9E0-6877939D5FC0}" type="sibTrans" cxnId="{1856A222-A26F-4D0A-A0CB-4A7110BCE591}">
      <dgm:prSet/>
      <dgm:spPr/>
      <dgm:t>
        <a:bodyPr/>
        <a:lstStyle/>
        <a:p>
          <a:endParaRPr lang="en-US"/>
        </a:p>
      </dgm:t>
    </dgm:pt>
    <dgm:pt modelId="{DD792B2B-EAF3-4B15-85FE-92C1819E981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Can affect your job prospects.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7FBAFC-47E1-44F1-97E0-AA48B8A595B9}" type="parTrans" cxnId="{2F9B366D-C6D5-41BE-9708-4B7D1B57AB72}">
      <dgm:prSet/>
      <dgm:spPr/>
      <dgm:t>
        <a:bodyPr/>
        <a:lstStyle/>
        <a:p>
          <a:endParaRPr lang="en-US"/>
        </a:p>
      </dgm:t>
    </dgm:pt>
    <dgm:pt modelId="{76079006-0C3E-4A3C-89AA-4DCFDA755B34}" type="sibTrans" cxnId="{2F9B366D-C6D5-41BE-9708-4B7D1B57AB72}">
      <dgm:prSet/>
      <dgm:spPr/>
      <dgm:t>
        <a:bodyPr/>
        <a:lstStyle/>
        <a:p>
          <a:endParaRPr lang="en-US"/>
        </a:p>
      </dgm:t>
    </dgm:pt>
    <dgm:pt modelId="{04FC090D-9D09-45B1-AF88-D24CA04C3062}" type="pres">
      <dgm:prSet presAssocID="{4A6C1793-23DD-484E-9BBE-E67888B05C5B}" presName="linear" presStyleCnt="0">
        <dgm:presLayoutVars>
          <dgm:animLvl val="lvl"/>
          <dgm:resizeHandles val="exact"/>
        </dgm:presLayoutVars>
      </dgm:prSet>
      <dgm:spPr/>
    </dgm:pt>
    <dgm:pt modelId="{54BE2642-FC9E-41C6-A17D-B99B952989FE}" type="pres">
      <dgm:prSet presAssocID="{F0527060-A581-4F62-BDB3-B6881A0CF46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4352F70-566C-427E-8A58-66C05A707FEA}" type="pres">
      <dgm:prSet presAssocID="{32101776-5F8D-4A89-83F3-EEF366D5C1AC}" presName="spacer" presStyleCnt="0"/>
      <dgm:spPr/>
    </dgm:pt>
    <dgm:pt modelId="{820100F3-2CE2-4937-8D1A-02F290C531DD}" type="pres">
      <dgm:prSet presAssocID="{40D87272-BBA6-4438-9931-82CB0F63A4C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0627EC9-C3B4-4DEE-92FD-A18AE2546161}" type="pres">
      <dgm:prSet presAssocID="{0162F169-E1A2-4472-848B-A4A4E4B8F8DC}" presName="spacer" presStyleCnt="0"/>
      <dgm:spPr/>
    </dgm:pt>
    <dgm:pt modelId="{300DF43B-5C61-4635-9196-A11443124ED8}" type="pres">
      <dgm:prSet presAssocID="{9111FC86-B45B-4CBF-8F4D-DEAC0163F73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797BBD5-592D-45AB-8E7B-708C1E235E46}" type="pres">
      <dgm:prSet presAssocID="{5739E2CB-A658-43EB-B9E0-6877939D5FC0}" presName="spacer" presStyleCnt="0"/>
      <dgm:spPr/>
    </dgm:pt>
    <dgm:pt modelId="{777FB4DD-4B81-4ADE-8BFC-B9BA5B84B6DB}" type="pres">
      <dgm:prSet presAssocID="{DD792B2B-EAF3-4B15-85FE-92C1819E981D}" presName="parentText" presStyleLbl="node1" presStyleIdx="3" presStyleCnt="4" custLinFactY="10759" custLinFactNeighborX="-2376" custLinFactNeighborY="100000">
        <dgm:presLayoutVars>
          <dgm:chMax val="0"/>
          <dgm:bulletEnabled val="1"/>
        </dgm:presLayoutVars>
      </dgm:prSet>
      <dgm:spPr/>
    </dgm:pt>
  </dgm:ptLst>
  <dgm:cxnLst>
    <dgm:cxn modelId="{4D84460E-65CA-4602-B5E6-766CA2B0BCD7}" srcId="{4A6C1793-23DD-484E-9BBE-E67888B05C5B}" destId="{40D87272-BBA6-4438-9931-82CB0F63A4CD}" srcOrd="1" destOrd="0" parTransId="{0C52D649-D65D-4B3B-9AB3-521F5F791527}" sibTransId="{0162F169-E1A2-4472-848B-A4A4E4B8F8DC}"/>
    <dgm:cxn modelId="{1856A222-A26F-4D0A-A0CB-4A7110BCE591}" srcId="{4A6C1793-23DD-484E-9BBE-E67888B05C5B}" destId="{9111FC86-B45B-4CBF-8F4D-DEAC0163F732}" srcOrd="2" destOrd="0" parTransId="{1B8CBE98-3BFB-4FB9-8AA3-8F980FB7AC73}" sibTransId="{5739E2CB-A658-43EB-B9E0-6877939D5FC0}"/>
    <dgm:cxn modelId="{76426A23-1A02-41C4-AE8E-E776C380A95F}" type="presOf" srcId="{40D87272-BBA6-4438-9931-82CB0F63A4CD}" destId="{820100F3-2CE2-4937-8D1A-02F290C531DD}" srcOrd="0" destOrd="0" presId="urn:microsoft.com/office/officeart/2005/8/layout/vList2"/>
    <dgm:cxn modelId="{DB0CA030-B886-4E32-AC9D-FEBA508E93D8}" type="presOf" srcId="{9111FC86-B45B-4CBF-8F4D-DEAC0163F732}" destId="{300DF43B-5C61-4635-9196-A11443124ED8}" srcOrd="0" destOrd="0" presId="urn:microsoft.com/office/officeart/2005/8/layout/vList2"/>
    <dgm:cxn modelId="{2F9B366D-C6D5-41BE-9708-4B7D1B57AB72}" srcId="{4A6C1793-23DD-484E-9BBE-E67888B05C5B}" destId="{DD792B2B-EAF3-4B15-85FE-92C1819E981D}" srcOrd="3" destOrd="0" parTransId="{167FBAFC-47E1-44F1-97E0-AA48B8A595B9}" sibTransId="{76079006-0C3E-4A3C-89AA-4DCFDA755B34}"/>
    <dgm:cxn modelId="{ADFCB4AD-B80E-4DA5-8FE8-3F620B36B41B}" srcId="{4A6C1793-23DD-484E-9BBE-E67888B05C5B}" destId="{F0527060-A581-4F62-BDB3-B6881A0CF467}" srcOrd="0" destOrd="0" parTransId="{6534B7C6-1621-43BA-B54B-469D94065C1A}" sibTransId="{32101776-5F8D-4A89-83F3-EEF366D5C1AC}"/>
    <dgm:cxn modelId="{389B80BE-FBB9-406D-8ED5-BA67735BFF55}" type="presOf" srcId="{F0527060-A581-4F62-BDB3-B6881A0CF467}" destId="{54BE2642-FC9E-41C6-A17D-B99B952989FE}" srcOrd="0" destOrd="0" presId="urn:microsoft.com/office/officeart/2005/8/layout/vList2"/>
    <dgm:cxn modelId="{B46E10E8-1172-4F75-9E05-6A00593D004B}" type="presOf" srcId="{4A6C1793-23DD-484E-9BBE-E67888B05C5B}" destId="{04FC090D-9D09-45B1-AF88-D24CA04C3062}" srcOrd="0" destOrd="0" presId="urn:microsoft.com/office/officeart/2005/8/layout/vList2"/>
    <dgm:cxn modelId="{0E755AF3-2661-4713-9965-51D061A1E4E5}" type="presOf" srcId="{DD792B2B-EAF3-4B15-85FE-92C1819E981D}" destId="{777FB4DD-4B81-4ADE-8BFC-B9BA5B84B6DB}" srcOrd="0" destOrd="0" presId="urn:microsoft.com/office/officeart/2005/8/layout/vList2"/>
    <dgm:cxn modelId="{579AFDED-D365-4709-84AC-6DC2266D5337}" type="presParOf" srcId="{04FC090D-9D09-45B1-AF88-D24CA04C3062}" destId="{54BE2642-FC9E-41C6-A17D-B99B952989FE}" srcOrd="0" destOrd="0" presId="urn:microsoft.com/office/officeart/2005/8/layout/vList2"/>
    <dgm:cxn modelId="{7A584211-1253-421D-949B-6699803B91E4}" type="presParOf" srcId="{04FC090D-9D09-45B1-AF88-D24CA04C3062}" destId="{E4352F70-566C-427E-8A58-66C05A707FEA}" srcOrd="1" destOrd="0" presId="urn:microsoft.com/office/officeart/2005/8/layout/vList2"/>
    <dgm:cxn modelId="{A850CE83-D5FF-4DC9-838F-F81B1BB1ABDB}" type="presParOf" srcId="{04FC090D-9D09-45B1-AF88-D24CA04C3062}" destId="{820100F3-2CE2-4937-8D1A-02F290C531DD}" srcOrd="2" destOrd="0" presId="urn:microsoft.com/office/officeart/2005/8/layout/vList2"/>
    <dgm:cxn modelId="{D883A2AF-D856-4758-BDF3-E9B3FAD4FF83}" type="presParOf" srcId="{04FC090D-9D09-45B1-AF88-D24CA04C3062}" destId="{E0627EC9-C3B4-4DEE-92FD-A18AE2546161}" srcOrd="3" destOrd="0" presId="urn:microsoft.com/office/officeart/2005/8/layout/vList2"/>
    <dgm:cxn modelId="{A003C7A1-1CFA-4CB3-84DF-D301E1DA7FC7}" type="presParOf" srcId="{04FC090D-9D09-45B1-AF88-D24CA04C3062}" destId="{300DF43B-5C61-4635-9196-A11443124ED8}" srcOrd="4" destOrd="0" presId="urn:microsoft.com/office/officeart/2005/8/layout/vList2"/>
    <dgm:cxn modelId="{3660FF41-904F-4991-968A-120F3B18BA14}" type="presParOf" srcId="{04FC090D-9D09-45B1-AF88-D24CA04C3062}" destId="{9797BBD5-592D-45AB-8E7B-708C1E235E46}" srcOrd="5" destOrd="0" presId="urn:microsoft.com/office/officeart/2005/8/layout/vList2"/>
    <dgm:cxn modelId="{A75818C4-FA22-4EA0-A362-16EF7E19C4F5}" type="presParOf" srcId="{04FC090D-9D09-45B1-AF88-D24CA04C3062}" destId="{777FB4DD-4B81-4ADE-8BFC-B9BA5B84B6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DD8A035-BFE3-4052-8CAD-ED44C451C2C2}" type="doc">
      <dgm:prSet loTypeId="urn:microsoft.com/office/officeart/2005/8/layout/orgChart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5283C59-A65D-4648-8F67-506E2F81235C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Academic writing should not include shortened words (contractions) such as ‘won’t’- will not, ‘don’t’ – do not.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C999D20-BE8B-4D33-88DF-D709911608AB}" type="parTrans" cxnId="{1C100310-F7FB-4429-B21B-33B8BA0F903A}">
      <dgm:prSet/>
      <dgm:spPr/>
      <dgm:t>
        <a:bodyPr/>
        <a:lstStyle/>
        <a:p>
          <a:endParaRPr lang="en-US"/>
        </a:p>
      </dgm:t>
    </dgm:pt>
    <dgm:pt modelId="{2D496E47-FCCF-4E78-8C15-3326684DDC4D}" type="sibTrans" cxnId="{1C100310-F7FB-4429-B21B-33B8BA0F903A}">
      <dgm:prSet/>
      <dgm:spPr/>
      <dgm:t>
        <a:bodyPr/>
        <a:lstStyle/>
        <a:p>
          <a:endParaRPr lang="en-US"/>
        </a:p>
      </dgm:t>
    </dgm:pt>
    <dgm:pt modelId="{93AB5264-722C-42FA-9096-4A189C950425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Contractions are used in less formal writing and speech (colloquial language) otherwise known as slang.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55ADD6A-13C9-4041-A6D0-A4A87E66A9C4}" type="parTrans" cxnId="{767A6646-0F6E-471F-B62B-32D5988CD69D}">
      <dgm:prSet/>
      <dgm:spPr/>
      <dgm:t>
        <a:bodyPr/>
        <a:lstStyle/>
        <a:p>
          <a:endParaRPr lang="en-US"/>
        </a:p>
      </dgm:t>
    </dgm:pt>
    <dgm:pt modelId="{8715E1F8-E4EC-42E6-BD52-9F71EC8D3AEA}" type="sibTrans" cxnId="{767A6646-0F6E-471F-B62B-32D5988CD69D}">
      <dgm:prSet/>
      <dgm:spPr/>
      <dgm:t>
        <a:bodyPr/>
        <a:lstStyle/>
        <a:p>
          <a:endParaRPr lang="en-US"/>
        </a:p>
      </dgm:t>
    </dgm:pt>
    <dgm:pt modelId="{AE3129FD-4EFD-4C6D-9AEA-F6B8BA1EC0D1}" type="pres">
      <dgm:prSet presAssocID="{3DD8A035-BFE3-4052-8CAD-ED44C451C2C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CF3A0E2-D4B7-4256-B803-0C44C4BA6A7A}" type="pres">
      <dgm:prSet presAssocID="{85283C59-A65D-4648-8F67-506E2F81235C}" presName="hierRoot1" presStyleCnt="0">
        <dgm:presLayoutVars>
          <dgm:hierBranch val="init"/>
        </dgm:presLayoutVars>
      </dgm:prSet>
      <dgm:spPr/>
    </dgm:pt>
    <dgm:pt modelId="{282A9DD2-0F79-4E55-A689-6E1178BBF42D}" type="pres">
      <dgm:prSet presAssocID="{85283C59-A65D-4648-8F67-506E2F81235C}" presName="rootComposite1" presStyleCnt="0"/>
      <dgm:spPr/>
    </dgm:pt>
    <dgm:pt modelId="{4DAB077E-767B-4F31-BAAC-B6F7DC935D3E}" type="pres">
      <dgm:prSet presAssocID="{85283C59-A65D-4648-8F67-506E2F81235C}" presName="rootText1" presStyleLbl="node0" presStyleIdx="0" presStyleCnt="2">
        <dgm:presLayoutVars>
          <dgm:chPref val="3"/>
        </dgm:presLayoutVars>
      </dgm:prSet>
      <dgm:spPr/>
    </dgm:pt>
    <dgm:pt modelId="{32C15DD8-DD74-4F42-9613-F85FE853C085}" type="pres">
      <dgm:prSet presAssocID="{85283C59-A65D-4648-8F67-506E2F81235C}" presName="rootConnector1" presStyleLbl="node1" presStyleIdx="0" presStyleCnt="0"/>
      <dgm:spPr/>
    </dgm:pt>
    <dgm:pt modelId="{40C95AFD-3BE9-4D8D-8A6F-6223469629FC}" type="pres">
      <dgm:prSet presAssocID="{85283C59-A65D-4648-8F67-506E2F81235C}" presName="hierChild2" presStyleCnt="0"/>
      <dgm:spPr/>
    </dgm:pt>
    <dgm:pt modelId="{ECE06E10-D9DD-45A6-8CB1-6B43554AA9BA}" type="pres">
      <dgm:prSet presAssocID="{85283C59-A65D-4648-8F67-506E2F81235C}" presName="hierChild3" presStyleCnt="0"/>
      <dgm:spPr/>
    </dgm:pt>
    <dgm:pt modelId="{EBD361EC-161C-4FF3-8570-97C3150312EB}" type="pres">
      <dgm:prSet presAssocID="{93AB5264-722C-42FA-9096-4A189C950425}" presName="hierRoot1" presStyleCnt="0">
        <dgm:presLayoutVars>
          <dgm:hierBranch val="init"/>
        </dgm:presLayoutVars>
      </dgm:prSet>
      <dgm:spPr/>
    </dgm:pt>
    <dgm:pt modelId="{0629F70E-632D-401D-8143-54784DBA7CA0}" type="pres">
      <dgm:prSet presAssocID="{93AB5264-722C-42FA-9096-4A189C950425}" presName="rootComposite1" presStyleCnt="0"/>
      <dgm:spPr/>
    </dgm:pt>
    <dgm:pt modelId="{7368764D-FDFF-40FF-9F10-6AAD66E253BC}" type="pres">
      <dgm:prSet presAssocID="{93AB5264-722C-42FA-9096-4A189C950425}" presName="rootText1" presStyleLbl="node0" presStyleIdx="1" presStyleCnt="2">
        <dgm:presLayoutVars>
          <dgm:chPref val="3"/>
        </dgm:presLayoutVars>
      </dgm:prSet>
      <dgm:spPr/>
    </dgm:pt>
    <dgm:pt modelId="{6FDC4B69-39BA-4E9F-AA3C-A16E23D6F014}" type="pres">
      <dgm:prSet presAssocID="{93AB5264-722C-42FA-9096-4A189C950425}" presName="rootConnector1" presStyleLbl="node1" presStyleIdx="0" presStyleCnt="0"/>
      <dgm:spPr/>
    </dgm:pt>
    <dgm:pt modelId="{9C14162D-919D-4FD3-B5EC-0A4714FB356E}" type="pres">
      <dgm:prSet presAssocID="{93AB5264-722C-42FA-9096-4A189C950425}" presName="hierChild2" presStyleCnt="0"/>
      <dgm:spPr/>
    </dgm:pt>
    <dgm:pt modelId="{0B8054DB-2689-4F66-B583-959A6CFB3481}" type="pres">
      <dgm:prSet presAssocID="{93AB5264-722C-42FA-9096-4A189C950425}" presName="hierChild3" presStyleCnt="0"/>
      <dgm:spPr/>
    </dgm:pt>
  </dgm:ptLst>
  <dgm:cxnLst>
    <dgm:cxn modelId="{1C100310-F7FB-4429-B21B-33B8BA0F903A}" srcId="{3DD8A035-BFE3-4052-8CAD-ED44C451C2C2}" destId="{85283C59-A65D-4648-8F67-506E2F81235C}" srcOrd="0" destOrd="0" parTransId="{FC999D20-BE8B-4D33-88DF-D709911608AB}" sibTransId="{2D496E47-FCCF-4E78-8C15-3326684DDC4D}"/>
    <dgm:cxn modelId="{77CE202A-8110-4FFF-AD41-85B5C12C7166}" type="presOf" srcId="{85283C59-A65D-4648-8F67-506E2F81235C}" destId="{4DAB077E-767B-4F31-BAAC-B6F7DC935D3E}" srcOrd="0" destOrd="0" presId="urn:microsoft.com/office/officeart/2005/8/layout/orgChart1"/>
    <dgm:cxn modelId="{BC60753F-C1BE-4ECF-9D22-27BA2C00DFE3}" type="presOf" srcId="{93AB5264-722C-42FA-9096-4A189C950425}" destId="{7368764D-FDFF-40FF-9F10-6AAD66E253BC}" srcOrd="0" destOrd="0" presId="urn:microsoft.com/office/officeart/2005/8/layout/orgChart1"/>
    <dgm:cxn modelId="{17D93046-5923-4291-AF52-225C715D68D3}" type="presOf" srcId="{93AB5264-722C-42FA-9096-4A189C950425}" destId="{6FDC4B69-39BA-4E9F-AA3C-A16E23D6F014}" srcOrd="1" destOrd="0" presId="urn:microsoft.com/office/officeart/2005/8/layout/orgChart1"/>
    <dgm:cxn modelId="{767A6646-0F6E-471F-B62B-32D5988CD69D}" srcId="{3DD8A035-BFE3-4052-8CAD-ED44C451C2C2}" destId="{93AB5264-722C-42FA-9096-4A189C950425}" srcOrd="1" destOrd="0" parTransId="{F55ADD6A-13C9-4041-A6D0-A4A87E66A9C4}" sibTransId="{8715E1F8-E4EC-42E6-BD52-9F71EC8D3AEA}"/>
    <dgm:cxn modelId="{BD397691-75EE-4A25-924C-5207C6B78DD0}" type="presOf" srcId="{3DD8A035-BFE3-4052-8CAD-ED44C451C2C2}" destId="{AE3129FD-4EFD-4C6D-9AEA-F6B8BA1EC0D1}" srcOrd="0" destOrd="0" presId="urn:microsoft.com/office/officeart/2005/8/layout/orgChart1"/>
    <dgm:cxn modelId="{9FCABEEA-FCEB-47CF-A497-541C6C739908}" type="presOf" srcId="{85283C59-A65D-4648-8F67-506E2F81235C}" destId="{32C15DD8-DD74-4F42-9613-F85FE853C085}" srcOrd="1" destOrd="0" presId="urn:microsoft.com/office/officeart/2005/8/layout/orgChart1"/>
    <dgm:cxn modelId="{E02018EB-EFDD-445F-84F5-958BD62F4AF4}" type="presParOf" srcId="{AE3129FD-4EFD-4C6D-9AEA-F6B8BA1EC0D1}" destId="{BCF3A0E2-D4B7-4256-B803-0C44C4BA6A7A}" srcOrd="0" destOrd="0" presId="urn:microsoft.com/office/officeart/2005/8/layout/orgChart1"/>
    <dgm:cxn modelId="{E624F4FA-C763-47B7-85DF-95F99F30BE26}" type="presParOf" srcId="{BCF3A0E2-D4B7-4256-B803-0C44C4BA6A7A}" destId="{282A9DD2-0F79-4E55-A689-6E1178BBF42D}" srcOrd="0" destOrd="0" presId="urn:microsoft.com/office/officeart/2005/8/layout/orgChart1"/>
    <dgm:cxn modelId="{79C11DBA-D6F4-4605-BB3C-05ABD4AEFBB0}" type="presParOf" srcId="{282A9DD2-0F79-4E55-A689-6E1178BBF42D}" destId="{4DAB077E-767B-4F31-BAAC-B6F7DC935D3E}" srcOrd="0" destOrd="0" presId="urn:microsoft.com/office/officeart/2005/8/layout/orgChart1"/>
    <dgm:cxn modelId="{A398673F-308B-49D0-84C1-7058EF91D7B6}" type="presParOf" srcId="{282A9DD2-0F79-4E55-A689-6E1178BBF42D}" destId="{32C15DD8-DD74-4F42-9613-F85FE853C085}" srcOrd="1" destOrd="0" presId="urn:microsoft.com/office/officeart/2005/8/layout/orgChart1"/>
    <dgm:cxn modelId="{8C81566A-78AE-435D-BCAC-27B8FE8F0C2A}" type="presParOf" srcId="{BCF3A0E2-D4B7-4256-B803-0C44C4BA6A7A}" destId="{40C95AFD-3BE9-4D8D-8A6F-6223469629FC}" srcOrd="1" destOrd="0" presId="urn:microsoft.com/office/officeart/2005/8/layout/orgChart1"/>
    <dgm:cxn modelId="{777F033B-5CB9-429C-BAA4-192CD5D43428}" type="presParOf" srcId="{BCF3A0E2-D4B7-4256-B803-0C44C4BA6A7A}" destId="{ECE06E10-D9DD-45A6-8CB1-6B43554AA9BA}" srcOrd="2" destOrd="0" presId="urn:microsoft.com/office/officeart/2005/8/layout/orgChart1"/>
    <dgm:cxn modelId="{92C55DE5-A713-4F94-9ACC-2C6C45571855}" type="presParOf" srcId="{AE3129FD-4EFD-4C6D-9AEA-F6B8BA1EC0D1}" destId="{EBD361EC-161C-4FF3-8570-97C3150312EB}" srcOrd="1" destOrd="0" presId="urn:microsoft.com/office/officeart/2005/8/layout/orgChart1"/>
    <dgm:cxn modelId="{BF8632AE-0874-4B1C-803E-136A78FA75A7}" type="presParOf" srcId="{EBD361EC-161C-4FF3-8570-97C3150312EB}" destId="{0629F70E-632D-401D-8143-54784DBA7CA0}" srcOrd="0" destOrd="0" presId="urn:microsoft.com/office/officeart/2005/8/layout/orgChart1"/>
    <dgm:cxn modelId="{D6FB26BD-A1E9-410A-9B01-624486B7DCC0}" type="presParOf" srcId="{0629F70E-632D-401D-8143-54784DBA7CA0}" destId="{7368764D-FDFF-40FF-9F10-6AAD66E253BC}" srcOrd="0" destOrd="0" presId="urn:microsoft.com/office/officeart/2005/8/layout/orgChart1"/>
    <dgm:cxn modelId="{8410D03E-E87B-435E-BA4B-9D4A76E35523}" type="presParOf" srcId="{0629F70E-632D-401D-8143-54784DBA7CA0}" destId="{6FDC4B69-39BA-4E9F-AA3C-A16E23D6F014}" srcOrd="1" destOrd="0" presId="urn:microsoft.com/office/officeart/2005/8/layout/orgChart1"/>
    <dgm:cxn modelId="{F43C9818-B33C-4AC1-B335-86119C9431CE}" type="presParOf" srcId="{EBD361EC-161C-4FF3-8570-97C3150312EB}" destId="{9C14162D-919D-4FD3-B5EC-0A4714FB356E}" srcOrd="1" destOrd="0" presId="urn:microsoft.com/office/officeart/2005/8/layout/orgChart1"/>
    <dgm:cxn modelId="{29487EA8-4859-449D-A762-03441C1D8439}" type="presParOf" srcId="{EBD361EC-161C-4FF3-8570-97C3150312EB}" destId="{0B8054DB-2689-4F66-B583-959A6CFB348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16A84B-5A4E-44A2-8C74-127A184E8EB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389A1A1-095C-4D7E-AA30-436816EA5DFA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Students to replace the missing letters in the contraction of each word, for example, I’m = I am.</a:t>
          </a:r>
        </a:p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apostrophe indicates where the missing letters would be if the words were written out in full.</a:t>
          </a:r>
        </a:p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Wouldn’t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BEB7C1-2BAF-4675-860E-9FFE05F600A2}" type="parTrans" cxnId="{D6DECD7F-A8F1-4E37-953E-AC899561E320}">
      <dgm:prSet/>
      <dgm:spPr/>
      <dgm:t>
        <a:bodyPr/>
        <a:lstStyle/>
        <a:p>
          <a:endParaRPr lang="en-US"/>
        </a:p>
      </dgm:t>
    </dgm:pt>
    <dgm:pt modelId="{F7826125-AE17-49F9-886A-3B994D14F5CD}" type="sibTrans" cxnId="{D6DECD7F-A8F1-4E37-953E-AC899561E320}">
      <dgm:prSet/>
      <dgm:spPr/>
      <dgm:t>
        <a:bodyPr/>
        <a:lstStyle/>
        <a:p>
          <a:endParaRPr lang="en-US"/>
        </a:p>
      </dgm:t>
    </dgm:pt>
    <dgm:pt modelId="{84204BF9-ECD0-4787-B223-4FF4633D542B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Couldn’t 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5AF5335-667D-4B64-B40B-FD3B5B4CBCAC}" type="parTrans" cxnId="{8ED5FCE5-3AC1-44AD-A491-60B4C67364B2}">
      <dgm:prSet/>
      <dgm:spPr/>
      <dgm:t>
        <a:bodyPr/>
        <a:lstStyle/>
        <a:p>
          <a:endParaRPr lang="en-US"/>
        </a:p>
      </dgm:t>
    </dgm:pt>
    <dgm:pt modelId="{406ECC3A-DCAE-4EA4-967C-E0D09470E8B4}" type="sibTrans" cxnId="{8ED5FCE5-3AC1-44AD-A491-60B4C67364B2}">
      <dgm:prSet/>
      <dgm:spPr/>
      <dgm:t>
        <a:bodyPr/>
        <a:lstStyle/>
        <a:p>
          <a:endParaRPr lang="en-US"/>
        </a:p>
      </dgm:t>
    </dgm:pt>
    <dgm:pt modelId="{3157E59F-4ACA-492B-BABB-28B70CB1AD29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Should’ve = 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4B5453-293F-4FC3-B5C2-98D24AE3F99B}" type="parTrans" cxnId="{46230651-91FE-4C2F-8625-1BAC5059DB71}">
      <dgm:prSet/>
      <dgm:spPr/>
      <dgm:t>
        <a:bodyPr/>
        <a:lstStyle/>
        <a:p>
          <a:endParaRPr lang="en-US"/>
        </a:p>
      </dgm:t>
    </dgm:pt>
    <dgm:pt modelId="{140E9C1A-B9E8-4AF9-A1ED-C07DBFD8B7B2}" type="sibTrans" cxnId="{46230651-91FE-4C2F-8625-1BAC5059DB71}">
      <dgm:prSet/>
      <dgm:spPr/>
      <dgm:t>
        <a:bodyPr/>
        <a:lstStyle/>
        <a:p>
          <a:endParaRPr lang="en-US"/>
        </a:p>
      </dgm:t>
    </dgm:pt>
    <dgm:pt modelId="{2B03B2F9-E49E-43BD-94DA-159B64F335AC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I’m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E6671C-462E-40A8-8B48-90E8D01DE593}" type="parTrans" cxnId="{DD65865F-95E4-499C-984C-E05C2D4AB10F}">
      <dgm:prSet/>
      <dgm:spPr/>
      <dgm:t>
        <a:bodyPr/>
        <a:lstStyle/>
        <a:p>
          <a:endParaRPr lang="en-US"/>
        </a:p>
      </dgm:t>
    </dgm:pt>
    <dgm:pt modelId="{F44DA65B-10BC-47AE-9856-41DD0C1383C4}" type="sibTrans" cxnId="{DD65865F-95E4-499C-984C-E05C2D4AB10F}">
      <dgm:prSet/>
      <dgm:spPr/>
      <dgm:t>
        <a:bodyPr/>
        <a:lstStyle/>
        <a:p>
          <a:endParaRPr lang="en-US"/>
        </a:p>
      </dgm:t>
    </dgm:pt>
    <dgm:pt modelId="{B45E69D7-E57B-4013-8068-6D80162BF9A8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Didn’t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BF5D48-F769-4CF4-9B6C-22700E35D362}" type="parTrans" cxnId="{FEEA788E-E106-4B00-8B16-80C04924BB1F}">
      <dgm:prSet/>
      <dgm:spPr/>
      <dgm:t>
        <a:bodyPr/>
        <a:lstStyle/>
        <a:p>
          <a:endParaRPr lang="en-US"/>
        </a:p>
      </dgm:t>
    </dgm:pt>
    <dgm:pt modelId="{7C9C1773-290E-44EF-88C8-2E1492DC5B5C}" type="sibTrans" cxnId="{FEEA788E-E106-4B00-8B16-80C04924BB1F}">
      <dgm:prSet/>
      <dgm:spPr/>
      <dgm:t>
        <a:bodyPr/>
        <a:lstStyle/>
        <a:p>
          <a:endParaRPr lang="en-US"/>
        </a:p>
      </dgm:t>
    </dgm:pt>
    <dgm:pt modelId="{5220C2FB-52F4-4068-85E7-A2719A12B941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Don’t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A99146-A5A2-4F1C-8596-C0429D96B4F1}" type="parTrans" cxnId="{11387381-898E-4466-887F-E0744B53B1B6}">
      <dgm:prSet/>
      <dgm:spPr/>
      <dgm:t>
        <a:bodyPr/>
        <a:lstStyle/>
        <a:p>
          <a:endParaRPr lang="en-US"/>
        </a:p>
      </dgm:t>
    </dgm:pt>
    <dgm:pt modelId="{C8704DCE-7A74-4FDF-9E84-966685209C5A}" type="sibTrans" cxnId="{11387381-898E-4466-887F-E0744B53B1B6}">
      <dgm:prSet/>
      <dgm:spPr/>
      <dgm:t>
        <a:bodyPr/>
        <a:lstStyle/>
        <a:p>
          <a:endParaRPr lang="en-US"/>
        </a:p>
      </dgm:t>
    </dgm:pt>
    <dgm:pt modelId="{74D6EB8E-7938-4F5D-928A-10B145B9E927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Isn’t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9C0314C-E7F5-428D-848B-A412DB2E0D6D}" type="parTrans" cxnId="{F0CE269C-73D2-4B1E-8526-FD4355385120}">
      <dgm:prSet/>
      <dgm:spPr/>
      <dgm:t>
        <a:bodyPr/>
        <a:lstStyle/>
        <a:p>
          <a:endParaRPr lang="en-US"/>
        </a:p>
      </dgm:t>
    </dgm:pt>
    <dgm:pt modelId="{2F0C7790-05A0-4C2D-AE02-83CF04B04E22}" type="sibTrans" cxnId="{F0CE269C-73D2-4B1E-8526-FD4355385120}">
      <dgm:prSet/>
      <dgm:spPr/>
      <dgm:t>
        <a:bodyPr/>
        <a:lstStyle/>
        <a:p>
          <a:endParaRPr lang="en-US"/>
        </a:p>
      </dgm:t>
    </dgm:pt>
    <dgm:pt modelId="{3B690379-2B97-4652-A34E-2E73DD96C0E5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Can’t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006865F-974C-49BF-A91C-68D6F788E569}" type="parTrans" cxnId="{F809F38B-1A92-4831-A124-00E1435E9DB0}">
      <dgm:prSet/>
      <dgm:spPr/>
      <dgm:t>
        <a:bodyPr/>
        <a:lstStyle/>
        <a:p>
          <a:endParaRPr lang="en-US"/>
        </a:p>
      </dgm:t>
    </dgm:pt>
    <dgm:pt modelId="{AA37A734-D502-476F-ACAD-F3E309154FCE}" type="sibTrans" cxnId="{F809F38B-1A92-4831-A124-00E1435E9DB0}">
      <dgm:prSet/>
      <dgm:spPr/>
      <dgm:t>
        <a:bodyPr/>
        <a:lstStyle/>
        <a:p>
          <a:endParaRPr lang="en-US"/>
        </a:p>
      </dgm:t>
    </dgm:pt>
    <dgm:pt modelId="{C5BA6376-5113-4EFB-9B96-DE01DB41E3FE}" type="pres">
      <dgm:prSet presAssocID="{1816A84B-5A4E-44A2-8C74-127A184E8EB4}" presName="Name0" presStyleCnt="0">
        <dgm:presLayoutVars>
          <dgm:dir/>
          <dgm:resizeHandles val="exact"/>
        </dgm:presLayoutVars>
      </dgm:prSet>
      <dgm:spPr/>
    </dgm:pt>
    <dgm:pt modelId="{E0A7AA7B-41FD-4E93-AF29-01DF3A46C7D7}" type="pres">
      <dgm:prSet presAssocID="{9389A1A1-095C-4D7E-AA30-436816EA5DFA}" presName="node" presStyleLbl="node1" presStyleIdx="0" presStyleCnt="1" custScaleY="150740" custLinFactNeighborX="715" custLinFactNeighborY="-101">
        <dgm:presLayoutVars>
          <dgm:bulletEnabled val="1"/>
        </dgm:presLayoutVars>
      </dgm:prSet>
      <dgm:spPr/>
    </dgm:pt>
  </dgm:ptLst>
  <dgm:cxnLst>
    <dgm:cxn modelId="{21AA720A-7E66-4D34-BE82-2E86640B664C}" type="presOf" srcId="{9389A1A1-095C-4D7E-AA30-436816EA5DFA}" destId="{E0A7AA7B-41FD-4E93-AF29-01DF3A46C7D7}" srcOrd="0" destOrd="0" presId="urn:microsoft.com/office/officeart/2016/7/layout/RepeatingBendingProcessNew"/>
    <dgm:cxn modelId="{A1D2D813-2385-417A-B364-1536A88CBBB9}" type="presOf" srcId="{B45E69D7-E57B-4013-8068-6D80162BF9A8}" destId="{E0A7AA7B-41FD-4E93-AF29-01DF3A46C7D7}" srcOrd="0" destOrd="4" presId="urn:microsoft.com/office/officeart/2016/7/layout/RepeatingBendingProcessNew"/>
    <dgm:cxn modelId="{73B98136-899D-4BBF-B62D-828194BB1564}" type="presOf" srcId="{3157E59F-4ACA-492B-BABB-28B70CB1AD29}" destId="{E0A7AA7B-41FD-4E93-AF29-01DF3A46C7D7}" srcOrd="0" destOrd="2" presId="urn:microsoft.com/office/officeart/2016/7/layout/RepeatingBendingProcessNew"/>
    <dgm:cxn modelId="{DD65865F-95E4-499C-984C-E05C2D4AB10F}" srcId="{9389A1A1-095C-4D7E-AA30-436816EA5DFA}" destId="{2B03B2F9-E49E-43BD-94DA-159B64F335AC}" srcOrd="2" destOrd="0" parTransId="{68E6671C-462E-40A8-8B48-90E8D01DE593}" sibTransId="{F44DA65B-10BC-47AE-9856-41DD0C1383C4}"/>
    <dgm:cxn modelId="{3574976C-29A2-4592-BB8D-CF835DE37081}" type="presOf" srcId="{2B03B2F9-E49E-43BD-94DA-159B64F335AC}" destId="{E0A7AA7B-41FD-4E93-AF29-01DF3A46C7D7}" srcOrd="0" destOrd="3" presId="urn:microsoft.com/office/officeart/2016/7/layout/RepeatingBendingProcessNew"/>
    <dgm:cxn modelId="{46230651-91FE-4C2F-8625-1BAC5059DB71}" srcId="{9389A1A1-095C-4D7E-AA30-436816EA5DFA}" destId="{3157E59F-4ACA-492B-BABB-28B70CB1AD29}" srcOrd="1" destOrd="0" parTransId="{CD4B5453-293F-4FC3-B5C2-98D24AE3F99B}" sibTransId="{140E9C1A-B9E8-4AF9-A1ED-C07DBFD8B7B2}"/>
    <dgm:cxn modelId="{D6DECD7F-A8F1-4E37-953E-AC899561E320}" srcId="{1816A84B-5A4E-44A2-8C74-127A184E8EB4}" destId="{9389A1A1-095C-4D7E-AA30-436816EA5DFA}" srcOrd="0" destOrd="0" parTransId="{37BEB7C1-2BAF-4675-860E-9FFE05F600A2}" sibTransId="{F7826125-AE17-49F9-886A-3B994D14F5CD}"/>
    <dgm:cxn modelId="{11387381-898E-4466-887F-E0744B53B1B6}" srcId="{9389A1A1-095C-4D7E-AA30-436816EA5DFA}" destId="{5220C2FB-52F4-4068-85E7-A2719A12B941}" srcOrd="4" destOrd="0" parTransId="{8FA99146-A5A2-4F1C-8596-C0429D96B4F1}" sibTransId="{C8704DCE-7A74-4FDF-9E84-966685209C5A}"/>
    <dgm:cxn modelId="{F809F38B-1A92-4831-A124-00E1435E9DB0}" srcId="{9389A1A1-095C-4D7E-AA30-436816EA5DFA}" destId="{3B690379-2B97-4652-A34E-2E73DD96C0E5}" srcOrd="6" destOrd="0" parTransId="{6006865F-974C-49BF-A91C-68D6F788E569}" sibTransId="{AA37A734-D502-476F-ACAD-F3E309154FCE}"/>
    <dgm:cxn modelId="{FEEA788E-E106-4B00-8B16-80C04924BB1F}" srcId="{9389A1A1-095C-4D7E-AA30-436816EA5DFA}" destId="{B45E69D7-E57B-4013-8068-6D80162BF9A8}" srcOrd="3" destOrd="0" parTransId="{EEBF5D48-F769-4CF4-9B6C-22700E35D362}" sibTransId="{7C9C1773-290E-44EF-88C8-2E1492DC5B5C}"/>
    <dgm:cxn modelId="{E61E3693-3725-4A94-8107-6CA3BF88F92E}" type="presOf" srcId="{84204BF9-ECD0-4787-B223-4FF4633D542B}" destId="{E0A7AA7B-41FD-4E93-AF29-01DF3A46C7D7}" srcOrd="0" destOrd="1" presId="urn:microsoft.com/office/officeart/2016/7/layout/RepeatingBendingProcessNew"/>
    <dgm:cxn modelId="{F0CE269C-73D2-4B1E-8526-FD4355385120}" srcId="{9389A1A1-095C-4D7E-AA30-436816EA5DFA}" destId="{74D6EB8E-7938-4F5D-928A-10B145B9E927}" srcOrd="5" destOrd="0" parTransId="{29C0314C-E7F5-428D-848B-A412DB2E0D6D}" sibTransId="{2F0C7790-05A0-4C2D-AE02-83CF04B04E22}"/>
    <dgm:cxn modelId="{5E45A9A3-7346-4CC6-A6C1-DB3EB7AD79AF}" type="presOf" srcId="{1816A84B-5A4E-44A2-8C74-127A184E8EB4}" destId="{C5BA6376-5113-4EFB-9B96-DE01DB41E3FE}" srcOrd="0" destOrd="0" presId="urn:microsoft.com/office/officeart/2016/7/layout/RepeatingBendingProcessNew"/>
    <dgm:cxn modelId="{79757AAC-EDAF-4540-8DD4-04F86A38EA82}" type="presOf" srcId="{3B690379-2B97-4652-A34E-2E73DD96C0E5}" destId="{E0A7AA7B-41FD-4E93-AF29-01DF3A46C7D7}" srcOrd="0" destOrd="7" presId="urn:microsoft.com/office/officeart/2016/7/layout/RepeatingBendingProcessNew"/>
    <dgm:cxn modelId="{A1F823B2-53DE-4764-AE07-03CAE994FC64}" type="presOf" srcId="{74D6EB8E-7938-4F5D-928A-10B145B9E927}" destId="{E0A7AA7B-41FD-4E93-AF29-01DF3A46C7D7}" srcOrd="0" destOrd="6" presId="urn:microsoft.com/office/officeart/2016/7/layout/RepeatingBendingProcessNew"/>
    <dgm:cxn modelId="{F45635C3-3F70-48DD-8434-728F50B3C9C2}" type="presOf" srcId="{5220C2FB-52F4-4068-85E7-A2719A12B941}" destId="{E0A7AA7B-41FD-4E93-AF29-01DF3A46C7D7}" srcOrd="0" destOrd="5" presId="urn:microsoft.com/office/officeart/2016/7/layout/RepeatingBendingProcessNew"/>
    <dgm:cxn modelId="{8ED5FCE5-3AC1-44AD-A491-60B4C67364B2}" srcId="{9389A1A1-095C-4D7E-AA30-436816EA5DFA}" destId="{84204BF9-ECD0-4787-B223-4FF4633D542B}" srcOrd="0" destOrd="0" parTransId="{25AF5335-667D-4B64-B40B-FD3B5B4CBCAC}" sibTransId="{406ECC3A-DCAE-4EA4-967C-E0D09470E8B4}"/>
    <dgm:cxn modelId="{585E83FF-731A-4C97-B92F-CE8168396A65}" type="presParOf" srcId="{C5BA6376-5113-4EFB-9B96-DE01DB41E3FE}" destId="{E0A7AA7B-41FD-4E93-AF29-01DF3A46C7D7}" srcOrd="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749C9E-9DBE-43B8-A6A8-17EE71183FA9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4D4D32-C9EF-48D6-8873-DC58539B1E6A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Wouldn’t = would 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A8C551-264F-4C65-9B94-5723746D60B1}" type="parTrans" cxnId="{F09836DF-0FD9-4AA6-B50B-2CE00C26F573}">
      <dgm:prSet/>
      <dgm:spPr/>
      <dgm:t>
        <a:bodyPr/>
        <a:lstStyle/>
        <a:p>
          <a:endParaRPr lang="en-US"/>
        </a:p>
      </dgm:t>
    </dgm:pt>
    <dgm:pt modelId="{2C6CFCD7-D512-4E66-A470-863EF61493D8}" type="sibTrans" cxnId="{F09836DF-0FD9-4AA6-B50B-2CE00C26F573}">
      <dgm:prSet/>
      <dgm:spPr/>
      <dgm:t>
        <a:bodyPr/>
        <a:lstStyle/>
        <a:p>
          <a:endParaRPr lang="en-US"/>
        </a:p>
      </dgm:t>
    </dgm:pt>
    <dgm:pt modelId="{904DF576-DAB8-45E1-BE7D-8332667B108A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Couldn’t = could 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B1192FF-F5F6-4514-B252-E859B1D21BFC}" type="parTrans" cxnId="{C9C2B577-E832-4346-9F0C-A3A702AEC6F9}">
      <dgm:prSet/>
      <dgm:spPr/>
      <dgm:t>
        <a:bodyPr/>
        <a:lstStyle/>
        <a:p>
          <a:endParaRPr lang="en-US"/>
        </a:p>
      </dgm:t>
    </dgm:pt>
    <dgm:pt modelId="{02F0CA91-CACA-4192-886C-BB754313C030}" type="sibTrans" cxnId="{C9C2B577-E832-4346-9F0C-A3A702AEC6F9}">
      <dgm:prSet/>
      <dgm:spPr/>
      <dgm:t>
        <a:bodyPr/>
        <a:lstStyle/>
        <a:p>
          <a:endParaRPr lang="en-US"/>
        </a:p>
      </dgm:t>
    </dgm:pt>
    <dgm:pt modelId="{A18AEE18-2359-4218-8817-3BB3CB06EFC4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Should’ve = should have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761E243-B23C-49E7-AFC3-14F8621A2629}" type="parTrans" cxnId="{1741CA92-8CA8-4197-8549-6F22A5A53F93}">
      <dgm:prSet/>
      <dgm:spPr/>
      <dgm:t>
        <a:bodyPr/>
        <a:lstStyle/>
        <a:p>
          <a:endParaRPr lang="en-US"/>
        </a:p>
      </dgm:t>
    </dgm:pt>
    <dgm:pt modelId="{678CFD73-722C-4487-BB05-355BCFFEFEFC}" type="sibTrans" cxnId="{1741CA92-8CA8-4197-8549-6F22A5A53F93}">
      <dgm:prSet/>
      <dgm:spPr/>
      <dgm:t>
        <a:bodyPr/>
        <a:lstStyle/>
        <a:p>
          <a:endParaRPr lang="en-US"/>
        </a:p>
      </dgm:t>
    </dgm:pt>
    <dgm:pt modelId="{917C13DA-5F2E-4FF9-BEE6-12312B9E782E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I’m = I am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D202BF-6CAC-49DD-9AD2-A8BF7FD459E7}" type="parTrans" cxnId="{703361F0-852A-47B7-B8AD-BAD0AE28E357}">
      <dgm:prSet/>
      <dgm:spPr/>
      <dgm:t>
        <a:bodyPr/>
        <a:lstStyle/>
        <a:p>
          <a:endParaRPr lang="en-US"/>
        </a:p>
      </dgm:t>
    </dgm:pt>
    <dgm:pt modelId="{86AFC63F-BAAD-4D93-9AA0-1363BE3A6A57}" type="sibTrans" cxnId="{703361F0-852A-47B7-B8AD-BAD0AE28E357}">
      <dgm:prSet/>
      <dgm:spPr/>
      <dgm:t>
        <a:bodyPr/>
        <a:lstStyle/>
        <a:p>
          <a:endParaRPr lang="en-US"/>
        </a:p>
      </dgm:t>
    </dgm:pt>
    <dgm:pt modelId="{0931316D-6E19-4C86-B577-D102C17B65B8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Didn’t = did 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66E7621-CD1C-4871-A8CE-11969A161FE0}" type="parTrans" cxnId="{AD26A180-CDEC-4FF2-8B1C-A9CDF599A635}">
      <dgm:prSet/>
      <dgm:spPr/>
      <dgm:t>
        <a:bodyPr/>
        <a:lstStyle/>
        <a:p>
          <a:endParaRPr lang="en-US"/>
        </a:p>
      </dgm:t>
    </dgm:pt>
    <dgm:pt modelId="{51E2D189-9855-4606-AD22-12A71F4B2E19}" type="sibTrans" cxnId="{AD26A180-CDEC-4FF2-8B1C-A9CDF599A635}">
      <dgm:prSet/>
      <dgm:spPr/>
      <dgm:t>
        <a:bodyPr/>
        <a:lstStyle/>
        <a:p>
          <a:endParaRPr lang="en-US"/>
        </a:p>
      </dgm:t>
    </dgm:pt>
    <dgm:pt modelId="{FF56B8BA-CA70-4487-A598-039AB3598D57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Don’t = do 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F98D7A-5CD0-4B4F-9B42-E2132DB370A5}" type="parTrans" cxnId="{30ED904E-55D1-4FA3-BA28-3D3EBADE8486}">
      <dgm:prSet/>
      <dgm:spPr/>
      <dgm:t>
        <a:bodyPr/>
        <a:lstStyle/>
        <a:p>
          <a:endParaRPr lang="en-US"/>
        </a:p>
      </dgm:t>
    </dgm:pt>
    <dgm:pt modelId="{7338F1FF-45CB-4B7D-858D-9F65A0E73061}" type="sibTrans" cxnId="{30ED904E-55D1-4FA3-BA28-3D3EBADE8486}">
      <dgm:prSet/>
      <dgm:spPr/>
      <dgm:t>
        <a:bodyPr/>
        <a:lstStyle/>
        <a:p>
          <a:endParaRPr lang="en-US"/>
        </a:p>
      </dgm:t>
    </dgm:pt>
    <dgm:pt modelId="{2B842AF9-BFC9-4B75-8F4E-9FC14F344EE7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Isn’t = is 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7CB014-9E14-4627-9AAF-BA10342655D5}" type="parTrans" cxnId="{0DDC03CA-B667-4A47-A280-989888E58A81}">
      <dgm:prSet/>
      <dgm:spPr/>
      <dgm:t>
        <a:bodyPr/>
        <a:lstStyle/>
        <a:p>
          <a:endParaRPr lang="en-US"/>
        </a:p>
      </dgm:t>
    </dgm:pt>
    <dgm:pt modelId="{A77A154E-FB79-4243-BFE9-7614A0EED199}" type="sibTrans" cxnId="{0DDC03CA-B667-4A47-A280-989888E58A81}">
      <dgm:prSet/>
      <dgm:spPr/>
      <dgm:t>
        <a:bodyPr/>
        <a:lstStyle/>
        <a:p>
          <a:endParaRPr lang="en-US"/>
        </a:p>
      </dgm:t>
    </dgm:pt>
    <dgm:pt modelId="{78CF621C-4B68-4026-8C54-9C92907E8F77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Can’t = cannot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86B0EAB-9C2E-4B47-BEB4-E9D28F434076}" type="parTrans" cxnId="{4A6F6454-A5AD-4017-A0C6-9E79C86124C4}">
      <dgm:prSet/>
      <dgm:spPr/>
      <dgm:t>
        <a:bodyPr/>
        <a:lstStyle/>
        <a:p>
          <a:endParaRPr lang="en-US"/>
        </a:p>
      </dgm:t>
    </dgm:pt>
    <dgm:pt modelId="{73046586-5D6F-48A0-839B-2E5D6DEAA2E4}" type="sibTrans" cxnId="{4A6F6454-A5AD-4017-A0C6-9E79C86124C4}">
      <dgm:prSet/>
      <dgm:spPr/>
      <dgm:t>
        <a:bodyPr/>
        <a:lstStyle/>
        <a:p>
          <a:endParaRPr lang="en-US"/>
        </a:p>
      </dgm:t>
    </dgm:pt>
    <dgm:pt modelId="{9991343C-B537-4BB4-B2F8-60281E2F90AD}" type="pres">
      <dgm:prSet presAssocID="{2C749C9E-9DBE-43B8-A6A8-17EE71183FA9}" presName="linear" presStyleCnt="0">
        <dgm:presLayoutVars>
          <dgm:animLvl val="lvl"/>
          <dgm:resizeHandles val="exact"/>
        </dgm:presLayoutVars>
      </dgm:prSet>
      <dgm:spPr/>
    </dgm:pt>
    <dgm:pt modelId="{E3BDD4F8-570F-4E5F-8271-2B796DD98E17}" type="pres">
      <dgm:prSet presAssocID="{9F4D4D32-C9EF-48D6-8873-DC58539B1E6A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EFCE03A5-A764-40AF-8A72-959E2F249BF3}" type="pres">
      <dgm:prSet presAssocID="{2C6CFCD7-D512-4E66-A470-863EF61493D8}" presName="spacer" presStyleCnt="0"/>
      <dgm:spPr/>
    </dgm:pt>
    <dgm:pt modelId="{535B8010-F244-4F44-B72B-FFBE194AEC68}" type="pres">
      <dgm:prSet presAssocID="{904DF576-DAB8-45E1-BE7D-8332667B108A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97F5DC1F-6BED-4794-B841-168B797B5DCE}" type="pres">
      <dgm:prSet presAssocID="{02F0CA91-CACA-4192-886C-BB754313C030}" presName="spacer" presStyleCnt="0"/>
      <dgm:spPr/>
    </dgm:pt>
    <dgm:pt modelId="{17BB027F-AE43-4972-902F-46BA0D390B84}" type="pres">
      <dgm:prSet presAssocID="{A18AEE18-2359-4218-8817-3BB3CB06EFC4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1D37E99E-329E-4757-AE91-A48EC79E1C50}" type="pres">
      <dgm:prSet presAssocID="{678CFD73-722C-4487-BB05-355BCFFEFEFC}" presName="spacer" presStyleCnt="0"/>
      <dgm:spPr/>
    </dgm:pt>
    <dgm:pt modelId="{E6092AFC-A7E6-4069-AC47-19BA525A9025}" type="pres">
      <dgm:prSet presAssocID="{917C13DA-5F2E-4FF9-BEE6-12312B9E782E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0B14A384-0BE3-4C24-BD69-D47A63662E7B}" type="pres">
      <dgm:prSet presAssocID="{86AFC63F-BAAD-4D93-9AA0-1363BE3A6A57}" presName="spacer" presStyleCnt="0"/>
      <dgm:spPr/>
    </dgm:pt>
    <dgm:pt modelId="{9D86F571-F0C5-49AD-B308-8E20F7070BC2}" type="pres">
      <dgm:prSet presAssocID="{0931316D-6E19-4C86-B577-D102C17B65B8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4AB3635E-F367-43D1-9468-D2D5B275410B}" type="pres">
      <dgm:prSet presAssocID="{51E2D189-9855-4606-AD22-12A71F4B2E19}" presName="spacer" presStyleCnt="0"/>
      <dgm:spPr/>
    </dgm:pt>
    <dgm:pt modelId="{705BF092-5B03-4AB6-A10A-80FD75C72A31}" type="pres">
      <dgm:prSet presAssocID="{FF56B8BA-CA70-4487-A598-039AB3598D57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265801A9-25E8-4852-9059-672D04801789}" type="pres">
      <dgm:prSet presAssocID="{7338F1FF-45CB-4B7D-858D-9F65A0E73061}" presName="spacer" presStyleCnt="0"/>
      <dgm:spPr/>
    </dgm:pt>
    <dgm:pt modelId="{18439F8B-B049-4641-9E5E-FD26F595D4A2}" type="pres">
      <dgm:prSet presAssocID="{2B842AF9-BFC9-4B75-8F4E-9FC14F344EE7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577A3A9B-229B-4EF1-A9A4-BD8EBFFB6C91}" type="pres">
      <dgm:prSet presAssocID="{A77A154E-FB79-4243-BFE9-7614A0EED199}" presName="spacer" presStyleCnt="0"/>
      <dgm:spPr/>
    </dgm:pt>
    <dgm:pt modelId="{6758E119-0D7F-4F65-ABA1-A6C6B135D331}" type="pres">
      <dgm:prSet presAssocID="{78CF621C-4B68-4026-8C54-9C92907E8F77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4A9E419-55F4-435F-B258-121ABB4C5B2F}" type="presOf" srcId="{904DF576-DAB8-45E1-BE7D-8332667B108A}" destId="{535B8010-F244-4F44-B72B-FFBE194AEC68}" srcOrd="0" destOrd="0" presId="urn:microsoft.com/office/officeart/2005/8/layout/vList2"/>
    <dgm:cxn modelId="{8FD9C21E-EE5B-4C02-8086-A0E991ADFAF6}" type="presOf" srcId="{2B842AF9-BFC9-4B75-8F4E-9FC14F344EE7}" destId="{18439F8B-B049-4641-9E5E-FD26F595D4A2}" srcOrd="0" destOrd="0" presId="urn:microsoft.com/office/officeart/2005/8/layout/vList2"/>
    <dgm:cxn modelId="{4018AA30-B938-423D-9192-F34AAFE65F69}" type="presOf" srcId="{A18AEE18-2359-4218-8817-3BB3CB06EFC4}" destId="{17BB027F-AE43-4972-902F-46BA0D390B84}" srcOrd="0" destOrd="0" presId="urn:microsoft.com/office/officeart/2005/8/layout/vList2"/>
    <dgm:cxn modelId="{30ED904E-55D1-4FA3-BA28-3D3EBADE8486}" srcId="{2C749C9E-9DBE-43B8-A6A8-17EE71183FA9}" destId="{FF56B8BA-CA70-4487-A598-039AB3598D57}" srcOrd="5" destOrd="0" parTransId="{72F98D7A-5CD0-4B4F-9B42-E2132DB370A5}" sibTransId="{7338F1FF-45CB-4B7D-858D-9F65A0E73061}"/>
    <dgm:cxn modelId="{4A6F6454-A5AD-4017-A0C6-9E79C86124C4}" srcId="{2C749C9E-9DBE-43B8-A6A8-17EE71183FA9}" destId="{78CF621C-4B68-4026-8C54-9C92907E8F77}" srcOrd="7" destOrd="0" parTransId="{F86B0EAB-9C2E-4B47-BEB4-E9D28F434076}" sibTransId="{73046586-5D6F-48A0-839B-2E5D6DEAA2E4}"/>
    <dgm:cxn modelId="{C9C2B577-E832-4346-9F0C-A3A702AEC6F9}" srcId="{2C749C9E-9DBE-43B8-A6A8-17EE71183FA9}" destId="{904DF576-DAB8-45E1-BE7D-8332667B108A}" srcOrd="1" destOrd="0" parTransId="{BB1192FF-F5F6-4514-B252-E859B1D21BFC}" sibTransId="{02F0CA91-CACA-4192-886C-BB754313C030}"/>
    <dgm:cxn modelId="{2513C67F-EB8B-4B4F-ADD1-334421C0750C}" type="presOf" srcId="{FF56B8BA-CA70-4487-A598-039AB3598D57}" destId="{705BF092-5B03-4AB6-A10A-80FD75C72A31}" srcOrd="0" destOrd="0" presId="urn:microsoft.com/office/officeart/2005/8/layout/vList2"/>
    <dgm:cxn modelId="{AD26A180-CDEC-4FF2-8B1C-A9CDF599A635}" srcId="{2C749C9E-9DBE-43B8-A6A8-17EE71183FA9}" destId="{0931316D-6E19-4C86-B577-D102C17B65B8}" srcOrd="4" destOrd="0" parTransId="{B66E7621-CD1C-4871-A8CE-11969A161FE0}" sibTransId="{51E2D189-9855-4606-AD22-12A71F4B2E19}"/>
    <dgm:cxn modelId="{1741CA92-8CA8-4197-8549-6F22A5A53F93}" srcId="{2C749C9E-9DBE-43B8-A6A8-17EE71183FA9}" destId="{A18AEE18-2359-4218-8817-3BB3CB06EFC4}" srcOrd="2" destOrd="0" parTransId="{B761E243-B23C-49E7-AFC3-14F8621A2629}" sibTransId="{678CFD73-722C-4487-BB05-355BCFFEFEFC}"/>
    <dgm:cxn modelId="{38ED7DB0-793D-4BC1-98A0-2A7A71ED6E02}" type="presOf" srcId="{78CF621C-4B68-4026-8C54-9C92907E8F77}" destId="{6758E119-0D7F-4F65-ABA1-A6C6B135D331}" srcOrd="0" destOrd="0" presId="urn:microsoft.com/office/officeart/2005/8/layout/vList2"/>
    <dgm:cxn modelId="{D6FC81C8-9C33-4E2A-B8E2-3729FCEE1CD1}" type="presOf" srcId="{2C749C9E-9DBE-43B8-A6A8-17EE71183FA9}" destId="{9991343C-B537-4BB4-B2F8-60281E2F90AD}" srcOrd="0" destOrd="0" presId="urn:microsoft.com/office/officeart/2005/8/layout/vList2"/>
    <dgm:cxn modelId="{0DDC03CA-B667-4A47-A280-989888E58A81}" srcId="{2C749C9E-9DBE-43B8-A6A8-17EE71183FA9}" destId="{2B842AF9-BFC9-4B75-8F4E-9FC14F344EE7}" srcOrd="6" destOrd="0" parTransId="{0F7CB014-9E14-4627-9AAF-BA10342655D5}" sibTransId="{A77A154E-FB79-4243-BFE9-7614A0EED199}"/>
    <dgm:cxn modelId="{F09836DF-0FD9-4AA6-B50B-2CE00C26F573}" srcId="{2C749C9E-9DBE-43B8-A6A8-17EE71183FA9}" destId="{9F4D4D32-C9EF-48D6-8873-DC58539B1E6A}" srcOrd="0" destOrd="0" parTransId="{0EA8C551-264F-4C65-9B94-5723746D60B1}" sibTransId="{2C6CFCD7-D512-4E66-A470-863EF61493D8}"/>
    <dgm:cxn modelId="{1570C8E3-08FC-4D4E-A6FE-65E63B87948D}" type="presOf" srcId="{9F4D4D32-C9EF-48D6-8873-DC58539B1E6A}" destId="{E3BDD4F8-570F-4E5F-8271-2B796DD98E17}" srcOrd="0" destOrd="0" presId="urn:microsoft.com/office/officeart/2005/8/layout/vList2"/>
    <dgm:cxn modelId="{703361F0-852A-47B7-B8AD-BAD0AE28E357}" srcId="{2C749C9E-9DBE-43B8-A6A8-17EE71183FA9}" destId="{917C13DA-5F2E-4FF9-BEE6-12312B9E782E}" srcOrd="3" destOrd="0" parTransId="{90D202BF-6CAC-49DD-9AD2-A8BF7FD459E7}" sibTransId="{86AFC63F-BAAD-4D93-9AA0-1363BE3A6A57}"/>
    <dgm:cxn modelId="{C77FF0F7-808C-4C4F-8D03-9FA99233EB86}" type="presOf" srcId="{917C13DA-5F2E-4FF9-BEE6-12312B9E782E}" destId="{E6092AFC-A7E6-4069-AC47-19BA525A9025}" srcOrd="0" destOrd="0" presId="urn:microsoft.com/office/officeart/2005/8/layout/vList2"/>
    <dgm:cxn modelId="{067D4EFE-823E-49CB-A90A-99F342C86BE7}" type="presOf" srcId="{0931316D-6E19-4C86-B577-D102C17B65B8}" destId="{9D86F571-F0C5-49AD-B308-8E20F7070BC2}" srcOrd="0" destOrd="0" presId="urn:microsoft.com/office/officeart/2005/8/layout/vList2"/>
    <dgm:cxn modelId="{6626F172-5788-450C-9F7A-BF358FC71371}" type="presParOf" srcId="{9991343C-B537-4BB4-B2F8-60281E2F90AD}" destId="{E3BDD4F8-570F-4E5F-8271-2B796DD98E17}" srcOrd="0" destOrd="0" presId="urn:microsoft.com/office/officeart/2005/8/layout/vList2"/>
    <dgm:cxn modelId="{C0994D4B-4B24-4986-B320-AA02C9844A59}" type="presParOf" srcId="{9991343C-B537-4BB4-B2F8-60281E2F90AD}" destId="{EFCE03A5-A764-40AF-8A72-959E2F249BF3}" srcOrd="1" destOrd="0" presId="urn:microsoft.com/office/officeart/2005/8/layout/vList2"/>
    <dgm:cxn modelId="{B07F4D5E-5885-4C01-926D-17559C231974}" type="presParOf" srcId="{9991343C-B537-4BB4-B2F8-60281E2F90AD}" destId="{535B8010-F244-4F44-B72B-FFBE194AEC68}" srcOrd="2" destOrd="0" presId="urn:microsoft.com/office/officeart/2005/8/layout/vList2"/>
    <dgm:cxn modelId="{9DAA5AD6-D152-4FFC-B8F8-217695420E28}" type="presParOf" srcId="{9991343C-B537-4BB4-B2F8-60281E2F90AD}" destId="{97F5DC1F-6BED-4794-B841-168B797B5DCE}" srcOrd="3" destOrd="0" presId="urn:microsoft.com/office/officeart/2005/8/layout/vList2"/>
    <dgm:cxn modelId="{3DF09A96-01FB-41D8-AA6F-B556C7A93A34}" type="presParOf" srcId="{9991343C-B537-4BB4-B2F8-60281E2F90AD}" destId="{17BB027F-AE43-4972-902F-46BA0D390B84}" srcOrd="4" destOrd="0" presId="urn:microsoft.com/office/officeart/2005/8/layout/vList2"/>
    <dgm:cxn modelId="{6452E6E5-CD7F-4EC1-893E-D7BF92E9C064}" type="presParOf" srcId="{9991343C-B537-4BB4-B2F8-60281E2F90AD}" destId="{1D37E99E-329E-4757-AE91-A48EC79E1C50}" srcOrd="5" destOrd="0" presId="urn:microsoft.com/office/officeart/2005/8/layout/vList2"/>
    <dgm:cxn modelId="{6C08D3C5-D7AB-4657-BBE6-83976876D368}" type="presParOf" srcId="{9991343C-B537-4BB4-B2F8-60281E2F90AD}" destId="{E6092AFC-A7E6-4069-AC47-19BA525A9025}" srcOrd="6" destOrd="0" presId="urn:microsoft.com/office/officeart/2005/8/layout/vList2"/>
    <dgm:cxn modelId="{77C625C7-03DE-49BA-BDFA-267BEF3BDD22}" type="presParOf" srcId="{9991343C-B537-4BB4-B2F8-60281E2F90AD}" destId="{0B14A384-0BE3-4C24-BD69-D47A63662E7B}" srcOrd="7" destOrd="0" presId="urn:microsoft.com/office/officeart/2005/8/layout/vList2"/>
    <dgm:cxn modelId="{EB107828-60DA-45D9-B0FF-235D37F6E2B2}" type="presParOf" srcId="{9991343C-B537-4BB4-B2F8-60281E2F90AD}" destId="{9D86F571-F0C5-49AD-B308-8E20F7070BC2}" srcOrd="8" destOrd="0" presId="urn:microsoft.com/office/officeart/2005/8/layout/vList2"/>
    <dgm:cxn modelId="{FA6F81BD-0EC1-48D9-9FFD-19A4F79128B3}" type="presParOf" srcId="{9991343C-B537-4BB4-B2F8-60281E2F90AD}" destId="{4AB3635E-F367-43D1-9468-D2D5B275410B}" srcOrd="9" destOrd="0" presId="urn:microsoft.com/office/officeart/2005/8/layout/vList2"/>
    <dgm:cxn modelId="{1EB91DE5-C5F5-47A9-B816-7A2A769BDE36}" type="presParOf" srcId="{9991343C-B537-4BB4-B2F8-60281E2F90AD}" destId="{705BF092-5B03-4AB6-A10A-80FD75C72A31}" srcOrd="10" destOrd="0" presId="urn:microsoft.com/office/officeart/2005/8/layout/vList2"/>
    <dgm:cxn modelId="{1C975C4C-167C-4054-8401-7AFF11CA22F1}" type="presParOf" srcId="{9991343C-B537-4BB4-B2F8-60281E2F90AD}" destId="{265801A9-25E8-4852-9059-672D04801789}" srcOrd="11" destOrd="0" presId="urn:microsoft.com/office/officeart/2005/8/layout/vList2"/>
    <dgm:cxn modelId="{89AE3EB6-C834-4518-9E77-D15BF8E6657F}" type="presParOf" srcId="{9991343C-B537-4BB4-B2F8-60281E2F90AD}" destId="{18439F8B-B049-4641-9E5E-FD26F595D4A2}" srcOrd="12" destOrd="0" presId="urn:microsoft.com/office/officeart/2005/8/layout/vList2"/>
    <dgm:cxn modelId="{3FFD3804-E3EB-4166-81FC-436CDBA58D50}" type="presParOf" srcId="{9991343C-B537-4BB4-B2F8-60281E2F90AD}" destId="{577A3A9B-229B-4EF1-A9A4-BD8EBFFB6C91}" srcOrd="13" destOrd="0" presId="urn:microsoft.com/office/officeart/2005/8/layout/vList2"/>
    <dgm:cxn modelId="{1B88EE83-CC09-4BC5-971C-007122B5C568}" type="presParOf" srcId="{9991343C-B537-4BB4-B2F8-60281E2F90AD}" destId="{6758E119-0D7F-4F65-ABA1-A6C6B135D331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E667A0-8474-4DB9-BC54-15EE5C77E76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E4DC706-B44B-48EE-8BF6-C721A00420C6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An understanding of basic grammatical concepts.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485D727-0543-4A65-8464-3801A731E703}" type="parTrans" cxnId="{69F26AEC-396D-4F74-8B91-A6E8650D1CD3}">
      <dgm:prSet/>
      <dgm:spPr/>
      <dgm:t>
        <a:bodyPr/>
        <a:lstStyle/>
        <a:p>
          <a:endParaRPr lang="en-US"/>
        </a:p>
      </dgm:t>
    </dgm:pt>
    <dgm:pt modelId="{F7BF70CD-D71F-4272-9AAB-69883B025816}" type="sibTrans" cxnId="{69F26AEC-396D-4F74-8B91-A6E8650D1CD3}">
      <dgm:prSet/>
      <dgm:spPr/>
      <dgm:t>
        <a:bodyPr/>
        <a:lstStyle/>
        <a:p>
          <a:endParaRPr lang="en-US"/>
        </a:p>
      </dgm:t>
    </dgm:pt>
    <dgm:pt modelId="{A017AE36-1DC9-4526-8573-CB2ACF0A937F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 why grammar is important.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F0EB095-D6AB-4181-BD22-530687F6493D}" type="parTrans" cxnId="{B49650EF-AC34-4BED-B0EF-A68FC027BFFF}">
      <dgm:prSet/>
      <dgm:spPr/>
      <dgm:t>
        <a:bodyPr/>
        <a:lstStyle/>
        <a:p>
          <a:endParaRPr lang="en-US"/>
        </a:p>
      </dgm:t>
    </dgm:pt>
    <dgm:pt modelId="{A89BAF92-ED40-4347-876B-1C15BCBE12DB}" type="sibTrans" cxnId="{B49650EF-AC34-4BED-B0EF-A68FC027BFFF}">
      <dgm:prSet/>
      <dgm:spPr/>
      <dgm:t>
        <a:bodyPr/>
        <a:lstStyle/>
        <a:p>
          <a:endParaRPr lang="en-US"/>
        </a:p>
      </dgm:t>
    </dgm:pt>
    <dgm:pt modelId="{F6C752A4-91CE-434B-9DBC-26D30BA4472E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Identify ways to improve grammar.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A36EFE7-7490-4E4B-8F66-3D3CE4155671}" type="parTrans" cxnId="{459AA24A-6052-46D9-9D74-5FBA3D3D6DE9}">
      <dgm:prSet/>
      <dgm:spPr/>
      <dgm:t>
        <a:bodyPr/>
        <a:lstStyle/>
        <a:p>
          <a:endParaRPr lang="en-US"/>
        </a:p>
      </dgm:t>
    </dgm:pt>
    <dgm:pt modelId="{0CC2D744-32A6-4247-8BB9-1B9A21A36B98}" type="sibTrans" cxnId="{459AA24A-6052-46D9-9D74-5FBA3D3D6DE9}">
      <dgm:prSet/>
      <dgm:spPr/>
      <dgm:t>
        <a:bodyPr/>
        <a:lstStyle/>
        <a:p>
          <a:endParaRPr lang="en-US"/>
        </a:p>
      </dgm:t>
    </dgm:pt>
    <dgm:pt modelId="{1FFC697F-9B93-461D-AF0A-87AC289CFEDA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 what contractions and conjunctions are and how they are used.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4D8EBA-448C-4157-B493-903A741DDF29}" type="parTrans" cxnId="{54BC126E-E2BE-477A-B382-EBA3ACBFA52B}">
      <dgm:prSet/>
      <dgm:spPr/>
      <dgm:t>
        <a:bodyPr/>
        <a:lstStyle/>
        <a:p>
          <a:endParaRPr lang="en-US"/>
        </a:p>
      </dgm:t>
    </dgm:pt>
    <dgm:pt modelId="{45B0E47A-5B6A-4785-8FED-CD4EEB79B7E1}" type="sibTrans" cxnId="{54BC126E-E2BE-477A-B382-EBA3ACBFA52B}">
      <dgm:prSet/>
      <dgm:spPr/>
      <dgm:t>
        <a:bodyPr/>
        <a:lstStyle/>
        <a:p>
          <a:endParaRPr lang="en-US"/>
        </a:p>
      </dgm:t>
    </dgm:pt>
    <dgm:pt modelId="{37AFE089-E023-4F08-8317-50FBBAE6736D}" type="pres">
      <dgm:prSet presAssocID="{6FE667A0-8474-4DB9-BC54-15EE5C77E76F}" presName="linear" presStyleCnt="0">
        <dgm:presLayoutVars>
          <dgm:animLvl val="lvl"/>
          <dgm:resizeHandles val="exact"/>
        </dgm:presLayoutVars>
      </dgm:prSet>
      <dgm:spPr/>
    </dgm:pt>
    <dgm:pt modelId="{23B6338C-F92D-4704-B3FD-BBB58C7C5FBA}" type="pres">
      <dgm:prSet presAssocID="{6E4DC706-B44B-48EE-8BF6-C721A00420C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47382BB-8599-4DE9-8B43-C12D17047E0B}" type="pres">
      <dgm:prSet presAssocID="{F7BF70CD-D71F-4272-9AAB-69883B025816}" presName="spacer" presStyleCnt="0"/>
      <dgm:spPr/>
    </dgm:pt>
    <dgm:pt modelId="{2B8620AD-3F24-4412-9BAE-7003B1FED501}" type="pres">
      <dgm:prSet presAssocID="{A017AE36-1DC9-4526-8573-CB2ACF0A937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3556DF1-8FD8-48A6-8A73-0ABAB8167D85}" type="pres">
      <dgm:prSet presAssocID="{A89BAF92-ED40-4347-876B-1C15BCBE12DB}" presName="spacer" presStyleCnt="0"/>
      <dgm:spPr/>
    </dgm:pt>
    <dgm:pt modelId="{412F0253-E56F-4F9E-8496-86EFA7D5F769}" type="pres">
      <dgm:prSet presAssocID="{F6C752A4-91CE-434B-9DBC-26D30BA4472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4F05925-285B-42F1-9257-38F7D986E291}" type="pres">
      <dgm:prSet presAssocID="{0CC2D744-32A6-4247-8BB9-1B9A21A36B98}" presName="spacer" presStyleCnt="0"/>
      <dgm:spPr/>
    </dgm:pt>
    <dgm:pt modelId="{00C8FFA4-9A45-4038-8306-B4068222310B}" type="pres">
      <dgm:prSet presAssocID="{1FFC697F-9B93-461D-AF0A-87AC289CFED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135662E-C3E0-4C51-A29D-23757B21D02F}" type="presOf" srcId="{6FE667A0-8474-4DB9-BC54-15EE5C77E76F}" destId="{37AFE089-E023-4F08-8317-50FBBAE6736D}" srcOrd="0" destOrd="0" presId="urn:microsoft.com/office/officeart/2005/8/layout/vList2"/>
    <dgm:cxn modelId="{208CE530-D535-47B2-A5E4-8F970D2F1853}" type="presOf" srcId="{A017AE36-1DC9-4526-8573-CB2ACF0A937F}" destId="{2B8620AD-3F24-4412-9BAE-7003B1FED501}" srcOrd="0" destOrd="0" presId="urn:microsoft.com/office/officeart/2005/8/layout/vList2"/>
    <dgm:cxn modelId="{38284839-D5D6-4B25-AFCA-D09E1366DF0A}" type="presOf" srcId="{F6C752A4-91CE-434B-9DBC-26D30BA4472E}" destId="{412F0253-E56F-4F9E-8496-86EFA7D5F769}" srcOrd="0" destOrd="0" presId="urn:microsoft.com/office/officeart/2005/8/layout/vList2"/>
    <dgm:cxn modelId="{459AA24A-6052-46D9-9D74-5FBA3D3D6DE9}" srcId="{6FE667A0-8474-4DB9-BC54-15EE5C77E76F}" destId="{F6C752A4-91CE-434B-9DBC-26D30BA4472E}" srcOrd="2" destOrd="0" parTransId="{2A36EFE7-7490-4E4B-8F66-3D3CE4155671}" sibTransId="{0CC2D744-32A6-4247-8BB9-1B9A21A36B98}"/>
    <dgm:cxn modelId="{54BC126E-E2BE-477A-B382-EBA3ACBFA52B}" srcId="{6FE667A0-8474-4DB9-BC54-15EE5C77E76F}" destId="{1FFC697F-9B93-461D-AF0A-87AC289CFEDA}" srcOrd="3" destOrd="0" parTransId="{7C4D8EBA-448C-4157-B493-903A741DDF29}" sibTransId="{45B0E47A-5B6A-4785-8FED-CD4EEB79B7E1}"/>
    <dgm:cxn modelId="{D25BE4DD-41AF-4A99-BFC0-EBCCB21C897C}" type="presOf" srcId="{6E4DC706-B44B-48EE-8BF6-C721A00420C6}" destId="{23B6338C-F92D-4704-B3FD-BBB58C7C5FBA}" srcOrd="0" destOrd="0" presId="urn:microsoft.com/office/officeart/2005/8/layout/vList2"/>
    <dgm:cxn modelId="{90E490E1-E7ED-4498-8493-0A48670EA72B}" type="presOf" srcId="{1FFC697F-9B93-461D-AF0A-87AC289CFEDA}" destId="{00C8FFA4-9A45-4038-8306-B4068222310B}" srcOrd="0" destOrd="0" presId="urn:microsoft.com/office/officeart/2005/8/layout/vList2"/>
    <dgm:cxn modelId="{69F26AEC-396D-4F74-8B91-A6E8650D1CD3}" srcId="{6FE667A0-8474-4DB9-BC54-15EE5C77E76F}" destId="{6E4DC706-B44B-48EE-8BF6-C721A00420C6}" srcOrd="0" destOrd="0" parTransId="{1485D727-0543-4A65-8464-3801A731E703}" sibTransId="{F7BF70CD-D71F-4272-9AAB-69883B025816}"/>
    <dgm:cxn modelId="{B49650EF-AC34-4BED-B0EF-A68FC027BFFF}" srcId="{6FE667A0-8474-4DB9-BC54-15EE5C77E76F}" destId="{A017AE36-1DC9-4526-8573-CB2ACF0A937F}" srcOrd="1" destOrd="0" parTransId="{7F0EB095-D6AB-4181-BD22-530687F6493D}" sibTransId="{A89BAF92-ED40-4347-876B-1C15BCBE12DB}"/>
    <dgm:cxn modelId="{E58F3301-E843-47BE-A495-ED518C14744C}" type="presParOf" srcId="{37AFE089-E023-4F08-8317-50FBBAE6736D}" destId="{23B6338C-F92D-4704-B3FD-BBB58C7C5FBA}" srcOrd="0" destOrd="0" presId="urn:microsoft.com/office/officeart/2005/8/layout/vList2"/>
    <dgm:cxn modelId="{6EE19F4B-4ECC-40AC-88C5-C39E473EC011}" type="presParOf" srcId="{37AFE089-E023-4F08-8317-50FBBAE6736D}" destId="{647382BB-8599-4DE9-8B43-C12D17047E0B}" srcOrd="1" destOrd="0" presId="urn:microsoft.com/office/officeart/2005/8/layout/vList2"/>
    <dgm:cxn modelId="{52A55AF6-097F-4852-AA69-6EC2E13B3851}" type="presParOf" srcId="{37AFE089-E023-4F08-8317-50FBBAE6736D}" destId="{2B8620AD-3F24-4412-9BAE-7003B1FED501}" srcOrd="2" destOrd="0" presId="urn:microsoft.com/office/officeart/2005/8/layout/vList2"/>
    <dgm:cxn modelId="{95F23E47-4D96-439E-A8B3-2696ED7A5DA2}" type="presParOf" srcId="{37AFE089-E023-4F08-8317-50FBBAE6736D}" destId="{03556DF1-8FD8-48A6-8A73-0ABAB8167D85}" srcOrd="3" destOrd="0" presId="urn:microsoft.com/office/officeart/2005/8/layout/vList2"/>
    <dgm:cxn modelId="{F2DCA899-8329-444A-8D59-B11F03C38038}" type="presParOf" srcId="{37AFE089-E023-4F08-8317-50FBBAE6736D}" destId="{412F0253-E56F-4F9E-8496-86EFA7D5F769}" srcOrd="4" destOrd="0" presId="urn:microsoft.com/office/officeart/2005/8/layout/vList2"/>
    <dgm:cxn modelId="{EDDEF9F4-953B-48D5-B4F6-9B5964E1DB28}" type="presParOf" srcId="{37AFE089-E023-4F08-8317-50FBBAE6736D}" destId="{04F05925-285B-42F1-9257-38F7D986E291}" srcOrd="5" destOrd="0" presId="urn:microsoft.com/office/officeart/2005/8/layout/vList2"/>
    <dgm:cxn modelId="{416B9AC5-26EE-437B-B0FA-7CDE3EDAFF7A}" type="presParOf" srcId="{37AFE089-E023-4F08-8317-50FBBAE6736D}" destId="{00C8FFA4-9A45-4038-8306-B4068222310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38FBB9-F8D0-499F-91C5-20B5EB45192E}" type="doc">
      <dgm:prSet loTypeId="urn:microsoft.com/office/officeart/2005/8/layout/vList2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C3A2C54C-C407-4B66-882A-E8B2417362C5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Cottrell, S. (2013) </a:t>
          </a:r>
          <a:r>
            <a:rPr lang="en-GB" sz="2800" i="1" dirty="0">
              <a:latin typeface="Times New Roman" panose="02020603050405020304" pitchFamily="18" charset="0"/>
              <a:cs typeface="Times New Roman" panose="02020603050405020304" pitchFamily="18" charset="0"/>
            </a:rPr>
            <a:t>Palgrave Study Skills: The Study Skills Handbook</a:t>
          </a:r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. 4</a:t>
          </a:r>
          <a:r>
            <a:rPr lang="en-GB" sz="28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 Edition, London: Palgrave Macmillan.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19F4C4-BFC5-482C-B779-57DBD5BA3951}" type="parTrans" cxnId="{6E5D3A2E-69AB-46EB-A6A5-2E213419E209}">
      <dgm:prSet/>
      <dgm:spPr/>
      <dgm:t>
        <a:bodyPr/>
        <a:lstStyle/>
        <a:p>
          <a:endParaRPr lang="en-US"/>
        </a:p>
      </dgm:t>
    </dgm:pt>
    <dgm:pt modelId="{1DD9671E-B1D7-4122-BB10-C525B184DD2C}" type="sibTrans" cxnId="{6E5D3A2E-69AB-46EB-A6A5-2E213419E209}">
      <dgm:prSet/>
      <dgm:spPr/>
      <dgm:t>
        <a:bodyPr/>
        <a:lstStyle/>
        <a:p>
          <a:endParaRPr lang="en-US"/>
        </a:p>
      </dgm:t>
    </dgm:pt>
    <dgm:pt modelId="{1CD5D06D-6FBE-4D1D-9D2A-D3373FF0EA6F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Osmond, A. (2013) </a:t>
          </a:r>
          <a:r>
            <a:rPr lang="en-GB" sz="2800" i="1" dirty="0">
              <a:latin typeface="Times New Roman" panose="02020603050405020304" pitchFamily="18" charset="0"/>
              <a:cs typeface="Times New Roman" panose="02020603050405020304" pitchFamily="18" charset="0"/>
            </a:rPr>
            <a:t>Academic Writing and Grammar for Students. </a:t>
          </a:r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London: SAGE Publications Ltd.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235F4AF-E8F3-4BA5-92DE-2E5A886B8BD0}" type="parTrans" cxnId="{11CC45F1-F7B3-4F15-BC1C-3F44AEB4FEFC}">
      <dgm:prSet/>
      <dgm:spPr/>
      <dgm:t>
        <a:bodyPr/>
        <a:lstStyle/>
        <a:p>
          <a:endParaRPr lang="en-US"/>
        </a:p>
      </dgm:t>
    </dgm:pt>
    <dgm:pt modelId="{C91553AA-C78E-4204-B209-D6F36F94F75C}" type="sibTrans" cxnId="{11CC45F1-F7B3-4F15-BC1C-3F44AEB4FEFC}">
      <dgm:prSet/>
      <dgm:spPr/>
      <dgm:t>
        <a:bodyPr/>
        <a:lstStyle/>
        <a:p>
          <a:endParaRPr lang="en-US"/>
        </a:p>
      </dgm:t>
    </dgm:pt>
    <dgm:pt modelId="{BE88567D-CBF2-43D7-BDF7-BFE7E9E8EB1F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Oxford Living Dictionaries, (2018) </a:t>
          </a:r>
          <a:r>
            <a:rPr lang="en-GB" sz="2800" i="1" u="none" dirty="0">
              <a:latin typeface="Times New Roman" panose="02020603050405020304" pitchFamily="18" charset="0"/>
              <a:cs typeface="Times New Roman" panose="02020603050405020304" pitchFamily="18" charset="0"/>
            </a:rPr>
            <a:t>Conjunctions.</a:t>
          </a:r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 Available at; https://en.oxforddictionaries.com/grammar/conjunctions (Accessed 2nd November 2018)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B758FA-CF79-4C78-AB1E-D3A9E51A2AB5}" type="parTrans" cxnId="{C2007694-B7DC-4F7F-88ED-FD8910E9D628}">
      <dgm:prSet/>
      <dgm:spPr/>
      <dgm:t>
        <a:bodyPr/>
        <a:lstStyle/>
        <a:p>
          <a:endParaRPr lang="en-US"/>
        </a:p>
      </dgm:t>
    </dgm:pt>
    <dgm:pt modelId="{722E4903-602F-4594-8B49-8AEF3A9684F2}" type="sibTrans" cxnId="{C2007694-B7DC-4F7F-88ED-FD8910E9D628}">
      <dgm:prSet/>
      <dgm:spPr/>
      <dgm:t>
        <a:bodyPr/>
        <a:lstStyle/>
        <a:p>
          <a:endParaRPr lang="en-US"/>
        </a:p>
      </dgm:t>
    </dgm:pt>
    <dgm:pt modelId="{3879813E-4B5C-4F5B-8A3C-FFB3E3FAEB3F}" type="pres">
      <dgm:prSet presAssocID="{7B38FBB9-F8D0-499F-91C5-20B5EB45192E}" presName="linear" presStyleCnt="0">
        <dgm:presLayoutVars>
          <dgm:animLvl val="lvl"/>
          <dgm:resizeHandles val="exact"/>
        </dgm:presLayoutVars>
      </dgm:prSet>
      <dgm:spPr/>
    </dgm:pt>
    <dgm:pt modelId="{783D2F35-E878-4221-B74D-4FEB5FD7FF28}" type="pres">
      <dgm:prSet presAssocID="{C3A2C54C-C407-4B66-882A-E8B2417362C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353813F-49E7-4163-ADB8-BF5762C64BF7}" type="pres">
      <dgm:prSet presAssocID="{1DD9671E-B1D7-4122-BB10-C525B184DD2C}" presName="spacer" presStyleCnt="0"/>
      <dgm:spPr/>
    </dgm:pt>
    <dgm:pt modelId="{ED811617-01BC-4E6F-8AB9-8F04D8AC07B6}" type="pres">
      <dgm:prSet presAssocID="{1CD5D06D-6FBE-4D1D-9D2A-D3373FF0EA6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16F1F66-26EC-4F52-986F-CCB930C2DC81}" type="pres">
      <dgm:prSet presAssocID="{C91553AA-C78E-4204-B209-D6F36F94F75C}" presName="spacer" presStyleCnt="0"/>
      <dgm:spPr/>
    </dgm:pt>
    <dgm:pt modelId="{6F332A94-78FF-4843-BF44-60AC947721D3}" type="pres">
      <dgm:prSet presAssocID="{BE88567D-CBF2-43D7-BDF7-BFE7E9E8EB1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C971C0E-93CC-49D3-9936-DD008831A6B4}" type="presOf" srcId="{7B38FBB9-F8D0-499F-91C5-20B5EB45192E}" destId="{3879813E-4B5C-4F5B-8A3C-FFB3E3FAEB3F}" srcOrd="0" destOrd="0" presId="urn:microsoft.com/office/officeart/2005/8/layout/vList2"/>
    <dgm:cxn modelId="{9446BD27-5D91-4FDC-80EB-0962260B0D8F}" type="presOf" srcId="{1CD5D06D-6FBE-4D1D-9D2A-D3373FF0EA6F}" destId="{ED811617-01BC-4E6F-8AB9-8F04D8AC07B6}" srcOrd="0" destOrd="0" presId="urn:microsoft.com/office/officeart/2005/8/layout/vList2"/>
    <dgm:cxn modelId="{6E5D3A2E-69AB-46EB-A6A5-2E213419E209}" srcId="{7B38FBB9-F8D0-499F-91C5-20B5EB45192E}" destId="{C3A2C54C-C407-4B66-882A-E8B2417362C5}" srcOrd="0" destOrd="0" parTransId="{3719F4C4-BFC5-482C-B779-57DBD5BA3951}" sibTransId="{1DD9671E-B1D7-4122-BB10-C525B184DD2C}"/>
    <dgm:cxn modelId="{2152475B-3C12-4DF1-B01F-A908934DCD2E}" type="presOf" srcId="{C3A2C54C-C407-4B66-882A-E8B2417362C5}" destId="{783D2F35-E878-4221-B74D-4FEB5FD7FF28}" srcOrd="0" destOrd="0" presId="urn:microsoft.com/office/officeart/2005/8/layout/vList2"/>
    <dgm:cxn modelId="{A6690C4B-A06C-4B1B-B526-1437C8D9D9CF}" type="presOf" srcId="{BE88567D-CBF2-43D7-BDF7-BFE7E9E8EB1F}" destId="{6F332A94-78FF-4843-BF44-60AC947721D3}" srcOrd="0" destOrd="0" presId="urn:microsoft.com/office/officeart/2005/8/layout/vList2"/>
    <dgm:cxn modelId="{C2007694-B7DC-4F7F-88ED-FD8910E9D628}" srcId="{7B38FBB9-F8D0-499F-91C5-20B5EB45192E}" destId="{BE88567D-CBF2-43D7-BDF7-BFE7E9E8EB1F}" srcOrd="2" destOrd="0" parTransId="{62B758FA-CF79-4C78-AB1E-D3A9E51A2AB5}" sibTransId="{722E4903-602F-4594-8B49-8AEF3A9684F2}"/>
    <dgm:cxn modelId="{11CC45F1-F7B3-4F15-BC1C-3F44AEB4FEFC}" srcId="{7B38FBB9-F8D0-499F-91C5-20B5EB45192E}" destId="{1CD5D06D-6FBE-4D1D-9D2A-D3373FF0EA6F}" srcOrd="1" destOrd="0" parTransId="{1235F4AF-E8F3-4BA5-92DE-2E5A886B8BD0}" sibTransId="{C91553AA-C78E-4204-B209-D6F36F94F75C}"/>
    <dgm:cxn modelId="{47493A8E-7D94-4D63-99EE-BA40D54FF1F9}" type="presParOf" srcId="{3879813E-4B5C-4F5B-8A3C-FFB3E3FAEB3F}" destId="{783D2F35-E878-4221-B74D-4FEB5FD7FF28}" srcOrd="0" destOrd="0" presId="urn:microsoft.com/office/officeart/2005/8/layout/vList2"/>
    <dgm:cxn modelId="{DF4E2392-39F6-43A7-9794-206F417D00D3}" type="presParOf" srcId="{3879813E-4B5C-4F5B-8A3C-FFB3E3FAEB3F}" destId="{3353813F-49E7-4163-ADB8-BF5762C64BF7}" srcOrd="1" destOrd="0" presId="urn:microsoft.com/office/officeart/2005/8/layout/vList2"/>
    <dgm:cxn modelId="{23BFDA98-DBFE-46EA-828F-59FE7ECB7178}" type="presParOf" srcId="{3879813E-4B5C-4F5B-8A3C-FFB3E3FAEB3F}" destId="{ED811617-01BC-4E6F-8AB9-8F04D8AC07B6}" srcOrd="2" destOrd="0" presId="urn:microsoft.com/office/officeart/2005/8/layout/vList2"/>
    <dgm:cxn modelId="{9DA6D182-E4C3-4375-A0FE-BBBFDAFBA879}" type="presParOf" srcId="{3879813E-4B5C-4F5B-8A3C-FFB3E3FAEB3F}" destId="{916F1F66-26EC-4F52-986F-CCB930C2DC81}" srcOrd="3" destOrd="0" presId="urn:microsoft.com/office/officeart/2005/8/layout/vList2"/>
    <dgm:cxn modelId="{F5840A17-4B0A-4957-9C91-5DCFD5DE5147}" type="presParOf" srcId="{3879813E-4B5C-4F5B-8A3C-FFB3E3FAEB3F}" destId="{6F332A94-78FF-4843-BF44-60AC947721D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85A382E-6337-409F-86CB-80983AC37FA7}" type="doc">
      <dgm:prSet loTypeId="urn:microsoft.com/office/officeart/2005/8/layout/vList2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817FB94D-F48B-4E74-9988-374B7E283A69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YouTube Video, (2015).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Coordinating Conjunctions: Fanboy. 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Available at: https://www.youtube.com/watch?v=-catJZm_2TI (Accessed 15</a:t>
          </a:r>
          <a:r>
            <a:rPr lang="en-GB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November 2018)</a:t>
          </a:r>
        </a:p>
        <a:p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B21860-F504-4D2A-8266-9789AF7B7357}" type="parTrans" cxnId="{5141F3C8-820A-4E06-A9DD-C07F87815624}">
      <dgm:prSet/>
      <dgm:spPr/>
      <dgm:t>
        <a:bodyPr/>
        <a:lstStyle/>
        <a:p>
          <a:endParaRPr lang="en-US"/>
        </a:p>
      </dgm:t>
    </dgm:pt>
    <dgm:pt modelId="{DB5B5F83-1FB3-4271-B6B6-B4F5F97B2A3E}" type="sibTrans" cxnId="{5141F3C8-820A-4E06-A9DD-C07F87815624}">
      <dgm:prSet/>
      <dgm:spPr/>
      <dgm:t>
        <a:bodyPr/>
        <a:lstStyle/>
        <a:p>
          <a:endParaRPr lang="en-US"/>
        </a:p>
      </dgm:t>
    </dgm:pt>
    <dgm:pt modelId="{503EAF29-A660-4A03-A3CB-4064F3625C3A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YouTube Video, (2015).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Contractions; Scratch Garden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. Available at: https://www.youtube.com/watch?v=gubPH3WEurg&amp;t=1s (Accessed 15</a:t>
          </a:r>
          <a:r>
            <a:rPr lang="en-GB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November 2018)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5E16B3-CD4E-4167-9A85-FA08AFE5D5E6}" type="parTrans" cxnId="{FCFB458F-D90A-454A-B85D-DB967B36CF30}">
      <dgm:prSet/>
      <dgm:spPr/>
      <dgm:t>
        <a:bodyPr/>
        <a:lstStyle/>
        <a:p>
          <a:endParaRPr lang="en-US"/>
        </a:p>
      </dgm:t>
    </dgm:pt>
    <dgm:pt modelId="{0CABC106-6B65-4C74-94DE-DA60FEBFC0A8}" type="sibTrans" cxnId="{FCFB458F-D90A-454A-B85D-DB967B36CF30}">
      <dgm:prSet/>
      <dgm:spPr/>
      <dgm:t>
        <a:bodyPr/>
        <a:lstStyle/>
        <a:p>
          <a:endParaRPr lang="en-US"/>
        </a:p>
      </dgm:t>
    </dgm:pt>
    <dgm:pt modelId="{7C80AE4E-1ACB-422D-91F1-2901BCCBB170}" type="pres">
      <dgm:prSet presAssocID="{F85A382E-6337-409F-86CB-80983AC37FA7}" presName="linear" presStyleCnt="0">
        <dgm:presLayoutVars>
          <dgm:animLvl val="lvl"/>
          <dgm:resizeHandles val="exact"/>
        </dgm:presLayoutVars>
      </dgm:prSet>
      <dgm:spPr/>
    </dgm:pt>
    <dgm:pt modelId="{835C5E75-595C-497B-BBF2-DB36C1CC6177}" type="pres">
      <dgm:prSet presAssocID="{817FB94D-F48B-4E74-9988-374B7E283A6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8168610-DE27-4EA5-BD21-9587565BBC8E}" type="pres">
      <dgm:prSet presAssocID="{DB5B5F83-1FB3-4271-B6B6-B4F5F97B2A3E}" presName="spacer" presStyleCnt="0"/>
      <dgm:spPr/>
    </dgm:pt>
    <dgm:pt modelId="{F8AB7D22-B299-417C-9EFB-ECAF79F3C0B2}" type="pres">
      <dgm:prSet presAssocID="{503EAF29-A660-4A03-A3CB-4064F3625C3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CFB458F-D90A-454A-B85D-DB967B36CF30}" srcId="{F85A382E-6337-409F-86CB-80983AC37FA7}" destId="{503EAF29-A660-4A03-A3CB-4064F3625C3A}" srcOrd="1" destOrd="0" parTransId="{AA5E16B3-CD4E-4167-9A85-FA08AFE5D5E6}" sibTransId="{0CABC106-6B65-4C74-94DE-DA60FEBFC0A8}"/>
    <dgm:cxn modelId="{46D585AE-4744-45D6-BDBD-B59134CD5D73}" type="presOf" srcId="{F85A382E-6337-409F-86CB-80983AC37FA7}" destId="{7C80AE4E-1ACB-422D-91F1-2901BCCBB170}" srcOrd="0" destOrd="0" presId="urn:microsoft.com/office/officeart/2005/8/layout/vList2"/>
    <dgm:cxn modelId="{50E60FB1-ABF9-44E7-A257-B189290197FD}" type="presOf" srcId="{503EAF29-A660-4A03-A3CB-4064F3625C3A}" destId="{F8AB7D22-B299-417C-9EFB-ECAF79F3C0B2}" srcOrd="0" destOrd="0" presId="urn:microsoft.com/office/officeart/2005/8/layout/vList2"/>
    <dgm:cxn modelId="{5141F3C8-820A-4E06-A9DD-C07F87815624}" srcId="{F85A382E-6337-409F-86CB-80983AC37FA7}" destId="{817FB94D-F48B-4E74-9988-374B7E283A69}" srcOrd="0" destOrd="0" parTransId="{CDB21860-F504-4D2A-8266-9789AF7B7357}" sibTransId="{DB5B5F83-1FB3-4271-B6B6-B4F5F97B2A3E}"/>
    <dgm:cxn modelId="{6E4D0DEC-B50A-4054-83E7-4840F85F3D68}" type="presOf" srcId="{817FB94D-F48B-4E74-9988-374B7E283A69}" destId="{835C5E75-595C-497B-BBF2-DB36C1CC6177}" srcOrd="0" destOrd="0" presId="urn:microsoft.com/office/officeart/2005/8/layout/vList2"/>
    <dgm:cxn modelId="{1D281365-D7B1-4AA7-8294-B50E553BE8F5}" type="presParOf" srcId="{7C80AE4E-1ACB-422D-91F1-2901BCCBB170}" destId="{835C5E75-595C-497B-BBF2-DB36C1CC6177}" srcOrd="0" destOrd="0" presId="urn:microsoft.com/office/officeart/2005/8/layout/vList2"/>
    <dgm:cxn modelId="{66FA3536-2A9D-42C5-82CE-F25CA6BF8CAD}" type="presParOf" srcId="{7C80AE4E-1ACB-422D-91F1-2901BCCBB170}" destId="{58168610-DE27-4EA5-BD21-9587565BBC8E}" srcOrd="1" destOrd="0" presId="urn:microsoft.com/office/officeart/2005/8/layout/vList2"/>
    <dgm:cxn modelId="{C0FF4513-A351-400A-9D56-9557FAA101EF}" type="presParOf" srcId="{7C80AE4E-1ACB-422D-91F1-2901BCCBB170}" destId="{F8AB7D22-B299-417C-9EFB-ECAF79F3C0B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EAEADF-4A95-4365-AC48-2D50F01D7F62}">
      <dsp:nvSpPr>
        <dsp:cNvPr id="0" name=""/>
        <dsp:cNvSpPr/>
      </dsp:nvSpPr>
      <dsp:spPr>
        <a:xfrm>
          <a:off x="2053" y="524398"/>
          <a:ext cx="4379788" cy="262787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Grammatical concepts can be defined as the crucial terms and notions used to ensure accurate and effective writing.</a:t>
          </a:r>
          <a:endParaRPr lang="en-US" sz="3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021" y="601366"/>
        <a:ext cx="4225852" cy="2473937"/>
      </dsp:txXfrm>
    </dsp:sp>
    <dsp:sp modelId="{07E84313-5984-408F-9205-28004848809D}">
      <dsp:nvSpPr>
        <dsp:cNvPr id="0" name=""/>
        <dsp:cNvSpPr/>
      </dsp:nvSpPr>
      <dsp:spPr>
        <a:xfrm>
          <a:off x="4819821" y="1295241"/>
          <a:ext cx="928515" cy="10861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4819821" y="1512478"/>
        <a:ext cx="649961" cy="651713"/>
      </dsp:txXfrm>
    </dsp:sp>
    <dsp:sp modelId="{72BA3C56-74D5-462C-9D3D-95D7DF5143D6}">
      <dsp:nvSpPr>
        <dsp:cNvPr id="0" name=""/>
        <dsp:cNvSpPr/>
      </dsp:nvSpPr>
      <dsp:spPr>
        <a:xfrm>
          <a:off x="6133757" y="524398"/>
          <a:ext cx="4379788" cy="2627873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How can you improve your grammar and writing? Practice, practice, practice.</a:t>
          </a:r>
          <a:endParaRPr lang="en-US" sz="3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210725" y="601366"/>
        <a:ext cx="4225852" cy="24739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BE2642-FC9E-41C6-A17D-B99B952989FE}">
      <dsp:nvSpPr>
        <dsp:cNvPr id="0" name=""/>
        <dsp:cNvSpPr/>
      </dsp:nvSpPr>
      <dsp:spPr>
        <a:xfrm>
          <a:off x="0" y="7273"/>
          <a:ext cx="6513603" cy="1389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Enables the reader to understand what has been written.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852" y="75125"/>
        <a:ext cx="6377899" cy="1254256"/>
      </dsp:txXfrm>
    </dsp:sp>
    <dsp:sp modelId="{820100F3-2CE2-4937-8D1A-02F290C531DD}">
      <dsp:nvSpPr>
        <dsp:cNvPr id="0" name=""/>
        <dsp:cNvSpPr/>
      </dsp:nvSpPr>
      <dsp:spPr>
        <a:xfrm>
          <a:off x="0" y="1500913"/>
          <a:ext cx="6513603" cy="138996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Indicates the level of your reading and writing.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852" y="1568765"/>
        <a:ext cx="6377899" cy="1254256"/>
      </dsp:txXfrm>
    </dsp:sp>
    <dsp:sp modelId="{300DF43B-5C61-4635-9196-A11443124ED8}">
      <dsp:nvSpPr>
        <dsp:cNvPr id="0" name=""/>
        <dsp:cNvSpPr/>
      </dsp:nvSpPr>
      <dsp:spPr>
        <a:xfrm>
          <a:off x="0" y="2994553"/>
          <a:ext cx="6513603" cy="138996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Influences assignment marking.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852" y="3062405"/>
        <a:ext cx="6377899" cy="1254256"/>
      </dsp:txXfrm>
    </dsp:sp>
    <dsp:sp modelId="{777FB4DD-4B81-4ADE-8BFC-B9BA5B84B6DB}">
      <dsp:nvSpPr>
        <dsp:cNvPr id="0" name=""/>
        <dsp:cNvSpPr/>
      </dsp:nvSpPr>
      <dsp:spPr>
        <a:xfrm>
          <a:off x="0" y="4495465"/>
          <a:ext cx="6513603" cy="13899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Can affect your job prospects.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852" y="4563317"/>
        <a:ext cx="6377899" cy="12542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AB077E-767B-4F31-BAAC-B6F7DC935D3E}">
      <dsp:nvSpPr>
        <dsp:cNvPr id="0" name=""/>
        <dsp:cNvSpPr/>
      </dsp:nvSpPr>
      <dsp:spPr>
        <a:xfrm>
          <a:off x="2535" y="649361"/>
          <a:ext cx="4755895" cy="23779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Academic writing should not include shortened words (contractions) such as ‘won’t’- will not, ‘don’t’ – do not.</a:t>
          </a:r>
          <a:endParaRPr lang="en-US" sz="3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35" y="649361"/>
        <a:ext cx="4755895" cy="2377947"/>
      </dsp:txXfrm>
    </dsp:sp>
    <dsp:sp modelId="{7368764D-FDFF-40FF-9F10-6AAD66E253BC}">
      <dsp:nvSpPr>
        <dsp:cNvPr id="0" name=""/>
        <dsp:cNvSpPr/>
      </dsp:nvSpPr>
      <dsp:spPr>
        <a:xfrm>
          <a:off x="5757169" y="649361"/>
          <a:ext cx="4755895" cy="23779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Contractions are used in less formal writing and speech (colloquial language) otherwise known as slang.</a:t>
          </a:r>
          <a:endParaRPr lang="en-US" sz="3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757169" y="649361"/>
        <a:ext cx="4755895" cy="23779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A7AA7B-41FD-4E93-AF29-01DF3A46C7D7}">
      <dsp:nvSpPr>
        <dsp:cNvPr id="0" name=""/>
        <dsp:cNvSpPr/>
      </dsp:nvSpPr>
      <dsp:spPr>
        <a:xfrm>
          <a:off x="6360" y="0"/>
          <a:ext cx="6507243" cy="58854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8860" tIns="334700" rIns="318860" bIns="3347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Students to replace the missing letters in the contraction of each word, for example, I’m = I am.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apostrophe indicates where the missing letters would be if the words were written out in full.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Wouldn’t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Couldn’t 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Should’ve = 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I’m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Didn’t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Don’t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Isn’t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Can’t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60" y="0"/>
        <a:ext cx="6507243" cy="58854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BDD4F8-570F-4E5F-8271-2B796DD98E17}">
      <dsp:nvSpPr>
        <dsp:cNvPr id="0" name=""/>
        <dsp:cNvSpPr/>
      </dsp:nvSpPr>
      <dsp:spPr>
        <a:xfrm>
          <a:off x="0" y="330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Wouldn’t = would 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26377"/>
        <a:ext cx="10463506" cy="481490"/>
      </dsp:txXfrm>
    </dsp:sp>
    <dsp:sp modelId="{535B8010-F244-4F44-B72B-FFBE194AEC68}">
      <dsp:nvSpPr>
        <dsp:cNvPr id="0" name=""/>
        <dsp:cNvSpPr/>
      </dsp:nvSpPr>
      <dsp:spPr>
        <a:xfrm>
          <a:off x="0" y="545629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Couldn’t = could 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571676"/>
        <a:ext cx="10463506" cy="481490"/>
      </dsp:txXfrm>
    </dsp:sp>
    <dsp:sp modelId="{17BB027F-AE43-4972-902F-46BA0D390B84}">
      <dsp:nvSpPr>
        <dsp:cNvPr id="0" name=""/>
        <dsp:cNvSpPr/>
      </dsp:nvSpPr>
      <dsp:spPr>
        <a:xfrm>
          <a:off x="0" y="1090928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Should’ve = should have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1116975"/>
        <a:ext cx="10463506" cy="481490"/>
      </dsp:txXfrm>
    </dsp:sp>
    <dsp:sp modelId="{E6092AFC-A7E6-4069-AC47-19BA525A9025}">
      <dsp:nvSpPr>
        <dsp:cNvPr id="0" name=""/>
        <dsp:cNvSpPr/>
      </dsp:nvSpPr>
      <dsp:spPr>
        <a:xfrm>
          <a:off x="0" y="1636227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I’m = I am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1662274"/>
        <a:ext cx="10463506" cy="481490"/>
      </dsp:txXfrm>
    </dsp:sp>
    <dsp:sp modelId="{9D86F571-F0C5-49AD-B308-8E20F7070BC2}">
      <dsp:nvSpPr>
        <dsp:cNvPr id="0" name=""/>
        <dsp:cNvSpPr/>
      </dsp:nvSpPr>
      <dsp:spPr>
        <a:xfrm>
          <a:off x="0" y="2181526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Didn’t = did 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2207573"/>
        <a:ext cx="10463506" cy="481490"/>
      </dsp:txXfrm>
    </dsp:sp>
    <dsp:sp modelId="{705BF092-5B03-4AB6-A10A-80FD75C72A31}">
      <dsp:nvSpPr>
        <dsp:cNvPr id="0" name=""/>
        <dsp:cNvSpPr/>
      </dsp:nvSpPr>
      <dsp:spPr>
        <a:xfrm>
          <a:off x="0" y="2726824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Don’t = do 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2752871"/>
        <a:ext cx="10463506" cy="481490"/>
      </dsp:txXfrm>
    </dsp:sp>
    <dsp:sp modelId="{18439F8B-B049-4641-9E5E-FD26F595D4A2}">
      <dsp:nvSpPr>
        <dsp:cNvPr id="0" name=""/>
        <dsp:cNvSpPr/>
      </dsp:nvSpPr>
      <dsp:spPr>
        <a:xfrm>
          <a:off x="0" y="3272123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Isn’t = is 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3298170"/>
        <a:ext cx="10463506" cy="481490"/>
      </dsp:txXfrm>
    </dsp:sp>
    <dsp:sp modelId="{6758E119-0D7F-4F65-ABA1-A6C6B135D331}">
      <dsp:nvSpPr>
        <dsp:cNvPr id="0" name=""/>
        <dsp:cNvSpPr/>
      </dsp:nvSpPr>
      <dsp:spPr>
        <a:xfrm>
          <a:off x="0" y="3817422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Can’t = cannot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3843469"/>
        <a:ext cx="10463506" cy="4814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B6338C-F92D-4704-B3FD-BBB58C7C5FBA}">
      <dsp:nvSpPr>
        <dsp:cNvPr id="0" name=""/>
        <dsp:cNvSpPr/>
      </dsp:nvSpPr>
      <dsp:spPr>
        <a:xfrm>
          <a:off x="0" y="496512"/>
          <a:ext cx="6513603" cy="115829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 understanding of basic grammatical concepts.</a:t>
          </a:r>
          <a:endParaRPr lang="en-US" sz="3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543" y="553055"/>
        <a:ext cx="6400517" cy="1045213"/>
      </dsp:txXfrm>
    </dsp:sp>
    <dsp:sp modelId="{2B8620AD-3F24-4412-9BAE-7003B1FED501}">
      <dsp:nvSpPr>
        <dsp:cNvPr id="0" name=""/>
        <dsp:cNvSpPr/>
      </dsp:nvSpPr>
      <dsp:spPr>
        <a:xfrm>
          <a:off x="0" y="1741212"/>
          <a:ext cx="6513603" cy="1158299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 why grammar is important.</a:t>
          </a:r>
          <a:endParaRPr lang="en-US" sz="3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543" y="1797755"/>
        <a:ext cx="6400517" cy="1045213"/>
      </dsp:txXfrm>
    </dsp:sp>
    <dsp:sp modelId="{412F0253-E56F-4F9E-8496-86EFA7D5F769}">
      <dsp:nvSpPr>
        <dsp:cNvPr id="0" name=""/>
        <dsp:cNvSpPr/>
      </dsp:nvSpPr>
      <dsp:spPr>
        <a:xfrm>
          <a:off x="0" y="2985913"/>
          <a:ext cx="6513603" cy="1158299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Identify ways to improve grammar.</a:t>
          </a:r>
          <a:endParaRPr lang="en-US" sz="3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543" y="3042456"/>
        <a:ext cx="6400517" cy="1045213"/>
      </dsp:txXfrm>
    </dsp:sp>
    <dsp:sp modelId="{00C8FFA4-9A45-4038-8306-B4068222310B}">
      <dsp:nvSpPr>
        <dsp:cNvPr id="0" name=""/>
        <dsp:cNvSpPr/>
      </dsp:nvSpPr>
      <dsp:spPr>
        <a:xfrm>
          <a:off x="0" y="4230613"/>
          <a:ext cx="6513603" cy="1158299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 what contractions and conjunctions are and how they are used.</a:t>
          </a:r>
          <a:endParaRPr lang="en-US" sz="3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543" y="4287156"/>
        <a:ext cx="6400517" cy="104521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3D2F35-E878-4221-B74D-4FEB5FD7FF28}">
      <dsp:nvSpPr>
        <dsp:cNvPr id="0" name=""/>
        <dsp:cNvSpPr/>
      </dsp:nvSpPr>
      <dsp:spPr>
        <a:xfrm>
          <a:off x="0" y="1400"/>
          <a:ext cx="10515600" cy="1350634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Cottrell, S. (2013) </a:t>
          </a:r>
          <a:r>
            <a:rPr lang="en-GB" sz="2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Palgrave Study Skills: The Study Skills Handbook</a:t>
          </a: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4</a:t>
          </a:r>
          <a:r>
            <a:rPr lang="en-GB" sz="28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Edition, London: Palgrave Macmillan.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5933" y="67333"/>
        <a:ext cx="10383734" cy="1218768"/>
      </dsp:txXfrm>
    </dsp:sp>
    <dsp:sp modelId="{ED811617-01BC-4E6F-8AB9-8F04D8AC07B6}">
      <dsp:nvSpPr>
        <dsp:cNvPr id="0" name=""/>
        <dsp:cNvSpPr/>
      </dsp:nvSpPr>
      <dsp:spPr>
        <a:xfrm>
          <a:off x="0" y="1365169"/>
          <a:ext cx="10515600" cy="1350634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Osmond, A. (2013) </a:t>
          </a:r>
          <a:r>
            <a:rPr lang="en-GB" sz="2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Academic Writing and Grammar for Students. </a:t>
          </a: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London: SAGE Publications Ltd.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5933" y="1431102"/>
        <a:ext cx="10383734" cy="1218768"/>
      </dsp:txXfrm>
    </dsp:sp>
    <dsp:sp modelId="{6F332A94-78FF-4843-BF44-60AC947721D3}">
      <dsp:nvSpPr>
        <dsp:cNvPr id="0" name=""/>
        <dsp:cNvSpPr/>
      </dsp:nvSpPr>
      <dsp:spPr>
        <a:xfrm>
          <a:off x="0" y="2728938"/>
          <a:ext cx="10515600" cy="1350634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Oxford Living Dictionaries, (2018) </a:t>
          </a:r>
          <a:r>
            <a:rPr lang="en-GB" sz="2800" i="1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Conjunctions.</a:t>
          </a: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Available at; https://en.oxforddictionaries.com/grammar/conjunctions (Accessed 2nd November 2018)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5933" y="2794871"/>
        <a:ext cx="10383734" cy="121876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5C5E75-595C-497B-BBF2-DB36C1CC6177}">
      <dsp:nvSpPr>
        <dsp:cNvPr id="0" name=""/>
        <dsp:cNvSpPr/>
      </dsp:nvSpPr>
      <dsp:spPr>
        <a:xfrm>
          <a:off x="0" y="30249"/>
          <a:ext cx="10515600" cy="21036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YouTube Video, (2015). </a:t>
          </a:r>
          <a:r>
            <a:rPr lang="en-GB" sz="29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Coordinating Conjunctions: Fanboy.  </a:t>
          </a: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Available at: https://www.youtube.com/watch?v=-catJZm_2TI (Accessed 15</a:t>
          </a:r>
          <a:r>
            <a:rPr lang="en-GB" sz="29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November 2018)</a:t>
          </a:r>
        </a:p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2692" y="132941"/>
        <a:ext cx="10310216" cy="1898276"/>
      </dsp:txXfrm>
    </dsp:sp>
    <dsp:sp modelId="{F8AB7D22-B299-417C-9EFB-ECAF79F3C0B2}">
      <dsp:nvSpPr>
        <dsp:cNvPr id="0" name=""/>
        <dsp:cNvSpPr/>
      </dsp:nvSpPr>
      <dsp:spPr>
        <a:xfrm>
          <a:off x="0" y="2217429"/>
          <a:ext cx="10515600" cy="21036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YouTube Video, (2015). </a:t>
          </a:r>
          <a:r>
            <a:rPr lang="en-GB" sz="29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Contractions; Scratch Garden</a:t>
          </a: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Available at: https://www.youtube.com/watch?v=gubPH3WEurg&amp;t=1s (Accessed 15</a:t>
          </a:r>
          <a:r>
            <a:rPr lang="en-GB" sz="29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November 2018)</a:t>
          </a:r>
          <a:endParaRPr lang="en-US" sz="2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2692" y="2320121"/>
        <a:ext cx="10310216" cy="1898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484AC-3527-4D4D-989E-6BF21B12B3EA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6CE77-C7B9-454A-BDFC-0B7BA6D45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737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756AD-4D85-414E-885F-B34FE3FBBD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56476B-8464-425E-9B99-6B10C34BD9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DC77C-28C2-4A3B-B31B-601B2E281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3A133-7196-431A-86E0-E3D7EFC4F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F74695-EBDF-493E-A569-2C81CE2E6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507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73DD7-707A-4733-B159-ABC3F6CC8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3CB7C-D272-4BCC-8CA1-FF081F05B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0AF41B-5FD0-4E13-A773-542C39606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3B244-C429-475E-A06D-CE9EAE592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85A3EE-AE80-4492-9CBF-82A050CC3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844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4F079-28AB-4E6A-AB41-B3AC6AA2F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F83840-EF60-4536-B8E6-B1965D95E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CE04E5-02B4-4D03-A926-A262FE082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97A09-6F64-44E8-809E-AAAA5E31F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D4F89-4F8F-4D8A-BD90-5899E792B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411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0035B-87A5-472C-AFD5-1225B5514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9F29A-849E-4FF7-91EC-83F946C51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D0B04E-11A9-4B86-96D2-4D92E72DE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BAC431-439A-4FC7-943D-4F25B414C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CD1962-5923-4D18-8BC6-208F31A72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022555-FE8C-43A2-9182-E81623990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232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4AAF9-93BB-4ED6-BA86-489C1363D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D0D79-034C-4721-903C-1CDF66991C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EAE4-DB64-40F5-89F5-7904F42E7E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380B0B-6830-41E7-A43F-B65DB66CCF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1361B0-432D-4C31-A6A2-6CA29E50CE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6D6A2D-2305-4901-9BCA-CED9D04CA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8A84C1-74AA-4586-921A-E4CAF706F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08CB77-FBBD-45FB-8918-F16038581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69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51D3A-BD61-4A76-AE6E-EF920C458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47B41A-DC64-412B-8C4E-F0179211D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2EA672-4BF4-4C19-B87E-D2A067A87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3BB531-195E-4369-9C0F-992429D15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135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3ECF42-97F3-4191-AFCE-A2380A0E5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F85B12-B929-4E99-A963-63521354F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77CF6D-4637-4E20-8408-64EC321BA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156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EC411-2E1D-4264-B348-E1C961826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85C32-A4BA-4C5C-B295-1CFD9A72F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484183-D121-4C0D-9A4D-FD1A51FE02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FD3447-DC1E-4CB1-B883-0AA6605B6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C7296A-2A76-43BD-9A0A-A5A5F058A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C9B30D-FE4A-4240-A9B7-6730852AC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736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1C921-EC3B-4566-92C5-9DEA36843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40D9E0-8F1A-4ED8-9945-C7C55AABB9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B84C63-6F2B-49BA-8C33-68947DC6F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2B7415-FC66-4C1C-825F-F6F7F9FF8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9D7A73-91A8-4577-9F1C-FBBCFC94F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7473C1-C245-473C-B4F1-7135E30BF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672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28A86-AC02-4E5C-AB86-8B16328E5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F99F08-7E5A-467B-87C0-65D0ACBA1C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5EB01-F4BA-4717-85F2-4D7B7CD27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4D3E3-581D-4103-84D8-23701C269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4C4EB-B71F-4522-9FFA-EB78C2531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243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5621BB-7853-47A5-B4E5-D35902893E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953A37-FF48-48D1-85B7-3286F6A21B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5DBCC-A455-4D88-BCDB-48214C7B3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E2D1BC-DDB1-4B6A-A787-DF0F10DA0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F4A1D9-65DA-4E06-B1CA-3103B0BAB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024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9326E9-C8AD-4838-9384-03D991192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9FCF65-4968-470B-B2E9-1D3A8F51A2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2B815-77E6-48D6-978C-7FACC9093D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3A2558-5E5F-4CF7-B568-2076E1241478}" type="datetimeFigureOut">
              <a:rPr lang="en-GB" smtClean="0"/>
              <a:t>21/03/2022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6FDBC-DBC4-40F2-9DDB-7356BA5EE1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435A03-069B-4C5C-AE99-A53C543D2F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082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hilosophicaldisquisitions.blogspot.com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catJZm_2TI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englishcomposition1/chapter/text-apostrophes-and-quotation-marks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ubPH3WEur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7">
            <a:extLst>
              <a:ext uri="{FF2B5EF4-FFF2-40B4-BE49-F238E27FC236}">
                <a16:creationId xmlns:a16="http://schemas.microsoft.com/office/drawing/2014/main" id="{6BDBA639-2A71-4A60-A71A-FF1836F54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grpSp>
        <p:nvGrpSpPr>
          <p:cNvPr id="32" name="Group 9">
            <a:extLst>
              <a:ext uri="{FF2B5EF4-FFF2-40B4-BE49-F238E27FC236}">
                <a16:creationId xmlns:a16="http://schemas.microsoft.com/office/drawing/2014/main" id="{5E208A8B-5EBD-4532-BE72-26414FA7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5D09196-B338-4AB5-A71B-CFD5FFCA6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F50B4463-128A-4677-A285-C017E6C54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1D9B95CD-F023-4DFA-9678-1E02713F7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5" name="Freeform 8">
              <a:extLst>
                <a:ext uri="{FF2B5EF4-FFF2-40B4-BE49-F238E27FC236}">
                  <a16:creationId xmlns:a16="http://schemas.microsoft.com/office/drawing/2014/main" id="{1DDF47A8-BE7B-43F3-A500-F5A4656D83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DD394DE-76FB-42F8-85F2-FD436F423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6" name="Freeform 10">
              <a:extLst>
                <a:ext uri="{FF2B5EF4-FFF2-40B4-BE49-F238E27FC236}">
                  <a16:creationId xmlns:a16="http://schemas.microsoft.com/office/drawing/2014/main" id="{B95F2EFB-87E6-4400-AAF3-7EB8B4F15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1D463476-2BC7-418C-9D6F-51444B11A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24011122-2495-478A-81BF-ABBDEA1DA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C79E87C5-E5B3-476B-B539-FC9CF4A33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956029CA-2B38-434D-9044-5FF3A1ECD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9514CFB6-E8DB-43DC-B1CD-9CC2D4B2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BD8C1FC8-E550-45BE-9F30-822BAB378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646B5D-A7B7-41EC-9591-0E0C0F4F9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E2118E93-481E-4843-987E-378187AA37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7038464-F4E2-47EC-A87F-18469191E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B3BBEB1-E146-408F-95B7-EE2F269D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C765B285-56EC-47FC-B116-274EBBD61A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B4A6191-6913-42EA-905E-8A174AE2C9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8ADEEF92-F481-475A-845C-5E940F0D5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9C506D7-84CB-4057-A44A-465313E78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2173916" y="2448612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7842FC68-61FD-4700-8A22-BB8B07188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54579" y="691977"/>
            <a:ext cx="7761923" cy="5343064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6"/>
          </a:solidFill>
          <a:ln w="152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279D85-B822-45CA-821B-C79E96EFFB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6277" y="2061838"/>
            <a:ext cx="6959446" cy="1662475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Basic Grammatical Concepts</a:t>
            </a:r>
            <a:endParaRPr lang="en-GB" sz="4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198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22C5A8-46AF-4808-8A20-C358EC5DC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FA98ADE7-9CD8-4AF6-8FC9-8ACD4AD3C0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2463" y="2989536"/>
            <a:ext cx="2603386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D8EF3-45AF-4F61-ACD0-0BDE98CD7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5849" y="2475915"/>
            <a:ext cx="8099485" cy="3883942"/>
          </a:xfrm>
        </p:spPr>
        <p:txBody>
          <a:bodyPr>
            <a:normAutofit/>
          </a:bodyPr>
          <a:lstStyle/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Define grammatical concepts.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why grammar is important.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ways to improve grammar.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the significance of academic writing.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 what contractions and conjunctions are, and when to use them.</a:t>
            </a: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904644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5724071-AC7B-4A67-934B-CD7F90745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573"/>
            <a:ext cx="12192000" cy="185587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194BC-7F05-4118-8022-143647D37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are grammatical concepts?</a:t>
            </a:r>
            <a:endParaRPr lang="en-GB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DBD0BD-8527-4422-83E0-4B724562E4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3879787"/>
              </p:ext>
            </p:extLst>
          </p:nvPr>
        </p:nvGraphicFramePr>
        <p:xfrm>
          <a:off x="838200" y="2500291"/>
          <a:ext cx="10515600" cy="3676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78949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C53EDD-CAC9-4384-937C-E706F514F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is grammar important?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F02B7C-FBF1-4426-8B61-D043D41707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585817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1008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0" name="Freeform: Shape 39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7909C-5CB0-49C6-BA85-28199588F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Ways to improve grammar</a:t>
            </a:r>
            <a:endParaRPr lang="en-GB" sz="4800" dirty="0">
              <a:solidFill>
                <a:schemeClr val="bg1"/>
              </a:solidFill>
            </a:endParaRPr>
          </a:p>
        </p:txBody>
      </p:sp>
      <p:pic>
        <p:nvPicPr>
          <p:cNvPr id="19" name="Graphic 6" descr="Pencil">
            <a:extLst>
              <a:ext uri="{FF2B5EF4-FFF2-40B4-BE49-F238E27FC236}">
                <a16:creationId xmlns:a16="http://schemas.microsoft.com/office/drawing/2014/main" id="{9EEB038B-46CA-4789-A5F2-48E7088EB8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2463" y="2989536"/>
            <a:ext cx="2603386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142BC-3B68-400C-9761-6E1ADE716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2216" y="2458387"/>
            <a:ext cx="7554704" cy="4152275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Memorise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grammatical terms.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Recognise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different types of words such as nouns and verbs and when to use them.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Read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extensively and write often.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assignment feedback from your teacher.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68498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920F3-26F0-4548-B0EA-E5AA7BFF5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Academic writing</a:t>
            </a:r>
          </a:p>
        </p:txBody>
      </p:sp>
      <p:pic>
        <p:nvPicPr>
          <p:cNvPr id="16" name="Graphic 6" descr="Pencil">
            <a:extLst>
              <a:ext uri="{FF2B5EF4-FFF2-40B4-BE49-F238E27FC236}">
                <a16:creationId xmlns:a16="http://schemas.microsoft.com/office/drawing/2014/main" id="{6EDF2A0A-B21F-453D-B0FC-A4464E0224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2463" y="2989536"/>
            <a:ext cx="2603386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73AB7-5F21-4089-9D0D-A0B9F04D0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6577" y="2447778"/>
            <a:ext cx="7582487" cy="44102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writing is cautious, the writer indicates that they are aware that nothing is 100% certain. Using words that express lack of certainty such as;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Appears to, seems to, tends to, may, might, possible, probably, apparently, generally, seemingly.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writer may also use phrases such as;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some cases, this…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suggests that ….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755662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0CB7F9-C304-4A3C-B5D3-F41E3DF86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Writing Tips</a:t>
            </a:r>
          </a:p>
        </p:txBody>
      </p:sp>
      <p:pic>
        <p:nvPicPr>
          <p:cNvPr id="5" name="Picture 4" descr="A picture containing indoor, table, stationary, pen&#10;&#10;Description automatically generated">
            <a:extLst>
              <a:ext uri="{FF2B5EF4-FFF2-40B4-BE49-F238E27FC236}">
                <a16:creationId xmlns:a16="http://schemas.microsoft.com/office/drawing/2014/main" id="{4228EFA8-B5A1-4A87-9D42-ACB6841CC9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8554" r="-1" b="-1"/>
          <a:stretch/>
        </p:blipFill>
        <p:spPr>
          <a:xfrm>
            <a:off x="329120" y="2349305"/>
            <a:ext cx="3425957" cy="358726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B0C21-AE5C-43E7-8C74-3F686C268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4375" y="2022601"/>
            <a:ext cx="7314157" cy="4335996"/>
          </a:xfrm>
        </p:spPr>
        <p:txBody>
          <a:bodyPr>
            <a:normAutofit fontScale="25000" lnSpcReduction="20000"/>
          </a:bodyPr>
          <a:lstStyle/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 impersonal, avoid pronouns such as I, we, you.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 abbreviating words such as: 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Dept - department. 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e.g. - example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 - organisation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G.P - general practioner</a:t>
            </a:r>
          </a:p>
          <a:p>
            <a:pPr marL="0" indent="0">
              <a:buNone/>
            </a:pPr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Remember…..Avoid misplaced conjunctions at the start of sentences or, and, but, yet (Cottrell, 2013).</a:t>
            </a:r>
          </a:p>
          <a:p>
            <a:pPr marL="0" indent="0">
              <a:buNone/>
            </a:pPr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14556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11C42-1457-47DF-BD51-7323BB479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are conjunction words?</a:t>
            </a:r>
          </a:p>
        </p:txBody>
      </p:sp>
      <p:pic>
        <p:nvPicPr>
          <p:cNvPr id="14" name="Graphic 13" descr="Speech">
            <a:extLst>
              <a:ext uri="{FF2B5EF4-FFF2-40B4-BE49-F238E27FC236}">
                <a16:creationId xmlns:a16="http://schemas.microsoft.com/office/drawing/2014/main" id="{40E6B999-6793-46B8-9896-8FB298884E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2463" y="2989536"/>
            <a:ext cx="2603386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AE6B1-EA67-418A-B244-9B5CB51C9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9063" y="2944460"/>
            <a:ext cx="7301533" cy="28663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Conjunction words are joining words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are used to connect: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Phrases. 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Clauses.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Sentences.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18908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9" name="Group 78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200399"/>
            <a:chOff x="697883" y="1816768"/>
            <a:chExt cx="3674476" cy="3200399"/>
          </a:xfrm>
          <a:solidFill>
            <a:schemeClr val="accent1"/>
          </a:solidFill>
        </p:grpSpPr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89000"/>
                  </a:schemeClr>
                </a:gs>
                <a:gs pos="23000">
                  <a:schemeClr val="accent3">
                    <a:lumMod val="89000"/>
                  </a:schemeClr>
                </a:gs>
                <a:gs pos="69000">
                  <a:schemeClr val="accent3">
                    <a:lumMod val="75000"/>
                  </a:schemeClr>
                </a:gs>
                <a:gs pos="97000">
                  <a:schemeClr val="accent3">
                    <a:lumMod val="7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gradFill>
              <a:gsLst>
                <a:gs pos="0">
                  <a:schemeClr val="accent3">
                    <a:lumMod val="89000"/>
                  </a:schemeClr>
                </a:gs>
                <a:gs pos="23000">
                  <a:schemeClr val="accent3">
                    <a:lumMod val="89000"/>
                  </a:schemeClr>
                </a:gs>
                <a:gs pos="69000">
                  <a:schemeClr val="accent3">
                    <a:lumMod val="75000"/>
                  </a:schemeClr>
                </a:gs>
                <a:gs pos="97000">
                  <a:schemeClr val="accent3">
                    <a:lumMod val="70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27D671-558C-4705-A5C6-5BAD034BA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Conjunction words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BD1BA-9AE2-49D1-8778-6594CC36BB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0" y="804672"/>
            <a:ext cx="6281928" cy="524865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seven conjunction words, these are;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For, And, Nor, But, Or, Yet, So</a:t>
            </a: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easy way to remember these words is by using the acronym FANBOYS (Osmund, 2013).</a:t>
            </a: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Remember…..Avoid misplaced conjunctions at the start of sentences or, and, but, yet (Cottrell, 2013).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611327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96B7042-4C52-427C-8C92-8FEC051C1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2593788"/>
          </a:xfrm>
          <a:prstGeom prst="rect">
            <a:avLst/>
          </a:prstGeom>
          <a:gradFill>
            <a:gsLst>
              <a:gs pos="0">
                <a:schemeClr val="accent6">
                  <a:lumMod val="90000"/>
                </a:schemeClr>
              </a:gs>
              <a:gs pos="25000">
                <a:schemeClr val="accent6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1E9F34-E995-4F42-BC24-266D9B30B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5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Conjunction adverbs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DB839-A4A2-47FE-8061-86112597D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498" y="3092970"/>
            <a:ext cx="10777928" cy="34727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Words such as ‘however 'or ‘thus’ are; (linking words called </a:t>
            </a:r>
            <a:r>
              <a:rPr lang="en-GB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conjunctive adverbs</a:t>
            </a:r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):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 you begin a sentence with one of these words, use a comma after it: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Nevertheless, this will be a short sentence.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 you use one of these words in the middle of a sentence, use a comma before and after it: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This, furthermore, will be a short sentence.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297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5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1" name="Freeform: Shape 27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33426-9D70-468F-AB7A-C84C44A10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“Therefore”</a:t>
            </a:r>
          </a:p>
        </p:txBody>
      </p:sp>
      <p:pic>
        <p:nvPicPr>
          <p:cNvPr id="7" name="Graphic 6" descr="Right Pointing Backhand Index ">
            <a:extLst>
              <a:ext uri="{FF2B5EF4-FFF2-40B4-BE49-F238E27FC236}">
                <a16:creationId xmlns:a16="http://schemas.microsoft.com/office/drawing/2014/main" id="{F26955A1-E7CD-4F0D-B579-13A2976E31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2463" y="2989536"/>
            <a:ext cx="2603386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AC038-B249-4FE4-AB5A-CEE5DDCAC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062" y="2548328"/>
            <a:ext cx="6841534" cy="3262450"/>
          </a:xfrm>
        </p:spPr>
        <p:txBody>
          <a:bodyPr>
            <a:no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Academics do not encourage writers to start a sentence with the words “therefore” or thus. They are not considered to be grammatically correct, even though they are classified as (conjunction adverbs) – linking words.</a:t>
            </a: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77985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55715-B1C5-44AB-B945-FC6EC0042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741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Fanboys</a:t>
            </a:r>
          </a:p>
        </p:txBody>
      </p:sp>
      <p:pic>
        <p:nvPicPr>
          <p:cNvPr id="4" name="Online Media 3" title="FANBOYS: Coordinating Conjunctions">
            <a:hlinkClick r:id="" action="ppaction://media"/>
            <a:extLst>
              <a:ext uri="{FF2B5EF4-FFF2-40B4-BE49-F238E27FC236}">
                <a16:creationId xmlns:a16="http://schemas.microsoft.com/office/drawing/2014/main" id="{C742750F-6FB0-4682-A0D9-C58E6CAEF03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0166" y="942536"/>
            <a:ext cx="11310425" cy="535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5759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" name="Group 113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200399"/>
            <a:chOff x="697883" y="1816768"/>
            <a:chExt cx="3674476" cy="3200399"/>
          </a:xfrm>
          <a:solidFill>
            <a:schemeClr val="accent1"/>
          </a:solidFill>
        </p:grpSpPr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89000"/>
                  </a:schemeClr>
                </a:gs>
                <a:gs pos="23000">
                  <a:schemeClr val="accent3">
                    <a:lumMod val="89000"/>
                  </a:schemeClr>
                </a:gs>
                <a:gs pos="69000">
                  <a:schemeClr val="accent3">
                    <a:lumMod val="75000"/>
                  </a:schemeClr>
                </a:gs>
                <a:gs pos="97000">
                  <a:schemeClr val="accent3">
                    <a:lumMod val="7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6" name="Rectangle 115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gradFill>
              <a:gsLst>
                <a:gs pos="0">
                  <a:schemeClr val="accent3">
                    <a:lumMod val="89000"/>
                  </a:schemeClr>
                </a:gs>
                <a:gs pos="23000">
                  <a:schemeClr val="accent3">
                    <a:lumMod val="89000"/>
                  </a:schemeClr>
                </a:gs>
                <a:gs pos="69000">
                  <a:schemeClr val="accent3">
                    <a:lumMod val="75000"/>
                  </a:schemeClr>
                </a:gs>
                <a:gs pos="97000">
                  <a:schemeClr val="accent3">
                    <a:lumMod val="70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0DB2E33-11CF-437E-876D-003EFE642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Activity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9DDE1-1FE1-4598-A264-9A8BA31DB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6872" y="644577"/>
            <a:ext cx="6635696" cy="540875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to form five sentences, with the inclusion of a conjunction word.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Conjunction words are FANBOYS - Remember the acronym)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For, and, nor, but, or, yet, so. </a:t>
            </a:r>
          </a:p>
          <a:p>
            <a:pPr marL="0" indent="0"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Pizza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burgers are my favourite snacks.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walk by the river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 the hill.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don’t really like bread,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can eat wraps any day.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345834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83CED-020D-4838-9892-944F40C51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contractions?</a:t>
            </a:r>
          </a:p>
        </p:txBody>
      </p:sp>
      <p:pic>
        <p:nvPicPr>
          <p:cNvPr id="13" name="Picture 12" descr="A close up of a logo&#10;&#10;Description automatically generated">
            <a:extLst>
              <a:ext uri="{FF2B5EF4-FFF2-40B4-BE49-F238E27FC236}">
                <a16:creationId xmlns:a16="http://schemas.microsoft.com/office/drawing/2014/main" id="{D91943D5-9745-48FD-B149-EDB1CB02F4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0060" y="1616084"/>
            <a:ext cx="3425957" cy="362535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40C33-3BAE-4E8D-9E2B-A8E468657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Contractions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are two words made shorter by placing an apostrophe where letters have been omitted.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of common 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contractions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in the English language include: I'm: I am.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Didn’t… did not, don’t… do not, and isn’t, is not.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43410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5724071-AC7B-4A67-934B-CD7F90745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573"/>
            <a:ext cx="12192000" cy="185587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5BFAC-F1FC-42E7-8E68-7BB688BAD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Contractions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A6312B-5922-4944-90C7-C35D01F811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9293643"/>
              </p:ext>
            </p:extLst>
          </p:nvPr>
        </p:nvGraphicFramePr>
        <p:xfrm>
          <a:off x="838200" y="2500291"/>
          <a:ext cx="10515600" cy="3676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3536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7AC31-F20C-4D52-B9A2-420459F98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690688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Contractions</a:t>
            </a:r>
          </a:p>
        </p:txBody>
      </p:sp>
      <p:pic>
        <p:nvPicPr>
          <p:cNvPr id="4" name="Online Media 3" title="Contractions! | Scratch Garden">
            <a:hlinkClick r:id="" action="ppaction://media"/>
            <a:extLst>
              <a:ext uri="{FF2B5EF4-FFF2-40B4-BE49-F238E27FC236}">
                <a16:creationId xmlns:a16="http://schemas.microsoft.com/office/drawing/2014/main" id="{9F70971C-3458-43A5-92C7-1913CE0A840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61182" y="1209821"/>
            <a:ext cx="11071273" cy="512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6341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590F09-D389-4090-8200-A13819ED3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Activity – Common Contractions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F51996-49D4-4008-BB4C-41BE9BF2CD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7038240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42525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3F313-79FB-454D-98FB-1A2C42FDF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Answers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3991AC-C4D2-4B84-865D-80A06DA64E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450474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9069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36C07-38C8-49A6-9E6C-0BAECB21C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2A1396-2569-4EB0-8091-1D5BE45C6D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476004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85336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B66F6E8-4D4A-4907-940A-774703A2D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16005" y="5367908"/>
            <a:ext cx="3175996" cy="1490093"/>
          </a:xfrm>
          <a:custGeom>
            <a:avLst/>
            <a:gdLst>
              <a:gd name="connsiteX0" fmla="*/ 2485888 w 3175996"/>
              <a:gd name="connsiteY0" fmla="*/ 1490093 h 1490093"/>
              <a:gd name="connsiteX1" fmla="*/ 0 w 3175996"/>
              <a:gd name="connsiteY1" fmla="*/ 1490093 h 1490093"/>
              <a:gd name="connsiteX2" fmla="*/ 0 w 3175996"/>
              <a:gd name="connsiteY2" fmla="*/ 0 h 1490093"/>
              <a:gd name="connsiteX3" fmla="*/ 3175996 w 3175996"/>
              <a:gd name="connsiteY3" fmla="*/ 0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5996" h="1490093">
                <a:moveTo>
                  <a:pt x="2485888" y="1490093"/>
                </a:moveTo>
                <a:lnTo>
                  <a:pt x="0" y="1490093"/>
                </a:lnTo>
                <a:lnTo>
                  <a:pt x="0" y="0"/>
                </a:lnTo>
                <a:lnTo>
                  <a:pt x="3175996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F1F5A56-E82B-4FD5-9025-B72896FF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908"/>
            <a:ext cx="9566296" cy="1490093"/>
          </a:xfrm>
          <a:custGeom>
            <a:avLst/>
            <a:gdLst>
              <a:gd name="connsiteX0" fmla="*/ 0 w 9566296"/>
              <a:gd name="connsiteY0" fmla="*/ 0 h 1490093"/>
              <a:gd name="connsiteX1" fmla="*/ 405267 w 9566296"/>
              <a:gd name="connsiteY1" fmla="*/ 0 h 1490093"/>
              <a:gd name="connsiteX2" fmla="*/ 631857 w 9566296"/>
              <a:gd name="connsiteY2" fmla="*/ 0 h 1490093"/>
              <a:gd name="connsiteX3" fmla="*/ 2451761 w 9566296"/>
              <a:gd name="connsiteY3" fmla="*/ 0 h 1490093"/>
              <a:gd name="connsiteX4" fmla="*/ 2901880 w 9566296"/>
              <a:gd name="connsiteY4" fmla="*/ 0 h 1490093"/>
              <a:gd name="connsiteX5" fmla="*/ 3641106 w 9566296"/>
              <a:gd name="connsiteY5" fmla="*/ 0 h 1490093"/>
              <a:gd name="connsiteX6" fmla="*/ 9566296 w 9566296"/>
              <a:gd name="connsiteY6" fmla="*/ 0 h 1490093"/>
              <a:gd name="connsiteX7" fmla="*/ 8876188 w 9566296"/>
              <a:gd name="connsiteY7" fmla="*/ 1490093 h 1490093"/>
              <a:gd name="connsiteX8" fmla="*/ 631857 w 9566296"/>
              <a:gd name="connsiteY8" fmla="*/ 1490093 h 1490093"/>
              <a:gd name="connsiteX9" fmla="*/ 405267 w 9566296"/>
              <a:gd name="connsiteY9" fmla="*/ 1490093 h 1490093"/>
              <a:gd name="connsiteX10" fmla="*/ 0 w 9566296"/>
              <a:gd name="connsiteY10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566296" h="1490093">
                <a:moveTo>
                  <a:pt x="0" y="0"/>
                </a:moveTo>
                <a:lnTo>
                  <a:pt x="405267" y="0"/>
                </a:lnTo>
                <a:lnTo>
                  <a:pt x="631857" y="0"/>
                </a:lnTo>
                <a:lnTo>
                  <a:pt x="2451761" y="0"/>
                </a:lnTo>
                <a:lnTo>
                  <a:pt x="2901880" y="0"/>
                </a:lnTo>
                <a:lnTo>
                  <a:pt x="3641106" y="0"/>
                </a:lnTo>
                <a:lnTo>
                  <a:pt x="9566296" y="0"/>
                </a:lnTo>
                <a:lnTo>
                  <a:pt x="8876188" y="1490093"/>
                </a:lnTo>
                <a:lnTo>
                  <a:pt x="631857" y="1490093"/>
                </a:lnTo>
                <a:lnTo>
                  <a:pt x="405267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lumMod val="65000"/>
              <a:lumOff val="3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B0883-C68F-4654-AA73-BC12BF888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29884"/>
            <a:ext cx="8078342" cy="1096331"/>
          </a:xfrm>
          <a:prstGeom prst="ellipse">
            <a:avLst/>
          </a:prstGeom>
        </p:spPr>
        <p:txBody>
          <a:bodyPr>
            <a:no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AB16B2-C2D2-461D-B4EE-D2C133E8BD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7271616"/>
              </p:ext>
            </p:extLst>
          </p:nvPr>
        </p:nvGraphicFramePr>
        <p:xfrm>
          <a:off x="838200" y="643467"/>
          <a:ext cx="10515600" cy="4080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44368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F2466-E283-4D69-82F2-0CD6536E7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16E865-000A-44FE-9CBB-192F46254A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097739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18735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937</Words>
  <Application>Microsoft Office PowerPoint</Application>
  <PresentationFormat>Widescreen</PresentationFormat>
  <Paragraphs>117</Paragraphs>
  <Slides>21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Calibri Light</vt:lpstr>
      <vt:lpstr>Rockwell</vt:lpstr>
      <vt:lpstr>Times New Roman</vt:lpstr>
      <vt:lpstr>Office Theme</vt:lpstr>
      <vt:lpstr>Basic Grammatical Concepts</vt:lpstr>
      <vt:lpstr>Objectives</vt:lpstr>
      <vt:lpstr>What are grammatical concepts?</vt:lpstr>
      <vt:lpstr>Why is grammar important?</vt:lpstr>
      <vt:lpstr>Ways to improve grammar</vt:lpstr>
      <vt:lpstr>Academic writing</vt:lpstr>
      <vt:lpstr>Assignment Writing Tips</vt:lpstr>
      <vt:lpstr>What are conjunction words?</vt:lpstr>
      <vt:lpstr>Conjunction words</vt:lpstr>
      <vt:lpstr> Conjunction adverbs</vt:lpstr>
      <vt:lpstr>“Therefore”</vt:lpstr>
      <vt:lpstr>Fanboys</vt:lpstr>
      <vt:lpstr>Activity</vt:lpstr>
      <vt:lpstr>What are contractions?</vt:lpstr>
      <vt:lpstr>Contractions</vt:lpstr>
      <vt:lpstr>Contractions</vt:lpstr>
      <vt:lpstr>Activity – Common Contractions</vt:lpstr>
      <vt:lpstr>Answers</vt:lpstr>
      <vt:lpstr>Summarise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Grammatical Concepts</dc:title>
  <dc:creator>Joanna Fender</dc:creator>
  <cp:lastModifiedBy>Karen Hudson</cp:lastModifiedBy>
  <cp:revision>11</cp:revision>
  <dcterms:created xsi:type="dcterms:W3CDTF">2018-11-17T22:01:24Z</dcterms:created>
  <dcterms:modified xsi:type="dcterms:W3CDTF">2022-03-21T11:00:23Z</dcterms:modified>
</cp:coreProperties>
</file>