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9" r:id="rId3"/>
    <p:sldId id="257"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0D0F4A-52D2-CE8A-F2F7-2615C4034CB3}" v="852" dt="2025-03-31T20:44:38.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ia Jones (2201136)" userId="S::2201136@student.uwtsd.ac.uk::b95c8942-3b1f-4304-9eaa-625799acac1a" providerId="AD" clId="Web-{870D0F4A-52D2-CE8A-F2F7-2615C4034CB3}"/>
    <pc:docChg chg="modSld sldOrd">
      <pc:chgData name="Alicia Jones (2201136)" userId="S::2201136@student.uwtsd.ac.uk::b95c8942-3b1f-4304-9eaa-625799acac1a" providerId="AD" clId="Web-{870D0F4A-52D2-CE8A-F2F7-2615C4034CB3}" dt="2025-03-31T20:44:38.360" v="848" actId="20577"/>
      <pc:docMkLst>
        <pc:docMk/>
      </pc:docMkLst>
      <pc:sldChg chg="modSp ord">
        <pc:chgData name="Alicia Jones (2201136)" userId="S::2201136@student.uwtsd.ac.uk::b95c8942-3b1f-4304-9eaa-625799acac1a" providerId="AD" clId="Web-{870D0F4A-52D2-CE8A-F2F7-2615C4034CB3}" dt="2025-03-31T20:41:45.153" v="830"/>
        <pc:sldMkLst>
          <pc:docMk/>
          <pc:sldMk cId="2446037867" sldId="257"/>
        </pc:sldMkLst>
        <pc:spChg chg="mod">
          <ac:chgData name="Alicia Jones (2201136)" userId="S::2201136@student.uwtsd.ac.uk::b95c8942-3b1f-4304-9eaa-625799acac1a" providerId="AD" clId="Web-{870D0F4A-52D2-CE8A-F2F7-2615C4034CB3}" dt="2025-03-31T20:03:07.658" v="471" actId="20577"/>
          <ac:spMkLst>
            <pc:docMk/>
            <pc:sldMk cId="2446037867" sldId="257"/>
            <ac:spMk id="2" creationId="{AB9F33D0-BC8B-05A8-2C1A-6A27DF31EA73}"/>
          </ac:spMkLst>
        </pc:spChg>
        <pc:spChg chg="mod">
          <ac:chgData name="Alicia Jones (2201136)" userId="S::2201136@student.uwtsd.ac.uk::b95c8942-3b1f-4304-9eaa-625799acac1a" providerId="AD" clId="Web-{870D0F4A-52D2-CE8A-F2F7-2615C4034CB3}" dt="2025-03-31T19:44:24.335" v="446" actId="20577"/>
          <ac:spMkLst>
            <pc:docMk/>
            <pc:sldMk cId="2446037867" sldId="257"/>
            <ac:spMk id="3" creationId="{C37DF7B4-A671-CC99-19B2-5348F91121E1}"/>
          </ac:spMkLst>
        </pc:spChg>
      </pc:sldChg>
      <pc:sldChg chg="modSp ord">
        <pc:chgData name="Alicia Jones (2201136)" userId="S::2201136@student.uwtsd.ac.uk::b95c8942-3b1f-4304-9eaa-625799acac1a" providerId="AD" clId="Web-{870D0F4A-52D2-CE8A-F2F7-2615C4034CB3}" dt="2025-03-31T20:03:27.393" v="473" actId="20577"/>
        <pc:sldMkLst>
          <pc:docMk/>
          <pc:sldMk cId="2069062530" sldId="258"/>
        </pc:sldMkLst>
        <pc:spChg chg="mod">
          <ac:chgData name="Alicia Jones (2201136)" userId="S::2201136@student.uwtsd.ac.uk::b95c8942-3b1f-4304-9eaa-625799acac1a" providerId="AD" clId="Web-{870D0F4A-52D2-CE8A-F2F7-2615C4034CB3}" dt="2025-03-31T20:03:27.393" v="473" actId="20577"/>
          <ac:spMkLst>
            <pc:docMk/>
            <pc:sldMk cId="2069062530" sldId="258"/>
            <ac:spMk id="2" creationId="{4FC5F46D-3CB9-2501-C0D7-201B8BB64313}"/>
          </ac:spMkLst>
        </pc:spChg>
        <pc:spChg chg="mod">
          <ac:chgData name="Alicia Jones (2201136)" userId="S::2201136@student.uwtsd.ac.uk::b95c8942-3b1f-4304-9eaa-625799acac1a" providerId="AD" clId="Web-{870D0F4A-52D2-CE8A-F2F7-2615C4034CB3}" dt="2025-03-31T19:36:29.943" v="300" actId="20577"/>
          <ac:spMkLst>
            <pc:docMk/>
            <pc:sldMk cId="2069062530" sldId="258"/>
            <ac:spMk id="3" creationId="{6B0D72F1-CD5E-8709-96E9-DE1B1CA85929}"/>
          </ac:spMkLst>
        </pc:spChg>
      </pc:sldChg>
      <pc:sldChg chg="addSp delSp modSp mod setBg">
        <pc:chgData name="Alicia Jones (2201136)" userId="S::2201136@student.uwtsd.ac.uk::b95c8942-3b1f-4304-9eaa-625799acac1a" providerId="AD" clId="Web-{870D0F4A-52D2-CE8A-F2F7-2615C4034CB3}" dt="2025-03-31T20:03:47.112" v="475" actId="20577"/>
        <pc:sldMkLst>
          <pc:docMk/>
          <pc:sldMk cId="3746687631" sldId="259"/>
        </pc:sldMkLst>
        <pc:spChg chg="mod">
          <ac:chgData name="Alicia Jones (2201136)" userId="S::2201136@student.uwtsd.ac.uk::b95c8942-3b1f-4304-9eaa-625799acac1a" providerId="AD" clId="Web-{870D0F4A-52D2-CE8A-F2F7-2615C4034CB3}" dt="2025-03-31T20:03:47.112" v="475" actId="20577"/>
          <ac:spMkLst>
            <pc:docMk/>
            <pc:sldMk cId="3746687631" sldId="259"/>
            <ac:spMk id="2" creationId="{073C5927-F34C-3B76-1C8A-383984836B16}"/>
          </ac:spMkLst>
        </pc:spChg>
        <pc:spChg chg="mod ord">
          <ac:chgData name="Alicia Jones (2201136)" userId="S::2201136@student.uwtsd.ac.uk::b95c8942-3b1f-4304-9eaa-625799acac1a" providerId="AD" clId="Web-{870D0F4A-52D2-CE8A-F2F7-2615C4034CB3}" dt="2025-03-31T19:30:16.497" v="276" actId="20577"/>
          <ac:spMkLst>
            <pc:docMk/>
            <pc:sldMk cId="3746687631" sldId="259"/>
            <ac:spMk id="3" creationId="{17DB843A-99BF-BC9B-DA78-446FF83F2C0E}"/>
          </ac:spMkLst>
        </pc:spChg>
        <pc:spChg chg="add del">
          <ac:chgData name="Alicia Jones (2201136)" userId="S::2201136@student.uwtsd.ac.uk::b95c8942-3b1f-4304-9eaa-625799acac1a" providerId="AD" clId="Web-{870D0F4A-52D2-CE8A-F2F7-2615C4034CB3}" dt="2025-03-31T18:58:18.131" v="14"/>
          <ac:spMkLst>
            <pc:docMk/>
            <pc:sldMk cId="3746687631" sldId="259"/>
            <ac:spMk id="9" creationId="{3BA513B0-82FF-4F41-8178-885375D1CFB5}"/>
          </ac:spMkLst>
        </pc:spChg>
        <pc:spChg chg="add">
          <ac:chgData name="Alicia Jones (2201136)" userId="S::2201136@student.uwtsd.ac.uk::b95c8942-3b1f-4304-9eaa-625799acac1a" providerId="AD" clId="Web-{870D0F4A-52D2-CE8A-F2F7-2615C4034CB3}" dt="2025-03-31T18:58:18.131" v="15"/>
          <ac:spMkLst>
            <pc:docMk/>
            <pc:sldMk cId="3746687631" sldId="259"/>
            <ac:spMk id="13" creationId="{55A52C45-1FCB-4636-A80F-2849B8226C01}"/>
          </ac:spMkLst>
        </pc:spChg>
        <pc:spChg chg="add del">
          <ac:chgData name="Alicia Jones (2201136)" userId="S::2201136@student.uwtsd.ac.uk::b95c8942-3b1f-4304-9eaa-625799acac1a" providerId="AD" clId="Web-{870D0F4A-52D2-CE8A-F2F7-2615C4034CB3}" dt="2025-03-31T18:58:53.131" v="18"/>
          <ac:spMkLst>
            <pc:docMk/>
            <pc:sldMk cId="3746687631" sldId="259"/>
            <ac:spMk id="15" creationId="{768EB4DD-3704-43AD-92B3-C4E0C6EA92CB}"/>
          </ac:spMkLst>
        </pc:spChg>
        <pc:spChg chg="add">
          <ac:chgData name="Alicia Jones (2201136)" userId="S::2201136@student.uwtsd.ac.uk::b95c8942-3b1f-4304-9eaa-625799acac1a" providerId="AD" clId="Web-{870D0F4A-52D2-CE8A-F2F7-2615C4034CB3}" dt="2025-03-31T18:58:18.131" v="15"/>
          <ac:spMkLst>
            <pc:docMk/>
            <pc:sldMk cId="3746687631" sldId="259"/>
            <ac:spMk id="17" creationId="{84ECDE7A-6944-466D-8FFE-149A29BA6BAE}"/>
          </ac:spMkLst>
        </pc:spChg>
        <pc:spChg chg="add">
          <ac:chgData name="Alicia Jones (2201136)" userId="S::2201136@student.uwtsd.ac.uk::b95c8942-3b1f-4304-9eaa-625799acac1a" providerId="AD" clId="Web-{870D0F4A-52D2-CE8A-F2F7-2615C4034CB3}" dt="2025-03-31T18:58:18.131" v="15"/>
          <ac:spMkLst>
            <pc:docMk/>
            <pc:sldMk cId="3746687631" sldId="259"/>
            <ac:spMk id="18" creationId="{B3420082-9415-44EC-802E-C77D71D59C57}"/>
          </ac:spMkLst>
        </pc:spChg>
        <pc:grpChg chg="add del">
          <ac:chgData name="Alicia Jones (2201136)" userId="S::2201136@student.uwtsd.ac.uk::b95c8942-3b1f-4304-9eaa-625799acac1a" providerId="AD" clId="Web-{870D0F4A-52D2-CE8A-F2F7-2615C4034CB3}" dt="2025-03-31T18:58:18.131" v="14"/>
          <ac:grpSpMkLst>
            <pc:docMk/>
            <pc:sldMk cId="3746687631" sldId="259"/>
            <ac:grpSpMk id="11" creationId="{93DB8501-F9F2-4ACD-B56A-9019CD5006D6}"/>
          </ac:grpSpMkLst>
        </pc:grpChg>
        <pc:picChg chg="add mod ord">
          <ac:chgData name="Alicia Jones (2201136)" userId="S::2201136@student.uwtsd.ac.uk::b95c8942-3b1f-4304-9eaa-625799acac1a" providerId="AD" clId="Web-{870D0F4A-52D2-CE8A-F2F7-2615C4034CB3}" dt="2025-03-31T18:58:18.131" v="15"/>
          <ac:picMkLst>
            <pc:docMk/>
            <pc:sldMk cId="3746687631" sldId="259"/>
            <ac:picMk id="4" creationId="{9E6735D2-DD15-3DFB-3419-25C6925856BA}"/>
          </ac:picMkLst>
        </pc:picChg>
      </pc:sldChg>
      <pc:sldChg chg="addSp delSp modSp mod setBg">
        <pc:chgData name="Alicia Jones (2201136)" userId="S::2201136@student.uwtsd.ac.uk::b95c8942-3b1f-4304-9eaa-625799acac1a" providerId="AD" clId="Web-{870D0F4A-52D2-CE8A-F2F7-2615C4034CB3}" dt="2025-03-31T20:41:39.200" v="829" actId="20577"/>
        <pc:sldMkLst>
          <pc:docMk/>
          <pc:sldMk cId="3444402193" sldId="260"/>
        </pc:sldMkLst>
        <pc:spChg chg="mod">
          <ac:chgData name="Alicia Jones (2201136)" userId="S::2201136@student.uwtsd.ac.uk::b95c8942-3b1f-4304-9eaa-625799acac1a" providerId="AD" clId="Web-{870D0F4A-52D2-CE8A-F2F7-2615C4034CB3}" dt="2025-03-31T20:29:56.120" v="645" actId="20577"/>
          <ac:spMkLst>
            <pc:docMk/>
            <pc:sldMk cId="3444402193" sldId="260"/>
            <ac:spMk id="2" creationId="{90386F12-A374-7DF3-2814-7F41FC422B5E}"/>
          </ac:spMkLst>
        </pc:spChg>
        <pc:spChg chg="mod ord">
          <ac:chgData name="Alicia Jones (2201136)" userId="S::2201136@student.uwtsd.ac.uk::b95c8942-3b1f-4304-9eaa-625799acac1a" providerId="AD" clId="Web-{870D0F4A-52D2-CE8A-F2F7-2615C4034CB3}" dt="2025-03-31T20:41:39.200" v="829" actId="20577"/>
          <ac:spMkLst>
            <pc:docMk/>
            <pc:sldMk cId="3444402193" sldId="260"/>
            <ac:spMk id="3" creationId="{F1B20F36-8DA7-D1E7-9891-83BF49713154}"/>
          </ac:spMkLst>
        </pc:spChg>
        <pc:spChg chg="add del">
          <ac:chgData name="Alicia Jones (2201136)" userId="S::2201136@student.uwtsd.ac.uk::b95c8942-3b1f-4304-9eaa-625799acac1a" providerId="AD" clId="Web-{870D0F4A-52D2-CE8A-F2F7-2615C4034CB3}" dt="2025-03-31T20:29:04.525" v="639"/>
          <ac:spMkLst>
            <pc:docMk/>
            <pc:sldMk cId="3444402193" sldId="260"/>
            <ac:spMk id="9" creationId="{8F90786E-B72D-4C32-BDCE-A170B007822D}"/>
          </ac:spMkLst>
        </pc:spChg>
        <pc:spChg chg="add del">
          <ac:chgData name="Alicia Jones (2201136)" userId="S::2201136@student.uwtsd.ac.uk::b95c8942-3b1f-4304-9eaa-625799acac1a" providerId="AD" clId="Web-{870D0F4A-52D2-CE8A-F2F7-2615C4034CB3}" dt="2025-03-31T20:30:02.121" v="647"/>
          <ac:spMkLst>
            <pc:docMk/>
            <pc:sldMk cId="3444402193" sldId="260"/>
            <ac:spMk id="10" creationId="{2EB492CD-616E-47F8-933B-5E2D952A0593}"/>
          </ac:spMkLst>
        </pc:spChg>
        <pc:spChg chg="add del">
          <ac:chgData name="Alicia Jones (2201136)" userId="S::2201136@student.uwtsd.ac.uk::b95c8942-3b1f-4304-9eaa-625799acac1a" providerId="AD" clId="Web-{870D0F4A-52D2-CE8A-F2F7-2615C4034CB3}" dt="2025-03-31T20:29:04.525" v="639"/>
          <ac:spMkLst>
            <pc:docMk/>
            <pc:sldMk cId="3444402193" sldId="260"/>
            <ac:spMk id="11" creationId="{5E46F2E7-848F-4A6C-A098-4764FDEA771A}"/>
          </ac:spMkLst>
        </pc:spChg>
        <pc:spChg chg="add del">
          <ac:chgData name="Alicia Jones (2201136)" userId="S::2201136@student.uwtsd.ac.uk::b95c8942-3b1f-4304-9eaa-625799acac1a" providerId="AD" clId="Web-{870D0F4A-52D2-CE8A-F2F7-2615C4034CB3}" dt="2025-03-31T20:29:44.198" v="643"/>
          <ac:spMkLst>
            <pc:docMk/>
            <pc:sldMk cId="3444402193" sldId="260"/>
            <ac:spMk id="12" creationId="{59383CF9-23B5-4335-9B21-1791C4CF1C75}"/>
          </ac:spMkLst>
        </pc:spChg>
        <pc:spChg chg="add del">
          <ac:chgData name="Alicia Jones (2201136)" userId="S::2201136@student.uwtsd.ac.uk::b95c8942-3b1f-4304-9eaa-625799acac1a" providerId="AD" clId="Web-{870D0F4A-52D2-CE8A-F2F7-2615C4034CB3}" dt="2025-03-31T20:30:02.121" v="646"/>
          <ac:spMkLst>
            <pc:docMk/>
            <pc:sldMk cId="3444402193" sldId="260"/>
            <ac:spMk id="14" creationId="{0007FE00-9498-4706-B255-6437B0252C02}"/>
          </ac:spMkLst>
        </pc:spChg>
        <pc:picChg chg="add del mod ord">
          <ac:chgData name="Alicia Jones (2201136)" userId="S::2201136@student.uwtsd.ac.uk::b95c8942-3b1f-4304-9eaa-625799acac1a" providerId="AD" clId="Web-{870D0F4A-52D2-CE8A-F2F7-2615C4034CB3}" dt="2025-03-31T20:29:06.979" v="640"/>
          <ac:picMkLst>
            <pc:docMk/>
            <pc:sldMk cId="3444402193" sldId="260"/>
            <ac:picMk id="4" creationId="{AED9658F-AE4C-2B75-1C9E-2FB8B61ED23C}"/>
          </ac:picMkLst>
        </pc:picChg>
        <pc:picChg chg="add mod">
          <ac:chgData name="Alicia Jones (2201136)" userId="S::2201136@student.uwtsd.ac.uk::b95c8942-3b1f-4304-9eaa-625799acac1a" providerId="AD" clId="Web-{870D0F4A-52D2-CE8A-F2F7-2615C4034CB3}" dt="2025-03-31T20:29:35.870" v="642"/>
          <ac:picMkLst>
            <pc:docMk/>
            <pc:sldMk cId="3444402193" sldId="260"/>
            <ac:picMk id="5" creationId="{880E13DA-5E07-C094-42B6-2799C1E2879B}"/>
          </ac:picMkLst>
        </pc:picChg>
      </pc:sldChg>
      <pc:sldChg chg="modSp">
        <pc:chgData name="Alicia Jones (2201136)" userId="S::2201136@student.uwtsd.ac.uk::b95c8942-3b1f-4304-9eaa-625799acac1a" providerId="AD" clId="Web-{870D0F4A-52D2-CE8A-F2F7-2615C4034CB3}" dt="2025-03-31T20:44:38.360" v="848" actId="20577"/>
        <pc:sldMkLst>
          <pc:docMk/>
          <pc:sldMk cId="291866105" sldId="261"/>
        </pc:sldMkLst>
        <pc:spChg chg="mod">
          <ac:chgData name="Alicia Jones (2201136)" userId="S::2201136@student.uwtsd.ac.uk::b95c8942-3b1f-4304-9eaa-625799acac1a" providerId="AD" clId="Web-{870D0F4A-52D2-CE8A-F2F7-2615C4034CB3}" dt="2025-03-31T20:27:04.648" v="624" actId="14100"/>
          <ac:spMkLst>
            <pc:docMk/>
            <pc:sldMk cId="291866105" sldId="261"/>
            <ac:spMk id="2" creationId="{D11E9485-A3F5-C01B-0F79-3201D28DC6BF}"/>
          </ac:spMkLst>
        </pc:spChg>
        <pc:spChg chg="mod">
          <ac:chgData name="Alicia Jones (2201136)" userId="S::2201136@student.uwtsd.ac.uk::b95c8942-3b1f-4304-9eaa-625799acac1a" providerId="AD" clId="Web-{870D0F4A-52D2-CE8A-F2F7-2615C4034CB3}" dt="2025-03-31T20:44:38.360" v="848" actId="20577"/>
          <ac:spMkLst>
            <pc:docMk/>
            <pc:sldMk cId="291866105" sldId="261"/>
            <ac:spMk id="3" creationId="{0A9B7865-E1BA-75C6-A608-9F5E57D97B01}"/>
          </ac:spMkLst>
        </pc:spChg>
      </pc:sldChg>
    </pc:docChg>
  </pc:docChgLst>
  <pc:docChgLst>
    <pc:chgData name="Alicia Jones (2201136)" userId="S::2201136@student.uwtsd.ac.uk::b95c8942-3b1f-4304-9eaa-625799acac1a" providerId="AD" clId="Web-{BA417AB3-2DBB-6484-3176-8AEE8147C5FA}"/>
    <pc:docChg chg="addSld modSld">
      <pc:chgData name="Alicia Jones (2201136)" userId="S::2201136@student.uwtsd.ac.uk::b95c8942-3b1f-4304-9eaa-625799acac1a" providerId="AD" clId="Web-{BA417AB3-2DBB-6484-3176-8AEE8147C5FA}" dt="2025-03-28T23:49:59.613" v="1206" actId="20577"/>
      <pc:docMkLst>
        <pc:docMk/>
      </pc:docMkLst>
      <pc:sldChg chg="addSp delSp modSp mod setBg setClrOvrMap">
        <pc:chgData name="Alicia Jones (2201136)" userId="S::2201136@student.uwtsd.ac.uk::b95c8942-3b1f-4304-9eaa-625799acac1a" providerId="AD" clId="Web-{BA417AB3-2DBB-6484-3176-8AEE8147C5FA}" dt="2025-03-28T23:26:12.646" v="861" actId="20577"/>
        <pc:sldMkLst>
          <pc:docMk/>
          <pc:sldMk cId="109857222" sldId="256"/>
        </pc:sldMkLst>
        <pc:spChg chg="del mod">
          <ac:chgData name="Alicia Jones (2201136)" userId="S::2201136@student.uwtsd.ac.uk::b95c8942-3b1f-4304-9eaa-625799acac1a" providerId="AD" clId="Web-{BA417AB3-2DBB-6484-3176-8AEE8147C5FA}" dt="2025-03-28T23:22:10.886" v="805"/>
          <ac:spMkLst>
            <pc:docMk/>
            <pc:sldMk cId="109857222" sldId="256"/>
            <ac:spMk id="2" creationId="{00000000-0000-0000-0000-000000000000}"/>
          </ac:spMkLst>
        </pc:spChg>
        <pc:spChg chg="mod">
          <ac:chgData name="Alicia Jones (2201136)" userId="S::2201136@student.uwtsd.ac.uk::b95c8942-3b1f-4304-9eaa-625799acac1a" providerId="AD" clId="Web-{BA417AB3-2DBB-6484-3176-8AEE8147C5FA}" dt="2025-03-28T23:26:12.646" v="861" actId="20577"/>
          <ac:spMkLst>
            <pc:docMk/>
            <pc:sldMk cId="109857222" sldId="256"/>
            <ac:spMk id="3" creationId="{00000000-0000-0000-0000-000000000000}"/>
          </ac:spMkLst>
        </pc:spChg>
        <pc:spChg chg="add del mod">
          <ac:chgData name="Alicia Jones (2201136)" userId="S::2201136@student.uwtsd.ac.uk::b95c8942-3b1f-4304-9eaa-625799acac1a" providerId="AD" clId="Web-{BA417AB3-2DBB-6484-3176-8AEE8147C5FA}" dt="2025-03-28T23:23:59.296" v="838"/>
          <ac:spMkLst>
            <pc:docMk/>
            <pc:sldMk cId="109857222" sldId="256"/>
            <ac:spMk id="7" creationId="{E0555A32-1ED5-5965-0B94-9E17AE173916}"/>
          </ac:spMkLst>
        </pc:spChg>
        <pc:spChg chg="add mod">
          <ac:chgData name="Alicia Jones (2201136)" userId="S::2201136@student.uwtsd.ac.uk::b95c8942-3b1f-4304-9eaa-625799acac1a" providerId="AD" clId="Web-{BA417AB3-2DBB-6484-3176-8AEE8147C5FA}" dt="2025-03-28T23:26:01.364" v="859" actId="1076"/>
          <ac:spMkLst>
            <pc:docMk/>
            <pc:sldMk cId="109857222" sldId="256"/>
            <ac:spMk id="8" creationId="{58E8AA64-02BA-D3B5-F1BA-FA3BE686D6A7}"/>
          </ac:spMkLst>
        </pc:spChg>
        <pc:spChg chg="add del">
          <ac:chgData name="Alicia Jones (2201136)" userId="S::2201136@student.uwtsd.ac.uk::b95c8942-3b1f-4304-9eaa-625799acac1a" providerId="AD" clId="Web-{BA417AB3-2DBB-6484-3176-8AEE8147C5FA}" dt="2025-03-28T20:32:55.729" v="38"/>
          <ac:spMkLst>
            <pc:docMk/>
            <pc:sldMk cId="109857222" sldId="256"/>
            <ac:spMk id="9" creationId="{06DA9DF9-31F7-4056-B42E-878CC92417B8}"/>
          </ac:spMkLst>
        </pc:spChg>
        <pc:spChg chg="add del">
          <ac:chgData name="Alicia Jones (2201136)" userId="S::2201136@student.uwtsd.ac.uk::b95c8942-3b1f-4304-9eaa-625799acac1a" providerId="AD" clId="Web-{BA417AB3-2DBB-6484-3176-8AEE8147C5FA}" dt="2025-03-28T23:20:19.459" v="785"/>
          <ac:spMkLst>
            <pc:docMk/>
            <pc:sldMk cId="109857222" sldId="256"/>
            <ac:spMk id="10" creationId="{06DA9DF9-31F7-4056-B42E-878CC92417B8}"/>
          </ac:spMkLst>
        </pc:spChg>
        <pc:spChg chg="add del">
          <ac:chgData name="Alicia Jones (2201136)" userId="S::2201136@student.uwtsd.ac.uk::b95c8942-3b1f-4304-9eaa-625799acac1a" providerId="AD" clId="Web-{BA417AB3-2DBB-6484-3176-8AEE8147C5FA}" dt="2025-03-28T20:32:58.010" v="40"/>
          <ac:spMkLst>
            <pc:docMk/>
            <pc:sldMk cId="109857222" sldId="256"/>
            <ac:spMk id="11" creationId="{F49775AF-8896-43EE-92C6-83497D6DC56F}"/>
          </ac:spMkLst>
        </pc:spChg>
        <pc:spChg chg="add del">
          <ac:chgData name="Alicia Jones (2201136)" userId="S::2201136@student.uwtsd.ac.uk::b95c8942-3b1f-4304-9eaa-625799acac1a" providerId="AD" clId="Web-{BA417AB3-2DBB-6484-3176-8AEE8147C5FA}" dt="2025-03-28T20:32:58.010" v="40"/>
          <ac:spMkLst>
            <pc:docMk/>
            <pc:sldMk cId="109857222" sldId="256"/>
            <ac:spMk id="12" creationId="{9B7AD9F6-8CE7-4299-8FC6-328F4DCD3FF9}"/>
          </ac:spMkLst>
        </pc:spChg>
        <pc:spChg chg="add">
          <ac:chgData name="Alicia Jones (2201136)" userId="S::2201136@student.uwtsd.ac.uk::b95c8942-3b1f-4304-9eaa-625799acac1a" providerId="AD" clId="Web-{BA417AB3-2DBB-6484-3176-8AEE8147C5FA}" dt="2025-03-28T23:20:19.474" v="786"/>
          <ac:spMkLst>
            <pc:docMk/>
            <pc:sldMk cId="109857222" sldId="256"/>
            <ac:spMk id="13" creationId="{94E4D846-3AFC-4F86-8C35-24B0542A269D}"/>
          </ac:spMkLst>
        </pc:spChg>
        <pc:spChg chg="add del">
          <ac:chgData name="Alicia Jones (2201136)" userId="S::2201136@student.uwtsd.ac.uk::b95c8942-3b1f-4304-9eaa-625799acac1a" providerId="AD" clId="Web-{BA417AB3-2DBB-6484-3176-8AEE8147C5FA}" dt="2025-03-28T20:33:11.808" v="42"/>
          <ac:spMkLst>
            <pc:docMk/>
            <pc:sldMk cId="109857222" sldId="256"/>
            <ac:spMk id="14" creationId="{C0763A76-9F1C-4FC5-82B7-DD475DA461B2}"/>
          </ac:spMkLst>
        </pc:spChg>
        <pc:spChg chg="add del">
          <ac:chgData name="Alicia Jones (2201136)" userId="S::2201136@student.uwtsd.ac.uk::b95c8942-3b1f-4304-9eaa-625799acac1a" providerId="AD" clId="Web-{BA417AB3-2DBB-6484-3176-8AEE8147C5FA}" dt="2025-03-28T20:33:11.808" v="42"/>
          <ac:spMkLst>
            <pc:docMk/>
            <pc:sldMk cId="109857222" sldId="256"/>
            <ac:spMk id="15" creationId="{E81BF4F6-F2CF-4984-9D14-D6966D92F99F}"/>
          </ac:spMkLst>
        </pc:spChg>
        <pc:spChg chg="add">
          <ac:chgData name="Alicia Jones (2201136)" userId="S::2201136@student.uwtsd.ac.uk::b95c8942-3b1f-4304-9eaa-625799acac1a" providerId="AD" clId="Web-{BA417AB3-2DBB-6484-3176-8AEE8147C5FA}" dt="2025-03-28T23:20:19.474" v="786"/>
          <ac:spMkLst>
            <pc:docMk/>
            <pc:sldMk cId="109857222" sldId="256"/>
            <ac:spMk id="16" creationId="{7A5F0580-5EE9-419F-96EE-B6529EF6E7D0}"/>
          </ac:spMkLst>
        </pc:spChg>
        <pc:spChg chg="add del">
          <ac:chgData name="Alicia Jones (2201136)" userId="S::2201136@student.uwtsd.ac.uk::b95c8942-3b1f-4304-9eaa-625799acac1a" providerId="AD" clId="Web-{BA417AB3-2DBB-6484-3176-8AEE8147C5FA}" dt="2025-03-28T20:33:16.668" v="44"/>
          <ac:spMkLst>
            <pc:docMk/>
            <pc:sldMk cId="109857222" sldId="256"/>
            <ac:spMk id="17" creationId="{FFD44BAB-2F3A-4B95-B9D3-E5B819787FF3}"/>
          </ac:spMkLst>
        </pc:spChg>
        <pc:spChg chg="add">
          <ac:chgData name="Alicia Jones (2201136)" userId="S::2201136@student.uwtsd.ac.uk::b95c8942-3b1f-4304-9eaa-625799acac1a" providerId="AD" clId="Web-{BA417AB3-2DBB-6484-3176-8AEE8147C5FA}" dt="2025-03-28T23:20:19.474" v="786"/>
          <ac:spMkLst>
            <pc:docMk/>
            <pc:sldMk cId="109857222" sldId="256"/>
            <ac:spMk id="19" creationId="{284781B9-12CB-45C3-907A-9ED93FF72C65}"/>
          </ac:spMkLst>
        </pc:spChg>
        <pc:spChg chg="add del">
          <ac:chgData name="Alicia Jones (2201136)" userId="S::2201136@student.uwtsd.ac.uk::b95c8942-3b1f-4304-9eaa-625799acac1a" providerId="AD" clId="Web-{BA417AB3-2DBB-6484-3176-8AEE8147C5FA}" dt="2025-03-28T23:24:22.063" v="841"/>
          <ac:spMkLst>
            <pc:docMk/>
            <pc:sldMk cId="109857222" sldId="256"/>
            <ac:spMk id="20" creationId="{55D4142C-5077-457F-A6AD-3FECFDB39685}"/>
          </ac:spMkLst>
        </pc:spChg>
        <pc:spChg chg="add del">
          <ac:chgData name="Alicia Jones (2201136)" userId="S::2201136@student.uwtsd.ac.uk::b95c8942-3b1f-4304-9eaa-625799acac1a" providerId="AD" clId="Web-{BA417AB3-2DBB-6484-3176-8AEE8147C5FA}" dt="2025-03-28T23:15:00.392" v="773"/>
          <ac:spMkLst>
            <pc:docMk/>
            <pc:sldMk cId="109857222" sldId="256"/>
            <ac:spMk id="23" creationId="{06DA9DF9-31F7-4056-B42E-878CC92417B8}"/>
          </ac:spMkLst>
        </pc:spChg>
        <pc:spChg chg="add del">
          <ac:chgData name="Alicia Jones (2201136)" userId="S::2201136@student.uwtsd.ac.uk::b95c8942-3b1f-4304-9eaa-625799acac1a" providerId="AD" clId="Web-{BA417AB3-2DBB-6484-3176-8AEE8147C5FA}" dt="2025-03-28T23:15:00.377" v="772"/>
          <ac:spMkLst>
            <pc:docMk/>
            <pc:sldMk cId="109857222" sldId="256"/>
            <ac:spMk id="28" creationId="{9F79630B-0F0B-446E-A637-38FA8F61D10E}"/>
          </ac:spMkLst>
        </pc:spChg>
        <pc:spChg chg="add del">
          <ac:chgData name="Alicia Jones (2201136)" userId="S::2201136@student.uwtsd.ac.uk::b95c8942-3b1f-4304-9eaa-625799acac1a" providerId="AD" clId="Web-{BA417AB3-2DBB-6484-3176-8AEE8147C5FA}" dt="2025-03-28T23:15:00.377" v="772"/>
          <ac:spMkLst>
            <pc:docMk/>
            <pc:sldMk cId="109857222" sldId="256"/>
            <ac:spMk id="30" creationId="{B3437C99-FC8E-4311-B48A-F0C4C329B154}"/>
          </ac:spMkLst>
        </pc:spChg>
        <pc:grpChg chg="add del">
          <ac:chgData name="Alicia Jones (2201136)" userId="S::2201136@student.uwtsd.ac.uk::b95c8942-3b1f-4304-9eaa-625799acac1a" providerId="AD" clId="Web-{BA417AB3-2DBB-6484-3176-8AEE8147C5FA}" dt="2025-03-28T20:33:16.668" v="44"/>
          <ac:grpSpMkLst>
            <pc:docMk/>
            <pc:sldMk cId="109857222" sldId="256"/>
            <ac:grpSpMk id="18" creationId="{5C6AE2F4-5A2E-4357-A1D8-6142F9BDC8E3}"/>
          </ac:grpSpMkLst>
        </pc:grpChg>
        <pc:picChg chg="add del mod">
          <ac:chgData name="Alicia Jones (2201136)" userId="S::2201136@student.uwtsd.ac.uk::b95c8942-3b1f-4304-9eaa-625799acac1a" providerId="AD" clId="Web-{BA417AB3-2DBB-6484-3176-8AEE8147C5FA}" dt="2025-03-28T23:14:16.125" v="767"/>
          <ac:picMkLst>
            <pc:docMk/>
            <pc:sldMk cId="109857222" sldId="256"/>
            <ac:picMk id="4" creationId="{55D42E5D-241F-9A8F-9FA2-2E08DBB3EF11}"/>
          </ac:picMkLst>
        </pc:picChg>
        <pc:picChg chg="add mod ord">
          <ac:chgData name="Alicia Jones (2201136)" userId="S::2201136@student.uwtsd.ac.uk::b95c8942-3b1f-4304-9eaa-625799acac1a" providerId="AD" clId="Web-{BA417AB3-2DBB-6484-3176-8AEE8147C5FA}" dt="2025-03-28T23:20:19.474" v="786"/>
          <ac:picMkLst>
            <pc:docMk/>
            <pc:sldMk cId="109857222" sldId="256"/>
            <ac:picMk id="5" creationId="{2FC449CA-976E-860D-463B-E9E0DD6E675E}"/>
          </ac:picMkLst>
        </pc:picChg>
      </pc:sldChg>
      <pc:sldChg chg="addSp modSp new mod setBg">
        <pc:chgData name="Alicia Jones (2201136)" userId="S::2201136@student.uwtsd.ac.uk::b95c8942-3b1f-4304-9eaa-625799acac1a" providerId="AD" clId="Web-{BA417AB3-2DBB-6484-3176-8AEE8147C5FA}" dt="2025-03-28T23:39:30.383" v="1019" actId="20577"/>
        <pc:sldMkLst>
          <pc:docMk/>
          <pc:sldMk cId="2446037867" sldId="257"/>
        </pc:sldMkLst>
        <pc:spChg chg="mod">
          <ac:chgData name="Alicia Jones (2201136)" userId="S::2201136@student.uwtsd.ac.uk::b95c8942-3b1f-4304-9eaa-625799acac1a" providerId="AD" clId="Web-{BA417AB3-2DBB-6484-3176-8AEE8147C5FA}" dt="2025-03-28T23:13:58.327" v="765" actId="20577"/>
          <ac:spMkLst>
            <pc:docMk/>
            <pc:sldMk cId="2446037867" sldId="257"/>
            <ac:spMk id="2" creationId="{AB9F33D0-BC8B-05A8-2C1A-6A27DF31EA73}"/>
          </ac:spMkLst>
        </pc:spChg>
        <pc:spChg chg="mod">
          <ac:chgData name="Alicia Jones (2201136)" userId="S::2201136@student.uwtsd.ac.uk::b95c8942-3b1f-4304-9eaa-625799acac1a" providerId="AD" clId="Web-{BA417AB3-2DBB-6484-3176-8AEE8147C5FA}" dt="2025-03-28T23:39:30.383" v="1019" actId="20577"/>
          <ac:spMkLst>
            <pc:docMk/>
            <pc:sldMk cId="2446037867" sldId="257"/>
            <ac:spMk id="3" creationId="{C37DF7B4-A671-CC99-19B2-5348F91121E1}"/>
          </ac:spMkLst>
        </pc:spChg>
        <pc:spChg chg="add">
          <ac:chgData name="Alicia Jones (2201136)" userId="S::2201136@student.uwtsd.ac.uk::b95c8942-3b1f-4304-9eaa-625799acac1a" providerId="AD" clId="Web-{BA417AB3-2DBB-6484-3176-8AEE8147C5FA}" dt="2025-03-28T23:13:24.576" v="762"/>
          <ac:spMkLst>
            <pc:docMk/>
            <pc:sldMk cId="2446037867" sldId="257"/>
            <ac:spMk id="10" creationId="{D009D6D5-DAC2-4A8B-A17A-E206B9012D09}"/>
          </ac:spMkLst>
        </pc:spChg>
        <pc:picChg chg="add">
          <ac:chgData name="Alicia Jones (2201136)" userId="S::2201136@student.uwtsd.ac.uk::b95c8942-3b1f-4304-9eaa-625799acac1a" providerId="AD" clId="Web-{BA417AB3-2DBB-6484-3176-8AEE8147C5FA}" dt="2025-03-28T23:13:22.279" v="761"/>
          <ac:picMkLst>
            <pc:docMk/>
            <pc:sldMk cId="2446037867" sldId="257"/>
            <ac:picMk id="5" creationId="{E9BC5775-8F2F-AE3A-4EB8-871A1FE9CA51}"/>
          </ac:picMkLst>
        </pc:picChg>
      </pc:sldChg>
      <pc:sldChg chg="addSp delSp modSp new mod setBg modNotes">
        <pc:chgData name="Alicia Jones (2201136)" userId="S::2201136@student.uwtsd.ac.uk::b95c8942-3b1f-4304-9eaa-625799acac1a" providerId="AD" clId="Web-{BA417AB3-2DBB-6484-3176-8AEE8147C5FA}" dt="2025-03-28T23:05:33.960" v="692" actId="20577"/>
        <pc:sldMkLst>
          <pc:docMk/>
          <pc:sldMk cId="2069062530" sldId="258"/>
        </pc:sldMkLst>
        <pc:spChg chg="mod">
          <ac:chgData name="Alicia Jones (2201136)" userId="S::2201136@student.uwtsd.ac.uk::b95c8942-3b1f-4304-9eaa-625799acac1a" providerId="AD" clId="Web-{BA417AB3-2DBB-6484-3176-8AEE8147C5FA}" dt="2025-03-28T22:34:44.290" v="615" actId="20577"/>
          <ac:spMkLst>
            <pc:docMk/>
            <pc:sldMk cId="2069062530" sldId="258"/>
            <ac:spMk id="2" creationId="{4FC5F46D-3CB9-2501-C0D7-201B8BB64313}"/>
          </ac:spMkLst>
        </pc:spChg>
        <pc:spChg chg="mod">
          <ac:chgData name="Alicia Jones (2201136)" userId="S::2201136@student.uwtsd.ac.uk::b95c8942-3b1f-4304-9eaa-625799acac1a" providerId="AD" clId="Web-{BA417AB3-2DBB-6484-3176-8AEE8147C5FA}" dt="2025-03-28T23:05:33.960" v="692" actId="20577"/>
          <ac:spMkLst>
            <pc:docMk/>
            <pc:sldMk cId="2069062530" sldId="258"/>
            <ac:spMk id="3" creationId="{6B0D72F1-CD5E-8709-96E9-DE1B1CA85929}"/>
          </ac:spMkLst>
        </pc:spChg>
        <pc:spChg chg="add">
          <ac:chgData name="Alicia Jones (2201136)" userId="S::2201136@student.uwtsd.ac.uk::b95c8942-3b1f-4304-9eaa-625799acac1a" providerId="AD" clId="Web-{BA417AB3-2DBB-6484-3176-8AEE8147C5FA}" dt="2025-03-28T22:33:10.207" v="605"/>
          <ac:spMkLst>
            <pc:docMk/>
            <pc:sldMk cId="2069062530" sldId="258"/>
            <ac:spMk id="9" creationId="{04812C46-200A-4DEB-A05E-3ED6C68C2387}"/>
          </ac:spMkLst>
        </pc:spChg>
        <pc:spChg chg="add">
          <ac:chgData name="Alicia Jones (2201136)" userId="S::2201136@student.uwtsd.ac.uk::b95c8942-3b1f-4304-9eaa-625799acac1a" providerId="AD" clId="Web-{BA417AB3-2DBB-6484-3176-8AEE8147C5FA}" dt="2025-03-28T22:33:10.207" v="605"/>
          <ac:spMkLst>
            <pc:docMk/>
            <pc:sldMk cId="2069062530" sldId="258"/>
            <ac:spMk id="11" creationId="{D1EA859B-E555-4109-94F3-6700E046E008}"/>
          </ac:spMkLst>
        </pc:spChg>
        <pc:picChg chg="add del mod ord modCrop">
          <ac:chgData name="Alicia Jones (2201136)" userId="S::2201136@student.uwtsd.ac.uk::b95c8942-3b1f-4304-9eaa-625799acac1a" providerId="AD" clId="Web-{BA417AB3-2DBB-6484-3176-8AEE8147C5FA}" dt="2025-03-28T22:34:18.929" v="612" actId="14100"/>
          <ac:picMkLst>
            <pc:docMk/>
            <pc:sldMk cId="2069062530" sldId="258"/>
            <ac:picMk id="4" creationId="{74278B9F-B499-F704-F496-A1D696E23FE9}"/>
          </ac:picMkLst>
        </pc:picChg>
      </pc:sldChg>
      <pc:sldChg chg="modSp new">
        <pc:chgData name="Alicia Jones (2201136)" userId="S::2201136@student.uwtsd.ac.uk::b95c8942-3b1f-4304-9eaa-625799acac1a" providerId="AD" clId="Web-{BA417AB3-2DBB-6484-3176-8AEE8147C5FA}" dt="2025-03-28T23:49:59.613" v="1206" actId="20577"/>
        <pc:sldMkLst>
          <pc:docMk/>
          <pc:sldMk cId="3746687631" sldId="259"/>
        </pc:sldMkLst>
        <pc:spChg chg="mod">
          <ac:chgData name="Alicia Jones (2201136)" userId="S::2201136@student.uwtsd.ac.uk::b95c8942-3b1f-4304-9eaa-625799acac1a" providerId="AD" clId="Web-{BA417AB3-2DBB-6484-3176-8AEE8147C5FA}" dt="2025-03-28T21:52:15.909" v="173" actId="20577"/>
          <ac:spMkLst>
            <pc:docMk/>
            <pc:sldMk cId="3746687631" sldId="259"/>
            <ac:spMk id="2" creationId="{073C5927-F34C-3B76-1C8A-383984836B16}"/>
          </ac:spMkLst>
        </pc:spChg>
        <pc:spChg chg="mod">
          <ac:chgData name="Alicia Jones (2201136)" userId="S::2201136@student.uwtsd.ac.uk::b95c8942-3b1f-4304-9eaa-625799acac1a" providerId="AD" clId="Web-{BA417AB3-2DBB-6484-3176-8AEE8147C5FA}" dt="2025-03-28T23:49:59.613" v="1206" actId="20577"/>
          <ac:spMkLst>
            <pc:docMk/>
            <pc:sldMk cId="3746687631" sldId="259"/>
            <ac:spMk id="3" creationId="{17DB843A-99BF-BC9B-DA78-446FF83F2C0E}"/>
          </ac:spMkLst>
        </pc:spChg>
      </pc:sldChg>
      <pc:sldChg chg="modSp new">
        <pc:chgData name="Alicia Jones (2201136)" userId="S::2201136@student.uwtsd.ac.uk::b95c8942-3b1f-4304-9eaa-625799acac1a" providerId="AD" clId="Web-{BA417AB3-2DBB-6484-3176-8AEE8147C5FA}" dt="2025-03-28T21:54:43.666" v="183" actId="20577"/>
        <pc:sldMkLst>
          <pc:docMk/>
          <pc:sldMk cId="3444402193" sldId="260"/>
        </pc:sldMkLst>
        <pc:spChg chg="mod">
          <ac:chgData name="Alicia Jones (2201136)" userId="S::2201136@student.uwtsd.ac.uk::b95c8942-3b1f-4304-9eaa-625799acac1a" providerId="AD" clId="Web-{BA417AB3-2DBB-6484-3176-8AEE8147C5FA}" dt="2025-03-28T21:54:43.666" v="183" actId="20577"/>
          <ac:spMkLst>
            <pc:docMk/>
            <pc:sldMk cId="3444402193" sldId="260"/>
            <ac:spMk id="2" creationId="{90386F12-A374-7DF3-2814-7F41FC422B5E}"/>
          </ac:spMkLst>
        </pc:spChg>
      </pc:sldChg>
      <pc:sldChg chg="modSp new">
        <pc:chgData name="Alicia Jones (2201136)" userId="S::2201136@student.uwtsd.ac.uk::b95c8942-3b1f-4304-9eaa-625799acac1a" providerId="AD" clId="Web-{BA417AB3-2DBB-6484-3176-8AEE8147C5FA}" dt="2025-03-28T23:49:29.674" v="1205" actId="20577"/>
        <pc:sldMkLst>
          <pc:docMk/>
          <pc:sldMk cId="291866105" sldId="261"/>
        </pc:sldMkLst>
        <pc:spChg chg="mod">
          <ac:chgData name="Alicia Jones (2201136)" userId="S::2201136@student.uwtsd.ac.uk::b95c8942-3b1f-4304-9eaa-625799acac1a" providerId="AD" clId="Web-{BA417AB3-2DBB-6484-3176-8AEE8147C5FA}" dt="2025-03-28T22:12:21.758" v="363" actId="20577"/>
          <ac:spMkLst>
            <pc:docMk/>
            <pc:sldMk cId="291866105" sldId="261"/>
            <ac:spMk id="2" creationId="{D11E9485-A3F5-C01B-0F79-3201D28DC6BF}"/>
          </ac:spMkLst>
        </pc:spChg>
        <pc:spChg chg="mod">
          <ac:chgData name="Alicia Jones (2201136)" userId="S::2201136@student.uwtsd.ac.uk::b95c8942-3b1f-4304-9eaa-625799acac1a" providerId="AD" clId="Web-{BA417AB3-2DBB-6484-3176-8AEE8147C5FA}" dt="2025-03-28T23:49:29.674" v="1205" actId="20577"/>
          <ac:spMkLst>
            <pc:docMk/>
            <pc:sldMk cId="291866105" sldId="261"/>
            <ac:spMk id="3" creationId="{0A9B7865-E1BA-75C6-A608-9F5E57D97B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B1CA5E-B726-4EA9-948B-B36835B79F73}" type="datetimeFigureOut">
              <a:t>3/31/2025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C0292D-B449-470F-B4EA-24238984FD0B}" type="slidenum">
              <a:t>‹#›</a:t>
            </a:fld>
            <a:endParaRPr lang="en-US"/>
          </a:p>
        </p:txBody>
      </p:sp>
    </p:spTree>
    <p:extLst>
      <p:ext uri="{BB962C8B-B14F-4D97-AF65-F5344CB8AC3E}">
        <p14:creationId xmlns:p14="http://schemas.microsoft.com/office/powerpoint/2010/main" val="51407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Hotspot policing is a strategy that is implemented in order to reduce crime, officers are advised to parole areas within communities that are most common for high levels of crime in order to reduce the amount of activity.</a:t>
            </a:r>
          </a:p>
        </p:txBody>
      </p:sp>
      <p:sp>
        <p:nvSpPr>
          <p:cNvPr id="4" name="Slide Number Placeholder 3"/>
          <p:cNvSpPr>
            <a:spLocks noGrp="1"/>
          </p:cNvSpPr>
          <p:nvPr>
            <p:ph type="sldNum" sz="quarter" idx="5"/>
          </p:nvPr>
        </p:nvSpPr>
        <p:spPr/>
        <p:txBody>
          <a:bodyPr/>
          <a:lstStyle/>
          <a:p>
            <a:fld id="{C4C0292D-B449-470F-B4EA-24238984FD0B}" type="slidenum">
              <a:t>4</a:t>
            </a:fld>
            <a:endParaRPr lang="en-US"/>
          </a:p>
        </p:txBody>
      </p:sp>
    </p:spTree>
    <p:extLst>
      <p:ext uri="{BB962C8B-B14F-4D97-AF65-F5344CB8AC3E}">
        <p14:creationId xmlns:p14="http://schemas.microsoft.com/office/powerpoint/2010/main" val="494171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3/31/2025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met.police.uk/notices/met/our-response-to-issues-raised-by-the-crimes-of-wayne-couzens/" TargetMode="External"/><Relationship Id="rId3" Type="http://schemas.openxmlformats.org/officeDocument/2006/relationships/hyperlink" Target="https://assets.college.police.uk/s3fs-public/2025-01/Improving-public-confidence-in-the-police-guide.pdf?VersionId=XpjDwAk0rd7AjDXNdBY75ImCNWDJJ_7k#:~:text=Research%20from%20across%20the%20world,see%20the%20police%20as%20legitimate" TargetMode="External"/><Relationship Id="rId7" Type="http://schemas.openxmlformats.org/officeDocument/2006/relationships/hyperlink" Target="https://www.met.police.uk/advice/advice-and-information/wsi/watch-schemes-initiatives/neighbourhood-watch/" TargetMode="External"/><Relationship Id="rId12" Type="http://schemas.openxmlformats.org/officeDocument/2006/relationships/hyperlink" Target="https://youthendowmentfund.org.uk/news/targeted-policing-in-high-crime-areas-reduces-youth-violence-research-finds/#:~:text=In%20Peterborough%2C%20targeted%20patrols%20by,crimes%20and%20anti%2Dsocial%20behaviour" TargetMode="External"/><Relationship Id="rId2" Type="http://schemas.openxmlformats.org/officeDocument/2006/relationships/hyperlink" Target="https://www.college.police.uk/guidance/hot-spots-policing" TargetMode="External"/><Relationship Id="rId1" Type="http://schemas.openxmlformats.org/officeDocument/2006/relationships/slideLayout" Target="../slideLayouts/slideLayout2.xml"/><Relationship Id="rId6" Type="http://schemas.openxmlformats.org/officeDocument/2006/relationships/hyperlink" Target="https://www.college.police.uk/article/new-strategy-aims-transform-police-culture-and-rebuild-public-trust#:~:text=Cutting%20crime%20is%20a%20priority,sense%20of%20safety%20among%20residents" TargetMode="External"/><Relationship Id="rId11" Type="http://schemas.openxmlformats.org/officeDocument/2006/relationships/hyperlink" Target="https://post.parliament.uk/public-trust-and-confidence-in-the-police/" TargetMode="External"/><Relationship Id="rId5" Type="http://schemas.openxmlformats.org/officeDocument/2006/relationships/hyperlink" Target="https://www.college.police.uk/guidance/neighbourhood-crime/interventions-situational-crime-prevention" TargetMode="External"/><Relationship Id="rId10" Type="http://schemas.openxmlformats.org/officeDocument/2006/relationships/hyperlink" Target="https://www.ourwatch.org.uk/do-something-your-community" TargetMode="External"/><Relationship Id="rId4" Type="http://schemas.openxmlformats.org/officeDocument/2006/relationships/hyperlink" Target="https://www.college.police.uk/research/crime-reduction-toolkit/hot-spots-policing" TargetMode="External"/><Relationship Id="rId9" Type="http://schemas.openxmlformats.org/officeDocument/2006/relationships/hyperlink" Target="https://www.merseyside.police.uk/news/merseyside/news/2024/july/hotspot-patrols-lead-to-significant-drop-in-serious-violence-and-antisocial-behaviour/#:~:text=Serious%20violence%20has%20fallen%20by,areas%20is%20down%20by%2015.4%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at is Community Engagement and Why Is It Important? - Delib">
            <a:extLst>
              <a:ext uri="{FF2B5EF4-FFF2-40B4-BE49-F238E27FC236}">
                <a16:creationId xmlns:a16="http://schemas.microsoft.com/office/drawing/2014/main" id="{2FC449CA-976E-860D-463B-E9E0DD6E675E}"/>
              </a:ext>
            </a:extLst>
          </p:cNvPr>
          <p:cNvPicPr>
            <a:picLocks noChangeAspect="1"/>
          </p:cNvPicPr>
          <p:nvPr/>
        </p:nvPicPr>
        <p:blipFill>
          <a:blip r:embed="rId2"/>
          <a:srcRect l="30768" t="6484" r="10129" b="-1"/>
          <a:stretch/>
        </p:blipFill>
        <p:spPr>
          <a:xfrm>
            <a:off x="20" y="10"/>
            <a:ext cx="8668492" cy="6857990"/>
          </a:xfrm>
          <a:prstGeom prst="rect">
            <a:avLst/>
          </a:prstGeom>
        </p:spPr>
      </p:pic>
      <p:sp>
        <p:nvSpPr>
          <p:cNvPr id="19" name="Rectangle 18">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471112" y="2718054"/>
            <a:ext cx="3338264" cy="3207258"/>
          </a:xfrm>
        </p:spPr>
        <p:txBody>
          <a:bodyPr vert="horz" lIns="91440" tIns="45720" rIns="91440" bIns="45720" rtlCol="0" anchor="t">
            <a:normAutofit/>
          </a:bodyPr>
          <a:lstStyle/>
          <a:p>
            <a:pPr algn="l"/>
            <a:r>
              <a:rPr lang="en-US" sz="2000" dirty="0"/>
              <a:t>BMPL4016</a:t>
            </a:r>
          </a:p>
          <a:p>
            <a:pPr algn="l"/>
            <a:r>
              <a:rPr lang="en-US" sz="2000" dirty="0"/>
              <a:t>2201136</a:t>
            </a:r>
          </a:p>
          <a:p>
            <a:pPr indent="-228600" algn="l">
              <a:buFont typeface="Arial" panose="020B0604020202020204" pitchFamily="34" charset="0"/>
              <a:buChar char="•"/>
            </a:pPr>
            <a:endParaRPr lang="en-US" sz="1700"/>
          </a:p>
          <a:p>
            <a:pPr indent="-228600" algn="l">
              <a:buFont typeface="Arial" panose="020B0604020202020204" pitchFamily="34" charset="0"/>
              <a:buChar char="•"/>
            </a:pPr>
            <a:endParaRPr lang="en-US" sz="1700"/>
          </a:p>
        </p:txBody>
      </p:sp>
      <p:sp>
        <p:nvSpPr>
          <p:cNvPr id="8" name="TextBox 7">
            <a:extLst>
              <a:ext uri="{FF2B5EF4-FFF2-40B4-BE49-F238E27FC236}">
                <a16:creationId xmlns:a16="http://schemas.microsoft.com/office/drawing/2014/main" id="{58E8AA64-02BA-D3B5-F1BA-FA3BE686D6A7}"/>
              </a:ext>
            </a:extLst>
          </p:cNvPr>
          <p:cNvSpPr txBox="1"/>
          <p:nvPr/>
        </p:nvSpPr>
        <p:spPr>
          <a:xfrm>
            <a:off x="8446850" y="1109198"/>
            <a:ext cx="3530100" cy="12147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Evidence based approaches to community policing</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3C5927-F34C-3B76-1C8A-383984836B16}"/>
              </a:ext>
            </a:extLst>
          </p:cNvPr>
          <p:cNvSpPr>
            <a:spLocks noGrp="1"/>
          </p:cNvSpPr>
          <p:nvPr>
            <p:ph type="title"/>
          </p:nvPr>
        </p:nvSpPr>
        <p:spPr>
          <a:xfrm>
            <a:off x="1115568" y="548640"/>
            <a:ext cx="10168128" cy="1179576"/>
          </a:xfrm>
        </p:spPr>
        <p:txBody>
          <a:bodyPr>
            <a:normAutofit/>
          </a:bodyPr>
          <a:lstStyle/>
          <a:p>
            <a:r>
              <a:rPr lang="en-US" sz="2000" u="sng" dirty="0"/>
              <a:t>Public Trust</a:t>
            </a:r>
            <a:br>
              <a:rPr lang="en-US" sz="3700" u="sng" dirty="0"/>
            </a:br>
            <a:r>
              <a:rPr lang="en-US" sz="1800" u="sng" dirty="0"/>
              <a:t>-</a:t>
            </a:r>
            <a:r>
              <a:rPr lang="en-US" sz="1600" u="sng" dirty="0"/>
              <a:t>Why is it important?</a:t>
            </a:r>
          </a:p>
        </p:txBody>
      </p:sp>
      <p:pic>
        <p:nvPicPr>
          <p:cNvPr id="4" name="Picture 3" descr="Call for Papers: New Perspectives on the Problem of the Public |  robertcowley">
            <a:extLst>
              <a:ext uri="{FF2B5EF4-FFF2-40B4-BE49-F238E27FC236}">
                <a16:creationId xmlns:a16="http://schemas.microsoft.com/office/drawing/2014/main" id="{9E6735D2-DD15-3DFB-3419-25C6925856BA}"/>
              </a:ext>
            </a:extLst>
          </p:cNvPr>
          <p:cNvPicPr>
            <a:picLocks noChangeAspect="1"/>
          </p:cNvPicPr>
          <p:nvPr/>
        </p:nvPicPr>
        <p:blipFill>
          <a:blip r:embed="rId2"/>
          <a:srcRect l="16441" r="19706" b="1"/>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17DB843A-99BF-BC9B-DA78-446FF83F2C0E}"/>
              </a:ext>
            </a:extLst>
          </p:cNvPr>
          <p:cNvSpPr>
            <a:spLocks noGrp="1"/>
          </p:cNvSpPr>
          <p:nvPr>
            <p:ph idx="1"/>
          </p:nvPr>
        </p:nvSpPr>
        <p:spPr>
          <a:xfrm>
            <a:off x="7297153" y="2376424"/>
            <a:ext cx="3872243" cy="3681476"/>
          </a:xfrm>
        </p:spPr>
        <p:txBody>
          <a:bodyPr vert="horz" lIns="91440" tIns="45720" rIns="91440" bIns="45720" rtlCol="0" anchor="ctr">
            <a:noAutofit/>
          </a:bodyPr>
          <a:lstStyle/>
          <a:p>
            <a:pPr marL="0" indent="0">
              <a:buNone/>
            </a:pPr>
            <a:endParaRPr lang="en-US" sz="1400" dirty="0"/>
          </a:p>
          <a:p>
            <a:r>
              <a:rPr lang="en-US" sz="1400" dirty="0"/>
              <a:t>More effective crime reporting (College of Policing, 2025).</a:t>
            </a:r>
          </a:p>
          <a:p>
            <a:r>
              <a:rPr lang="en-US" sz="1400" dirty="0"/>
              <a:t>Greater cooperation between law enforcement and the community (UK Parliament, 2025).</a:t>
            </a:r>
          </a:p>
          <a:p>
            <a:r>
              <a:rPr lang="en-US" sz="1400" dirty="0"/>
              <a:t>Less conflict</a:t>
            </a:r>
          </a:p>
          <a:p>
            <a:r>
              <a:rPr lang="en-US" sz="1400" dirty="0"/>
              <a:t>Officer safety</a:t>
            </a:r>
          </a:p>
          <a:p>
            <a:endParaRPr lang="en-US" sz="1400" dirty="0"/>
          </a:p>
          <a:p>
            <a:r>
              <a:rPr lang="en-US" sz="1400" u="sng" dirty="0"/>
              <a:t>What effects public trust?</a:t>
            </a:r>
          </a:p>
          <a:p>
            <a:r>
              <a:rPr lang="en-US" sz="1400" dirty="0"/>
              <a:t>Murder of Sarah Everard (Metropolitan Police, 2025.)</a:t>
            </a:r>
          </a:p>
          <a:p>
            <a:r>
              <a:rPr lang="en-US" sz="1400" dirty="0"/>
              <a:t>Racism</a:t>
            </a:r>
          </a:p>
          <a:p>
            <a:r>
              <a:rPr lang="en-US" sz="1400" dirty="0"/>
              <a:t>Miscarriages of Justice</a:t>
            </a:r>
          </a:p>
          <a:p>
            <a:endParaRPr lang="en-US" sz="1700" dirty="0"/>
          </a:p>
        </p:txBody>
      </p:sp>
    </p:spTree>
    <p:extLst>
      <p:ext uri="{BB962C8B-B14F-4D97-AF65-F5344CB8AC3E}">
        <p14:creationId xmlns:p14="http://schemas.microsoft.com/office/powerpoint/2010/main" val="3746687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9F33D0-BC8B-05A8-2C1A-6A27DF31EA73}"/>
              </a:ext>
            </a:extLst>
          </p:cNvPr>
          <p:cNvSpPr>
            <a:spLocks noGrp="1"/>
          </p:cNvSpPr>
          <p:nvPr>
            <p:ph type="title"/>
          </p:nvPr>
        </p:nvSpPr>
        <p:spPr>
          <a:xfrm>
            <a:off x="838201" y="365125"/>
            <a:ext cx="5251316" cy="1807305"/>
          </a:xfrm>
        </p:spPr>
        <p:txBody>
          <a:bodyPr>
            <a:normAutofit/>
          </a:bodyPr>
          <a:lstStyle/>
          <a:p>
            <a:r>
              <a:rPr lang="en-US" sz="2000" u="sng" err="1"/>
              <a:t>Neighbourhood</a:t>
            </a:r>
            <a:r>
              <a:rPr lang="en-US" sz="2000" u="sng" dirty="0"/>
              <a:t> Watch</a:t>
            </a:r>
            <a:br>
              <a:rPr lang="en-US" sz="3100" u="sng" dirty="0"/>
            </a:br>
            <a:r>
              <a:rPr lang="en-US" sz="1800" u="sng" dirty="0"/>
              <a:t>-</a:t>
            </a:r>
            <a:r>
              <a:rPr lang="en-US" sz="1600" u="sng" dirty="0"/>
              <a:t>How it can be used to improve trust and legitimacy within the public.</a:t>
            </a:r>
          </a:p>
        </p:txBody>
      </p:sp>
      <p:sp>
        <p:nvSpPr>
          <p:cNvPr id="3" name="Content Placeholder 2">
            <a:extLst>
              <a:ext uri="{FF2B5EF4-FFF2-40B4-BE49-F238E27FC236}">
                <a16:creationId xmlns:a16="http://schemas.microsoft.com/office/drawing/2014/main" id="{C37DF7B4-A671-CC99-19B2-5348F91121E1}"/>
              </a:ext>
            </a:extLst>
          </p:cNvPr>
          <p:cNvSpPr>
            <a:spLocks noGrp="1"/>
          </p:cNvSpPr>
          <p:nvPr>
            <p:ph idx="1"/>
          </p:nvPr>
        </p:nvSpPr>
        <p:spPr>
          <a:xfrm>
            <a:off x="838200" y="1930731"/>
            <a:ext cx="4619621" cy="4246232"/>
          </a:xfrm>
        </p:spPr>
        <p:txBody>
          <a:bodyPr vert="horz" lIns="91440" tIns="45720" rIns="91440" bIns="45720" rtlCol="0" anchor="t">
            <a:normAutofit/>
          </a:bodyPr>
          <a:lstStyle/>
          <a:p>
            <a:r>
              <a:rPr lang="en-US" sz="1400" dirty="0"/>
              <a:t>Supported by the police, however, not owned by them (Metropolitan Police, 2021).</a:t>
            </a:r>
          </a:p>
          <a:p>
            <a:r>
              <a:rPr lang="en-US" sz="1400" dirty="0"/>
              <a:t>Enhances community cohesion</a:t>
            </a:r>
          </a:p>
          <a:p>
            <a:r>
              <a:rPr lang="en-US" sz="1400" dirty="0"/>
              <a:t>Offenders may be paranoid that residents will report suspicious activity, therefore, preventing such </a:t>
            </a:r>
            <a:r>
              <a:rPr lang="en-US" sz="1400" dirty="0" err="1"/>
              <a:t>behaviour</a:t>
            </a:r>
            <a:r>
              <a:rPr lang="en-US" sz="1400" dirty="0"/>
              <a:t> (College of Policing, 2022).</a:t>
            </a:r>
          </a:p>
          <a:p>
            <a:r>
              <a:rPr lang="en-US" sz="1400" dirty="0"/>
              <a:t>Creates safe </a:t>
            </a:r>
            <a:r>
              <a:rPr lang="en-US" sz="1400" dirty="0" err="1"/>
              <a:t>neighbourhoods</a:t>
            </a:r>
            <a:r>
              <a:rPr lang="en-US" sz="1400" dirty="0"/>
              <a:t> (</a:t>
            </a:r>
            <a:r>
              <a:rPr lang="en-US" sz="1400" dirty="0" err="1"/>
              <a:t>Neighbourhood</a:t>
            </a:r>
            <a:r>
              <a:rPr lang="en-US" sz="1400" dirty="0"/>
              <a:t> Watch Network, 2024).</a:t>
            </a:r>
          </a:p>
          <a:p>
            <a:r>
              <a:rPr lang="en-US" sz="1400" dirty="0"/>
              <a:t>Cuts down opportunities for crime or antisocial </a:t>
            </a:r>
            <a:r>
              <a:rPr lang="en-US" sz="1400" dirty="0" err="1"/>
              <a:t>behaviour</a:t>
            </a:r>
            <a:r>
              <a:rPr lang="en-US" sz="1400" dirty="0"/>
              <a:t>.</a:t>
            </a:r>
          </a:p>
          <a:p>
            <a:endParaRPr lang="en-US" sz="1400" dirty="0"/>
          </a:p>
          <a:p>
            <a:endParaRPr lang="en-US" sz="1400" dirty="0"/>
          </a:p>
          <a:p>
            <a:endParaRPr lang="en-US" sz="1700" dirty="0"/>
          </a:p>
          <a:p>
            <a:endParaRPr lang="en-US" sz="1700" dirty="0"/>
          </a:p>
          <a:p>
            <a:endParaRPr lang="en-US" sz="1700" dirty="0"/>
          </a:p>
          <a:p>
            <a:endParaRPr lang="en-US" sz="1700" dirty="0"/>
          </a:p>
        </p:txBody>
      </p:sp>
      <p:pic>
        <p:nvPicPr>
          <p:cNvPr id="5" name="Picture 4" descr="Profile for Parc Bryn Heulog Neighbourhood Watch">
            <a:extLst>
              <a:ext uri="{FF2B5EF4-FFF2-40B4-BE49-F238E27FC236}">
                <a16:creationId xmlns:a16="http://schemas.microsoft.com/office/drawing/2014/main" id="{E9BC5775-8F2F-AE3A-4EB8-871A1FE9CA51}"/>
              </a:ext>
            </a:extLst>
          </p:cNvPr>
          <p:cNvPicPr>
            <a:picLocks noChangeAspect="1"/>
          </p:cNvPicPr>
          <p:nvPr/>
        </p:nvPicPr>
        <p:blipFill>
          <a:blip r:embed="rId2"/>
          <a:srcRect b="1385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46037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tography - Why are stations in Japan rendered as a mix of red, yellow  and orange in Google Maps? - Geographic Information Systems Stack Exchange">
            <a:extLst>
              <a:ext uri="{FF2B5EF4-FFF2-40B4-BE49-F238E27FC236}">
                <a16:creationId xmlns:a16="http://schemas.microsoft.com/office/drawing/2014/main" id="{74278B9F-B499-F704-F496-A1D696E23FE9}"/>
              </a:ext>
            </a:extLst>
          </p:cNvPr>
          <p:cNvPicPr>
            <a:picLocks noChangeAspect="1"/>
          </p:cNvPicPr>
          <p:nvPr/>
        </p:nvPicPr>
        <p:blipFill>
          <a:blip r:embed="rId3"/>
          <a:srcRect l="5333" t="17984" r="4555" b="10403"/>
          <a:stretch/>
        </p:blipFill>
        <p:spPr>
          <a:xfrm>
            <a:off x="3054318" y="11"/>
            <a:ext cx="9131093" cy="6852065"/>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C5F46D-3CB9-2501-C0D7-201B8BB64313}"/>
              </a:ext>
            </a:extLst>
          </p:cNvPr>
          <p:cNvSpPr>
            <a:spLocks noGrp="1"/>
          </p:cNvSpPr>
          <p:nvPr>
            <p:ph type="title"/>
          </p:nvPr>
        </p:nvSpPr>
        <p:spPr>
          <a:xfrm>
            <a:off x="838200" y="365125"/>
            <a:ext cx="3822189" cy="1899912"/>
          </a:xfrm>
        </p:spPr>
        <p:txBody>
          <a:bodyPr>
            <a:normAutofit/>
          </a:bodyPr>
          <a:lstStyle/>
          <a:p>
            <a:r>
              <a:rPr lang="en-US" sz="2000" u="sng" dirty="0"/>
              <a:t>Hotspot Policing</a:t>
            </a:r>
            <a:br>
              <a:rPr lang="en-US" sz="2500" u="sng" dirty="0"/>
            </a:br>
            <a:r>
              <a:rPr lang="en-US" sz="1800" u="sng" dirty="0"/>
              <a:t>-</a:t>
            </a:r>
            <a:r>
              <a:rPr lang="en-US" sz="1600" u="sng" dirty="0"/>
              <a:t>How it can be used to improve trust and legitimacy within the public.</a:t>
            </a:r>
          </a:p>
        </p:txBody>
      </p:sp>
      <p:sp>
        <p:nvSpPr>
          <p:cNvPr id="3" name="Content Placeholder 2">
            <a:extLst>
              <a:ext uri="{FF2B5EF4-FFF2-40B4-BE49-F238E27FC236}">
                <a16:creationId xmlns:a16="http://schemas.microsoft.com/office/drawing/2014/main" id="{6B0D72F1-CD5E-8709-96E9-DE1B1CA85929}"/>
              </a:ext>
            </a:extLst>
          </p:cNvPr>
          <p:cNvSpPr>
            <a:spLocks noGrp="1"/>
          </p:cNvSpPr>
          <p:nvPr>
            <p:ph idx="1"/>
          </p:nvPr>
        </p:nvSpPr>
        <p:spPr>
          <a:xfrm>
            <a:off x="838200" y="1916617"/>
            <a:ext cx="3822189" cy="4260346"/>
          </a:xfrm>
        </p:spPr>
        <p:txBody>
          <a:bodyPr vert="horz" lIns="91440" tIns="45720" rIns="91440" bIns="45720" rtlCol="0" anchor="t">
            <a:normAutofit/>
          </a:bodyPr>
          <a:lstStyle/>
          <a:p>
            <a:r>
              <a:rPr lang="en-US" sz="1400" dirty="0"/>
              <a:t>Strategy implemented to reduce crime</a:t>
            </a:r>
          </a:p>
          <a:p>
            <a:r>
              <a:rPr lang="en-US" sz="1400" dirty="0"/>
              <a:t>Hotspots are areas with persistently high levels of disorder (College of Policing, 2022).</a:t>
            </a:r>
          </a:p>
          <a:p>
            <a:r>
              <a:rPr lang="en-US" sz="1400" dirty="0"/>
              <a:t>Crime is tackled more efficiently when clustered areas of activity are </a:t>
            </a:r>
            <a:r>
              <a:rPr lang="en-US" sz="1400" dirty="0" err="1"/>
              <a:t>prioritised</a:t>
            </a:r>
          </a:p>
          <a:p>
            <a:r>
              <a:rPr lang="en-US" sz="1400" dirty="0"/>
              <a:t>Allows the public to understand that police are taking steps to tackle local problems (College of Policing, 2025).</a:t>
            </a:r>
          </a:p>
          <a:p>
            <a:r>
              <a:rPr lang="en-US" sz="1400" dirty="0"/>
              <a:t>Includes more effective street lighting, CCTV, patrols, increased uniformed police presence (College of Policing, 2018).</a:t>
            </a:r>
          </a:p>
          <a:p>
            <a:endParaRPr lang="en-US" sz="1700"/>
          </a:p>
          <a:p>
            <a:endParaRPr lang="en-US" sz="1700"/>
          </a:p>
        </p:txBody>
      </p:sp>
    </p:spTree>
    <p:extLst>
      <p:ext uri="{BB962C8B-B14F-4D97-AF65-F5344CB8AC3E}">
        <p14:creationId xmlns:p14="http://schemas.microsoft.com/office/powerpoint/2010/main" val="2069062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86F12-A374-7DF3-2814-7F41FC422B5E}"/>
              </a:ext>
            </a:extLst>
          </p:cNvPr>
          <p:cNvSpPr>
            <a:spLocks noGrp="1"/>
          </p:cNvSpPr>
          <p:nvPr>
            <p:ph type="title"/>
          </p:nvPr>
        </p:nvSpPr>
        <p:spPr>
          <a:xfrm>
            <a:off x="5894962" y="479493"/>
            <a:ext cx="5458838" cy="1325563"/>
          </a:xfrm>
        </p:spPr>
        <p:txBody>
          <a:bodyPr>
            <a:normAutofit/>
          </a:bodyPr>
          <a:lstStyle/>
          <a:p>
            <a:r>
              <a:rPr lang="en-US" sz="2000" u="sng" dirty="0"/>
              <a:t>Statistics</a:t>
            </a:r>
          </a:p>
        </p:txBody>
      </p:sp>
      <p:pic>
        <p:nvPicPr>
          <p:cNvPr id="5" name="Picture 4" descr="GIS Software for Law Enforcement - Crime Mapping Software">
            <a:extLst>
              <a:ext uri="{FF2B5EF4-FFF2-40B4-BE49-F238E27FC236}">
                <a16:creationId xmlns:a16="http://schemas.microsoft.com/office/drawing/2014/main" id="{880E13DA-5E07-C094-42B6-2799C1E2879B}"/>
              </a:ext>
            </a:extLst>
          </p:cNvPr>
          <p:cNvPicPr>
            <a:picLocks noChangeAspect="1"/>
          </p:cNvPicPr>
          <p:nvPr/>
        </p:nvPicPr>
        <p:blipFill>
          <a:blip r:embed="rId2"/>
          <a:stretch>
            <a:fillRect/>
          </a:stretch>
        </p:blipFill>
        <p:spPr>
          <a:xfrm>
            <a:off x="703182" y="2012433"/>
            <a:ext cx="4777381" cy="26633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1B20F36-8DA7-D1E7-9891-83BF49713154}"/>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1600" dirty="0"/>
              <a:t>Serious violence has fallen by 47.9% in areas where hotspot policing was practiced in Merseyside, in comparison to the year prior (Merseyside Police, 2024).</a:t>
            </a:r>
          </a:p>
          <a:p>
            <a:r>
              <a:rPr lang="en-US" sz="1600" dirty="0"/>
              <a:t>In Peterborough, there was a 20% reduction in calls to emergency services and 39% less crime after targeted patrols to hotspots (Youth Endowmnet, 2023).</a:t>
            </a:r>
          </a:p>
          <a:p>
            <a:endParaRPr lang="en-US" sz="1600" dirty="0"/>
          </a:p>
        </p:txBody>
      </p:sp>
    </p:spTree>
    <p:extLst>
      <p:ext uri="{BB962C8B-B14F-4D97-AF65-F5344CB8AC3E}">
        <p14:creationId xmlns:p14="http://schemas.microsoft.com/office/powerpoint/2010/main" val="3444402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E9485-A3F5-C01B-0F79-3201D28DC6BF}"/>
              </a:ext>
            </a:extLst>
          </p:cNvPr>
          <p:cNvSpPr>
            <a:spLocks noGrp="1"/>
          </p:cNvSpPr>
          <p:nvPr>
            <p:ph type="title"/>
          </p:nvPr>
        </p:nvSpPr>
        <p:spPr>
          <a:xfrm>
            <a:off x="838200" y="365125"/>
            <a:ext cx="10515600" cy="423863"/>
          </a:xfrm>
        </p:spPr>
        <p:txBody>
          <a:bodyPr>
            <a:normAutofit/>
          </a:bodyPr>
          <a:lstStyle/>
          <a:p>
            <a:r>
              <a:rPr lang="en-US" sz="2000" u="sng" dirty="0"/>
              <a:t>References</a:t>
            </a:r>
          </a:p>
        </p:txBody>
      </p:sp>
      <p:sp>
        <p:nvSpPr>
          <p:cNvPr id="3" name="Content Placeholder 2">
            <a:extLst>
              <a:ext uri="{FF2B5EF4-FFF2-40B4-BE49-F238E27FC236}">
                <a16:creationId xmlns:a16="http://schemas.microsoft.com/office/drawing/2014/main" id="{0A9B7865-E1BA-75C6-A608-9F5E57D97B01}"/>
              </a:ext>
            </a:extLst>
          </p:cNvPr>
          <p:cNvSpPr>
            <a:spLocks noGrp="1"/>
          </p:cNvSpPr>
          <p:nvPr>
            <p:ph idx="1"/>
          </p:nvPr>
        </p:nvSpPr>
        <p:spPr>
          <a:xfrm>
            <a:off x="838200" y="789018"/>
            <a:ext cx="10515600" cy="6068952"/>
          </a:xfrm>
        </p:spPr>
        <p:txBody>
          <a:bodyPr vert="horz" lIns="91440" tIns="45720" rIns="91440" bIns="45720" rtlCol="0" anchor="t">
            <a:normAutofit/>
          </a:bodyPr>
          <a:lstStyle/>
          <a:p>
            <a:r>
              <a:rPr lang="en-US" sz="1100" dirty="0"/>
              <a:t>College of Policing, 2022. Hotspot Policing, College Of Policing. [Online] Available at </a:t>
            </a:r>
            <a:r>
              <a:rPr lang="en-US" sz="1100" dirty="0">
                <a:ea typeface="+mn-lt"/>
                <a:cs typeface="+mn-lt"/>
                <a:hlinkClick r:id="rId2"/>
              </a:rPr>
              <a:t>https://www.college.police.uk/guidance/hot-spots-policing</a:t>
            </a:r>
            <a:r>
              <a:rPr lang="en-US" sz="1100" dirty="0">
                <a:ea typeface="+mn-lt"/>
                <a:cs typeface="+mn-lt"/>
              </a:rPr>
              <a:t> (Accessed 28/03/2025).</a:t>
            </a:r>
          </a:p>
          <a:p>
            <a:r>
              <a:rPr lang="en-US" sz="1100" dirty="0"/>
              <a:t>College of Policing, 2025. Improving public confidence in the police. [Online] Available at </a:t>
            </a:r>
            <a:r>
              <a:rPr lang="en-US" sz="1100" dirty="0">
                <a:ea typeface="+mn-lt"/>
                <a:cs typeface="+mn-lt"/>
                <a:hlinkClick r:id="rId3"/>
              </a:rPr>
              <a:t>https://assets.college.police.uk/s3fs-public/2025-01/Improving-public-confidence-in-the-police-guide.pdf?VersionId=XpjDwAk0rd7AjDXNdBY75ImCNWDJJ_7k#:~:text=Research%20from%20across%20the%20world,see%20the%20police%20as%20legitimate</a:t>
            </a:r>
            <a:r>
              <a:rPr lang="en-US" sz="1100" dirty="0">
                <a:ea typeface="+mn-lt"/>
                <a:cs typeface="+mn-lt"/>
              </a:rPr>
              <a:t> ( Accessed 28/03/2025).</a:t>
            </a:r>
          </a:p>
          <a:p>
            <a:r>
              <a:rPr lang="en-US" sz="1100" dirty="0"/>
              <a:t>College of Policing, 2018. Hot Spots Policing, College Of Policing. [Online] Available at </a:t>
            </a:r>
            <a:r>
              <a:rPr lang="en-US" sz="1100" dirty="0">
                <a:ea typeface="+mn-lt"/>
                <a:cs typeface="+mn-lt"/>
                <a:hlinkClick r:id="rId4"/>
              </a:rPr>
              <a:t>https://www.college.police.uk/research/crime-reduction-toolkit/hot-spots-policing</a:t>
            </a:r>
            <a:r>
              <a:rPr lang="en-US" sz="1100" dirty="0">
                <a:ea typeface="+mn-lt"/>
                <a:cs typeface="+mn-lt"/>
              </a:rPr>
              <a:t> (Accessed 28/03/2025).</a:t>
            </a:r>
          </a:p>
          <a:p>
            <a:r>
              <a:rPr lang="en-US" sz="1100" dirty="0"/>
              <a:t>College of Policing, 2022. Interventions for situational crime prevention, College Of Policing. [Online] Available at </a:t>
            </a:r>
            <a:r>
              <a:rPr lang="en-US" sz="1100" dirty="0">
                <a:ea typeface="+mn-lt"/>
                <a:cs typeface="+mn-lt"/>
                <a:hlinkClick r:id="rId5"/>
              </a:rPr>
              <a:t>https://www.college.police.uk/guidance/neighbourhood-crime/interventions-situational-crime-prevention</a:t>
            </a:r>
            <a:r>
              <a:rPr lang="en-US" sz="1100" dirty="0">
                <a:ea typeface="+mn-lt"/>
                <a:cs typeface="+mn-lt"/>
              </a:rPr>
              <a:t> (Accessed 28/03/2025).</a:t>
            </a:r>
            <a:endParaRPr lang="en-US" sz="1100" dirty="0"/>
          </a:p>
          <a:p>
            <a:r>
              <a:rPr lang="en-US" sz="1100" dirty="0"/>
              <a:t>College of Policing, 2025. New Strategy Aims to Transform Police Culture and Rebuild Public Trust, College Of Policing. [Online] Available at </a:t>
            </a:r>
            <a:r>
              <a:rPr lang="en-US" sz="1100" dirty="0">
                <a:ea typeface="+mn-lt"/>
                <a:cs typeface="+mn-lt"/>
                <a:hlinkClick r:id="rId6"/>
              </a:rPr>
              <a:t>https://www.college.police.uk/article/new-strategy-aims-transform-police-culture-and-rebuild-public-trust#:~:text=Cutting%20crime%20is%20a%20priority,sense%20of%20safety%20among%20residents</a:t>
            </a:r>
            <a:r>
              <a:rPr lang="en-US" sz="1100" dirty="0">
                <a:ea typeface="+mn-lt"/>
                <a:cs typeface="+mn-lt"/>
              </a:rPr>
              <a:t>. (Accessed 28/03/2025).</a:t>
            </a:r>
          </a:p>
          <a:p>
            <a:r>
              <a:rPr lang="en-US" sz="1100" dirty="0"/>
              <a:t>Metropolitan Police, 2021. </a:t>
            </a:r>
            <a:r>
              <a:rPr lang="en-US" sz="1100" dirty="0" err="1"/>
              <a:t>Neighbourhood</a:t>
            </a:r>
            <a:r>
              <a:rPr lang="en-US" sz="1100" dirty="0"/>
              <a:t> Watch [Online] Available at </a:t>
            </a:r>
            <a:r>
              <a:rPr lang="en-US" sz="1100" dirty="0">
                <a:hlinkClick r:id="rId7"/>
              </a:rPr>
              <a:t>https://www.met.police.uk/advice/advice-and-information/wsi/watch-schemes-initiatives/neighbourhood-watch/</a:t>
            </a:r>
            <a:r>
              <a:rPr lang="en-US" sz="1100" dirty="0"/>
              <a:t> (Accessed 28/03/2025).</a:t>
            </a:r>
          </a:p>
          <a:p>
            <a:r>
              <a:rPr lang="en-US" sz="1100" dirty="0"/>
              <a:t>Metropolitan Police, 2025. Our Response to Issues Raised by the crimes of Wayne Couzens, Police.uk [Online] Available at </a:t>
            </a:r>
            <a:r>
              <a:rPr lang="en-US" sz="1100" dirty="0">
                <a:ea typeface="+mn-lt"/>
                <a:cs typeface="+mn-lt"/>
                <a:hlinkClick r:id="rId8"/>
              </a:rPr>
              <a:t>https://www.met.police.uk/notices/met/our-response-to-issues-raised-by-the-crimes-of-wayne-couzens/</a:t>
            </a:r>
            <a:r>
              <a:rPr lang="en-US" sz="1100" dirty="0">
                <a:ea typeface="+mn-lt"/>
                <a:cs typeface="+mn-lt"/>
              </a:rPr>
              <a:t> (Accessed 29/03/2025).</a:t>
            </a:r>
            <a:endParaRPr lang="en-US" sz="1100" dirty="0"/>
          </a:p>
          <a:p>
            <a:r>
              <a:rPr lang="en-US" sz="1100" dirty="0"/>
              <a:t>Merseyside Police 2024.  Hotspot patrols lead to significant drop in serious Violence and Antisocial </a:t>
            </a:r>
            <a:r>
              <a:rPr lang="en-US" sz="1100" dirty="0" err="1"/>
              <a:t>behaviour</a:t>
            </a:r>
            <a:r>
              <a:rPr lang="en-US" sz="1100" dirty="0"/>
              <a:t>. [Online] </a:t>
            </a:r>
            <a:r>
              <a:rPr lang="en-US" sz="1100" dirty="0" err="1"/>
              <a:t>Availableat</a:t>
            </a:r>
            <a:r>
              <a:rPr lang="en-US" sz="1100" dirty="0"/>
              <a:t> </a:t>
            </a:r>
            <a:r>
              <a:rPr lang="en-US" sz="1100" dirty="0">
                <a:hlinkClick r:id="rId9"/>
              </a:rPr>
              <a:t>https://www.merseyside.police.uk/news/merseyside/news/2024/july/hotspot-patrols-lead-to-significant-drop-in-serious-violence-and-antisocial-behaviour/#:~:text=Serious%20violence%20has%20fallen%20by,areas%20is%20down%20by%2015.4%25</a:t>
            </a:r>
            <a:r>
              <a:rPr lang="en-US" sz="1100" dirty="0"/>
              <a:t>. (Accessed 29/ 03/2025).</a:t>
            </a:r>
          </a:p>
          <a:p>
            <a:r>
              <a:rPr lang="en-US" sz="1100" dirty="0" err="1"/>
              <a:t>Neighbourhood</a:t>
            </a:r>
            <a:r>
              <a:rPr lang="en-US" sz="1100" dirty="0"/>
              <a:t> Watch Network, 2024.  Support our work, get involved. [Online] Available at </a:t>
            </a:r>
            <a:r>
              <a:rPr lang="en-US" sz="1100" dirty="0">
                <a:hlinkClick r:id="rId10"/>
              </a:rPr>
              <a:t>https://www.ourwatch.org.uk/do-something-your-community</a:t>
            </a:r>
            <a:r>
              <a:rPr lang="en-US" sz="1100" dirty="0"/>
              <a:t> (Accessed29/03/2025).</a:t>
            </a:r>
          </a:p>
          <a:p>
            <a:r>
              <a:rPr lang="en-US" sz="1100" dirty="0"/>
              <a:t>UK, Parliament, 2024.  Public Trust and Confidence in the police. Available at </a:t>
            </a:r>
            <a:r>
              <a:rPr lang="en-US" sz="1100" dirty="0">
                <a:ea typeface="+mn-lt"/>
                <a:cs typeface="+mn-lt"/>
                <a:hlinkClick r:id="rId11"/>
              </a:rPr>
              <a:t>https://post.parliament.uk/public-trust-and-confidence-in-the-police/</a:t>
            </a:r>
            <a:r>
              <a:rPr lang="en-US" sz="1100" dirty="0">
                <a:ea typeface="+mn-lt"/>
                <a:cs typeface="+mn-lt"/>
              </a:rPr>
              <a:t> (Accessed 29/03/2025).</a:t>
            </a:r>
            <a:endParaRPr lang="en-US" sz="1100" dirty="0"/>
          </a:p>
          <a:p>
            <a:r>
              <a:rPr lang="en-US" sz="1100" dirty="0"/>
              <a:t>Youth Endowment, 2023. Targeted Policing in high-crime Areas reduces Youth Violence, Research Finds. [Online] Available at </a:t>
            </a:r>
            <a:r>
              <a:rPr lang="en-US" sz="1100" dirty="0">
                <a:ea typeface="+mn-lt"/>
                <a:cs typeface="+mn-lt"/>
                <a:hlinkClick r:id="rId12"/>
              </a:rPr>
              <a:t>https://youthendowmentfund.org.uk/news/targeted-policing-in-high-crime-areas-reduces-youth-violence-research-finds/#:~:text=In%20Peterborough%2C%20targeted%20patrols%20by,crimes%20and%20anti%2Dsocial%20behaviour</a:t>
            </a:r>
            <a:r>
              <a:rPr lang="en-US" sz="1100" dirty="0">
                <a:ea typeface="+mn-lt"/>
                <a:cs typeface="+mn-lt"/>
              </a:rPr>
              <a:t> (Accessed 29/03/2025).</a:t>
            </a:r>
            <a:endParaRPr lang="en-US" sz="1100" dirty="0"/>
          </a:p>
          <a:p>
            <a:endParaRPr lang="en-US" sz="1200" dirty="0"/>
          </a:p>
          <a:p>
            <a:endParaRPr lang="en-US" sz="1400" dirty="0"/>
          </a:p>
          <a:p>
            <a:endParaRPr lang="en-US" sz="1800" dirty="0"/>
          </a:p>
        </p:txBody>
      </p:sp>
    </p:spTree>
    <p:extLst>
      <p:ext uri="{BB962C8B-B14F-4D97-AF65-F5344CB8AC3E}">
        <p14:creationId xmlns:p14="http://schemas.microsoft.com/office/powerpoint/2010/main" val="2918661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Public Trust -Why is it important?</vt:lpstr>
      <vt:lpstr>Neighbourhood Watch -How it can be used to improve trust and legitimacy within the public.</vt:lpstr>
      <vt:lpstr>Hotspot Policing -How it can be used to improve trust and legitimacy within the public.</vt:lpstr>
      <vt:lpstr>Statistics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693</cp:revision>
  <dcterms:created xsi:type="dcterms:W3CDTF">2025-03-26T21:08:11Z</dcterms:created>
  <dcterms:modified xsi:type="dcterms:W3CDTF">2025-03-31T20:45:07Z</dcterms:modified>
</cp:coreProperties>
</file>