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</p:sldIdLst>
  <p:sldSz cx="20104100" cy="13404850"/>
  <p:notesSz cx="20104100" cy="13404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AED3C-F0AE-4C96-B202-750732F96872}" v="9" dt="2022-12-13T14:08:22.08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0" d="100"/>
          <a:sy n="30" d="100"/>
        </p:scale>
        <p:origin x="568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4155503"/>
            <a:ext cx="17088486" cy="28150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7506716"/>
            <a:ext cx="14072870" cy="33512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50" b="0" i="0">
                <a:solidFill>
                  <a:srgbClr val="FFBC58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50" b="0" i="0">
                <a:solidFill>
                  <a:srgbClr val="FFBC58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3083115"/>
            <a:ext cx="8745284" cy="88472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3083115"/>
            <a:ext cx="8745284" cy="88472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950" b="0" i="0">
                <a:solidFill>
                  <a:srgbClr val="FFBC58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3402944"/>
          </a:xfrm>
          <a:custGeom>
            <a:avLst/>
            <a:gdLst/>
            <a:ahLst/>
            <a:cxnLst/>
            <a:rect l="l" t="t" r="r" b="b"/>
            <a:pathLst>
              <a:path w="20104100" h="13402944">
                <a:moveTo>
                  <a:pt x="20104100" y="13402733"/>
                </a:moveTo>
                <a:lnTo>
                  <a:pt x="0" y="13402733"/>
                </a:lnTo>
                <a:lnTo>
                  <a:pt x="0" y="0"/>
                </a:lnTo>
                <a:lnTo>
                  <a:pt x="20104100" y="0"/>
                </a:lnTo>
                <a:lnTo>
                  <a:pt x="20104100" y="13402733"/>
                </a:lnTo>
                <a:close/>
              </a:path>
            </a:pathLst>
          </a:custGeom>
          <a:solidFill>
            <a:srgbClr val="1638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829373" y="2546934"/>
            <a:ext cx="10060855" cy="190321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291432" y="195683"/>
            <a:ext cx="1337309" cy="476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50" b="0" i="0">
                <a:solidFill>
                  <a:srgbClr val="FFBC58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05205" y="3083115"/>
            <a:ext cx="18093690" cy="88472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2466511"/>
            <a:ext cx="6433312" cy="670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2466511"/>
            <a:ext cx="4623943" cy="670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2466511"/>
            <a:ext cx="4623943" cy="670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welsh-public-sector-be-carbon-neutral-2030" TargetMode="External"/><Relationship Id="rId3" Type="http://schemas.openxmlformats.org/officeDocument/2006/relationships/hyperlink" Target="https://www.bbc.co.uk/news/business-57817775" TargetMode="External"/><Relationship Id="rId7" Type="http://schemas.openxmlformats.org/officeDocument/2006/relationships/hyperlink" Target="https://www.gov.uk/government/publications/sustainability-and-climate-change-strategy/sustainability-and-climate-change-a-strategy-for-the-education-and-childrens-services-systems#initiatives-to-drive-the-strategy" TargetMode="External"/><Relationship Id="rId2" Type="http://schemas.openxmlformats.org/officeDocument/2006/relationships/hyperlink" Target="https://avieco.com/sectors/government-public-sector-and-charities/#:~:text=The%20public%20sector%20has%20a%20crucial%20role%20to,make%20procurement%20decisions%20that%20generate%20significant%20carbon%20emissions.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dogstrust.org.uk/how-we-help/stories/cost-of-living" TargetMode="External"/><Relationship Id="rId11" Type="http://schemas.openxmlformats.org/officeDocument/2006/relationships/hyperlink" Target="https://wavetrackr.com/uk/news/how-covid-and-brexit-have-caused-a-staffing-crisis-in-hospitality/#:~:text=How%20Covid%20and%20Brexit%20have%20caused%20a%20staffing,workers%20were%20searching%20for%20jobs%20that%20didn%E2%80%99t%20exist." TargetMode="External"/><Relationship Id="rId5" Type="http://schemas.openxmlformats.org/officeDocument/2006/relationships/hyperlink" Target="https://www.cipd.asia/knowledge/factsheets/pestle-analysis#:~:text=A%20PESTLE%20analysis%20is%20a%20framework%20to%20analyse,insight%20into%20the%20external%20factors%20impacting%20their%20organisation." TargetMode="External"/><Relationship Id="rId10" Type="http://schemas.openxmlformats.org/officeDocument/2006/relationships/hyperlink" Target="https://www.theguardian.com/business/2021/may/01/uk-restaurants-pubs-brexit-staff-covid" TargetMode="External"/><Relationship Id="rId4" Type="http://schemas.openxmlformats.org/officeDocument/2006/relationships/hyperlink" Target="https://www.charitylink.net/blog/cost-of-living-crisis-impact-uk-charities" TargetMode="External"/><Relationship Id="rId9" Type="http://schemas.openxmlformats.org/officeDocument/2006/relationships/hyperlink" Target="https://mcf.org.uk/media/blog/how-is-the-cost-of-living-crisis-affecting-charit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57222" y="7516947"/>
            <a:ext cx="4560570" cy="1292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These</a:t>
            </a:r>
            <a:r>
              <a:rPr sz="1050" spc="1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1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1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currently</a:t>
            </a:r>
            <a:r>
              <a:rPr sz="1050" spc="1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struggling</a:t>
            </a:r>
            <a:r>
              <a:rPr sz="1050" spc="1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1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cost-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of-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living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crisis,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rely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funding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from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others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mostly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donations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from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households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individuals.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One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charity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been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hit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hard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by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current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economic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situation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the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Dog’s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Trust.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received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their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highest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number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requests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from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owners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take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beloved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pets.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due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cost-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of-living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people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no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longer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being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able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feed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(Dogs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Trust,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endParaRPr sz="1050" dirty="0">
              <a:latin typeface="Arial Unicode MS"/>
              <a:cs typeface="Arial Unicode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3620" y="8964442"/>
            <a:ext cx="4627245" cy="1835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lack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donations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hitting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hard,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but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also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main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factor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economic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causing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worry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concern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pet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owners.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People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concerned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will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no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longer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be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able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afford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buy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pet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food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or</a:t>
            </a:r>
            <a:r>
              <a:rPr sz="1050" spc="1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pay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increasing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insurance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costs.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Dogs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Trust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also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faces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issue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having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keep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dogs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being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handed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them,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well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lack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new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owners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coming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forward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re-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home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dog.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Six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out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ten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non-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pet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owners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said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current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cost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living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would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prevent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them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from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looking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re-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home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dog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(Dogs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Trust,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Therefore,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situation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going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get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any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better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third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struggle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keep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doors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open.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38586" y="10954748"/>
            <a:ext cx="4598035" cy="1473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127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third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sector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who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provide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support,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help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assistance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finding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themselves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difficultly,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the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number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queries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information,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etc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increasing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(MCF,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2022).These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facing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difficult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time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order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fulfil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mission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to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support</a:t>
            </a:r>
            <a:r>
              <a:rPr sz="1050" spc="-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others.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less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money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-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people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donate,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spiralling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utility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costs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unprecedented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demand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services,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many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of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these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third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will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face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uncertain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future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(Charity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link,</a:t>
            </a:r>
            <a:r>
              <a:rPr sz="1050" spc="1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endParaRPr sz="1050">
              <a:latin typeface="Arial Unicode MS"/>
              <a:cs typeface="Arial Unicode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20269" y="6231832"/>
            <a:ext cx="5234305" cy="6589395"/>
            <a:chOff x="720269" y="6231832"/>
            <a:chExt cx="5234305" cy="6589395"/>
          </a:xfrm>
        </p:grpSpPr>
        <p:sp>
          <p:nvSpPr>
            <p:cNvPr id="6" name="object 6"/>
            <p:cNvSpPr/>
            <p:nvPr/>
          </p:nvSpPr>
          <p:spPr>
            <a:xfrm>
              <a:off x="5925617" y="9042365"/>
              <a:ext cx="27305" cy="3778885"/>
            </a:xfrm>
            <a:custGeom>
              <a:avLst/>
              <a:gdLst/>
              <a:ahLst/>
              <a:cxnLst/>
              <a:rect l="l" t="t" r="r" b="b"/>
              <a:pathLst>
                <a:path w="27304" h="3778884">
                  <a:moveTo>
                    <a:pt x="26809" y="3751808"/>
                  </a:moveTo>
                  <a:lnTo>
                    <a:pt x="0" y="3751808"/>
                  </a:lnTo>
                  <a:lnTo>
                    <a:pt x="0" y="3778605"/>
                  </a:lnTo>
                  <a:lnTo>
                    <a:pt x="26809" y="3778605"/>
                  </a:lnTo>
                  <a:lnTo>
                    <a:pt x="26809" y="3751808"/>
                  </a:lnTo>
                  <a:close/>
                </a:path>
                <a:path w="27304" h="3778884">
                  <a:moveTo>
                    <a:pt x="26809" y="3698214"/>
                  </a:moveTo>
                  <a:lnTo>
                    <a:pt x="0" y="3698214"/>
                  </a:lnTo>
                  <a:lnTo>
                    <a:pt x="0" y="3725011"/>
                  </a:lnTo>
                  <a:lnTo>
                    <a:pt x="26809" y="3725011"/>
                  </a:lnTo>
                  <a:lnTo>
                    <a:pt x="26809" y="3698214"/>
                  </a:lnTo>
                  <a:close/>
                </a:path>
                <a:path w="27304" h="3778884">
                  <a:moveTo>
                    <a:pt x="26809" y="3644620"/>
                  </a:moveTo>
                  <a:lnTo>
                    <a:pt x="0" y="3644620"/>
                  </a:lnTo>
                  <a:lnTo>
                    <a:pt x="0" y="3671417"/>
                  </a:lnTo>
                  <a:lnTo>
                    <a:pt x="26809" y="3671417"/>
                  </a:lnTo>
                  <a:lnTo>
                    <a:pt x="26809" y="3644620"/>
                  </a:lnTo>
                  <a:close/>
                </a:path>
                <a:path w="27304" h="3778884">
                  <a:moveTo>
                    <a:pt x="26809" y="3591014"/>
                  </a:moveTo>
                  <a:lnTo>
                    <a:pt x="0" y="3591014"/>
                  </a:lnTo>
                  <a:lnTo>
                    <a:pt x="0" y="3617823"/>
                  </a:lnTo>
                  <a:lnTo>
                    <a:pt x="26809" y="3617823"/>
                  </a:lnTo>
                  <a:lnTo>
                    <a:pt x="26809" y="3591014"/>
                  </a:lnTo>
                  <a:close/>
                </a:path>
                <a:path w="27304" h="3778884">
                  <a:moveTo>
                    <a:pt x="26809" y="3537420"/>
                  </a:moveTo>
                  <a:lnTo>
                    <a:pt x="0" y="3537420"/>
                  </a:lnTo>
                  <a:lnTo>
                    <a:pt x="0" y="3564217"/>
                  </a:lnTo>
                  <a:lnTo>
                    <a:pt x="26809" y="3564217"/>
                  </a:lnTo>
                  <a:lnTo>
                    <a:pt x="26809" y="3537420"/>
                  </a:lnTo>
                  <a:close/>
                </a:path>
                <a:path w="27304" h="3778884">
                  <a:moveTo>
                    <a:pt x="26809" y="3483826"/>
                  </a:moveTo>
                  <a:lnTo>
                    <a:pt x="0" y="3483826"/>
                  </a:lnTo>
                  <a:lnTo>
                    <a:pt x="0" y="3510623"/>
                  </a:lnTo>
                  <a:lnTo>
                    <a:pt x="26809" y="3510623"/>
                  </a:lnTo>
                  <a:lnTo>
                    <a:pt x="26809" y="3483826"/>
                  </a:lnTo>
                  <a:close/>
                </a:path>
                <a:path w="27304" h="3778884">
                  <a:moveTo>
                    <a:pt x="26809" y="3430232"/>
                  </a:moveTo>
                  <a:lnTo>
                    <a:pt x="0" y="3430232"/>
                  </a:lnTo>
                  <a:lnTo>
                    <a:pt x="0" y="3457029"/>
                  </a:lnTo>
                  <a:lnTo>
                    <a:pt x="26809" y="3457029"/>
                  </a:lnTo>
                  <a:lnTo>
                    <a:pt x="26809" y="3430232"/>
                  </a:lnTo>
                  <a:close/>
                </a:path>
                <a:path w="27304" h="3778884">
                  <a:moveTo>
                    <a:pt x="26809" y="3376625"/>
                  </a:moveTo>
                  <a:lnTo>
                    <a:pt x="0" y="3376625"/>
                  </a:lnTo>
                  <a:lnTo>
                    <a:pt x="0" y="3403435"/>
                  </a:lnTo>
                  <a:lnTo>
                    <a:pt x="26809" y="3403435"/>
                  </a:lnTo>
                  <a:lnTo>
                    <a:pt x="26809" y="3376625"/>
                  </a:lnTo>
                  <a:close/>
                </a:path>
                <a:path w="27304" h="3778884">
                  <a:moveTo>
                    <a:pt x="26809" y="3323031"/>
                  </a:moveTo>
                  <a:lnTo>
                    <a:pt x="0" y="3323031"/>
                  </a:lnTo>
                  <a:lnTo>
                    <a:pt x="0" y="3349828"/>
                  </a:lnTo>
                  <a:lnTo>
                    <a:pt x="26809" y="3349828"/>
                  </a:lnTo>
                  <a:lnTo>
                    <a:pt x="26809" y="3323031"/>
                  </a:lnTo>
                  <a:close/>
                </a:path>
                <a:path w="27304" h="3778884">
                  <a:moveTo>
                    <a:pt x="26809" y="3269437"/>
                  </a:moveTo>
                  <a:lnTo>
                    <a:pt x="0" y="3269437"/>
                  </a:lnTo>
                  <a:lnTo>
                    <a:pt x="0" y="3296234"/>
                  </a:lnTo>
                  <a:lnTo>
                    <a:pt x="26809" y="3296234"/>
                  </a:lnTo>
                  <a:lnTo>
                    <a:pt x="26809" y="3269437"/>
                  </a:lnTo>
                  <a:close/>
                </a:path>
                <a:path w="27304" h="3778884">
                  <a:moveTo>
                    <a:pt x="26809" y="3215843"/>
                  </a:moveTo>
                  <a:lnTo>
                    <a:pt x="0" y="3215843"/>
                  </a:lnTo>
                  <a:lnTo>
                    <a:pt x="0" y="3242640"/>
                  </a:lnTo>
                  <a:lnTo>
                    <a:pt x="26809" y="3242640"/>
                  </a:lnTo>
                  <a:lnTo>
                    <a:pt x="26809" y="3215843"/>
                  </a:lnTo>
                  <a:close/>
                </a:path>
                <a:path w="27304" h="3778884">
                  <a:moveTo>
                    <a:pt x="26809" y="3162236"/>
                  </a:moveTo>
                  <a:lnTo>
                    <a:pt x="0" y="3162236"/>
                  </a:lnTo>
                  <a:lnTo>
                    <a:pt x="0" y="3189033"/>
                  </a:lnTo>
                  <a:lnTo>
                    <a:pt x="26809" y="3189033"/>
                  </a:lnTo>
                  <a:lnTo>
                    <a:pt x="26809" y="3162236"/>
                  </a:lnTo>
                  <a:close/>
                </a:path>
                <a:path w="27304" h="3778884">
                  <a:moveTo>
                    <a:pt x="26809" y="3108642"/>
                  </a:moveTo>
                  <a:lnTo>
                    <a:pt x="0" y="3108642"/>
                  </a:lnTo>
                  <a:lnTo>
                    <a:pt x="0" y="3135439"/>
                  </a:lnTo>
                  <a:lnTo>
                    <a:pt x="26809" y="3135439"/>
                  </a:lnTo>
                  <a:lnTo>
                    <a:pt x="26809" y="3108642"/>
                  </a:lnTo>
                  <a:close/>
                </a:path>
                <a:path w="27304" h="3778884">
                  <a:moveTo>
                    <a:pt x="26809" y="3055048"/>
                  </a:moveTo>
                  <a:lnTo>
                    <a:pt x="0" y="3055048"/>
                  </a:lnTo>
                  <a:lnTo>
                    <a:pt x="0" y="3081845"/>
                  </a:lnTo>
                  <a:lnTo>
                    <a:pt x="26809" y="3081845"/>
                  </a:lnTo>
                  <a:lnTo>
                    <a:pt x="26809" y="3055048"/>
                  </a:lnTo>
                  <a:close/>
                </a:path>
                <a:path w="27304" h="3778884">
                  <a:moveTo>
                    <a:pt x="26809" y="3001454"/>
                  </a:moveTo>
                  <a:lnTo>
                    <a:pt x="0" y="3001454"/>
                  </a:lnTo>
                  <a:lnTo>
                    <a:pt x="0" y="3028251"/>
                  </a:lnTo>
                  <a:lnTo>
                    <a:pt x="26809" y="3028251"/>
                  </a:lnTo>
                  <a:lnTo>
                    <a:pt x="26809" y="3001454"/>
                  </a:lnTo>
                  <a:close/>
                </a:path>
                <a:path w="27304" h="3778884">
                  <a:moveTo>
                    <a:pt x="26809" y="2947847"/>
                  </a:moveTo>
                  <a:lnTo>
                    <a:pt x="0" y="2947847"/>
                  </a:lnTo>
                  <a:lnTo>
                    <a:pt x="0" y="2974644"/>
                  </a:lnTo>
                  <a:lnTo>
                    <a:pt x="26809" y="2974644"/>
                  </a:lnTo>
                  <a:lnTo>
                    <a:pt x="26809" y="2947847"/>
                  </a:lnTo>
                  <a:close/>
                </a:path>
                <a:path w="27304" h="3778884">
                  <a:moveTo>
                    <a:pt x="26809" y="2894253"/>
                  </a:moveTo>
                  <a:lnTo>
                    <a:pt x="0" y="2894253"/>
                  </a:lnTo>
                  <a:lnTo>
                    <a:pt x="0" y="2921050"/>
                  </a:lnTo>
                  <a:lnTo>
                    <a:pt x="26809" y="2921050"/>
                  </a:lnTo>
                  <a:lnTo>
                    <a:pt x="26809" y="2894253"/>
                  </a:lnTo>
                  <a:close/>
                </a:path>
                <a:path w="27304" h="3778884">
                  <a:moveTo>
                    <a:pt x="26809" y="2840659"/>
                  </a:moveTo>
                  <a:lnTo>
                    <a:pt x="0" y="2840659"/>
                  </a:lnTo>
                  <a:lnTo>
                    <a:pt x="0" y="2867456"/>
                  </a:lnTo>
                  <a:lnTo>
                    <a:pt x="26809" y="2867456"/>
                  </a:lnTo>
                  <a:lnTo>
                    <a:pt x="26809" y="2840659"/>
                  </a:lnTo>
                  <a:close/>
                </a:path>
                <a:path w="27304" h="3778884">
                  <a:moveTo>
                    <a:pt x="26809" y="2787065"/>
                  </a:moveTo>
                  <a:lnTo>
                    <a:pt x="0" y="2787065"/>
                  </a:lnTo>
                  <a:lnTo>
                    <a:pt x="0" y="2813862"/>
                  </a:lnTo>
                  <a:lnTo>
                    <a:pt x="26809" y="2813862"/>
                  </a:lnTo>
                  <a:lnTo>
                    <a:pt x="26809" y="2787065"/>
                  </a:lnTo>
                  <a:close/>
                </a:path>
                <a:path w="27304" h="3778884">
                  <a:moveTo>
                    <a:pt x="26809" y="2733459"/>
                  </a:moveTo>
                  <a:lnTo>
                    <a:pt x="0" y="2733459"/>
                  </a:lnTo>
                  <a:lnTo>
                    <a:pt x="0" y="2760256"/>
                  </a:lnTo>
                  <a:lnTo>
                    <a:pt x="26809" y="2760256"/>
                  </a:lnTo>
                  <a:lnTo>
                    <a:pt x="26809" y="2733459"/>
                  </a:lnTo>
                  <a:close/>
                </a:path>
                <a:path w="27304" h="3778884">
                  <a:moveTo>
                    <a:pt x="26809" y="2679865"/>
                  </a:moveTo>
                  <a:lnTo>
                    <a:pt x="0" y="2679865"/>
                  </a:lnTo>
                  <a:lnTo>
                    <a:pt x="0" y="2706662"/>
                  </a:lnTo>
                  <a:lnTo>
                    <a:pt x="26809" y="2706662"/>
                  </a:lnTo>
                  <a:lnTo>
                    <a:pt x="26809" y="2679865"/>
                  </a:lnTo>
                  <a:close/>
                </a:path>
                <a:path w="27304" h="3778884">
                  <a:moveTo>
                    <a:pt x="26809" y="2626271"/>
                  </a:moveTo>
                  <a:lnTo>
                    <a:pt x="0" y="2626271"/>
                  </a:lnTo>
                  <a:lnTo>
                    <a:pt x="0" y="2653068"/>
                  </a:lnTo>
                  <a:lnTo>
                    <a:pt x="26809" y="2653068"/>
                  </a:lnTo>
                  <a:lnTo>
                    <a:pt x="26809" y="2626271"/>
                  </a:lnTo>
                  <a:close/>
                </a:path>
                <a:path w="27304" h="3778884">
                  <a:moveTo>
                    <a:pt x="26809" y="2572677"/>
                  </a:moveTo>
                  <a:lnTo>
                    <a:pt x="0" y="2572677"/>
                  </a:lnTo>
                  <a:lnTo>
                    <a:pt x="0" y="2599474"/>
                  </a:lnTo>
                  <a:lnTo>
                    <a:pt x="26809" y="2599474"/>
                  </a:lnTo>
                  <a:lnTo>
                    <a:pt x="26809" y="2572677"/>
                  </a:lnTo>
                  <a:close/>
                </a:path>
                <a:path w="27304" h="3778884">
                  <a:moveTo>
                    <a:pt x="26809" y="2519070"/>
                  </a:moveTo>
                  <a:lnTo>
                    <a:pt x="0" y="2519070"/>
                  </a:lnTo>
                  <a:lnTo>
                    <a:pt x="0" y="2545867"/>
                  </a:lnTo>
                  <a:lnTo>
                    <a:pt x="26809" y="2545867"/>
                  </a:lnTo>
                  <a:lnTo>
                    <a:pt x="26809" y="2519070"/>
                  </a:lnTo>
                  <a:close/>
                </a:path>
                <a:path w="27304" h="3778884">
                  <a:moveTo>
                    <a:pt x="26809" y="2465476"/>
                  </a:moveTo>
                  <a:lnTo>
                    <a:pt x="0" y="2465476"/>
                  </a:lnTo>
                  <a:lnTo>
                    <a:pt x="0" y="2492273"/>
                  </a:lnTo>
                  <a:lnTo>
                    <a:pt x="26809" y="2492273"/>
                  </a:lnTo>
                  <a:lnTo>
                    <a:pt x="26809" y="2465476"/>
                  </a:lnTo>
                  <a:close/>
                </a:path>
                <a:path w="27304" h="3778884">
                  <a:moveTo>
                    <a:pt x="26809" y="2411882"/>
                  </a:moveTo>
                  <a:lnTo>
                    <a:pt x="0" y="2411882"/>
                  </a:lnTo>
                  <a:lnTo>
                    <a:pt x="0" y="2438679"/>
                  </a:lnTo>
                  <a:lnTo>
                    <a:pt x="26809" y="2438679"/>
                  </a:lnTo>
                  <a:lnTo>
                    <a:pt x="26809" y="2411882"/>
                  </a:lnTo>
                  <a:close/>
                </a:path>
                <a:path w="27304" h="3778884">
                  <a:moveTo>
                    <a:pt x="26809" y="2358288"/>
                  </a:moveTo>
                  <a:lnTo>
                    <a:pt x="0" y="2358288"/>
                  </a:lnTo>
                  <a:lnTo>
                    <a:pt x="0" y="2385085"/>
                  </a:lnTo>
                  <a:lnTo>
                    <a:pt x="26809" y="2385085"/>
                  </a:lnTo>
                  <a:lnTo>
                    <a:pt x="26809" y="2358288"/>
                  </a:lnTo>
                  <a:close/>
                </a:path>
                <a:path w="27304" h="3778884">
                  <a:moveTo>
                    <a:pt x="26809" y="2304681"/>
                  </a:moveTo>
                  <a:lnTo>
                    <a:pt x="0" y="2304681"/>
                  </a:lnTo>
                  <a:lnTo>
                    <a:pt x="0" y="2331478"/>
                  </a:lnTo>
                  <a:lnTo>
                    <a:pt x="26809" y="2331478"/>
                  </a:lnTo>
                  <a:lnTo>
                    <a:pt x="26809" y="2304681"/>
                  </a:lnTo>
                  <a:close/>
                </a:path>
                <a:path w="27304" h="3778884">
                  <a:moveTo>
                    <a:pt x="26809" y="2251087"/>
                  </a:moveTo>
                  <a:lnTo>
                    <a:pt x="0" y="2251087"/>
                  </a:lnTo>
                  <a:lnTo>
                    <a:pt x="0" y="2277884"/>
                  </a:lnTo>
                  <a:lnTo>
                    <a:pt x="26809" y="2277884"/>
                  </a:lnTo>
                  <a:lnTo>
                    <a:pt x="26809" y="2251087"/>
                  </a:lnTo>
                  <a:close/>
                </a:path>
                <a:path w="27304" h="3778884">
                  <a:moveTo>
                    <a:pt x="26809" y="2197493"/>
                  </a:moveTo>
                  <a:lnTo>
                    <a:pt x="0" y="2197493"/>
                  </a:lnTo>
                  <a:lnTo>
                    <a:pt x="0" y="2224290"/>
                  </a:lnTo>
                  <a:lnTo>
                    <a:pt x="26809" y="2224290"/>
                  </a:lnTo>
                  <a:lnTo>
                    <a:pt x="26809" y="2197493"/>
                  </a:lnTo>
                  <a:close/>
                </a:path>
                <a:path w="27304" h="3778884">
                  <a:moveTo>
                    <a:pt x="26809" y="2143899"/>
                  </a:moveTo>
                  <a:lnTo>
                    <a:pt x="0" y="2143899"/>
                  </a:lnTo>
                  <a:lnTo>
                    <a:pt x="0" y="2170696"/>
                  </a:lnTo>
                  <a:lnTo>
                    <a:pt x="26809" y="2170696"/>
                  </a:lnTo>
                  <a:lnTo>
                    <a:pt x="26809" y="2143899"/>
                  </a:lnTo>
                  <a:close/>
                </a:path>
                <a:path w="27304" h="3778884">
                  <a:moveTo>
                    <a:pt x="26809" y="2090293"/>
                  </a:moveTo>
                  <a:lnTo>
                    <a:pt x="0" y="2090293"/>
                  </a:lnTo>
                  <a:lnTo>
                    <a:pt x="0" y="2117090"/>
                  </a:lnTo>
                  <a:lnTo>
                    <a:pt x="26809" y="2117090"/>
                  </a:lnTo>
                  <a:lnTo>
                    <a:pt x="26809" y="2090293"/>
                  </a:lnTo>
                  <a:close/>
                </a:path>
                <a:path w="27304" h="3778884">
                  <a:moveTo>
                    <a:pt x="26809" y="2036699"/>
                  </a:moveTo>
                  <a:lnTo>
                    <a:pt x="0" y="2036699"/>
                  </a:lnTo>
                  <a:lnTo>
                    <a:pt x="0" y="2063496"/>
                  </a:lnTo>
                  <a:lnTo>
                    <a:pt x="26809" y="2063496"/>
                  </a:lnTo>
                  <a:lnTo>
                    <a:pt x="26809" y="2036699"/>
                  </a:lnTo>
                  <a:close/>
                </a:path>
                <a:path w="27304" h="3778884">
                  <a:moveTo>
                    <a:pt x="26809" y="1983105"/>
                  </a:moveTo>
                  <a:lnTo>
                    <a:pt x="0" y="1983105"/>
                  </a:lnTo>
                  <a:lnTo>
                    <a:pt x="0" y="2009902"/>
                  </a:lnTo>
                  <a:lnTo>
                    <a:pt x="26809" y="2009902"/>
                  </a:lnTo>
                  <a:lnTo>
                    <a:pt x="26809" y="1983105"/>
                  </a:lnTo>
                  <a:close/>
                </a:path>
                <a:path w="27304" h="3778884">
                  <a:moveTo>
                    <a:pt x="26809" y="1929498"/>
                  </a:moveTo>
                  <a:lnTo>
                    <a:pt x="0" y="1929498"/>
                  </a:lnTo>
                  <a:lnTo>
                    <a:pt x="0" y="1956308"/>
                  </a:lnTo>
                  <a:lnTo>
                    <a:pt x="26809" y="1956308"/>
                  </a:lnTo>
                  <a:lnTo>
                    <a:pt x="26809" y="1929498"/>
                  </a:lnTo>
                  <a:close/>
                </a:path>
                <a:path w="27304" h="3778884">
                  <a:moveTo>
                    <a:pt x="26809" y="1875904"/>
                  </a:moveTo>
                  <a:lnTo>
                    <a:pt x="0" y="1875904"/>
                  </a:lnTo>
                  <a:lnTo>
                    <a:pt x="0" y="1902701"/>
                  </a:lnTo>
                  <a:lnTo>
                    <a:pt x="26809" y="1902701"/>
                  </a:lnTo>
                  <a:lnTo>
                    <a:pt x="26809" y="1875904"/>
                  </a:lnTo>
                  <a:close/>
                </a:path>
                <a:path w="27304" h="3778884">
                  <a:moveTo>
                    <a:pt x="26809" y="1822310"/>
                  </a:moveTo>
                  <a:lnTo>
                    <a:pt x="0" y="1822310"/>
                  </a:lnTo>
                  <a:lnTo>
                    <a:pt x="0" y="1849107"/>
                  </a:lnTo>
                  <a:lnTo>
                    <a:pt x="26809" y="1849107"/>
                  </a:lnTo>
                  <a:lnTo>
                    <a:pt x="26809" y="1822310"/>
                  </a:lnTo>
                  <a:close/>
                </a:path>
                <a:path w="27304" h="3778884">
                  <a:moveTo>
                    <a:pt x="26809" y="1768716"/>
                  </a:moveTo>
                  <a:lnTo>
                    <a:pt x="0" y="1768716"/>
                  </a:lnTo>
                  <a:lnTo>
                    <a:pt x="0" y="1795513"/>
                  </a:lnTo>
                  <a:lnTo>
                    <a:pt x="26809" y="1795513"/>
                  </a:lnTo>
                  <a:lnTo>
                    <a:pt x="26809" y="1768716"/>
                  </a:lnTo>
                  <a:close/>
                </a:path>
                <a:path w="27304" h="3778884">
                  <a:moveTo>
                    <a:pt x="26809" y="1715109"/>
                  </a:moveTo>
                  <a:lnTo>
                    <a:pt x="0" y="1715109"/>
                  </a:lnTo>
                  <a:lnTo>
                    <a:pt x="0" y="1741919"/>
                  </a:lnTo>
                  <a:lnTo>
                    <a:pt x="26809" y="1741919"/>
                  </a:lnTo>
                  <a:lnTo>
                    <a:pt x="26809" y="1715109"/>
                  </a:lnTo>
                  <a:close/>
                </a:path>
                <a:path w="27304" h="3778884">
                  <a:moveTo>
                    <a:pt x="26809" y="1661515"/>
                  </a:moveTo>
                  <a:lnTo>
                    <a:pt x="0" y="1661515"/>
                  </a:lnTo>
                  <a:lnTo>
                    <a:pt x="0" y="1688312"/>
                  </a:lnTo>
                  <a:lnTo>
                    <a:pt x="26809" y="1688312"/>
                  </a:lnTo>
                  <a:lnTo>
                    <a:pt x="26809" y="1661515"/>
                  </a:lnTo>
                  <a:close/>
                </a:path>
                <a:path w="27304" h="3778884">
                  <a:moveTo>
                    <a:pt x="26809" y="1607921"/>
                  </a:moveTo>
                  <a:lnTo>
                    <a:pt x="0" y="1607921"/>
                  </a:lnTo>
                  <a:lnTo>
                    <a:pt x="0" y="1634718"/>
                  </a:lnTo>
                  <a:lnTo>
                    <a:pt x="26809" y="1634718"/>
                  </a:lnTo>
                  <a:lnTo>
                    <a:pt x="26809" y="1607921"/>
                  </a:lnTo>
                  <a:close/>
                </a:path>
                <a:path w="27304" h="3778884">
                  <a:moveTo>
                    <a:pt x="26809" y="1554327"/>
                  </a:moveTo>
                  <a:lnTo>
                    <a:pt x="0" y="1554327"/>
                  </a:lnTo>
                  <a:lnTo>
                    <a:pt x="0" y="1581124"/>
                  </a:lnTo>
                  <a:lnTo>
                    <a:pt x="26809" y="1581124"/>
                  </a:lnTo>
                  <a:lnTo>
                    <a:pt x="26809" y="1554327"/>
                  </a:lnTo>
                  <a:close/>
                </a:path>
                <a:path w="27304" h="3778884">
                  <a:moveTo>
                    <a:pt x="26809" y="1500720"/>
                  </a:moveTo>
                  <a:lnTo>
                    <a:pt x="0" y="1500720"/>
                  </a:lnTo>
                  <a:lnTo>
                    <a:pt x="0" y="1527530"/>
                  </a:lnTo>
                  <a:lnTo>
                    <a:pt x="26809" y="1527530"/>
                  </a:lnTo>
                  <a:lnTo>
                    <a:pt x="26809" y="1500720"/>
                  </a:lnTo>
                  <a:close/>
                </a:path>
                <a:path w="27304" h="3778884">
                  <a:moveTo>
                    <a:pt x="26809" y="1447126"/>
                  </a:moveTo>
                  <a:lnTo>
                    <a:pt x="0" y="1447126"/>
                  </a:lnTo>
                  <a:lnTo>
                    <a:pt x="0" y="1473923"/>
                  </a:lnTo>
                  <a:lnTo>
                    <a:pt x="26809" y="1473923"/>
                  </a:lnTo>
                  <a:lnTo>
                    <a:pt x="26809" y="1447126"/>
                  </a:lnTo>
                  <a:close/>
                </a:path>
                <a:path w="27304" h="3778884">
                  <a:moveTo>
                    <a:pt x="26809" y="1393532"/>
                  </a:moveTo>
                  <a:lnTo>
                    <a:pt x="0" y="1393532"/>
                  </a:lnTo>
                  <a:lnTo>
                    <a:pt x="0" y="1420329"/>
                  </a:lnTo>
                  <a:lnTo>
                    <a:pt x="26809" y="1420329"/>
                  </a:lnTo>
                  <a:lnTo>
                    <a:pt x="26809" y="1393532"/>
                  </a:lnTo>
                  <a:close/>
                </a:path>
                <a:path w="27304" h="3778884">
                  <a:moveTo>
                    <a:pt x="26809" y="1339938"/>
                  </a:moveTo>
                  <a:lnTo>
                    <a:pt x="0" y="1339938"/>
                  </a:lnTo>
                  <a:lnTo>
                    <a:pt x="0" y="1366735"/>
                  </a:lnTo>
                  <a:lnTo>
                    <a:pt x="26809" y="1366735"/>
                  </a:lnTo>
                  <a:lnTo>
                    <a:pt x="26809" y="1339938"/>
                  </a:lnTo>
                  <a:close/>
                </a:path>
                <a:path w="27304" h="3778884">
                  <a:moveTo>
                    <a:pt x="26809" y="1286332"/>
                  </a:moveTo>
                  <a:lnTo>
                    <a:pt x="0" y="1286332"/>
                  </a:lnTo>
                  <a:lnTo>
                    <a:pt x="0" y="1313141"/>
                  </a:lnTo>
                  <a:lnTo>
                    <a:pt x="26809" y="1313141"/>
                  </a:lnTo>
                  <a:lnTo>
                    <a:pt x="26809" y="1286332"/>
                  </a:lnTo>
                  <a:close/>
                </a:path>
                <a:path w="27304" h="3778884">
                  <a:moveTo>
                    <a:pt x="26809" y="1232738"/>
                  </a:moveTo>
                  <a:lnTo>
                    <a:pt x="0" y="1232738"/>
                  </a:lnTo>
                  <a:lnTo>
                    <a:pt x="0" y="1259535"/>
                  </a:lnTo>
                  <a:lnTo>
                    <a:pt x="26809" y="1259535"/>
                  </a:lnTo>
                  <a:lnTo>
                    <a:pt x="26809" y="1232738"/>
                  </a:lnTo>
                  <a:close/>
                </a:path>
                <a:path w="27304" h="3778884">
                  <a:moveTo>
                    <a:pt x="26809" y="1179144"/>
                  </a:moveTo>
                  <a:lnTo>
                    <a:pt x="0" y="1179144"/>
                  </a:lnTo>
                  <a:lnTo>
                    <a:pt x="0" y="1205941"/>
                  </a:lnTo>
                  <a:lnTo>
                    <a:pt x="26809" y="1205941"/>
                  </a:lnTo>
                  <a:lnTo>
                    <a:pt x="26809" y="1179144"/>
                  </a:lnTo>
                  <a:close/>
                </a:path>
                <a:path w="27304" h="3778884">
                  <a:moveTo>
                    <a:pt x="26809" y="1125550"/>
                  </a:moveTo>
                  <a:lnTo>
                    <a:pt x="0" y="1125550"/>
                  </a:lnTo>
                  <a:lnTo>
                    <a:pt x="0" y="1152347"/>
                  </a:lnTo>
                  <a:lnTo>
                    <a:pt x="26809" y="1152347"/>
                  </a:lnTo>
                  <a:lnTo>
                    <a:pt x="26809" y="1125550"/>
                  </a:lnTo>
                  <a:close/>
                </a:path>
                <a:path w="27304" h="3778884">
                  <a:moveTo>
                    <a:pt x="26809" y="1071943"/>
                  </a:moveTo>
                  <a:lnTo>
                    <a:pt x="0" y="1071943"/>
                  </a:lnTo>
                  <a:lnTo>
                    <a:pt x="0" y="1098753"/>
                  </a:lnTo>
                  <a:lnTo>
                    <a:pt x="26809" y="1098753"/>
                  </a:lnTo>
                  <a:lnTo>
                    <a:pt x="26809" y="1071943"/>
                  </a:lnTo>
                  <a:close/>
                </a:path>
                <a:path w="27304" h="3778884">
                  <a:moveTo>
                    <a:pt x="26809" y="1018349"/>
                  </a:moveTo>
                  <a:lnTo>
                    <a:pt x="0" y="1018349"/>
                  </a:lnTo>
                  <a:lnTo>
                    <a:pt x="0" y="1045146"/>
                  </a:lnTo>
                  <a:lnTo>
                    <a:pt x="26809" y="1045146"/>
                  </a:lnTo>
                  <a:lnTo>
                    <a:pt x="26809" y="1018349"/>
                  </a:lnTo>
                  <a:close/>
                </a:path>
                <a:path w="27304" h="3778884">
                  <a:moveTo>
                    <a:pt x="26809" y="964755"/>
                  </a:moveTo>
                  <a:lnTo>
                    <a:pt x="0" y="964755"/>
                  </a:lnTo>
                  <a:lnTo>
                    <a:pt x="0" y="991552"/>
                  </a:lnTo>
                  <a:lnTo>
                    <a:pt x="26809" y="991552"/>
                  </a:lnTo>
                  <a:lnTo>
                    <a:pt x="26809" y="964755"/>
                  </a:lnTo>
                  <a:close/>
                </a:path>
                <a:path w="27304" h="3778884">
                  <a:moveTo>
                    <a:pt x="26809" y="911161"/>
                  </a:moveTo>
                  <a:lnTo>
                    <a:pt x="0" y="911161"/>
                  </a:lnTo>
                  <a:lnTo>
                    <a:pt x="0" y="937958"/>
                  </a:lnTo>
                  <a:lnTo>
                    <a:pt x="26809" y="937958"/>
                  </a:lnTo>
                  <a:lnTo>
                    <a:pt x="26809" y="911161"/>
                  </a:lnTo>
                  <a:close/>
                </a:path>
                <a:path w="27304" h="3778884">
                  <a:moveTo>
                    <a:pt x="26809" y="857554"/>
                  </a:moveTo>
                  <a:lnTo>
                    <a:pt x="0" y="857554"/>
                  </a:lnTo>
                  <a:lnTo>
                    <a:pt x="0" y="884364"/>
                  </a:lnTo>
                  <a:lnTo>
                    <a:pt x="26809" y="884364"/>
                  </a:lnTo>
                  <a:lnTo>
                    <a:pt x="26809" y="857554"/>
                  </a:lnTo>
                  <a:close/>
                </a:path>
                <a:path w="27304" h="3778884">
                  <a:moveTo>
                    <a:pt x="26809" y="803960"/>
                  </a:moveTo>
                  <a:lnTo>
                    <a:pt x="0" y="803960"/>
                  </a:lnTo>
                  <a:lnTo>
                    <a:pt x="0" y="830757"/>
                  </a:lnTo>
                  <a:lnTo>
                    <a:pt x="26809" y="830757"/>
                  </a:lnTo>
                  <a:lnTo>
                    <a:pt x="26809" y="803960"/>
                  </a:lnTo>
                  <a:close/>
                </a:path>
                <a:path w="27304" h="3778884">
                  <a:moveTo>
                    <a:pt x="26809" y="750366"/>
                  </a:moveTo>
                  <a:lnTo>
                    <a:pt x="0" y="750366"/>
                  </a:lnTo>
                  <a:lnTo>
                    <a:pt x="0" y="777163"/>
                  </a:lnTo>
                  <a:lnTo>
                    <a:pt x="26809" y="777163"/>
                  </a:lnTo>
                  <a:lnTo>
                    <a:pt x="26809" y="750366"/>
                  </a:lnTo>
                  <a:close/>
                </a:path>
                <a:path w="27304" h="3778884">
                  <a:moveTo>
                    <a:pt x="26809" y="696772"/>
                  </a:moveTo>
                  <a:lnTo>
                    <a:pt x="0" y="696772"/>
                  </a:lnTo>
                  <a:lnTo>
                    <a:pt x="0" y="723569"/>
                  </a:lnTo>
                  <a:lnTo>
                    <a:pt x="26809" y="723569"/>
                  </a:lnTo>
                  <a:lnTo>
                    <a:pt x="26809" y="696772"/>
                  </a:lnTo>
                  <a:close/>
                </a:path>
                <a:path w="27304" h="3778884">
                  <a:moveTo>
                    <a:pt x="26809" y="643166"/>
                  </a:moveTo>
                  <a:lnTo>
                    <a:pt x="0" y="643166"/>
                  </a:lnTo>
                  <a:lnTo>
                    <a:pt x="0" y="669963"/>
                  </a:lnTo>
                  <a:lnTo>
                    <a:pt x="26809" y="669963"/>
                  </a:lnTo>
                  <a:lnTo>
                    <a:pt x="26809" y="643166"/>
                  </a:lnTo>
                  <a:close/>
                </a:path>
                <a:path w="27304" h="3778884">
                  <a:moveTo>
                    <a:pt x="26809" y="589572"/>
                  </a:moveTo>
                  <a:lnTo>
                    <a:pt x="0" y="589572"/>
                  </a:lnTo>
                  <a:lnTo>
                    <a:pt x="0" y="616369"/>
                  </a:lnTo>
                  <a:lnTo>
                    <a:pt x="26809" y="616369"/>
                  </a:lnTo>
                  <a:lnTo>
                    <a:pt x="26809" y="589572"/>
                  </a:lnTo>
                  <a:close/>
                </a:path>
                <a:path w="27304" h="3778884">
                  <a:moveTo>
                    <a:pt x="26809" y="535978"/>
                  </a:moveTo>
                  <a:lnTo>
                    <a:pt x="0" y="535978"/>
                  </a:lnTo>
                  <a:lnTo>
                    <a:pt x="0" y="562775"/>
                  </a:lnTo>
                  <a:lnTo>
                    <a:pt x="26809" y="562775"/>
                  </a:lnTo>
                  <a:lnTo>
                    <a:pt x="26809" y="535978"/>
                  </a:lnTo>
                  <a:close/>
                </a:path>
                <a:path w="27304" h="3778884">
                  <a:moveTo>
                    <a:pt x="26809" y="482384"/>
                  </a:moveTo>
                  <a:lnTo>
                    <a:pt x="0" y="482384"/>
                  </a:lnTo>
                  <a:lnTo>
                    <a:pt x="0" y="509181"/>
                  </a:lnTo>
                  <a:lnTo>
                    <a:pt x="26809" y="509181"/>
                  </a:lnTo>
                  <a:lnTo>
                    <a:pt x="26809" y="482384"/>
                  </a:lnTo>
                  <a:close/>
                </a:path>
                <a:path w="27304" h="3778884">
                  <a:moveTo>
                    <a:pt x="26809" y="428777"/>
                  </a:moveTo>
                  <a:lnTo>
                    <a:pt x="0" y="428777"/>
                  </a:lnTo>
                  <a:lnTo>
                    <a:pt x="0" y="455574"/>
                  </a:lnTo>
                  <a:lnTo>
                    <a:pt x="26809" y="455574"/>
                  </a:lnTo>
                  <a:lnTo>
                    <a:pt x="26809" y="428777"/>
                  </a:lnTo>
                  <a:close/>
                </a:path>
                <a:path w="27304" h="3778884">
                  <a:moveTo>
                    <a:pt x="26809" y="375183"/>
                  </a:moveTo>
                  <a:lnTo>
                    <a:pt x="0" y="375183"/>
                  </a:lnTo>
                  <a:lnTo>
                    <a:pt x="0" y="401980"/>
                  </a:lnTo>
                  <a:lnTo>
                    <a:pt x="26809" y="401980"/>
                  </a:lnTo>
                  <a:lnTo>
                    <a:pt x="26809" y="375183"/>
                  </a:lnTo>
                  <a:close/>
                </a:path>
                <a:path w="27304" h="3778884">
                  <a:moveTo>
                    <a:pt x="26809" y="321589"/>
                  </a:moveTo>
                  <a:lnTo>
                    <a:pt x="0" y="321589"/>
                  </a:lnTo>
                  <a:lnTo>
                    <a:pt x="0" y="348386"/>
                  </a:lnTo>
                  <a:lnTo>
                    <a:pt x="26809" y="348386"/>
                  </a:lnTo>
                  <a:lnTo>
                    <a:pt x="26809" y="321589"/>
                  </a:lnTo>
                  <a:close/>
                </a:path>
                <a:path w="27304" h="3778884">
                  <a:moveTo>
                    <a:pt x="26809" y="267995"/>
                  </a:moveTo>
                  <a:lnTo>
                    <a:pt x="0" y="267995"/>
                  </a:lnTo>
                  <a:lnTo>
                    <a:pt x="0" y="294792"/>
                  </a:lnTo>
                  <a:lnTo>
                    <a:pt x="26809" y="294792"/>
                  </a:lnTo>
                  <a:lnTo>
                    <a:pt x="26809" y="267995"/>
                  </a:lnTo>
                  <a:close/>
                </a:path>
                <a:path w="27304" h="3778884">
                  <a:moveTo>
                    <a:pt x="26809" y="214388"/>
                  </a:moveTo>
                  <a:lnTo>
                    <a:pt x="0" y="214388"/>
                  </a:lnTo>
                  <a:lnTo>
                    <a:pt x="0" y="241185"/>
                  </a:lnTo>
                  <a:lnTo>
                    <a:pt x="26809" y="241185"/>
                  </a:lnTo>
                  <a:lnTo>
                    <a:pt x="26809" y="214388"/>
                  </a:lnTo>
                  <a:close/>
                </a:path>
                <a:path w="27304" h="3778884">
                  <a:moveTo>
                    <a:pt x="26809" y="160794"/>
                  </a:moveTo>
                  <a:lnTo>
                    <a:pt x="0" y="160794"/>
                  </a:lnTo>
                  <a:lnTo>
                    <a:pt x="0" y="187591"/>
                  </a:lnTo>
                  <a:lnTo>
                    <a:pt x="26809" y="187591"/>
                  </a:lnTo>
                  <a:lnTo>
                    <a:pt x="26809" y="160794"/>
                  </a:lnTo>
                  <a:close/>
                </a:path>
                <a:path w="27304" h="3778884">
                  <a:moveTo>
                    <a:pt x="26809" y="107200"/>
                  </a:moveTo>
                  <a:lnTo>
                    <a:pt x="0" y="107200"/>
                  </a:lnTo>
                  <a:lnTo>
                    <a:pt x="0" y="133997"/>
                  </a:lnTo>
                  <a:lnTo>
                    <a:pt x="26809" y="133997"/>
                  </a:lnTo>
                  <a:lnTo>
                    <a:pt x="26809" y="107200"/>
                  </a:lnTo>
                  <a:close/>
                </a:path>
                <a:path w="27304" h="3778884">
                  <a:moveTo>
                    <a:pt x="26809" y="53606"/>
                  </a:moveTo>
                  <a:lnTo>
                    <a:pt x="0" y="53606"/>
                  </a:lnTo>
                  <a:lnTo>
                    <a:pt x="0" y="80403"/>
                  </a:lnTo>
                  <a:lnTo>
                    <a:pt x="26809" y="80403"/>
                  </a:lnTo>
                  <a:lnTo>
                    <a:pt x="26809" y="53606"/>
                  </a:lnTo>
                  <a:close/>
                </a:path>
                <a:path w="27304" h="3778884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47115" y="6231842"/>
              <a:ext cx="5205730" cy="2837815"/>
            </a:xfrm>
            <a:custGeom>
              <a:avLst/>
              <a:gdLst/>
              <a:ahLst/>
              <a:cxnLst/>
              <a:rect l="l" t="t" r="r" b="b"/>
              <a:pathLst>
                <a:path w="5205730" h="2837815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  <a:path w="5205730" h="2837815">
                  <a:moveTo>
                    <a:pt x="80441" y="0"/>
                  </a:moveTo>
                  <a:lnTo>
                    <a:pt x="53619" y="0"/>
                  </a:lnTo>
                  <a:lnTo>
                    <a:pt x="53619" y="26797"/>
                  </a:lnTo>
                  <a:lnTo>
                    <a:pt x="80441" y="26797"/>
                  </a:lnTo>
                  <a:lnTo>
                    <a:pt x="80441" y="0"/>
                  </a:lnTo>
                  <a:close/>
                </a:path>
                <a:path w="5205730" h="2837815">
                  <a:moveTo>
                    <a:pt x="134061" y="0"/>
                  </a:moveTo>
                  <a:lnTo>
                    <a:pt x="107251" y="0"/>
                  </a:lnTo>
                  <a:lnTo>
                    <a:pt x="107251" y="26797"/>
                  </a:lnTo>
                  <a:lnTo>
                    <a:pt x="134061" y="26797"/>
                  </a:lnTo>
                  <a:lnTo>
                    <a:pt x="134061" y="0"/>
                  </a:lnTo>
                  <a:close/>
                </a:path>
                <a:path w="5205730" h="2837815">
                  <a:moveTo>
                    <a:pt x="187693" y="0"/>
                  </a:moveTo>
                  <a:lnTo>
                    <a:pt x="160883" y="0"/>
                  </a:lnTo>
                  <a:lnTo>
                    <a:pt x="160883" y="26797"/>
                  </a:lnTo>
                  <a:lnTo>
                    <a:pt x="187693" y="26797"/>
                  </a:lnTo>
                  <a:lnTo>
                    <a:pt x="187693" y="0"/>
                  </a:lnTo>
                  <a:close/>
                </a:path>
                <a:path w="5205730" h="2837815">
                  <a:moveTo>
                    <a:pt x="241325" y="0"/>
                  </a:moveTo>
                  <a:lnTo>
                    <a:pt x="214503" y="0"/>
                  </a:lnTo>
                  <a:lnTo>
                    <a:pt x="214503" y="26797"/>
                  </a:lnTo>
                  <a:lnTo>
                    <a:pt x="241325" y="26797"/>
                  </a:lnTo>
                  <a:lnTo>
                    <a:pt x="241325" y="0"/>
                  </a:lnTo>
                  <a:close/>
                </a:path>
                <a:path w="5205730" h="2837815">
                  <a:moveTo>
                    <a:pt x="294944" y="0"/>
                  </a:moveTo>
                  <a:lnTo>
                    <a:pt x="268135" y="0"/>
                  </a:lnTo>
                  <a:lnTo>
                    <a:pt x="268135" y="26797"/>
                  </a:lnTo>
                  <a:lnTo>
                    <a:pt x="294944" y="26797"/>
                  </a:lnTo>
                  <a:lnTo>
                    <a:pt x="294944" y="0"/>
                  </a:lnTo>
                  <a:close/>
                </a:path>
                <a:path w="5205730" h="2837815">
                  <a:moveTo>
                    <a:pt x="348576" y="0"/>
                  </a:moveTo>
                  <a:lnTo>
                    <a:pt x="321767" y="0"/>
                  </a:lnTo>
                  <a:lnTo>
                    <a:pt x="321767" y="26797"/>
                  </a:lnTo>
                  <a:lnTo>
                    <a:pt x="348576" y="26797"/>
                  </a:lnTo>
                  <a:lnTo>
                    <a:pt x="348576" y="0"/>
                  </a:lnTo>
                  <a:close/>
                </a:path>
                <a:path w="5205730" h="2837815">
                  <a:moveTo>
                    <a:pt x="402209" y="0"/>
                  </a:moveTo>
                  <a:lnTo>
                    <a:pt x="375399" y="0"/>
                  </a:lnTo>
                  <a:lnTo>
                    <a:pt x="375399" y="26797"/>
                  </a:lnTo>
                  <a:lnTo>
                    <a:pt x="402209" y="26797"/>
                  </a:lnTo>
                  <a:lnTo>
                    <a:pt x="402209" y="0"/>
                  </a:lnTo>
                  <a:close/>
                </a:path>
                <a:path w="5205730" h="2837815">
                  <a:moveTo>
                    <a:pt x="455841" y="0"/>
                  </a:moveTo>
                  <a:lnTo>
                    <a:pt x="429018" y="0"/>
                  </a:lnTo>
                  <a:lnTo>
                    <a:pt x="429018" y="26797"/>
                  </a:lnTo>
                  <a:lnTo>
                    <a:pt x="455841" y="26797"/>
                  </a:lnTo>
                  <a:lnTo>
                    <a:pt x="455841" y="0"/>
                  </a:lnTo>
                  <a:close/>
                </a:path>
                <a:path w="5205730" h="2837815">
                  <a:moveTo>
                    <a:pt x="509460" y="0"/>
                  </a:moveTo>
                  <a:lnTo>
                    <a:pt x="482650" y="0"/>
                  </a:lnTo>
                  <a:lnTo>
                    <a:pt x="482650" y="26797"/>
                  </a:lnTo>
                  <a:lnTo>
                    <a:pt x="509460" y="26797"/>
                  </a:lnTo>
                  <a:lnTo>
                    <a:pt x="509460" y="0"/>
                  </a:lnTo>
                  <a:close/>
                </a:path>
                <a:path w="5205730" h="2837815">
                  <a:moveTo>
                    <a:pt x="563092" y="0"/>
                  </a:moveTo>
                  <a:lnTo>
                    <a:pt x="536282" y="0"/>
                  </a:lnTo>
                  <a:lnTo>
                    <a:pt x="536282" y="26797"/>
                  </a:lnTo>
                  <a:lnTo>
                    <a:pt x="563092" y="26797"/>
                  </a:lnTo>
                  <a:lnTo>
                    <a:pt x="563092" y="0"/>
                  </a:lnTo>
                  <a:close/>
                </a:path>
                <a:path w="5205730" h="2837815">
                  <a:moveTo>
                    <a:pt x="616724" y="0"/>
                  </a:moveTo>
                  <a:lnTo>
                    <a:pt x="589902" y="0"/>
                  </a:lnTo>
                  <a:lnTo>
                    <a:pt x="589902" y="26797"/>
                  </a:lnTo>
                  <a:lnTo>
                    <a:pt x="616724" y="26797"/>
                  </a:lnTo>
                  <a:lnTo>
                    <a:pt x="616724" y="0"/>
                  </a:lnTo>
                  <a:close/>
                </a:path>
                <a:path w="5205730" h="2837815">
                  <a:moveTo>
                    <a:pt x="670344" y="0"/>
                  </a:moveTo>
                  <a:lnTo>
                    <a:pt x="643534" y="0"/>
                  </a:lnTo>
                  <a:lnTo>
                    <a:pt x="643534" y="26797"/>
                  </a:lnTo>
                  <a:lnTo>
                    <a:pt x="670344" y="26797"/>
                  </a:lnTo>
                  <a:lnTo>
                    <a:pt x="670344" y="0"/>
                  </a:lnTo>
                  <a:close/>
                </a:path>
                <a:path w="5205730" h="2837815">
                  <a:moveTo>
                    <a:pt x="723976" y="0"/>
                  </a:moveTo>
                  <a:lnTo>
                    <a:pt x="697166" y="0"/>
                  </a:lnTo>
                  <a:lnTo>
                    <a:pt x="697166" y="26797"/>
                  </a:lnTo>
                  <a:lnTo>
                    <a:pt x="723976" y="26797"/>
                  </a:lnTo>
                  <a:lnTo>
                    <a:pt x="723976" y="0"/>
                  </a:lnTo>
                  <a:close/>
                </a:path>
                <a:path w="5205730" h="2837815">
                  <a:moveTo>
                    <a:pt x="777608" y="0"/>
                  </a:moveTo>
                  <a:lnTo>
                    <a:pt x="750785" y="0"/>
                  </a:lnTo>
                  <a:lnTo>
                    <a:pt x="750785" y="26797"/>
                  </a:lnTo>
                  <a:lnTo>
                    <a:pt x="777608" y="26797"/>
                  </a:lnTo>
                  <a:lnTo>
                    <a:pt x="777608" y="0"/>
                  </a:lnTo>
                  <a:close/>
                </a:path>
                <a:path w="5205730" h="2837815">
                  <a:moveTo>
                    <a:pt x="831227" y="0"/>
                  </a:moveTo>
                  <a:lnTo>
                    <a:pt x="804418" y="0"/>
                  </a:lnTo>
                  <a:lnTo>
                    <a:pt x="804418" y="26797"/>
                  </a:lnTo>
                  <a:lnTo>
                    <a:pt x="831227" y="26797"/>
                  </a:lnTo>
                  <a:lnTo>
                    <a:pt x="831227" y="0"/>
                  </a:lnTo>
                  <a:close/>
                </a:path>
                <a:path w="5205730" h="2837815">
                  <a:moveTo>
                    <a:pt x="884859" y="0"/>
                  </a:moveTo>
                  <a:lnTo>
                    <a:pt x="858050" y="0"/>
                  </a:lnTo>
                  <a:lnTo>
                    <a:pt x="858050" y="26797"/>
                  </a:lnTo>
                  <a:lnTo>
                    <a:pt x="884859" y="26797"/>
                  </a:lnTo>
                  <a:lnTo>
                    <a:pt x="884859" y="0"/>
                  </a:lnTo>
                  <a:close/>
                </a:path>
                <a:path w="5205730" h="2837815">
                  <a:moveTo>
                    <a:pt x="938491" y="0"/>
                  </a:moveTo>
                  <a:lnTo>
                    <a:pt x="911669" y="0"/>
                  </a:lnTo>
                  <a:lnTo>
                    <a:pt x="911669" y="26797"/>
                  </a:lnTo>
                  <a:lnTo>
                    <a:pt x="938491" y="26797"/>
                  </a:lnTo>
                  <a:lnTo>
                    <a:pt x="938491" y="0"/>
                  </a:lnTo>
                  <a:close/>
                </a:path>
                <a:path w="5205730" h="2837815">
                  <a:moveTo>
                    <a:pt x="5205311" y="2810522"/>
                  </a:moveTo>
                  <a:lnTo>
                    <a:pt x="5178501" y="2810522"/>
                  </a:lnTo>
                  <a:lnTo>
                    <a:pt x="5178501" y="2837319"/>
                  </a:lnTo>
                  <a:lnTo>
                    <a:pt x="5205311" y="2837319"/>
                  </a:lnTo>
                  <a:lnTo>
                    <a:pt x="5205311" y="2810522"/>
                  </a:lnTo>
                  <a:close/>
                </a:path>
                <a:path w="5205730" h="2837815">
                  <a:moveTo>
                    <a:pt x="5205311" y="2756928"/>
                  </a:moveTo>
                  <a:lnTo>
                    <a:pt x="5178501" y="2756928"/>
                  </a:lnTo>
                  <a:lnTo>
                    <a:pt x="5178501" y="2783725"/>
                  </a:lnTo>
                  <a:lnTo>
                    <a:pt x="5205311" y="2783725"/>
                  </a:lnTo>
                  <a:lnTo>
                    <a:pt x="5205311" y="2756928"/>
                  </a:lnTo>
                  <a:close/>
                </a:path>
                <a:path w="5205730" h="2837815">
                  <a:moveTo>
                    <a:pt x="5205311" y="2703334"/>
                  </a:moveTo>
                  <a:lnTo>
                    <a:pt x="5178501" y="2703334"/>
                  </a:lnTo>
                  <a:lnTo>
                    <a:pt x="5178501" y="2730131"/>
                  </a:lnTo>
                  <a:lnTo>
                    <a:pt x="5205311" y="2730131"/>
                  </a:lnTo>
                  <a:lnTo>
                    <a:pt x="5205311" y="2703334"/>
                  </a:lnTo>
                  <a:close/>
                </a:path>
                <a:path w="5205730" h="2837815">
                  <a:moveTo>
                    <a:pt x="5205311" y="2649740"/>
                  </a:moveTo>
                  <a:lnTo>
                    <a:pt x="5178501" y="2649740"/>
                  </a:lnTo>
                  <a:lnTo>
                    <a:pt x="5178501" y="2676537"/>
                  </a:lnTo>
                  <a:lnTo>
                    <a:pt x="5205311" y="2676537"/>
                  </a:lnTo>
                  <a:lnTo>
                    <a:pt x="5205311" y="2649740"/>
                  </a:lnTo>
                  <a:close/>
                </a:path>
                <a:path w="5205730" h="2837815">
                  <a:moveTo>
                    <a:pt x="5205311" y="2596134"/>
                  </a:moveTo>
                  <a:lnTo>
                    <a:pt x="5178501" y="2596134"/>
                  </a:lnTo>
                  <a:lnTo>
                    <a:pt x="5178501" y="2622931"/>
                  </a:lnTo>
                  <a:lnTo>
                    <a:pt x="5205311" y="2622931"/>
                  </a:lnTo>
                  <a:lnTo>
                    <a:pt x="5205311" y="2596134"/>
                  </a:lnTo>
                  <a:close/>
                </a:path>
                <a:path w="5205730" h="2837815">
                  <a:moveTo>
                    <a:pt x="5205311" y="2542540"/>
                  </a:moveTo>
                  <a:lnTo>
                    <a:pt x="5178501" y="2542540"/>
                  </a:lnTo>
                  <a:lnTo>
                    <a:pt x="5178501" y="2569337"/>
                  </a:lnTo>
                  <a:lnTo>
                    <a:pt x="5205311" y="2569337"/>
                  </a:lnTo>
                  <a:lnTo>
                    <a:pt x="5205311" y="2542540"/>
                  </a:lnTo>
                  <a:close/>
                </a:path>
                <a:path w="5205730" h="2837815">
                  <a:moveTo>
                    <a:pt x="5205311" y="2488946"/>
                  </a:moveTo>
                  <a:lnTo>
                    <a:pt x="5178501" y="2488946"/>
                  </a:lnTo>
                  <a:lnTo>
                    <a:pt x="5178501" y="2515743"/>
                  </a:lnTo>
                  <a:lnTo>
                    <a:pt x="5205311" y="2515743"/>
                  </a:lnTo>
                  <a:lnTo>
                    <a:pt x="5205311" y="2488946"/>
                  </a:lnTo>
                  <a:close/>
                </a:path>
                <a:path w="5205730" h="2837815">
                  <a:moveTo>
                    <a:pt x="5205311" y="2435339"/>
                  </a:moveTo>
                  <a:lnTo>
                    <a:pt x="5178501" y="2435339"/>
                  </a:lnTo>
                  <a:lnTo>
                    <a:pt x="5178501" y="2462149"/>
                  </a:lnTo>
                  <a:lnTo>
                    <a:pt x="5205311" y="2462149"/>
                  </a:lnTo>
                  <a:lnTo>
                    <a:pt x="5205311" y="2435339"/>
                  </a:lnTo>
                  <a:close/>
                </a:path>
                <a:path w="5205730" h="2837815">
                  <a:moveTo>
                    <a:pt x="5205311" y="2381745"/>
                  </a:moveTo>
                  <a:lnTo>
                    <a:pt x="5178501" y="2381745"/>
                  </a:lnTo>
                  <a:lnTo>
                    <a:pt x="5178501" y="2408542"/>
                  </a:lnTo>
                  <a:lnTo>
                    <a:pt x="5205311" y="2408542"/>
                  </a:lnTo>
                  <a:lnTo>
                    <a:pt x="5205311" y="2381745"/>
                  </a:lnTo>
                  <a:close/>
                </a:path>
                <a:path w="5205730" h="2837815">
                  <a:moveTo>
                    <a:pt x="5205311" y="2328151"/>
                  </a:moveTo>
                  <a:lnTo>
                    <a:pt x="5178501" y="2328151"/>
                  </a:lnTo>
                  <a:lnTo>
                    <a:pt x="5178501" y="2354948"/>
                  </a:lnTo>
                  <a:lnTo>
                    <a:pt x="5205311" y="2354948"/>
                  </a:lnTo>
                  <a:lnTo>
                    <a:pt x="5205311" y="2328151"/>
                  </a:lnTo>
                  <a:close/>
                </a:path>
                <a:path w="5205730" h="2837815">
                  <a:moveTo>
                    <a:pt x="5205311" y="2274557"/>
                  </a:moveTo>
                  <a:lnTo>
                    <a:pt x="5178501" y="2274557"/>
                  </a:lnTo>
                  <a:lnTo>
                    <a:pt x="5178501" y="2301354"/>
                  </a:lnTo>
                  <a:lnTo>
                    <a:pt x="5205311" y="2301354"/>
                  </a:lnTo>
                  <a:lnTo>
                    <a:pt x="5205311" y="2274557"/>
                  </a:lnTo>
                  <a:close/>
                </a:path>
                <a:path w="5205730" h="2837815">
                  <a:moveTo>
                    <a:pt x="5205311" y="2220950"/>
                  </a:moveTo>
                  <a:lnTo>
                    <a:pt x="5178501" y="2220950"/>
                  </a:lnTo>
                  <a:lnTo>
                    <a:pt x="5178501" y="2247760"/>
                  </a:lnTo>
                  <a:lnTo>
                    <a:pt x="5205311" y="2247760"/>
                  </a:lnTo>
                  <a:lnTo>
                    <a:pt x="5205311" y="2220950"/>
                  </a:lnTo>
                  <a:close/>
                </a:path>
                <a:path w="5205730" h="2837815">
                  <a:moveTo>
                    <a:pt x="5205311" y="2167356"/>
                  </a:moveTo>
                  <a:lnTo>
                    <a:pt x="5178501" y="2167356"/>
                  </a:lnTo>
                  <a:lnTo>
                    <a:pt x="5178501" y="2194153"/>
                  </a:lnTo>
                  <a:lnTo>
                    <a:pt x="5205311" y="2194153"/>
                  </a:lnTo>
                  <a:lnTo>
                    <a:pt x="5205311" y="2167356"/>
                  </a:lnTo>
                  <a:close/>
                </a:path>
                <a:path w="5205730" h="2837815">
                  <a:moveTo>
                    <a:pt x="5205311" y="2113762"/>
                  </a:moveTo>
                  <a:lnTo>
                    <a:pt x="5178501" y="2113762"/>
                  </a:lnTo>
                  <a:lnTo>
                    <a:pt x="5178501" y="2140559"/>
                  </a:lnTo>
                  <a:lnTo>
                    <a:pt x="5205311" y="2140559"/>
                  </a:lnTo>
                  <a:lnTo>
                    <a:pt x="5205311" y="2113762"/>
                  </a:lnTo>
                  <a:close/>
                </a:path>
                <a:path w="5205730" h="2837815">
                  <a:moveTo>
                    <a:pt x="5205311" y="2060168"/>
                  </a:moveTo>
                  <a:lnTo>
                    <a:pt x="5178501" y="2060168"/>
                  </a:lnTo>
                  <a:lnTo>
                    <a:pt x="5178501" y="2086965"/>
                  </a:lnTo>
                  <a:lnTo>
                    <a:pt x="5205311" y="2086965"/>
                  </a:lnTo>
                  <a:lnTo>
                    <a:pt x="5205311" y="2060168"/>
                  </a:lnTo>
                  <a:close/>
                </a:path>
                <a:path w="5205730" h="2837815">
                  <a:moveTo>
                    <a:pt x="5205311" y="2006561"/>
                  </a:moveTo>
                  <a:lnTo>
                    <a:pt x="5178501" y="2006561"/>
                  </a:lnTo>
                  <a:lnTo>
                    <a:pt x="5178501" y="2033371"/>
                  </a:lnTo>
                  <a:lnTo>
                    <a:pt x="5205311" y="2033371"/>
                  </a:lnTo>
                  <a:lnTo>
                    <a:pt x="5205311" y="2006561"/>
                  </a:lnTo>
                  <a:close/>
                </a:path>
                <a:path w="5205730" h="2837815">
                  <a:moveTo>
                    <a:pt x="5205311" y="1952967"/>
                  </a:moveTo>
                  <a:lnTo>
                    <a:pt x="5178501" y="1952967"/>
                  </a:lnTo>
                  <a:lnTo>
                    <a:pt x="5178501" y="1979764"/>
                  </a:lnTo>
                  <a:lnTo>
                    <a:pt x="5205311" y="1979764"/>
                  </a:lnTo>
                  <a:lnTo>
                    <a:pt x="5205311" y="1952967"/>
                  </a:lnTo>
                  <a:close/>
                </a:path>
                <a:path w="5205730" h="2837815">
                  <a:moveTo>
                    <a:pt x="5205311" y="1899373"/>
                  </a:moveTo>
                  <a:lnTo>
                    <a:pt x="5178501" y="1899373"/>
                  </a:lnTo>
                  <a:lnTo>
                    <a:pt x="5178501" y="1926170"/>
                  </a:lnTo>
                  <a:lnTo>
                    <a:pt x="5205311" y="1926170"/>
                  </a:lnTo>
                  <a:lnTo>
                    <a:pt x="5205311" y="1899373"/>
                  </a:lnTo>
                  <a:close/>
                </a:path>
                <a:path w="5205730" h="2837815">
                  <a:moveTo>
                    <a:pt x="5205311" y="1845779"/>
                  </a:moveTo>
                  <a:lnTo>
                    <a:pt x="5178501" y="1845779"/>
                  </a:lnTo>
                  <a:lnTo>
                    <a:pt x="5178501" y="1872576"/>
                  </a:lnTo>
                  <a:lnTo>
                    <a:pt x="5205311" y="1872576"/>
                  </a:lnTo>
                  <a:lnTo>
                    <a:pt x="5205311" y="1845779"/>
                  </a:lnTo>
                  <a:close/>
                </a:path>
                <a:path w="5205730" h="2837815">
                  <a:moveTo>
                    <a:pt x="5205311" y="1792173"/>
                  </a:moveTo>
                  <a:lnTo>
                    <a:pt x="5178501" y="1792173"/>
                  </a:lnTo>
                  <a:lnTo>
                    <a:pt x="5178501" y="1818982"/>
                  </a:lnTo>
                  <a:lnTo>
                    <a:pt x="5205311" y="1818982"/>
                  </a:lnTo>
                  <a:lnTo>
                    <a:pt x="5205311" y="1792173"/>
                  </a:lnTo>
                  <a:close/>
                </a:path>
                <a:path w="5205730" h="2837815">
                  <a:moveTo>
                    <a:pt x="5205311" y="1738579"/>
                  </a:moveTo>
                  <a:lnTo>
                    <a:pt x="5178501" y="1738579"/>
                  </a:lnTo>
                  <a:lnTo>
                    <a:pt x="5178501" y="1765376"/>
                  </a:lnTo>
                  <a:lnTo>
                    <a:pt x="5205311" y="1765376"/>
                  </a:lnTo>
                  <a:lnTo>
                    <a:pt x="5205311" y="1738579"/>
                  </a:lnTo>
                  <a:close/>
                </a:path>
                <a:path w="5205730" h="2837815">
                  <a:moveTo>
                    <a:pt x="5205311" y="1684985"/>
                  </a:moveTo>
                  <a:lnTo>
                    <a:pt x="5178501" y="1684985"/>
                  </a:lnTo>
                  <a:lnTo>
                    <a:pt x="5178501" y="1711782"/>
                  </a:lnTo>
                  <a:lnTo>
                    <a:pt x="5205311" y="1711782"/>
                  </a:lnTo>
                  <a:lnTo>
                    <a:pt x="5205311" y="1684985"/>
                  </a:lnTo>
                  <a:close/>
                </a:path>
                <a:path w="5205730" h="2837815">
                  <a:moveTo>
                    <a:pt x="5205311" y="1631391"/>
                  </a:moveTo>
                  <a:lnTo>
                    <a:pt x="5178501" y="1631391"/>
                  </a:lnTo>
                  <a:lnTo>
                    <a:pt x="5178501" y="1658188"/>
                  </a:lnTo>
                  <a:lnTo>
                    <a:pt x="5205311" y="1658188"/>
                  </a:lnTo>
                  <a:lnTo>
                    <a:pt x="5205311" y="1631391"/>
                  </a:lnTo>
                  <a:close/>
                </a:path>
                <a:path w="5205730" h="2837815">
                  <a:moveTo>
                    <a:pt x="5205311" y="1577784"/>
                  </a:moveTo>
                  <a:lnTo>
                    <a:pt x="5178501" y="1577784"/>
                  </a:lnTo>
                  <a:lnTo>
                    <a:pt x="5178501" y="1604594"/>
                  </a:lnTo>
                  <a:lnTo>
                    <a:pt x="5205311" y="1604594"/>
                  </a:lnTo>
                  <a:lnTo>
                    <a:pt x="5205311" y="1577784"/>
                  </a:lnTo>
                  <a:close/>
                </a:path>
                <a:path w="5205730" h="2837815">
                  <a:moveTo>
                    <a:pt x="5205311" y="1524190"/>
                  </a:moveTo>
                  <a:lnTo>
                    <a:pt x="5178501" y="1524190"/>
                  </a:lnTo>
                  <a:lnTo>
                    <a:pt x="5178501" y="1550987"/>
                  </a:lnTo>
                  <a:lnTo>
                    <a:pt x="5205311" y="1550987"/>
                  </a:lnTo>
                  <a:lnTo>
                    <a:pt x="5205311" y="1524190"/>
                  </a:lnTo>
                  <a:close/>
                </a:path>
                <a:path w="5205730" h="2837815">
                  <a:moveTo>
                    <a:pt x="5205311" y="1470596"/>
                  </a:moveTo>
                  <a:lnTo>
                    <a:pt x="5178501" y="1470596"/>
                  </a:lnTo>
                  <a:lnTo>
                    <a:pt x="5178501" y="1497393"/>
                  </a:lnTo>
                  <a:lnTo>
                    <a:pt x="5205311" y="1497393"/>
                  </a:lnTo>
                  <a:lnTo>
                    <a:pt x="5205311" y="1470596"/>
                  </a:lnTo>
                  <a:close/>
                </a:path>
                <a:path w="5205730" h="2837815">
                  <a:moveTo>
                    <a:pt x="5205311" y="1417002"/>
                  </a:moveTo>
                  <a:lnTo>
                    <a:pt x="5178501" y="1417002"/>
                  </a:lnTo>
                  <a:lnTo>
                    <a:pt x="5178501" y="1443799"/>
                  </a:lnTo>
                  <a:lnTo>
                    <a:pt x="5205311" y="1443799"/>
                  </a:lnTo>
                  <a:lnTo>
                    <a:pt x="5205311" y="1417002"/>
                  </a:lnTo>
                  <a:close/>
                </a:path>
                <a:path w="5205730" h="2837815">
                  <a:moveTo>
                    <a:pt x="5205311" y="1363395"/>
                  </a:moveTo>
                  <a:lnTo>
                    <a:pt x="5178501" y="1363395"/>
                  </a:lnTo>
                  <a:lnTo>
                    <a:pt x="5178501" y="1390205"/>
                  </a:lnTo>
                  <a:lnTo>
                    <a:pt x="5205311" y="1390205"/>
                  </a:lnTo>
                  <a:lnTo>
                    <a:pt x="5205311" y="1363395"/>
                  </a:lnTo>
                  <a:close/>
                </a:path>
                <a:path w="5205730" h="2837815">
                  <a:moveTo>
                    <a:pt x="5205311" y="1309801"/>
                  </a:moveTo>
                  <a:lnTo>
                    <a:pt x="5178501" y="1309801"/>
                  </a:lnTo>
                  <a:lnTo>
                    <a:pt x="5178501" y="1336598"/>
                  </a:lnTo>
                  <a:lnTo>
                    <a:pt x="5205311" y="1336598"/>
                  </a:lnTo>
                  <a:lnTo>
                    <a:pt x="5205311" y="1309801"/>
                  </a:lnTo>
                  <a:close/>
                </a:path>
                <a:path w="5205730" h="2837815">
                  <a:moveTo>
                    <a:pt x="5205311" y="1256207"/>
                  </a:moveTo>
                  <a:lnTo>
                    <a:pt x="5178501" y="1256207"/>
                  </a:lnTo>
                  <a:lnTo>
                    <a:pt x="5178501" y="1283004"/>
                  </a:lnTo>
                  <a:lnTo>
                    <a:pt x="5205311" y="1283004"/>
                  </a:lnTo>
                  <a:lnTo>
                    <a:pt x="5205311" y="1256207"/>
                  </a:lnTo>
                  <a:close/>
                </a:path>
                <a:path w="5205730" h="2837815">
                  <a:moveTo>
                    <a:pt x="5205311" y="1202613"/>
                  </a:moveTo>
                  <a:lnTo>
                    <a:pt x="5178501" y="1202613"/>
                  </a:lnTo>
                  <a:lnTo>
                    <a:pt x="5178501" y="1229410"/>
                  </a:lnTo>
                  <a:lnTo>
                    <a:pt x="5205311" y="1229410"/>
                  </a:lnTo>
                  <a:lnTo>
                    <a:pt x="5205311" y="1202613"/>
                  </a:lnTo>
                  <a:close/>
                </a:path>
                <a:path w="5205730" h="2837815">
                  <a:moveTo>
                    <a:pt x="5205311" y="1149007"/>
                  </a:moveTo>
                  <a:lnTo>
                    <a:pt x="5178501" y="1149007"/>
                  </a:lnTo>
                  <a:lnTo>
                    <a:pt x="5178501" y="1175804"/>
                  </a:lnTo>
                  <a:lnTo>
                    <a:pt x="5205311" y="1175804"/>
                  </a:lnTo>
                  <a:lnTo>
                    <a:pt x="5205311" y="1149007"/>
                  </a:lnTo>
                  <a:close/>
                </a:path>
                <a:path w="5205730" h="2837815">
                  <a:moveTo>
                    <a:pt x="5205311" y="1095413"/>
                  </a:moveTo>
                  <a:lnTo>
                    <a:pt x="5178501" y="1095413"/>
                  </a:lnTo>
                  <a:lnTo>
                    <a:pt x="5178501" y="1122210"/>
                  </a:lnTo>
                  <a:lnTo>
                    <a:pt x="5205311" y="1122210"/>
                  </a:lnTo>
                  <a:lnTo>
                    <a:pt x="5205311" y="1095413"/>
                  </a:lnTo>
                  <a:close/>
                </a:path>
                <a:path w="5205730" h="2837815">
                  <a:moveTo>
                    <a:pt x="5205311" y="1041819"/>
                  </a:moveTo>
                  <a:lnTo>
                    <a:pt x="5178501" y="1041819"/>
                  </a:lnTo>
                  <a:lnTo>
                    <a:pt x="5178501" y="1068616"/>
                  </a:lnTo>
                  <a:lnTo>
                    <a:pt x="5205311" y="1068616"/>
                  </a:lnTo>
                  <a:lnTo>
                    <a:pt x="5205311" y="1041819"/>
                  </a:lnTo>
                  <a:close/>
                </a:path>
                <a:path w="5205730" h="2837815">
                  <a:moveTo>
                    <a:pt x="5205311" y="988225"/>
                  </a:moveTo>
                  <a:lnTo>
                    <a:pt x="5178501" y="988225"/>
                  </a:lnTo>
                  <a:lnTo>
                    <a:pt x="5178501" y="1015022"/>
                  </a:lnTo>
                  <a:lnTo>
                    <a:pt x="5205311" y="1015022"/>
                  </a:lnTo>
                  <a:lnTo>
                    <a:pt x="5205311" y="988225"/>
                  </a:lnTo>
                  <a:close/>
                </a:path>
                <a:path w="5205730" h="2837815">
                  <a:moveTo>
                    <a:pt x="5205311" y="934618"/>
                  </a:moveTo>
                  <a:lnTo>
                    <a:pt x="5178501" y="934618"/>
                  </a:lnTo>
                  <a:lnTo>
                    <a:pt x="5178501" y="961415"/>
                  </a:lnTo>
                  <a:lnTo>
                    <a:pt x="5205311" y="961415"/>
                  </a:lnTo>
                  <a:lnTo>
                    <a:pt x="5205311" y="934618"/>
                  </a:lnTo>
                  <a:close/>
                </a:path>
                <a:path w="5205730" h="2837815">
                  <a:moveTo>
                    <a:pt x="5205311" y="881024"/>
                  </a:moveTo>
                  <a:lnTo>
                    <a:pt x="5178501" y="881024"/>
                  </a:lnTo>
                  <a:lnTo>
                    <a:pt x="5178501" y="907821"/>
                  </a:lnTo>
                  <a:lnTo>
                    <a:pt x="5205311" y="907821"/>
                  </a:lnTo>
                  <a:lnTo>
                    <a:pt x="5205311" y="881024"/>
                  </a:lnTo>
                  <a:close/>
                </a:path>
                <a:path w="5205730" h="2837815">
                  <a:moveTo>
                    <a:pt x="5205311" y="827430"/>
                  </a:moveTo>
                  <a:lnTo>
                    <a:pt x="5178501" y="827430"/>
                  </a:lnTo>
                  <a:lnTo>
                    <a:pt x="5178501" y="854227"/>
                  </a:lnTo>
                  <a:lnTo>
                    <a:pt x="5205311" y="854227"/>
                  </a:lnTo>
                  <a:lnTo>
                    <a:pt x="5205311" y="827430"/>
                  </a:lnTo>
                  <a:close/>
                </a:path>
                <a:path w="5205730" h="2837815">
                  <a:moveTo>
                    <a:pt x="5205311" y="773836"/>
                  </a:moveTo>
                  <a:lnTo>
                    <a:pt x="5178501" y="773836"/>
                  </a:lnTo>
                  <a:lnTo>
                    <a:pt x="5178501" y="800633"/>
                  </a:lnTo>
                  <a:lnTo>
                    <a:pt x="5205311" y="800633"/>
                  </a:lnTo>
                  <a:lnTo>
                    <a:pt x="5205311" y="773836"/>
                  </a:lnTo>
                  <a:close/>
                </a:path>
                <a:path w="5205730" h="2837815">
                  <a:moveTo>
                    <a:pt x="5205311" y="720229"/>
                  </a:moveTo>
                  <a:lnTo>
                    <a:pt x="5178501" y="720229"/>
                  </a:lnTo>
                  <a:lnTo>
                    <a:pt x="5178501" y="747026"/>
                  </a:lnTo>
                  <a:lnTo>
                    <a:pt x="5205311" y="747026"/>
                  </a:lnTo>
                  <a:lnTo>
                    <a:pt x="5205311" y="720229"/>
                  </a:lnTo>
                  <a:close/>
                </a:path>
                <a:path w="5205730" h="2837815">
                  <a:moveTo>
                    <a:pt x="5205311" y="666635"/>
                  </a:moveTo>
                  <a:lnTo>
                    <a:pt x="5178501" y="666635"/>
                  </a:lnTo>
                  <a:lnTo>
                    <a:pt x="5178501" y="693432"/>
                  </a:lnTo>
                  <a:lnTo>
                    <a:pt x="5205311" y="693432"/>
                  </a:lnTo>
                  <a:lnTo>
                    <a:pt x="5205311" y="666635"/>
                  </a:lnTo>
                  <a:close/>
                </a:path>
                <a:path w="5205730" h="2837815">
                  <a:moveTo>
                    <a:pt x="5205311" y="613041"/>
                  </a:moveTo>
                  <a:lnTo>
                    <a:pt x="5178501" y="613041"/>
                  </a:lnTo>
                  <a:lnTo>
                    <a:pt x="5178501" y="639838"/>
                  </a:lnTo>
                  <a:lnTo>
                    <a:pt x="5205311" y="639838"/>
                  </a:lnTo>
                  <a:lnTo>
                    <a:pt x="5205311" y="613041"/>
                  </a:lnTo>
                  <a:close/>
                </a:path>
                <a:path w="5205730" h="2837815">
                  <a:moveTo>
                    <a:pt x="5205311" y="559447"/>
                  </a:moveTo>
                  <a:lnTo>
                    <a:pt x="5178501" y="559447"/>
                  </a:lnTo>
                  <a:lnTo>
                    <a:pt x="5178501" y="586244"/>
                  </a:lnTo>
                  <a:lnTo>
                    <a:pt x="5205311" y="586244"/>
                  </a:lnTo>
                  <a:lnTo>
                    <a:pt x="5205311" y="559447"/>
                  </a:lnTo>
                  <a:close/>
                </a:path>
                <a:path w="5205730" h="2837815">
                  <a:moveTo>
                    <a:pt x="5205311" y="505841"/>
                  </a:moveTo>
                  <a:lnTo>
                    <a:pt x="5178501" y="505841"/>
                  </a:lnTo>
                  <a:lnTo>
                    <a:pt x="5178501" y="532638"/>
                  </a:lnTo>
                  <a:lnTo>
                    <a:pt x="5205311" y="532638"/>
                  </a:lnTo>
                  <a:lnTo>
                    <a:pt x="5205311" y="505841"/>
                  </a:lnTo>
                  <a:close/>
                </a:path>
                <a:path w="5205730" h="2837815">
                  <a:moveTo>
                    <a:pt x="5205311" y="452247"/>
                  </a:moveTo>
                  <a:lnTo>
                    <a:pt x="5178501" y="452247"/>
                  </a:lnTo>
                  <a:lnTo>
                    <a:pt x="5178501" y="479044"/>
                  </a:lnTo>
                  <a:lnTo>
                    <a:pt x="5205311" y="479044"/>
                  </a:lnTo>
                  <a:lnTo>
                    <a:pt x="5205311" y="452247"/>
                  </a:lnTo>
                  <a:close/>
                </a:path>
                <a:path w="5205730" h="2837815">
                  <a:moveTo>
                    <a:pt x="5205311" y="398653"/>
                  </a:moveTo>
                  <a:lnTo>
                    <a:pt x="5178501" y="398653"/>
                  </a:lnTo>
                  <a:lnTo>
                    <a:pt x="5178501" y="425450"/>
                  </a:lnTo>
                  <a:lnTo>
                    <a:pt x="5205311" y="425450"/>
                  </a:lnTo>
                  <a:lnTo>
                    <a:pt x="5205311" y="398653"/>
                  </a:lnTo>
                  <a:close/>
                </a:path>
                <a:path w="5205730" h="2837815">
                  <a:moveTo>
                    <a:pt x="5205311" y="345059"/>
                  </a:moveTo>
                  <a:lnTo>
                    <a:pt x="5178501" y="345059"/>
                  </a:lnTo>
                  <a:lnTo>
                    <a:pt x="5178501" y="371856"/>
                  </a:lnTo>
                  <a:lnTo>
                    <a:pt x="5205311" y="371856"/>
                  </a:lnTo>
                  <a:lnTo>
                    <a:pt x="5205311" y="345059"/>
                  </a:lnTo>
                  <a:close/>
                </a:path>
                <a:path w="5205730" h="2837815">
                  <a:moveTo>
                    <a:pt x="5205311" y="291452"/>
                  </a:moveTo>
                  <a:lnTo>
                    <a:pt x="5178501" y="291452"/>
                  </a:lnTo>
                  <a:lnTo>
                    <a:pt x="5178501" y="318249"/>
                  </a:lnTo>
                  <a:lnTo>
                    <a:pt x="5205311" y="318249"/>
                  </a:lnTo>
                  <a:lnTo>
                    <a:pt x="5205311" y="291452"/>
                  </a:lnTo>
                  <a:close/>
                </a:path>
                <a:path w="5205730" h="2837815">
                  <a:moveTo>
                    <a:pt x="5205311" y="237858"/>
                  </a:moveTo>
                  <a:lnTo>
                    <a:pt x="5178501" y="237858"/>
                  </a:lnTo>
                  <a:lnTo>
                    <a:pt x="5178501" y="264655"/>
                  </a:lnTo>
                  <a:lnTo>
                    <a:pt x="5205311" y="264655"/>
                  </a:lnTo>
                  <a:lnTo>
                    <a:pt x="5205311" y="237858"/>
                  </a:lnTo>
                  <a:close/>
                </a:path>
                <a:path w="5205730" h="2837815">
                  <a:moveTo>
                    <a:pt x="5205311" y="184264"/>
                  </a:moveTo>
                  <a:lnTo>
                    <a:pt x="5178501" y="184264"/>
                  </a:lnTo>
                  <a:lnTo>
                    <a:pt x="5178501" y="211061"/>
                  </a:lnTo>
                  <a:lnTo>
                    <a:pt x="5205311" y="211061"/>
                  </a:lnTo>
                  <a:lnTo>
                    <a:pt x="5205311" y="184264"/>
                  </a:lnTo>
                  <a:close/>
                </a:path>
                <a:path w="5205730" h="2837815">
                  <a:moveTo>
                    <a:pt x="5205311" y="130657"/>
                  </a:moveTo>
                  <a:lnTo>
                    <a:pt x="5178501" y="130657"/>
                  </a:lnTo>
                  <a:lnTo>
                    <a:pt x="5178501" y="157467"/>
                  </a:lnTo>
                  <a:lnTo>
                    <a:pt x="5205311" y="157467"/>
                  </a:lnTo>
                  <a:lnTo>
                    <a:pt x="5205311" y="130657"/>
                  </a:lnTo>
                  <a:close/>
                </a:path>
                <a:path w="5205730" h="2837815">
                  <a:moveTo>
                    <a:pt x="5205311" y="77063"/>
                  </a:moveTo>
                  <a:lnTo>
                    <a:pt x="5178501" y="77063"/>
                  </a:lnTo>
                  <a:lnTo>
                    <a:pt x="5178501" y="103860"/>
                  </a:lnTo>
                  <a:lnTo>
                    <a:pt x="5205311" y="103860"/>
                  </a:lnTo>
                  <a:lnTo>
                    <a:pt x="5205311" y="77063"/>
                  </a:lnTo>
                  <a:close/>
                </a:path>
                <a:path w="5205730" h="2837815">
                  <a:moveTo>
                    <a:pt x="5205311" y="28448"/>
                  </a:moveTo>
                  <a:lnTo>
                    <a:pt x="5178501" y="28448"/>
                  </a:lnTo>
                  <a:lnTo>
                    <a:pt x="5178501" y="50266"/>
                  </a:lnTo>
                  <a:lnTo>
                    <a:pt x="5205311" y="50266"/>
                  </a:lnTo>
                  <a:lnTo>
                    <a:pt x="5205311" y="28448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658785" y="6231842"/>
              <a:ext cx="3780790" cy="27305"/>
            </a:xfrm>
            <a:custGeom>
              <a:avLst/>
              <a:gdLst/>
              <a:ahLst/>
              <a:cxnLst/>
              <a:rect l="l" t="t" r="r" b="b"/>
              <a:pathLst>
                <a:path w="3780790" h="27304">
                  <a:moveTo>
                    <a:pt x="26822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22" y="26797"/>
                  </a:lnTo>
                  <a:lnTo>
                    <a:pt x="26822" y="0"/>
                  </a:lnTo>
                  <a:close/>
                </a:path>
                <a:path w="3780790" h="27304">
                  <a:moveTo>
                    <a:pt x="80441" y="0"/>
                  </a:moveTo>
                  <a:lnTo>
                    <a:pt x="53632" y="0"/>
                  </a:lnTo>
                  <a:lnTo>
                    <a:pt x="53632" y="26797"/>
                  </a:lnTo>
                  <a:lnTo>
                    <a:pt x="80441" y="26797"/>
                  </a:lnTo>
                  <a:lnTo>
                    <a:pt x="80441" y="0"/>
                  </a:lnTo>
                  <a:close/>
                </a:path>
                <a:path w="3780790" h="27304">
                  <a:moveTo>
                    <a:pt x="134073" y="0"/>
                  </a:moveTo>
                  <a:lnTo>
                    <a:pt x="107264" y="0"/>
                  </a:lnTo>
                  <a:lnTo>
                    <a:pt x="107264" y="26797"/>
                  </a:lnTo>
                  <a:lnTo>
                    <a:pt x="134073" y="26797"/>
                  </a:lnTo>
                  <a:lnTo>
                    <a:pt x="134073" y="0"/>
                  </a:lnTo>
                  <a:close/>
                </a:path>
                <a:path w="3780790" h="27304">
                  <a:moveTo>
                    <a:pt x="187706" y="0"/>
                  </a:moveTo>
                  <a:lnTo>
                    <a:pt x="160896" y="0"/>
                  </a:lnTo>
                  <a:lnTo>
                    <a:pt x="160896" y="26797"/>
                  </a:lnTo>
                  <a:lnTo>
                    <a:pt x="187706" y="26797"/>
                  </a:lnTo>
                  <a:lnTo>
                    <a:pt x="187706" y="0"/>
                  </a:lnTo>
                  <a:close/>
                </a:path>
                <a:path w="3780790" h="27304">
                  <a:moveTo>
                    <a:pt x="241338" y="0"/>
                  </a:moveTo>
                  <a:lnTo>
                    <a:pt x="214515" y="0"/>
                  </a:lnTo>
                  <a:lnTo>
                    <a:pt x="214515" y="26797"/>
                  </a:lnTo>
                  <a:lnTo>
                    <a:pt x="241338" y="26797"/>
                  </a:lnTo>
                  <a:lnTo>
                    <a:pt x="241338" y="0"/>
                  </a:lnTo>
                  <a:close/>
                </a:path>
                <a:path w="3780790" h="27304">
                  <a:moveTo>
                    <a:pt x="294957" y="0"/>
                  </a:moveTo>
                  <a:lnTo>
                    <a:pt x="268147" y="0"/>
                  </a:lnTo>
                  <a:lnTo>
                    <a:pt x="268147" y="26797"/>
                  </a:lnTo>
                  <a:lnTo>
                    <a:pt x="294957" y="26797"/>
                  </a:lnTo>
                  <a:lnTo>
                    <a:pt x="294957" y="0"/>
                  </a:lnTo>
                  <a:close/>
                </a:path>
                <a:path w="3780790" h="27304">
                  <a:moveTo>
                    <a:pt x="348589" y="0"/>
                  </a:moveTo>
                  <a:lnTo>
                    <a:pt x="321779" y="0"/>
                  </a:lnTo>
                  <a:lnTo>
                    <a:pt x="321779" y="26797"/>
                  </a:lnTo>
                  <a:lnTo>
                    <a:pt x="348589" y="26797"/>
                  </a:lnTo>
                  <a:lnTo>
                    <a:pt x="348589" y="0"/>
                  </a:lnTo>
                  <a:close/>
                </a:path>
                <a:path w="3780790" h="27304">
                  <a:moveTo>
                    <a:pt x="402221" y="0"/>
                  </a:moveTo>
                  <a:lnTo>
                    <a:pt x="375399" y="0"/>
                  </a:lnTo>
                  <a:lnTo>
                    <a:pt x="375399" y="26797"/>
                  </a:lnTo>
                  <a:lnTo>
                    <a:pt x="402221" y="26797"/>
                  </a:lnTo>
                  <a:lnTo>
                    <a:pt x="402221" y="0"/>
                  </a:lnTo>
                  <a:close/>
                </a:path>
                <a:path w="3780790" h="27304">
                  <a:moveTo>
                    <a:pt x="455841" y="0"/>
                  </a:moveTo>
                  <a:lnTo>
                    <a:pt x="429031" y="0"/>
                  </a:lnTo>
                  <a:lnTo>
                    <a:pt x="429031" y="26797"/>
                  </a:lnTo>
                  <a:lnTo>
                    <a:pt x="455841" y="26797"/>
                  </a:lnTo>
                  <a:lnTo>
                    <a:pt x="455841" y="0"/>
                  </a:lnTo>
                  <a:close/>
                </a:path>
                <a:path w="3780790" h="27304">
                  <a:moveTo>
                    <a:pt x="509473" y="0"/>
                  </a:moveTo>
                  <a:lnTo>
                    <a:pt x="482663" y="0"/>
                  </a:lnTo>
                  <a:lnTo>
                    <a:pt x="482663" y="26797"/>
                  </a:lnTo>
                  <a:lnTo>
                    <a:pt x="509473" y="26797"/>
                  </a:lnTo>
                  <a:lnTo>
                    <a:pt x="509473" y="0"/>
                  </a:lnTo>
                  <a:close/>
                </a:path>
                <a:path w="3780790" h="27304">
                  <a:moveTo>
                    <a:pt x="563105" y="0"/>
                  </a:moveTo>
                  <a:lnTo>
                    <a:pt x="536282" y="0"/>
                  </a:lnTo>
                  <a:lnTo>
                    <a:pt x="536282" y="26797"/>
                  </a:lnTo>
                  <a:lnTo>
                    <a:pt x="563105" y="26797"/>
                  </a:lnTo>
                  <a:lnTo>
                    <a:pt x="563105" y="0"/>
                  </a:lnTo>
                  <a:close/>
                </a:path>
                <a:path w="3780790" h="27304">
                  <a:moveTo>
                    <a:pt x="616724" y="0"/>
                  </a:moveTo>
                  <a:lnTo>
                    <a:pt x="589915" y="0"/>
                  </a:lnTo>
                  <a:lnTo>
                    <a:pt x="589915" y="26797"/>
                  </a:lnTo>
                  <a:lnTo>
                    <a:pt x="616724" y="26797"/>
                  </a:lnTo>
                  <a:lnTo>
                    <a:pt x="616724" y="0"/>
                  </a:lnTo>
                  <a:close/>
                </a:path>
                <a:path w="3780790" h="27304">
                  <a:moveTo>
                    <a:pt x="670356" y="0"/>
                  </a:moveTo>
                  <a:lnTo>
                    <a:pt x="643547" y="0"/>
                  </a:lnTo>
                  <a:lnTo>
                    <a:pt x="643547" y="26797"/>
                  </a:lnTo>
                  <a:lnTo>
                    <a:pt x="670356" y="26797"/>
                  </a:lnTo>
                  <a:lnTo>
                    <a:pt x="670356" y="0"/>
                  </a:lnTo>
                  <a:close/>
                </a:path>
                <a:path w="3780790" h="27304">
                  <a:moveTo>
                    <a:pt x="723988" y="0"/>
                  </a:moveTo>
                  <a:lnTo>
                    <a:pt x="697166" y="0"/>
                  </a:lnTo>
                  <a:lnTo>
                    <a:pt x="697166" y="26797"/>
                  </a:lnTo>
                  <a:lnTo>
                    <a:pt x="723988" y="26797"/>
                  </a:lnTo>
                  <a:lnTo>
                    <a:pt x="723988" y="0"/>
                  </a:lnTo>
                  <a:close/>
                </a:path>
                <a:path w="3780790" h="27304">
                  <a:moveTo>
                    <a:pt x="777608" y="0"/>
                  </a:moveTo>
                  <a:lnTo>
                    <a:pt x="750798" y="0"/>
                  </a:lnTo>
                  <a:lnTo>
                    <a:pt x="750798" y="26797"/>
                  </a:lnTo>
                  <a:lnTo>
                    <a:pt x="777608" y="26797"/>
                  </a:lnTo>
                  <a:lnTo>
                    <a:pt x="777608" y="0"/>
                  </a:lnTo>
                  <a:close/>
                </a:path>
                <a:path w="3780790" h="27304">
                  <a:moveTo>
                    <a:pt x="831240" y="0"/>
                  </a:moveTo>
                  <a:lnTo>
                    <a:pt x="804430" y="0"/>
                  </a:lnTo>
                  <a:lnTo>
                    <a:pt x="804430" y="26797"/>
                  </a:lnTo>
                  <a:lnTo>
                    <a:pt x="831240" y="26797"/>
                  </a:lnTo>
                  <a:lnTo>
                    <a:pt x="831240" y="0"/>
                  </a:lnTo>
                  <a:close/>
                </a:path>
                <a:path w="3780790" h="27304">
                  <a:moveTo>
                    <a:pt x="884872" y="0"/>
                  </a:moveTo>
                  <a:lnTo>
                    <a:pt x="858062" y="0"/>
                  </a:lnTo>
                  <a:lnTo>
                    <a:pt x="858062" y="26797"/>
                  </a:lnTo>
                  <a:lnTo>
                    <a:pt x="884872" y="26797"/>
                  </a:lnTo>
                  <a:lnTo>
                    <a:pt x="884872" y="0"/>
                  </a:lnTo>
                  <a:close/>
                </a:path>
                <a:path w="3780790" h="27304">
                  <a:moveTo>
                    <a:pt x="938504" y="0"/>
                  </a:moveTo>
                  <a:lnTo>
                    <a:pt x="911682" y="0"/>
                  </a:lnTo>
                  <a:lnTo>
                    <a:pt x="911682" y="26797"/>
                  </a:lnTo>
                  <a:lnTo>
                    <a:pt x="938504" y="26797"/>
                  </a:lnTo>
                  <a:lnTo>
                    <a:pt x="938504" y="0"/>
                  </a:lnTo>
                  <a:close/>
                </a:path>
                <a:path w="3780790" h="27304">
                  <a:moveTo>
                    <a:pt x="992124" y="0"/>
                  </a:moveTo>
                  <a:lnTo>
                    <a:pt x="965314" y="0"/>
                  </a:lnTo>
                  <a:lnTo>
                    <a:pt x="965314" y="26797"/>
                  </a:lnTo>
                  <a:lnTo>
                    <a:pt x="992124" y="26797"/>
                  </a:lnTo>
                  <a:lnTo>
                    <a:pt x="992124" y="0"/>
                  </a:lnTo>
                  <a:close/>
                </a:path>
                <a:path w="3780790" h="27304">
                  <a:moveTo>
                    <a:pt x="1045756" y="0"/>
                  </a:moveTo>
                  <a:lnTo>
                    <a:pt x="1018946" y="0"/>
                  </a:lnTo>
                  <a:lnTo>
                    <a:pt x="1018946" y="26797"/>
                  </a:lnTo>
                  <a:lnTo>
                    <a:pt x="1045756" y="26797"/>
                  </a:lnTo>
                  <a:lnTo>
                    <a:pt x="1045756" y="0"/>
                  </a:lnTo>
                  <a:close/>
                </a:path>
                <a:path w="3780790" h="27304">
                  <a:moveTo>
                    <a:pt x="1099388" y="0"/>
                  </a:moveTo>
                  <a:lnTo>
                    <a:pt x="1072565" y="0"/>
                  </a:lnTo>
                  <a:lnTo>
                    <a:pt x="1072565" y="26797"/>
                  </a:lnTo>
                  <a:lnTo>
                    <a:pt x="1099388" y="26797"/>
                  </a:lnTo>
                  <a:lnTo>
                    <a:pt x="1099388" y="0"/>
                  </a:lnTo>
                  <a:close/>
                </a:path>
                <a:path w="3780790" h="27304">
                  <a:moveTo>
                    <a:pt x="1153007" y="0"/>
                  </a:moveTo>
                  <a:lnTo>
                    <a:pt x="1126197" y="0"/>
                  </a:lnTo>
                  <a:lnTo>
                    <a:pt x="1126197" y="26797"/>
                  </a:lnTo>
                  <a:lnTo>
                    <a:pt x="1153007" y="26797"/>
                  </a:lnTo>
                  <a:lnTo>
                    <a:pt x="1153007" y="0"/>
                  </a:lnTo>
                  <a:close/>
                </a:path>
                <a:path w="3780790" h="27304">
                  <a:moveTo>
                    <a:pt x="1206639" y="0"/>
                  </a:moveTo>
                  <a:lnTo>
                    <a:pt x="1179830" y="0"/>
                  </a:lnTo>
                  <a:lnTo>
                    <a:pt x="1179830" y="26797"/>
                  </a:lnTo>
                  <a:lnTo>
                    <a:pt x="1206639" y="26797"/>
                  </a:lnTo>
                  <a:lnTo>
                    <a:pt x="1206639" y="0"/>
                  </a:lnTo>
                  <a:close/>
                </a:path>
                <a:path w="3780790" h="27304">
                  <a:moveTo>
                    <a:pt x="1260271" y="0"/>
                  </a:moveTo>
                  <a:lnTo>
                    <a:pt x="1233449" y="0"/>
                  </a:lnTo>
                  <a:lnTo>
                    <a:pt x="1233449" y="26797"/>
                  </a:lnTo>
                  <a:lnTo>
                    <a:pt x="1260271" y="26797"/>
                  </a:lnTo>
                  <a:lnTo>
                    <a:pt x="1260271" y="0"/>
                  </a:lnTo>
                  <a:close/>
                </a:path>
                <a:path w="3780790" h="27304">
                  <a:moveTo>
                    <a:pt x="1313891" y="0"/>
                  </a:moveTo>
                  <a:lnTo>
                    <a:pt x="1287081" y="0"/>
                  </a:lnTo>
                  <a:lnTo>
                    <a:pt x="1287081" y="26797"/>
                  </a:lnTo>
                  <a:lnTo>
                    <a:pt x="1313891" y="26797"/>
                  </a:lnTo>
                  <a:lnTo>
                    <a:pt x="1313891" y="0"/>
                  </a:lnTo>
                  <a:close/>
                </a:path>
                <a:path w="3780790" h="27304">
                  <a:moveTo>
                    <a:pt x="1367523" y="0"/>
                  </a:moveTo>
                  <a:lnTo>
                    <a:pt x="1340713" y="0"/>
                  </a:lnTo>
                  <a:lnTo>
                    <a:pt x="1340713" y="26797"/>
                  </a:lnTo>
                  <a:lnTo>
                    <a:pt x="1367523" y="26797"/>
                  </a:lnTo>
                  <a:lnTo>
                    <a:pt x="1367523" y="0"/>
                  </a:lnTo>
                  <a:close/>
                </a:path>
                <a:path w="3780790" h="27304">
                  <a:moveTo>
                    <a:pt x="1421155" y="0"/>
                  </a:moveTo>
                  <a:lnTo>
                    <a:pt x="1394333" y="0"/>
                  </a:lnTo>
                  <a:lnTo>
                    <a:pt x="1394333" y="26797"/>
                  </a:lnTo>
                  <a:lnTo>
                    <a:pt x="1421155" y="26797"/>
                  </a:lnTo>
                  <a:lnTo>
                    <a:pt x="1421155" y="0"/>
                  </a:lnTo>
                  <a:close/>
                </a:path>
                <a:path w="3780790" h="27304">
                  <a:moveTo>
                    <a:pt x="1474774" y="0"/>
                  </a:moveTo>
                  <a:lnTo>
                    <a:pt x="1447965" y="0"/>
                  </a:lnTo>
                  <a:lnTo>
                    <a:pt x="1447965" y="26797"/>
                  </a:lnTo>
                  <a:lnTo>
                    <a:pt x="1474774" y="26797"/>
                  </a:lnTo>
                  <a:lnTo>
                    <a:pt x="1474774" y="0"/>
                  </a:lnTo>
                  <a:close/>
                </a:path>
                <a:path w="3780790" h="27304">
                  <a:moveTo>
                    <a:pt x="1528406" y="0"/>
                  </a:moveTo>
                  <a:lnTo>
                    <a:pt x="1501597" y="0"/>
                  </a:lnTo>
                  <a:lnTo>
                    <a:pt x="1501597" y="26797"/>
                  </a:lnTo>
                  <a:lnTo>
                    <a:pt x="1528406" y="26797"/>
                  </a:lnTo>
                  <a:lnTo>
                    <a:pt x="1528406" y="0"/>
                  </a:lnTo>
                  <a:close/>
                </a:path>
                <a:path w="3780790" h="27304">
                  <a:moveTo>
                    <a:pt x="1582039" y="0"/>
                  </a:moveTo>
                  <a:lnTo>
                    <a:pt x="1555229" y="0"/>
                  </a:lnTo>
                  <a:lnTo>
                    <a:pt x="1555229" y="26797"/>
                  </a:lnTo>
                  <a:lnTo>
                    <a:pt x="1582039" y="26797"/>
                  </a:lnTo>
                  <a:lnTo>
                    <a:pt x="1582039" y="0"/>
                  </a:lnTo>
                  <a:close/>
                </a:path>
                <a:path w="3780790" h="27304">
                  <a:moveTo>
                    <a:pt x="1635671" y="0"/>
                  </a:moveTo>
                  <a:lnTo>
                    <a:pt x="1608848" y="0"/>
                  </a:lnTo>
                  <a:lnTo>
                    <a:pt x="1608848" y="26797"/>
                  </a:lnTo>
                  <a:lnTo>
                    <a:pt x="1635671" y="26797"/>
                  </a:lnTo>
                  <a:lnTo>
                    <a:pt x="1635671" y="0"/>
                  </a:lnTo>
                  <a:close/>
                </a:path>
                <a:path w="3780790" h="27304">
                  <a:moveTo>
                    <a:pt x="1689290" y="0"/>
                  </a:moveTo>
                  <a:lnTo>
                    <a:pt x="1662480" y="0"/>
                  </a:lnTo>
                  <a:lnTo>
                    <a:pt x="1662480" y="26797"/>
                  </a:lnTo>
                  <a:lnTo>
                    <a:pt x="1689290" y="26797"/>
                  </a:lnTo>
                  <a:lnTo>
                    <a:pt x="1689290" y="0"/>
                  </a:lnTo>
                  <a:close/>
                </a:path>
                <a:path w="3780790" h="27304">
                  <a:moveTo>
                    <a:pt x="1742922" y="0"/>
                  </a:moveTo>
                  <a:lnTo>
                    <a:pt x="1716112" y="0"/>
                  </a:lnTo>
                  <a:lnTo>
                    <a:pt x="1716112" y="26797"/>
                  </a:lnTo>
                  <a:lnTo>
                    <a:pt x="1742922" y="26797"/>
                  </a:lnTo>
                  <a:lnTo>
                    <a:pt x="1742922" y="0"/>
                  </a:lnTo>
                  <a:close/>
                </a:path>
                <a:path w="3780790" h="27304">
                  <a:moveTo>
                    <a:pt x="1796554" y="0"/>
                  </a:moveTo>
                  <a:lnTo>
                    <a:pt x="1769732" y="0"/>
                  </a:lnTo>
                  <a:lnTo>
                    <a:pt x="1769732" y="26797"/>
                  </a:lnTo>
                  <a:lnTo>
                    <a:pt x="1796554" y="26797"/>
                  </a:lnTo>
                  <a:lnTo>
                    <a:pt x="1796554" y="0"/>
                  </a:lnTo>
                  <a:close/>
                </a:path>
                <a:path w="3780790" h="27304">
                  <a:moveTo>
                    <a:pt x="1850174" y="0"/>
                  </a:moveTo>
                  <a:lnTo>
                    <a:pt x="1823364" y="0"/>
                  </a:lnTo>
                  <a:lnTo>
                    <a:pt x="1823364" y="26797"/>
                  </a:lnTo>
                  <a:lnTo>
                    <a:pt x="1850174" y="26797"/>
                  </a:lnTo>
                  <a:lnTo>
                    <a:pt x="1850174" y="0"/>
                  </a:lnTo>
                  <a:close/>
                </a:path>
                <a:path w="3780790" h="27304">
                  <a:moveTo>
                    <a:pt x="1903806" y="0"/>
                  </a:moveTo>
                  <a:lnTo>
                    <a:pt x="1876996" y="0"/>
                  </a:lnTo>
                  <a:lnTo>
                    <a:pt x="1876996" y="26797"/>
                  </a:lnTo>
                  <a:lnTo>
                    <a:pt x="1903806" y="26797"/>
                  </a:lnTo>
                  <a:lnTo>
                    <a:pt x="1903806" y="0"/>
                  </a:lnTo>
                  <a:close/>
                </a:path>
                <a:path w="3780790" h="27304">
                  <a:moveTo>
                    <a:pt x="1957438" y="0"/>
                  </a:moveTo>
                  <a:lnTo>
                    <a:pt x="1930615" y="0"/>
                  </a:lnTo>
                  <a:lnTo>
                    <a:pt x="1930615" y="26797"/>
                  </a:lnTo>
                  <a:lnTo>
                    <a:pt x="1957438" y="26797"/>
                  </a:lnTo>
                  <a:lnTo>
                    <a:pt x="1957438" y="0"/>
                  </a:lnTo>
                  <a:close/>
                </a:path>
                <a:path w="3780790" h="27304">
                  <a:moveTo>
                    <a:pt x="2011057" y="0"/>
                  </a:moveTo>
                  <a:lnTo>
                    <a:pt x="1984248" y="0"/>
                  </a:lnTo>
                  <a:lnTo>
                    <a:pt x="1984248" y="26797"/>
                  </a:lnTo>
                  <a:lnTo>
                    <a:pt x="2011057" y="26797"/>
                  </a:lnTo>
                  <a:lnTo>
                    <a:pt x="2011057" y="0"/>
                  </a:lnTo>
                  <a:close/>
                </a:path>
                <a:path w="3780790" h="27304">
                  <a:moveTo>
                    <a:pt x="2064689" y="0"/>
                  </a:moveTo>
                  <a:lnTo>
                    <a:pt x="2037880" y="0"/>
                  </a:lnTo>
                  <a:lnTo>
                    <a:pt x="2037880" y="26797"/>
                  </a:lnTo>
                  <a:lnTo>
                    <a:pt x="2064689" y="26797"/>
                  </a:lnTo>
                  <a:lnTo>
                    <a:pt x="2064689" y="0"/>
                  </a:lnTo>
                  <a:close/>
                </a:path>
                <a:path w="3780790" h="27304">
                  <a:moveTo>
                    <a:pt x="2118322" y="0"/>
                  </a:moveTo>
                  <a:lnTo>
                    <a:pt x="2091499" y="0"/>
                  </a:lnTo>
                  <a:lnTo>
                    <a:pt x="2091499" y="26797"/>
                  </a:lnTo>
                  <a:lnTo>
                    <a:pt x="2118322" y="26797"/>
                  </a:lnTo>
                  <a:lnTo>
                    <a:pt x="2118322" y="0"/>
                  </a:lnTo>
                  <a:close/>
                </a:path>
                <a:path w="3780790" h="27304">
                  <a:moveTo>
                    <a:pt x="2171941" y="0"/>
                  </a:moveTo>
                  <a:lnTo>
                    <a:pt x="2145131" y="0"/>
                  </a:lnTo>
                  <a:lnTo>
                    <a:pt x="2145131" y="26797"/>
                  </a:lnTo>
                  <a:lnTo>
                    <a:pt x="2171941" y="26797"/>
                  </a:lnTo>
                  <a:lnTo>
                    <a:pt x="2171941" y="0"/>
                  </a:lnTo>
                  <a:close/>
                </a:path>
                <a:path w="3780790" h="27304">
                  <a:moveTo>
                    <a:pt x="2225573" y="0"/>
                  </a:moveTo>
                  <a:lnTo>
                    <a:pt x="2198763" y="0"/>
                  </a:lnTo>
                  <a:lnTo>
                    <a:pt x="2198763" y="26797"/>
                  </a:lnTo>
                  <a:lnTo>
                    <a:pt x="2225573" y="26797"/>
                  </a:lnTo>
                  <a:lnTo>
                    <a:pt x="2225573" y="0"/>
                  </a:lnTo>
                  <a:close/>
                </a:path>
                <a:path w="3780790" h="27304">
                  <a:moveTo>
                    <a:pt x="2279205" y="0"/>
                  </a:moveTo>
                  <a:lnTo>
                    <a:pt x="2252395" y="0"/>
                  </a:lnTo>
                  <a:lnTo>
                    <a:pt x="2252395" y="26797"/>
                  </a:lnTo>
                  <a:lnTo>
                    <a:pt x="2279205" y="26797"/>
                  </a:lnTo>
                  <a:lnTo>
                    <a:pt x="2279205" y="0"/>
                  </a:lnTo>
                  <a:close/>
                </a:path>
                <a:path w="3780790" h="27304">
                  <a:moveTo>
                    <a:pt x="2332837" y="0"/>
                  </a:moveTo>
                  <a:lnTo>
                    <a:pt x="2306015" y="0"/>
                  </a:lnTo>
                  <a:lnTo>
                    <a:pt x="2306015" y="26797"/>
                  </a:lnTo>
                  <a:lnTo>
                    <a:pt x="2332837" y="26797"/>
                  </a:lnTo>
                  <a:lnTo>
                    <a:pt x="2332837" y="0"/>
                  </a:lnTo>
                  <a:close/>
                </a:path>
                <a:path w="3780790" h="27304">
                  <a:moveTo>
                    <a:pt x="2386457" y="0"/>
                  </a:moveTo>
                  <a:lnTo>
                    <a:pt x="2359647" y="0"/>
                  </a:lnTo>
                  <a:lnTo>
                    <a:pt x="2359647" y="26797"/>
                  </a:lnTo>
                  <a:lnTo>
                    <a:pt x="2386457" y="26797"/>
                  </a:lnTo>
                  <a:lnTo>
                    <a:pt x="2386457" y="0"/>
                  </a:lnTo>
                  <a:close/>
                </a:path>
                <a:path w="3780790" h="27304">
                  <a:moveTo>
                    <a:pt x="2440089" y="0"/>
                  </a:moveTo>
                  <a:lnTo>
                    <a:pt x="2413279" y="0"/>
                  </a:lnTo>
                  <a:lnTo>
                    <a:pt x="2413279" y="26797"/>
                  </a:lnTo>
                  <a:lnTo>
                    <a:pt x="2440089" y="26797"/>
                  </a:lnTo>
                  <a:lnTo>
                    <a:pt x="2440089" y="0"/>
                  </a:lnTo>
                  <a:close/>
                </a:path>
                <a:path w="3780790" h="27304">
                  <a:moveTo>
                    <a:pt x="2493721" y="0"/>
                  </a:moveTo>
                  <a:lnTo>
                    <a:pt x="2466898" y="0"/>
                  </a:lnTo>
                  <a:lnTo>
                    <a:pt x="2466898" y="26797"/>
                  </a:lnTo>
                  <a:lnTo>
                    <a:pt x="2493721" y="26797"/>
                  </a:lnTo>
                  <a:lnTo>
                    <a:pt x="2493721" y="0"/>
                  </a:lnTo>
                  <a:close/>
                </a:path>
                <a:path w="3780790" h="27304">
                  <a:moveTo>
                    <a:pt x="2547340" y="0"/>
                  </a:moveTo>
                  <a:lnTo>
                    <a:pt x="2520531" y="0"/>
                  </a:lnTo>
                  <a:lnTo>
                    <a:pt x="2520531" y="26797"/>
                  </a:lnTo>
                  <a:lnTo>
                    <a:pt x="2547340" y="26797"/>
                  </a:lnTo>
                  <a:lnTo>
                    <a:pt x="2547340" y="0"/>
                  </a:lnTo>
                  <a:close/>
                </a:path>
                <a:path w="3780790" h="27304">
                  <a:moveTo>
                    <a:pt x="2600972" y="0"/>
                  </a:moveTo>
                  <a:lnTo>
                    <a:pt x="2574163" y="0"/>
                  </a:lnTo>
                  <a:lnTo>
                    <a:pt x="2574163" y="26797"/>
                  </a:lnTo>
                  <a:lnTo>
                    <a:pt x="2600972" y="26797"/>
                  </a:lnTo>
                  <a:lnTo>
                    <a:pt x="2600972" y="0"/>
                  </a:lnTo>
                  <a:close/>
                </a:path>
                <a:path w="3780790" h="27304">
                  <a:moveTo>
                    <a:pt x="2654604" y="0"/>
                  </a:moveTo>
                  <a:lnTo>
                    <a:pt x="2627782" y="0"/>
                  </a:lnTo>
                  <a:lnTo>
                    <a:pt x="2627782" y="26797"/>
                  </a:lnTo>
                  <a:lnTo>
                    <a:pt x="2654604" y="26797"/>
                  </a:lnTo>
                  <a:lnTo>
                    <a:pt x="2654604" y="0"/>
                  </a:lnTo>
                  <a:close/>
                </a:path>
                <a:path w="3780790" h="27304">
                  <a:moveTo>
                    <a:pt x="2708224" y="0"/>
                  </a:moveTo>
                  <a:lnTo>
                    <a:pt x="2681414" y="0"/>
                  </a:lnTo>
                  <a:lnTo>
                    <a:pt x="2681414" y="26797"/>
                  </a:lnTo>
                  <a:lnTo>
                    <a:pt x="2708224" y="26797"/>
                  </a:lnTo>
                  <a:lnTo>
                    <a:pt x="2708224" y="0"/>
                  </a:lnTo>
                  <a:close/>
                </a:path>
                <a:path w="3780790" h="27304">
                  <a:moveTo>
                    <a:pt x="2761856" y="0"/>
                  </a:moveTo>
                  <a:lnTo>
                    <a:pt x="2735046" y="0"/>
                  </a:lnTo>
                  <a:lnTo>
                    <a:pt x="2735046" y="26797"/>
                  </a:lnTo>
                  <a:lnTo>
                    <a:pt x="2761856" y="26797"/>
                  </a:lnTo>
                  <a:lnTo>
                    <a:pt x="2761856" y="0"/>
                  </a:lnTo>
                  <a:close/>
                </a:path>
                <a:path w="3780790" h="27304">
                  <a:moveTo>
                    <a:pt x="2815488" y="0"/>
                  </a:moveTo>
                  <a:lnTo>
                    <a:pt x="2788666" y="0"/>
                  </a:lnTo>
                  <a:lnTo>
                    <a:pt x="2788666" y="26797"/>
                  </a:lnTo>
                  <a:lnTo>
                    <a:pt x="2815488" y="26797"/>
                  </a:lnTo>
                  <a:lnTo>
                    <a:pt x="2815488" y="0"/>
                  </a:lnTo>
                  <a:close/>
                </a:path>
                <a:path w="3780790" h="27304">
                  <a:moveTo>
                    <a:pt x="2869107" y="0"/>
                  </a:moveTo>
                  <a:lnTo>
                    <a:pt x="2842298" y="0"/>
                  </a:lnTo>
                  <a:lnTo>
                    <a:pt x="2842298" y="26797"/>
                  </a:lnTo>
                  <a:lnTo>
                    <a:pt x="2869107" y="26797"/>
                  </a:lnTo>
                  <a:lnTo>
                    <a:pt x="2869107" y="0"/>
                  </a:lnTo>
                  <a:close/>
                </a:path>
                <a:path w="3780790" h="27304">
                  <a:moveTo>
                    <a:pt x="2922740" y="0"/>
                  </a:moveTo>
                  <a:lnTo>
                    <a:pt x="2895930" y="0"/>
                  </a:lnTo>
                  <a:lnTo>
                    <a:pt x="2895930" y="26797"/>
                  </a:lnTo>
                  <a:lnTo>
                    <a:pt x="2922740" y="26797"/>
                  </a:lnTo>
                  <a:lnTo>
                    <a:pt x="2922740" y="0"/>
                  </a:lnTo>
                  <a:close/>
                </a:path>
                <a:path w="3780790" h="27304">
                  <a:moveTo>
                    <a:pt x="2976372" y="0"/>
                  </a:moveTo>
                  <a:lnTo>
                    <a:pt x="2949562" y="0"/>
                  </a:lnTo>
                  <a:lnTo>
                    <a:pt x="2949562" y="26797"/>
                  </a:lnTo>
                  <a:lnTo>
                    <a:pt x="2976372" y="26797"/>
                  </a:lnTo>
                  <a:lnTo>
                    <a:pt x="2976372" y="0"/>
                  </a:lnTo>
                  <a:close/>
                </a:path>
                <a:path w="3780790" h="27304">
                  <a:moveTo>
                    <a:pt x="3030004" y="0"/>
                  </a:moveTo>
                  <a:lnTo>
                    <a:pt x="3003181" y="0"/>
                  </a:lnTo>
                  <a:lnTo>
                    <a:pt x="3003181" y="26797"/>
                  </a:lnTo>
                  <a:lnTo>
                    <a:pt x="3030004" y="26797"/>
                  </a:lnTo>
                  <a:lnTo>
                    <a:pt x="3030004" y="0"/>
                  </a:lnTo>
                  <a:close/>
                </a:path>
                <a:path w="3780790" h="27304">
                  <a:moveTo>
                    <a:pt x="3083623" y="0"/>
                  </a:moveTo>
                  <a:lnTo>
                    <a:pt x="3056813" y="0"/>
                  </a:lnTo>
                  <a:lnTo>
                    <a:pt x="3056813" y="26797"/>
                  </a:lnTo>
                  <a:lnTo>
                    <a:pt x="3083623" y="26797"/>
                  </a:lnTo>
                  <a:lnTo>
                    <a:pt x="3083623" y="0"/>
                  </a:lnTo>
                  <a:close/>
                </a:path>
                <a:path w="3780790" h="27304">
                  <a:moveTo>
                    <a:pt x="3137255" y="0"/>
                  </a:moveTo>
                  <a:lnTo>
                    <a:pt x="3110446" y="0"/>
                  </a:lnTo>
                  <a:lnTo>
                    <a:pt x="3110446" y="26797"/>
                  </a:lnTo>
                  <a:lnTo>
                    <a:pt x="3137255" y="26797"/>
                  </a:lnTo>
                  <a:lnTo>
                    <a:pt x="3137255" y="0"/>
                  </a:lnTo>
                  <a:close/>
                </a:path>
                <a:path w="3780790" h="27304">
                  <a:moveTo>
                    <a:pt x="3190887" y="0"/>
                  </a:moveTo>
                  <a:lnTo>
                    <a:pt x="3164065" y="0"/>
                  </a:lnTo>
                  <a:lnTo>
                    <a:pt x="3164065" y="26797"/>
                  </a:lnTo>
                  <a:lnTo>
                    <a:pt x="3190887" y="26797"/>
                  </a:lnTo>
                  <a:lnTo>
                    <a:pt x="3190887" y="0"/>
                  </a:lnTo>
                  <a:close/>
                </a:path>
                <a:path w="3780790" h="27304">
                  <a:moveTo>
                    <a:pt x="3244507" y="0"/>
                  </a:moveTo>
                  <a:lnTo>
                    <a:pt x="3217697" y="0"/>
                  </a:lnTo>
                  <a:lnTo>
                    <a:pt x="3217697" y="26797"/>
                  </a:lnTo>
                  <a:lnTo>
                    <a:pt x="3244507" y="26797"/>
                  </a:lnTo>
                  <a:lnTo>
                    <a:pt x="3244507" y="0"/>
                  </a:lnTo>
                  <a:close/>
                </a:path>
                <a:path w="3780790" h="27304">
                  <a:moveTo>
                    <a:pt x="3298139" y="0"/>
                  </a:moveTo>
                  <a:lnTo>
                    <a:pt x="3271329" y="0"/>
                  </a:lnTo>
                  <a:lnTo>
                    <a:pt x="3271329" y="26797"/>
                  </a:lnTo>
                  <a:lnTo>
                    <a:pt x="3298139" y="26797"/>
                  </a:lnTo>
                  <a:lnTo>
                    <a:pt x="3298139" y="0"/>
                  </a:lnTo>
                  <a:close/>
                </a:path>
                <a:path w="3780790" h="27304">
                  <a:moveTo>
                    <a:pt x="3351771" y="0"/>
                  </a:moveTo>
                  <a:lnTo>
                    <a:pt x="3324949" y="0"/>
                  </a:lnTo>
                  <a:lnTo>
                    <a:pt x="3324949" y="26797"/>
                  </a:lnTo>
                  <a:lnTo>
                    <a:pt x="3351771" y="26797"/>
                  </a:lnTo>
                  <a:lnTo>
                    <a:pt x="3351771" y="0"/>
                  </a:lnTo>
                  <a:close/>
                </a:path>
                <a:path w="3780790" h="27304">
                  <a:moveTo>
                    <a:pt x="3405390" y="0"/>
                  </a:moveTo>
                  <a:lnTo>
                    <a:pt x="3378581" y="0"/>
                  </a:lnTo>
                  <a:lnTo>
                    <a:pt x="3378581" y="26797"/>
                  </a:lnTo>
                  <a:lnTo>
                    <a:pt x="3405390" y="26797"/>
                  </a:lnTo>
                  <a:lnTo>
                    <a:pt x="3405390" y="0"/>
                  </a:lnTo>
                  <a:close/>
                </a:path>
                <a:path w="3780790" h="27304">
                  <a:moveTo>
                    <a:pt x="3459022" y="0"/>
                  </a:moveTo>
                  <a:lnTo>
                    <a:pt x="3432213" y="0"/>
                  </a:lnTo>
                  <a:lnTo>
                    <a:pt x="3432213" y="26797"/>
                  </a:lnTo>
                  <a:lnTo>
                    <a:pt x="3459022" y="26797"/>
                  </a:lnTo>
                  <a:lnTo>
                    <a:pt x="3459022" y="0"/>
                  </a:lnTo>
                  <a:close/>
                </a:path>
                <a:path w="3780790" h="27304">
                  <a:moveTo>
                    <a:pt x="3512655" y="0"/>
                  </a:moveTo>
                  <a:lnTo>
                    <a:pt x="3485832" y="0"/>
                  </a:lnTo>
                  <a:lnTo>
                    <a:pt x="3485832" y="26797"/>
                  </a:lnTo>
                  <a:lnTo>
                    <a:pt x="3512655" y="26797"/>
                  </a:lnTo>
                  <a:lnTo>
                    <a:pt x="3512655" y="0"/>
                  </a:lnTo>
                  <a:close/>
                </a:path>
                <a:path w="3780790" h="27304">
                  <a:moveTo>
                    <a:pt x="3566274" y="0"/>
                  </a:moveTo>
                  <a:lnTo>
                    <a:pt x="3539464" y="0"/>
                  </a:lnTo>
                  <a:lnTo>
                    <a:pt x="3539464" y="26797"/>
                  </a:lnTo>
                  <a:lnTo>
                    <a:pt x="3566274" y="26797"/>
                  </a:lnTo>
                  <a:lnTo>
                    <a:pt x="3566274" y="0"/>
                  </a:lnTo>
                  <a:close/>
                </a:path>
                <a:path w="3780790" h="27304">
                  <a:moveTo>
                    <a:pt x="3619906" y="0"/>
                  </a:moveTo>
                  <a:lnTo>
                    <a:pt x="3593096" y="0"/>
                  </a:lnTo>
                  <a:lnTo>
                    <a:pt x="3593096" y="26797"/>
                  </a:lnTo>
                  <a:lnTo>
                    <a:pt x="3619906" y="26797"/>
                  </a:lnTo>
                  <a:lnTo>
                    <a:pt x="3619906" y="0"/>
                  </a:lnTo>
                  <a:close/>
                </a:path>
                <a:path w="3780790" h="27304">
                  <a:moveTo>
                    <a:pt x="3673538" y="0"/>
                  </a:moveTo>
                  <a:lnTo>
                    <a:pt x="3646728" y="0"/>
                  </a:lnTo>
                  <a:lnTo>
                    <a:pt x="3646728" y="26797"/>
                  </a:lnTo>
                  <a:lnTo>
                    <a:pt x="3673538" y="26797"/>
                  </a:lnTo>
                  <a:lnTo>
                    <a:pt x="3673538" y="0"/>
                  </a:lnTo>
                  <a:close/>
                </a:path>
                <a:path w="3780790" h="27304">
                  <a:moveTo>
                    <a:pt x="3727170" y="0"/>
                  </a:moveTo>
                  <a:lnTo>
                    <a:pt x="3700348" y="0"/>
                  </a:lnTo>
                  <a:lnTo>
                    <a:pt x="3700348" y="26797"/>
                  </a:lnTo>
                  <a:lnTo>
                    <a:pt x="3727170" y="26797"/>
                  </a:lnTo>
                  <a:lnTo>
                    <a:pt x="3727170" y="0"/>
                  </a:lnTo>
                  <a:close/>
                </a:path>
                <a:path w="3780790" h="27304">
                  <a:moveTo>
                    <a:pt x="3780790" y="0"/>
                  </a:moveTo>
                  <a:lnTo>
                    <a:pt x="3753980" y="0"/>
                  </a:lnTo>
                  <a:lnTo>
                    <a:pt x="3753980" y="26797"/>
                  </a:lnTo>
                  <a:lnTo>
                    <a:pt x="3780790" y="26797"/>
                  </a:lnTo>
                  <a:lnTo>
                    <a:pt x="3780790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20267" y="6231842"/>
              <a:ext cx="5234305" cy="6574790"/>
            </a:xfrm>
            <a:custGeom>
              <a:avLst/>
              <a:gdLst/>
              <a:ahLst/>
              <a:cxnLst/>
              <a:rect l="l" t="t" r="r" b="b"/>
              <a:pathLst>
                <a:path w="5234305" h="6574790">
                  <a:moveTo>
                    <a:pt x="26797" y="6547485"/>
                  </a:moveTo>
                  <a:lnTo>
                    <a:pt x="0" y="6547485"/>
                  </a:lnTo>
                  <a:lnTo>
                    <a:pt x="0" y="6574282"/>
                  </a:lnTo>
                  <a:lnTo>
                    <a:pt x="26797" y="6574282"/>
                  </a:lnTo>
                  <a:lnTo>
                    <a:pt x="26797" y="6547485"/>
                  </a:lnTo>
                  <a:close/>
                </a:path>
                <a:path w="5234305" h="6574790">
                  <a:moveTo>
                    <a:pt x="26797" y="6493878"/>
                  </a:moveTo>
                  <a:lnTo>
                    <a:pt x="0" y="6493878"/>
                  </a:lnTo>
                  <a:lnTo>
                    <a:pt x="0" y="6520675"/>
                  </a:lnTo>
                  <a:lnTo>
                    <a:pt x="26797" y="6520675"/>
                  </a:lnTo>
                  <a:lnTo>
                    <a:pt x="26797" y="6493878"/>
                  </a:lnTo>
                  <a:close/>
                </a:path>
                <a:path w="5234305" h="6574790">
                  <a:moveTo>
                    <a:pt x="26797" y="6440259"/>
                  </a:moveTo>
                  <a:lnTo>
                    <a:pt x="0" y="6440259"/>
                  </a:lnTo>
                  <a:lnTo>
                    <a:pt x="0" y="6467068"/>
                  </a:lnTo>
                  <a:lnTo>
                    <a:pt x="26797" y="6467068"/>
                  </a:lnTo>
                  <a:lnTo>
                    <a:pt x="26797" y="6440259"/>
                  </a:lnTo>
                  <a:close/>
                </a:path>
                <a:path w="5234305" h="6574790">
                  <a:moveTo>
                    <a:pt x="26797" y="6386652"/>
                  </a:moveTo>
                  <a:lnTo>
                    <a:pt x="0" y="6386652"/>
                  </a:lnTo>
                  <a:lnTo>
                    <a:pt x="0" y="6413462"/>
                  </a:lnTo>
                  <a:lnTo>
                    <a:pt x="26797" y="6413462"/>
                  </a:lnTo>
                  <a:lnTo>
                    <a:pt x="26797" y="6386652"/>
                  </a:lnTo>
                  <a:close/>
                </a:path>
                <a:path w="5234305" h="6574790">
                  <a:moveTo>
                    <a:pt x="26797" y="6333045"/>
                  </a:moveTo>
                  <a:lnTo>
                    <a:pt x="0" y="6333045"/>
                  </a:lnTo>
                  <a:lnTo>
                    <a:pt x="0" y="6359855"/>
                  </a:lnTo>
                  <a:lnTo>
                    <a:pt x="26797" y="6359855"/>
                  </a:lnTo>
                  <a:lnTo>
                    <a:pt x="26797" y="6333045"/>
                  </a:lnTo>
                  <a:close/>
                </a:path>
                <a:path w="5234305" h="6574790">
                  <a:moveTo>
                    <a:pt x="26797" y="6279439"/>
                  </a:moveTo>
                  <a:lnTo>
                    <a:pt x="0" y="6279439"/>
                  </a:lnTo>
                  <a:lnTo>
                    <a:pt x="0" y="6306236"/>
                  </a:lnTo>
                  <a:lnTo>
                    <a:pt x="26797" y="6306236"/>
                  </a:lnTo>
                  <a:lnTo>
                    <a:pt x="26797" y="6279439"/>
                  </a:lnTo>
                  <a:close/>
                </a:path>
                <a:path w="5234305" h="6574790">
                  <a:moveTo>
                    <a:pt x="26797" y="6225832"/>
                  </a:moveTo>
                  <a:lnTo>
                    <a:pt x="0" y="6225832"/>
                  </a:lnTo>
                  <a:lnTo>
                    <a:pt x="0" y="6252629"/>
                  </a:lnTo>
                  <a:lnTo>
                    <a:pt x="26797" y="6252629"/>
                  </a:lnTo>
                  <a:lnTo>
                    <a:pt x="26797" y="6225832"/>
                  </a:lnTo>
                  <a:close/>
                </a:path>
                <a:path w="5234305" h="6574790">
                  <a:moveTo>
                    <a:pt x="26797" y="6172212"/>
                  </a:moveTo>
                  <a:lnTo>
                    <a:pt x="0" y="6172212"/>
                  </a:lnTo>
                  <a:lnTo>
                    <a:pt x="0" y="6199022"/>
                  </a:lnTo>
                  <a:lnTo>
                    <a:pt x="26797" y="6199022"/>
                  </a:lnTo>
                  <a:lnTo>
                    <a:pt x="26797" y="6172212"/>
                  </a:lnTo>
                  <a:close/>
                </a:path>
                <a:path w="5234305" h="6574790">
                  <a:moveTo>
                    <a:pt x="26797" y="6118606"/>
                  </a:moveTo>
                  <a:lnTo>
                    <a:pt x="0" y="6118606"/>
                  </a:lnTo>
                  <a:lnTo>
                    <a:pt x="0" y="6145415"/>
                  </a:lnTo>
                  <a:lnTo>
                    <a:pt x="26797" y="6145415"/>
                  </a:lnTo>
                  <a:lnTo>
                    <a:pt x="26797" y="6118606"/>
                  </a:lnTo>
                  <a:close/>
                </a:path>
                <a:path w="5234305" h="6574790">
                  <a:moveTo>
                    <a:pt x="26797" y="6064999"/>
                  </a:moveTo>
                  <a:lnTo>
                    <a:pt x="0" y="6064999"/>
                  </a:lnTo>
                  <a:lnTo>
                    <a:pt x="0" y="6091809"/>
                  </a:lnTo>
                  <a:lnTo>
                    <a:pt x="26797" y="6091809"/>
                  </a:lnTo>
                  <a:lnTo>
                    <a:pt x="26797" y="6064999"/>
                  </a:lnTo>
                  <a:close/>
                </a:path>
                <a:path w="5234305" h="6574790">
                  <a:moveTo>
                    <a:pt x="26797" y="6011392"/>
                  </a:moveTo>
                  <a:lnTo>
                    <a:pt x="0" y="6011392"/>
                  </a:lnTo>
                  <a:lnTo>
                    <a:pt x="0" y="6038189"/>
                  </a:lnTo>
                  <a:lnTo>
                    <a:pt x="26797" y="6038189"/>
                  </a:lnTo>
                  <a:lnTo>
                    <a:pt x="26797" y="6011392"/>
                  </a:lnTo>
                  <a:close/>
                </a:path>
                <a:path w="5234305" h="6574790">
                  <a:moveTo>
                    <a:pt x="26797" y="5957786"/>
                  </a:moveTo>
                  <a:lnTo>
                    <a:pt x="0" y="5957786"/>
                  </a:lnTo>
                  <a:lnTo>
                    <a:pt x="0" y="5984583"/>
                  </a:lnTo>
                  <a:lnTo>
                    <a:pt x="26797" y="5984583"/>
                  </a:lnTo>
                  <a:lnTo>
                    <a:pt x="26797" y="5957786"/>
                  </a:lnTo>
                  <a:close/>
                </a:path>
                <a:path w="5234305" h="6574790">
                  <a:moveTo>
                    <a:pt x="26797" y="5904166"/>
                  </a:moveTo>
                  <a:lnTo>
                    <a:pt x="0" y="5904166"/>
                  </a:lnTo>
                  <a:lnTo>
                    <a:pt x="0" y="5930976"/>
                  </a:lnTo>
                  <a:lnTo>
                    <a:pt x="26797" y="5930976"/>
                  </a:lnTo>
                  <a:lnTo>
                    <a:pt x="26797" y="5904166"/>
                  </a:lnTo>
                  <a:close/>
                </a:path>
                <a:path w="5234305" h="6574790">
                  <a:moveTo>
                    <a:pt x="26797" y="5850560"/>
                  </a:moveTo>
                  <a:lnTo>
                    <a:pt x="0" y="5850560"/>
                  </a:lnTo>
                  <a:lnTo>
                    <a:pt x="0" y="5877369"/>
                  </a:lnTo>
                  <a:lnTo>
                    <a:pt x="26797" y="5877369"/>
                  </a:lnTo>
                  <a:lnTo>
                    <a:pt x="26797" y="5850560"/>
                  </a:lnTo>
                  <a:close/>
                </a:path>
                <a:path w="5234305" h="6574790">
                  <a:moveTo>
                    <a:pt x="26797" y="5796953"/>
                  </a:moveTo>
                  <a:lnTo>
                    <a:pt x="0" y="5796953"/>
                  </a:lnTo>
                  <a:lnTo>
                    <a:pt x="0" y="5823763"/>
                  </a:lnTo>
                  <a:lnTo>
                    <a:pt x="26797" y="5823763"/>
                  </a:lnTo>
                  <a:lnTo>
                    <a:pt x="26797" y="5796953"/>
                  </a:lnTo>
                  <a:close/>
                </a:path>
                <a:path w="5234305" h="6574790">
                  <a:moveTo>
                    <a:pt x="26797" y="5743346"/>
                  </a:moveTo>
                  <a:lnTo>
                    <a:pt x="0" y="5743346"/>
                  </a:lnTo>
                  <a:lnTo>
                    <a:pt x="0" y="5770143"/>
                  </a:lnTo>
                  <a:lnTo>
                    <a:pt x="26797" y="5770143"/>
                  </a:lnTo>
                  <a:lnTo>
                    <a:pt x="26797" y="5743346"/>
                  </a:lnTo>
                  <a:close/>
                </a:path>
                <a:path w="5234305" h="6574790">
                  <a:moveTo>
                    <a:pt x="26797" y="5689739"/>
                  </a:moveTo>
                  <a:lnTo>
                    <a:pt x="0" y="5689739"/>
                  </a:lnTo>
                  <a:lnTo>
                    <a:pt x="0" y="5716536"/>
                  </a:lnTo>
                  <a:lnTo>
                    <a:pt x="26797" y="5716536"/>
                  </a:lnTo>
                  <a:lnTo>
                    <a:pt x="26797" y="5689739"/>
                  </a:lnTo>
                  <a:close/>
                </a:path>
                <a:path w="5234305" h="6574790">
                  <a:moveTo>
                    <a:pt x="26797" y="5636120"/>
                  </a:moveTo>
                  <a:lnTo>
                    <a:pt x="0" y="5636120"/>
                  </a:lnTo>
                  <a:lnTo>
                    <a:pt x="0" y="5662930"/>
                  </a:lnTo>
                  <a:lnTo>
                    <a:pt x="26797" y="5662930"/>
                  </a:lnTo>
                  <a:lnTo>
                    <a:pt x="26797" y="5636120"/>
                  </a:lnTo>
                  <a:close/>
                </a:path>
                <a:path w="5234305" h="6574790">
                  <a:moveTo>
                    <a:pt x="26797" y="5582513"/>
                  </a:moveTo>
                  <a:lnTo>
                    <a:pt x="0" y="5582513"/>
                  </a:lnTo>
                  <a:lnTo>
                    <a:pt x="0" y="5609323"/>
                  </a:lnTo>
                  <a:lnTo>
                    <a:pt x="26797" y="5609323"/>
                  </a:lnTo>
                  <a:lnTo>
                    <a:pt x="26797" y="5582513"/>
                  </a:lnTo>
                  <a:close/>
                </a:path>
                <a:path w="5234305" h="6574790">
                  <a:moveTo>
                    <a:pt x="26797" y="5528907"/>
                  </a:moveTo>
                  <a:lnTo>
                    <a:pt x="0" y="5528907"/>
                  </a:lnTo>
                  <a:lnTo>
                    <a:pt x="0" y="5555716"/>
                  </a:lnTo>
                  <a:lnTo>
                    <a:pt x="26797" y="5555716"/>
                  </a:lnTo>
                  <a:lnTo>
                    <a:pt x="26797" y="5528907"/>
                  </a:lnTo>
                  <a:close/>
                </a:path>
                <a:path w="5234305" h="6574790">
                  <a:moveTo>
                    <a:pt x="26797" y="5475300"/>
                  </a:moveTo>
                  <a:lnTo>
                    <a:pt x="0" y="5475300"/>
                  </a:lnTo>
                  <a:lnTo>
                    <a:pt x="0" y="5502097"/>
                  </a:lnTo>
                  <a:lnTo>
                    <a:pt x="26797" y="5502097"/>
                  </a:lnTo>
                  <a:lnTo>
                    <a:pt x="26797" y="5475300"/>
                  </a:lnTo>
                  <a:close/>
                </a:path>
                <a:path w="5234305" h="6574790">
                  <a:moveTo>
                    <a:pt x="26797" y="5421693"/>
                  </a:moveTo>
                  <a:lnTo>
                    <a:pt x="0" y="5421693"/>
                  </a:lnTo>
                  <a:lnTo>
                    <a:pt x="0" y="5448490"/>
                  </a:lnTo>
                  <a:lnTo>
                    <a:pt x="26797" y="5448490"/>
                  </a:lnTo>
                  <a:lnTo>
                    <a:pt x="26797" y="5421693"/>
                  </a:lnTo>
                  <a:close/>
                </a:path>
                <a:path w="5234305" h="6574790">
                  <a:moveTo>
                    <a:pt x="26797" y="5368074"/>
                  </a:moveTo>
                  <a:lnTo>
                    <a:pt x="0" y="5368074"/>
                  </a:lnTo>
                  <a:lnTo>
                    <a:pt x="0" y="5394884"/>
                  </a:lnTo>
                  <a:lnTo>
                    <a:pt x="26797" y="5394884"/>
                  </a:lnTo>
                  <a:lnTo>
                    <a:pt x="26797" y="5368074"/>
                  </a:lnTo>
                  <a:close/>
                </a:path>
                <a:path w="5234305" h="6574790">
                  <a:moveTo>
                    <a:pt x="26797" y="5314467"/>
                  </a:moveTo>
                  <a:lnTo>
                    <a:pt x="0" y="5314467"/>
                  </a:lnTo>
                  <a:lnTo>
                    <a:pt x="0" y="5341277"/>
                  </a:lnTo>
                  <a:lnTo>
                    <a:pt x="26797" y="5341277"/>
                  </a:lnTo>
                  <a:lnTo>
                    <a:pt x="26797" y="5314467"/>
                  </a:lnTo>
                  <a:close/>
                </a:path>
                <a:path w="5234305" h="6574790">
                  <a:moveTo>
                    <a:pt x="26797" y="5260860"/>
                  </a:moveTo>
                  <a:lnTo>
                    <a:pt x="0" y="5260860"/>
                  </a:lnTo>
                  <a:lnTo>
                    <a:pt x="0" y="5287670"/>
                  </a:lnTo>
                  <a:lnTo>
                    <a:pt x="26797" y="5287670"/>
                  </a:lnTo>
                  <a:lnTo>
                    <a:pt x="26797" y="5260860"/>
                  </a:lnTo>
                  <a:close/>
                </a:path>
                <a:path w="5234305" h="6574790">
                  <a:moveTo>
                    <a:pt x="26797" y="5207254"/>
                  </a:moveTo>
                  <a:lnTo>
                    <a:pt x="0" y="5207254"/>
                  </a:lnTo>
                  <a:lnTo>
                    <a:pt x="0" y="5234051"/>
                  </a:lnTo>
                  <a:lnTo>
                    <a:pt x="26797" y="5234051"/>
                  </a:lnTo>
                  <a:lnTo>
                    <a:pt x="26797" y="5207254"/>
                  </a:lnTo>
                  <a:close/>
                </a:path>
                <a:path w="5234305" h="6574790">
                  <a:moveTo>
                    <a:pt x="26797" y="5153647"/>
                  </a:moveTo>
                  <a:lnTo>
                    <a:pt x="0" y="5153647"/>
                  </a:lnTo>
                  <a:lnTo>
                    <a:pt x="0" y="5180444"/>
                  </a:lnTo>
                  <a:lnTo>
                    <a:pt x="26797" y="5180444"/>
                  </a:lnTo>
                  <a:lnTo>
                    <a:pt x="26797" y="5153647"/>
                  </a:lnTo>
                  <a:close/>
                </a:path>
                <a:path w="5234305" h="6574790">
                  <a:moveTo>
                    <a:pt x="26797" y="5100028"/>
                  </a:moveTo>
                  <a:lnTo>
                    <a:pt x="0" y="5100028"/>
                  </a:lnTo>
                  <a:lnTo>
                    <a:pt x="0" y="5126837"/>
                  </a:lnTo>
                  <a:lnTo>
                    <a:pt x="26797" y="5126837"/>
                  </a:lnTo>
                  <a:lnTo>
                    <a:pt x="26797" y="5100028"/>
                  </a:lnTo>
                  <a:close/>
                </a:path>
                <a:path w="5234305" h="6574790">
                  <a:moveTo>
                    <a:pt x="26797" y="5046421"/>
                  </a:moveTo>
                  <a:lnTo>
                    <a:pt x="0" y="5046421"/>
                  </a:lnTo>
                  <a:lnTo>
                    <a:pt x="0" y="5073231"/>
                  </a:lnTo>
                  <a:lnTo>
                    <a:pt x="26797" y="5073231"/>
                  </a:lnTo>
                  <a:lnTo>
                    <a:pt x="26797" y="5046421"/>
                  </a:lnTo>
                  <a:close/>
                </a:path>
                <a:path w="5234305" h="6574790">
                  <a:moveTo>
                    <a:pt x="26797" y="4992814"/>
                  </a:moveTo>
                  <a:lnTo>
                    <a:pt x="0" y="4992814"/>
                  </a:lnTo>
                  <a:lnTo>
                    <a:pt x="0" y="5019624"/>
                  </a:lnTo>
                  <a:lnTo>
                    <a:pt x="26797" y="5019624"/>
                  </a:lnTo>
                  <a:lnTo>
                    <a:pt x="26797" y="4992814"/>
                  </a:lnTo>
                  <a:close/>
                </a:path>
                <a:path w="5234305" h="6574790">
                  <a:moveTo>
                    <a:pt x="26797" y="4939208"/>
                  </a:moveTo>
                  <a:lnTo>
                    <a:pt x="0" y="4939208"/>
                  </a:lnTo>
                  <a:lnTo>
                    <a:pt x="0" y="4966005"/>
                  </a:lnTo>
                  <a:lnTo>
                    <a:pt x="26797" y="4966005"/>
                  </a:lnTo>
                  <a:lnTo>
                    <a:pt x="26797" y="4939208"/>
                  </a:lnTo>
                  <a:close/>
                </a:path>
                <a:path w="5234305" h="6574790">
                  <a:moveTo>
                    <a:pt x="26797" y="4885601"/>
                  </a:moveTo>
                  <a:lnTo>
                    <a:pt x="0" y="4885601"/>
                  </a:lnTo>
                  <a:lnTo>
                    <a:pt x="0" y="4912398"/>
                  </a:lnTo>
                  <a:lnTo>
                    <a:pt x="26797" y="4912398"/>
                  </a:lnTo>
                  <a:lnTo>
                    <a:pt x="26797" y="4885601"/>
                  </a:lnTo>
                  <a:close/>
                </a:path>
                <a:path w="5234305" h="6574790">
                  <a:moveTo>
                    <a:pt x="26797" y="4831981"/>
                  </a:moveTo>
                  <a:lnTo>
                    <a:pt x="0" y="4831981"/>
                  </a:lnTo>
                  <a:lnTo>
                    <a:pt x="0" y="4858791"/>
                  </a:lnTo>
                  <a:lnTo>
                    <a:pt x="26797" y="4858791"/>
                  </a:lnTo>
                  <a:lnTo>
                    <a:pt x="26797" y="4831981"/>
                  </a:lnTo>
                  <a:close/>
                </a:path>
                <a:path w="5234305" h="6574790">
                  <a:moveTo>
                    <a:pt x="26797" y="4778375"/>
                  </a:moveTo>
                  <a:lnTo>
                    <a:pt x="0" y="4778375"/>
                  </a:lnTo>
                  <a:lnTo>
                    <a:pt x="0" y="4805184"/>
                  </a:lnTo>
                  <a:lnTo>
                    <a:pt x="26797" y="4805184"/>
                  </a:lnTo>
                  <a:lnTo>
                    <a:pt x="26797" y="4778375"/>
                  </a:lnTo>
                  <a:close/>
                </a:path>
                <a:path w="5234305" h="6574790">
                  <a:moveTo>
                    <a:pt x="26797" y="4724768"/>
                  </a:moveTo>
                  <a:lnTo>
                    <a:pt x="0" y="4724768"/>
                  </a:lnTo>
                  <a:lnTo>
                    <a:pt x="0" y="4751578"/>
                  </a:lnTo>
                  <a:lnTo>
                    <a:pt x="26797" y="4751578"/>
                  </a:lnTo>
                  <a:lnTo>
                    <a:pt x="26797" y="4724768"/>
                  </a:lnTo>
                  <a:close/>
                </a:path>
                <a:path w="5234305" h="6574790">
                  <a:moveTo>
                    <a:pt x="26797" y="4671161"/>
                  </a:moveTo>
                  <a:lnTo>
                    <a:pt x="0" y="4671161"/>
                  </a:lnTo>
                  <a:lnTo>
                    <a:pt x="0" y="4697958"/>
                  </a:lnTo>
                  <a:lnTo>
                    <a:pt x="26797" y="4697958"/>
                  </a:lnTo>
                  <a:lnTo>
                    <a:pt x="26797" y="4671161"/>
                  </a:lnTo>
                  <a:close/>
                </a:path>
                <a:path w="5234305" h="6574790">
                  <a:moveTo>
                    <a:pt x="26797" y="4617555"/>
                  </a:moveTo>
                  <a:lnTo>
                    <a:pt x="0" y="4617555"/>
                  </a:lnTo>
                  <a:lnTo>
                    <a:pt x="0" y="4644352"/>
                  </a:lnTo>
                  <a:lnTo>
                    <a:pt x="26797" y="4644352"/>
                  </a:lnTo>
                  <a:lnTo>
                    <a:pt x="26797" y="4617555"/>
                  </a:lnTo>
                  <a:close/>
                </a:path>
                <a:path w="5234305" h="6574790">
                  <a:moveTo>
                    <a:pt x="26797" y="4563935"/>
                  </a:moveTo>
                  <a:lnTo>
                    <a:pt x="0" y="4563935"/>
                  </a:lnTo>
                  <a:lnTo>
                    <a:pt x="0" y="4590745"/>
                  </a:lnTo>
                  <a:lnTo>
                    <a:pt x="26797" y="4590745"/>
                  </a:lnTo>
                  <a:lnTo>
                    <a:pt x="26797" y="4563935"/>
                  </a:lnTo>
                  <a:close/>
                </a:path>
                <a:path w="5234305" h="6574790">
                  <a:moveTo>
                    <a:pt x="26797" y="4510329"/>
                  </a:moveTo>
                  <a:lnTo>
                    <a:pt x="0" y="4510329"/>
                  </a:lnTo>
                  <a:lnTo>
                    <a:pt x="0" y="4537138"/>
                  </a:lnTo>
                  <a:lnTo>
                    <a:pt x="26797" y="4537138"/>
                  </a:lnTo>
                  <a:lnTo>
                    <a:pt x="26797" y="4510329"/>
                  </a:lnTo>
                  <a:close/>
                </a:path>
                <a:path w="5234305" h="6574790">
                  <a:moveTo>
                    <a:pt x="26797" y="4456722"/>
                  </a:moveTo>
                  <a:lnTo>
                    <a:pt x="0" y="4456722"/>
                  </a:lnTo>
                  <a:lnTo>
                    <a:pt x="0" y="4483532"/>
                  </a:lnTo>
                  <a:lnTo>
                    <a:pt x="26797" y="4483532"/>
                  </a:lnTo>
                  <a:lnTo>
                    <a:pt x="26797" y="4456722"/>
                  </a:lnTo>
                  <a:close/>
                </a:path>
                <a:path w="5234305" h="6574790">
                  <a:moveTo>
                    <a:pt x="26797" y="4403115"/>
                  </a:moveTo>
                  <a:lnTo>
                    <a:pt x="0" y="4403115"/>
                  </a:lnTo>
                  <a:lnTo>
                    <a:pt x="0" y="4429912"/>
                  </a:lnTo>
                  <a:lnTo>
                    <a:pt x="26797" y="4429912"/>
                  </a:lnTo>
                  <a:lnTo>
                    <a:pt x="26797" y="4403115"/>
                  </a:lnTo>
                  <a:close/>
                </a:path>
                <a:path w="5234305" h="6574790">
                  <a:moveTo>
                    <a:pt x="26797" y="4349508"/>
                  </a:moveTo>
                  <a:lnTo>
                    <a:pt x="0" y="4349508"/>
                  </a:lnTo>
                  <a:lnTo>
                    <a:pt x="0" y="4376305"/>
                  </a:lnTo>
                  <a:lnTo>
                    <a:pt x="26797" y="4376305"/>
                  </a:lnTo>
                  <a:lnTo>
                    <a:pt x="26797" y="4349508"/>
                  </a:lnTo>
                  <a:close/>
                </a:path>
                <a:path w="5234305" h="6574790">
                  <a:moveTo>
                    <a:pt x="26797" y="4295889"/>
                  </a:moveTo>
                  <a:lnTo>
                    <a:pt x="0" y="4295889"/>
                  </a:lnTo>
                  <a:lnTo>
                    <a:pt x="0" y="4322699"/>
                  </a:lnTo>
                  <a:lnTo>
                    <a:pt x="26797" y="4322699"/>
                  </a:lnTo>
                  <a:lnTo>
                    <a:pt x="26797" y="4295889"/>
                  </a:lnTo>
                  <a:close/>
                </a:path>
                <a:path w="5234305" h="6574790">
                  <a:moveTo>
                    <a:pt x="26797" y="4242282"/>
                  </a:moveTo>
                  <a:lnTo>
                    <a:pt x="0" y="4242282"/>
                  </a:lnTo>
                  <a:lnTo>
                    <a:pt x="0" y="4269092"/>
                  </a:lnTo>
                  <a:lnTo>
                    <a:pt x="26797" y="4269092"/>
                  </a:lnTo>
                  <a:lnTo>
                    <a:pt x="26797" y="4242282"/>
                  </a:lnTo>
                  <a:close/>
                </a:path>
                <a:path w="5234305" h="6574790">
                  <a:moveTo>
                    <a:pt x="26797" y="4188676"/>
                  </a:moveTo>
                  <a:lnTo>
                    <a:pt x="0" y="4188676"/>
                  </a:lnTo>
                  <a:lnTo>
                    <a:pt x="0" y="4215485"/>
                  </a:lnTo>
                  <a:lnTo>
                    <a:pt x="26797" y="4215485"/>
                  </a:lnTo>
                  <a:lnTo>
                    <a:pt x="26797" y="4188676"/>
                  </a:lnTo>
                  <a:close/>
                </a:path>
                <a:path w="5234305" h="6574790">
                  <a:moveTo>
                    <a:pt x="26797" y="4135069"/>
                  </a:moveTo>
                  <a:lnTo>
                    <a:pt x="0" y="4135069"/>
                  </a:lnTo>
                  <a:lnTo>
                    <a:pt x="0" y="4161879"/>
                  </a:lnTo>
                  <a:lnTo>
                    <a:pt x="26797" y="4161879"/>
                  </a:lnTo>
                  <a:lnTo>
                    <a:pt x="26797" y="4135069"/>
                  </a:lnTo>
                  <a:close/>
                </a:path>
                <a:path w="5234305" h="6574790">
                  <a:moveTo>
                    <a:pt x="26797" y="4081462"/>
                  </a:moveTo>
                  <a:lnTo>
                    <a:pt x="0" y="4081462"/>
                  </a:lnTo>
                  <a:lnTo>
                    <a:pt x="0" y="4108259"/>
                  </a:lnTo>
                  <a:lnTo>
                    <a:pt x="26797" y="4108259"/>
                  </a:lnTo>
                  <a:lnTo>
                    <a:pt x="26797" y="4081462"/>
                  </a:lnTo>
                  <a:close/>
                </a:path>
                <a:path w="5234305" h="6574790">
                  <a:moveTo>
                    <a:pt x="26797" y="4027855"/>
                  </a:moveTo>
                  <a:lnTo>
                    <a:pt x="0" y="4027855"/>
                  </a:lnTo>
                  <a:lnTo>
                    <a:pt x="0" y="4054652"/>
                  </a:lnTo>
                  <a:lnTo>
                    <a:pt x="26797" y="4054652"/>
                  </a:lnTo>
                  <a:lnTo>
                    <a:pt x="26797" y="4027855"/>
                  </a:lnTo>
                  <a:close/>
                </a:path>
                <a:path w="5234305" h="6574790">
                  <a:moveTo>
                    <a:pt x="26797" y="3974236"/>
                  </a:moveTo>
                  <a:lnTo>
                    <a:pt x="0" y="3974236"/>
                  </a:lnTo>
                  <a:lnTo>
                    <a:pt x="0" y="4001046"/>
                  </a:lnTo>
                  <a:lnTo>
                    <a:pt x="26797" y="4001046"/>
                  </a:lnTo>
                  <a:lnTo>
                    <a:pt x="26797" y="3974236"/>
                  </a:lnTo>
                  <a:close/>
                </a:path>
                <a:path w="5234305" h="6574790">
                  <a:moveTo>
                    <a:pt x="26797" y="3920629"/>
                  </a:moveTo>
                  <a:lnTo>
                    <a:pt x="0" y="3920629"/>
                  </a:lnTo>
                  <a:lnTo>
                    <a:pt x="0" y="3947439"/>
                  </a:lnTo>
                  <a:lnTo>
                    <a:pt x="26797" y="3947439"/>
                  </a:lnTo>
                  <a:lnTo>
                    <a:pt x="26797" y="3920629"/>
                  </a:lnTo>
                  <a:close/>
                </a:path>
                <a:path w="5234305" h="6574790">
                  <a:moveTo>
                    <a:pt x="26797" y="3867023"/>
                  </a:moveTo>
                  <a:lnTo>
                    <a:pt x="0" y="3867023"/>
                  </a:lnTo>
                  <a:lnTo>
                    <a:pt x="0" y="3893832"/>
                  </a:lnTo>
                  <a:lnTo>
                    <a:pt x="26797" y="3893832"/>
                  </a:lnTo>
                  <a:lnTo>
                    <a:pt x="26797" y="3867023"/>
                  </a:lnTo>
                  <a:close/>
                </a:path>
                <a:path w="5234305" h="6574790">
                  <a:moveTo>
                    <a:pt x="26797" y="3813416"/>
                  </a:moveTo>
                  <a:lnTo>
                    <a:pt x="0" y="3813416"/>
                  </a:lnTo>
                  <a:lnTo>
                    <a:pt x="0" y="3840213"/>
                  </a:lnTo>
                  <a:lnTo>
                    <a:pt x="26797" y="3840213"/>
                  </a:lnTo>
                  <a:lnTo>
                    <a:pt x="26797" y="3813416"/>
                  </a:lnTo>
                  <a:close/>
                </a:path>
                <a:path w="5234305" h="6574790">
                  <a:moveTo>
                    <a:pt x="26797" y="3759809"/>
                  </a:moveTo>
                  <a:lnTo>
                    <a:pt x="0" y="3759809"/>
                  </a:lnTo>
                  <a:lnTo>
                    <a:pt x="0" y="3786606"/>
                  </a:lnTo>
                  <a:lnTo>
                    <a:pt x="26797" y="3786606"/>
                  </a:lnTo>
                  <a:lnTo>
                    <a:pt x="26797" y="3759809"/>
                  </a:lnTo>
                  <a:close/>
                </a:path>
                <a:path w="5234305" h="6574790">
                  <a:moveTo>
                    <a:pt x="26797" y="3706190"/>
                  </a:moveTo>
                  <a:lnTo>
                    <a:pt x="0" y="3706190"/>
                  </a:lnTo>
                  <a:lnTo>
                    <a:pt x="0" y="3733000"/>
                  </a:lnTo>
                  <a:lnTo>
                    <a:pt x="26797" y="3733000"/>
                  </a:lnTo>
                  <a:lnTo>
                    <a:pt x="26797" y="3706190"/>
                  </a:lnTo>
                  <a:close/>
                </a:path>
                <a:path w="5234305" h="6574790">
                  <a:moveTo>
                    <a:pt x="26797" y="3652583"/>
                  </a:moveTo>
                  <a:lnTo>
                    <a:pt x="0" y="3652583"/>
                  </a:lnTo>
                  <a:lnTo>
                    <a:pt x="0" y="3679393"/>
                  </a:lnTo>
                  <a:lnTo>
                    <a:pt x="26797" y="3679393"/>
                  </a:lnTo>
                  <a:lnTo>
                    <a:pt x="26797" y="3652583"/>
                  </a:lnTo>
                  <a:close/>
                </a:path>
                <a:path w="5234305" h="6574790">
                  <a:moveTo>
                    <a:pt x="26797" y="3598976"/>
                  </a:moveTo>
                  <a:lnTo>
                    <a:pt x="0" y="3598976"/>
                  </a:lnTo>
                  <a:lnTo>
                    <a:pt x="0" y="3625786"/>
                  </a:lnTo>
                  <a:lnTo>
                    <a:pt x="26797" y="3625786"/>
                  </a:lnTo>
                  <a:lnTo>
                    <a:pt x="26797" y="3598976"/>
                  </a:lnTo>
                  <a:close/>
                </a:path>
                <a:path w="5234305" h="6574790">
                  <a:moveTo>
                    <a:pt x="26797" y="3545370"/>
                  </a:moveTo>
                  <a:lnTo>
                    <a:pt x="0" y="3545370"/>
                  </a:lnTo>
                  <a:lnTo>
                    <a:pt x="0" y="3572167"/>
                  </a:lnTo>
                  <a:lnTo>
                    <a:pt x="26797" y="3572167"/>
                  </a:lnTo>
                  <a:lnTo>
                    <a:pt x="26797" y="3545370"/>
                  </a:lnTo>
                  <a:close/>
                </a:path>
                <a:path w="5234305" h="6574790">
                  <a:moveTo>
                    <a:pt x="26797" y="3491763"/>
                  </a:moveTo>
                  <a:lnTo>
                    <a:pt x="0" y="3491763"/>
                  </a:lnTo>
                  <a:lnTo>
                    <a:pt x="0" y="3518560"/>
                  </a:lnTo>
                  <a:lnTo>
                    <a:pt x="26797" y="3518560"/>
                  </a:lnTo>
                  <a:lnTo>
                    <a:pt x="26797" y="3491763"/>
                  </a:lnTo>
                  <a:close/>
                </a:path>
                <a:path w="5234305" h="6574790">
                  <a:moveTo>
                    <a:pt x="26797" y="3438144"/>
                  </a:moveTo>
                  <a:lnTo>
                    <a:pt x="0" y="3438144"/>
                  </a:lnTo>
                  <a:lnTo>
                    <a:pt x="0" y="3464953"/>
                  </a:lnTo>
                  <a:lnTo>
                    <a:pt x="26797" y="3464953"/>
                  </a:lnTo>
                  <a:lnTo>
                    <a:pt x="26797" y="3438144"/>
                  </a:lnTo>
                  <a:close/>
                </a:path>
                <a:path w="5234305" h="6574790">
                  <a:moveTo>
                    <a:pt x="26797" y="3384537"/>
                  </a:moveTo>
                  <a:lnTo>
                    <a:pt x="0" y="3384537"/>
                  </a:lnTo>
                  <a:lnTo>
                    <a:pt x="0" y="3411347"/>
                  </a:lnTo>
                  <a:lnTo>
                    <a:pt x="26797" y="3411347"/>
                  </a:lnTo>
                  <a:lnTo>
                    <a:pt x="26797" y="3384537"/>
                  </a:lnTo>
                  <a:close/>
                </a:path>
                <a:path w="5234305" h="6574790">
                  <a:moveTo>
                    <a:pt x="4719307" y="0"/>
                  </a:moveTo>
                  <a:lnTo>
                    <a:pt x="4692497" y="0"/>
                  </a:lnTo>
                  <a:lnTo>
                    <a:pt x="4692497" y="26797"/>
                  </a:lnTo>
                  <a:lnTo>
                    <a:pt x="4719307" y="26797"/>
                  </a:lnTo>
                  <a:lnTo>
                    <a:pt x="4719307" y="0"/>
                  </a:lnTo>
                  <a:close/>
                </a:path>
                <a:path w="5234305" h="6574790">
                  <a:moveTo>
                    <a:pt x="4772939" y="0"/>
                  </a:moveTo>
                  <a:lnTo>
                    <a:pt x="4746129" y="0"/>
                  </a:lnTo>
                  <a:lnTo>
                    <a:pt x="4746129" y="26797"/>
                  </a:lnTo>
                  <a:lnTo>
                    <a:pt x="4772939" y="26797"/>
                  </a:lnTo>
                  <a:lnTo>
                    <a:pt x="4772939" y="0"/>
                  </a:lnTo>
                  <a:close/>
                </a:path>
                <a:path w="5234305" h="6574790">
                  <a:moveTo>
                    <a:pt x="4826571" y="0"/>
                  </a:moveTo>
                  <a:lnTo>
                    <a:pt x="4799749" y="0"/>
                  </a:lnTo>
                  <a:lnTo>
                    <a:pt x="4799749" y="26797"/>
                  </a:lnTo>
                  <a:lnTo>
                    <a:pt x="4826571" y="26797"/>
                  </a:lnTo>
                  <a:lnTo>
                    <a:pt x="4826571" y="0"/>
                  </a:lnTo>
                  <a:close/>
                </a:path>
                <a:path w="5234305" h="6574790">
                  <a:moveTo>
                    <a:pt x="4880191" y="0"/>
                  </a:moveTo>
                  <a:lnTo>
                    <a:pt x="4853381" y="0"/>
                  </a:lnTo>
                  <a:lnTo>
                    <a:pt x="4853381" y="26797"/>
                  </a:lnTo>
                  <a:lnTo>
                    <a:pt x="4880191" y="26797"/>
                  </a:lnTo>
                  <a:lnTo>
                    <a:pt x="4880191" y="0"/>
                  </a:lnTo>
                  <a:close/>
                </a:path>
                <a:path w="5234305" h="6574790">
                  <a:moveTo>
                    <a:pt x="4933823" y="0"/>
                  </a:moveTo>
                  <a:lnTo>
                    <a:pt x="4907013" y="0"/>
                  </a:lnTo>
                  <a:lnTo>
                    <a:pt x="4907013" y="26797"/>
                  </a:lnTo>
                  <a:lnTo>
                    <a:pt x="4933823" y="26797"/>
                  </a:lnTo>
                  <a:lnTo>
                    <a:pt x="4933823" y="0"/>
                  </a:lnTo>
                  <a:close/>
                </a:path>
                <a:path w="5234305" h="6574790">
                  <a:moveTo>
                    <a:pt x="4987455" y="0"/>
                  </a:moveTo>
                  <a:lnTo>
                    <a:pt x="4960632" y="0"/>
                  </a:lnTo>
                  <a:lnTo>
                    <a:pt x="4960632" y="26797"/>
                  </a:lnTo>
                  <a:lnTo>
                    <a:pt x="4987455" y="26797"/>
                  </a:lnTo>
                  <a:lnTo>
                    <a:pt x="4987455" y="0"/>
                  </a:lnTo>
                  <a:close/>
                </a:path>
                <a:path w="5234305" h="6574790">
                  <a:moveTo>
                    <a:pt x="5041074" y="0"/>
                  </a:moveTo>
                  <a:lnTo>
                    <a:pt x="5014265" y="0"/>
                  </a:lnTo>
                  <a:lnTo>
                    <a:pt x="5014265" y="26797"/>
                  </a:lnTo>
                  <a:lnTo>
                    <a:pt x="5041074" y="26797"/>
                  </a:lnTo>
                  <a:lnTo>
                    <a:pt x="5041074" y="0"/>
                  </a:lnTo>
                  <a:close/>
                </a:path>
                <a:path w="5234305" h="6574790">
                  <a:moveTo>
                    <a:pt x="5094706" y="0"/>
                  </a:moveTo>
                  <a:lnTo>
                    <a:pt x="5067897" y="0"/>
                  </a:lnTo>
                  <a:lnTo>
                    <a:pt x="5067897" y="26797"/>
                  </a:lnTo>
                  <a:lnTo>
                    <a:pt x="5094706" y="26797"/>
                  </a:lnTo>
                  <a:lnTo>
                    <a:pt x="5094706" y="0"/>
                  </a:lnTo>
                  <a:close/>
                </a:path>
                <a:path w="5234305" h="6574790">
                  <a:moveTo>
                    <a:pt x="5148338" y="0"/>
                  </a:moveTo>
                  <a:lnTo>
                    <a:pt x="5121516" y="0"/>
                  </a:lnTo>
                  <a:lnTo>
                    <a:pt x="5121516" y="26797"/>
                  </a:lnTo>
                  <a:lnTo>
                    <a:pt x="5148338" y="26797"/>
                  </a:lnTo>
                  <a:lnTo>
                    <a:pt x="5148338" y="0"/>
                  </a:lnTo>
                  <a:close/>
                </a:path>
                <a:path w="5234305" h="6574790">
                  <a:moveTo>
                    <a:pt x="5201958" y="0"/>
                  </a:moveTo>
                  <a:lnTo>
                    <a:pt x="5175148" y="0"/>
                  </a:lnTo>
                  <a:lnTo>
                    <a:pt x="5175148" y="26797"/>
                  </a:lnTo>
                  <a:lnTo>
                    <a:pt x="5201958" y="26797"/>
                  </a:lnTo>
                  <a:lnTo>
                    <a:pt x="5201958" y="0"/>
                  </a:lnTo>
                  <a:close/>
                </a:path>
                <a:path w="5234305" h="6574790">
                  <a:moveTo>
                    <a:pt x="5233848" y="0"/>
                  </a:moveTo>
                  <a:lnTo>
                    <a:pt x="5228780" y="0"/>
                  </a:lnTo>
                  <a:lnTo>
                    <a:pt x="5228780" y="26797"/>
                  </a:lnTo>
                  <a:lnTo>
                    <a:pt x="5233848" y="26797"/>
                  </a:lnTo>
                  <a:lnTo>
                    <a:pt x="5233848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20267" y="6239005"/>
              <a:ext cx="349250" cy="6567170"/>
            </a:xfrm>
            <a:custGeom>
              <a:avLst/>
              <a:gdLst/>
              <a:ahLst/>
              <a:cxnLst/>
              <a:rect l="l" t="t" r="r" b="b"/>
              <a:pathLst>
                <a:path w="349250" h="6567170">
                  <a:moveTo>
                    <a:pt x="26797" y="3377374"/>
                  </a:moveTo>
                  <a:lnTo>
                    <a:pt x="0" y="3377374"/>
                  </a:lnTo>
                  <a:lnTo>
                    <a:pt x="0" y="3404184"/>
                  </a:lnTo>
                  <a:lnTo>
                    <a:pt x="26797" y="3404184"/>
                  </a:lnTo>
                  <a:lnTo>
                    <a:pt x="26797" y="3377374"/>
                  </a:lnTo>
                  <a:close/>
                </a:path>
                <a:path w="349250" h="6567170">
                  <a:moveTo>
                    <a:pt x="26797" y="3323767"/>
                  </a:moveTo>
                  <a:lnTo>
                    <a:pt x="0" y="3323767"/>
                  </a:lnTo>
                  <a:lnTo>
                    <a:pt x="0" y="3350577"/>
                  </a:lnTo>
                  <a:lnTo>
                    <a:pt x="26797" y="3350577"/>
                  </a:lnTo>
                  <a:lnTo>
                    <a:pt x="26797" y="3323767"/>
                  </a:lnTo>
                  <a:close/>
                </a:path>
                <a:path w="349250" h="6567170">
                  <a:moveTo>
                    <a:pt x="26797" y="3270161"/>
                  </a:moveTo>
                  <a:lnTo>
                    <a:pt x="0" y="3270161"/>
                  </a:lnTo>
                  <a:lnTo>
                    <a:pt x="0" y="3296958"/>
                  </a:lnTo>
                  <a:lnTo>
                    <a:pt x="26797" y="3296958"/>
                  </a:lnTo>
                  <a:lnTo>
                    <a:pt x="26797" y="3270161"/>
                  </a:lnTo>
                  <a:close/>
                </a:path>
                <a:path w="349250" h="6567170">
                  <a:moveTo>
                    <a:pt x="26797" y="3216554"/>
                  </a:moveTo>
                  <a:lnTo>
                    <a:pt x="0" y="3216554"/>
                  </a:lnTo>
                  <a:lnTo>
                    <a:pt x="0" y="3243351"/>
                  </a:lnTo>
                  <a:lnTo>
                    <a:pt x="26797" y="3243351"/>
                  </a:lnTo>
                  <a:lnTo>
                    <a:pt x="26797" y="3216554"/>
                  </a:lnTo>
                  <a:close/>
                </a:path>
                <a:path w="349250" h="6567170">
                  <a:moveTo>
                    <a:pt x="26797" y="3162935"/>
                  </a:moveTo>
                  <a:lnTo>
                    <a:pt x="0" y="3162935"/>
                  </a:lnTo>
                  <a:lnTo>
                    <a:pt x="0" y="3189744"/>
                  </a:lnTo>
                  <a:lnTo>
                    <a:pt x="26797" y="3189744"/>
                  </a:lnTo>
                  <a:lnTo>
                    <a:pt x="26797" y="3162935"/>
                  </a:lnTo>
                  <a:close/>
                </a:path>
                <a:path w="349250" h="6567170">
                  <a:moveTo>
                    <a:pt x="26797" y="3109328"/>
                  </a:moveTo>
                  <a:lnTo>
                    <a:pt x="0" y="3109328"/>
                  </a:lnTo>
                  <a:lnTo>
                    <a:pt x="0" y="3136138"/>
                  </a:lnTo>
                  <a:lnTo>
                    <a:pt x="26797" y="3136138"/>
                  </a:lnTo>
                  <a:lnTo>
                    <a:pt x="26797" y="3109328"/>
                  </a:lnTo>
                  <a:close/>
                </a:path>
                <a:path w="349250" h="6567170">
                  <a:moveTo>
                    <a:pt x="26797" y="3055721"/>
                  </a:moveTo>
                  <a:lnTo>
                    <a:pt x="0" y="3055721"/>
                  </a:lnTo>
                  <a:lnTo>
                    <a:pt x="0" y="3082531"/>
                  </a:lnTo>
                  <a:lnTo>
                    <a:pt x="26797" y="3082531"/>
                  </a:lnTo>
                  <a:lnTo>
                    <a:pt x="26797" y="3055721"/>
                  </a:lnTo>
                  <a:close/>
                </a:path>
                <a:path w="349250" h="6567170">
                  <a:moveTo>
                    <a:pt x="26797" y="3002115"/>
                  </a:moveTo>
                  <a:lnTo>
                    <a:pt x="0" y="3002115"/>
                  </a:lnTo>
                  <a:lnTo>
                    <a:pt x="0" y="3028912"/>
                  </a:lnTo>
                  <a:lnTo>
                    <a:pt x="26797" y="3028912"/>
                  </a:lnTo>
                  <a:lnTo>
                    <a:pt x="26797" y="3002115"/>
                  </a:lnTo>
                  <a:close/>
                </a:path>
                <a:path w="349250" h="6567170">
                  <a:moveTo>
                    <a:pt x="26797" y="2948508"/>
                  </a:moveTo>
                  <a:lnTo>
                    <a:pt x="0" y="2948508"/>
                  </a:lnTo>
                  <a:lnTo>
                    <a:pt x="0" y="2975305"/>
                  </a:lnTo>
                  <a:lnTo>
                    <a:pt x="26797" y="2975305"/>
                  </a:lnTo>
                  <a:lnTo>
                    <a:pt x="26797" y="2948508"/>
                  </a:lnTo>
                  <a:close/>
                </a:path>
                <a:path w="349250" h="6567170">
                  <a:moveTo>
                    <a:pt x="26797" y="2894888"/>
                  </a:moveTo>
                  <a:lnTo>
                    <a:pt x="0" y="2894888"/>
                  </a:lnTo>
                  <a:lnTo>
                    <a:pt x="0" y="2921698"/>
                  </a:lnTo>
                  <a:lnTo>
                    <a:pt x="26797" y="2921698"/>
                  </a:lnTo>
                  <a:lnTo>
                    <a:pt x="26797" y="2894888"/>
                  </a:lnTo>
                  <a:close/>
                </a:path>
                <a:path w="349250" h="6567170">
                  <a:moveTo>
                    <a:pt x="26797" y="2841282"/>
                  </a:moveTo>
                  <a:lnTo>
                    <a:pt x="0" y="2841282"/>
                  </a:lnTo>
                  <a:lnTo>
                    <a:pt x="0" y="2868091"/>
                  </a:lnTo>
                  <a:lnTo>
                    <a:pt x="26797" y="2868091"/>
                  </a:lnTo>
                  <a:lnTo>
                    <a:pt x="26797" y="2841282"/>
                  </a:lnTo>
                  <a:close/>
                </a:path>
                <a:path w="349250" h="6567170">
                  <a:moveTo>
                    <a:pt x="26797" y="2787675"/>
                  </a:moveTo>
                  <a:lnTo>
                    <a:pt x="0" y="2787675"/>
                  </a:lnTo>
                  <a:lnTo>
                    <a:pt x="0" y="2814485"/>
                  </a:lnTo>
                  <a:lnTo>
                    <a:pt x="26797" y="2814485"/>
                  </a:lnTo>
                  <a:lnTo>
                    <a:pt x="26797" y="2787675"/>
                  </a:lnTo>
                  <a:close/>
                </a:path>
                <a:path w="349250" h="6567170">
                  <a:moveTo>
                    <a:pt x="26797" y="2734068"/>
                  </a:moveTo>
                  <a:lnTo>
                    <a:pt x="0" y="2734068"/>
                  </a:lnTo>
                  <a:lnTo>
                    <a:pt x="0" y="2760865"/>
                  </a:lnTo>
                  <a:lnTo>
                    <a:pt x="26797" y="2760865"/>
                  </a:lnTo>
                  <a:lnTo>
                    <a:pt x="26797" y="2734068"/>
                  </a:lnTo>
                  <a:close/>
                </a:path>
                <a:path w="349250" h="6567170">
                  <a:moveTo>
                    <a:pt x="26797" y="2680462"/>
                  </a:moveTo>
                  <a:lnTo>
                    <a:pt x="0" y="2680462"/>
                  </a:lnTo>
                  <a:lnTo>
                    <a:pt x="0" y="2707259"/>
                  </a:lnTo>
                  <a:lnTo>
                    <a:pt x="26797" y="2707259"/>
                  </a:lnTo>
                  <a:lnTo>
                    <a:pt x="26797" y="2680462"/>
                  </a:lnTo>
                  <a:close/>
                </a:path>
                <a:path w="349250" h="6567170">
                  <a:moveTo>
                    <a:pt x="26797" y="2626842"/>
                  </a:moveTo>
                  <a:lnTo>
                    <a:pt x="0" y="2626842"/>
                  </a:lnTo>
                  <a:lnTo>
                    <a:pt x="0" y="2653652"/>
                  </a:lnTo>
                  <a:lnTo>
                    <a:pt x="26797" y="2653652"/>
                  </a:lnTo>
                  <a:lnTo>
                    <a:pt x="26797" y="2626842"/>
                  </a:lnTo>
                  <a:close/>
                </a:path>
                <a:path w="349250" h="6567170">
                  <a:moveTo>
                    <a:pt x="26797" y="2573236"/>
                  </a:moveTo>
                  <a:lnTo>
                    <a:pt x="0" y="2573236"/>
                  </a:lnTo>
                  <a:lnTo>
                    <a:pt x="0" y="2600045"/>
                  </a:lnTo>
                  <a:lnTo>
                    <a:pt x="26797" y="2600045"/>
                  </a:lnTo>
                  <a:lnTo>
                    <a:pt x="26797" y="2573236"/>
                  </a:lnTo>
                  <a:close/>
                </a:path>
                <a:path w="349250" h="6567170">
                  <a:moveTo>
                    <a:pt x="26797" y="2519629"/>
                  </a:moveTo>
                  <a:lnTo>
                    <a:pt x="0" y="2519629"/>
                  </a:lnTo>
                  <a:lnTo>
                    <a:pt x="0" y="2546439"/>
                  </a:lnTo>
                  <a:lnTo>
                    <a:pt x="26797" y="2546439"/>
                  </a:lnTo>
                  <a:lnTo>
                    <a:pt x="26797" y="2519629"/>
                  </a:lnTo>
                  <a:close/>
                </a:path>
                <a:path w="349250" h="6567170">
                  <a:moveTo>
                    <a:pt x="26797" y="2466022"/>
                  </a:moveTo>
                  <a:lnTo>
                    <a:pt x="0" y="2466022"/>
                  </a:lnTo>
                  <a:lnTo>
                    <a:pt x="0" y="2492819"/>
                  </a:lnTo>
                  <a:lnTo>
                    <a:pt x="26797" y="2492819"/>
                  </a:lnTo>
                  <a:lnTo>
                    <a:pt x="26797" y="2466022"/>
                  </a:lnTo>
                  <a:close/>
                </a:path>
                <a:path w="349250" h="6567170">
                  <a:moveTo>
                    <a:pt x="26797" y="2412415"/>
                  </a:moveTo>
                  <a:lnTo>
                    <a:pt x="0" y="2412415"/>
                  </a:lnTo>
                  <a:lnTo>
                    <a:pt x="0" y="2439212"/>
                  </a:lnTo>
                  <a:lnTo>
                    <a:pt x="26797" y="2439212"/>
                  </a:lnTo>
                  <a:lnTo>
                    <a:pt x="26797" y="2412415"/>
                  </a:lnTo>
                  <a:close/>
                </a:path>
                <a:path w="349250" h="6567170">
                  <a:moveTo>
                    <a:pt x="26797" y="2358796"/>
                  </a:moveTo>
                  <a:lnTo>
                    <a:pt x="0" y="2358796"/>
                  </a:lnTo>
                  <a:lnTo>
                    <a:pt x="0" y="2385606"/>
                  </a:lnTo>
                  <a:lnTo>
                    <a:pt x="26797" y="2385606"/>
                  </a:lnTo>
                  <a:lnTo>
                    <a:pt x="26797" y="2358796"/>
                  </a:lnTo>
                  <a:close/>
                </a:path>
                <a:path w="349250" h="6567170">
                  <a:moveTo>
                    <a:pt x="26797" y="2305189"/>
                  </a:moveTo>
                  <a:lnTo>
                    <a:pt x="0" y="2305189"/>
                  </a:lnTo>
                  <a:lnTo>
                    <a:pt x="0" y="2331999"/>
                  </a:lnTo>
                  <a:lnTo>
                    <a:pt x="26797" y="2331999"/>
                  </a:lnTo>
                  <a:lnTo>
                    <a:pt x="26797" y="2305189"/>
                  </a:lnTo>
                  <a:close/>
                </a:path>
                <a:path w="349250" h="6567170">
                  <a:moveTo>
                    <a:pt x="26797" y="2251583"/>
                  </a:moveTo>
                  <a:lnTo>
                    <a:pt x="0" y="2251583"/>
                  </a:lnTo>
                  <a:lnTo>
                    <a:pt x="0" y="2278392"/>
                  </a:lnTo>
                  <a:lnTo>
                    <a:pt x="26797" y="2278392"/>
                  </a:lnTo>
                  <a:lnTo>
                    <a:pt x="26797" y="2251583"/>
                  </a:lnTo>
                  <a:close/>
                </a:path>
                <a:path w="349250" h="6567170">
                  <a:moveTo>
                    <a:pt x="26797" y="2197976"/>
                  </a:moveTo>
                  <a:lnTo>
                    <a:pt x="0" y="2197976"/>
                  </a:lnTo>
                  <a:lnTo>
                    <a:pt x="0" y="2224773"/>
                  </a:lnTo>
                  <a:lnTo>
                    <a:pt x="26797" y="2224773"/>
                  </a:lnTo>
                  <a:lnTo>
                    <a:pt x="26797" y="2197976"/>
                  </a:lnTo>
                  <a:close/>
                </a:path>
                <a:path w="349250" h="6567170">
                  <a:moveTo>
                    <a:pt x="26797" y="2144369"/>
                  </a:moveTo>
                  <a:lnTo>
                    <a:pt x="0" y="2144369"/>
                  </a:lnTo>
                  <a:lnTo>
                    <a:pt x="0" y="2171166"/>
                  </a:lnTo>
                  <a:lnTo>
                    <a:pt x="26797" y="2171166"/>
                  </a:lnTo>
                  <a:lnTo>
                    <a:pt x="26797" y="2144369"/>
                  </a:lnTo>
                  <a:close/>
                </a:path>
                <a:path w="349250" h="6567170">
                  <a:moveTo>
                    <a:pt x="26797" y="2090750"/>
                  </a:moveTo>
                  <a:lnTo>
                    <a:pt x="0" y="2090750"/>
                  </a:lnTo>
                  <a:lnTo>
                    <a:pt x="0" y="2117560"/>
                  </a:lnTo>
                  <a:lnTo>
                    <a:pt x="26797" y="2117560"/>
                  </a:lnTo>
                  <a:lnTo>
                    <a:pt x="26797" y="2090750"/>
                  </a:lnTo>
                  <a:close/>
                </a:path>
                <a:path w="349250" h="6567170">
                  <a:moveTo>
                    <a:pt x="26797" y="2037143"/>
                  </a:moveTo>
                  <a:lnTo>
                    <a:pt x="0" y="2037143"/>
                  </a:lnTo>
                  <a:lnTo>
                    <a:pt x="0" y="2063953"/>
                  </a:lnTo>
                  <a:lnTo>
                    <a:pt x="26797" y="2063953"/>
                  </a:lnTo>
                  <a:lnTo>
                    <a:pt x="26797" y="2037143"/>
                  </a:lnTo>
                  <a:close/>
                </a:path>
                <a:path w="349250" h="6567170">
                  <a:moveTo>
                    <a:pt x="26797" y="1983536"/>
                  </a:moveTo>
                  <a:lnTo>
                    <a:pt x="0" y="1983536"/>
                  </a:lnTo>
                  <a:lnTo>
                    <a:pt x="0" y="2010346"/>
                  </a:lnTo>
                  <a:lnTo>
                    <a:pt x="26797" y="2010346"/>
                  </a:lnTo>
                  <a:lnTo>
                    <a:pt x="26797" y="1983536"/>
                  </a:lnTo>
                  <a:close/>
                </a:path>
                <a:path w="349250" h="6567170">
                  <a:moveTo>
                    <a:pt x="26797" y="1929930"/>
                  </a:moveTo>
                  <a:lnTo>
                    <a:pt x="0" y="1929930"/>
                  </a:lnTo>
                  <a:lnTo>
                    <a:pt x="0" y="1956727"/>
                  </a:lnTo>
                  <a:lnTo>
                    <a:pt x="26797" y="1956727"/>
                  </a:lnTo>
                  <a:lnTo>
                    <a:pt x="26797" y="1929930"/>
                  </a:lnTo>
                  <a:close/>
                </a:path>
                <a:path w="349250" h="6567170">
                  <a:moveTo>
                    <a:pt x="26797" y="1876323"/>
                  </a:moveTo>
                  <a:lnTo>
                    <a:pt x="0" y="1876323"/>
                  </a:lnTo>
                  <a:lnTo>
                    <a:pt x="0" y="1903120"/>
                  </a:lnTo>
                  <a:lnTo>
                    <a:pt x="26797" y="1903120"/>
                  </a:lnTo>
                  <a:lnTo>
                    <a:pt x="26797" y="1876323"/>
                  </a:lnTo>
                  <a:close/>
                </a:path>
                <a:path w="349250" h="6567170">
                  <a:moveTo>
                    <a:pt x="26797" y="1822704"/>
                  </a:moveTo>
                  <a:lnTo>
                    <a:pt x="0" y="1822704"/>
                  </a:lnTo>
                  <a:lnTo>
                    <a:pt x="0" y="1849513"/>
                  </a:lnTo>
                  <a:lnTo>
                    <a:pt x="26797" y="1849513"/>
                  </a:lnTo>
                  <a:lnTo>
                    <a:pt x="26797" y="1822704"/>
                  </a:lnTo>
                  <a:close/>
                </a:path>
                <a:path w="349250" h="6567170">
                  <a:moveTo>
                    <a:pt x="26797" y="1769097"/>
                  </a:moveTo>
                  <a:lnTo>
                    <a:pt x="0" y="1769097"/>
                  </a:lnTo>
                  <a:lnTo>
                    <a:pt x="0" y="1795907"/>
                  </a:lnTo>
                  <a:lnTo>
                    <a:pt x="26797" y="1795907"/>
                  </a:lnTo>
                  <a:lnTo>
                    <a:pt x="26797" y="1769097"/>
                  </a:lnTo>
                  <a:close/>
                </a:path>
                <a:path w="349250" h="6567170">
                  <a:moveTo>
                    <a:pt x="26797" y="1715490"/>
                  </a:moveTo>
                  <a:lnTo>
                    <a:pt x="0" y="1715490"/>
                  </a:lnTo>
                  <a:lnTo>
                    <a:pt x="0" y="1742300"/>
                  </a:lnTo>
                  <a:lnTo>
                    <a:pt x="26797" y="1742300"/>
                  </a:lnTo>
                  <a:lnTo>
                    <a:pt x="26797" y="1715490"/>
                  </a:lnTo>
                  <a:close/>
                </a:path>
                <a:path w="349250" h="6567170">
                  <a:moveTo>
                    <a:pt x="26797" y="1661883"/>
                  </a:moveTo>
                  <a:lnTo>
                    <a:pt x="0" y="1661883"/>
                  </a:lnTo>
                  <a:lnTo>
                    <a:pt x="0" y="1688680"/>
                  </a:lnTo>
                  <a:lnTo>
                    <a:pt x="26797" y="1688680"/>
                  </a:lnTo>
                  <a:lnTo>
                    <a:pt x="26797" y="1661883"/>
                  </a:lnTo>
                  <a:close/>
                </a:path>
                <a:path w="349250" h="6567170">
                  <a:moveTo>
                    <a:pt x="26797" y="1608277"/>
                  </a:moveTo>
                  <a:lnTo>
                    <a:pt x="0" y="1608277"/>
                  </a:lnTo>
                  <a:lnTo>
                    <a:pt x="0" y="1635074"/>
                  </a:lnTo>
                  <a:lnTo>
                    <a:pt x="26797" y="1635074"/>
                  </a:lnTo>
                  <a:lnTo>
                    <a:pt x="26797" y="1608277"/>
                  </a:lnTo>
                  <a:close/>
                </a:path>
                <a:path w="349250" h="6567170">
                  <a:moveTo>
                    <a:pt x="26797" y="1554657"/>
                  </a:moveTo>
                  <a:lnTo>
                    <a:pt x="0" y="1554657"/>
                  </a:lnTo>
                  <a:lnTo>
                    <a:pt x="0" y="1581467"/>
                  </a:lnTo>
                  <a:lnTo>
                    <a:pt x="26797" y="1581467"/>
                  </a:lnTo>
                  <a:lnTo>
                    <a:pt x="26797" y="1554657"/>
                  </a:lnTo>
                  <a:close/>
                </a:path>
                <a:path w="349250" h="6567170">
                  <a:moveTo>
                    <a:pt x="26797" y="1501051"/>
                  </a:moveTo>
                  <a:lnTo>
                    <a:pt x="0" y="1501051"/>
                  </a:lnTo>
                  <a:lnTo>
                    <a:pt x="0" y="1527860"/>
                  </a:lnTo>
                  <a:lnTo>
                    <a:pt x="26797" y="1527860"/>
                  </a:lnTo>
                  <a:lnTo>
                    <a:pt x="26797" y="1501051"/>
                  </a:lnTo>
                  <a:close/>
                </a:path>
                <a:path w="349250" h="6567170">
                  <a:moveTo>
                    <a:pt x="26797" y="1447444"/>
                  </a:moveTo>
                  <a:lnTo>
                    <a:pt x="0" y="1447444"/>
                  </a:lnTo>
                  <a:lnTo>
                    <a:pt x="0" y="1474254"/>
                  </a:lnTo>
                  <a:lnTo>
                    <a:pt x="26797" y="1474254"/>
                  </a:lnTo>
                  <a:lnTo>
                    <a:pt x="26797" y="1447444"/>
                  </a:lnTo>
                  <a:close/>
                </a:path>
                <a:path w="349250" h="6567170">
                  <a:moveTo>
                    <a:pt x="26797" y="1393837"/>
                  </a:moveTo>
                  <a:lnTo>
                    <a:pt x="0" y="1393837"/>
                  </a:lnTo>
                  <a:lnTo>
                    <a:pt x="0" y="1420634"/>
                  </a:lnTo>
                  <a:lnTo>
                    <a:pt x="26797" y="1420634"/>
                  </a:lnTo>
                  <a:lnTo>
                    <a:pt x="26797" y="1393837"/>
                  </a:lnTo>
                  <a:close/>
                </a:path>
                <a:path w="349250" h="6567170">
                  <a:moveTo>
                    <a:pt x="26797" y="1340231"/>
                  </a:moveTo>
                  <a:lnTo>
                    <a:pt x="0" y="1340231"/>
                  </a:lnTo>
                  <a:lnTo>
                    <a:pt x="0" y="1367028"/>
                  </a:lnTo>
                  <a:lnTo>
                    <a:pt x="26797" y="1367028"/>
                  </a:lnTo>
                  <a:lnTo>
                    <a:pt x="26797" y="1340231"/>
                  </a:lnTo>
                  <a:close/>
                </a:path>
                <a:path w="349250" h="6567170">
                  <a:moveTo>
                    <a:pt x="26797" y="1286611"/>
                  </a:moveTo>
                  <a:lnTo>
                    <a:pt x="0" y="1286611"/>
                  </a:lnTo>
                  <a:lnTo>
                    <a:pt x="0" y="1313421"/>
                  </a:lnTo>
                  <a:lnTo>
                    <a:pt x="26797" y="1313421"/>
                  </a:lnTo>
                  <a:lnTo>
                    <a:pt x="26797" y="1286611"/>
                  </a:lnTo>
                  <a:close/>
                </a:path>
                <a:path w="349250" h="6567170">
                  <a:moveTo>
                    <a:pt x="26797" y="1233004"/>
                  </a:moveTo>
                  <a:lnTo>
                    <a:pt x="0" y="1233004"/>
                  </a:lnTo>
                  <a:lnTo>
                    <a:pt x="0" y="1259814"/>
                  </a:lnTo>
                  <a:lnTo>
                    <a:pt x="26797" y="1259814"/>
                  </a:lnTo>
                  <a:lnTo>
                    <a:pt x="26797" y="1233004"/>
                  </a:lnTo>
                  <a:close/>
                </a:path>
                <a:path w="349250" h="6567170">
                  <a:moveTo>
                    <a:pt x="26797" y="1179398"/>
                  </a:moveTo>
                  <a:lnTo>
                    <a:pt x="0" y="1179398"/>
                  </a:lnTo>
                  <a:lnTo>
                    <a:pt x="0" y="1206207"/>
                  </a:lnTo>
                  <a:lnTo>
                    <a:pt x="26797" y="1206207"/>
                  </a:lnTo>
                  <a:lnTo>
                    <a:pt x="26797" y="1179398"/>
                  </a:lnTo>
                  <a:close/>
                </a:path>
                <a:path w="349250" h="6567170">
                  <a:moveTo>
                    <a:pt x="26797" y="1125791"/>
                  </a:moveTo>
                  <a:lnTo>
                    <a:pt x="0" y="1125791"/>
                  </a:lnTo>
                  <a:lnTo>
                    <a:pt x="0" y="1152588"/>
                  </a:lnTo>
                  <a:lnTo>
                    <a:pt x="26797" y="1152588"/>
                  </a:lnTo>
                  <a:lnTo>
                    <a:pt x="26797" y="1125791"/>
                  </a:lnTo>
                  <a:close/>
                </a:path>
                <a:path w="349250" h="6567170">
                  <a:moveTo>
                    <a:pt x="26797" y="1072184"/>
                  </a:moveTo>
                  <a:lnTo>
                    <a:pt x="0" y="1072184"/>
                  </a:lnTo>
                  <a:lnTo>
                    <a:pt x="0" y="1098981"/>
                  </a:lnTo>
                  <a:lnTo>
                    <a:pt x="26797" y="1098981"/>
                  </a:lnTo>
                  <a:lnTo>
                    <a:pt x="26797" y="1072184"/>
                  </a:lnTo>
                  <a:close/>
                </a:path>
                <a:path w="349250" h="6567170">
                  <a:moveTo>
                    <a:pt x="26797" y="1018565"/>
                  </a:moveTo>
                  <a:lnTo>
                    <a:pt x="0" y="1018565"/>
                  </a:lnTo>
                  <a:lnTo>
                    <a:pt x="0" y="1045375"/>
                  </a:lnTo>
                  <a:lnTo>
                    <a:pt x="26797" y="1045375"/>
                  </a:lnTo>
                  <a:lnTo>
                    <a:pt x="26797" y="1018565"/>
                  </a:lnTo>
                  <a:close/>
                </a:path>
                <a:path w="349250" h="6567170">
                  <a:moveTo>
                    <a:pt x="26797" y="964958"/>
                  </a:moveTo>
                  <a:lnTo>
                    <a:pt x="0" y="964958"/>
                  </a:lnTo>
                  <a:lnTo>
                    <a:pt x="0" y="991768"/>
                  </a:lnTo>
                  <a:lnTo>
                    <a:pt x="26797" y="991768"/>
                  </a:lnTo>
                  <a:lnTo>
                    <a:pt x="26797" y="964958"/>
                  </a:lnTo>
                  <a:close/>
                </a:path>
                <a:path w="349250" h="6567170">
                  <a:moveTo>
                    <a:pt x="26797" y="911352"/>
                  </a:moveTo>
                  <a:lnTo>
                    <a:pt x="0" y="911352"/>
                  </a:lnTo>
                  <a:lnTo>
                    <a:pt x="0" y="938161"/>
                  </a:lnTo>
                  <a:lnTo>
                    <a:pt x="26797" y="938161"/>
                  </a:lnTo>
                  <a:lnTo>
                    <a:pt x="26797" y="911352"/>
                  </a:lnTo>
                  <a:close/>
                </a:path>
                <a:path w="349250" h="6567170">
                  <a:moveTo>
                    <a:pt x="26797" y="857745"/>
                  </a:moveTo>
                  <a:lnTo>
                    <a:pt x="0" y="857745"/>
                  </a:lnTo>
                  <a:lnTo>
                    <a:pt x="0" y="884542"/>
                  </a:lnTo>
                  <a:lnTo>
                    <a:pt x="26797" y="884542"/>
                  </a:lnTo>
                  <a:lnTo>
                    <a:pt x="26797" y="857745"/>
                  </a:lnTo>
                  <a:close/>
                </a:path>
                <a:path w="349250" h="6567170">
                  <a:moveTo>
                    <a:pt x="26797" y="804138"/>
                  </a:moveTo>
                  <a:lnTo>
                    <a:pt x="0" y="804138"/>
                  </a:lnTo>
                  <a:lnTo>
                    <a:pt x="0" y="830935"/>
                  </a:lnTo>
                  <a:lnTo>
                    <a:pt x="26797" y="830935"/>
                  </a:lnTo>
                  <a:lnTo>
                    <a:pt x="26797" y="804138"/>
                  </a:lnTo>
                  <a:close/>
                </a:path>
                <a:path w="349250" h="6567170">
                  <a:moveTo>
                    <a:pt x="26797" y="750519"/>
                  </a:moveTo>
                  <a:lnTo>
                    <a:pt x="0" y="750519"/>
                  </a:lnTo>
                  <a:lnTo>
                    <a:pt x="0" y="777328"/>
                  </a:lnTo>
                  <a:lnTo>
                    <a:pt x="26797" y="777328"/>
                  </a:lnTo>
                  <a:lnTo>
                    <a:pt x="26797" y="750519"/>
                  </a:lnTo>
                  <a:close/>
                </a:path>
                <a:path w="349250" h="6567170">
                  <a:moveTo>
                    <a:pt x="26797" y="696912"/>
                  </a:moveTo>
                  <a:lnTo>
                    <a:pt x="0" y="696912"/>
                  </a:lnTo>
                  <a:lnTo>
                    <a:pt x="0" y="723722"/>
                  </a:lnTo>
                  <a:lnTo>
                    <a:pt x="26797" y="723722"/>
                  </a:lnTo>
                  <a:lnTo>
                    <a:pt x="26797" y="696912"/>
                  </a:lnTo>
                  <a:close/>
                </a:path>
                <a:path w="349250" h="6567170">
                  <a:moveTo>
                    <a:pt x="26797" y="643305"/>
                  </a:moveTo>
                  <a:lnTo>
                    <a:pt x="0" y="643305"/>
                  </a:lnTo>
                  <a:lnTo>
                    <a:pt x="0" y="670115"/>
                  </a:lnTo>
                  <a:lnTo>
                    <a:pt x="26797" y="670115"/>
                  </a:lnTo>
                  <a:lnTo>
                    <a:pt x="26797" y="643305"/>
                  </a:lnTo>
                  <a:close/>
                </a:path>
                <a:path w="349250" h="6567170">
                  <a:moveTo>
                    <a:pt x="26797" y="589699"/>
                  </a:moveTo>
                  <a:lnTo>
                    <a:pt x="0" y="589699"/>
                  </a:lnTo>
                  <a:lnTo>
                    <a:pt x="0" y="616496"/>
                  </a:lnTo>
                  <a:lnTo>
                    <a:pt x="26797" y="616496"/>
                  </a:lnTo>
                  <a:lnTo>
                    <a:pt x="26797" y="589699"/>
                  </a:lnTo>
                  <a:close/>
                </a:path>
                <a:path w="349250" h="6567170">
                  <a:moveTo>
                    <a:pt x="26797" y="536092"/>
                  </a:moveTo>
                  <a:lnTo>
                    <a:pt x="0" y="536092"/>
                  </a:lnTo>
                  <a:lnTo>
                    <a:pt x="0" y="562889"/>
                  </a:lnTo>
                  <a:lnTo>
                    <a:pt x="26797" y="562889"/>
                  </a:lnTo>
                  <a:lnTo>
                    <a:pt x="26797" y="536092"/>
                  </a:lnTo>
                  <a:close/>
                </a:path>
                <a:path w="349250" h="6567170">
                  <a:moveTo>
                    <a:pt x="26797" y="482473"/>
                  </a:moveTo>
                  <a:lnTo>
                    <a:pt x="0" y="482473"/>
                  </a:lnTo>
                  <a:lnTo>
                    <a:pt x="0" y="509282"/>
                  </a:lnTo>
                  <a:lnTo>
                    <a:pt x="26797" y="509282"/>
                  </a:lnTo>
                  <a:lnTo>
                    <a:pt x="26797" y="482473"/>
                  </a:lnTo>
                  <a:close/>
                </a:path>
                <a:path w="349250" h="6567170">
                  <a:moveTo>
                    <a:pt x="26797" y="428866"/>
                  </a:moveTo>
                  <a:lnTo>
                    <a:pt x="0" y="428866"/>
                  </a:lnTo>
                  <a:lnTo>
                    <a:pt x="0" y="455676"/>
                  </a:lnTo>
                  <a:lnTo>
                    <a:pt x="26797" y="455676"/>
                  </a:lnTo>
                  <a:lnTo>
                    <a:pt x="26797" y="428866"/>
                  </a:lnTo>
                  <a:close/>
                </a:path>
                <a:path w="349250" h="6567170">
                  <a:moveTo>
                    <a:pt x="26797" y="375259"/>
                  </a:moveTo>
                  <a:lnTo>
                    <a:pt x="0" y="375259"/>
                  </a:lnTo>
                  <a:lnTo>
                    <a:pt x="0" y="402069"/>
                  </a:lnTo>
                  <a:lnTo>
                    <a:pt x="26797" y="402069"/>
                  </a:lnTo>
                  <a:lnTo>
                    <a:pt x="26797" y="375259"/>
                  </a:lnTo>
                  <a:close/>
                </a:path>
                <a:path w="349250" h="6567170">
                  <a:moveTo>
                    <a:pt x="26797" y="321652"/>
                  </a:moveTo>
                  <a:lnTo>
                    <a:pt x="0" y="321652"/>
                  </a:lnTo>
                  <a:lnTo>
                    <a:pt x="0" y="348449"/>
                  </a:lnTo>
                  <a:lnTo>
                    <a:pt x="26797" y="348449"/>
                  </a:lnTo>
                  <a:lnTo>
                    <a:pt x="26797" y="321652"/>
                  </a:lnTo>
                  <a:close/>
                </a:path>
                <a:path w="349250" h="6567170">
                  <a:moveTo>
                    <a:pt x="26797" y="268046"/>
                  </a:moveTo>
                  <a:lnTo>
                    <a:pt x="0" y="268046"/>
                  </a:lnTo>
                  <a:lnTo>
                    <a:pt x="0" y="294843"/>
                  </a:lnTo>
                  <a:lnTo>
                    <a:pt x="26797" y="294843"/>
                  </a:lnTo>
                  <a:lnTo>
                    <a:pt x="26797" y="268046"/>
                  </a:lnTo>
                  <a:close/>
                </a:path>
                <a:path w="349250" h="6567170">
                  <a:moveTo>
                    <a:pt x="26797" y="214426"/>
                  </a:moveTo>
                  <a:lnTo>
                    <a:pt x="0" y="214426"/>
                  </a:lnTo>
                  <a:lnTo>
                    <a:pt x="0" y="241236"/>
                  </a:lnTo>
                  <a:lnTo>
                    <a:pt x="26797" y="241236"/>
                  </a:lnTo>
                  <a:lnTo>
                    <a:pt x="26797" y="214426"/>
                  </a:lnTo>
                  <a:close/>
                </a:path>
                <a:path w="349250" h="6567170">
                  <a:moveTo>
                    <a:pt x="26797" y="160820"/>
                  </a:moveTo>
                  <a:lnTo>
                    <a:pt x="0" y="160820"/>
                  </a:lnTo>
                  <a:lnTo>
                    <a:pt x="0" y="187629"/>
                  </a:lnTo>
                  <a:lnTo>
                    <a:pt x="26797" y="187629"/>
                  </a:lnTo>
                  <a:lnTo>
                    <a:pt x="26797" y="160820"/>
                  </a:lnTo>
                  <a:close/>
                </a:path>
                <a:path w="349250" h="6567170">
                  <a:moveTo>
                    <a:pt x="26797" y="107213"/>
                  </a:moveTo>
                  <a:lnTo>
                    <a:pt x="0" y="107213"/>
                  </a:lnTo>
                  <a:lnTo>
                    <a:pt x="0" y="134023"/>
                  </a:lnTo>
                  <a:lnTo>
                    <a:pt x="26797" y="134023"/>
                  </a:lnTo>
                  <a:lnTo>
                    <a:pt x="26797" y="107213"/>
                  </a:lnTo>
                  <a:close/>
                </a:path>
                <a:path w="349250" h="6567170">
                  <a:moveTo>
                    <a:pt x="26797" y="53606"/>
                  </a:moveTo>
                  <a:lnTo>
                    <a:pt x="0" y="53606"/>
                  </a:lnTo>
                  <a:lnTo>
                    <a:pt x="0" y="80403"/>
                  </a:lnTo>
                  <a:lnTo>
                    <a:pt x="26797" y="80403"/>
                  </a:lnTo>
                  <a:lnTo>
                    <a:pt x="26797" y="53606"/>
                  </a:lnTo>
                  <a:close/>
                </a:path>
                <a:path w="349250" h="6567170">
                  <a:moveTo>
                    <a:pt x="26797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797" y="26797"/>
                  </a:lnTo>
                  <a:lnTo>
                    <a:pt x="26797" y="0"/>
                  </a:lnTo>
                  <a:close/>
                </a:path>
                <a:path w="349250" h="6567170">
                  <a:moveTo>
                    <a:pt x="26847" y="6540360"/>
                  </a:moveTo>
                  <a:lnTo>
                    <a:pt x="38" y="6540360"/>
                  </a:lnTo>
                  <a:lnTo>
                    <a:pt x="38" y="6567170"/>
                  </a:lnTo>
                  <a:lnTo>
                    <a:pt x="26847" y="6567170"/>
                  </a:lnTo>
                  <a:lnTo>
                    <a:pt x="26847" y="6540360"/>
                  </a:lnTo>
                  <a:close/>
                </a:path>
                <a:path w="349250" h="6567170">
                  <a:moveTo>
                    <a:pt x="80479" y="6540360"/>
                  </a:moveTo>
                  <a:lnTo>
                    <a:pt x="53670" y="6540360"/>
                  </a:lnTo>
                  <a:lnTo>
                    <a:pt x="53670" y="6567170"/>
                  </a:lnTo>
                  <a:lnTo>
                    <a:pt x="80479" y="6567170"/>
                  </a:lnTo>
                  <a:lnTo>
                    <a:pt x="80479" y="6540360"/>
                  </a:lnTo>
                  <a:close/>
                </a:path>
                <a:path w="349250" h="6567170">
                  <a:moveTo>
                    <a:pt x="134112" y="6540360"/>
                  </a:moveTo>
                  <a:lnTo>
                    <a:pt x="107289" y="6540360"/>
                  </a:lnTo>
                  <a:lnTo>
                    <a:pt x="107289" y="6567170"/>
                  </a:lnTo>
                  <a:lnTo>
                    <a:pt x="134112" y="6567170"/>
                  </a:lnTo>
                  <a:lnTo>
                    <a:pt x="134112" y="6540360"/>
                  </a:lnTo>
                  <a:close/>
                </a:path>
                <a:path w="349250" h="6567170">
                  <a:moveTo>
                    <a:pt x="187731" y="6540360"/>
                  </a:moveTo>
                  <a:lnTo>
                    <a:pt x="160921" y="6540360"/>
                  </a:lnTo>
                  <a:lnTo>
                    <a:pt x="160921" y="6567170"/>
                  </a:lnTo>
                  <a:lnTo>
                    <a:pt x="187731" y="6567170"/>
                  </a:lnTo>
                  <a:lnTo>
                    <a:pt x="187731" y="6540360"/>
                  </a:lnTo>
                  <a:close/>
                </a:path>
                <a:path w="349250" h="6567170">
                  <a:moveTo>
                    <a:pt x="241363" y="6540360"/>
                  </a:moveTo>
                  <a:lnTo>
                    <a:pt x="214553" y="6540360"/>
                  </a:lnTo>
                  <a:lnTo>
                    <a:pt x="214553" y="6567170"/>
                  </a:lnTo>
                  <a:lnTo>
                    <a:pt x="241363" y="6567170"/>
                  </a:lnTo>
                  <a:lnTo>
                    <a:pt x="241363" y="6540360"/>
                  </a:lnTo>
                  <a:close/>
                </a:path>
                <a:path w="349250" h="6567170">
                  <a:moveTo>
                    <a:pt x="294995" y="6540360"/>
                  </a:moveTo>
                  <a:lnTo>
                    <a:pt x="268173" y="6540360"/>
                  </a:lnTo>
                  <a:lnTo>
                    <a:pt x="268173" y="6567170"/>
                  </a:lnTo>
                  <a:lnTo>
                    <a:pt x="294995" y="6567170"/>
                  </a:lnTo>
                  <a:lnTo>
                    <a:pt x="294995" y="6540360"/>
                  </a:lnTo>
                  <a:close/>
                </a:path>
                <a:path w="349250" h="6567170">
                  <a:moveTo>
                    <a:pt x="348627" y="6540360"/>
                  </a:moveTo>
                  <a:lnTo>
                    <a:pt x="321805" y="6540360"/>
                  </a:lnTo>
                  <a:lnTo>
                    <a:pt x="321805" y="6567170"/>
                  </a:lnTo>
                  <a:lnTo>
                    <a:pt x="348627" y="6567170"/>
                  </a:lnTo>
                  <a:lnTo>
                    <a:pt x="348627" y="654036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042073" y="12779366"/>
              <a:ext cx="3780790" cy="27305"/>
            </a:xfrm>
            <a:custGeom>
              <a:avLst/>
              <a:gdLst/>
              <a:ahLst/>
              <a:cxnLst/>
              <a:rect l="l" t="t" r="r" b="b"/>
              <a:pathLst>
                <a:path w="3780790" h="27304">
                  <a:moveTo>
                    <a:pt x="26822" y="0"/>
                  </a:moveTo>
                  <a:lnTo>
                    <a:pt x="0" y="0"/>
                  </a:lnTo>
                  <a:lnTo>
                    <a:pt x="0" y="26809"/>
                  </a:lnTo>
                  <a:lnTo>
                    <a:pt x="26822" y="26809"/>
                  </a:lnTo>
                  <a:lnTo>
                    <a:pt x="26822" y="0"/>
                  </a:lnTo>
                  <a:close/>
                </a:path>
                <a:path w="3780790" h="27304">
                  <a:moveTo>
                    <a:pt x="80441" y="0"/>
                  </a:moveTo>
                  <a:lnTo>
                    <a:pt x="53632" y="0"/>
                  </a:lnTo>
                  <a:lnTo>
                    <a:pt x="53632" y="26809"/>
                  </a:lnTo>
                  <a:lnTo>
                    <a:pt x="80441" y="26809"/>
                  </a:lnTo>
                  <a:lnTo>
                    <a:pt x="80441" y="0"/>
                  </a:lnTo>
                  <a:close/>
                </a:path>
                <a:path w="3780790" h="27304">
                  <a:moveTo>
                    <a:pt x="134073" y="0"/>
                  </a:moveTo>
                  <a:lnTo>
                    <a:pt x="107264" y="0"/>
                  </a:lnTo>
                  <a:lnTo>
                    <a:pt x="107264" y="26809"/>
                  </a:lnTo>
                  <a:lnTo>
                    <a:pt x="134073" y="26809"/>
                  </a:lnTo>
                  <a:lnTo>
                    <a:pt x="134073" y="0"/>
                  </a:lnTo>
                  <a:close/>
                </a:path>
                <a:path w="3780790" h="27304">
                  <a:moveTo>
                    <a:pt x="187706" y="0"/>
                  </a:moveTo>
                  <a:lnTo>
                    <a:pt x="160883" y="0"/>
                  </a:lnTo>
                  <a:lnTo>
                    <a:pt x="160883" y="26809"/>
                  </a:lnTo>
                  <a:lnTo>
                    <a:pt x="187706" y="26809"/>
                  </a:lnTo>
                  <a:lnTo>
                    <a:pt x="187706" y="0"/>
                  </a:lnTo>
                  <a:close/>
                </a:path>
                <a:path w="3780790" h="27304">
                  <a:moveTo>
                    <a:pt x="241325" y="0"/>
                  </a:moveTo>
                  <a:lnTo>
                    <a:pt x="214515" y="0"/>
                  </a:lnTo>
                  <a:lnTo>
                    <a:pt x="214515" y="26809"/>
                  </a:lnTo>
                  <a:lnTo>
                    <a:pt x="241325" y="26809"/>
                  </a:lnTo>
                  <a:lnTo>
                    <a:pt x="241325" y="0"/>
                  </a:lnTo>
                  <a:close/>
                </a:path>
                <a:path w="3780790" h="27304">
                  <a:moveTo>
                    <a:pt x="294957" y="0"/>
                  </a:moveTo>
                  <a:lnTo>
                    <a:pt x="268147" y="0"/>
                  </a:lnTo>
                  <a:lnTo>
                    <a:pt x="268147" y="26809"/>
                  </a:lnTo>
                  <a:lnTo>
                    <a:pt x="294957" y="26809"/>
                  </a:lnTo>
                  <a:lnTo>
                    <a:pt x="294957" y="0"/>
                  </a:lnTo>
                  <a:close/>
                </a:path>
                <a:path w="3780790" h="27304">
                  <a:moveTo>
                    <a:pt x="348589" y="0"/>
                  </a:moveTo>
                  <a:lnTo>
                    <a:pt x="321767" y="0"/>
                  </a:lnTo>
                  <a:lnTo>
                    <a:pt x="321767" y="26809"/>
                  </a:lnTo>
                  <a:lnTo>
                    <a:pt x="348589" y="26809"/>
                  </a:lnTo>
                  <a:lnTo>
                    <a:pt x="348589" y="0"/>
                  </a:lnTo>
                  <a:close/>
                </a:path>
                <a:path w="3780790" h="27304">
                  <a:moveTo>
                    <a:pt x="402209" y="0"/>
                  </a:moveTo>
                  <a:lnTo>
                    <a:pt x="375399" y="0"/>
                  </a:lnTo>
                  <a:lnTo>
                    <a:pt x="375399" y="26809"/>
                  </a:lnTo>
                  <a:lnTo>
                    <a:pt x="402209" y="26809"/>
                  </a:lnTo>
                  <a:lnTo>
                    <a:pt x="402209" y="0"/>
                  </a:lnTo>
                  <a:close/>
                </a:path>
                <a:path w="3780790" h="27304">
                  <a:moveTo>
                    <a:pt x="455841" y="0"/>
                  </a:moveTo>
                  <a:lnTo>
                    <a:pt x="429031" y="0"/>
                  </a:lnTo>
                  <a:lnTo>
                    <a:pt x="429031" y="26809"/>
                  </a:lnTo>
                  <a:lnTo>
                    <a:pt x="455841" y="26809"/>
                  </a:lnTo>
                  <a:lnTo>
                    <a:pt x="455841" y="0"/>
                  </a:lnTo>
                  <a:close/>
                </a:path>
                <a:path w="3780790" h="27304">
                  <a:moveTo>
                    <a:pt x="509473" y="0"/>
                  </a:moveTo>
                  <a:lnTo>
                    <a:pt x="482650" y="0"/>
                  </a:lnTo>
                  <a:lnTo>
                    <a:pt x="482650" y="26809"/>
                  </a:lnTo>
                  <a:lnTo>
                    <a:pt x="509473" y="26809"/>
                  </a:lnTo>
                  <a:lnTo>
                    <a:pt x="509473" y="0"/>
                  </a:lnTo>
                  <a:close/>
                </a:path>
                <a:path w="3780790" h="27304">
                  <a:moveTo>
                    <a:pt x="563092" y="0"/>
                  </a:moveTo>
                  <a:lnTo>
                    <a:pt x="536282" y="0"/>
                  </a:lnTo>
                  <a:lnTo>
                    <a:pt x="536282" y="26809"/>
                  </a:lnTo>
                  <a:lnTo>
                    <a:pt x="563092" y="26809"/>
                  </a:lnTo>
                  <a:lnTo>
                    <a:pt x="563092" y="0"/>
                  </a:lnTo>
                  <a:close/>
                </a:path>
                <a:path w="3780790" h="27304">
                  <a:moveTo>
                    <a:pt x="616724" y="0"/>
                  </a:moveTo>
                  <a:lnTo>
                    <a:pt x="589915" y="0"/>
                  </a:lnTo>
                  <a:lnTo>
                    <a:pt x="589915" y="26809"/>
                  </a:lnTo>
                  <a:lnTo>
                    <a:pt x="616724" y="26809"/>
                  </a:lnTo>
                  <a:lnTo>
                    <a:pt x="616724" y="0"/>
                  </a:lnTo>
                  <a:close/>
                </a:path>
                <a:path w="3780790" h="27304">
                  <a:moveTo>
                    <a:pt x="670356" y="0"/>
                  </a:moveTo>
                  <a:lnTo>
                    <a:pt x="643534" y="0"/>
                  </a:lnTo>
                  <a:lnTo>
                    <a:pt x="643534" y="26809"/>
                  </a:lnTo>
                  <a:lnTo>
                    <a:pt x="670356" y="26809"/>
                  </a:lnTo>
                  <a:lnTo>
                    <a:pt x="670356" y="0"/>
                  </a:lnTo>
                  <a:close/>
                </a:path>
                <a:path w="3780790" h="27304">
                  <a:moveTo>
                    <a:pt x="723988" y="0"/>
                  </a:moveTo>
                  <a:lnTo>
                    <a:pt x="697166" y="0"/>
                  </a:lnTo>
                  <a:lnTo>
                    <a:pt x="697166" y="26809"/>
                  </a:lnTo>
                  <a:lnTo>
                    <a:pt x="723988" y="26809"/>
                  </a:lnTo>
                  <a:lnTo>
                    <a:pt x="723988" y="0"/>
                  </a:lnTo>
                  <a:close/>
                </a:path>
                <a:path w="3780790" h="27304">
                  <a:moveTo>
                    <a:pt x="777608" y="0"/>
                  </a:moveTo>
                  <a:lnTo>
                    <a:pt x="750798" y="0"/>
                  </a:lnTo>
                  <a:lnTo>
                    <a:pt x="750798" y="26809"/>
                  </a:lnTo>
                  <a:lnTo>
                    <a:pt x="777608" y="26809"/>
                  </a:lnTo>
                  <a:lnTo>
                    <a:pt x="777608" y="0"/>
                  </a:lnTo>
                  <a:close/>
                </a:path>
                <a:path w="3780790" h="27304">
                  <a:moveTo>
                    <a:pt x="831240" y="0"/>
                  </a:moveTo>
                  <a:lnTo>
                    <a:pt x="804430" y="0"/>
                  </a:lnTo>
                  <a:lnTo>
                    <a:pt x="804430" y="26809"/>
                  </a:lnTo>
                  <a:lnTo>
                    <a:pt x="831240" y="26809"/>
                  </a:lnTo>
                  <a:lnTo>
                    <a:pt x="831240" y="0"/>
                  </a:lnTo>
                  <a:close/>
                </a:path>
                <a:path w="3780790" h="27304">
                  <a:moveTo>
                    <a:pt x="884872" y="0"/>
                  </a:moveTo>
                  <a:lnTo>
                    <a:pt x="858050" y="0"/>
                  </a:lnTo>
                  <a:lnTo>
                    <a:pt x="858050" y="26809"/>
                  </a:lnTo>
                  <a:lnTo>
                    <a:pt x="884872" y="26809"/>
                  </a:lnTo>
                  <a:lnTo>
                    <a:pt x="884872" y="0"/>
                  </a:lnTo>
                  <a:close/>
                </a:path>
                <a:path w="3780790" h="27304">
                  <a:moveTo>
                    <a:pt x="938491" y="0"/>
                  </a:moveTo>
                  <a:lnTo>
                    <a:pt x="911682" y="0"/>
                  </a:lnTo>
                  <a:lnTo>
                    <a:pt x="911682" y="26809"/>
                  </a:lnTo>
                  <a:lnTo>
                    <a:pt x="938491" y="26809"/>
                  </a:lnTo>
                  <a:lnTo>
                    <a:pt x="938491" y="0"/>
                  </a:lnTo>
                  <a:close/>
                </a:path>
                <a:path w="3780790" h="27304">
                  <a:moveTo>
                    <a:pt x="992124" y="0"/>
                  </a:moveTo>
                  <a:lnTo>
                    <a:pt x="965314" y="0"/>
                  </a:lnTo>
                  <a:lnTo>
                    <a:pt x="965314" y="26809"/>
                  </a:lnTo>
                  <a:lnTo>
                    <a:pt x="992124" y="26809"/>
                  </a:lnTo>
                  <a:lnTo>
                    <a:pt x="992124" y="0"/>
                  </a:lnTo>
                  <a:close/>
                </a:path>
                <a:path w="3780790" h="27304">
                  <a:moveTo>
                    <a:pt x="1045756" y="0"/>
                  </a:moveTo>
                  <a:lnTo>
                    <a:pt x="1018933" y="0"/>
                  </a:lnTo>
                  <a:lnTo>
                    <a:pt x="1018933" y="26809"/>
                  </a:lnTo>
                  <a:lnTo>
                    <a:pt x="1045756" y="26809"/>
                  </a:lnTo>
                  <a:lnTo>
                    <a:pt x="1045756" y="0"/>
                  </a:lnTo>
                  <a:close/>
                </a:path>
                <a:path w="3780790" h="27304">
                  <a:moveTo>
                    <a:pt x="1099375" y="0"/>
                  </a:moveTo>
                  <a:lnTo>
                    <a:pt x="1072565" y="0"/>
                  </a:lnTo>
                  <a:lnTo>
                    <a:pt x="1072565" y="26809"/>
                  </a:lnTo>
                  <a:lnTo>
                    <a:pt x="1099375" y="26809"/>
                  </a:lnTo>
                  <a:lnTo>
                    <a:pt x="1099375" y="0"/>
                  </a:lnTo>
                  <a:close/>
                </a:path>
                <a:path w="3780790" h="27304">
                  <a:moveTo>
                    <a:pt x="1153007" y="0"/>
                  </a:moveTo>
                  <a:lnTo>
                    <a:pt x="1126197" y="0"/>
                  </a:lnTo>
                  <a:lnTo>
                    <a:pt x="1126197" y="26809"/>
                  </a:lnTo>
                  <a:lnTo>
                    <a:pt x="1153007" y="26809"/>
                  </a:lnTo>
                  <a:lnTo>
                    <a:pt x="1153007" y="0"/>
                  </a:lnTo>
                  <a:close/>
                </a:path>
                <a:path w="3780790" h="27304">
                  <a:moveTo>
                    <a:pt x="1206639" y="0"/>
                  </a:moveTo>
                  <a:lnTo>
                    <a:pt x="1179817" y="0"/>
                  </a:lnTo>
                  <a:lnTo>
                    <a:pt x="1179817" y="26809"/>
                  </a:lnTo>
                  <a:lnTo>
                    <a:pt x="1206639" y="26809"/>
                  </a:lnTo>
                  <a:lnTo>
                    <a:pt x="1206639" y="0"/>
                  </a:lnTo>
                  <a:close/>
                </a:path>
                <a:path w="3780790" h="27304">
                  <a:moveTo>
                    <a:pt x="1260259" y="0"/>
                  </a:moveTo>
                  <a:lnTo>
                    <a:pt x="1233449" y="0"/>
                  </a:lnTo>
                  <a:lnTo>
                    <a:pt x="1233449" y="26809"/>
                  </a:lnTo>
                  <a:lnTo>
                    <a:pt x="1260259" y="26809"/>
                  </a:lnTo>
                  <a:lnTo>
                    <a:pt x="1260259" y="0"/>
                  </a:lnTo>
                  <a:close/>
                </a:path>
                <a:path w="3780790" h="27304">
                  <a:moveTo>
                    <a:pt x="1313891" y="0"/>
                  </a:moveTo>
                  <a:lnTo>
                    <a:pt x="1287081" y="0"/>
                  </a:lnTo>
                  <a:lnTo>
                    <a:pt x="1287081" y="26809"/>
                  </a:lnTo>
                  <a:lnTo>
                    <a:pt x="1313891" y="26809"/>
                  </a:lnTo>
                  <a:lnTo>
                    <a:pt x="1313891" y="0"/>
                  </a:lnTo>
                  <a:close/>
                </a:path>
                <a:path w="3780790" h="27304">
                  <a:moveTo>
                    <a:pt x="1367523" y="0"/>
                  </a:moveTo>
                  <a:lnTo>
                    <a:pt x="1340700" y="0"/>
                  </a:lnTo>
                  <a:lnTo>
                    <a:pt x="1340700" y="26809"/>
                  </a:lnTo>
                  <a:lnTo>
                    <a:pt x="1367523" y="26809"/>
                  </a:lnTo>
                  <a:lnTo>
                    <a:pt x="1367523" y="0"/>
                  </a:lnTo>
                  <a:close/>
                </a:path>
                <a:path w="3780790" h="27304">
                  <a:moveTo>
                    <a:pt x="1421155" y="0"/>
                  </a:moveTo>
                  <a:lnTo>
                    <a:pt x="1394333" y="0"/>
                  </a:lnTo>
                  <a:lnTo>
                    <a:pt x="1394333" y="26809"/>
                  </a:lnTo>
                  <a:lnTo>
                    <a:pt x="1421155" y="26809"/>
                  </a:lnTo>
                  <a:lnTo>
                    <a:pt x="1421155" y="0"/>
                  </a:lnTo>
                  <a:close/>
                </a:path>
                <a:path w="3780790" h="27304">
                  <a:moveTo>
                    <a:pt x="1474774" y="0"/>
                  </a:moveTo>
                  <a:lnTo>
                    <a:pt x="1447965" y="0"/>
                  </a:lnTo>
                  <a:lnTo>
                    <a:pt x="1447965" y="26809"/>
                  </a:lnTo>
                  <a:lnTo>
                    <a:pt x="1474774" y="26809"/>
                  </a:lnTo>
                  <a:lnTo>
                    <a:pt x="1474774" y="0"/>
                  </a:lnTo>
                  <a:close/>
                </a:path>
                <a:path w="3780790" h="27304">
                  <a:moveTo>
                    <a:pt x="1528406" y="0"/>
                  </a:moveTo>
                  <a:lnTo>
                    <a:pt x="1501597" y="0"/>
                  </a:lnTo>
                  <a:lnTo>
                    <a:pt x="1501597" y="26809"/>
                  </a:lnTo>
                  <a:lnTo>
                    <a:pt x="1528406" y="26809"/>
                  </a:lnTo>
                  <a:lnTo>
                    <a:pt x="1528406" y="0"/>
                  </a:lnTo>
                  <a:close/>
                </a:path>
                <a:path w="3780790" h="27304">
                  <a:moveTo>
                    <a:pt x="1582039" y="0"/>
                  </a:moveTo>
                  <a:lnTo>
                    <a:pt x="1555216" y="0"/>
                  </a:lnTo>
                  <a:lnTo>
                    <a:pt x="1555216" y="26809"/>
                  </a:lnTo>
                  <a:lnTo>
                    <a:pt x="1582039" y="26809"/>
                  </a:lnTo>
                  <a:lnTo>
                    <a:pt x="1582039" y="0"/>
                  </a:lnTo>
                  <a:close/>
                </a:path>
                <a:path w="3780790" h="27304">
                  <a:moveTo>
                    <a:pt x="1635658" y="0"/>
                  </a:moveTo>
                  <a:lnTo>
                    <a:pt x="1608848" y="0"/>
                  </a:lnTo>
                  <a:lnTo>
                    <a:pt x="1608848" y="26809"/>
                  </a:lnTo>
                  <a:lnTo>
                    <a:pt x="1635658" y="26809"/>
                  </a:lnTo>
                  <a:lnTo>
                    <a:pt x="1635658" y="0"/>
                  </a:lnTo>
                  <a:close/>
                </a:path>
                <a:path w="3780790" h="27304">
                  <a:moveTo>
                    <a:pt x="1689290" y="0"/>
                  </a:moveTo>
                  <a:lnTo>
                    <a:pt x="1662480" y="0"/>
                  </a:lnTo>
                  <a:lnTo>
                    <a:pt x="1662480" y="26809"/>
                  </a:lnTo>
                  <a:lnTo>
                    <a:pt x="1689290" y="26809"/>
                  </a:lnTo>
                  <a:lnTo>
                    <a:pt x="1689290" y="0"/>
                  </a:lnTo>
                  <a:close/>
                </a:path>
                <a:path w="3780790" h="27304">
                  <a:moveTo>
                    <a:pt x="1742922" y="0"/>
                  </a:moveTo>
                  <a:lnTo>
                    <a:pt x="1716100" y="0"/>
                  </a:lnTo>
                  <a:lnTo>
                    <a:pt x="1716100" y="26809"/>
                  </a:lnTo>
                  <a:lnTo>
                    <a:pt x="1742922" y="26809"/>
                  </a:lnTo>
                  <a:lnTo>
                    <a:pt x="1742922" y="0"/>
                  </a:lnTo>
                  <a:close/>
                </a:path>
                <a:path w="3780790" h="27304">
                  <a:moveTo>
                    <a:pt x="1796542" y="0"/>
                  </a:moveTo>
                  <a:lnTo>
                    <a:pt x="1769732" y="0"/>
                  </a:lnTo>
                  <a:lnTo>
                    <a:pt x="1769732" y="26809"/>
                  </a:lnTo>
                  <a:lnTo>
                    <a:pt x="1796542" y="26809"/>
                  </a:lnTo>
                  <a:lnTo>
                    <a:pt x="1796542" y="0"/>
                  </a:lnTo>
                  <a:close/>
                </a:path>
                <a:path w="3780790" h="27304">
                  <a:moveTo>
                    <a:pt x="1850174" y="0"/>
                  </a:moveTo>
                  <a:lnTo>
                    <a:pt x="1823364" y="0"/>
                  </a:lnTo>
                  <a:lnTo>
                    <a:pt x="1823364" y="26809"/>
                  </a:lnTo>
                  <a:lnTo>
                    <a:pt x="1850174" y="26809"/>
                  </a:lnTo>
                  <a:lnTo>
                    <a:pt x="1850174" y="0"/>
                  </a:lnTo>
                  <a:close/>
                </a:path>
                <a:path w="3780790" h="27304">
                  <a:moveTo>
                    <a:pt x="1903806" y="0"/>
                  </a:moveTo>
                  <a:lnTo>
                    <a:pt x="1876983" y="0"/>
                  </a:lnTo>
                  <a:lnTo>
                    <a:pt x="1876983" y="26809"/>
                  </a:lnTo>
                  <a:lnTo>
                    <a:pt x="1903806" y="26809"/>
                  </a:lnTo>
                  <a:lnTo>
                    <a:pt x="1903806" y="0"/>
                  </a:lnTo>
                  <a:close/>
                </a:path>
                <a:path w="3780790" h="27304">
                  <a:moveTo>
                    <a:pt x="1957425" y="0"/>
                  </a:moveTo>
                  <a:lnTo>
                    <a:pt x="1930615" y="0"/>
                  </a:lnTo>
                  <a:lnTo>
                    <a:pt x="1930615" y="26809"/>
                  </a:lnTo>
                  <a:lnTo>
                    <a:pt x="1957425" y="26809"/>
                  </a:lnTo>
                  <a:lnTo>
                    <a:pt x="1957425" y="0"/>
                  </a:lnTo>
                  <a:close/>
                </a:path>
                <a:path w="3780790" h="27304">
                  <a:moveTo>
                    <a:pt x="2011057" y="0"/>
                  </a:moveTo>
                  <a:lnTo>
                    <a:pt x="1984248" y="0"/>
                  </a:lnTo>
                  <a:lnTo>
                    <a:pt x="1984248" y="26809"/>
                  </a:lnTo>
                  <a:lnTo>
                    <a:pt x="2011057" y="26809"/>
                  </a:lnTo>
                  <a:lnTo>
                    <a:pt x="2011057" y="0"/>
                  </a:lnTo>
                  <a:close/>
                </a:path>
                <a:path w="3780790" h="27304">
                  <a:moveTo>
                    <a:pt x="2064689" y="0"/>
                  </a:moveTo>
                  <a:lnTo>
                    <a:pt x="2037867" y="0"/>
                  </a:lnTo>
                  <a:lnTo>
                    <a:pt x="2037867" y="26809"/>
                  </a:lnTo>
                  <a:lnTo>
                    <a:pt x="2064689" y="26809"/>
                  </a:lnTo>
                  <a:lnTo>
                    <a:pt x="2064689" y="0"/>
                  </a:lnTo>
                  <a:close/>
                </a:path>
                <a:path w="3780790" h="27304">
                  <a:moveTo>
                    <a:pt x="2118322" y="0"/>
                  </a:moveTo>
                  <a:lnTo>
                    <a:pt x="2091499" y="0"/>
                  </a:lnTo>
                  <a:lnTo>
                    <a:pt x="2091499" y="26809"/>
                  </a:lnTo>
                  <a:lnTo>
                    <a:pt x="2118322" y="26809"/>
                  </a:lnTo>
                  <a:lnTo>
                    <a:pt x="2118322" y="0"/>
                  </a:lnTo>
                  <a:close/>
                </a:path>
                <a:path w="3780790" h="27304">
                  <a:moveTo>
                    <a:pt x="2171941" y="0"/>
                  </a:moveTo>
                  <a:lnTo>
                    <a:pt x="2145131" y="0"/>
                  </a:lnTo>
                  <a:lnTo>
                    <a:pt x="2145131" y="26809"/>
                  </a:lnTo>
                  <a:lnTo>
                    <a:pt x="2171941" y="26809"/>
                  </a:lnTo>
                  <a:lnTo>
                    <a:pt x="2171941" y="0"/>
                  </a:lnTo>
                  <a:close/>
                </a:path>
                <a:path w="3780790" h="27304">
                  <a:moveTo>
                    <a:pt x="2225573" y="0"/>
                  </a:moveTo>
                  <a:lnTo>
                    <a:pt x="2198763" y="0"/>
                  </a:lnTo>
                  <a:lnTo>
                    <a:pt x="2198763" y="26809"/>
                  </a:lnTo>
                  <a:lnTo>
                    <a:pt x="2225573" y="26809"/>
                  </a:lnTo>
                  <a:lnTo>
                    <a:pt x="2225573" y="0"/>
                  </a:lnTo>
                  <a:close/>
                </a:path>
                <a:path w="3780790" h="27304">
                  <a:moveTo>
                    <a:pt x="2279205" y="0"/>
                  </a:moveTo>
                  <a:lnTo>
                    <a:pt x="2252383" y="0"/>
                  </a:lnTo>
                  <a:lnTo>
                    <a:pt x="2252383" y="26809"/>
                  </a:lnTo>
                  <a:lnTo>
                    <a:pt x="2279205" y="26809"/>
                  </a:lnTo>
                  <a:lnTo>
                    <a:pt x="2279205" y="0"/>
                  </a:lnTo>
                  <a:close/>
                </a:path>
                <a:path w="3780790" h="27304">
                  <a:moveTo>
                    <a:pt x="2332825" y="0"/>
                  </a:moveTo>
                  <a:lnTo>
                    <a:pt x="2306015" y="0"/>
                  </a:lnTo>
                  <a:lnTo>
                    <a:pt x="2306015" y="26809"/>
                  </a:lnTo>
                  <a:lnTo>
                    <a:pt x="2332825" y="26809"/>
                  </a:lnTo>
                  <a:lnTo>
                    <a:pt x="2332825" y="0"/>
                  </a:lnTo>
                  <a:close/>
                </a:path>
                <a:path w="3780790" h="27304">
                  <a:moveTo>
                    <a:pt x="2386457" y="0"/>
                  </a:moveTo>
                  <a:lnTo>
                    <a:pt x="2359647" y="0"/>
                  </a:lnTo>
                  <a:lnTo>
                    <a:pt x="2359647" y="26809"/>
                  </a:lnTo>
                  <a:lnTo>
                    <a:pt x="2386457" y="26809"/>
                  </a:lnTo>
                  <a:lnTo>
                    <a:pt x="2386457" y="0"/>
                  </a:lnTo>
                  <a:close/>
                </a:path>
                <a:path w="3780790" h="27304">
                  <a:moveTo>
                    <a:pt x="2440089" y="0"/>
                  </a:moveTo>
                  <a:lnTo>
                    <a:pt x="2413266" y="0"/>
                  </a:lnTo>
                  <a:lnTo>
                    <a:pt x="2413266" y="26809"/>
                  </a:lnTo>
                  <a:lnTo>
                    <a:pt x="2440089" y="26809"/>
                  </a:lnTo>
                  <a:lnTo>
                    <a:pt x="2440089" y="0"/>
                  </a:lnTo>
                  <a:close/>
                </a:path>
                <a:path w="3780790" h="27304">
                  <a:moveTo>
                    <a:pt x="2493708" y="0"/>
                  </a:moveTo>
                  <a:lnTo>
                    <a:pt x="2466898" y="0"/>
                  </a:lnTo>
                  <a:lnTo>
                    <a:pt x="2466898" y="26809"/>
                  </a:lnTo>
                  <a:lnTo>
                    <a:pt x="2493708" y="26809"/>
                  </a:lnTo>
                  <a:lnTo>
                    <a:pt x="2493708" y="0"/>
                  </a:lnTo>
                  <a:close/>
                </a:path>
                <a:path w="3780790" h="27304">
                  <a:moveTo>
                    <a:pt x="2547340" y="0"/>
                  </a:moveTo>
                  <a:lnTo>
                    <a:pt x="2520531" y="0"/>
                  </a:lnTo>
                  <a:lnTo>
                    <a:pt x="2520531" y="26809"/>
                  </a:lnTo>
                  <a:lnTo>
                    <a:pt x="2547340" y="26809"/>
                  </a:lnTo>
                  <a:lnTo>
                    <a:pt x="2547340" y="0"/>
                  </a:lnTo>
                  <a:close/>
                </a:path>
                <a:path w="3780790" h="27304">
                  <a:moveTo>
                    <a:pt x="2600972" y="0"/>
                  </a:moveTo>
                  <a:lnTo>
                    <a:pt x="2574150" y="0"/>
                  </a:lnTo>
                  <a:lnTo>
                    <a:pt x="2574150" y="26809"/>
                  </a:lnTo>
                  <a:lnTo>
                    <a:pt x="2600972" y="26809"/>
                  </a:lnTo>
                  <a:lnTo>
                    <a:pt x="2600972" y="0"/>
                  </a:lnTo>
                  <a:close/>
                </a:path>
                <a:path w="3780790" h="27304">
                  <a:moveTo>
                    <a:pt x="2654592" y="0"/>
                  </a:moveTo>
                  <a:lnTo>
                    <a:pt x="2627782" y="0"/>
                  </a:lnTo>
                  <a:lnTo>
                    <a:pt x="2627782" y="26809"/>
                  </a:lnTo>
                  <a:lnTo>
                    <a:pt x="2654592" y="26809"/>
                  </a:lnTo>
                  <a:lnTo>
                    <a:pt x="2654592" y="0"/>
                  </a:lnTo>
                  <a:close/>
                </a:path>
                <a:path w="3780790" h="27304">
                  <a:moveTo>
                    <a:pt x="2708224" y="0"/>
                  </a:moveTo>
                  <a:lnTo>
                    <a:pt x="2681414" y="0"/>
                  </a:lnTo>
                  <a:lnTo>
                    <a:pt x="2681414" y="26809"/>
                  </a:lnTo>
                  <a:lnTo>
                    <a:pt x="2708224" y="26809"/>
                  </a:lnTo>
                  <a:lnTo>
                    <a:pt x="2708224" y="0"/>
                  </a:lnTo>
                  <a:close/>
                </a:path>
                <a:path w="3780790" h="27304">
                  <a:moveTo>
                    <a:pt x="2761856" y="0"/>
                  </a:moveTo>
                  <a:lnTo>
                    <a:pt x="2735034" y="0"/>
                  </a:lnTo>
                  <a:lnTo>
                    <a:pt x="2735034" y="26809"/>
                  </a:lnTo>
                  <a:lnTo>
                    <a:pt x="2761856" y="26809"/>
                  </a:lnTo>
                  <a:lnTo>
                    <a:pt x="2761856" y="0"/>
                  </a:lnTo>
                  <a:close/>
                </a:path>
                <a:path w="3780790" h="27304">
                  <a:moveTo>
                    <a:pt x="2815488" y="0"/>
                  </a:moveTo>
                  <a:lnTo>
                    <a:pt x="2788666" y="0"/>
                  </a:lnTo>
                  <a:lnTo>
                    <a:pt x="2788666" y="26809"/>
                  </a:lnTo>
                  <a:lnTo>
                    <a:pt x="2815488" y="26809"/>
                  </a:lnTo>
                  <a:lnTo>
                    <a:pt x="2815488" y="0"/>
                  </a:lnTo>
                  <a:close/>
                </a:path>
                <a:path w="3780790" h="27304">
                  <a:moveTo>
                    <a:pt x="2869107" y="0"/>
                  </a:moveTo>
                  <a:lnTo>
                    <a:pt x="2842298" y="0"/>
                  </a:lnTo>
                  <a:lnTo>
                    <a:pt x="2842298" y="26809"/>
                  </a:lnTo>
                  <a:lnTo>
                    <a:pt x="2869107" y="26809"/>
                  </a:lnTo>
                  <a:lnTo>
                    <a:pt x="2869107" y="0"/>
                  </a:lnTo>
                  <a:close/>
                </a:path>
                <a:path w="3780790" h="27304">
                  <a:moveTo>
                    <a:pt x="2922740" y="0"/>
                  </a:moveTo>
                  <a:lnTo>
                    <a:pt x="2895930" y="0"/>
                  </a:lnTo>
                  <a:lnTo>
                    <a:pt x="2895930" y="26809"/>
                  </a:lnTo>
                  <a:lnTo>
                    <a:pt x="2922740" y="26809"/>
                  </a:lnTo>
                  <a:lnTo>
                    <a:pt x="2922740" y="0"/>
                  </a:lnTo>
                  <a:close/>
                </a:path>
                <a:path w="3780790" h="27304">
                  <a:moveTo>
                    <a:pt x="2976372" y="0"/>
                  </a:moveTo>
                  <a:lnTo>
                    <a:pt x="2949549" y="0"/>
                  </a:lnTo>
                  <a:lnTo>
                    <a:pt x="2949549" y="26809"/>
                  </a:lnTo>
                  <a:lnTo>
                    <a:pt x="2976372" y="26809"/>
                  </a:lnTo>
                  <a:lnTo>
                    <a:pt x="2976372" y="0"/>
                  </a:lnTo>
                  <a:close/>
                </a:path>
                <a:path w="3780790" h="27304">
                  <a:moveTo>
                    <a:pt x="3029991" y="0"/>
                  </a:moveTo>
                  <a:lnTo>
                    <a:pt x="3003181" y="0"/>
                  </a:lnTo>
                  <a:lnTo>
                    <a:pt x="3003181" y="26809"/>
                  </a:lnTo>
                  <a:lnTo>
                    <a:pt x="3029991" y="26809"/>
                  </a:lnTo>
                  <a:lnTo>
                    <a:pt x="3029991" y="0"/>
                  </a:lnTo>
                  <a:close/>
                </a:path>
                <a:path w="3780790" h="27304">
                  <a:moveTo>
                    <a:pt x="3083623" y="0"/>
                  </a:moveTo>
                  <a:lnTo>
                    <a:pt x="3056813" y="0"/>
                  </a:lnTo>
                  <a:lnTo>
                    <a:pt x="3056813" y="26809"/>
                  </a:lnTo>
                  <a:lnTo>
                    <a:pt x="3083623" y="26809"/>
                  </a:lnTo>
                  <a:lnTo>
                    <a:pt x="3083623" y="0"/>
                  </a:lnTo>
                  <a:close/>
                </a:path>
                <a:path w="3780790" h="27304">
                  <a:moveTo>
                    <a:pt x="3137255" y="0"/>
                  </a:moveTo>
                  <a:lnTo>
                    <a:pt x="3110433" y="0"/>
                  </a:lnTo>
                  <a:lnTo>
                    <a:pt x="3110433" y="26809"/>
                  </a:lnTo>
                  <a:lnTo>
                    <a:pt x="3137255" y="26809"/>
                  </a:lnTo>
                  <a:lnTo>
                    <a:pt x="3137255" y="0"/>
                  </a:lnTo>
                  <a:close/>
                </a:path>
                <a:path w="3780790" h="27304">
                  <a:moveTo>
                    <a:pt x="3190875" y="0"/>
                  </a:moveTo>
                  <a:lnTo>
                    <a:pt x="3164065" y="0"/>
                  </a:lnTo>
                  <a:lnTo>
                    <a:pt x="3164065" y="26809"/>
                  </a:lnTo>
                  <a:lnTo>
                    <a:pt x="3190875" y="26809"/>
                  </a:lnTo>
                  <a:lnTo>
                    <a:pt x="3190875" y="0"/>
                  </a:lnTo>
                  <a:close/>
                </a:path>
                <a:path w="3780790" h="27304">
                  <a:moveTo>
                    <a:pt x="3244507" y="0"/>
                  </a:moveTo>
                  <a:lnTo>
                    <a:pt x="3217697" y="0"/>
                  </a:lnTo>
                  <a:lnTo>
                    <a:pt x="3217697" y="26809"/>
                  </a:lnTo>
                  <a:lnTo>
                    <a:pt x="3244507" y="26809"/>
                  </a:lnTo>
                  <a:lnTo>
                    <a:pt x="3244507" y="0"/>
                  </a:lnTo>
                  <a:close/>
                </a:path>
                <a:path w="3780790" h="27304">
                  <a:moveTo>
                    <a:pt x="3298139" y="0"/>
                  </a:moveTo>
                  <a:lnTo>
                    <a:pt x="3271316" y="0"/>
                  </a:lnTo>
                  <a:lnTo>
                    <a:pt x="3271316" y="26809"/>
                  </a:lnTo>
                  <a:lnTo>
                    <a:pt x="3298139" y="26809"/>
                  </a:lnTo>
                  <a:lnTo>
                    <a:pt x="3298139" y="0"/>
                  </a:lnTo>
                  <a:close/>
                </a:path>
                <a:path w="3780790" h="27304">
                  <a:moveTo>
                    <a:pt x="3351758" y="0"/>
                  </a:moveTo>
                  <a:lnTo>
                    <a:pt x="3324949" y="0"/>
                  </a:lnTo>
                  <a:lnTo>
                    <a:pt x="3324949" y="26809"/>
                  </a:lnTo>
                  <a:lnTo>
                    <a:pt x="3351758" y="26809"/>
                  </a:lnTo>
                  <a:lnTo>
                    <a:pt x="3351758" y="0"/>
                  </a:lnTo>
                  <a:close/>
                </a:path>
                <a:path w="3780790" h="27304">
                  <a:moveTo>
                    <a:pt x="3405390" y="0"/>
                  </a:moveTo>
                  <a:lnTo>
                    <a:pt x="3378581" y="0"/>
                  </a:lnTo>
                  <a:lnTo>
                    <a:pt x="3378581" y="26809"/>
                  </a:lnTo>
                  <a:lnTo>
                    <a:pt x="3405390" y="26809"/>
                  </a:lnTo>
                  <a:lnTo>
                    <a:pt x="3405390" y="0"/>
                  </a:lnTo>
                  <a:close/>
                </a:path>
                <a:path w="3780790" h="27304">
                  <a:moveTo>
                    <a:pt x="3459022" y="0"/>
                  </a:moveTo>
                  <a:lnTo>
                    <a:pt x="3432200" y="0"/>
                  </a:lnTo>
                  <a:lnTo>
                    <a:pt x="3432200" y="26809"/>
                  </a:lnTo>
                  <a:lnTo>
                    <a:pt x="3459022" y="26809"/>
                  </a:lnTo>
                  <a:lnTo>
                    <a:pt x="3459022" y="0"/>
                  </a:lnTo>
                  <a:close/>
                </a:path>
                <a:path w="3780790" h="27304">
                  <a:moveTo>
                    <a:pt x="3512655" y="0"/>
                  </a:moveTo>
                  <a:lnTo>
                    <a:pt x="3485832" y="0"/>
                  </a:lnTo>
                  <a:lnTo>
                    <a:pt x="3485832" y="26809"/>
                  </a:lnTo>
                  <a:lnTo>
                    <a:pt x="3512655" y="26809"/>
                  </a:lnTo>
                  <a:lnTo>
                    <a:pt x="3512655" y="0"/>
                  </a:lnTo>
                  <a:close/>
                </a:path>
                <a:path w="3780790" h="27304">
                  <a:moveTo>
                    <a:pt x="3566274" y="0"/>
                  </a:moveTo>
                  <a:lnTo>
                    <a:pt x="3539464" y="0"/>
                  </a:lnTo>
                  <a:lnTo>
                    <a:pt x="3539464" y="26809"/>
                  </a:lnTo>
                  <a:lnTo>
                    <a:pt x="3566274" y="26809"/>
                  </a:lnTo>
                  <a:lnTo>
                    <a:pt x="3566274" y="0"/>
                  </a:lnTo>
                  <a:close/>
                </a:path>
                <a:path w="3780790" h="27304">
                  <a:moveTo>
                    <a:pt x="3619906" y="0"/>
                  </a:moveTo>
                  <a:lnTo>
                    <a:pt x="3593096" y="0"/>
                  </a:lnTo>
                  <a:lnTo>
                    <a:pt x="3593096" y="26809"/>
                  </a:lnTo>
                  <a:lnTo>
                    <a:pt x="3619906" y="26809"/>
                  </a:lnTo>
                  <a:lnTo>
                    <a:pt x="3619906" y="0"/>
                  </a:lnTo>
                  <a:close/>
                </a:path>
                <a:path w="3780790" h="27304">
                  <a:moveTo>
                    <a:pt x="3673538" y="0"/>
                  </a:moveTo>
                  <a:lnTo>
                    <a:pt x="3646716" y="0"/>
                  </a:lnTo>
                  <a:lnTo>
                    <a:pt x="3646716" y="26809"/>
                  </a:lnTo>
                  <a:lnTo>
                    <a:pt x="3673538" y="26809"/>
                  </a:lnTo>
                  <a:lnTo>
                    <a:pt x="3673538" y="0"/>
                  </a:lnTo>
                  <a:close/>
                </a:path>
                <a:path w="3780790" h="27304">
                  <a:moveTo>
                    <a:pt x="3727158" y="0"/>
                  </a:moveTo>
                  <a:lnTo>
                    <a:pt x="3700348" y="0"/>
                  </a:lnTo>
                  <a:lnTo>
                    <a:pt x="3700348" y="26809"/>
                  </a:lnTo>
                  <a:lnTo>
                    <a:pt x="3727158" y="26809"/>
                  </a:lnTo>
                  <a:lnTo>
                    <a:pt x="3727158" y="0"/>
                  </a:lnTo>
                  <a:close/>
                </a:path>
                <a:path w="3780790" h="27304">
                  <a:moveTo>
                    <a:pt x="3780790" y="0"/>
                  </a:moveTo>
                  <a:lnTo>
                    <a:pt x="3753980" y="0"/>
                  </a:lnTo>
                  <a:lnTo>
                    <a:pt x="3753980" y="26809"/>
                  </a:lnTo>
                  <a:lnTo>
                    <a:pt x="3780790" y="26809"/>
                  </a:lnTo>
                  <a:lnTo>
                    <a:pt x="3780790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796053" y="12779366"/>
              <a:ext cx="1131570" cy="27305"/>
            </a:xfrm>
            <a:custGeom>
              <a:avLst/>
              <a:gdLst/>
              <a:ahLst/>
              <a:cxnLst/>
              <a:rect l="l" t="t" r="r" b="b"/>
              <a:pathLst>
                <a:path w="1131570" h="27304">
                  <a:moveTo>
                    <a:pt x="26809" y="0"/>
                  </a:moveTo>
                  <a:lnTo>
                    <a:pt x="0" y="0"/>
                  </a:lnTo>
                  <a:lnTo>
                    <a:pt x="0" y="26809"/>
                  </a:lnTo>
                  <a:lnTo>
                    <a:pt x="26809" y="26809"/>
                  </a:lnTo>
                  <a:lnTo>
                    <a:pt x="26809" y="0"/>
                  </a:lnTo>
                  <a:close/>
                </a:path>
                <a:path w="1131570" h="27304">
                  <a:moveTo>
                    <a:pt x="80441" y="0"/>
                  </a:moveTo>
                  <a:lnTo>
                    <a:pt x="53619" y="0"/>
                  </a:lnTo>
                  <a:lnTo>
                    <a:pt x="53619" y="26809"/>
                  </a:lnTo>
                  <a:lnTo>
                    <a:pt x="80441" y="26809"/>
                  </a:lnTo>
                  <a:lnTo>
                    <a:pt x="80441" y="0"/>
                  </a:lnTo>
                  <a:close/>
                </a:path>
                <a:path w="1131570" h="27304">
                  <a:moveTo>
                    <a:pt x="134061" y="0"/>
                  </a:moveTo>
                  <a:lnTo>
                    <a:pt x="107251" y="0"/>
                  </a:lnTo>
                  <a:lnTo>
                    <a:pt x="107251" y="26809"/>
                  </a:lnTo>
                  <a:lnTo>
                    <a:pt x="134061" y="26809"/>
                  </a:lnTo>
                  <a:lnTo>
                    <a:pt x="134061" y="0"/>
                  </a:lnTo>
                  <a:close/>
                </a:path>
                <a:path w="1131570" h="27304">
                  <a:moveTo>
                    <a:pt x="187693" y="0"/>
                  </a:moveTo>
                  <a:lnTo>
                    <a:pt x="160883" y="0"/>
                  </a:lnTo>
                  <a:lnTo>
                    <a:pt x="160883" y="26809"/>
                  </a:lnTo>
                  <a:lnTo>
                    <a:pt x="187693" y="26809"/>
                  </a:lnTo>
                  <a:lnTo>
                    <a:pt x="187693" y="0"/>
                  </a:lnTo>
                  <a:close/>
                </a:path>
                <a:path w="1131570" h="27304">
                  <a:moveTo>
                    <a:pt x="241325" y="0"/>
                  </a:moveTo>
                  <a:lnTo>
                    <a:pt x="214503" y="0"/>
                  </a:lnTo>
                  <a:lnTo>
                    <a:pt x="214503" y="26809"/>
                  </a:lnTo>
                  <a:lnTo>
                    <a:pt x="241325" y="26809"/>
                  </a:lnTo>
                  <a:lnTo>
                    <a:pt x="241325" y="0"/>
                  </a:lnTo>
                  <a:close/>
                </a:path>
                <a:path w="1131570" h="27304">
                  <a:moveTo>
                    <a:pt x="294944" y="0"/>
                  </a:moveTo>
                  <a:lnTo>
                    <a:pt x="268135" y="0"/>
                  </a:lnTo>
                  <a:lnTo>
                    <a:pt x="268135" y="26809"/>
                  </a:lnTo>
                  <a:lnTo>
                    <a:pt x="294944" y="26809"/>
                  </a:lnTo>
                  <a:lnTo>
                    <a:pt x="294944" y="0"/>
                  </a:lnTo>
                  <a:close/>
                </a:path>
                <a:path w="1131570" h="27304">
                  <a:moveTo>
                    <a:pt x="348576" y="0"/>
                  </a:moveTo>
                  <a:lnTo>
                    <a:pt x="321767" y="0"/>
                  </a:lnTo>
                  <a:lnTo>
                    <a:pt x="321767" y="26809"/>
                  </a:lnTo>
                  <a:lnTo>
                    <a:pt x="348576" y="26809"/>
                  </a:lnTo>
                  <a:lnTo>
                    <a:pt x="348576" y="0"/>
                  </a:lnTo>
                  <a:close/>
                </a:path>
                <a:path w="1131570" h="27304">
                  <a:moveTo>
                    <a:pt x="402209" y="0"/>
                  </a:moveTo>
                  <a:lnTo>
                    <a:pt x="375386" y="0"/>
                  </a:lnTo>
                  <a:lnTo>
                    <a:pt x="375386" y="26809"/>
                  </a:lnTo>
                  <a:lnTo>
                    <a:pt x="402209" y="26809"/>
                  </a:lnTo>
                  <a:lnTo>
                    <a:pt x="402209" y="0"/>
                  </a:lnTo>
                  <a:close/>
                </a:path>
                <a:path w="1131570" h="27304">
                  <a:moveTo>
                    <a:pt x="455841" y="0"/>
                  </a:moveTo>
                  <a:lnTo>
                    <a:pt x="429018" y="0"/>
                  </a:lnTo>
                  <a:lnTo>
                    <a:pt x="429018" y="26809"/>
                  </a:lnTo>
                  <a:lnTo>
                    <a:pt x="455841" y="26809"/>
                  </a:lnTo>
                  <a:lnTo>
                    <a:pt x="455841" y="0"/>
                  </a:lnTo>
                  <a:close/>
                </a:path>
                <a:path w="1131570" h="27304">
                  <a:moveTo>
                    <a:pt x="509460" y="0"/>
                  </a:moveTo>
                  <a:lnTo>
                    <a:pt x="482650" y="0"/>
                  </a:lnTo>
                  <a:lnTo>
                    <a:pt x="482650" y="26809"/>
                  </a:lnTo>
                  <a:lnTo>
                    <a:pt x="509460" y="26809"/>
                  </a:lnTo>
                  <a:lnTo>
                    <a:pt x="509460" y="0"/>
                  </a:lnTo>
                  <a:close/>
                </a:path>
                <a:path w="1131570" h="27304">
                  <a:moveTo>
                    <a:pt x="563092" y="0"/>
                  </a:moveTo>
                  <a:lnTo>
                    <a:pt x="536282" y="0"/>
                  </a:lnTo>
                  <a:lnTo>
                    <a:pt x="536282" y="26809"/>
                  </a:lnTo>
                  <a:lnTo>
                    <a:pt x="563092" y="26809"/>
                  </a:lnTo>
                  <a:lnTo>
                    <a:pt x="563092" y="0"/>
                  </a:lnTo>
                  <a:close/>
                </a:path>
                <a:path w="1131570" h="27304">
                  <a:moveTo>
                    <a:pt x="616724" y="0"/>
                  </a:moveTo>
                  <a:lnTo>
                    <a:pt x="589902" y="0"/>
                  </a:lnTo>
                  <a:lnTo>
                    <a:pt x="589902" y="26809"/>
                  </a:lnTo>
                  <a:lnTo>
                    <a:pt x="616724" y="26809"/>
                  </a:lnTo>
                  <a:lnTo>
                    <a:pt x="616724" y="0"/>
                  </a:lnTo>
                  <a:close/>
                </a:path>
                <a:path w="1131570" h="27304">
                  <a:moveTo>
                    <a:pt x="670344" y="0"/>
                  </a:moveTo>
                  <a:lnTo>
                    <a:pt x="643534" y="0"/>
                  </a:lnTo>
                  <a:lnTo>
                    <a:pt x="643534" y="26809"/>
                  </a:lnTo>
                  <a:lnTo>
                    <a:pt x="670344" y="26809"/>
                  </a:lnTo>
                  <a:lnTo>
                    <a:pt x="670344" y="0"/>
                  </a:lnTo>
                  <a:close/>
                </a:path>
                <a:path w="1131570" h="27304">
                  <a:moveTo>
                    <a:pt x="723976" y="0"/>
                  </a:moveTo>
                  <a:lnTo>
                    <a:pt x="697166" y="0"/>
                  </a:lnTo>
                  <a:lnTo>
                    <a:pt x="697166" y="26809"/>
                  </a:lnTo>
                  <a:lnTo>
                    <a:pt x="723976" y="26809"/>
                  </a:lnTo>
                  <a:lnTo>
                    <a:pt x="723976" y="0"/>
                  </a:lnTo>
                  <a:close/>
                </a:path>
                <a:path w="1131570" h="27304">
                  <a:moveTo>
                    <a:pt x="777608" y="0"/>
                  </a:moveTo>
                  <a:lnTo>
                    <a:pt x="750785" y="0"/>
                  </a:lnTo>
                  <a:lnTo>
                    <a:pt x="750785" y="26809"/>
                  </a:lnTo>
                  <a:lnTo>
                    <a:pt x="777608" y="26809"/>
                  </a:lnTo>
                  <a:lnTo>
                    <a:pt x="777608" y="0"/>
                  </a:lnTo>
                  <a:close/>
                </a:path>
                <a:path w="1131570" h="27304">
                  <a:moveTo>
                    <a:pt x="831227" y="0"/>
                  </a:moveTo>
                  <a:lnTo>
                    <a:pt x="804418" y="0"/>
                  </a:lnTo>
                  <a:lnTo>
                    <a:pt x="804418" y="26809"/>
                  </a:lnTo>
                  <a:lnTo>
                    <a:pt x="831227" y="26809"/>
                  </a:lnTo>
                  <a:lnTo>
                    <a:pt x="831227" y="0"/>
                  </a:lnTo>
                  <a:close/>
                </a:path>
                <a:path w="1131570" h="27304">
                  <a:moveTo>
                    <a:pt x="884859" y="0"/>
                  </a:moveTo>
                  <a:lnTo>
                    <a:pt x="858050" y="0"/>
                  </a:lnTo>
                  <a:lnTo>
                    <a:pt x="858050" y="26809"/>
                  </a:lnTo>
                  <a:lnTo>
                    <a:pt x="884859" y="26809"/>
                  </a:lnTo>
                  <a:lnTo>
                    <a:pt x="884859" y="0"/>
                  </a:lnTo>
                  <a:close/>
                </a:path>
                <a:path w="1131570" h="27304">
                  <a:moveTo>
                    <a:pt x="938491" y="0"/>
                  </a:moveTo>
                  <a:lnTo>
                    <a:pt x="911669" y="0"/>
                  </a:lnTo>
                  <a:lnTo>
                    <a:pt x="911669" y="26809"/>
                  </a:lnTo>
                  <a:lnTo>
                    <a:pt x="938491" y="26809"/>
                  </a:lnTo>
                  <a:lnTo>
                    <a:pt x="938491" y="0"/>
                  </a:lnTo>
                  <a:close/>
                </a:path>
                <a:path w="1131570" h="27304">
                  <a:moveTo>
                    <a:pt x="992111" y="0"/>
                  </a:moveTo>
                  <a:lnTo>
                    <a:pt x="965301" y="0"/>
                  </a:lnTo>
                  <a:lnTo>
                    <a:pt x="965301" y="26809"/>
                  </a:lnTo>
                  <a:lnTo>
                    <a:pt x="992111" y="26809"/>
                  </a:lnTo>
                  <a:lnTo>
                    <a:pt x="992111" y="0"/>
                  </a:lnTo>
                  <a:close/>
                </a:path>
                <a:path w="1131570" h="27304">
                  <a:moveTo>
                    <a:pt x="1045743" y="0"/>
                  </a:moveTo>
                  <a:lnTo>
                    <a:pt x="1018933" y="0"/>
                  </a:lnTo>
                  <a:lnTo>
                    <a:pt x="1018933" y="26809"/>
                  </a:lnTo>
                  <a:lnTo>
                    <a:pt x="1045743" y="26809"/>
                  </a:lnTo>
                  <a:lnTo>
                    <a:pt x="1045743" y="0"/>
                  </a:lnTo>
                  <a:close/>
                </a:path>
                <a:path w="1131570" h="27304">
                  <a:moveTo>
                    <a:pt x="1099375" y="0"/>
                  </a:moveTo>
                  <a:lnTo>
                    <a:pt x="1072553" y="0"/>
                  </a:lnTo>
                  <a:lnTo>
                    <a:pt x="1072553" y="26809"/>
                  </a:lnTo>
                  <a:lnTo>
                    <a:pt x="1099375" y="26809"/>
                  </a:lnTo>
                  <a:lnTo>
                    <a:pt x="1099375" y="0"/>
                  </a:lnTo>
                  <a:close/>
                </a:path>
                <a:path w="1131570" h="27304">
                  <a:moveTo>
                    <a:pt x="1131265" y="0"/>
                  </a:moveTo>
                  <a:lnTo>
                    <a:pt x="1126185" y="0"/>
                  </a:lnTo>
                  <a:lnTo>
                    <a:pt x="1126185" y="26809"/>
                  </a:lnTo>
                  <a:lnTo>
                    <a:pt x="1131265" y="26809"/>
                  </a:lnTo>
                  <a:lnTo>
                    <a:pt x="1131265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255628" y="6305546"/>
              <a:ext cx="473709" cy="548640"/>
            </a:xfrm>
            <a:custGeom>
              <a:avLst/>
              <a:gdLst/>
              <a:ahLst/>
              <a:cxnLst/>
              <a:rect l="l" t="t" r="r" b="b"/>
              <a:pathLst>
                <a:path w="473710" h="548640">
                  <a:moveTo>
                    <a:pt x="212646" y="548639"/>
                  </a:moveTo>
                  <a:lnTo>
                    <a:pt x="211295" y="548639"/>
                  </a:lnTo>
                  <a:lnTo>
                    <a:pt x="162796" y="543559"/>
                  </a:lnTo>
                  <a:lnTo>
                    <a:pt x="118289" y="529589"/>
                  </a:lnTo>
                  <a:lnTo>
                    <a:pt x="79040" y="505459"/>
                  </a:lnTo>
                  <a:lnTo>
                    <a:pt x="46313" y="476249"/>
                  </a:lnTo>
                  <a:lnTo>
                    <a:pt x="21371" y="439419"/>
                  </a:lnTo>
                  <a:lnTo>
                    <a:pt x="5479" y="398779"/>
                  </a:lnTo>
                  <a:lnTo>
                    <a:pt x="60" y="355599"/>
                  </a:lnTo>
                  <a:lnTo>
                    <a:pt x="0" y="351789"/>
                  </a:lnTo>
                  <a:lnTo>
                    <a:pt x="544" y="337819"/>
                  </a:lnTo>
                  <a:lnTo>
                    <a:pt x="10707" y="292099"/>
                  </a:lnTo>
                  <a:lnTo>
                    <a:pt x="34345" y="246379"/>
                  </a:lnTo>
                  <a:lnTo>
                    <a:pt x="29807" y="232409"/>
                  </a:lnTo>
                  <a:lnTo>
                    <a:pt x="26409" y="217169"/>
                  </a:lnTo>
                  <a:lnTo>
                    <a:pt x="24278" y="201929"/>
                  </a:lnTo>
                  <a:lnTo>
                    <a:pt x="23709" y="189229"/>
                  </a:lnTo>
                  <a:lnTo>
                    <a:pt x="23592" y="184149"/>
                  </a:lnTo>
                  <a:lnTo>
                    <a:pt x="24183" y="170179"/>
                  </a:lnTo>
                  <a:lnTo>
                    <a:pt x="34345" y="123189"/>
                  </a:lnTo>
                  <a:lnTo>
                    <a:pt x="54423" y="82549"/>
                  </a:lnTo>
                  <a:lnTo>
                    <a:pt x="86528" y="48259"/>
                  </a:lnTo>
                  <a:lnTo>
                    <a:pt x="128585" y="22859"/>
                  </a:lnTo>
                  <a:lnTo>
                    <a:pt x="178520" y="5079"/>
                  </a:lnTo>
                  <a:lnTo>
                    <a:pt x="234258" y="0"/>
                  </a:lnTo>
                  <a:lnTo>
                    <a:pt x="290385" y="5079"/>
                  </a:lnTo>
                  <a:lnTo>
                    <a:pt x="340612" y="22859"/>
                  </a:lnTo>
                  <a:lnTo>
                    <a:pt x="382767" y="49529"/>
                  </a:lnTo>
                  <a:lnTo>
                    <a:pt x="394585" y="62229"/>
                  </a:lnTo>
                  <a:lnTo>
                    <a:pt x="274032" y="62229"/>
                  </a:lnTo>
                  <a:lnTo>
                    <a:pt x="249539" y="63499"/>
                  </a:lnTo>
                  <a:lnTo>
                    <a:pt x="196437" y="82549"/>
                  </a:lnTo>
                  <a:lnTo>
                    <a:pt x="182929" y="115569"/>
                  </a:lnTo>
                  <a:lnTo>
                    <a:pt x="183404" y="119379"/>
                  </a:lnTo>
                  <a:lnTo>
                    <a:pt x="185715" y="126999"/>
                  </a:lnTo>
                  <a:lnTo>
                    <a:pt x="191192" y="137159"/>
                  </a:lnTo>
                  <a:lnTo>
                    <a:pt x="201164" y="149859"/>
                  </a:lnTo>
                  <a:lnTo>
                    <a:pt x="167395" y="149859"/>
                  </a:lnTo>
                  <a:lnTo>
                    <a:pt x="167395" y="171449"/>
                  </a:lnTo>
                  <a:lnTo>
                    <a:pt x="219400" y="171449"/>
                  </a:lnTo>
                  <a:lnTo>
                    <a:pt x="215274" y="184149"/>
                  </a:lnTo>
                  <a:lnTo>
                    <a:pt x="207158" y="199389"/>
                  </a:lnTo>
                  <a:lnTo>
                    <a:pt x="196890" y="214629"/>
                  </a:lnTo>
                  <a:lnTo>
                    <a:pt x="186306" y="227329"/>
                  </a:lnTo>
                  <a:lnTo>
                    <a:pt x="172258" y="242569"/>
                  </a:lnTo>
                  <a:lnTo>
                    <a:pt x="56633" y="242569"/>
                  </a:lnTo>
                  <a:lnTo>
                    <a:pt x="65581" y="262889"/>
                  </a:lnTo>
                  <a:lnTo>
                    <a:pt x="77063" y="280669"/>
                  </a:lnTo>
                  <a:lnTo>
                    <a:pt x="90824" y="297179"/>
                  </a:lnTo>
                  <a:lnTo>
                    <a:pt x="106611" y="312419"/>
                  </a:lnTo>
                  <a:lnTo>
                    <a:pt x="129574" y="312419"/>
                  </a:lnTo>
                  <a:lnTo>
                    <a:pt x="129574" y="328929"/>
                  </a:lnTo>
                  <a:lnTo>
                    <a:pt x="137404" y="332739"/>
                  </a:lnTo>
                  <a:lnTo>
                    <a:pt x="145614" y="337819"/>
                  </a:lnTo>
                  <a:lnTo>
                    <a:pt x="162668" y="345439"/>
                  </a:lnTo>
                  <a:lnTo>
                    <a:pt x="185631" y="345439"/>
                  </a:lnTo>
                  <a:lnTo>
                    <a:pt x="185631" y="351789"/>
                  </a:lnTo>
                  <a:lnTo>
                    <a:pt x="194875" y="354329"/>
                  </a:lnTo>
                  <a:lnTo>
                    <a:pt x="84323" y="354329"/>
                  </a:lnTo>
                  <a:lnTo>
                    <a:pt x="93557" y="373379"/>
                  </a:lnTo>
                  <a:lnTo>
                    <a:pt x="105007" y="391159"/>
                  </a:lnTo>
                  <a:lnTo>
                    <a:pt x="118609" y="407669"/>
                  </a:lnTo>
                  <a:lnTo>
                    <a:pt x="122532" y="411479"/>
                  </a:lnTo>
                  <a:lnTo>
                    <a:pt x="32994" y="411479"/>
                  </a:lnTo>
                  <a:lnTo>
                    <a:pt x="41943" y="430529"/>
                  </a:lnTo>
                  <a:lnTo>
                    <a:pt x="53425" y="449579"/>
                  </a:lnTo>
                  <a:lnTo>
                    <a:pt x="67185" y="466089"/>
                  </a:lnTo>
                  <a:lnTo>
                    <a:pt x="82972" y="480059"/>
                  </a:lnTo>
                  <a:lnTo>
                    <a:pt x="105935" y="480059"/>
                  </a:lnTo>
                  <a:lnTo>
                    <a:pt x="105935" y="496569"/>
                  </a:lnTo>
                  <a:lnTo>
                    <a:pt x="113766" y="501649"/>
                  </a:lnTo>
                  <a:lnTo>
                    <a:pt x="121976" y="505459"/>
                  </a:lnTo>
                  <a:lnTo>
                    <a:pt x="139029" y="513079"/>
                  </a:lnTo>
                  <a:lnTo>
                    <a:pt x="161317" y="513079"/>
                  </a:lnTo>
                  <a:lnTo>
                    <a:pt x="161317" y="520699"/>
                  </a:lnTo>
                  <a:lnTo>
                    <a:pt x="170561" y="521969"/>
                  </a:lnTo>
                  <a:lnTo>
                    <a:pt x="180059" y="524509"/>
                  </a:lnTo>
                  <a:lnTo>
                    <a:pt x="189809" y="525779"/>
                  </a:lnTo>
                  <a:lnTo>
                    <a:pt x="308610" y="525779"/>
                  </a:lnTo>
                  <a:lnTo>
                    <a:pt x="292520" y="533399"/>
                  </a:lnTo>
                  <a:lnTo>
                    <a:pt x="266930" y="542289"/>
                  </a:lnTo>
                  <a:lnTo>
                    <a:pt x="240199" y="547369"/>
                  </a:lnTo>
                  <a:lnTo>
                    <a:pt x="212646" y="548639"/>
                  </a:lnTo>
                  <a:close/>
                </a:path>
                <a:path w="473710" h="548640">
                  <a:moveTo>
                    <a:pt x="415895" y="86359"/>
                  </a:moveTo>
                  <a:lnTo>
                    <a:pt x="284236" y="86359"/>
                  </a:lnTo>
                  <a:lnTo>
                    <a:pt x="286938" y="63499"/>
                  </a:lnTo>
                  <a:lnTo>
                    <a:pt x="274032" y="62229"/>
                  </a:lnTo>
                  <a:lnTo>
                    <a:pt x="394585" y="62229"/>
                  </a:lnTo>
                  <a:lnTo>
                    <a:pt x="414677" y="83819"/>
                  </a:lnTo>
                  <a:lnTo>
                    <a:pt x="415895" y="86359"/>
                  </a:lnTo>
                  <a:close/>
                </a:path>
                <a:path w="473710" h="548640">
                  <a:moveTo>
                    <a:pt x="409773" y="246379"/>
                  </a:moveTo>
                  <a:lnTo>
                    <a:pt x="301121" y="246379"/>
                  </a:lnTo>
                  <a:lnTo>
                    <a:pt x="301121" y="222249"/>
                  </a:lnTo>
                  <a:lnTo>
                    <a:pt x="218049" y="222249"/>
                  </a:lnTo>
                  <a:lnTo>
                    <a:pt x="225826" y="210819"/>
                  </a:lnTo>
                  <a:lnTo>
                    <a:pt x="233161" y="198119"/>
                  </a:lnTo>
                  <a:lnTo>
                    <a:pt x="238849" y="184149"/>
                  </a:lnTo>
                  <a:lnTo>
                    <a:pt x="241687" y="171449"/>
                  </a:lnTo>
                  <a:lnTo>
                    <a:pt x="290990" y="171449"/>
                  </a:lnTo>
                  <a:lnTo>
                    <a:pt x="290990" y="149859"/>
                  </a:lnTo>
                  <a:lnTo>
                    <a:pt x="234258" y="149859"/>
                  </a:lnTo>
                  <a:lnTo>
                    <a:pt x="232907" y="148589"/>
                  </a:lnTo>
                  <a:lnTo>
                    <a:pt x="232232" y="147319"/>
                  </a:lnTo>
                  <a:lnTo>
                    <a:pt x="230881" y="146049"/>
                  </a:lnTo>
                  <a:lnTo>
                    <a:pt x="216899" y="134619"/>
                  </a:lnTo>
                  <a:lnTo>
                    <a:pt x="209185" y="124459"/>
                  </a:lnTo>
                  <a:lnTo>
                    <a:pt x="205903" y="118109"/>
                  </a:lnTo>
                  <a:lnTo>
                    <a:pt x="205217" y="115569"/>
                  </a:lnTo>
                  <a:lnTo>
                    <a:pt x="204541" y="109219"/>
                  </a:lnTo>
                  <a:lnTo>
                    <a:pt x="206567" y="104139"/>
                  </a:lnTo>
                  <a:lnTo>
                    <a:pt x="211295" y="99059"/>
                  </a:lnTo>
                  <a:lnTo>
                    <a:pt x="227441" y="90169"/>
                  </a:lnTo>
                  <a:lnTo>
                    <a:pt x="248272" y="86359"/>
                  </a:lnTo>
                  <a:lnTo>
                    <a:pt x="268850" y="85089"/>
                  </a:lnTo>
                  <a:lnTo>
                    <a:pt x="284236" y="86359"/>
                  </a:lnTo>
                  <a:lnTo>
                    <a:pt x="415895" y="86359"/>
                  </a:lnTo>
                  <a:lnTo>
                    <a:pt x="434171" y="124459"/>
                  </a:lnTo>
                  <a:lnTo>
                    <a:pt x="434847" y="125729"/>
                  </a:lnTo>
                  <a:lnTo>
                    <a:pt x="439279" y="140969"/>
                  </a:lnTo>
                  <a:lnTo>
                    <a:pt x="442445" y="156209"/>
                  </a:lnTo>
                  <a:lnTo>
                    <a:pt x="444344" y="170179"/>
                  </a:lnTo>
                  <a:lnTo>
                    <a:pt x="444925" y="184149"/>
                  </a:lnTo>
                  <a:lnTo>
                    <a:pt x="444977" y="189229"/>
                  </a:lnTo>
                  <a:lnTo>
                    <a:pt x="444302" y="193039"/>
                  </a:lnTo>
                  <a:lnTo>
                    <a:pt x="444302" y="196849"/>
                  </a:lnTo>
                  <a:lnTo>
                    <a:pt x="449895" y="207009"/>
                  </a:lnTo>
                  <a:lnTo>
                    <a:pt x="454602" y="215899"/>
                  </a:lnTo>
                  <a:lnTo>
                    <a:pt x="458548" y="224789"/>
                  </a:lnTo>
                  <a:lnTo>
                    <a:pt x="461862" y="234949"/>
                  </a:lnTo>
                  <a:lnTo>
                    <a:pt x="462537" y="234949"/>
                  </a:lnTo>
                  <a:lnTo>
                    <a:pt x="462537" y="236219"/>
                  </a:lnTo>
                  <a:lnTo>
                    <a:pt x="463213" y="237489"/>
                  </a:lnTo>
                  <a:lnTo>
                    <a:pt x="465227" y="243839"/>
                  </a:lnTo>
                  <a:lnTo>
                    <a:pt x="411884" y="243839"/>
                  </a:lnTo>
                  <a:lnTo>
                    <a:pt x="409773" y="246379"/>
                  </a:lnTo>
                  <a:close/>
                </a:path>
                <a:path w="473710" h="548640">
                  <a:moveTo>
                    <a:pt x="129574" y="312419"/>
                  </a:moveTo>
                  <a:lnTo>
                    <a:pt x="106611" y="312419"/>
                  </a:lnTo>
                  <a:lnTo>
                    <a:pt x="106611" y="288289"/>
                  </a:lnTo>
                  <a:lnTo>
                    <a:pt x="92438" y="278129"/>
                  </a:lnTo>
                  <a:lnTo>
                    <a:pt x="79342" y="267969"/>
                  </a:lnTo>
                  <a:lnTo>
                    <a:pt x="67386" y="255269"/>
                  </a:lnTo>
                  <a:lnTo>
                    <a:pt x="56633" y="242569"/>
                  </a:lnTo>
                  <a:lnTo>
                    <a:pt x="172258" y="242569"/>
                  </a:lnTo>
                  <a:lnTo>
                    <a:pt x="168746" y="246379"/>
                  </a:lnTo>
                  <a:lnTo>
                    <a:pt x="409773" y="246379"/>
                  </a:lnTo>
                  <a:lnTo>
                    <a:pt x="405552" y="251459"/>
                  </a:lnTo>
                  <a:lnTo>
                    <a:pt x="398714" y="259079"/>
                  </a:lnTo>
                  <a:lnTo>
                    <a:pt x="391369" y="265429"/>
                  </a:lnTo>
                  <a:lnTo>
                    <a:pt x="383518" y="273049"/>
                  </a:lnTo>
                  <a:lnTo>
                    <a:pt x="383518" y="289559"/>
                  </a:lnTo>
                  <a:lnTo>
                    <a:pt x="360555" y="289559"/>
                  </a:lnTo>
                  <a:lnTo>
                    <a:pt x="355827" y="292099"/>
                  </a:lnTo>
                  <a:lnTo>
                    <a:pt x="351775" y="294639"/>
                  </a:lnTo>
                  <a:lnTo>
                    <a:pt x="347047" y="297179"/>
                  </a:lnTo>
                  <a:lnTo>
                    <a:pt x="347047" y="300989"/>
                  </a:lnTo>
                  <a:lnTo>
                    <a:pt x="129574" y="300989"/>
                  </a:lnTo>
                  <a:lnTo>
                    <a:pt x="129574" y="312419"/>
                  </a:lnTo>
                  <a:close/>
                </a:path>
                <a:path w="473710" h="548640">
                  <a:moveTo>
                    <a:pt x="473113" y="290829"/>
                  </a:moveTo>
                  <a:lnTo>
                    <a:pt x="383518" y="290829"/>
                  </a:lnTo>
                  <a:lnTo>
                    <a:pt x="391749" y="279399"/>
                  </a:lnTo>
                  <a:lnTo>
                    <a:pt x="399220" y="267969"/>
                  </a:lnTo>
                  <a:lnTo>
                    <a:pt x="405932" y="256539"/>
                  </a:lnTo>
                  <a:lnTo>
                    <a:pt x="411884" y="243839"/>
                  </a:lnTo>
                  <a:lnTo>
                    <a:pt x="465227" y="243839"/>
                  </a:lnTo>
                  <a:lnTo>
                    <a:pt x="467645" y="251459"/>
                  </a:lnTo>
                  <a:lnTo>
                    <a:pt x="470811" y="266699"/>
                  </a:lnTo>
                  <a:lnTo>
                    <a:pt x="472710" y="281939"/>
                  </a:lnTo>
                  <a:lnTo>
                    <a:pt x="473113" y="290829"/>
                  </a:lnTo>
                  <a:close/>
                </a:path>
                <a:path w="473710" h="548640">
                  <a:moveTo>
                    <a:pt x="470231" y="323849"/>
                  </a:moveTo>
                  <a:lnTo>
                    <a:pt x="347047" y="323849"/>
                  </a:lnTo>
                  <a:lnTo>
                    <a:pt x="356502" y="316229"/>
                  </a:lnTo>
                  <a:lnTo>
                    <a:pt x="360555" y="313689"/>
                  </a:lnTo>
                  <a:lnTo>
                    <a:pt x="360555" y="289559"/>
                  </a:lnTo>
                  <a:lnTo>
                    <a:pt x="383518" y="289559"/>
                  </a:lnTo>
                  <a:lnTo>
                    <a:pt x="383518" y="290829"/>
                  </a:lnTo>
                  <a:lnTo>
                    <a:pt x="473113" y="290829"/>
                  </a:lnTo>
                  <a:lnTo>
                    <a:pt x="473343" y="295909"/>
                  </a:lnTo>
                  <a:lnTo>
                    <a:pt x="470231" y="323849"/>
                  </a:lnTo>
                  <a:close/>
                </a:path>
                <a:path w="473710" h="548640">
                  <a:moveTo>
                    <a:pt x="185631" y="345439"/>
                  </a:moveTo>
                  <a:lnTo>
                    <a:pt x="162668" y="345439"/>
                  </a:lnTo>
                  <a:lnTo>
                    <a:pt x="162668" y="313689"/>
                  </a:lnTo>
                  <a:lnTo>
                    <a:pt x="154173" y="311149"/>
                  </a:lnTo>
                  <a:lnTo>
                    <a:pt x="145867" y="307339"/>
                  </a:lnTo>
                  <a:lnTo>
                    <a:pt x="137689" y="304799"/>
                  </a:lnTo>
                  <a:lnTo>
                    <a:pt x="129574" y="300989"/>
                  </a:lnTo>
                  <a:lnTo>
                    <a:pt x="347047" y="300989"/>
                  </a:lnTo>
                  <a:lnTo>
                    <a:pt x="347047" y="307339"/>
                  </a:lnTo>
                  <a:lnTo>
                    <a:pt x="324084" y="307339"/>
                  </a:lnTo>
                  <a:lnTo>
                    <a:pt x="305870" y="313689"/>
                  </a:lnTo>
                  <a:lnTo>
                    <a:pt x="280149" y="318769"/>
                  </a:lnTo>
                  <a:lnTo>
                    <a:pt x="185631" y="318769"/>
                  </a:lnTo>
                  <a:lnTo>
                    <a:pt x="185631" y="345439"/>
                  </a:lnTo>
                  <a:close/>
                </a:path>
                <a:path w="473710" h="548640">
                  <a:moveTo>
                    <a:pt x="435733" y="358139"/>
                  </a:moveTo>
                  <a:lnTo>
                    <a:pt x="246415" y="358139"/>
                  </a:lnTo>
                  <a:lnTo>
                    <a:pt x="266909" y="355599"/>
                  </a:lnTo>
                  <a:lnTo>
                    <a:pt x="286769" y="350519"/>
                  </a:lnTo>
                  <a:lnTo>
                    <a:pt x="305870" y="344169"/>
                  </a:lnTo>
                  <a:lnTo>
                    <a:pt x="324084" y="336549"/>
                  </a:lnTo>
                  <a:lnTo>
                    <a:pt x="324084" y="307339"/>
                  </a:lnTo>
                  <a:lnTo>
                    <a:pt x="347047" y="307339"/>
                  </a:lnTo>
                  <a:lnTo>
                    <a:pt x="347047" y="323849"/>
                  </a:lnTo>
                  <a:lnTo>
                    <a:pt x="470231" y="323849"/>
                  </a:lnTo>
                  <a:lnTo>
                    <a:pt x="468816" y="336549"/>
                  </a:lnTo>
                  <a:lnTo>
                    <a:pt x="462565" y="354329"/>
                  </a:lnTo>
                  <a:lnTo>
                    <a:pt x="438899" y="354329"/>
                  </a:lnTo>
                  <a:lnTo>
                    <a:pt x="435733" y="358139"/>
                  </a:lnTo>
                  <a:close/>
                </a:path>
                <a:path w="473710" h="548640">
                  <a:moveTo>
                    <a:pt x="246415" y="358139"/>
                  </a:moveTo>
                  <a:lnTo>
                    <a:pt x="224127" y="358139"/>
                  </a:lnTo>
                  <a:lnTo>
                    <a:pt x="224127" y="323849"/>
                  </a:lnTo>
                  <a:lnTo>
                    <a:pt x="185631" y="318769"/>
                  </a:lnTo>
                  <a:lnTo>
                    <a:pt x="280149" y="318769"/>
                  </a:lnTo>
                  <a:lnTo>
                    <a:pt x="266909" y="321309"/>
                  </a:lnTo>
                  <a:lnTo>
                    <a:pt x="246415" y="323849"/>
                  </a:lnTo>
                  <a:lnTo>
                    <a:pt x="246415" y="358139"/>
                  </a:lnTo>
                  <a:close/>
                </a:path>
                <a:path w="473710" h="548640">
                  <a:moveTo>
                    <a:pt x="157265" y="422909"/>
                  </a:moveTo>
                  <a:lnTo>
                    <a:pt x="134302" y="422909"/>
                  </a:lnTo>
                  <a:lnTo>
                    <a:pt x="134302" y="398779"/>
                  </a:lnTo>
                  <a:lnTo>
                    <a:pt x="120129" y="389889"/>
                  </a:lnTo>
                  <a:lnTo>
                    <a:pt x="107033" y="378459"/>
                  </a:lnTo>
                  <a:lnTo>
                    <a:pt x="95077" y="367029"/>
                  </a:lnTo>
                  <a:lnTo>
                    <a:pt x="84323" y="354329"/>
                  </a:lnTo>
                  <a:lnTo>
                    <a:pt x="194875" y="354329"/>
                  </a:lnTo>
                  <a:lnTo>
                    <a:pt x="224127" y="358139"/>
                  </a:lnTo>
                  <a:lnTo>
                    <a:pt x="435733" y="358139"/>
                  </a:lnTo>
                  <a:lnTo>
                    <a:pt x="432567" y="361949"/>
                  </a:lnTo>
                  <a:lnTo>
                    <a:pt x="425729" y="369569"/>
                  </a:lnTo>
                  <a:lnTo>
                    <a:pt x="418384" y="377189"/>
                  </a:lnTo>
                  <a:lnTo>
                    <a:pt x="410533" y="383539"/>
                  </a:lnTo>
                  <a:lnTo>
                    <a:pt x="410533" y="400049"/>
                  </a:lnTo>
                  <a:lnTo>
                    <a:pt x="388245" y="400049"/>
                  </a:lnTo>
                  <a:lnTo>
                    <a:pt x="383518" y="402589"/>
                  </a:lnTo>
                  <a:lnTo>
                    <a:pt x="379465" y="405129"/>
                  </a:lnTo>
                  <a:lnTo>
                    <a:pt x="374738" y="407669"/>
                  </a:lnTo>
                  <a:lnTo>
                    <a:pt x="374738" y="411479"/>
                  </a:lnTo>
                  <a:lnTo>
                    <a:pt x="157265" y="411479"/>
                  </a:lnTo>
                  <a:lnTo>
                    <a:pt x="157265" y="422909"/>
                  </a:lnTo>
                  <a:close/>
                </a:path>
                <a:path w="473710" h="548640">
                  <a:moveTo>
                    <a:pt x="439230" y="401319"/>
                  </a:moveTo>
                  <a:lnTo>
                    <a:pt x="410533" y="401319"/>
                  </a:lnTo>
                  <a:lnTo>
                    <a:pt x="419144" y="389889"/>
                  </a:lnTo>
                  <a:lnTo>
                    <a:pt x="426742" y="378459"/>
                  </a:lnTo>
                  <a:lnTo>
                    <a:pt x="433327" y="367029"/>
                  </a:lnTo>
                  <a:lnTo>
                    <a:pt x="438899" y="354329"/>
                  </a:lnTo>
                  <a:lnTo>
                    <a:pt x="462565" y="354329"/>
                  </a:lnTo>
                  <a:lnTo>
                    <a:pt x="455868" y="373379"/>
                  </a:lnTo>
                  <a:lnTo>
                    <a:pt x="439230" y="401319"/>
                  </a:lnTo>
                  <a:close/>
                </a:path>
                <a:path w="473710" h="548640">
                  <a:moveTo>
                    <a:pt x="412021" y="433069"/>
                  </a:moveTo>
                  <a:lnTo>
                    <a:pt x="374738" y="433069"/>
                  </a:lnTo>
                  <a:lnTo>
                    <a:pt x="384193" y="426719"/>
                  </a:lnTo>
                  <a:lnTo>
                    <a:pt x="388245" y="422909"/>
                  </a:lnTo>
                  <a:lnTo>
                    <a:pt x="388245" y="400049"/>
                  </a:lnTo>
                  <a:lnTo>
                    <a:pt x="410533" y="400049"/>
                  </a:lnTo>
                  <a:lnTo>
                    <a:pt x="410533" y="401319"/>
                  </a:lnTo>
                  <a:lnTo>
                    <a:pt x="439230" y="401319"/>
                  </a:lnTo>
                  <a:lnTo>
                    <a:pt x="435448" y="407669"/>
                  </a:lnTo>
                  <a:lnTo>
                    <a:pt x="412021" y="433069"/>
                  </a:lnTo>
                  <a:close/>
                </a:path>
                <a:path w="473710" h="548640">
                  <a:moveTo>
                    <a:pt x="105935" y="480059"/>
                  </a:moveTo>
                  <a:lnTo>
                    <a:pt x="82972" y="480059"/>
                  </a:lnTo>
                  <a:lnTo>
                    <a:pt x="82972" y="457199"/>
                  </a:lnTo>
                  <a:lnTo>
                    <a:pt x="68420" y="447039"/>
                  </a:lnTo>
                  <a:lnTo>
                    <a:pt x="55197" y="435609"/>
                  </a:lnTo>
                  <a:lnTo>
                    <a:pt x="43368" y="424179"/>
                  </a:lnTo>
                  <a:lnTo>
                    <a:pt x="32994" y="411479"/>
                  </a:lnTo>
                  <a:lnTo>
                    <a:pt x="122532" y="411479"/>
                  </a:lnTo>
                  <a:lnTo>
                    <a:pt x="134302" y="422909"/>
                  </a:lnTo>
                  <a:lnTo>
                    <a:pt x="157265" y="422909"/>
                  </a:lnTo>
                  <a:lnTo>
                    <a:pt x="157265" y="439419"/>
                  </a:lnTo>
                  <a:lnTo>
                    <a:pt x="165095" y="443229"/>
                  </a:lnTo>
                  <a:lnTo>
                    <a:pt x="173305" y="447039"/>
                  </a:lnTo>
                  <a:lnTo>
                    <a:pt x="190358" y="454659"/>
                  </a:lnTo>
                  <a:lnTo>
                    <a:pt x="213321" y="454659"/>
                  </a:lnTo>
                  <a:lnTo>
                    <a:pt x="213321" y="462279"/>
                  </a:lnTo>
                  <a:lnTo>
                    <a:pt x="251818" y="467359"/>
                  </a:lnTo>
                  <a:lnTo>
                    <a:pt x="382368" y="467359"/>
                  </a:lnTo>
                  <a:lnTo>
                    <a:pt x="381372" y="468629"/>
                  </a:lnTo>
                  <a:lnTo>
                    <a:pt x="105935" y="468629"/>
                  </a:lnTo>
                  <a:lnTo>
                    <a:pt x="105935" y="480059"/>
                  </a:lnTo>
                  <a:close/>
                </a:path>
                <a:path w="473710" h="548640">
                  <a:moveTo>
                    <a:pt x="213321" y="454659"/>
                  </a:moveTo>
                  <a:lnTo>
                    <a:pt x="190358" y="454659"/>
                  </a:lnTo>
                  <a:lnTo>
                    <a:pt x="190358" y="422909"/>
                  </a:lnTo>
                  <a:lnTo>
                    <a:pt x="173558" y="417829"/>
                  </a:lnTo>
                  <a:lnTo>
                    <a:pt x="165380" y="414019"/>
                  </a:lnTo>
                  <a:lnTo>
                    <a:pt x="157265" y="411479"/>
                  </a:lnTo>
                  <a:lnTo>
                    <a:pt x="374738" y="411479"/>
                  </a:lnTo>
                  <a:lnTo>
                    <a:pt x="374738" y="417829"/>
                  </a:lnTo>
                  <a:lnTo>
                    <a:pt x="351775" y="417829"/>
                  </a:lnTo>
                  <a:lnTo>
                    <a:pt x="333560" y="424179"/>
                  </a:lnTo>
                  <a:lnTo>
                    <a:pt x="307840" y="429259"/>
                  </a:lnTo>
                  <a:lnTo>
                    <a:pt x="213321" y="429259"/>
                  </a:lnTo>
                  <a:lnTo>
                    <a:pt x="213321" y="454659"/>
                  </a:lnTo>
                  <a:close/>
                </a:path>
                <a:path w="473710" h="548640">
                  <a:moveTo>
                    <a:pt x="382368" y="467359"/>
                  </a:moveTo>
                  <a:lnTo>
                    <a:pt x="274106" y="467359"/>
                  </a:lnTo>
                  <a:lnTo>
                    <a:pt x="294599" y="464819"/>
                  </a:lnTo>
                  <a:lnTo>
                    <a:pt x="314460" y="461009"/>
                  </a:lnTo>
                  <a:lnTo>
                    <a:pt x="333560" y="454659"/>
                  </a:lnTo>
                  <a:lnTo>
                    <a:pt x="351775" y="447039"/>
                  </a:lnTo>
                  <a:lnTo>
                    <a:pt x="351775" y="417829"/>
                  </a:lnTo>
                  <a:lnTo>
                    <a:pt x="374738" y="417829"/>
                  </a:lnTo>
                  <a:lnTo>
                    <a:pt x="374738" y="433069"/>
                  </a:lnTo>
                  <a:lnTo>
                    <a:pt x="412021" y="433069"/>
                  </a:lnTo>
                  <a:lnTo>
                    <a:pt x="408507" y="436879"/>
                  </a:lnTo>
                  <a:lnTo>
                    <a:pt x="407156" y="436879"/>
                  </a:lnTo>
                  <a:lnTo>
                    <a:pt x="403779" y="440689"/>
                  </a:lnTo>
                  <a:lnTo>
                    <a:pt x="397025" y="445769"/>
                  </a:lnTo>
                  <a:lnTo>
                    <a:pt x="394324" y="452119"/>
                  </a:lnTo>
                  <a:lnTo>
                    <a:pt x="382368" y="467359"/>
                  </a:lnTo>
                  <a:close/>
                </a:path>
                <a:path w="473710" h="548640">
                  <a:moveTo>
                    <a:pt x="274106" y="467359"/>
                  </a:moveTo>
                  <a:lnTo>
                    <a:pt x="251818" y="467359"/>
                  </a:lnTo>
                  <a:lnTo>
                    <a:pt x="251818" y="433069"/>
                  </a:lnTo>
                  <a:lnTo>
                    <a:pt x="241814" y="431799"/>
                  </a:lnTo>
                  <a:lnTo>
                    <a:pt x="232063" y="431799"/>
                  </a:lnTo>
                  <a:lnTo>
                    <a:pt x="213321" y="429259"/>
                  </a:lnTo>
                  <a:lnTo>
                    <a:pt x="307840" y="429259"/>
                  </a:lnTo>
                  <a:lnTo>
                    <a:pt x="294599" y="431799"/>
                  </a:lnTo>
                  <a:lnTo>
                    <a:pt x="274106" y="433069"/>
                  </a:lnTo>
                  <a:lnTo>
                    <a:pt x="274106" y="467359"/>
                  </a:lnTo>
                  <a:close/>
                </a:path>
                <a:path w="473710" h="548640">
                  <a:moveTo>
                    <a:pt x="161317" y="513079"/>
                  </a:moveTo>
                  <a:lnTo>
                    <a:pt x="139029" y="513079"/>
                  </a:lnTo>
                  <a:lnTo>
                    <a:pt x="139029" y="481329"/>
                  </a:lnTo>
                  <a:lnTo>
                    <a:pt x="122229" y="476249"/>
                  </a:lnTo>
                  <a:lnTo>
                    <a:pt x="105935" y="468629"/>
                  </a:lnTo>
                  <a:lnTo>
                    <a:pt x="381372" y="468629"/>
                  </a:lnTo>
                  <a:lnTo>
                    <a:pt x="377386" y="473709"/>
                  </a:lnTo>
                  <a:lnTo>
                    <a:pt x="376154" y="474979"/>
                  </a:lnTo>
                  <a:lnTo>
                    <a:pt x="343670" y="474979"/>
                  </a:lnTo>
                  <a:lnTo>
                    <a:pt x="323409" y="482599"/>
                  </a:lnTo>
                  <a:lnTo>
                    <a:pt x="323409" y="487679"/>
                  </a:lnTo>
                  <a:lnTo>
                    <a:pt x="161317" y="487679"/>
                  </a:lnTo>
                  <a:lnTo>
                    <a:pt x="161317" y="513079"/>
                  </a:lnTo>
                  <a:close/>
                </a:path>
                <a:path w="473710" h="548640">
                  <a:moveTo>
                    <a:pt x="360132" y="491489"/>
                  </a:moveTo>
                  <a:lnTo>
                    <a:pt x="323409" y="491489"/>
                  </a:lnTo>
                  <a:lnTo>
                    <a:pt x="338605" y="480059"/>
                  </a:lnTo>
                  <a:lnTo>
                    <a:pt x="343670" y="474979"/>
                  </a:lnTo>
                  <a:lnTo>
                    <a:pt x="376154" y="474979"/>
                  </a:lnTo>
                  <a:lnTo>
                    <a:pt x="360132" y="491489"/>
                  </a:lnTo>
                  <a:close/>
                </a:path>
                <a:path w="473710" h="548640">
                  <a:moveTo>
                    <a:pt x="222777" y="525779"/>
                  </a:moveTo>
                  <a:lnTo>
                    <a:pt x="199814" y="525779"/>
                  </a:lnTo>
                  <a:lnTo>
                    <a:pt x="199814" y="492759"/>
                  </a:lnTo>
                  <a:lnTo>
                    <a:pt x="161317" y="487679"/>
                  </a:lnTo>
                  <a:lnTo>
                    <a:pt x="222777" y="487679"/>
                  </a:lnTo>
                  <a:lnTo>
                    <a:pt x="222777" y="525779"/>
                  </a:lnTo>
                  <a:close/>
                </a:path>
                <a:path w="473710" h="548640">
                  <a:moveTo>
                    <a:pt x="282126" y="490219"/>
                  </a:moveTo>
                  <a:lnTo>
                    <a:pt x="242109" y="490219"/>
                  </a:lnTo>
                  <a:lnTo>
                    <a:pt x="222777" y="487679"/>
                  </a:lnTo>
                  <a:lnTo>
                    <a:pt x="300446" y="487679"/>
                  </a:lnTo>
                  <a:lnTo>
                    <a:pt x="282126" y="490219"/>
                  </a:lnTo>
                  <a:close/>
                </a:path>
                <a:path w="473710" h="548640">
                  <a:moveTo>
                    <a:pt x="308610" y="525779"/>
                  </a:moveTo>
                  <a:lnTo>
                    <a:pt x="222777" y="525779"/>
                  </a:lnTo>
                  <a:lnTo>
                    <a:pt x="243270" y="523239"/>
                  </a:lnTo>
                  <a:lnTo>
                    <a:pt x="263131" y="519429"/>
                  </a:lnTo>
                  <a:lnTo>
                    <a:pt x="282231" y="513079"/>
                  </a:lnTo>
                  <a:lnTo>
                    <a:pt x="300446" y="505459"/>
                  </a:lnTo>
                  <a:lnTo>
                    <a:pt x="300446" y="487679"/>
                  </a:lnTo>
                  <a:lnTo>
                    <a:pt x="323409" y="487679"/>
                  </a:lnTo>
                  <a:lnTo>
                    <a:pt x="323409" y="491489"/>
                  </a:lnTo>
                  <a:lnTo>
                    <a:pt x="360132" y="491489"/>
                  </a:lnTo>
                  <a:lnTo>
                    <a:pt x="340726" y="507999"/>
                  </a:lnTo>
                  <a:lnTo>
                    <a:pt x="319356" y="520699"/>
                  </a:lnTo>
                  <a:lnTo>
                    <a:pt x="318681" y="521969"/>
                  </a:lnTo>
                  <a:lnTo>
                    <a:pt x="316655" y="521969"/>
                  </a:lnTo>
                  <a:lnTo>
                    <a:pt x="308610" y="52577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8420" y="6306619"/>
              <a:ext cx="466640" cy="627380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7554380" y="7154174"/>
            <a:ext cx="4813300" cy="387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81835" marR="5080" indent="-1969770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covers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owned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or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controlled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by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government.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516580" y="7696984"/>
            <a:ext cx="4888865" cy="1292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3100"/>
              </a:lnSpc>
              <a:spcBef>
                <a:spcPts val="100"/>
              </a:spcBef>
            </a:pP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news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current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focus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climate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crisis,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spotlight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lead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way.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Changing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outlook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environment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setting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examples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others.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There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pressure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sector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develop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processes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e.g.,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procurement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goods,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etc,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their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business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show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commitment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climate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crisis.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Other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sectors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look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how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manage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challenging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situations,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such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5" dirty="0">
                <a:solidFill>
                  <a:srgbClr val="FFFFFF"/>
                </a:solidFill>
                <a:latin typeface="Arial Unicode MS"/>
                <a:cs typeface="Arial Unicode MS"/>
              </a:rPr>
              <a:t>as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reducing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carbon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footprint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(Avieco,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15323" y="9144478"/>
            <a:ext cx="4881245" cy="1111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525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many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local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authorities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public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been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involved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seen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first-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hand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disturbing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overwhelming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effects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of climate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change.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There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now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unanimous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urgency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help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assist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with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tackling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climate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crisis.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rise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flooding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incidents,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local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authorities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called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upon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via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Civil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Contingencies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Act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support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category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one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responders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so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set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targets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become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carbon</a:t>
            </a:r>
            <a:r>
              <a:rPr sz="1050" spc="9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neutral.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515328" y="10411037"/>
            <a:ext cx="4877435" cy="2016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97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department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education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England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launched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strategy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for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tackling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climate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change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through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education,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aim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to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assist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achieving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net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zero.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strategy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looks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provide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enhanced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education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on</a:t>
            </a:r>
            <a:r>
              <a:rPr sz="1050" spc="50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climate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emergency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seek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developments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sustainability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(Gov,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endParaRPr sz="1050">
              <a:latin typeface="Arial Unicode MS"/>
              <a:cs typeface="Arial Unicode MS"/>
            </a:endParaRPr>
          </a:p>
          <a:p>
            <a:pPr marL="92075" marR="70485" indent="-635" algn="ctr">
              <a:lnSpc>
                <a:spcPct val="113100"/>
              </a:lnSpc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Welsh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Government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made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commitment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tackling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climate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emergency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through their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Net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Zero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plan.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states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public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sector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have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vital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important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role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play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in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this.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WG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have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set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target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Wales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be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net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zero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by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2030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(WG,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2022).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More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than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ever,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public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needs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address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their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climate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plans/polices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ensure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target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achieved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order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95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protect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environment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ensure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future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2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next</a:t>
            </a:r>
            <a:r>
              <a:rPr sz="1050" spc="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generations.</a:t>
            </a:r>
            <a:endParaRPr sz="1050">
              <a:latin typeface="Arial Unicode MS"/>
              <a:cs typeface="Arial Unicode MS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257019" y="6241016"/>
            <a:ext cx="5408295" cy="6607175"/>
            <a:chOff x="7257019" y="6241016"/>
            <a:chExt cx="5408295" cy="6607175"/>
          </a:xfrm>
        </p:grpSpPr>
        <p:sp>
          <p:nvSpPr>
            <p:cNvPr id="20" name="object 20"/>
            <p:cNvSpPr/>
            <p:nvPr/>
          </p:nvSpPr>
          <p:spPr>
            <a:xfrm>
              <a:off x="7283856" y="6241024"/>
              <a:ext cx="3780154" cy="27305"/>
            </a:xfrm>
            <a:custGeom>
              <a:avLst/>
              <a:gdLst/>
              <a:ahLst/>
              <a:cxnLst/>
              <a:rect l="l" t="t" r="r" b="b"/>
              <a:pathLst>
                <a:path w="3780154" h="27304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  <a:path w="3780154" h="27304">
                  <a:moveTo>
                    <a:pt x="80429" y="0"/>
                  </a:moveTo>
                  <a:lnTo>
                    <a:pt x="53619" y="0"/>
                  </a:lnTo>
                  <a:lnTo>
                    <a:pt x="53619" y="26797"/>
                  </a:lnTo>
                  <a:lnTo>
                    <a:pt x="80429" y="26797"/>
                  </a:lnTo>
                  <a:lnTo>
                    <a:pt x="80429" y="0"/>
                  </a:lnTo>
                  <a:close/>
                </a:path>
                <a:path w="3780154" h="27304">
                  <a:moveTo>
                    <a:pt x="134035" y="0"/>
                  </a:moveTo>
                  <a:lnTo>
                    <a:pt x="107238" y="0"/>
                  </a:lnTo>
                  <a:lnTo>
                    <a:pt x="107238" y="26797"/>
                  </a:lnTo>
                  <a:lnTo>
                    <a:pt x="134035" y="26797"/>
                  </a:lnTo>
                  <a:lnTo>
                    <a:pt x="134035" y="0"/>
                  </a:lnTo>
                  <a:close/>
                </a:path>
                <a:path w="3780154" h="27304">
                  <a:moveTo>
                    <a:pt x="187655" y="0"/>
                  </a:moveTo>
                  <a:lnTo>
                    <a:pt x="160845" y="0"/>
                  </a:lnTo>
                  <a:lnTo>
                    <a:pt x="160845" y="26797"/>
                  </a:lnTo>
                  <a:lnTo>
                    <a:pt x="187655" y="26797"/>
                  </a:lnTo>
                  <a:lnTo>
                    <a:pt x="187655" y="0"/>
                  </a:lnTo>
                  <a:close/>
                </a:path>
                <a:path w="3780154" h="27304">
                  <a:moveTo>
                    <a:pt x="241274" y="0"/>
                  </a:moveTo>
                  <a:lnTo>
                    <a:pt x="214464" y="0"/>
                  </a:lnTo>
                  <a:lnTo>
                    <a:pt x="214464" y="26797"/>
                  </a:lnTo>
                  <a:lnTo>
                    <a:pt x="241274" y="26797"/>
                  </a:lnTo>
                  <a:lnTo>
                    <a:pt x="241274" y="0"/>
                  </a:lnTo>
                  <a:close/>
                </a:path>
                <a:path w="3780154" h="27304">
                  <a:moveTo>
                    <a:pt x="294881" y="0"/>
                  </a:moveTo>
                  <a:lnTo>
                    <a:pt x="268084" y="0"/>
                  </a:lnTo>
                  <a:lnTo>
                    <a:pt x="268084" y="26797"/>
                  </a:lnTo>
                  <a:lnTo>
                    <a:pt x="294881" y="26797"/>
                  </a:lnTo>
                  <a:lnTo>
                    <a:pt x="294881" y="0"/>
                  </a:lnTo>
                  <a:close/>
                </a:path>
                <a:path w="3780154" h="27304">
                  <a:moveTo>
                    <a:pt x="348500" y="0"/>
                  </a:moveTo>
                  <a:lnTo>
                    <a:pt x="321691" y="0"/>
                  </a:lnTo>
                  <a:lnTo>
                    <a:pt x="321691" y="26797"/>
                  </a:lnTo>
                  <a:lnTo>
                    <a:pt x="348500" y="26797"/>
                  </a:lnTo>
                  <a:lnTo>
                    <a:pt x="348500" y="0"/>
                  </a:lnTo>
                  <a:close/>
                </a:path>
                <a:path w="3780154" h="27304">
                  <a:moveTo>
                    <a:pt x="402120" y="0"/>
                  </a:moveTo>
                  <a:lnTo>
                    <a:pt x="375310" y="0"/>
                  </a:lnTo>
                  <a:lnTo>
                    <a:pt x="375310" y="26797"/>
                  </a:lnTo>
                  <a:lnTo>
                    <a:pt x="402120" y="26797"/>
                  </a:lnTo>
                  <a:lnTo>
                    <a:pt x="402120" y="0"/>
                  </a:lnTo>
                  <a:close/>
                </a:path>
                <a:path w="3780154" h="27304">
                  <a:moveTo>
                    <a:pt x="455726" y="0"/>
                  </a:moveTo>
                  <a:lnTo>
                    <a:pt x="428929" y="0"/>
                  </a:lnTo>
                  <a:lnTo>
                    <a:pt x="428929" y="26797"/>
                  </a:lnTo>
                  <a:lnTo>
                    <a:pt x="455726" y="26797"/>
                  </a:lnTo>
                  <a:lnTo>
                    <a:pt x="455726" y="0"/>
                  </a:lnTo>
                  <a:close/>
                </a:path>
                <a:path w="3780154" h="27304">
                  <a:moveTo>
                    <a:pt x="509346" y="0"/>
                  </a:moveTo>
                  <a:lnTo>
                    <a:pt x="482536" y="0"/>
                  </a:lnTo>
                  <a:lnTo>
                    <a:pt x="482536" y="26797"/>
                  </a:lnTo>
                  <a:lnTo>
                    <a:pt x="509346" y="26797"/>
                  </a:lnTo>
                  <a:lnTo>
                    <a:pt x="509346" y="0"/>
                  </a:lnTo>
                  <a:close/>
                </a:path>
                <a:path w="3780154" h="27304">
                  <a:moveTo>
                    <a:pt x="562965" y="0"/>
                  </a:moveTo>
                  <a:lnTo>
                    <a:pt x="536155" y="0"/>
                  </a:lnTo>
                  <a:lnTo>
                    <a:pt x="536155" y="26797"/>
                  </a:lnTo>
                  <a:lnTo>
                    <a:pt x="562965" y="26797"/>
                  </a:lnTo>
                  <a:lnTo>
                    <a:pt x="562965" y="0"/>
                  </a:lnTo>
                  <a:close/>
                </a:path>
                <a:path w="3780154" h="27304">
                  <a:moveTo>
                    <a:pt x="616572" y="0"/>
                  </a:moveTo>
                  <a:lnTo>
                    <a:pt x="589775" y="0"/>
                  </a:lnTo>
                  <a:lnTo>
                    <a:pt x="589775" y="26797"/>
                  </a:lnTo>
                  <a:lnTo>
                    <a:pt x="616572" y="26797"/>
                  </a:lnTo>
                  <a:lnTo>
                    <a:pt x="616572" y="0"/>
                  </a:lnTo>
                  <a:close/>
                </a:path>
                <a:path w="3780154" h="27304">
                  <a:moveTo>
                    <a:pt x="670191" y="0"/>
                  </a:moveTo>
                  <a:lnTo>
                    <a:pt x="643382" y="0"/>
                  </a:lnTo>
                  <a:lnTo>
                    <a:pt x="643382" y="26797"/>
                  </a:lnTo>
                  <a:lnTo>
                    <a:pt x="670191" y="26797"/>
                  </a:lnTo>
                  <a:lnTo>
                    <a:pt x="670191" y="0"/>
                  </a:lnTo>
                  <a:close/>
                </a:path>
                <a:path w="3780154" h="27304">
                  <a:moveTo>
                    <a:pt x="723811" y="0"/>
                  </a:moveTo>
                  <a:lnTo>
                    <a:pt x="697001" y="0"/>
                  </a:lnTo>
                  <a:lnTo>
                    <a:pt x="697001" y="26797"/>
                  </a:lnTo>
                  <a:lnTo>
                    <a:pt x="723811" y="26797"/>
                  </a:lnTo>
                  <a:lnTo>
                    <a:pt x="723811" y="0"/>
                  </a:lnTo>
                  <a:close/>
                </a:path>
                <a:path w="3780154" h="27304">
                  <a:moveTo>
                    <a:pt x="777417" y="0"/>
                  </a:moveTo>
                  <a:lnTo>
                    <a:pt x="750620" y="0"/>
                  </a:lnTo>
                  <a:lnTo>
                    <a:pt x="750620" y="26797"/>
                  </a:lnTo>
                  <a:lnTo>
                    <a:pt x="777417" y="26797"/>
                  </a:lnTo>
                  <a:lnTo>
                    <a:pt x="777417" y="0"/>
                  </a:lnTo>
                  <a:close/>
                </a:path>
                <a:path w="3780154" h="27304">
                  <a:moveTo>
                    <a:pt x="831037" y="0"/>
                  </a:moveTo>
                  <a:lnTo>
                    <a:pt x="804227" y="0"/>
                  </a:lnTo>
                  <a:lnTo>
                    <a:pt x="804227" y="26797"/>
                  </a:lnTo>
                  <a:lnTo>
                    <a:pt x="831037" y="26797"/>
                  </a:lnTo>
                  <a:lnTo>
                    <a:pt x="831037" y="0"/>
                  </a:lnTo>
                  <a:close/>
                </a:path>
                <a:path w="3780154" h="27304">
                  <a:moveTo>
                    <a:pt x="884656" y="0"/>
                  </a:moveTo>
                  <a:lnTo>
                    <a:pt x="857846" y="0"/>
                  </a:lnTo>
                  <a:lnTo>
                    <a:pt x="857846" y="26797"/>
                  </a:lnTo>
                  <a:lnTo>
                    <a:pt x="884656" y="26797"/>
                  </a:lnTo>
                  <a:lnTo>
                    <a:pt x="884656" y="0"/>
                  </a:lnTo>
                  <a:close/>
                </a:path>
                <a:path w="3780154" h="27304">
                  <a:moveTo>
                    <a:pt x="938263" y="0"/>
                  </a:moveTo>
                  <a:lnTo>
                    <a:pt x="911466" y="0"/>
                  </a:lnTo>
                  <a:lnTo>
                    <a:pt x="911466" y="26797"/>
                  </a:lnTo>
                  <a:lnTo>
                    <a:pt x="938263" y="26797"/>
                  </a:lnTo>
                  <a:lnTo>
                    <a:pt x="938263" y="0"/>
                  </a:lnTo>
                  <a:close/>
                </a:path>
                <a:path w="3780154" h="27304">
                  <a:moveTo>
                    <a:pt x="991882" y="0"/>
                  </a:moveTo>
                  <a:lnTo>
                    <a:pt x="965073" y="0"/>
                  </a:lnTo>
                  <a:lnTo>
                    <a:pt x="965073" y="26797"/>
                  </a:lnTo>
                  <a:lnTo>
                    <a:pt x="991882" y="26797"/>
                  </a:lnTo>
                  <a:lnTo>
                    <a:pt x="991882" y="0"/>
                  </a:lnTo>
                  <a:close/>
                </a:path>
                <a:path w="3780154" h="27304">
                  <a:moveTo>
                    <a:pt x="1045502" y="0"/>
                  </a:moveTo>
                  <a:lnTo>
                    <a:pt x="1018692" y="0"/>
                  </a:lnTo>
                  <a:lnTo>
                    <a:pt x="1018692" y="26797"/>
                  </a:lnTo>
                  <a:lnTo>
                    <a:pt x="1045502" y="26797"/>
                  </a:lnTo>
                  <a:lnTo>
                    <a:pt x="1045502" y="0"/>
                  </a:lnTo>
                  <a:close/>
                </a:path>
                <a:path w="3780154" h="27304">
                  <a:moveTo>
                    <a:pt x="1099108" y="0"/>
                  </a:moveTo>
                  <a:lnTo>
                    <a:pt x="1072311" y="0"/>
                  </a:lnTo>
                  <a:lnTo>
                    <a:pt x="1072311" y="26797"/>
                  </a:lnTo>
                  <a:lnTo>
                    <a:pt x="1099108" y="26797"/>
                  </a:lnTo>
                  <a:lnTo>
                    <a:pt x="1099108" y="0"/>
                  </a:lnTo>
                  <a:close/>
                </a:path>
                <a:path w="3780154" h="27304">
                  <a:moveTo>
                    <a:pt x="1152728" y="0"/>
                  </a:moveTo>
                  <a:lnTo>
                    <a:pt x="1125918" y="0"/>
                  </a:lnTo>
                  <a:lnTo>
                    <a:pt x="1125918" y="26797"/>
                  </a:lnTo>
                  <a:lnTo>
                    <a:pt x="1152728" y="26797"/>
                  </a:lnTo>
                  <a:lnTo>
                    <a:pt x="1152728" y="0"/>
                  </a:lnTo>
                  <a:close/>
                </a:path>
                <a:path w="3780154" h="27304">
                  <a:moveTo>
                    <a:pt x="1206347" y="0"/>
                  </a:moveTo>
                  <a:lnTo>
                    <a:pt x="1179537" y="0"/>
                  </a:lnTo>
                  <a:lnTo>
                    <a:pt x="1179537" y="26797"/>
                  </a:lnTo>
                  <a:lnTo>
                    <a:pt x="1206347" y="26797"/>
                  </a:lnTo>
                  <a:lnTo>
                    <a:pt x="1206347" y="0"/>
                  </a:lnTo>
                  <a:close/>
                </a:path>
                <a:path w="3780154" h="27304">
                  <a:moveTo>
                    <a:pt x="1259954" y="0"/>
                  </a:moveTo>
                  <a:lnTo>
                    <a:pt x="1233157" y="0"/>
                  </a:lnTo>
                  <a:lnTo>
                    <a:pt x="1233157" y="26797"/>
                  </a:lnTo>
                  <a:lnTo>
                    <a:pt x="1259954" y="26797"/>
                  </a:lnTo>
                  <a:lnTo>
                    <a:pt x="1259954" y="0"/>
                  </a:lnTo>
                  <a:close/>
                </a:path>
                <a:path w="3780154" h="27304">
                  <a:moveTo>
                    <a:pt x="1313573" y="0"/>
                  </a:moveTo>
                  <a:lnTo>
                    <a:pt x="1286764" y="0"/>
                  </a:lnTo>
                  <a:lnTo>
                    <a:pt x="1286764" y="26797"/>
                  </a:lnTo>
                  <a:lnTo>
                    <a:pt x="1313573" y="26797"/>
                  </a:lnTo>
                  <a:lnTo>
                    <a:pt x="1313573" y="0"/>
                  </a:lnTo>
                  <a:close/>
                </a:path>
                <a:path w="3780154" h="27304">
                  <a:moveTo>
                    <a:pt x="1367193" y="0"/>
                  </a:moveTo>
                  <a:lnTo>
                    <a:pt x="1340383" y="0"/>
                  </a:lnTo>
                  <a:lnTo>
                    <a:pt x="1340383" y="26797"/>
                  </a:lnTo>
                  <a:lnTo>
                    <a:pt x="1367193" y="26797"/>
                  </a:lnTo>
                  <a:lnTo>
                    <a:pt x="1367193" y="0"/>
                  </a:lnTo>
                  <a:close/>
                </a:path>
                <a:path w="3780154" h="27304">
                  <a:moveTo>
                    <a:pt x="1420799" y="0"/>
                  </a:moveTo>
                  <a:lnTo>
                    <a:pt x="1394002" y="0"/>
                  </a:lnTo>
                  <a:lnTo>
                    <a:pt x="1394002" y="26797"/>
                  </a:lnTo>
                  <a:lnTo>
                    <a:pt x="1420799" y="26797"/>
                  </a:lnTo>
                  <a:lnTo>
                    <a:pt x="1420799" y="0"/>
                  </a:lnTo>
                  <a:close/>
                </a:path>
                <a:path w="3780154" h="27304">
                  <a:moveTo>
                    <a:pt x="1474419" y="0"/>
                  </a:moveTo>
                  <a:lnTo>
                    <a:pt x="1447609" y="0"/>
                  </a:lnTo>
                  <a:lnTo>
                    <a:pt x="1447609" y="26797"/>
                  </a:lnTo>
                  <a:lnTo>
                    <a:pt x="1474419" y="26797"/>
                  </a:lnTo>
                  <a:lnTo>
                    <a:pt x="1474419" y="0"/>
                  </a:lnTo>
                  <a:close/>
                </a:path>
                <a:path w="3780154" h="27304">
                  <a:moveTo>
                    <a:pt x="1528038" y="0"/>
                  </a:moveTo>
                  <a:lnTo>
                    <a:pt x="1501228" y="0"/>
                  </a:lnTo>
                  <a:lnTo>
                    <a:pt x="1501228" y="26797"/>
                  </a:lnTo>
                  <a:lnTo>
                    <a:pt x="1528038" y="26797"/>
                  </a:lnTo>
                  <a:lnTo>
                    <a:pt x="1528038" y="0"/>
                  </a:lnTo>
                  <a:close/>
                </a:path>
                <a:path w="3780154" h="27304">
                  <a:moveTo>
                    <a:pt x="1581645" y="0"/>
                  </a:moveTo>
                  <a:lnTo>
                    <a:pt x="1554835" y="0"/>
                  </a:lnTo>
                  <a:lnTo>
                    <a:pt x="1554835" y="26797"/>
                  </a:lnTo>
                  <a:lnTo>
                    <a:pt x="1581645" y="26797"/>
                  </a:lnTo>
                  <a:lnTo>
                    <a:pt x="1581645" y="0"/>
                  </a:lnTo>
                  <a:close/>
                </a:path>
                <a:path w="3780154" h="27304">
                  <a:moveTo>
                    <a:pt x="1635264" y="0"/>
                  </a:moveTo>
                  <a:lnTo>
                    <a:pt x="1608455" y="0"/>
                  </a:lnTo>
                  <a:lnTo>
                    <a:pt x="1608455" y="26797"/>
                  </a:lnTo>
                  <a:lnTo>
                    <a:pt x="1635264" y="26797"/>
                  </a:lnTo>
                  <a:lnTo>
                    <a:pt x="1635264" y="0"/>
                  </a:lnTo>
                  <a:close/>
                </a:path>
                <a:path w="3780154" h="27304">
                  <a:moveTo>
                    <a:pt x="1688884" y="0"/>
                  </a:moveTo>
                  <a:lnTo>
                    <a:pt x="1662074" y="0"/>
                  </a:lnTo>
                  <a:lnTo>
                    <a:pt x="1662074" y="26797"/>
                  </a:lnTo>
                  <a:lnTo>
                    <a:pt x="1688884" y="26797"/>
                  </a:lnTo>
                  <a:lnTo>
                    <a:pt x="1688884" y="0"/>
                  </a:lnTo>
                  <a:close/>
                </a:path>
                <a:path w="3780154" h="27304">
                  <a:moveTo>
                    <a:pt x="1742490" y="0"/>
                  </a:moveTo>
                  <a:lnTo>
                    <a:pt x="1715681" y="0"/>
                  </a:lnTo>
                  <a:lnTo>
                    <a:pt x="1715681" y="26797"/>
                  </a:lnTo>
                  <a:lnTo>
                    <a:pt x="1742490" y="26797"/>
                  </a:lnTo>
                  <a:lnTo>
                    <a:pt x="1742490" y="0"/>
                  </a:lnTo>
                  <a:close/>
                </a:path>
                <a:path w="3780154" h="27304">
                  <a:moveTo>
                    <a:pt x="1796110" y="0"/>
                  </a:moveTo>
                  <a:lnTo>
                    <a:pt x="1769300" y="0"/>
                  </a:lnTo>
                  <a:lnTo>
                    <a:pt x="1769300" y="26797"/>
                  </a:lnTo>
                  <a:lnTo>
                    <a:pt x="1796110" y="26797"/>
                  </a:lnTo>
                  <a:lnTo>
                    <a:pt x="1796110" y="0"/>
                  </a:lnTo>
                  <a:close/>
                </a:path>
                <a:path w="3780154" h="27304">
                  <a:moveTo>
                    <a:pt x="1849729" y="0"/>
                  </a:moveTo>
                  <a:lnTo>
                    <a:pt x="1822919" y="0"/>
                  </a:lnTo>
                  <a:lnTo>
                    <a:pt x="1822919" y="26797"/>
                  </a:lnTo>
                  <a:lnTo>
                    <a:pt x="1849729" y="26797"/>
                  </a:lnTo>
                  <a:lnTo>
                    <a:pt x="1849729" y="0"/>
                  </a:lnTo>
                  <a:close/>
                </a:path>
                <a:path w="3780154" h="27304">
                  <a:moveTo>
                    <a:pt x="1903336" y="0"/>
                  </a:moveTo>
                  <a:lnTo>
                    <a:pt x="1876526" y="0"/>
                  </a:lnTo>
                  <a:lnTo>
                    <a:pt x="1876526" y="26797"/>
                  </a:lnTo>
                  <a:lnTo>
                    <a:pt x="1903336" y="26797"/>
                  </a:lnTo>
                  <a:lnTo>
                    <a:pt x="1903336" y="0"/>
                  </a:lnTo>
                  <a:close/>
                </a:path>
                <a:path w="3780154" h="27304">
                  <a:moveTo>
                    <a:pt x="1956955" y="0"/>
                  </a:moveTo>
                  <a:lnTo>
                    <a:pt x="1930146" y="0"/>
                  </a:lnTo>
                  <a:lnTo>
                    <a:pt x="1930146" y="26797"/>
                  </a:lnTo>
                  <a:lnTo>
                    <a:pt x="1956955" y="26797"/>
                  </a:lnTo>
                  <a:lnTo>
                    <a:pt x="1956955" y="0"/>
                  </a:lnTo>
                  <a:close/>
                </a:path>
                <a:path w="3780154" h="27304">
                  <a:moveTo>
                    <a:pt x="2010575" y="0"/>
                  </a:moveTo>
                  <a:lnTo>
                    <a:pt x="1983765" y="0"/>
                  </a:lnTo>
                  <a:lnTo>
                    <a:pt x="1983765" y="26797"/>
                  </a:lnTo>
                  <a:lnTo>
                    <a:pt x="2010575" y="26797"/>
                  </a:lnTo>
                  <a:lnTo>
                    <a:pt x="2010575" y="0"/>
                  </a:lnTo>
                  <a:close/>
                </a:path>
                <a:path w="3780154" h="27304">
                  <a:moveTo>
                    <a:pt x="2064181" y="0"/>
                  </a:moveTo>
                  <a:lnTo>
                    <a:pt x="2037372" y="0"/>
                  </a:lnTo>
                  <a:lnTo>
                    <a:pt x="2037372" y="26797"/>
                  </a:lnTo>
                  <a:lnTo>
                    <a:pt x="2064181" y="26797"/>
                  </a:lnTo>
                  <a:lnTo>
                    <a:pt x="2064181" y="0"/>
                  </a:lnTo>
                  <a:close/>
                </a:path>
                <a:path w="3780154" h="27304">
                  <a:moveTo>
                    <a:pt x="2117801" y="0"/>
                  </a:moveTo>
                  <a:lnTo>
                    <a:pt x="2090991" y="0"/>
                  </a:lnTo>
                  <a:lnTo>
                    <a:pt x="2090991" y="26797"/>
                  </a:lnTo>
                  <a:lnTo>
                    <a:pt x="2117801" y="26797"/>
                  </a:lnTo>
                  <a:lnTo>
                    <a:pt x="2117801" y="0"/>
                  </a:lnTo>
                  <a:close/>
                </a:path>
                <a:path w="3780154" h="27304">
                  <a:moveTo>
                    <a:pt x="2171420" y="0"/>
                  </a:moveTo>
                  <a:lnTo>
                    <a:pt x="2144611" y="0"/>
                  </a:lnTo>
                  <a:lnTo>
                    <a:pt x="2144611" y="26797"/>
                  </a:lnTo>
                  <a:lnTo>
                    <a:pt x="2171420" y="26797"/>
                  </a:lnTo>
                  <a:lnTo>
                    <a:pt x="2171420" y="0"/>
                  </a:lnTo>
                  <a:close/>
                </a:path>
                <a:path w="3780154" h="27304">
                  <a:moveTo>
                    <a:pt x="2225027" y="0"/>
                  </a:moveTo>
                  <a:lnTo>
                    <a:pt x="2198217" y="0"/>
                  </a:lnTo>
                  <a:lnTo>
                    <a:pt x="2198217" y="26797"/>
                  </a:lnTo>
                  <a:lnTo>
                    <a:pt x="2225027" y="26797"/>
                  </a:lnTo>
                  <a:lnTo>
                    <a:pt x="2225027" y="0"/>
                  </a:lnTo>
                  <a:close/>
                </a:path>
                <a:path w="3780154" h="27304">
                  <a:moveTo>
                    <a:pt x="2278646" y="0"/>
                  </a:moveTo>
                  <a:lnTo>
                    <a:pt x="2251837" y="0"/>
                  </a:lnTo>
                  <a:lnTo>
                    <a:pt x="2251837" y="26797"/>
                  </a:lnTo>
                  <a:lnTo>
                    <a:pt x="2278646" y="26797"/>
                  </a:lnTo>
                  <a:lnTo>
                    <a:pt x="2278646" y="0"/>
                  </a:lnTo>
                  <a:close/>
                </a:path>
                <a:path w="3780154" h="27304">
                  <a:moveTo>
                    <a:pt x="2332266" y="0"/>
                  </a:moveTo>
                  <a:lnTo>
                    <a:pt x="2305456" y="0"/>
                  </a:lnTo>
                  <a:lnTo>
                    <a:pt x="2305456" y="26797"/>
                  </a:lnTo>
                  <a:lnTo>
                    <a:pt x="2332266" y="26797"/>
                  </a:lnTo>
                  <a:lnTo>
                    <a:pt x="2332266" y="0"/>
                  </a:lnTo>
                  <a:close/>
                </a:path>
                <a:path w="3780154" h="27304">
                  <a:moveTo>
                    <a:pt x="2385872" y="0"/>
                  </a:moveTo>
                  <a:lnTo>
                    <a:pt x="2359063" y="0"/>
                  </a:lnTo>
                  <a:lnTo>
                    <a:pt x="2359063" y="26797"/>
                  </a:lnTo>
                  <a:lnTo>
                    <a:pt x="2385872" y="26797"/>
                  </a:lnTo>
                  <a:lnTo>
                    <a:pt x="2385872" y="0"/>
                  </a:lnTo>
                  <a:close/>
                </a:path>
                <a:path w="3780154" h="27304">
                  <a:moveTo>
                    <a:pt x="2439492" y="0"/>
                  </a:moveTo>
                  <a:lnTo>
                    <a:pt x="2412682" y="0"/>
                  </a:lnTo>
                  <a:lnTo>
                    <a:pt x="2412682" y="26797"/>
                  </a:lnTo>
                  <a:lnTo>
                    <a:pt x="2439492" y="26797"/>
                  </a:lnTo>
                  <a:lnTo>
                    <a:pt x="2439492" y="0"/>
                  </a:lnTo>
                  <a:close/>
                </a:path>
                <a:path w="3780154" h="27304">
                  <a:moveTo>
                    <a:pt x="2493111" y="0"/>
                  </a:moveTo>
                  <a:lnTo>
                    <a:pt x="2466302" y="0"/>
                  </a:lnTo>
                  <a:lnTo>
                    <a:pt x="2466302" y="26797"/>
                  </a:lnTo>
                  <a:lnTo>
                    <a:pt x="2493111" y="26797"/>
                  </a:lnTo>
                  <a:lnTo>
                    <a:pt x="2493111" y="0"/>
                  </a:lnTo>
                  <a:close/>
                </a:path>
                <a:path w="3780154" h="27304">
                  <a:moveTo>
                    <a:pt x="2546718" y="0"/>
                  </a:moveTo>
                  <a:lnTo>
                    <a:pt x="2519908" y="0"/>
                  </a:lnTo>
                  <a:lnTo>
                    <a:pt x="2519908" y="26797"/>
                  </a:lnTo>
                  <a:lnTo>
                    <a:pt x="2546718" y="26797"/>
                  </a:lnTo>
                  <a:lnTo>
                    <a:pt x="2546718" y="0"/>
                  </a:lnTo>
                  <a:close/>
                </a:path>
                <a:path w="3780154" h="27304">
                  <a:moveTo>
                    <a:pt x="2600337" y="0"/>
                  </a:moveTo>
                  <a:lnTo>
                    <a:pt x="2573528" y="0"/>
                  </a:lnTo>
                  <a:lnTo>
                    <a:pt x="2573528" y="26797"/>
                  </a:lnTo>
                  <a:lnTo>
                    <a:pt x="2600337" y="26797"/>
                  </a:lnTo>
                  <a:lnTo>
                    <a:pt x="2600337" y="0"/>
                  </a:lnTo>
                  <a:close/>
                </a:path>
                <a:path w="3780154" h="27304">
                  <a:moveTo>
                    <a:pt x="2653957" y="0"/>
                  </a:moveTo>
                  <a:lnTo>
                    <a:pt x="2627147" y="0"/>
                  </a:lnTo>
                  <a:lnTo>
                    <a:pt x="2627147" y="26797"/>
                  </a:lnTo>
                  <a:lnTo>
                    <a:pt x="2653957" y="26797"/>
                  </a:lnTo>
                  <a:lnTo>
                    <a:pt x="2653957" y="0"/>
                  </a:lnTo>
                  <a:close/>
                </a:path>
                <a:path w="3780154" h="27304">
                  <a:moveTo>
                    <a:pt x="2707563" y="0"/>
                  </a:moveTo>
                  <a:lnTo>
                    <a:pt x="2680754" y="0"/>
                  </a:lnTo>
                  <a:lnTo>
                    <a:pt x="2680754" y="26797"/>
                  </a:lnTo>
                  <a:lnTo>
                    <a:pt x="2707563" y="26797"/>
                  </a:lnTo>
                  <a:lnTo>
                    <a:pt x="2707563" y="0"/>
                  </a:lnTo>
                  <a:close/>
                </a:path>
                <a:path w="3780154" h="27304">
                  <a:moveTo>
                    <a:pt x="2761183" y="0"/>
                  </a:moveTo>
                  <a:lnTo>
                    <a:pt x="2734373" y="0"/>
                  </a:lnTo>
                  <a:lnTo>
                    <a:pt x="2734373" y="26797"/>
                  </a:lnTo>
                  <a:lnTo>
                    <a:pt x="2761183" y="26797"/>
                  </a:lnTo>
                  <a:lnTo>
                    <a:pt x="2761183" y="0"/>
                  </a:lnTo>
                  <a:close/>
                </a:path>
                <a:path w="3780154" h="27304">
                  <a:moveTo>
                    <a:pt x="2814802" y="0"/>
                  </a:moveTo>
                  <a:lnTo>
                    <a:pt x="2787993" y="0"/>
                  </a:lnTo>
                  <a:lnTo>
                    <a:pt x="2787993" y="26797"/>
                  </a:lnTo>
                  <a:lnTo>
                    <a:pt x="2814802" y="26797"/>
                  </a:lnTo>
                  <a:lnTo>
                    <a:pt x="2814802" y="0"/>
                  </a:lnTo>
                  <a:close/>
                </a:path>
                <a:path w="3780154" h="27304">
                  <a:moveTo>
                    <a:pt x="2868409" y="0"/>
                  </a:moveTo>
                  <a:lnTo>
                    <a:pt x="2841599" y="0"/>
                  </a:lnTo>
                  <a:lnTo>
                    <a:pt x="2841599" y="26797"/>
                  </a:lnTo>
                  <a:lnTo>
                    <a:pt x="2868409" y="26797"/>
                  </a:lnTo>
                  <a:lnTo>
                    <a:pt x="2868409" y="0"/>
                  </a:lnTo>
                  <a:close/>
                </a:path>
                <a:path w="3780154" h="27304">
                  <a:moveTo>
                    <a:pt x="2922028" y="0"/>
                  </a:moveTo>
                  <a:lnTo>
                    <a:pt x="2895219" y="0"/>
                  </a:lnTo>
                  <a:lnTo>
                    <a:pt x="2895219" y="26797"/>
                  </a:lnTo>
                  <a:lnTo>
                    <a:pt x="2922028" y="26797"/>
                  </a:lnTo>
                  <a:lnTo>
                    <a:pt x="2922028" y="0"/>
                  </a:lnTo>
                  <a:close/>
                </a:path>
                <a:path w="3780154" h="27304">
                  <a:moveTo>
                    <a:pt x="2975648" y="0"/>
                  </a:moveTo>
                  <a:lnTo>
                    <a:pt x="2948838" y="0"/>
                  </a:lnTo>
                  <a:lnTo>
                    <a:pt x="2948838" y="26797"/>
                  </a:lnTo>
                  <a:lnTo>
                    <a:pt x="2975648" y="26797"/>
                  </a:lnTo>
                  <a:lnTo>
                    <a:pt x="2975648" y="0"/>
                  </a:lnTo>
                  <a:close/>
                </a:path>
                <a:path w="3780154" h="27304">
                  <a:moveTo>
                    <a:pt x="3029254" y="0"/>
                  </a:moveTo>
                  <a:lnTo>
                    <a:pt x="3002445" y="0"/>
                  </a:lnTo>
                  <a:lnTo>
                    <a:pt x="3002445" y="26797"/>
                  </a:lnTo>
                  <a:lnTo>
                    <a:pt x="3029254" y="26797"/>
                  </a:lnTo>
                  <a:lnTo>
                    <a:pt x="3029254" y="0"/>
                  </a:lnTo>
                  <a:close/>
                </a:path>
                <a:path w="3780154" h="27304">
                  <a:moveTo>
                    <a:pt x="3082874" y="0"/>
                  </a:moveTo>
                  <a:lnTo>
                    <a:pt x="3056064" y="0"/>
                  </a:lnTo>
                  <a:lnTo>
                    <a:pt x="3056064" y="26797"/>
                  </a:lnTo>
                  <a:lnTo>
                    <a:pt x="3082874" y="26797"/>
                  </a:lnTo>
                  <a:lnTo>
                    <a:pt x="3082874" y="0"/>
                  </a:lnTo>
                  <a:close/>
                </a:path>
                <a:path w="3780154" h="27304">
                  <a:moveTo>
                    <a:pt x="3136493" y="0"/>
                  </a:moveTo>
                  <a:lnTo>
                    <a:pt x="3109684" y="0"/>
                  </a:lnTo>
                  <a:lnTo>
                    <a:pt x="3109684" y="26797"/>
                  </a:lnTo>
                  <a:lnTo>
                    <a:pt x="3136493" y="26797"/>
                  </a:lnTo>
                  <a:lnTo>
                    <a:pt x="3136493" y="0"/>
                  </a:lnTo>
                  <a:close/>
                </a:path>
                <a:path w="3780154" h="27304">
                  <a:moveTo>
                    <a:pt x="3190100" y="0"/>
                  </a:moveTo>
                  <a:lnTo>
                    <a:pt x="3163290" y="0"/>
                  </a:lnTo>
                  <a:lnTo>
                    <a:pt x="3163290" y="26797"/>
                  </a:lnTo>
                  <a:lnTo>
                    <a:pt x="3190100" y="26797"/>
                  </a:lnTo>
                  <a:lnTo>
                    <a:pt x="3190100" y="0"/>
                  </a:lnTo>
                  <a:close/>
                </a:path>
                <a:path w="3780154" h="27304">
                  <a:moveTo>
                    <a:pt x="3243719" y="0"/>
                  </a:moveTo>
                  <a:lnTo>
                    <a:pt x="3216910" y="0"/>
                  </a:lnTo>
                  <a:lnTo>
                    <a:pt x="3216910" y="26797"/>
                  </a:lnTo>
                  <a:lnTo>
                    <a:pt x="3243719" y="26797"/>
                  </a:lnTo>
                  <a:lnTo>
                    <a:pt x="3243719" y="0"/>
                  </a:lnTo>
                  <a:close/>
                </a:path>
                <a:path w="3780154" h="27304">
                  <a:moveTo>
                    <a:pt x="3297326" y="0"/>
                  </a:moveTo>
                  <a:lnTo>
                    <a:pt x="3270529" y="0"/>
                  </a:lnTo>
                  <a:lnTo>
                    <a:pt x="3270529" y="26797"/>
                  </a:lnTo>
                  <a:lnTo>
                    <a:pt x="3297326" y="26797"/>
                  </a:lnTo>
                  <a:lnTo>
                    <a:pt x="3297326" y="0"/>
                  </a:lnTo>
                  <a:close/>
                </a:path>
                <a:path w="3780154" h="27304">
                  <a:moveTo>
                    <a:pt x="3350945" y="0"/>
                  </a:moveTo>
                  <a:lnTo>
                    <a:pt x="3324136" y="0"/>
                  </a:lnTo>
                  <a:lnTo>
                    <a:pt x="3324136" y="26797"/>
                  </a:lnTo>
                  <a:lnTo>
                    <a:pt x="3350945" y="26797"/>
                  </a:lnTo>
                  <a:lnTo>
                    <a:pt x="3350945" y="0"/>
                  </a:lnTo>
                  <a:close/>
                </a:path>
                <a:path w="3780154" h="27304">
                  <a:moveTo>
                    <a:pt x="3404565" y="0"/>
                  </a:moveTo>
                  <a:lnTo>
                    <a:pt x="3377755" y="0"/>
                  </a:lnTo>
                  <a:lnTo>
                    <a:pt x="3377755" y="26797"/>
                  </a:lnTo>
                  <a:lnTo>
                    <a:pt x="3404565" y="26797"/>
                  </a:lnTo>
                  <a:lnTo>
                    <a:pt x="3404565" y="0"/>
                  </a:lnTo>
                  <a:close/>
                </a:path>
                <a:path w="3780154" h="27304">
                  <a:moveTo>
                    <a:pt x="3458172" y="0"/>
                  </a:moveTo>
                  <a:lnTo>
                    <a:pt x="3431375" y="0"/>
                  </a:lnTo>
                  <a:lnTo>
                    <a:pt x="3431375" y="26797"/>
                  </a:lnTo>
                  <a:lnTo>
                    <a:pt x="3458172" y="26797"/>
                  </a:lnTo>
                  <a:lnTo>
                    <a:pt x="3458172" y="0"/>
                  </a:lnTo>
                  <a:close/>
                </a:path>
                <a:path w="3780154" h="27304">
                  <a:moveTo>
                    <a:pt x="3511791" y="0"/>
                  </a:moveTo>
                  <a:lnTo>
                    <a:pt x="3484981" y="0"/>
                  </a:lnTo>
                  <a:lnTo>
                    <a:pt x="3484981" y="26797"/>
                  </a:lnTo>
                  <a:lnTo>
                    <a:pt x="3511791" y="26797"/>
                  </a:lnTo>
                  <a:lnTo>
                    <a:pt x="3511791" y="0"/>
                  </a:lnTo>
                  <a:close/>
                </a:path>
                <a:path w="3780154" h="27304">
                  <a:moveTo>
                    <a:pt x="3565410" y="0"/>
                  </a:moveTo>
                  <a:lnTo>
                    <a:pt x="3538601" y="0"/>
                  </a:lnTo>
                  <a:lnTo>
                    <a:pt x="3538601" y="26797"/>
                  </a:lnTo>
                  <a:lnTo>
                    <a:pt x="3565410" y="26797"/>
                  </a:lnTo>
                  <a:lnTo>
                    <a:pt x="3565410" y="0"/>
                  </a:lnTo>
                  <a:close/>
                </a:path>
                <a:path w="3780154" h="27304">
                  <a:moveTo>
                    <a:pt x="3619017" y="0"/>
                  </a:moveTo>
                  <a:lnTo>
                    <a:pt x="3592220" y="0"/>
                  </a:lnTo>
                  <a:lnTo>
                    <a:pt x="3592220" y="26797"/>
                  </a:lnTo>
                  <a:lnTo>
                    <a:pt x="3619017" y="26797"/>
                  </a:lnTo>
                  <a:lnTo>
                    <a:pt x="3619017" y="0"/>
                  </a:lnTo>
                  <a:close/>
                </a:path>
                <a:path w="3780154" h="27304">
                  <a:moveTo>
                    <a:pt x="3672636" y="0"/>
                  </a:moveTo>
                  <a:lnTo>
                    <a:pt x="3645827" y="0"/>
                  </a:lnTo>
                  <a:lnTo>
                    <a:pt x="3645827" y="26797"/>
                  </a:lnTo>
                  <a:lnTo>
                    <a:pt x="3672636" y="26797"/>
                  </a:lnTo>
                  <a:lnTo>
                    <a:pt x="3672636" y="0"/>
                  </a:lnTo>
                  <a:close/>
                </a:path>
                <a:path w="3780154" h="27304">
                  <a:moveTo>
                    <a:pt x="3726256" y="0"/>
                  </a:moveTo>
                  <a:lnTo>
                    <a:pt x="3699446" y="0"/>
                  </a:lnTo>
                  <a:lnTo>
                    <a:pt x="3699446" y="26797"/>
                  </a:lnTo>
                  <a:lnTo>
                    <a:pt x="3726256" y="26797"/>
                  </a:lnTo>
                  <a:lnTo>
                    <a:pt x="3726256" y="0"/>
                  </a:lnTo>
                  <a:close/>
                </a:path>
                <a:path w="3780154" h="27304">
                  <a:moveTo>
                    <a:pt x="3779863" y="0"/>
                  </a:moveTo>
                  <a:lnTo>
                    <a:pt x="3753066" y="0"/>
                  </a:lnTo>
                  <a:lnTo>
                    <a:pt x="3753066" y="26797"/>
                  </a:lnTo>
                  <a:lnTo>
                    <a:pt x="3779863" y="26797"/>
                  </a:lnTo>
                  <a:lnTo>
                    <a:pt x="3779863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257009" y="6241024"/>
              <a:ext cx="5408295" cy="6574790"/>
            </a:xfrm>
            <a:custGeom>
              <a:avLst/>
              <a:gdLst/>
              <a:ahLst/>
              <a:cxnLst/>
              <a:rect l="l" t="t" r="r" b="b"/>
              <a:pathLst>
                <a:path w="5408295" h="6574790">
                  <a:moveTo>
                    <a:pt x="26809" y="6547485"/>
                  </a:moveTo>
                  <a:lnTo>
                    <a:pt x="0" y="6547485"/>
                  </a:lnTo>
                  <a:lnTo>
                    <a:pt x="0" y="6574295"/>
                  </a:lnTo>
                  <a:lnTo>
                    <a:pt x="26809" y="6574295"/>
                  </a:lnTo>
                  <a:lnTo>
                    <a:pt x="26809" y="6547485"/>
                  </a:lnTo>
                  <a:close/>
                </a:path>
                <a:path w="5408295" h="6574790">
                  <a:moveTo>
                    <a:pt x="26809" y="6493878"/>
                  </a:moveTo>
                  <a:lnTo>
                    <a:pt x="0" y="6493878"/>
                  </a:lnTo>
                  <a:lnTo>
                    <a:pt x="0" y="6520675"/>
                  </a:lnTo>
                  <a:lnTo>
                    <a:pt x="26809" y="6520675"/>
                  </a:lnTo>
                  <a:lnTo>
                    <a:pt x="26809" y="6493878"/>
                  </a:lnTo>
                  <a:close/>
                </a:path>
                <a:path w="5408295" h="6574790">
                  <a:moveTo>
                    <a:pt x="26809" y="6440271"/>
                  </a:moveTo>
                  <a:lnTo>
                    <a:pt x="0" y="6440271"/>
                  </a:lnTo>
                  <a:lnTo>
                    <a:pt x="0" y="6467068"/>
                  </a:lnTo>
                  <a:lnTo>
                    <a:pt x="26809" y="6467068"/>
                  </a:lnTo>
                  <a:lnTo>
                    <a:pt x="26809" y="6440271"/>
                  </a:lnTo>
                  <a:close/>
                </a:path>
                <a:path w="5408295" h="6574790">
                  <a:moveTo>
                    <a:pt x="26809" y="6386652"/>
                  </a:moveTo>
                  <a:lnTo>
                    <a:pt x="0" y="6386652"/>
                  </a:lnTo>
                  <a:lnTo>
                    <a:pt x="0" y="6413462"/>
                  </a:lnTo>
                  <a:lnTo>
                    <a:pt x="26809" y="6413462"/>
                  </a:lnTo>
                  <a:lnTo>
                    <a:pt x="26809" y="6386652"/>
                  </a:lnTo>
                  <a:close/>
                </a:path>
                <a:path w="5408295" h="6574790">
                  <a:moveTo>
                    <a:pt x="26809" y="6333045"/>
                  </a:moveTo>
                  <a:lnTo>
                    <a:pt x="0" y="6333045"/>
                  </a:lnTo>
                  <a:lnTo>
                    <a:pt x="0" y="6359855"/>
                  </a:lnTo>
                  <a:lnTo>
                    <a:pt x="26809" y="6359855"/>
                  </a:lnTo>
                  <a:lnTo>
                    <a:pt x="26809" y="6333045"/>
                  </a:lnTo>
                  <a:close/>
                </a:path>
                <a:path w="5408295" h="6574790">
                  <a:moveTo>
                    <a:pt x="26809" y="6279439"/>
                  </a:moveTo>
                  <a:lnTo>
                    <a:pt x="0" y="6279439"/>
                  </a:lnTo>
                  <a:lnTo>
                    <a:pt x="0" y="6306248"/>
                  </a:lnTo>
                  <a:lnTo>
                    <a:pt x="26809" y="6306248"/>
                  </a:lnTo>
                  <a:lnTo>
                    <a:pt x="26809" y="6279439"/>
                  </a:lnTo>
                  <a:close/>
                </a:path>
                <a:path w="5408295" h="6574790">
                  <a:moveTo>
                    <a:pt x="26809" y="6225832"/>
                  </a:moveTo>
                  <a:lnTo>
                    <a:pt x="0" y="6225832"/>
                  </a:lnTo>
                  <a:lnTo>
                    <a:pt x="0" y="6252629"/>
                  </a:lnTo>
                  <a:lnTo>
                    <a:pt x="26809" y="6252629"/>
                  </a:lnTo>
                  <a:lnTo>
                    <a:pt x="26809" y="6225832"/>
                  </a:lnTo>
                  <a:close/>
                </a:path>
                <a:path w="5408295" h="6574790">
                  <a:moveTo>
                    <a:pt x="26809" y="6172225"/>
                  </a:moveTo>
                  <a:lnTo>
                    <a:pt x="0" y="6172225"/>
                  </a:lnTo>
                  <a:lnTo>
                    <a:pt x="0" y="6199022"/>
                  </a:lnTo>
                  <a:lnTo>
                    <a:pt x="26809" y="6199022"/>
                  </a:lnTo>
                  <a:lnTo>
                    <a:pt x="26809" y="6172225"/>
                  </a:lnTo>
                  <a:close/>
                </a:path>
                <a:path w="5408295" h="6574790">
                  <a:moveTo>
                    <a:pt x="26809" y="6118606"/>
                  </a:moveTo>
                  <a:lnTo>
                    <a:pt x="0" y="6118606"/>
                  </a:lnTo>
                  <a:lnTo>
                    <a:pt x="0" y="6145415"/>
                  </a:lnTo>
                  <a:lnTo>
                    <a:pt x="26809" y="6145415"/>
                  </a:lnTo>
                  <a:lnTo>
                    <a:pt x="26809" y="6118606"/>
                  </a:lnTo>
                  <a:close/>
                </a:path>
                <a:path w="5408295" h="6574790">
                  <a:moveTo>
                    <a:pt x="26809" y="6064999"/>
                  </a:moveTo>
                  <a:lnTo>
                    <a:pt x="0" y="6064999"/>
                  </a:lnTo>
                  <a:lnTo>
                    <a:pt x="0" y="6091809"/>
                  </a:lnTo>
                  <a:lnTo>
                    <a:pt x="26809" y="6091809"/>
                  </a:lnTo>
                  <a:lnTo>
                    <a:pt x="26809" y="6064999"/>
                  </a:lnTo>
                  <a:close/>
                </a:path>
                <a:path w="5408295" h="6574790">
                  <a:moveTo>
                    <a:pt x="26809" y="6011392"/>
                  </a:moveTo>
                  <a:lnTo>
                    <a:pt x="0" y="6011392"/>
                  </a:lnTo>
                  <a:lnTo>
                    <a:pt x="0" y="6038202"/>
                  </a:lnTo>
                  <a:lnTo>
                    <a:pt x="26809" y="6038202"/>
                  </a:lnTo>
                  <a:lnTo>
                    <a:pt x="26809" y="6011392"/>
                  </a:lnTo>
                  <a:close/>
                </a:path>
                <a:path w="5408295" h="6574790">
                  <a:moveTo>
                    <a:pt x="26809" y="5957786"/>
                  </a:moveTo>
                  <a:lnTo>
                    <a:pt x="0" y="5957786"/>
                  </a:lnTo>
                  <a:lnTo>
                    <a:pt x="0" y="5984583"/>
                  </a:lnTo>
                  <a:lnTo>
                    <a:pt x="26809" y="5984583"/>
                  </a:lnTo>
                  <a:lnTo>
                    <a:pt x="26809" y="5957786"/>
                  </a:lnTo>
                  <a:close/>
                </a:path>
                <a:path w="5408295" h="6574790">
                  <a:moveTo>
                    <a:pt x="26809" y="5904179"/>
                  </a:moveTo>
                  <a:lnTo>
                    <a:pt x="0" y="5904179"/>
                  </a:lnTo>
                  <a:lnTo>
                    <a:pt x="0" y="5930976"/>
                  </a:lnTo>
                  <a:lnTo>
                    <a:pt x="26809" y="5930976"/>
                  </a:lnTo>
                  <a:lnTo>
                    <a:pt x="26809" y="5904179"/>
                  </a:lnTo>
                  <a:close/>
                </a:path>
                <a:path w="5408295" h="6574790">
                  <a:moveTo>
                    <a:pt x="26809" y="5850560"/>
                  </a:moveTo>
                  <a:lnTo>
                    <a:pt x="0" y="5850560"/>
                  </a:lnTo>
                  <a:lnTo>
                    <a:pt x="0" y="5877369"/>
                  </a:lnTo>
                  <a:lnTo>
                    <a:pt x="26809" y="5877369"/>
                  </a:lnTo>
                  <a:lnTo>
                    <a:pt x="26809" y="5850560"/>
                  </a:lnTo>
                  <a:close/>
                </a:path>
                <a:path w="5408295" h="6574790">
                  <a:moveTo>
                    <a:pt x="26809" y="5796953"/>
                  </a:moveTo>
                  <a:lnTo>
                    <a:pt x="0" y="5796953"/>
                  </a:lnTo>
                  <a:lnTo>
                    <a:pt x="0" y="5823763"/>
                  </a:lnTo>
                  <a:lnTo>
                    <a:pt x="26809" y="5823763"/>
                  </a:lnTo>
                  <a:lnTo>
                    <a:pt x="26809" y="5796953"/>
                  </a:lnTo>
                  <a:close/>
                </a:path>
                <a:path w="5408295" h="6574790">
                  <a:moveTo>
                    <a:pt x="26809" y="5743346"/>
                  </a:moveTo>
                  <a:lnTo>
                    <a:pt x="0" y="5743346"/>
                  </a:lnTo>
                  <a:lnTo>
                    <a:pt x="0" y="5770156"/>
                  </a:lnTo>
                  <a:lnTo>
                    <a:pt x="26809" y="5770156"/>
                  </a:lnTo>
                  <a:lnTo>
                    <a:pt x="26809" y="5743346"/>
                  </a:lnTo>
                  <a:close/>
                </a:path>
                <a:path w="5408295" h="6574790">
                  <a:moveTo>
                    <a:pt x="26809" y="5689739"/>
                  </a:moveTo>
                  <a:lnTo>
                    <a:pt x="0" y="5689739"/>
                  </a:lnTo>
                  <a:lnTo>
                    <a:pt x="0" y="5716549"/>
                  </a:lnTo>
                  <a:lnTo>
                    <a:pt x="26809" y="5716549"/>
                  </a:lnTo>
                  <a:lnTo>
                    <a:pt x="26809" y="5689739"/>
                  </a:lnTo>
                  <a:close/>
                </a:path>
                <a:path w="5408295" h="6574790">
                  <a:moveTo>
                    <a:pt x="26809" y="5636133"/>
                  </a:moveTo>
                  <a:lnTo>
                    <a:pt x="0" y="5636133"/>
                  </a:lnTo>
                  <a:lnTo>
                    <a:pt x="0" y="5662930"/>
                  </a:lnTo>
                  <a:lnTo>
                    <a:pt x="26809" y="5662930"/>
                  </a:lnTo>
                  <a:lnTo>
                    <a:pt x="26809" y="5636133"/>
                  </a:lnTo>
                  <a:close/>
                </a:path>
                <a:path w="5408295" h="6574790">
                  <a:moveTo>
                    <a:pt x="26809" y="5582526"/>
                  </a:moveTo>
                  <a:lnTo>
                    <a:pt x="0" y="5582526"/>
                  </a:lnTo>
                  <a:lnTo>
                    <a:pt x="0" y="5609323"/>
                  </a:lnTo>
                  <a:lnTo>
                    <a:pt x="26809" y="5609323"/>
                  </a:lnTo>
                  <a:lnTo>
                    <a:pt x="26809" y="5582526"/>
                  </a:lnTo>
                  <a:close/>
                </a:path>
                <a:path w="5408295" h="6574790">
                  <a:moveTo>
                    <a:pt x="26809" y="5528907"/>
                  </a:moveTo>
                  <a:lnTo>
                    <a:pt x="0" y="5528907"/>
                  </a:lnTo>
                  <a:lnTo>
                    <a:pt x="0" y="5555716"/>
                  </a:lnTo>
                  <a:lnTo>
                    <a:pt x="26809" y="5555716"/>
                  </a:lnTo>
                  <a:lnTo>
                    <a:pt x="26809" y="5528907"/>
                  </a:lnTo>
                  <a:close/>
                </a:path>
                <a:path w="5408295" h="6574790">
                  <a:moveTo>
                    <a:pt x="26809" y="5475300"/>
                  </a:moveTo>
                  <a:lnTo>
                    <a:pt x="0" y="5475300"/>
                  </a:lnTo>
                  <a:lnTo>
                    <a:pt x="0" y="5502110"/>
                  </a:lnTo>
                  <a:lnTo>
                    <a:pt x="26809" y="5502110"/>
                  </a:lnTo>
                  <a:lnTo>
                    <a:pt x="26809" y="5475300"/>
                  </a:lnTo>
                  <a:close/>
                </a:path>
                <a:path w="5408295" h="6574790">
                  <a:moveTo>
                    <a:pt x="26809" y="5421693"/>
                  </a:moveTo>
                  <a:lnTo>
                    <a:pt x="0" y="5421693"/>
                  </a:lnTo>
                  <a:lnTo>
                    <a:pt x="0" y="5448503"/>
                  </a:lnTo>
                  <a:lnTo>
                    <a:pt x="26809" y="5448503"/>
                  </a:lnTo>
                  <a:lnTo>
                    <a:pt x="26809" y="5421693"/>
                  </a:lnTo>
                  <a:close/>
                </a:path>
                <a:path w="5408295" h="6574790">
                  <a:moveTo>
                    <a:pt x="26809" y="5368087"/>
                  </a:moveTo>
                  <a:lnTo>
                    <a:pt x="0" y="5368087"/>
                  </a:lnTo>
                  <a:lnTo>
                    <a:pt x="0" y="5394884"/>
                  </a:lnTo>
                  <a:lnTo>
                    <a:pt x="26809" y="5394884"/>
                  </a:lnTo>
                  <a:lnTo>
                    <a:pt x="26809" y="5368087"/>
                  </a:lnTo>
                  <a:close/>
                </a:path>
                <a:path w="5408295" h="6574790">
                  <a:moveTo>
                    <a:pt x="26809" y="5314480"/>
                  </a:moveTo>
                  <a:lnTo>
                    <a:pt x="0" y="5314480"/>
                  </a:lnTo>
                  <a:lnTo>
                    <a:pt x="0" y="5341277"/>
                  </a:lnTo>
                  <a:lnTo>
                    <a:pt x="26809" y="5341277"/>
                  </a:lnTo>
                  <a:lnTo>
                    <a:pt x="26809" y="5314480"/>
                  </a:lnTo>
                  <a:close/>
                </a:path>
                <a:path w="5408295" h="6574790">
                  <a:moveTo>
                    <a:pt x="26809" y="5260860"/>
                  </a:moveTo>
                  <a:lnTo>
                    <a:pt x="0" y="5260860"/>
                  </a:lnTo>
                  <a:lnTo>
                    <a:pt x="0" y="5287670"/>
                  </a:lnTo>
                  <a:lnTo>
                    <a:pt x="26809" y="5287670"/>
                  </a:lnTo>
                  <a:lnTo>
                    <a:pt x="26809" y="5260860"/>
                  </a:lnTo>
                  <a:close/>
                </a:path>
                <a:path w="5408295" h="6574790">
                  <a:moveTo>
                    <a:pt x="26809" y="5207254"/>
                  </a:moveTo>
                  <a:lnTo>
                    <a:pt x="0" y="5207254"/>
                  </a:lnTo>
                  <a:lnTo>
                    <a:pt x="0" y="5234063"/>
                  </a:lnTo>
                  <a:lnTo>
                    <a:pt x="26809" y="5234063"/>
                  </a:lnTo>
                  <a:lnTo>
                    <a:pt x="26809" y="5207254"/>
                  </a:lnTo>
                  <a:close/>
                </a:path>
                <a:path w="5408295" h="6574790">
                  <a:moveTo>
                    <a:pt x="26809" y="5153647"/>
                  </a:moveTo>
                  <a:lnTo>
                    <a:pt x="0" y="5153647"/>
                  </a:lnTo>
                  <a:lnTo>
                    <a:pt x="0" y="5180457"/>
                  </a:lnTo>
                  <a:lnTo>
                    <a:pt x="26809" y="5180457"/>
                  </a:lnTo>
                  <a:lnTo>
                    <a:pt x="26809" y="5153647"/>
                  </a:lnTo>
                  <a:close/>
                </a:path>
                <a:path w="5408295" h="6574790">
                  <a:moveTo>
                    <a:pt x="26809" y="5100040"/>
                  </a:moveTo>
                  <a:lnTo>
                    <a:pt x="0" y="5100040"/>
                  </a:lnTo>
                  <a:lnTo>
                    <a:pt x="0" y="5126837"/>
                  </a:lnTo>
                  <a:lnTo>
                    <a:pt x="26809" y="5126837"/>
                  </a:lnTo>
                  <a:lnTo>
                    <a:pt x="26809" y="5100040"/>
                  </a:lnTo>
                  <a:close/>
                </a:path>
                <a:path w="5408295" h="6574790">
                  <a:moveTo>
                    <a:pt x="26809" y="5046434"/>
                  </a:moveTo>
                  <a:lnTo>
                    <a:pt x="0" y="5046434"/>
                  </a:lnTo>
                  <a:lnTo>
                    <a:pt x="0" y="5073231"/>
                  </a:lnTo>
                  <a:lnTo>
                    <a:pt x="26809" y="5073231"/>
                  </a:lnTo>
                  <a:lnTo>
                    <a:pt x="26809" y="5046434"/>
                  </a:lnTo>
                  <a:close/>
                </a:path>
                <a:path w="5408295" h="6574790">
                  <a:moveTo>
                    <a:pt x="26809" y="4992814"/>
                  </a:moveTo>
                  <a:lnTo>
                    <a:pt x="0" y="4992814"/>
                  </a:lnTo>
                  <a:lnTo>
                    <a:pt x="0" y="5019624"/>
                  </a:lnTo>
                  <a:lnTo>
                    <a:pt x="26809" y="5019624"/>
                  </a:lnTo>
                  <a:lnTo>
                    <a:pt x="26809" y="4992814"/>
                  </a:lnTo>
                  <a:close/>
                </a:path>
                <a:path w="5408295" h="6574790">
                  <a:moveTo>
                    <a:pt x="26809" y="4939208"/>
                  </a:moveTo>
                  <a:lnTo>
                    <a:pt x="0" y="4939208"/>
                  </a:lnTo>
                  <a:lnTo>
                    <a:pt x="0" y="4966017"/>
                  </a:lnTo>
                  <a:lnTo>
                    <a:pt x="26809" y="4966017"/>
                  </a:lnTo>
                  <a:lnTo>
                    <a:pt x="26809" y="4939208"/>
                  </a:lnTo>
                  <a:close/>
                </a:path>
                <a:path w="5408295" h="6574790">
                  <a:moveTo>
                    <a:pt x="26809" y="4885601"/>
                  </a:moveTo>
                  <a:lnTo>
                    <a:pt x="0" y="4885601"/>
                  </a:lnTo>
                  <a:lnTo>
                    <a:pt x="0" y="4912411"/>
                  </a:lnTo>
                  <a:lnTo>
                    <a:pt x="26809" y="4912411"/>
                  </a:lnTo>
                  <a:lnTo>
                    <a:pt x="26809" y="4885601"/>
                  </a:lnTo>
                  <a:close/>
                </a:path>
                <a:path w="5408295" h="6574790">
                  <a:moveTo>
                    <a:pt x="26809" y="4831994"/>
                  </a:moveTo>
                  <a:lnTo>
                    <a:pt x="0" y="4831994"/>
                  </a:lnTo>
                  <a:lnTo>
                    <a:pt x="0" y="4858791"/>
                  </a:lnTo>
                  <a:lnTo>
                    <a:pt x="26809" y="4858791"/>
                  </a:lnTo>
                  <a:lnTo>
                    <a:pt x="26809" y="4831994"/>
                  </a:lnTo>
                  <a:close/>
                </a:path>
                <a:path w="5408295" h="6574790">
                  <a:moveTo>
                    <a:pt x="26809" y="4778387"/>
                  </a:moveTo>
                  <a:lnTo>
                    <a:pt x="0" y="4778387"/>
                  </a:lnTo>
                  <a:lnTo>
                    <a:pt x="0" y="4805184"/>
                  </a:lnTo>
                  <a:lnTo>
                    <a:pt x="26809" y="4805184"/>
                  </a:lnTo>
                  <a:lnTo>
                    <a:pt x="26809" y="4778387"/>
                  </a:lnTo>
                  <a:close/>
                </a:path>
                <a:path w="5408295" h="6574790">
                  <a:moveTo>
                    <a:pt x="26809" y="4724768"/>
                  </a:moveTo>
                  <a:lnTo>
                    <a:pt x="0" y="4724768"/>
                  </a:lnTo>
                  <a:lnTo>
                    <a:pt x="0" y="4751578"/>
                  </a:lnTo>
                  <a:lnTo>
                    <a:pt x="26809" y="4751578"/>
                  </a:lnTo>
                  <a:lnTo>
                    <a:pt x="26809" y="4724768"/>
                  </a:lnTo>
                  <a:close/>
                </a:path>
                <a:path w="5408295" h="6574790">
                  <a:moveTo>
                    <a:pt x="26809" y="4671161"/>
                  </a:moveTo>
                  <a:lnTo>
                    <a:pt x="0" y="4671161"/>
                  </a:lnTo>
                  <a:lnTo>
                    <a:pt x="0" y="4697971"/>
                  </a:lnTo>
                  <a:lnTo>
                    <a:pt x="26809" y="4697971"/>
                  </a:lnTo>
                  <a:lnTo>
                    <a:pt x="26809" y="4671161"/>
                  </a:lnTo>
                  <a:close/>
                </a:path>
                <a:path w="5408295" h="6574790">
                  <a:moveTo>
                    <a:pt x="26809" y="4617555"/>
                  </a:moveTo>
                  <a:lnTo>
                    <a:pt x="0" y="4617555"/>
                  </a:lnTo>
                  <a:lnTo>
                    <a:pt x="0" y="4644364"/>
                  </a:lnTo>
                  <a:lnTo>
                    <a:pt x="26809" y="4644364"/>
                  </a:lnTo>
                  <a:lnTo>
                    <a:pt x="26809" y="4617555"/>
                  </a:lnTo>
                  <a:close/>
                </a:path>
                <a:path w="5408295" h="6574790">
                  <a:moveTo>
                    <a:pt x="26809" y="4563948"/>
                  </a:moveTo>
                  <a:lnTo>
                    <a:pt x="0" y="4563948"/>
                  </a:lnTo>
                  <a:lnTo>
                    <a:pt x="0" y="4590745"/>
                  </a:lnTo>
                  <a:lnTo>
                    <a:pt x="26809" y="4590745"/>
                  </a:lnTo>
                  <a:lnTo>
                    <a:pt x="26809" y="4563948"/>
                  </a:lnTo>
                  <a:close/>
                </a:path>
                <a:path w="5408295" h="6574790">
                  <a:moveTo>
                    <a:pt x="26809" y="4510341"/>
                  </a:moveTo>
                  <a:lnTo>
                    <a:pt x="0" y="4510341"/>
                  </a:lnTo>
                  <a:lnTo>
                    <a:pt x="0" y="4537138"/>
                  </a:lnTo>
                  <a:lnTo>
                    <a:pt x="26809" y="4537138"/>
                  </a:lnTo>
                  <a:lnTo>
                    <a:pt x="26809" y="4510341"/>
                  </a:lnTo>
                  <a:close/>
                </a:path>
                <a:path w="5408295" h="6574790">
                  <a:moveTo>
                    <a:pt x="26809" y="4456722"/>
                  </a:moveTo>
                  <a:lnTo>
                    <a:pt x="0" y="4456722"/>
                  </a:lnTo>
                  <a:lnTo>
                    <a:pt x="0" y="4483532"/>
                  </a:lnTo>
                  <a:lnTo>
                    <a:pt x="26809" y="4483532"/>
                  </a:lnTo>
                  <a:lnTo>
                    <a:pt x="26809" y="4456722"/>
                  </a:lnTo>
                  <a:close/>
                </a:path>
                <a:path w="5408295" h="6574790">
                  <a:moveTo>
                    <a:pt x="3806710" y="0"/>
                  </a:moveTo>
                  <a:lnTo>
                    <a:pt x="3779913" y="0"/>
                  </a:lnTo>
                  <a:lnTo>
                    <a:pt x="3779913" y="26797"/>
                  </a:lnTo>
                  <a:lnTo>
                    <a:pt x="3806710" y="26797"/>
                  </a:lnTo>
                  <a:lnTo>
                    <a:pt x="3806710" y="0"/>
                  </a:lnTo>
                  <a:close/>
                </a:path>
                <a:path w="5408295" h="6574790">
                  <a:moveTo>
                    <a:pt x="3860330" y="0"/>
                  </a:moveTo>
                  <a:lnTo>
                    <a:pt x="3833520" y="0"/>
                  </a:lnTo>
                  <a:lnTo>
                    <a:pt x="3833520" y="26797"/>
                  </a:lnTo>
                  <a:lnTo>
                    <a:pt x="3860330" y="26797"/>
                  </a:lnTo>
                  <a:lnTo>
                    <a:pt x="3860330" y="0"/>
                  </a:lnTo>
                  <a:close/>
                </a:path>
                <a:path w="5408295" h="6574790">
                  <a:moveTo>
                    <a:pt x="3913949" y="0"/>
                  </a:moveTo>
                  <a:lnTo>
                    <a:pt x="3887139" y="0"/>
                  </a:lnTo>
                  <a:lnTo>
                    <a:pt x="3887139" y="26797"/>
                  </a:lnTo>
                  <a:lnTo>
                    <a:pt x="3913949" y="26797"/>
                  </a:lnTo>
                  <a:lnTo>
                    <a:pt x="3913949" y="0"/>
                  </a:lnTo>
                  <a:close/>
                </a:path>
                <a:path w="5408295" h="6574790">
                  <a:moveTo>
                    <a:pt x="3967556" y="0"/>
                  </a:moveTo>
                  <a:lnTo>
                    <a:pt x="3940759" y="0"/>
                  </a:lnTo>
                  <a:lnTo>
                    <a:pt x="3940759" y="26797"/>
                  </a:lnTo>
                  <a:lnTo>
                    <a:pt x="3967556" y="26797"/>
                  </a:lnTo>
                  <a:lnTo>
                    <a:pt x="3967556" y="0"/>
                  </a:lnTo>
                  <a:close/>
                </a:path>
                <a:path w="5408295" h="6574790">
                  <a:moveTo>
                    <a:pt x="4021175" y="0"/>
                  </a:moveTo>
                  <a:lnTo>
                    <a:pt x="3994366" y="0"/>
                  </a:lnTo>
                  <a:lnTo>
                    <a:pt x="3994366" y="26797"/>
                  </a:lnTo>
                  <a:lnTo>
                    <a:pt x="4021175" y="26797"/>
                  </a:lnTo>
                  <a:lnTo>
                    <a:pt x="4021175" y="0"/>
                  </a:lnTo>
                  <a:close/>
                </a:path>
                <a:path w="5408295" h="6574790">
                  <a:moveTo>
                    <a:pt x="4074795" y="0"/>
                  </a:moveTo>
                  <a:lnTo>
                    <a:pt x="4047985" y="0"/>
                  </a:lnTo>
                  <a:lnTo>
                    <a:pt x="4047985" y="26797"/>
                  </a:lnTo>
                  <a:lnTo>
                    <a:pt x="4074795" y="26797"/>
                  </a:lnTo>
                  <a:lnTo>
                    <a:pt x="4074795" y="0"/>
                  </a:lnTo>
                  <a:close/>
                </a:path>
                <a:path w="5408295" h="6574790">
                  <a:moveTo>
                    <a:pt x="4128401" y="0"/>
                  </a:moveTo>
                  <a:lnTo>
                    <a:pt x="4101604" y="0"/>
                  </a:lnTo>
                  <a:lnTo>
                    <a:pt x="4101604" y="26797"/>
                  </a:lnTo>
                  <a:lnTo>
                    <a:pt x="4128401" y="26797"/>
                  </a:lnTo>
                  <a:lnTo>
                    <a:pt x="4128401" y="0"/>
                  </a:lnTo>
                  <a:close/>
                </a:path>
                <a:path w="5408295" h="6574790">
                  <a:moveTo>
                    <a:pt x="4182021" y="0"/>
                  </a:moveTo>
                  <a:lnTo>
                    <a:pt x="4155211" y="0"/>
                  </a:lnTo>
                  <a:lnTo>
                    <a:pt x="4155211" y="26797"/>
                  </a:lnTo>
                  <a:lnTo>
                    <a:pt x="4182021" y="26797"/>
                  </a:lnTo>
                  <a:lnTo>
                    <a:pt x="4182021" y="0"/>
                  </a:lnTo>
                  <a:close/>
                </a:path>
                <a:path w="5408295" h="6574790">
                  <a:moveTo>
                    <a:pt x="4235640" y="0"/>
                  </a:moveTo>
                  <a:lnTo>
                    <a:pt x="4208830" y="0"/>
                  </a:lnTo>
                  <a:lnTo>
                    <a:pt x="4208830" y="26797"/>
                  </a:lnTo>
                  <a:lnTo>
                    <a:pt x="4235640" y="26797"/>
                  </a:lnTo>
                  <a:lnTo>
                    <a:pt x="4235640" y="0"/>
                  </a:lnTo>
                  <a:close/>
                </a:path>
                <a:path w="5408295" h="6574790">
                  <a:moveTo>
                    <a:pt x="4289247" y="0"/>
                  </a:moveTo>
                  <a:lnTo>
                    <a:pt x="4262450" y="0"/>
                  </a:lnTo>
                  <a:lnTo>
                    <a:pt x="4262450" y="26797"/>
                  </a:lnTo>
                  <a:lnTo>
                    <a:pt x="4289247" y="26797"/>
                  </a:lnTo>
                  <a:lnTo>
                    <a:pt x="4289247" y="0"/>
                  </a:lnTo>
                  <a:close/>
                </a:path>
                <a:path w="5408295" h="6574790">
                  <a:moveTo>
                    <a:pt x="4342866" y="0"/>
                  </a:moveTo>
                  <a:lnTo>
                    <a:pt x="4316057" y="0"/>
                  </a:lnTo>
                  <a:lnTo>
                    <a:pt x="4316057" y="26797"/>
                  </a:lnTo>
                  <a:lnTo>
                    <a:pt x="4342866" y="26797"/>
                  </a:lnTo>
                  <a:lnTo>
                    <a:pt x="4342866" y="0"/>
                  </a:lnTo>
                  <a:close/>
                </a:path>
                <a:path w="5408295" h="6574790">
                  <a:moveTo>
                    <a:pt x="4396486" y="0"/>
                  </a:moveTo>
                  <a:lnTo>
                    <a:pt x="4369676" y="0"/>
                  </a:lnTo>
                  <a:lnTo>
                    <a:pt x="4369676" y="26797"/>
                  </a:lnTo>
                  <a:lnTo>
                    <a:pt x="4396486" y="26797"/>
                  </a:lnTo>
                  <a:lnTo>
                    <a:pt x="4396486" y="0"/>
                  </a:lnTo>
                  <a:close/>
                </a:path>
                <a:path w="5408295" h="6574790">
                  <a:moveTo>
                    <a:pt x="4450092" y="0"/>
                  </a:moveTo>
                  <a:lnTo>
                    <a:pt x="4423295" y="0"/>
                  </a:lnTo>
                  <a:lnTo>
                    <a:pt x="4423295" y="26797"/>
                  </a:lnTo>
                  <a:lnTo>
                    <a:pt x="4450092" y="26797"/>
                  </a:lnTo>
                  <a:lnTo>
                    <a:pt x="4450092" y="0"/>
                  </a:lnTo>
                  <a:close/>
                </a:path>
                <a:path w="5408295" h="6574790">
                  <a:moveTo>
                    <a:pt x="4503712" y="0"/>
                  </a:moveTo>
                  <a:lnTo>
                    <a:pt x="4476902" y="0"/>
                  </a:lnTo>
                  <a:lnTo>
                    <a:pt x="4476902" y="26797"/>
                  </a:lnTo>
                  <a:lnTo>
                    <a:pt x="4503712" y="26797"/>
                  </a:lnTo>
                  <a:lnTo>
                    <a:pt x="4503712" y="0"/>
                  </a:lnTo>
                  <a:close/>
                </a:path>
                <a:path w="5408295" h="6574790">
                  <a:moveTo>
                    <a:pt x="4557331" y="0"/>
                  </a:moveTo>
                  <a:lnTo>
                    <a:pt x="4530522" y="0"/>
                  </a:lnTo>
                  <a:lnTo>
                    <a:pt x="4530522" y="26797"/>
                  </a:lnTo>
                  <a:lnTo>
                    <a:pt x="4557331" y="26797"/>
                  </a:lnTo>
                  <a:lnTo>
                    <a:pt x="4557331" y="0"/>
                  </a:lnTo>
                  <a:close/>
                </a:path>
                <a:path w="5408295" h="6574790">
                  <a:moveTo>
                    <a:pt x="4610938" y="0"/>
                  </a:moveTo>
                  <a:lnTo>
                    <a:pt x="4584141" y="0"/>
                  </a:lnTo>
                  <a:lnTo>
                    <a:pt x="4584141" y="26797"/>
                  </a:lnTo>
                  <a:lnTo>
                    <a:pt x="4610938" y="26797"/>
                  </a:lnTo>
                  <a:lnTo>
                    <a:pt x="4610938" y="0"/>
                  </a:lnTo>
                  <a:close/>
                </a:path>
                <a:path w="5408295" h="6574790">
                  <a:moveTo>
                    <a:pt x="4664557" y="0"/>
                  </a:moveTo>
                  <a:lnTo>
                    <a:pt x="4637748" y="0"/>
                  </a:lnTo>
                  <a:lnTo>
                    <a:pt x="4637748" y="26797"/>
                  </a:lnTo>
                  <a:lnTo>
                    <a:pt x="4664557" y="26797"/>
                  </a:lnTo>
                  <a:lnTo>
                    <a:pt x="4664557" y="0"/>
                  </a:lnTo>
                  <a:close/>
                </a:path>
                <a:path w="5408295" h="6574790">
                  <a:moveTo>
                    <a:pt x="4718177" y="0"/>
                  </a:moveTo>
                  <a:lnTo>
                    <a:pt x="4691367" y="0"/>
                  </a:lnTo>
                  <a:lnTo>
                    <a:pt x="4691367" y="26797"/>
                  </a:lnTo>
                  <a:lnTo>
                    <a:pt x="4718177" y="26797"/>
                  </a:lnTo>
                  <a:lnTo>
                    <a:pt x="4718177" y="0"/>
                  </a:lnTo>
                  <a:close/>
                </a:path>
                <a:path w="5408295" h="6574790">
                  <a:moveTo>
                    <a:pt x="4771783" y="0"/>
                  </a:moveTo>
                  <a:lnTo>
                    <a:pt x="4744986" y="0"/>
                  </a:lnTo>
                  <a:lnTo>
                    <a:pt x="4744986" y="26797"/>
                  </a:lnTo>
                  <a:lnTo>
                    <a:pt x="4771783" y="26797"/>
                  </a:lnTo>
                  <a:lnTo>
                    <a:pt x="4771783" y="0"/>
                  </a:lnTo>
                  <a:close/>
                </a:path>
                <a:path w="5408295" h="6574790">
                  <a:moveTo>
                    <a:pt x="4825403" y="0"/>
                  </a:moveTo>
                  <a:lnTo>
                    <a:pt x="4798593" y="0"/>
                  </a:lnTo>
                  <a:lnTo>
                    <a:pt x="4798593" y="26797"/>
                  </a:lnTo>
                  <a:lnTo>
                    <a:pt x="4825403" y="26797"/>
                  </a:lnTo>
                  <a:lnTo>
                    <a:pt x="4825403" y="0"/>
                  </a:lnTo>
                  <a:close/>
                </a:path>
                <a:path w="5408295" h="6574790">
                  <a:moveTo>
                    <a:pt x="4879022" y="0"/>
                  </a:moveTo>
                  <a:lnTo>
                    <a:pt x="4852213" y="0"/>
                  </a:lnTo>
                  <a:lnTo>
                    <a:pt x="4852213" y="26797"/>
                  </a:lnTo>
                  <a:lnTo>
                    <a:pt x="4879022" y="26797"/>
                  </a:lnTo>
                  <a:lnTo>
                    <a:pt x="4879022" y="0"/>
                  </a:lnTo>
                  <a:close/>
                </a:path>
                <a:path w="5408295" h="6574790">
                  <a:moveTo>
                    <a:pt x="4932629" y="0"/>
                  </a:moveTo>
                  <a:lnTo>
                    <a:pt x="4905832" y="0"/>
                  </a:lnTo>
                  <a:lnTo>
                    <a:pt x="4905832" y="26797"/>
                  </a:lnTo>
                  <a:lnTo>
                    <a:pt x="4932629" y="26797"/>
                  </a:lnTo>
                  <a:lnTo>
                    <a:pt x="4932629" y="0"/>
                  </a:lnTo>
                  <a:close/>
                </a:path>
                <a:path w="5408295" h="6574790">
                  <a:moveTo>
                    <a:pt x="4986248" y="0"/>
                  </a:moveTo>
                  <a:lnTo>
                    <a:pt x="4959439" y="0"/>
                  </a:lnTo>
                  <a:lnTo>
                    <a:pt x="4959439" y="26797"/>
                  </a:lnTo>
                  <a:lnTo>
                    <a:pt x="4986248" y="26797"/>
                  </a:lnTo>
                  <a:lnTo>
                    <a:pt x="4986248" y="0"/>
                  </a:lnTo>
                  <a:close/>
                </a:path>
                <a:path w="5408295" h="6574790">
                  <a:moveTo>
                    <a:pt x="5039868" y="0"/>
                  </a:moveTo>
                  <a:lnTo>
                    <a:pt x="5013058" y="0"/>
                  </a:lnTo>
                  <a:lnTo>
                    <a:pt x="5013058" y="26797"/>
                  </a:lnTo>
                  <a:lnTo>
                    <a:pt x="5039868" y="26797"/>
                  </a:lnTo>
                  <a:lnTo>
                    <a:pt x="5039868" y="0"/>
                  </a:lnTo>
                  <a:close/>
                </a:path>
                <a:path w="5408295" h="6574790">
                  <a:moveTo>
                    <a:pt x="5093474" y="0"/>
                  </a:moveTo>
                  <a:lnTo>
                    <a:pt x="5066665" y="0"/>
                  </a:lnTo>
                  <a:lnTo>
                    <a:pt x="5066665" y="26797"/>
                  </a:lnTo>
                  <a:lnTo>
                    <a:pt x="5093474" y="26797"/>
                  </a:lnTo>
                  <a:lnTo>
                    <a:pt x="5093474" y="0"/>
                  </a:lnTo>
                  <a:close/>
                </a:path>
                <a:path w="5408295" h="6574790">
                  <a:moveTo>
                    <a:pt x="5147094" y="0"/>
                  </a:moveTo>
                  <a:lnTo>
                    <a:pt x="5120284" y="0"/>
                  </a:lnTo>
                  <a:lnTo>
                    <a:pt x="5120284" y="26797"/>
                  </a:lnTo>
                  <a:lnTo>
                    <a:pt x="5147094" y="26797"/>
                  </a:lnTo>
                  <a:lnTo>
                    <a:pt x="5147094" y="0"/>
                  </a:lnTo>
                  <a:close/>
                </a:path>
                <a:path w="5408295" h="6574790">
                  <a:moveTo>
                    <a:pt x="5200713" y="0"/>
                  </a:moveTo>
                  <a:lnTo>
                    <a:pt x="5173904" y="0"/>
                  </a:lnTo>
                  <a:lnTo>
                    <a:pt x="5173904" y="26797"/>
                  </a:lnTo>
                  <a:lnTo>
                    <a:pt x="5200713" y="26797"/>
                  </a:lnTo>
                  <a:lnTo>
                    <a:pt x="5200713" y="0"/>
                  </a:lnTo>
                  <a:close/>
                </a:path>
                <a:path w="5408295" h="6574790">
                  <a:moveTo>
                    <a:pt x="5254320" y="0"/>
                  </a:moveTo>
                  <a:lnTo>
                    <a:pt x="5227510" y="0"/>
                  </a:lnTo>
                  <a:lnTo>
                    <a:pt x="5227510" y="26797"/>
                  </a:lnTo>
                  <a:lnTo>
                    <a:pt x="5254320" y="26797"/>
                  </a:lnTo>
                  <a:lnTo>
                    <a:pt x="5254320" y="0"/>
                  </a:lnTo>
                  <a:close/>
                </a:path>
                <a:path w="5408295" h="6574790">
                  <a:moveTo>
                    <a:pt x="5307939" y="0"/>
                  </a:moveTo>
                  <a:lnTo>
                    <a:pt x="5281130" y="0"/>
                  </a:lnTo>
                  <a:lnTo>
                    <a:pt x="5281130" y="26797"/>
                  </a:lnTo>
                  <a:lnTo>
                    <a:pt x="5307939" y="26797"/>
                  </a:lnTo>
                  <a:lnTo>
                    <a:pt x="5307939" y="0"/>
                  </a:lnTo>
                  <a:close/>
                </a:path>
                <a:path w="5408295" h="6574790">
                  <a:moveTo>
                    <a:pt x="5361559" y="0"/>
                  </a:moveTo>
                  <a:lnTo>
                    <a:pt x="5334749" y="0"/>
                  </a:lnTo>
                  <a:lnTo>
                    <a:pt x="5334749" y="26797"/>
                  </a:lnTo>
                  <a:lnTo>
                    <a:pt x="5361559" y="26797"/>
                  </a:lnTo>
                  <a:lnTo>
                    <a:pt x="5361559" y="0"/>
                  </a:lnTo>
                  <a:close/>
                </a:path>
                <a:path w="5408295" h="6574790">
                  <a:moveTo>
                    <a:pt x="5408104" y="0"/>
                  </a:moveTo>
                  <a:lnTo>
                    <a:pt x="5388356" y="0"/>
                  </a:lnTo>
                  <a:lnTo>
                    <a:pt x="5388356" y="26797"/>
                  </a:lnTo>
                  <a:lnTo>
                    <a:pt x="5408104" y="26797"/>
                  </a:lnTo>
                  <a:lnTo>
                    <a:pt x="5408104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257009" y="6945100"/>
              <a:ext cx="27305" cy="3779520"/>
            </a:xfrm>
            <a:custGeom>
              <a:avLst/>
              <a:gdLst/>
              <a:ahLst/>
              <a:cxnLst/>
              <a:rect l="l" t="t" r="r" b="b"/>
              <a:pathLst>
                <a:path w="27304" h="3779520">
                  <a:moveTo>
                    <a:pt x="26809" y="3752646"/>
                  </a:moveTo>
                  <a:lnTo>
                    <a:pt x="0" y="3752646"/>
                  </a:lnTo>
                  <a:lnTo>
                    <a:pt x="0" y="3779456"/>
                  </a:lnTo>
                  <a:lnTo>
                    <a:pt x="26809" y="3779456"/>
                  </a:lnTo>
                  <a:lnTo>
                    <a:pt x="26809" y="3752646"/>
                  </a:lnTo>
                  <a:close/>
                </a:path>
                <a:path w="27304" h="3779520">
                  <a:moveTo>
                    <a:pt x="26809" y="3699040"/>
                  </a:moveTo>
                  <a:lnTo>
                    <a:pt x="0" y="3699040"/>
                  </a:lnTo>
                  <a:lnTo>
                    <a:pt x="0" y="3725849"/>
                  </a:lnTo>
                  <a:lnTo>
                    <a:pt x="26809" y="3725849"/>
                  </a:lnTo>
                  <a:lnTo>
                    <a:pt x="26809" y="3699040"/>
                  </a:lnTo>
                  <a:close/>
                </a:path>
                <a:path w="27304" h="3779520">
                  <a:moveTo>
                    <a:pt x="26809" y="3645433"/>
                  </a:moveTo>
                  <a:lnTo>
                    <a:pt x="0" y="3645433"/>
                  </a:lnTo>
                  <a:lnTo>
                    <a:pt x="0" y="3672243"/>
                  </a:lnTo>
                  <a:lnTo>
                    <a:pt x="26809" y="3672243"/>
                  </a:lnTo>
                  <a:lnTo>
                    <a:pt x="26809" y="3645433"/>
                  </a:lnTo>
                  <a:close/>
                </a:path>
                <a:path w="27304" h="3779520">
                  <a:moveTo>
                    <a:pt x="26809" y="3591826"/>
                  </a:moveTo>
                  <a:lnTo>
                    <a:pt x="0" y="3591826"/>
                  </a:lnTo>
                  <a:lnTo>
                    <a:pt x="0" y="3618623"/>
                  </a:lnTo>
                  <a:lnTo>
                    <a:pt x="26809" y="3618623"/>
                  </a:lnTo>
                  <a:lnTo>
                    <a:pt x="26809" y="3591826"/>
                  </a:lnTo>
                  <a:close/>
                </a:path>
                <a:path w="27304" h="3779520">
                  <a:moveTo>
                    <a:pt x="26809" y="3538220"/>
                  </a:moveTo>
                  <a:lnTo>
                    <a:pt x="0" y="3538220"/>
                  </a:lnTo>
                  <a:lnTo>
                    <a:pt x="0" y="3565017"/>
                  </a:lnTo>
                  <a:lnTo>
                    <a:pt x="26809" y="3565017"/>
                  </a:lnTo>
                  <a:lnTo>
                    <a:pt x="26809" y="3538220"/>
                  </a:lnTo>
                  <a:close/>
                </a:path>
                <a:path w="27304" h="3779520">
                  <a:moveTo>
                    <a:pt x="26809" y="3484600"/>
                  </a:moveTo>
                  <a:lnTo>
                    <a:pt x="0" y="3484600"/>
                  </a:lnTo>
                  <a:lnTo>
                    <a:pt x="0" y="3511410"/>
                  </a:lnTo>
                  <a:lnTo>
                    <a:pt x="26809" y="3511410"/>
                  </a:lnTo>
                  <a:lnTo>
                    <a:pt x="26809" y="3484600"/>
                  </a:lnTo>
                  <a:close/>
                </a:path>
                <a:path w="27304" h="3779520">
                  <a:moveTo>
                    <a:pt x="26809" y="3430994"/>
                  </a:moveTo>
                  <a:lnTo>
                    <a:pt x="0" y="3430994"/>
                  </a:lnTo>
                  <a:lnTo>
                    <a:pt x="0" y="3457803"/>
                  </a:lnTo>
                  <a:lnTo>
                    <a:pt x="26809" y="3457803"/>
                  </a:lnTo>
                  <a:lnTo>
                    <a:pt x="26809" y="3430994"/>
                  </a:lnTo>
                  <a:close/>
                </a:path>
                <a:path w="27304" h="3779520">
                  <a:moveTo>
                    <a:pt x="26809" y="3377387"/>
                  </a:moveTo>
                  <a:lnTo>
                    <a:pt x="0" y="3377387"/>
                  </a:lnTo>
                  <a:lnTo>
                    <a:pt x="0" y="3404197"/>
                  </a:lnTo>
                  <a:lnTo>
                    <a:pt x="26809" y="3404197"/>
                  </a:lnTo>
                  <a:lnTo>
                    <a:pt x="26809" y="3377387"/>
                  </a:lnTo>
                  <a:close/>
                </a:path>
                <a:path w="27304" h="3779520">
                  <a:moveTo>
                    <a:pt x="26809" y="3323780"/>
                  </a:moveTo>
                  <a:lnTo>
                    <a:pt x="0" y="3323780"/>
                  </a:lnTo>
                  <a:lnTo>
                    <a:pt x="0" y="3350577"/>
                  </a:lnTo>
                  <a:lnTo>
                    <a:pt x="26809" y="3350577"/>
                  </a:lnTo>
                  <a:lnTo>
                    <a:pt x="26809" y="3323780"/>
                  </a:lnTo>
                  <a:close/>
                </a:path>
                <a:path w="27304" h="3779520">
                  <a:moveTo>
                    <a:pt x="26809" y="3270173"/>
                  </a:moveTo>
                  <a:lnTo>
                    <a:pt x="0" y="3270173"/>
                  </a:lnTo>
                  <a:lnTo>
                    <a:pt x="0" y="3296970"/>
                  </a:lnTo>
                  <a:lnTo>
                    <a:pt x="26809" y="3296970"/>
                  </a:lnTo>
                  <a:lnTo>
                    <a:pt x="26809" y="3270173"/>
                  </a:lnTo>
                  <a:close/>
                </a:path>
                <a:path w="27304" h="3779520">
                  <a:moveTo>
                    <a:pt x="26809" y="3216554"/>
                  </a:moveTo>
                  <a:lnTo>
                    <a:pt x="0" y="3216554"/>
                  </a:lnTo>
                  <a:lnTo>
                    <a:pt x="0" y="3243364"/>
                  </a:lnTo>
                  <a:lnTo>
                    <a:pt x="26809" y="3243364"/>
                  </a:lnTo>
                  <a:lnTo>
                    <a:pt x="26809" y="3216554"/>
                  </a:lnTo>
                  <a:close/>
                </a:path>
                <a:path w="27304" h="3779520">
                  <a:moveTo>
                    <a:pt x="26809" y="3162947"/>
                  </a:moveTo>
                  <a:lnTo>
                    <a:pt x="0" y="3162947"/>
                  </a:lnTo>
                  <a:lnTo>
                    <a:pt x="0" y="3189757"/>
                  </a:lnTo>
                  <a:lnTo>
                    <a:pt x="26809" y="3189757"/>
                  </a:lnTo>
                  <a:lnTo>
                    <a:pt x="26809" y="3162947"/>
                  </a:lnTo>
                  <a:close/>
                </a:path>
                <a:path w="27304" h="3779520">
                  <a:moveTo>
                    <a:pt x="26809" y="3109341"/>
                  </a:moveTo>
                  <a:lnTo>
                    <a:pt x="0" y="3109341"/>
                  </a:lnTo>
                  <a:lnTo>
                    <a:pt x="0" y="3136150"/>
                  </a:lnTo>
                  <a:lnTo>
                    <a:pt x="26809" y="3136150"/>
                  </a:lnTo>
                  <a:lnTo>
                    <a:pt x="26809" y="3109341"/>
                  </a:lnTo>
                  <a:close/>
                </a:path>
                <a:path w="27304" h="3779520">
                  <a:moveTo>
                    <a:pt x="26809" y="3055734"/>
                  </a:moveTo>
                  <a:lnTo>
                    <a:pt x="0" y="3055734"/>
                  </a:lnTo>
                  <a:lnTo>
                    <a:pt x="0" y="3082531"/>
                  </a:lnTo>
                  <a:lnTo>
                    <a:pt x="26809" y="3082531"/>
                  </a:lnTo>
                  <a:lnTo>
                    <a:pt x="26809" y="3055734"/>
                  </a:lnTo>
                  <a:close/>
                </a:path>
                <a:path w="27304" h="3779520">
                  <a:moveTo>
                    <a:pt x="26809" y="3002127"/>
                  </a:moveTo>
                  <a:lnTo>
                    <a:pt x="0" y="3002127"/>
                  </a:lnTo>
                  <a:lnTo>
                    <a:pt x="0" y="3028924"/>
                  </a:lnTo>
                  <a:lnTo>
                    <a:pt x="26809" y="3028924"/>
                  </a:lnTo>
                  <a:lnTo>
                    <a:pt x="26809" y="3002127"/>
                  </a:lnTo>
                  <a:close/>
                </a:path>
                <a:path w="27304" h="3779520">
                  <a:moveTo>
                    <a:pt x="26809" y="2948508"/>
                  </a:moveTo>
                  <a:lnTo>
                    <a:pt x="0" y="2948508"/>
                  </a:lnTo>
                  <a:lnTo>
                    <a:pt x="0" y="2975318"/>
                  </a:lnTo>
                  <a:lnTo>
                    <a:pt x="26809" y="2975318"/>
                  </a:lnTo>
                  <a:lnTo>
                    <a:pt x="26809" y="2948508"/>
                  </a:lnTo>
                  <a:close/>
                </a:path>
                <a:path w="27304" h="3779520">
                  <a:moveTo>
                    <a:pt x="26809" y="2894901"/>
                  </a:moveTo>
                  <a:lnTo>
                    <a:pt x="0" y="2894901"/>
                  </a:lnTo>
                  <a:lnTo>
                    <a:pt x="0" y="2921711"/>
                  </a:lnTo>
                  <a:lnTo>
                    <a:pt x="26809" y="2921711"/>
                  </a:lnTo>
                  <a:lnTo>
                    <a:pt x="26809" y="2894901"/>
                  </a:lnTo>
                  <a:close/>
                </a:path>
                <a:path w="27304" h="3779520">
                  <a:moveTo>
                    <a:pt x="26809" y="2841294"/>
                  </a:moveTo>
                  <a:lnTo>
                    <a:pt x="0" y="2841294"/>
                  </a:lnTo>
                  <a:lnTo>
                    <a:pt x="0" y="2868104"/>
                  </a:lnTo>
                  <a:lnTo>
                    <a:pt x="26809" y="2868104"/>
                  </a:lnTo>
                  <a:lnTo>
                    <a:pt x="26809" y="2841294"/>
                  </a:lnTo>
                  <a:close/>
                </a:path>
                <a:path w="27304" h="3779520">
                  <a:moveTo>
                    <a:pt x="26809" y="2787688"/>
                  </a:moveTo>
                  <a:lnTo>
                    <a:pt x="0" y="2787688"/>
                  </a:lnTo>
                  <a:lnTo>
                    <a:pt x="0" y="2814485"/>
                  </a:lnTo>
                  <a:lnTo>
                    <a:pt x="26809" y="2814485"/>
                  </a:lnTo>
                  <a:lnTo>
                    <a:pt x="26809" y="2787688"/>
                  </a:lnTo>
                  <a:close/>
                </a:path>
                <a:path w="27304" h="3779520">
                  <a:moveTo>
                    <a:pt x="26809" y="2734081"/>
                  </a:moveTo>
                  <a:lnTo>
                    <a:pt x="0" y="2734081"/>
                  </a:lnTo>
                  <a:lnTo>
                    <a:pt x="0" y="2760878"/>
                  </a:lnTo>
                  <a:lnTo>
                    <a:pt x="26809" y="2760878"/>
                  </a:lnTo>
                  <a:lnTo>
                    <a:pt x="26809" y="2734081"/>
                  </a:lnTo>
                  <a:close/>
                </a:path>
                <a:path w="27304" h="3779520">
                  <a:moveTo>
                    <a:pt x="26809" y="2680462"/>
                  </a:moveTo>
                  <a:lnTo>
                    <a:pt x="0" y="2680462"/>
                  </a:lnTo>
                  <a:lnTo>
                    <a:pt x="0" y="2707271"/>
                  </a:lnTo>
                  <a:lnTo>
                    <a:pt x="26809" y="2707271"/>
                  </a:lnTo>
                  <a:lnTo>
                    <a:pt x="26809" y="2680462"/>
                  </a:lnTo>
                  <a:close/>
                </a:path>
                <a:path w="27304" h="3779520">
                  <a:moveTo>
                    <a:pt x="26809" y="2626855"/>
                  </a:moveTo>
                  <a:lnTo>
                    <a:pt x="0" y="2626855"/>
                  </a:lnTo>
                  <a:lnTo>
                    <a:pt x="0" y="2653665"/>
                  </a:lnTo>
                  <a:lnTo>
                    <a:pt x="26809" y="2653665"/>
                  </a:lnTo>
                  <a:lnTo>
                    <a:pt x="26809" y="2626855"/>
                  </a:lnTo>
                  <a:close/>
                </a:path>
                <a:path w="27304" h="3779520">
                  <a:moveTo>
                    <a:pt x="26809" y="2573248"/>
                  </a:moveTo>
                  <a:lnTo>
                    <a:pt x="0" y="2573248"/>
                  </a:lnTo>
                  <a:lnTo>
                    <a:pt x="0" y="2600058"/>
                  </a:lnTo>
                  <a:lnTo>
                    <a:pt x="26809" y="2600058"/>
                  </a:lnTo>
                  <a:lnTo>
                    <a:pt x="26809" y="2573248"/>
                  </a:lnTo>
                  <a:close/>
                </a:path>
                <a:path w="27304" h="3779520">
                  <a:moveTo>
                    <a:pt x="26809" y="2519642"/>
                  </a:moveTo>
                  <a:lnTo>
                    <a:pt x="0" y="2519642"/>
                  </a:lnTo>
                  <a:lnTo>
                    <a:pt x="0" y="2546439"/>
                  </a:lnTo>
                  <a:lnTo>
                    <a:pt x="26809" y="2546439"/>
                  </a:lnTo>
                  <a:lnTo>
                    <a:pt x="26809" y="2519642"/>
                  </a:lnTo>
                  <a:close/>
                </a:path>
                <a:path w="27304" h="3779520">
                  <a:moveTo>
                    <a:pt x="26809" y="2466035"/>
                  </a:moveTo>
                  <a:lnTo>
                    <a:pt x="0" y="2466035"/>
                  </a:lnTo>
                  <a:lnTo>
                    <a:pt x="0" y="2492832"/>
                  </a:lnTo>
                  <a:lnTo>
                    <a:pt x="26809" y="2492832"/>
                  </a:lnTo>
                  <a:lnTo>
                    <a:pt x="26809" y="2466035"/>
                  </a:lnTo>
                  <a:close/>
                </a:path>
                <a:path w="27304" h="3779520">
                  <a:moveTo>
                    <a:pt x="26809" y="2412415"/>
                  </a:moveTo>
                  <a:lnTo>
                    <a:pt x="0" y="2412415"/>
                  </a:lnTo>
                  <a:lnTo>
                    <a:pt x="0" y="2439225"/>
                  </a:lnTo>
                  <a:lnTo>
                    <a:pt x="26809" y="2439225"/>
                  </a:lnTo>
                  <a:lnTo>
                    <a:pt x="26809" y="2412415"/>
                  </a:lnTo>
                  <a:close/>
                </a:path>
                <a:path w="27304" h="3779520">
                  <a:moveTo>
                    <a:pt x="26809" y="2358809"/>
                  </a:moveTo>
                  <a:lnTo>
                    <a:pt x="0" y="2358809"/>
                  </a:lnTo>
                  <a:lnTo>
                    <a:pt x="0" y="2385618"/>
                  </a:lnTo>
                  <a:lnTo>
                    <a:pt x="26809" y="2385618"/>
                  </a:lnTo>
                  <a:lnTo>
                    <a:pt x="26809" y="2358809"/>
                  </a:lnTo>
                  <a:close/>
                </a:path>
                <a:path w="27304" h="3779520">
                  <a:moveTo>
                    <a:pt x="26809" y="2305202"/>
                  </a:moveTo>
                  <a:lnTo>
                    <a:pt x="0" y="2305202"/>
                  </a:lnTo>
                  <a:lnTo>
                    <a:pt x="0" y="2332012"/>
                  </a:lnTo>
                  <a:lnTo>
                    <a:pt x="26809" y="2332012"/>
                  </a:lnTo>
                  <a:lnTo>
                    <a:pt x="26809" y="2305202"/>
                  </a:lnTo>
                  <a:close/>
                </a:path>
                <a:path w="27304" h="3779520">
                  <a:moveTo>
                    <a:pt x="26809" y="2251595"/>
                  </a:moveTo>
                  <a:lnTo>
                    <a:pt x="0" y="2251595"/>
                  </a:lnTo>
                  <a:lnTo>
                    <a:pt x="0" y="2278392"/>
                  </a:lnTo>
                  <a:lnTo>
                    <a:pt x="26809" y="2278392"/>
                  </a:lnTo>
                  <a:lnTo>
                    <a:pt x="26809" y="2251595"/>
                  </a:lnTo>
                  <a:close/>
                </a:path>
                <a:path w="27304" h="3779520">
                  <a:moveTo>
                    <a:pt x="26809" y="2197989"/>
                  </a:moveTo>
                  <a:lnTo>
                    <a:pt x="0" y="2197989"/>
                  </a:lnTo>
                  <a:lnTo>
                    <a:pt x="0" y="2224786"/>
                  </a:lnTo>
                  <a:lnTo>
                    <a:pt x="26809" y="2224786"/>
                  </a:lnTo>
                  <a:lnTo>
                    <a:pt x="26809" y="2197989"/>
                  </a:lnTo>
                  <a:close/>
                </a:path>
                <a:path w="27304" h="3779520">
                  <a:moveTo>
                    <a:pt x="26809" y="2144369"/>
                  </a:moveTo>
                  <a:lnTo>
                    <a:pt x="0" y="2144369"/>
                  </a:lnTo>
                  <a:lnTo>
                    <a:pt x="0" y="2171179"/>
                  </a:lnTo>
                  <a:lnTo>
                    <a:pt x="26809" y="2171179"/>
                  </a:lnTo>
                  <a:lnTo>
                    <a:pt x="26809" y="2144369"/>
                  </a:lnTo>
                  <a:close/>
                </a:path>
                <a:path w="27304" h="3779520">
                  <a:moveTo>
                    <a:pt x="26809" y="2090762"/>
                  </a:moveTo>
                  <a:lnTo>
                    <a:pt x="0" y="2090762"/>
                  </a:lnTo>
                  <a:lnTo>
                    <a:pt x="0" y="2117572"/>
                  </a:lnTo>
                  <a:lnTo>
                    <a:pt x="26809" y="2117572"/>
                  </a:lnTo>
                  <a:lnTo>
                    <a:pt x="26809" y="2090762"/>
                  </a:lnTo>
                  <a:close/>
                </a:path>
                <a:path w="27304" h="3779520">
                  <a:moveTo>
                    <a:pt x="26809" y="2037156"/>
                  </a:moveTo>
                  <a:lnTo>
                    <a:pt x="0" y="2037156"/>
                  </a:lnTo>
                  <a:lnTo>
                    <a:pt x="0" y="2063965"/>
                  </a:lnTo>
                  <a:lnTo>
                    <a:pt x="26809" y="2063965"/>
                  </a:lnTo>
                  <a:lnTo>
                    <a:pt x="26809" y="2037156"/>
                  </a:lnTo>
                  <a:close/>
                </a:path>
                <a:path w="27304" h="3779520">
                  <a:moveTo>
                    <a:pt x="26809" y="1983549"/>
                  </a:moveTo>
                  <a:lnTo>
                    <a:pt x="0" y="1983549"/>
                  </a:lnTo>
                  <a:lnTo>
                    <a:pt x="0" y="2010346"/>
                  </a:lnTo>
                  <a:lnTo>
                    <a:pt x="26809" y="2010346"/>
                  </a:lnTo>
                  <a:lnTo>
                    <a:pt x="26809" y="1983549"/>
                  </a:lnTo>
                  <a:close/>
                </a:path>
                <a:path w="27304" h="3779520">
                  <a:moveTo>
                    <a:pt x="26809" y="1929942"/>
                  </a:moveTo>
                  <a:lnTo>
                    <a:pt x="0" y="1929942"/>
                  </a:lnTo>
                  <a:lnTo>
                    <a:pt x="0" y="1956739"/>
                  </a:lnTo>
                  <a:lnTo>
                    <a:pt x="26809" y="1956739"/>
                  </a:lnTo>
                  <a:lnTo>
                    <a:pt x="26809" y="1929942"/>
                  </a:lnTo>
                  <a:close/>
                </a:path>
                <a:path w="27304" h="3779520">
                  <a:moveTo>
                    <a:pt x="26809" y="1876323"/>
                  </a:moveTo>
                  <a:lnTo>
                    <a:pt x="0" y="1876323"/>
                  </a:lnTo>
                  <a:lnTo>
                    <a:pt x="0" y="1903133"/>
                  </a:lnTo>
                  <a:lnTo>
                    <a:pt x="26809" y="1903133"/>
                  </a:lnTo>
                  <a:lnTo>
                    <a:pt x="26809" y="1876323"/>
                  </a:lnTo>
                  <a:close/>
                </a:path>
                <a:path w="27304" h="3779520">
                  <a:moveTo>
                    <a:pt x="26809" y="1822716"/>
                  </a:moveTo>
                  <a:lnTo>
                    <a:pt x="0" y="1822716"/>
                  </a:lnTo>
                  <a:lnTo>
                    <a:pt x="0" y="1849526"/>
                  </a:lnTo>
                  <a:lnTo>
                    <a:pt x="26809" y="1849526"/>
                  </a:lnTo>
                  <a:lnTo>
                    <a:pt x="26809" y="1822716"/>
                  </a:lnTo>
                  <a:close/>
                </a:path>
                <a:path w="27304" h="3779520">
                  <a:moveTo>
                    <a:pt x="26809" y="1769110"/>
                  </a:moveTo>
                  <a:lnTo>
                    <a:pt x="0" y="1769110"/>
                  </a:lnTo>
                  <a:lnTo>
                    <a:pt x="0" y="1795919"/>
                  </a:lnTo>
                  <a:lnTo>
                    <a:pt x="26809" y="1795919"/>
                  </a:lnTo>
                  <a:lnTo>
                    <a:pt x="26809" y="1769110"/>
                  </a:lnTo>
                  <a:close/>
                </a:path>
                <a:path w="27304" h="3779520">
                  <a:moveTo>
                    <a:pt x="26809" y="1715503"/>
                  </a:moveTo>
                  <a:lnTo>
                    <a:pt x="0" y="1715503"/>
                  </a:lnTo>
                  <a:lnTo>
                    <a:pt x="0" y="1742300"/>
                  </a:lnTo>
                  <a:lnTo>
                    <a:pt x="26809" y="1742300"/>
                  </a:lnTo>
                  <a:lnTo>
                    <a:pt x="26809" y="1715503"/>
                  </a:lnTo>
                  <a:close/>
                </a:path>
                <a:path w="27304" h="3779520">
                  <a:moveTo>
                    <a:pt x="26809" y="1661896"/>
                  </a:moveTo>
                  <a:lnTo>
                    <a:pt x="0" y="1661896"/>
                  </a:lnTo>
                  <a:lnTo>
                    <a:pt x="0" y="1688693"/>
                  </a:lnTo>
                  <a:lnTo>
                    <a:pt x="26809" y="1688693"/>
                  </a:lnTo>
                  <a:lnTo>
                    <a:pt x="26809" y="1661896"/>
                  </a:lnTo>
                  <a:close/>
                </a:path>
                <a:path w="27304" h="3779520">
                  <a:moveTo>
                    <a:pt x="26809" y="1608277"/>
                  </a:moveTo>
                  <a:lnTo>
                    <a:pt x="0" y="1608277"/>
                  </a:lnTo>
                  <a:lnTo>
                    <a:pt x="0" y="1635086"/>
                  </a:lnTo>
                  <a:lnTo>
                    <a:pt x="26809" y="1635086"/>
                  </a:lnTo>
                  <a:lnTo>
                    <a:pt x="26809" y="1608277"/>
                  </a:lnTo>
                  <a:close/>
                </a:path>
                <a:path w="27304" h="3779520">
                  <a:moveTo>
                    <a:pt x="26809" y="1554670"/>
                  </a:moveTo>
                  <a:lnTo>
                    <a:pt x="0" y="1554670"/>
                  </a:lnTo>
                  <a:lnTo>
                    <a:pt x="0" y="1581480"/>
                  </a:lnTo>
                  <a:lnTo>
                    <a:pt x="26809" y="1581480"/>
                  </a:lnTo>
                  <a:lnTo>
                    <a:pt x="26809" y="1554670"/>
                  </a:lnTo>
                  <a:close/>
                </a:path>
                <a:path w="27304" h="3779520">
                  <a:moveTo>
                    <a:pt x="26809" y="1501063"/>
                  </a:moveTo>
                  <a:lnTo>
                    <a:pt x="0" y="1501063"/>
                  </a:lnTo>
                  <a:lnTo>
                    <a:pt x="0" y="1527873"/>
                  </a:lnTo>
                  <a:lnTo>
                    <a:pt x="26809" y="1527873"/>
                  </a:lnTo>
                  <a:lnTo>
                    <a:pt x="26809" y="1501063"/>
                  </a:lnTo>
                  <a:close/>
                </a:path>
                <a:path w="27304" h="3779520">
                  <a:moveTo>
                    <a:pt x="26809" y="1447457"/>
                  </a:moveTo>
                  <a:lnTo>
                    <a:pt x="0" y="1447457"/>
                  </a:lnTo>
                  <a:lnTo>
                    <a:pt x="0" y="1474254"/>
                  </a:lnTo>
                  <a:lnTo>
                    <a:pt x="26809" y="1474254"/>
                  </a:lnTo>
                  <a:lnTo>
                    <a:pt x="26809" y="1447457"/>
                  </a:lnTo>
                  <a:close/>
                </a:path>
                <a:path w="27304" h="3779520">
                  <a:moveTo>
                    <a:pt x="26809" y="1393850"/>
                  </a:moveTo>
                  <a:lnTo>
                    <a:pt x="0" y="1393850"/>
                  </a:lnTo>
                  <a:lnTo>
                    <a:pt x="0" y="1420647"/>
                  </a:lnTo>
                  <a:lnTo>
                    <a:pt x="26809" y="1420647"/>
                  </a:lnTo>
                  <a:lnTo>
                    <a:pt x="26809" y="1393850"/>
                  </a:lnTo>
                  <a:close/>
                </a:path>
                <a:path w="27304" h="3779520">
                  <a:moveTo>
                    <a:pt x="26809" y="1340231"/>
                  </a:moveTo>
                  <a:lnTo>
                    <a:pt x="0" y="1340231"/>
                  </a:lnTo>
                  <a:lnTo>
                    <a:pt x="0" y="1367040"/>
                  </a:lnTo>
                  <a:lnTo>
                    <a:pt x="26809" y="1367040"/>
                  </a:lnTo>
                  <a:lnTo>
                    <a:pt x="26809" y="1340231"/>
                  </a:lnTo>
                  <a:close/>
                </a:path>
                <a:path w="27304" h="3779520">
                  <a:moveTo>
                    <a:pt x="26809" y="1286624"/>
                  </a:moveTo>
                  <a:lnTo>
                    <a:pt x="0" y="1286624"/>
                  </a:lnTo>
                  <a:lnTo>
                    <a:pt x="0" y="1313434"/>
                  </a:lnTo>
                  <a:lnTo>
                    <a:pt x="26809" y="1313434"/>
                  </a:lnTo>
                  <a:lnTo>
                    <a:pt x="26809" y="1286624"/>
                  </a:lnTo>
                  <a:close/>
                </a:path>
                <a:path w="27304" h="3779520">
                  <a:moveTo>
                    <a:pt x="26809" y="1233017"/>
                  </a:moveTo>
                  <a:lnTo>
                    <a:pt x="0" y="1233017"/>
                  </a:lnTo>
                  <a:lnTo>
                    <a:pt x="0" y="1259827"/>
                  </a:lnTo>
                  <a:lnTo>
                    <a:pt x="26809" y="1259827"/>
                  </a:lnTo>
                  <a:lnTo>
                    <a:pt x="26809" y="1233017"/>
                  </a:lnTo>
                  <a:close/>
                </a:path>
                <a:path w="27304" h="3779520">
                  <a:moveTo>
                    <a:pt x="26809" y="1179410"/>
                  </a:moveTo>
                  <a:lnTo>
                    <a:pt x="0" y="1179410"/>
                  </a:lnTo>
                  <a:lnTo>
                    <a:pt x="0" y="1206207"/>
                  </a:lnTo>
                  <a:lnTo>
                    <a:pt x="26809" y="1206207"/>
                  </a:lnTo>
                  <a:lnTo>
                    <a:pt x="26809" y="1179410"/>
                  </a:lnTo>
                  <a:close/>
                </a:path>
                <a:path w="27304" h="3779520">
                  <a:moveTo>
                    <a:pt x="26809" y="1125804"/>
                  </a:moveTo>
                  <a:lnTo>
                    <a:pt x="0" y="1125804"/>
                  </a:lnTo>
                  <a:lnTo>
                    <a:pt x="0" y="1152601"/>
                  </a:lnTo>
                  <a:lnTo>
                    <a:pt x="26809" y="1152601"/>
                  </a:lnTo>
                  <a:lnTo>
                    <a:pt x="26809" y="1125804"/>
                  </a:lnTo>
                  <a:close/>
                </a:path>
                <a:path w="27304" h="3779520">
                  <a:moveTo>
                    <a:pt x="26809" y="1072184"/>
                  </a:moveTo>
                  <a:lnTo>
                    <a:pt x="0" y="1072184"/>
                  </a:lnTo>
                  <a:lnTo>
                    <a:pt x="0" y="1098994"/>
                  </a:lnTo>
                  <a:lnTo>
                    <a:pt x="26809" y="1098994"/>
                  </a:lnTo>
                  <a:lnTo>
                    <a:pt x="26809" y="1072184"/>
                  </a:lnTo>
                  <a:close/>
                </a:path>
                <a:path w="27304" h="3779520">
                  <a:moveTo>
                    <a:pt x="26809" y="1018578"/>
                  </a:moveTo>
                  <a:lnTo>
                    <a:pt x="0" y="1018578"/>
                  </a:lnTo>
                  <a:lnTo>
                    <a:pt x="0" y="1045387"/>
                  </a:lnTo>
                  <a:lnTo>
                    <a:pt x="26809" y="1045387"/>
                  </a:lnTo>
                  <a:lnTo>
                    <a:pt x="26809" y="1018578"/>
                  </a:lnTo>
                  <a:close/>
                </a:path>
                <a:path w="27304" h="3779520">
                  <a:moveTo>
                    <a:pt x="26809" y="964971"/>
                  </a:moveTo>
                  <a:lnTo>
                    <a:pt x="0" y="964971"/>
                  </a:lnTo>
                  <a:lnTo>
                    <a:pt x="0" y="991781"/>
                  </a:lnTo>
                  <a:lnTo>
                    <a:pt x="26809" y="991781"/>
                  </a:lnTo>
                  <a:lnTo>
                    <a:pt x="26809" y="964971"/>
                  </a:lnTo>
                  <a:close/>
                </a:path>
                <a:path w="27304" h="3779520">
                  <a:moveTo>
                    <a:pt x="26809" y="911364"/>
                  </a:moveTo>
                  <a:lnTo>
                    <a:pt x="0" y="911364"/>
                  </a:lnTo>
                  <a:lnTo>
                    <a:pt x="0" y="938161"/>
                  </a:lnTo>
                  <a:lnTo>
                    <a:pt x="26809" y="938161"/>
                  </a:lnTo>
                  <a:lnTo>
                    <a:pt x="26809" y="911364"/>
                  </a:lnTo>
                  <a:close/>
                </a:path>
                <a:path w="27304" h="3779520">
                  <a:moveTo>
                    <a:pt x="26809" y="857758"/>
                  </a:moveTo>
                  <a:lnTo>
                    <a:pt x="0" y="857758"/>
                  </a:lnTo>
                  <a:lnTo>
                    <a:pt x="0" y="884555"/>
                  </a:lnTo>
                  <a:lnTo>
                    <a:pt x="26809" y="884555"/>
                  </a:lnTo>
                  <a:lnTo>
                    <a:pt x="26809" y="857758"/>
                  </a:lnTo>
                  <a:close/>
                </a:path>
                <a:path w="27304" h="3779520">
                  <a:moveTo>
                    <a:pt x="26809" y="804138"/>
                  </a:moveTo>
                  <a:lnTo>
                    <a:pt x="0" y="804138"/>
                  </a:lnTo>
                  <a:lnTo>
                    <a:pt x="0" y="830948"/>
                  </a:lnTo>
                  <a:lnTo>
                    <a:pt x="26809" y="830948"/>
                  </a:lnTo>
                  <a:lnTo>
                    <a:pt x="26809" y="804138"/>
                  </a:lnTo>
                  <a:close/>
                </a:path>
                <a:path w="27304" h="3779520">
                  <a:moveTo>
                    <a:pt x="26809" y="750531"/>
                  </a:moveTo>
                  <a:lnTo>
                    <a:pt x="0" y="750531"/>
                  </a:lnTo>
                  <a:lnTo>
                    <a:pt x="0" y="777341"/>
                  </a:lnTo>
                  <a:lnTo>
                    <a:pt x="26809" y="777341"/>
                  </a:lnTo>
                  <a:lnTo>
                    <a:pt x="26809" y="750531"/>
                  </a:lnTo>
                  <a:close/>
                </a:path>
                <a:path w="27304" h="3779520">
                  <a:moveTo>
                    <a:pt x="26809" y="696925"/>
                  </a:moveTo>
                  <a:lnTo>
                    <a:pt x="0" y="696925"/>
                  </a:lnTo>
                  <a:lnTo>
                    <a:pt x="0" y="723734"/>
                  </a:lnTo>
                  <a:lnTo>
                    <a:pt x="26809" y="723734"/>
                  </a:lnTo>
                  <a:lnTo>
                    <a:pt x="26809" y="696925"/>
                  </a:lnTo>
                  <a:close/>
                </a:path>
                <a:path w="27304" h="3779520">
                  <a:moveTo>
                    <a:pt x="26809" y="643318"/>
                  </a:moveTo>
                  <a:lnTo>
                    <a:pt x="0" y="643318"/>
                  </a:lnTo>
                  <a:lnTo>
                    <a:pt x="0" y="670115"/>
                  </a:lnTo>
                  <a:lnTo>
                    <a:pt x="26809" y="670115"/>
                  </a:lnTo>
                  <a:lnTo>
                    <a:pt x="26809" y="643318"/>
                  </a:lnTo>
                  <a:close/>
                </a:path>
                <a:path w="27304" h="3779520">
                  <a:moveTo>
                    <a:pt x="26809" y="589711"/>
                  </a:moveTo>
                  <a:lnTo>
                    <a:pt x="0" y="589711"/>
                  </a:lnTo>
                  <a:lnTo>
                    <a:pt x="0" y="616508"/>
                  </a:lnTo>
                  <a:lnTo>
                    <a:pt x="26809" y="616508"/>
                  </a:lnTo>
                  <a:lnTo>
                    <a:pt x="26809" y="589711"/>
                  </a:lnTo>
                  <a:close/>
                </a:path>
                <a:path w="27304" h="3779520">
                  <a:moveTo>
                    <a:pt x="26809" y="536092"/>
                  </a:moveTo>
                  <a:lnTo>
                    <a:pt x="0" y="536092"/>
                  </a:lnTo>
                  <a:lnTo>
                    <a:pt x="0" y="562902"/>
                  </a:lnTo>
                  <a:lnTo>
                    <a:pt x="26809" y="562902"/>
                  </a:lnTo>
                  <a:lnTo>
                    <a:pt x="26809" y="536092"/>
                  </a:lnTo>
                  <a:close/>
                </a:path>
                <a:path w="27304" h="3779520">
                  <a:moveTo>
                    <a:pt x="26809" y="482485"/>
                  </a:moveTo>
                  <a:lnTo>
                    <a:pt x="0" y="482485"/>
                  </a:lnTo>
                  <a:lnTo>
                    <a:pt x="0" y="509295"/>
                  </a:lnTo>
                  <a:lnTo>
                    <a:pt x="26809" y="509295"/>
                  </a:lnTo>
                  <a:lnTo>
                    <a:pt x="26809" y="482485"/>
                  </a:lnTo>
                  <a:close/>
                </a:path>
                <a:path w="27304" h="3779520">
                  <a:moveTo>
                    <a:pt x="26809" y="428879"/>
                  </a:moveTo>
                  <a:lnTo>
                    <a:pt x="0" y="428879"/>
                  </a:lnTo>
                  <a:lnTo>
                    <a:pt x="0" y="455688"/>
                  </a:lnTo>
                  <a:lnTo>
                    <a:pt x="26809" y="455688"/>
                  </a:lnTo>
                  <a:lnTo>
                    <a:pt x="26809" y="428879"/>
                  </a:lnTo>
                  <a:close/>
                </a:path>
                <a:path w="27304" h="3779520">
                  <a:moveTo>
                    <a:pt x="26809" y="375272"/>
                  </a:moveTo>
                  <a:lnTo>
                    <a:pt x="0" y="375272"/>
                  </a:lnTo>
                  <a:lnTo>
                    <a:pt x="0" y="402069"/>
                  </a:lnTo>
                  <a:lnTo>
                    <a:pt x="26809" y="402069"/>
                  </a:lnTo>
                  <a:lnTo>
                    <a:pt x="26809" y="375272"/>
                  </a:lnTo>
                  <a:close/>
                </a:path>
                <a:path w="27304" h="3779520">
                  <a:moveTo>
                    <a:pt x="26809" y="321665"/>
                  </a:moveTo>
                  <a:lnTo>
                    <a:pt x="0" y="321665"/>
                  </a:lnTo>
                  <a:lnTo>
                    <a:pt x="0" y="348462"/>
                  </a:lnTo>
                  <a:lnTo>
                    <a:pt x="26809" y="348462"/>
                  </a:lnTo>
                  <a:lnTo>
                    <a:pt x="26809" y="321665"/>
                  </a:lnTo>
                  <a:close/>
                </a:path>
                <a:path w="27304" h="3779520">
                  <a:moveTo>
                    <a:pt x="26809" y="268046"/>
                  </a:moveTo>
                  <a:lnTo>
                    <a:pt x="0" y="268046"/>
                  </a:lnTo>
                  <a:lnTo>
                    <a:pt x="0" y="294855"/>
                  </a:lnTo>
                  <a:lnTo>
                    <a:pt x="26809" y="294855"/>
                  </a:lnTo>
                  <a:lnTo>
                    <a:pt x="26809" y="268046"/>
                  </a:lnTo>
                  <a:close/>
                </a:path>
                <a:path w="27304" h="3779520">
                  <a:moveTo>
                    <a:pt x="26809" y="214439"/>
                  </a:moveTo>
                  <a:lnTo>
                    <a:pt x="0" y="214439"/>
                  </a:lnTo>
                  <a:lnTo>
                    <a:pt x="0" y="241249"/>
                  </a:lnTo>
                  <a:lnTo>
                    <a:pt x="26809" y="241249"/>
                  </a:lnTo>
                  <a:lnTo>
                    <a:pt x="26809" y="214439"/>
                  </a:lnTo>
                  <a:close/>
                </a:path>
                <a:path w="27304" h="3779520">
                  <a:moveTo>
                    <a:pt x="26809" y="160832"/>
                  </a:moveTo>
                  <a:lnTo>
                    <a:pt x="0" y="160832"/>
                  </a:lnTo>
                  <a:lnTo>
                    <a:pt x="0" y="187642"/>
                  </a:lnTo>
                  <a:lnTo>
                    <a:pt x="26809" y="187642"/>
                  </a:lnTo>
                  <a:lnTo>
                    <a:pt x="26809" y="160832"/>
                  </a:lnTo>
                  <a:close/>
                </a:path>
                <a:path w="27304" h="3779520">
                  <a:moveTo>
                    <a:pt x="26809" y="107226"/>
                  </a:moveTo>
                  <a:lnTo>
                    <a:pt x="0" y="107226"/>
                  </a:lnTo>
                  <a:lnTo>
                    <a:pt x="0" y="134023"/>
                  </a:lnTo>
                  <a:lnTo>
                    <a:pt x="26809" y="134023"/>
                  </a:lnTo>
                  <a:lnTo>
                    <a:pt x="26809" y="107226"/>
                  </a:lnTo>
                  <a:close/>
                </a:path>
                <a:path w="27304" h="3779520">
                  <a:moveTo>
                    <a:pt x="26809" y="53619"/>
                  </a:moveTo>
                  <a:lnTo>
                    <a:pt x="0" y="53619"/>
                  </a:lnTo>
                  <a:lnTo>
                    <a:pt x="0" y="80416"/>
                  </a:lnTo>
                  <a:lnTo>
                    <a:pt x="26809" y="80416"/>
                  </a:lnTo>
                  <a:lnTo>
                    <a:pt x="26809" y="53619"/>
                  </a:lnTo>
                  <a:close/>
                </a:path>
                <a:path w="27304" h="3779520">
                  <a:moveTo>
                    <a:pt x="26809" y="0"/>
                  </a:moveTo>
                  <a:lnTo>
                    <a:pt x="0" y="0"/>
                  </a:lnTo>
                  <a:lnTo>
                    <a:pt x="0" y="26809"/>
                  </a:lnTo>
                  <a:lnTo>
                    <a:pt x="26809" y="26809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257009" y="6254588"/>
              <a:ext cx="3048000" cy="6593205"/>
            </a:xfrm>
            <a:custGeom>
              <a:avLst/>
              <a:gdLst/>
              <a:ahLst/>
              <a:cxnLst/>
              <a:rect l="l" t="t" r="r" b="b"/>
              <a:pathLst>
                <a:path w="3048000" h="6593205">
                  <a:moveTo>
                    <a:pt x="26809" y="690511"/>
                  </a:moveTo>
                  <a:lnTo>
                    <a:pt x="0" y="690511"/>
                  </a:lnTo>
                  <a:lnTo>
                    <a:pt x="0" y="717321"/>
                  </a:lnTo>
                  <a:lnTo>
                    <a:pt x="26809" y="717321"/>
                  </a:lnTo>
                  <a:lnTo>
                    <a:pt x="26809" y="690511"/>
                  </a:lnTo>
                  <a:close/>
                </a:path>
                <a:path w="3048000" h="6593205">
                  <a:moveTo>
                    <a:pt x="26809" y="636905"/>
                  </a:moveTo>
                  <a:lnTo>
                    <a:pt x="0" y="636905"/>
                  </a:lnTo>
                  <a:lnTo>
                    <a:pt x="0" y="663714"/>
                  </a:lnTo>
                  <a:lnTo>
                    <a:pt x="26809" y="663714"/>
                  </a:lnTo>
                  <a:lnTo>
                    <a:pt x="26809" y="636905"/>
                  </a:lnTo>
                  <a:close/>
                </a:path>
                <a:path w="3048000" h="6593205">
                  <a:moveTo>
                    <a:pt x="26809" y="583298"/>
                  </a:moveTo>
                  <a:lnTo>
                    <a:pt x="0" y="583298"/>
                  </a:lnTo>
                  <a:lnTo>
                    <a:pt x="0" y="610108"/>
                  </a:lnTo>
                  <a:lnTo>
                    <a:pt x="26809" y="610108"/>
                  </a:lnTo>
                  <a:lnTo>
                    <a:pt x="26809" y="583298"/>
                  </a:lnTo>
                  <a:close/>
                </a:path>
                <a:path w="3048000" h="6593205">
                  <a:moveTo>
                    <a:pt x="26809" y="529691"/>
                  </a:moveTo>
                  <a:lnTo>
                    <a:pt x="0" y="529691"/>
                  </a:lnTo>
                  <a:lnTo>
                    <a:pt x="0" y="556488"/>
                  </a:lnTo>
                  <a:lnTo>
                    <a:pt x="26809" y="556488"/>
                  </a:lnTo>
                  <a:lnTo>
                    <a:pt x="26809" y="529691"/>
                  </a:lnTo>
                  <a:close/>
                </a:path>
                <a:path w="3048000" h="6593205">
                  <a:moveTo>
                    <a:pt x="26809" y="476084"/>
                  </a:moveTo>
                  <a:lnTo>
                    <a:pt x="0" y="476084"/>
                  </a:lnTo>
                  <a:lnTo>
                    <a:pt x="0" y="502881"/>
                  </a:lnTo>
                  <a:lnTo>
                    <a:pt x="26809" y="502881"/>
                  </a:lnTo>
                  <a:lnTo>
                    <a:pt x="26809" y="476084"/>
                  </a:lnTo>
                  <a:close/>
                </a:path>
                <a:path w="3048000" h="6593205">
                  <a:moveTo>
                    <a:pt x="26809" y="422465"/>
                  </a:moveTo>
                  <a:lnTo>
                    <a:pt x="0" y="422465"/>
                  </a:lnTo>
                  <a:lnTo>
                    <a:pt x="0" y="449275"/>
                  </a:lnTo>
                  <a:lnTo>
                    <a:pt x="26809" y="449275"/>
                  </a:lnTo>
                  <a:lnTo>
                    <a:pt x="26809" y="422465"/>
                  </a:lnTo>
                  <a:close/>
                </a:path>
                <a:path w="3048000" h="6593205">
                  <a:moveTo>
                    <a:pt x="26809" y="368858"/>
                  </a:moveTo>
                  <a:lnTo>
                    <a:pt x="0" y="368858"/>
                  </a:lnTo>
                  <a:lnTo>
                    <a:pt x="0" y="395668"/>
                  </a:lnTo>
                  <a:lnTo>
                    <a:pt x="26809" y="395668"/>
                  </a:lnTo>
                  <a:lnTo>
                    <a:pt x="26809" y="368858"/>
                  </a:lnTo>
                  <a:close/>
                </a:path>
                <a:path w="3048000" h="6593205">
                  <a:moveTo>
                    <a:pt x="26809" y="315252"/>
                  </a:moveTo>
                  <a:lnTo>
                    <a:pt x="0" y="315252"/>
                  </a:lnTo>
                  <a:lnTo>
                    <a:pt x="0" y="342061"/>
                  </a:lnTo>
                  <a:lnTo>
                    <a:pt x="26809" y="342061"/>
                  </a:lnTo>
                  <a:lnTo>
                    <a:pt x="26809" y="315252"/>
                  </a:lnTo>
                  <a:close/>
                </a:path>
                <a:path w="3048000" h="6593205">
                  <a:moveTo>
                    <a:pt x="26809" y="261645"/>
                  </a:moveTo>
                  <a:lnTo>
                    <a:pt x="0" y="261645"/>
                  </a:lnTo>
                  <a:lnTo>
                    <a:pt x="0" y="288442"/>
                  </a:lnTo>
                  <a:lnTo>
                    <a:pt x="26809" y="288442"/>
                  </a:lnTo>
                  <a:lnTo>
                    <a:pt x="26809" y="261645"/>
                  </a:lnTo>
                  <a:close/>
                </a:path>
                <a:path w="3048000" h="6593205">
                  <a:moveTo>
                    <a:pt x="26809" y="208038"/>
                  </a:moveTo>
                  <a:lnTo>
                    <a:pt x="0" y="208038"/>
                  </a:lnTo>
                  <a:lnTo>
                    <a:pt x="0" y="234835"/>
                  </a:lnTo>
                  <a:lnTo>
                    <a:pt x="26809" y="234835"/>
                  </a:lnTo>
                  <a:lnTo>
                    <a:pt x="26809" y="208038"/>
                  </a:lnTo>
                  <a:close/>
                </a:path>
                <a:path w="3048000" h="6593205">
                  <a:moveTo>
                    <a:pt x="26809" y="154419"/>
                  </a:moveTo>
                  <a:lnTo>
                    <a:pt x="0" y="154419"/>
                  </a:lnTo>
                  <a:lnTo>
                    <a:pt x="0" y="181229"/>
                  </a:lnTo>
                  <a:lnTo>
                    <a:pt x="26809" y="181229"/>
                  </a:lnTo>
                  <a:lnTo>
                    <a:pt x="26809" y="154419"/>
                  </a:lnTo>
                  <a:close/>
                </a:path>
                <a:path w="3048000" h="6593205">
                  <a:moveTo>
                    <a:pt x="26809" y="100812"/>
                  </a:moveTo>
                  <a:lnTo>
                    <a:pt x="0" y="100812"/>
                  </a:lnTo>
                  <a:lnTo>
                    <a:pt x="0" y="127622"/>
                  </a:lnTo>
                  <a:lnTo>
                    <a:pt x="26809" y="127622"/>
                  </a:lnTo>
                  <a:lnTo>
                    <a:pt x="26809" y="100812"/>
                  </a:lnTo>
                  <a:close/>
                </a:path>
                <a:path w="3048000" h="6593205">
                  <a:moveTo>
                    <a:pt x="26809" y="47205"/>
                  </a:moveTo>
                  <a:lnTo>
                    <a:pt x="0" y="47205"/>
                  </a:lnTo>
                  <a:lnTo>
                    <a:pt x="0" y="74015"/>
                  </a:lnTo>
                  <a:lnTo>
                    <a:pt x="26809" y="74015"/>
                  </a:lnTo>
                  <a:lnTo>
                    <a:pt x="26809" y="47205"/>
                  </a:lnTo>
                  <a:close/>
                </a:path>
                <a:path w="3048000" h="6593205">
                  <a:moveTo>
                    <a:pt x="26809" y="0"/>
                  </a:moveTo>
                  <a:lnTo>
                    <a:pt x="0" y="0"/>
                  </a:lnTo>
                  <a:lnTo>
                    <a:pt x="0" y="20396"/>
                  </a:lnTo>
                  <a:lnTo>
                    <a:pt x="26809" y="20396"/>
                  </a:lnTo>
                  <a:lnTo>
                    <a:pt x="26809" y="0"/>
                  </a:lnTo>
                  <a:close/>
                </a:path>
                <a:path w="3048000" h="6593205">
                  <a:moveTo>
                    <a:pt x="44945" y="6566408"/>
                  </a:moveTo>
                  <a:lnTo>
                    <a:pt x="18135" y="6566408"/>
                  </a:lnTo>
                  <a:lnTo>
                    <a:pt x="18135" y="6593205"/>
                  </a:lnTo>
                  <a:lnTo>
                    <a:pt x="44945" y="6593205"/>
                  </a:lnTo>
                  <a:lnTo>
                    <a:pt x="44945" y="6566408"/>
                  </a:lnTo>
                  <a:close/>
                </a:path>
                <a:path w="3048000" h="6593205">
                  <a:moveTo>
                    <a:pt x="98552" y="6566408"/>
                  </a:moveTo>
                  <a:lnTo>
                    <a:pt x="71755" y="6566408"/>
                  </a:lnTo>
                  <a:lnTo>
                    <a:pt x="71755" y="6593205"/>
                  </a:lnTo>
                  <a:lnTo>
                    <a:pt x="98552" y="6593205"/>
                  </a:lnTo>
                  <a:lnTo>
                    <a:pt x="98552" y="6566408"/>
                  </a:lnTo>
                  <a:close/>
                </a:path>
                <a:path w="3048000" h="6593205">
                  <a:moveTo>
                    <a:pt x="152171" y="6566408"/>
                  </a:moveTo>
                  <a:lnTo>
                    <a:pt x="125361" y="6566408"/>
                  </a:lnTo>
                  <a:lnTo>
                    <a:pt x="125361" y="6593205"/>
                  </a:lnTo>
                  <a:lnTo>
                    <a:pt x="152171" y="6593205"/>
                  </a:lnTo>
                  <a:lnTo>
                    <a:pt x="152171" y="6566408"/>
                  </a:lnTo>
                  <a:close/>
                </a:path>
                <a:path w="3048000" h="6593205">
                  <a:moveTo>
                    <a:pt x="205790" y="6566408"/>
                  </a:moveTo>
                  <a:lnTo>
                    <a:pt x="178981" y="6566408"/>
                  </a:lnTo>
                  <a:lnTo>
                    <a:pt x="178981" y="6593205"/>
                  </a:lnTo>
                  <a:lnTo>
                    <a:pt x="205790" y="6593205"/>
                  </a:lnTo>
                  <a:lnTo>
                    <a:pt x="205790" y="6566408"/>
                  </a:lnTo>
                  <a:close/>
                </a:path>
                <a:path w="3048000" h="6593205">
                  <a:moveTo>
                    <a:pt x="259397" y="6566408"/>
                  </a:moveTo>
                  <a:lnTo>
                    <a:pt x="232600" y="6566408"/>
                  </a:lnTo>
                  <a:lnTo>
                    <a:pt x="232600" y="6593205"/>
                  </a:lnTo>
                  <a:lnTo>
                    <a:pt x="259397" y="6593205"/>
                  </a:lnTo>
                  <a:lnTo>
                    <a:pt x="259397" y="6566408"/>
                  </a:lnTo>
                  <a:close/>
                </a:path>
                <a:path w="3048000" h="6593205">
                  <a:moveTo>
                    <a:pt x="313016" y="6566408"/>
                  </a:moveTo>
                  <a:lnTo>
                    <a:pt x="286207" y="6566408"/>
                  </a:lnTo>
                  <a:lnTo>
                    <a:pt x="286207" y="6593205"/>
                  </a:lnTo>
                  <a:lnTo>
                    <a:pt x="313016" y="6593205"/>
                  </a:lnTo>
                  <a:lnTo>
                    <a:pt x="313016" y="6566408"/>
                  </a:lnTo>
                  <a:close/>
                </a:path>
                <a:path w="3048000" h="6593205">
                  <a:moveTo>
                    <a:pt x="366636" y="6566408"/>
                  </a:moveTo>
                  <a:lnTo>
                    <a:pt x="339826" y="6566408"/>
                  </a:lnTo>
                  <a:lnTo>
                    <a:pt x="339826" y="6593205"/>
                  </a:lnTo>
                  <a:lnTo>
                    <a:pt x="366636" y="6593205"/>
                  </a:lnTo>
                  <a:lnTo>
                    <a:pt x="366636" y="6566408"/>
                  </a:lnTo>
                  <a:close/>
                </a:path>
                <a:path w="3048000" h="6593205">
                  <a:moveTo>
                    <a:pt x="420243" y="6566408"/>
                  </a:moveTo>
                  <a:lnTo>
                    <a:pt x="393446" y="6566408"/>
                  </a:lnTo>
                  <a:lnTo>
                    <a:pt x="393446" y="6593205"/>
                  </a:lnTo>
                  <a:lnTo>
                    <a:pt x="420243" y="6593205"/>
                  </a:lnTo>
                  <a:lnTo>
                    <a:pt x="420243" y="6566408"/>
                  </a:lnTo>
                  <a:close/>
                </a:path>
                <a:path w="3048000" h="6593205">
                  <a:moveTo>
                    <a:pt x="473862" y="6566408"/>
                  </a:moveTo>
                  <a:lnTo>
                    <a:pt x="447052" y="6566408"/>
                  </a:lnTo>
                  <a:lnTo>
                    <a:pt x="447052" y="6593205"/>
                  </a:lnTo>
                  <a:lnTo>
                    <a:pt x="473862" y="6593205"/>
                  </a:lnTo>
                  <a:lnTo>
                    <a:pt x="473862" y="6566408"/>
                  </a:lnTo>
                  <a:close/>
                </a:path>
                <a:path w="3048000" h="6593205">
                  <a:moveTo>
                    <a:pt x="527481" y="6566408"/>
                  </a:moveTo>
                  <a:lnTo>
                    <a:pt x="500672" y="6566408"/>
                  </a:lnTo>
                  <a:lnTo>
                    <a:pt x="500672" y="6593205"/>
                  </a:lnTo>
                  <a:lnTo>
                    <a:pt x="527481" y="6593205"/>
                  </a:lnTo>
                  <a:lnTo>
                    <a:pt x="527481" y="6566408"/>
                  </a:lnTo>
                  <a:close/>
                </a:path>
                <a:path w="3048000" h="6593205">
                  <a:moveTo>
                    <a:pt x="581088" y="6566408"/>
                  </a:moveTo>
                  <a:lnTo>
                    <a:pt x="554291" y="6566408"/>
                  </a:lnTo>
                  <a:lnTo>
                    <a:pt x="554291" y="6593205"/>
                  </a:lnTo>
                  <a:lnTo>
                    <a:pt x="581088" y="6593205"/>
                  </a:lnTo>
                  <a:lnTo>
                    <a:pt x="581088" y="6566408"/>
                  </a:lnTo>
                  <a:close/>
                </a:path>
                <a:path w="3048000" h="6593205">
                  <a:moveTo>
                    <a:pt x="634707" y="6566408"/>
                  </a:moveTo>
                  <a:lnTo>
                    <a:pt x="607898" y="6566408"/>
                  </a:lnTo>
                  <a:lnTo>
                    <a:pt x="607898" y="6593205"/>
                  </a:lnTo>
                  <a:lnTo>
                    <a:pt x="634707" y="6593205"/>
                  </a:lnTo>
                  <a:lnTo>
                    <a:pt x="634707" y="6566408"/>
                  </a:lnTo>
                  <a:close/>
                </a:path>
                <a:path w="3048000" h="6593205">
                  <a:moveTo>
                    <a:pt x="688327" y="6566408"/>
                  </a:moveTo>
                  <a:lnTo>
                    <a:pt x="661517" y="6566408"/>
                  </a:lnTo>
                  <a:lnTo>
                    <a:pt x="661517" y="6593205"/>
                  </a:lnTo>
                  <a:lnTo>
                    <a:pt x="688327" y="6593205"/>
                  </a:lnTo>
                  <a:lnTo>
                    <a:pt x="688327" y="6566408"/>
                  </a:lnTo>
                  <a:close/>
                </a:path>
                <a:path w="3048000" h="6593205">
                  <a:moveTo>
                    <a:pt x="741934" y="6566408"/>
                  </a:moveTo>
                  <a:lnTo>
                    <a:pt x="715124" y="6566408"/>
                  </a:lnTo>
                  <a:lnTo>
                    <a:pt x="715124" y="6593205"/>
                  </a:lnTo>
                  <a:lnTo>
                    <a:pt x="741934" y="6593205"/>
                  </a:lnTo>
                  <a:lnTo>
                    <a:pt x="741934" y="6566408"/>
                  </a:lnTo>
                  <a:close/>
                </a:path>
                <a:path w="3048000" h="6593205">
                  <a:moveTo>
                    <a:pt x="795553" y="6566408"/>
                  </a:moveTo>
                  <a:lnTo>
                    <a:pt x="768743" y="6566408"/>
                  </a:lnTo>
                  <a:lnTo>
                    <a:pt x="768743" y="6593205"/>
                  </a:lnTo>
                  <a:lnTo>
                    <a:pt x="795553" y="6593205"/>
                  </a:lnTo>
                  <a:lnTo>
                    <a:pt x="795553" y="6566408"/>
                  </a:lnTo>
                  <a:close/>
                </a:path>
                <a:path w="3048000" h="6593205">
                  <a:moveTo>
                    <a:pt x="849172" y="6566408"/>
                  </a:moveTo>
                  <a:lnTo>
                    <a:pt x="822363" y="6566408"/>
                  </a:lnTo>
                  <a:lnTo>
                    <a:pt x="822363" y="6593205"/>
                  </a:lnTo>
                  <a:lnTo>
                    <a:pt x="849172" y="6593205"/>
                  </a:lnTo>
                  <a:lnTo>
                    <a:pt x="849172" y="6566408"/>
                  </a:lnTo>
                  <a:close/>
                </a:path>
                <a:path w="3048000" h="6593205">
                  <a:moveTo>
                    <a:pt x="902779" y="6566408"/>
                  </a:moveTo>
                  <a:lnTo>
                    <a:pt x="875969" y="6566408"/>
                  </a:lnTo>
                  <a:lnTo>
                    <a:pt x="875969" y="6593205"/>
                  </a:lnTo>
                  <a:lnTo>
                    <a:pt x="902779" y="6593205"/>
                  </a:lnTo>
                  <a:lnTo>
                    <a:pt x="902779" y="6566408"/>
                  </a:lnTo>
                  <a:close/>
                </a:path>
                <a:path w="3048000" h="6593205">
                  <a:moveTo>
                    <a:pt x="956398" y="6566408"/>
                  </a:moveTo>
                  <a:lnTo>
                    <a:pt x="929589" y="6566408"/>
                  </a:lnTo>
                  <a:lnTo>
                    <a:pt x="929589" y="6593205"/>
                  </a:lnTo>
                  <a:lnTo>
                    <a:pt x="956398" y="6593205"/>
                  </a:lnTo>
                  <a:lnTo>
                    <a:pt x="956398" y="6566408"/>
                  </a:lnTo>
                  <a:close/>
                </a:path>
                <a:path w="3048000" h="6593205">
                  <a:moveTo>
                    <a:pt x="1010018" y="6566408"/>
                  </a:moveTo>
                  <a:lnTo>
                    <a:pt x="983208" y="6566408"/>
                  </a:lnTo>
                  <a:lnTo>
                    <a:pt x="983208" y="6593205"/>
                  </a:lnTo>
                  <a:lnTo>
                    <a:pt x="1010018" y="6593205"/>
                  </a:lnTo>
                  <a:lnTo>
                    <a:pt x="1010018" y="6566408"/>
                  </a:lnTo>
                  <a:close/>
                </a:path>
                <a:path w="3048000" h="6593205">
                  <a:moveTo>
                    <a:pt x="1063625" y="6566408"/>
                  </a:moveTo>
                  <a:lnTo>
                    <a:pt x="1036815" y="6566408"/>
                  </a:lnTo>
                  <a:lnTo>
                    <a:pt x="1036815" y="6593205"/>
                  </a:lnTo>
                  <a:lnTo>
                    <a:pt x="1063625" y="6593205"/>
                  </a:lnTo>
                  <a:lnTo>
                    <a:pt x="1063625" y="6566408"/>
                  </a:lnTo>
                  <a:close/>
                </a:path>
                <a:path w="3048000" h="6593205">
                  <a:moveTo>
                    <a:pt x="1117244" y="6566408"/>
                  </a:moveTo>
                  <a:lnTo>
                    <a:pt x="1090434" y="6566408"/>
                  </a:lnTo>
                  <a:lnTo>
                    <a:pt x="1090434" y="6593205"/>
                  </a:lnTo>
                  <a:lnTo>
                    <a:pt x="1117244" y="6593205"/>
                  </a:lnTo>
                  <a:lnTo>
                    <a:pt x="1117244" y="6566408"/>
                  </a:lnTo>
                  <a:close/>
                </a:path>
                <a:path w="3048000" h="6593205">
                  <a:moveTo>
                    <a:pt x="1170863" y="6566408"/>
                  </a:moveTo>
                  <a:lnTo>
                    <a:pt x="1144054" y="6566408"/>
                  </a:lnTo>
                  <a:lnTo>
                    <a:pt x="1144054" y="6593205"/>
                  </a:lnTo>
                  <a:lnTo>
                    <a:pt x="1170863" y="6593205"/>
                  </a:lnTo>
                  <a:lnTo>
                    <a:pt x="1170863" y="6566408"/>
                  </a:lnTo>
                  <a:close/>
                </a:path>
                <a:path w="3048000" h="6593205">
                  <a:moveTo>
                    <a:pt x="1224470" y="6566408"/>
                  </a:moveTo>
                  <a:lnTo>
                    <a:pt x="1197660" y="6566408"/>
                  </a:lnTo>
                  <a:lnTo>
                    <a:pt x="1197660" y="6593205"/>
                  </a:lnTo>
                  <a:lnTo>
                    <a:pt x="1224470" y="6593205"/>
                  </a:lnTo>
                  <a:lnTo>
                    <a:pt x="1224470" y="6566408"/>
                  </a:lnTo>
                  <a:close/>
                </a:path>
                <a:path w="3048000" h="6593205">
                  <a:moveTo>
                    <a:pt x="1278089" y="6566408"/>
                  </a:moveTo>
                  <a:lnTo>
                    <a:pt x="1251280" y="6566408"/>
                  </a:lnTo>
                  <a:lnTo>
                    <a:pt x="1251280" y="6593205"/>
                  </a:lnTo>
                  <a:lnTo>
                    <a:pt x="1278089" y="6593205"/>
                  </a:lnTo>
                  <a:lnTo>
                    <a:pt x="1278089" y="6566408"/>
                  </a:lnTo>
                  <a:close/>
                </a:path>
                <a:path w="3048000" h="6593205">
                  <a:moveTo>
                    <a:pt x="1331709" y="6566408"/>
                  </a:moveTo>
                  <a:lnTo>
                    <a:pt x="1304899" y="6566408"/>
                  </a:lnTo>
                  <a:lnTo>
                    <a:pt x="1304899" y="6593205"/>
                  </a:lnTo>
                  <a:lnTo>
                    <a:pt x="1331709" y="6593205"/>
                  </a:lnTo>
                  <a:lnTo>
                    <a:pt x="1331709" y="6566408"/>
                  </a:lnTo>
                  <a:close/>
                </a:path>
                <a:path w="3048000" h="6593205">
                  <a:moveTo>
                    <a:pt x="1385316" y="6566408"/>
                  </a:moveTo>
                  <a:lnTo>
                    <a:pt x="1358506" y="6566408"/>
                  </a:lnTo>
                  <a:lnTo>
                    <a:pt x="1358506" y="6593205"/>
                  </a:lnTo>
                  <a:lnTo>
                    <a:pt x="1385316" y="6593205"/>
                  </a:lnTo>
                  <a:lnTo>
                    <a:pt x="1385316" y="6566408"/>
                  </a:lnTo>
                  <a:close/>
                </a:path>
                <a:path w="3048000" h="6593205">
                  <a:moveTo>
                    <a:pt x="1438935" y="6566408"/>
                  </a:moveTo>
                  <a:lnTo>
                    <a:pt x="1412125" y="6566408"/>
                  </a:lnTo>
                  <a:lnTo>
                    <a:pt x="1412125" y="6593205"/>
                  </a:lnTo>
                  <a:lnTo>
                    <a:pt x="1438935" y="6593205"/>
                  </a:lnTo>
                  <a:lnTo>
                    <a:pt x="1438935" y="6566408"/>
                  </a:lnTo>
                  <a:close/>
                </a:path>
                <a:path w="3048000" h="6593205">
                  <a:moveTo>
                    <a:pt x="1492554" y="6566408"/>
                  </a:moveTo>
                  <a:lnTo>
                    <a:pt x="1465745" y="6566408"/>
                  </a:lnTo>
                  <a:lnTo>
                    <a:pt x="1465745" y="6593205"/>
                  </a:lnTo>
                  <a:lnTo>
                    <a:pt x="1492554" y="6593205"/>
                  </a:lnTo>
                  <a:lnTo>
                    <a:pt x="1492554" y="6566408"/>
                  </a:lnTo>
                  <a:close/>
                </a:path>
                <a:path w="3048000" h="6593205">
                  <a:moveTo>
                    <a:pt x="1546161" y="6566408"/>
                  </a:moveTo>
                  <a:lnTo>
                    <a:pt x="1519351" y="6566408"/>
                  </a:lnTo>
                  <a:lnTo>
                    <a:pt x="1519351" y="6593205"/>
                  </a:lnTo>
                  <a:lnTo>
                    <a:pt x="1546161" y="6593205"/>
                  </a:lnTo>
                  <a:lnTo>
                    <a:pt x="1546161" y="6566408"/>
                  </a:lnTo>
                  <a:close/>
                </a:path>
                <a:path w="3048000" h="6593205">
                  <a:moveTo>
                    <a:pt x="1599780" y="6566408"/>
                  </a:moveTo>
                  <a:lnTo>
                    <a:pt x="1572971" y="6566408"/>
                  </a:lnTo>
                  <a:lnTo>
                    <a:pt x="1572971" y="6593205"/>
                  </a:lnTo>
                  <a:lnTo>
                    <a:pt x="1599780" y="6593205"/>
                  </a:lnTo>
                  <a:lnTo>
                    <a:pt x="1599780" y="6566408"/>
                  </a:lnTo>
                  <a:close/>
                </a:path>
                <a:path w="3048000" h="6593205">
                  <a:moveTo>
                    <a:pt x="1653400" y="6566408"/>
                  </a:moveTo>
                  <a:lnTo>
                    <a:pt x="1626590" y="6566408"/>
                  </a:lnTo>
                  <a:lnTo>
                    <a:pt x="1626590" y="6593205"/>
                  </a:lnTo>
                  <a:lnTo>
                    <a:pt x="1653400" y="6593205"/>
                  </a:lnTo>
                  <a:lnTo>
                    <a:pt x="1653400" y="6566408"/>
                  </a:lnTo>
                  <a:close/>
                </a:path>
                <a:path w="3048000" h="6593205">
                  <a:moveTo>
                    <a:pt x="1707007" y="6566408"/>
                  </a:moveTo>
                  <a:lnTo>
                    <a:pt x="1680197" y="6566408"/>
                  </a:lnTo>
                  <a:lnTo>
                    <a:pt x="1680197" y="6593205"/>
                  </a:lnTo>
                  <a:lnTo>
                    <a:pt x="1707007" y="6593205"/>
                  </a:lnTo>
                  <a:lnTo>
                    <a:pt x="1707007" y="6566408"/>
                  </a:lnTo>
                  <a:close/>
                </a:path>
                <a:path w="3048000" h="6593205">
                  <a:moveTo>
                    <a:pt x="1760626" y="6566408"/>
                  </a:moveTo>
                  <a:lnTo>
                    <a:pt x="1733816" y="6566408"/>
                  </a:lnTo>
                  <a:lnTo>
                    <a:pt x="1733816" y="6593205"/>
                  </a:lnTo>
                  <a:lnTo>
                    <a:pt x="1760626" y="6593205"/>
                  </a:lnTo>
                  <a:lnTo>
                    <a:pt x="1760626" y="6566408"/>
                  </a:lnTo>
                  <a:close/>
                </a:path>
                <a:path w="3048000" h="6593205">
                  <a:moveTo>
                    <a:pt x="1814245" y="6566408"/>
                  </a:moveTo>
                  <a:lnTo>
                    <a:pt x="1787436" y="6566408"/>
                  </a:lnTo>
                  <a:lnTo>
                    <a:pt x="1787436" y="6593205"/>
                  </a:lnTo>
                  <a:lnTo>
                    <a:pt x="1814245" y="6593205"/>
                  </a:lnTo>
                  <a:lnTo>
                    <a:pt x="1814245" y="6566408"/>
                  </a:lnTo>
                  <a:close/>
                </a:path>
                <a:path w="3048000" h="6593205">
                  <a:moveTo>
                    <a:pt x="1867852" y="6566408"/>
                  </a:moveTo>
                  <a:lnTo>
                    <a:pt x="1841042" y="6566408"/>
                  </a:lnTo>
                  <a:lnTo>
                    <a:pt x="1841042" y="6593205"/>
                  </a:lnTo>
                  <a:lnTo>
                    <a:pt x="1867852" y="6593205"/>
                  </a:lnTo>
                  <a:lnTo>
                    <a:pt x="1867852" y="6566408"/>
                  </a:lnTo>
                  <a:close/>
                </a:path>
                <a:path w="3048000" h="6593205">
                  <a:moveTo>
                    <a:pt x="1921471" y="6566408"/>
                  </a:moveTo>
                  <a:lnTo>
                    <a:pt x="1894662" y="6566408"/>
                  </a:lnTo>
                  <a:lnTo>
                    <a:pt x="1894662" y="6593205"/>
                  </a:lnTo>
                  <a:lnTo>
                    <a:pt x="1921471" y="6593205"/>
                  </a:lnTo>
                  <a:lnTo>
                    <a:pt x="1921471" y="6566408"/>
                  </a:lnTo>
                  <a:close/>
                </a:path>
                <a:path w="3048000" h="6593205">
                  <a:moveTo>
                    <a:pt x="1975091" y="6566408"/>
                  </a:moveTo>
                  <a:lnTo>
                    <a:pt x="1948281" y="6566408"/>
                  </a:lnTo>
                  <a:lnTo>
                    <a:pt x="1948281" y="6593205"/>
                  </a:lnTo>
                  <a:lnTo>
                    <a:pt x="1975091" y="6593205"/>
                  </a:lnTo>
                  <a:lnTo>
                    <a:pt x="1975091" y="6566408"/>
                  </a:lnTo>
                  <a:close/>
                </a:path>
                <a:path w="3048000" h="6593205">
                  <a:moveTo>
                    <a:pt x="2028698" y="6566408"/>
                  </a:moveTo>
                  <a:lnTo>
                    <a:pt x="2001888" y="6566408"/>
                  </a:lnTo>
                  <a:lnTo>
                    <a:pt x="2001888" y="6593205"/>
                  </a:lnTo>
                  <a:lnTo>
                    <a:pt x="2028698" y="6593205"/>
                  </a:lnTo>
                  <a:lnTo>
                    <a:pt x="2028698" y="6566408"/>
                  </a:lnTo>
                  <a:close/>
                </a:path>
                <a:path w="3048000" h="6593205">
                  <a:moveTo>
                    <a:pt x="2082317" y="6566408"/>
                  </a:moveTo>
                  <a:lnTo>
                    <a:pt x="2055507" y="6566408"/>
                  </a:lnTo>
                  <a:lnTo>
                    <a:pt x="2055507" y="6593205"/>
                  </a:lnTo>
                  <a:lnTo>
                    <a:pt x="2082317" y="6593205"/>
                  </a:lnTo>
                  <a:lnTo>
                    <a:pt x="2082317" y="6566408"/>
                  </a:lnTo>
                  <a:close/>
                </a:path>
                <a:path w="3048000" h="6593205">
                  <a:moveTo>
                    <a:pt x="2135936" y="6566408"/>
                  </a:moveTo>
                  <a:lnTo>
                    <a:pt x="2109127" y="6566408"/>
                  </a:lnTo>
                  <a:lnTo>
                    <a:pt x="2109127" y="6593205"/>
                  </a:lnTo>
                  <a:lnTo>
                    <a:pt x="2135936" y="6593205"/>
                  </a:lnTo>
                  <a:lnTo>
                    <a:pt x="2135936" y="6566408"/>
                  </a:lnTo>
                  <a:close/>
                </a:path>
                <a:path w="3048000" h="6593205">
                  <a:moveTo>
                    <a:pt x="2189543" y="6566408"/>
                  </a:moveTo>
                  <a:lnTo>
                    <a:pt x="2162733" y="6566408"/>
                  </a:lnTo>
                  <a:lnTo>
                    <a:pt x="2162733" y="6593205"/>
                  </a:lnTo>
                  <a:lnTo>
                    <a:pt x="2189543" y="6593205"/>
                  </a:lnTo>
                  <a:lnTo>
                    <a:pt x="2189543" y="6566408"/>
                  </a:lnTo>
                  <a:close/>
                </a:path>
                <a:path w="3048000" h="6593205">
                  <a:moveTo>
                    <a:pt x="2243163" y="6566408"/>
                  </a:moveTo>
                  <a:lnTo>
                    <a:pt x="2216353" y="6566408"/>
                  </a:lnTo>
                  <a:lnTo>
                    <a:pt x="2216353" y="6593205"/>
                  </a:lnTo>
                  <a:lnTo>
                    <a:pt x="2243163" y="6593205"/>
                  </a:lnTo>
                  <a:lnTo>
                    <a:pt x="2243163" y="6566408"/>
                  </a:lnTo>
                  <a:close/>
                </a:path>
                <a:path w="3048000" h="6593205">
                  <a:moveTo>
                    <a:pt x="2296769" y="6566408"/>
                  </a:moveTo>
                  <a:lnTo>
                    <a:pt x="2269972" y="6566408"/>
                  </a:lnTo>
                  <a:lnTo>
                    <a:pt x="2269972" y="6593205"/>
                  </a:lnTo>
                  <a:lnTo>
                    <a:pt x="2296769" y="6593205"/>
                  </a:lnTo>
                  <a:lnTo>
                    <a:pt x="2296769" y="6566408"/>
                  </a:lnTo>
                  <a:close/>
                </a:path>
                <a:path w="3048000" h="6593205">
                  <a:moveTo>
                    <a:pt x="2350389" y="6566408"/>
                  </a:moveTo>
                  <a:lnTo>
                    <a:pt x="2323579" y="6566408"/>
                  </a:lnTo>
                  <a:lnTo>
                    <a:pt x="2323579" y="6593205"/>
                  </a:lnTo>
                  <a:lnTo>
                    <a:pt x="2350389" y="6593205"/>
                  </a:lnTo>
                  <a:lnTo>
                    <a:pt x="2350389" y="6566408"/>
                  </a:lnTo>
                  <a:close/>
                </a:path>
                <a:path w="3048000" h="6593205">
                  <a:moveTo>
                    <a:pt x="2404008" y="6566408"/>
                  </a:moveTo>
                  <a:lnTo>
                    <a:pt x="2377198" y="6566408"/>
                  </a:lnTo>
                  <a:lnTo>
                    <a:pt x="2377198" y="6593205"/>
                  </a:lnTo>
                  <a:lnTo>
                    <a:pt x="2404008" y="6593205"/>
                  </a:lnTo>
                  <a:lnTo>
                    <a:pt x="2404008" y="6566408"/>
                  </a:lnTo>
                  <a:close/>
                </a:path>
                <a:path w="3048000" h="6593205">
                  <a:moveTo>
                    <a:pt x="2457615" y="6566408"/>
                  </a:moveTo>
                  <a:lnTo>
                    <a:pt x="2430818" y="6566408"/>
                  </a:lnTo>
                  <a:lnTo>
                    <a:pt x="2430818" y="6593205"/>
                  </a:lnTo>
                  <a:lnTo>
                    <a:pt x="2457615" y="6593205"/>
                  </a:lnTo>
                  <a:lnTo>
                    <a:pt x="2457615" y="6566408"/>
                  </a:lnTo>
                  <a:close/>
                </a:path>
                <a:path w="3048000" h="6593205">
                  <a:moveTo>
                    <a:pt x="2511234" y="6566408"/>
                  </a:moveTo>
                  <a:lnTo>
                    <a:pt x="2484424" y="6566408"/>
                  </a:lnTo>
                  <a:lnTo>
                    <a:pt x="2484424" y="6593205"/>
                  </a:lnTo>
                  <a:lnTo>
                    <a:pt x="2511234" y="6593205"/>
                  </a:lnTo>
                  <a:lnTo>
                    <a:pt x="2511234" y="6566408"/>
                  </a:lnTo>
                  <a:close/>
                </a:path>
                <a:path w="3048000" h="6593205">
                  <a:moveTo>
                    <a:pt x="2564854" y="6566408"/>
                  </a:moveTo>
                  <a:lnTo>
                    <a:pt x="2538044" y="6566408"/>
                  </a:lnTo>
                  <a:lnTo>
                    <a:pt x="2538044" y="6593205"/>
                  </a:lnTo>
                  <a:lnTo>
                    <a:pt x="2564854" y="6593205"/>
                  </a:lnTo>
                  <a:lnTo>
                    <a:pt x="2564854" y="6566408"/>
                  </a:lnTo>
                  <a:close/>
                </a:path>
                <a:path w="3048000" h="6593205">
                  <a:moveTo>
                    <a:pt x="2618460" y="6566408"/>
                  </a:moveTo>
                  <a:lnTo>
                    <a:pt x="2591663" y="6566408"/>
                  </a:lnTo>
                  <a:lnTo>
                    <a:pt x="2591663" y="6593205"/>
                  </a:lnTo>
                  <a:lnTo>
                    <a:pt x="2618460" y="6593205"/>
                  </a:lnTo>
                  <a:lnTo>
                    <a:pt x="2618460" y="6566408"/>
                  </a:lnTo>
                  <a:close/>
                </a:path>
                <a:path w="3048000" h="6593205">
                  <a:moveTo>
                    <a:pt x="2672080" y="6566408"/>
                  </a:moveTo>
                  <a:lnTo>
                    <a:pt x="2645270" y="6566408"/>
                  </a:lnTo>
                  <a:lnTo>
                    <a:pt x="2645270" y="6593205"/>
                  </a:lnTo>
                  <a:lnTo>
                    <a:pt x="2672080" y="6593205"/>
                  </a:lnTo>
                  <a:lnTo>
                    <a:pt x="2672080" y="6566408"/>
                  </a:lnTo>
                  <a:close/>
                </a:path>
                <a:path w="3048000" h="6593205">
                  <a:moveTo>
                    <a:pt x="2725699" y="6566408"/>
                  </a:moveTo>
                  <a:lnTo>
                    <a:pt x="2698889" y="6566408"/>
                  </a:lnTo>
                  <a:lnTo>
                    <a:pt x="2698889" y="6593205"/>
                  </a:lnTo>
                  <a:lnTo>
                    <a:pt x="2725699" y="6593205"/>
                  </a:lnTo>
                  <a:lnTo>
                    <a:pt x="2725699" y="6566408"/>
                  </a:lnTo>
                  <a:close/>
                </a:path>
                <a:path w="3048000" h="6593205">
                  <a:moveTo>
                    <a:pt x="2779306" y="6566408"/>
                  </a:moveTo>
                  <a:lnTo>
                    <a:pt x="2752509" y="6566408"/>
                  </a:lnTo>
                  <a:lnTo>
                    <a:pt x="2752509" y="6593205"/>
                  </a:lnTo>
                  <a:lnTo>
                    <a:pt x="2779306" y="6593205"/>
                  </a:lnTo>
                  <a:lnTo>
                    <a:pt x="2779306" y="6566408"/>
                  </a:lnTo>
                  <a:close/>
                </a:path>
                <a:path w="3048000" h="6593205">
                  <a:moveTo>
                    <a:pt x="2832925" y="6566408"/>
                  </a:moveTo>
                  <a:lnTo>
                    <a:pt x="2806115" y="6566408"/>
                  </a:lnTo>
                  <a:lnTo>
                    <a:pt x="2806115" y="6593205"/>
                  </a:lnTo>
                  <a:lnTo>
                    <a:pt x="2832925" y="6593205"/>
                  </a:lnTo>
                  <a:lnTo>
                    <a:pt x="2832925" y="6566408"/>
                  </a:lnTo>
                  <a:close/>
                </a:path>
                <a:path w="3048000" h="6593205">
                  <a:moveTo>
                    <a:pt x="2886545" y="6566408"/>
                  </a:moveTo>
                  <a:lnTo>
                    <a:pt x="2859735" y="6566408"/>
                  </a:lnTo>
                  <a:lnTo>
                    <a:pt x="2859735" y="6593205"/>
                  </a:lnTo>
                  <a:lnTo>
                    <a:pt x="2886545" y="6593205"/>
                  </a:lnTo>
                  <a:lnTo>
                    <a:pt x="2886545" y="6566408"/>
                  </a:lnTo>
                  <a:close/>
                </a:path>
                <a:path w="3048000" h="6593205">
                  <a:moveTo>
                    <a:pt x="2940151" y="6566408"/>
                  </a:moveTo>
                  <a:lnTo>
                    <a:pt x="2913354" y="6566408"/>
                  </a:lnTo>
                  <a:lnTo>
                    <a:pt x="2913354" y="6593205"/>
                  </a:lnTo>
                  <a:lnTo>
                    <a:pt x="2940151" y="6593205"/>
                  </a:lnTo>
                  <a:lnTo>
                    <a:pt x="2940151" y="6566408"/>
                  </a:lnTo>
                  <a:close/>
                </a:path>
                <a:path w="3048000" h="6593205">
                  <a:moveTo>
                    <a:pt x="2993771" y="6566408"/>
                  </a:moveTo>
                  <a:lnTo>
                    <a:pt x="2966961" y="6566408"/>
                  </a:lnTo>
                  <a:lnTo>
                    <a:pt x="2966961" y="6593205"/>
                  </a:lnTo>
                  <a:lnTo>
                    <a:pt x="2993771" y="6593205"/>
                  </a:lnTo>
                  <a:lnTo>
                    <a:pt x="2993771" y="6566408"/>
                  </a:lnTo>
                  <a:close/>
                </a:path>
                <a:path w="3048000" h="6593205">
                  <a:moveTo>
                    <a:pt x="3047390" y="6566408"/>
                  </a:moveTo>
                  <a:lnTo>
                    <a:pt x="3020580" y="6566408"/>
                  </a:lnTo>
                  <a:lnTo>
                    <a:pt x="3020580" y="6593205"/>
                  </a:lnTo>
                  <a:lnTo>
                    <a:pt x="3047390" y="6593205"/>
                  </a:lnTo>
                  <a:lnTo>
                    <a:pt x="3047390" y="6566408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277590" y="11448812"/>
              <a:ext cx="2387600" cy="1399540"/>
            </a:xfrm>
            <a:custGeom>
              <a:avLst/>
              <a:gdLst/>
              <a:ahLst/>
              <a:cxnLst/>
              <a:rect l="l" t="t" r="r" b="b"/>
              <a:pathLst>
                <a:path w="2387600" h="1399540">
                  <a:moveTo>
                    <a:pt x="26809" y="1372184"/>
                  </a:moveTo>
                  <a:lnTo>
                    <a:pt x="0" y="1372184"/>
                  </a:lnTo>
                  <a:lnTo>
                    <a:pt x="0" y="1398981"/>
                  </a:lnTo>
                  <a:lnTo>
                    <a:pt x="26809" y="1398981"/>
                  </a:lnTo>
                  <a:lnTo>
                    <a:pt x="26809" y="1372184"/>
                  </a:lnTo>
                  <a:close/>
                </a:path>
                <a:path w="2387600" h="1399540">
                  <a:moveTo>
                    <a:pt x="80416" y="1372184"/>
                  </a:moveTo>
                  <a:lnTo>
                    <a:pt x="53619" y="1372184"/>
                  </a:lnTo>
                  <a:lnTo>
                    <a:pt x="53619" y="1398981"/>
                  </a:lnTo>
                  <a:lnTo>
                    <a:pt x="80416" y="1398981"/>
                  </a:lnTo>
                  <a:lnTo>
                    <a:pt x="80416" y="1372184"/>
                  </a:lnTo>
                  <a:close/>
                </a:path>
                <a:path w="2387600" h="1399540">
                  <a:moveTo>
                    <a:pt x="134035" y="1372184"/>
                  </a:moveTo>
                  <a:lnTo>
                    <a:pt x="107226" y="1372184"/>
                  </a:lnTo>
                  <a:lnTo>
                    <a:pt x="107226" y="1398981"/>
                  </a:lnTo>
                  <a:lnTo>
                    <a:pt x="134035" y="1398981"/>
                  </a:lnTo>
                  <a:lnTo>
                    <a:pt x="134035" y="1372184"/>
                  </a:lnTo>
                  <a:close/>
                </a:path>
                <a:path w="2387600" h="1399540">
                  <a:moveTo>
                    <a:pt x="187655" y="1372184"/>
                  </a:moveTo>
                  <a:lnTo>
                    <a:pt x="160845" y="1372184"/>
                  </a:lnTo>
                  <a:lnTo>
                    <a:pt x="160845" y="1398981"/>
                  </a:lnTo>
                  <a:lnTo>
                    <a:pt x="187655" y="1398981"/>
                  </a:lnTo>
                  <a:lnTo>
                    <a:pt x="187655" y="1372184"/>
                  </a:lnTo>
                  <a:close/>
                </a:path>
                <a:path w="2387600" h="1399540">
                  <a:moveTo>
                    <a:pt x="241261" y="1372184"/>
                  </a:moveTo>
                  <a:lnTo>
                    <a:pt x="214464" y="1372184"/>
                  </a:lnTo>
                  <a:lnTo>
                    <a:pt x="214464" y="1398981"/>
                  </a:lnTo>
                  <a:lnTo>
                    <a:pt x="241261" y="1398981"/>
                  </a:lnTo>
                  <a:lnTo>
                    <a:pt x="241261" y="1372184"/>
                  </a:lnTo>
                  <a:close/>
                </a:path>
                <a:path w="2387600" h="1399540">
                  <a:moveTo>
                    <a:pt x="294881" y="1372184"/>
                  </a:moveTo>
                  <a:lnTo>
                    <a:pt x="268071" y="1372184"/>
                  </a:lnTo>
                  <a:lnTo>
                    <a:pt x="268071" y="1398981"/>
                  </a:lnTo>
                  <a:lnTo>
                    <a:pt x="294881" y="1398981"/>
                  </a:lnTo>
                  <a:lnTo>
                    <a:pt x="294881" y="1372184"/>
                  </a:lnTo>
                  <a:close/>
                </a:path>
                <a:path w="2387600" h="1399540">
                  <a:moveTo>
                    <a:pt x="348500" y="1372184"/>
                  </a:moveTo>
                  <a:lnTo>
                    <a:pt x="321691" y="1372184"/>
                  </a:lnTo>
                  <a:lnTo>
                    <a:pt x="321691" y="1398981"/>
                  </a:lnTo>
                  <a:lnTo>
                    <a:pt x="348500" y="1398981"/>
                  </a:lnTo>
                  <a:lnTo>
                    <a:pt x="348500" y="1372184"/>
                  </a:lnTo>
                  <a:close/>
                </a:path>
                <a:path w="2387600" h="1399540">
                  <a:moveTo>
                    <a:pt x="402107" y="1372184"/>
                  </a:moveTo>
                  <a:lnTo>
                    <a:pt x="375310" y="1372184"/>
                  </a:lnTo>
                  <a:lnTo>
                    <a:pt x="375310" y="1398981"/>
                  </a:lnTo>
                  <a:lnTo>
                    <a:pt x="402107" y="1398981"/>
                  </a:lnTo>
                  <a:lnTo>
                    <a:pt x="402107" y="1372184"/>
                  </a:lnTo>
                  <a:close/>
                </a:path>
                <a:path w="2387600" h="1399540">
                  <a:moveTo>
                    <a:pt x="455726" y="1372184"/>
                  </a:moveTo>
                  <a:lnTo>
                    <a:pt x="428917" y="1372184"/>
                  </a:lnTo>
                  <a:lnTo>
                    <a:pt x="428917" y="1398981"/>
                  </a:lnTo>
                  <a:lnTo>
                    <a:pt x="455726" y="1398981"/>
                  </a:lnTo>
                  <a:lnTo>
                    <a:pt x="455726" y="1372184"/>
                  </a:lnTo>
                  <a:close/>
                </a:path>
                <a:path w="2387600" h="1399540">
                  <a:moveTo>
                    <a:pt x="509346" y="1372184"/>
                  </a:moveTo>
                  <a:lnTo>
                    <a:pt x="482536" y="1372184"/>
                  </a:lnTo>
                  <a:lnTo>
                    <a:pt x="482536" y="1398981"/>
                  </a:lnTo>
                  <a:lnTo>
                    <a:pt x="509346" y="1398981"/>
                  </a:lnTo>
                  <a:lnTo>
                    <a:pt x="509346" y="1372184"/>
                  </a:lnTo>
                  <a:close/>
                </a:path>
                <a:path w="2387600" h="1399540">
                  <a:moveTo>
                    <a:pt x="562952" y="1372184"/>
                  </a:moveTo>
                  <a:lnTo>
                    <a:pt x="536155" y="1372184"/>
                  </a:lnTo>
                  <a:lnTo>
                    <a:pt x="536155" y="1398981"/>
                  </a:lnTo>
                  <a:lnTo>
                    <a:pt x="562952" y="1398981"/>
                  </a:lnTo>
                  <a:lnTo>
                    <a:pt x="562952" y="1372184"/>
                  </a:lnTo>
                  <a:close/>
                </a:path>
                <a:path w="2387600" h="1399540">
                  <a:moveTo>
                    <a:pt x="616572" y="1372184"/>
                  </a:moveTo>
                  <a:lnTo>
                    <a:pt x="589762" y="1372184"/>
                  </a:lnTo>
                  <a:lnTo>
                    <a:pt x="589762" y="1398981"/>
                  </a:lnTo>
                  <a:lnTo>
                    <a:pt x="616572" y="1398981"/>
                  </a:lnTo>
                  <a:lnTo>
                    <a:pt x="616572" y="1372184"/>
                  </a:lnTo>
                  <a:close/>
                </a:path>
                <a:path w="2387600" h="1399540">
                  <a:moveTo>
                    <a:pt x="670191" y="1372184"/>
                  </a:moveTo>
                  <a:lnTo>
                    <a:pt x="643382" y="1372184"/>
                  </a:lnTo>
                  <a:lnTo>
                    <a:pt x="643382" y="1398981"/>
                  </a:lnTo>
                  <a:lnTo>
                    <a:pt x="670191" y="1398981"/>
                  </a:lnTo>
                  <a:lnTo>
                    <a:pt x="670191" y="1372184"/>
                  </a:lnTo>
                  <a:close/>
                </a:path>
                <a:path w="2387600" h="1399540">
                  <a:moveTo>
                    <a:pt x="723798" y="1372184"/>
                  </a:moveTo>
                  <a:lnTo>
                    <a:pt x="697001" y="1372184"/>
                  </a:lnTo>
                  <a:lnTo>
                    <a:pt x="697001" y="1398981"/>
                  </a:lnTo>
                  <a:lnTo>
                    <a:pt x="723798" y="1398981"/>
                  </a:lnTo>
                  <a:lnTo>
                    <a:pt x="723798" y="1372184"/>
                  </a:lnTo>
                  <a:close/>
                </a:path>
                <a:path w="2387600" h="1399540">
                  <a:moveTo>
                    <a:pt x="777417" y="1372184"/>
                  </a:moveTo>
                  <a:lnTo>
                    <a:pt x="750608" y="1372184"/>
                  </a:lnTo>
                  <a:lnTo>
                    <a:pt x="750608" y="1398981"/>
                  </a:lnTo>
                  <a:lnTo>
                    <a:pt x="777417" y="1398981"/>
                  </a:lnTo>
                  <a:lnTo>
                    <a:pt x="777417" y="1372184"/>
                  </a:lnTo>
                  <a:close/>
                </a:path>
                <a:path w="2387600" h="1399540">
                  <a:moveTo>
                    <a:pt x="831037" y="1372184"/>
                  </a:moveTo>
                  <a:lnTo>
                    <a:pt x="804227" y="1372184"/>
                  </a:lnTo>
                  <a:lnTo>
                    <a:pt x="804227" y="1398981"/>
                  </a:lnTo>
                  <a:lnTo>
                    <a:pt x="831037" y="1398981"/>
                  </a:lnTo>
                  <a:lnTo>
                    <a:pt x="831037" y="1372184"/>
                  </a:lnTo>
                  <a:close/>
                </a:path>
                <a:path w="2387600" h="1399540">
                  <a:moveTo>
                    <a:pt x="884643" y="1372184"/>
                  </a:moveTo>
                  <a:lnTo>
                    <a:pt x="857834" y="1372184"/>
                  </a:lnTo>
                  <a:lnTo>
                    <a:pt x="857834" y="1398981"/>
                  </a:lnTo>
                  <a:lnTo>
                    <a:pt x="884643" y="1398981"/>
                  </a:lnTo>
                  <a:lnTo>
                    <a:pt x="884643" y="1372184"/>
                  </a:lnTo>
                  <a:close/>
                </a:path>
                <a:path w="2387600" h="1399540">
                  <a:moveTo>
                    <a:pt x="938263" y="1372184"/>
                  </a:moveTo>
                  <a:lnTo>
                    <a:pt x="911453" y="1372184"/>
                  </a:lnTo>
                  <a:lnTo>
                    <a:pt x="911453" y="1398981"/>
                  </a:lnTo>
                  <a:lnTo>
                    <a:pt x="938263" y="1398981"/>
                  </a:lnTo>
                  <a:lnTo>
                    <a:pt x="938263" y="1372184"/>
                  </a:lnTo>
                  <a:close/>
                </a:path>
                <a:path w="2387600" h="1399540">
                  <a:moveTo>
                    <a:pt x="991882" y="1372184"/>
                  </a:moveTo>
                  <a:lnTo>
                    <a:pt x="965073" y="1372184"/>
                  </a:lnTo>
                  <a:lnTo>
                    <a:pt x="965073" y="1398981"/>
                  </a:lnTo>
                  <a:lnTo>
                    <a:pt x="991882" y="1398981"/>
                  </a:lnTo>
                  <a:lnTo>
                    <a:pt x="991882" y="1372184"/>
                  </a:lnTo>
                  <a:close/>
                </a:path>
                <a:path w="2387600" h="1399540">
                  <a:moveTo>
                    <a:pt x="1045489" y="1372184"/>
                  </a:moveTo>
                  <a:lnTo>
                    <a:pt x="1018679" y="1372184"/>
                  </a:lnTo>
                  <a:lnTo>
                    <a:pt x="1018679" y="1398981"/>
                  </a:lnTo>
                  <a:lnTo>
                    <a:pt x="1045489" y="1398981"/>
                  </a:lnTo>
                  <a:lnTo>
                    <a:pt x="1045489" y="1372184"/>
                  </a:lnTo>
                  <a:close/>
                </a:path>
                <a:path w="2387600" h="1399540">
                  <a:moveTo>
                    <a:pt x="1099108" y="1372184"/>
                  </a:moveTo>
                  <a:lnTo>
                    <a:pt x="1072299" y="1372184"/>
                  </a:lnTo>
                  <a:lnTo>
                    <a:pt x="1072299" y="1398981"/>
                  </a:lnTo>
                  <a:lnTo>
                    <a:pt x="1099108" y="1398981"/>
                  </a:lnTo>
                  <a:lnTo>
                    <a:pt x="1099108" y="1372184"/>
                  </a:lnTo>
                  <a:close/>
                </a:path>
                <a:path w="2387600" h="1399540">
                  <a:moveTo>
                    <a:pt x="1152728" y="1372184"/>
                  </a:moveTo>
                  <a:lnTo>
                    <a:pt x="1125918" y="1372184"/>
                  </a:lnTo>
                  <a:lnTo>
                    <a:pt x="1125918" y="1398981"/>
                  </a:lnTo>
                  <a:lnTo>
                    <a:pt x="1152728" y="1398981"/>
                  </a:lnTo>
                  <a:lnTo>
                    <a:pt x="1152728" y="1372184"/>
                  </a:lnTo>
                  <a:close/>
                </a:path>
                <a:path w="2387600" h="1399540">
                  <a:moveTo>
                    <a:pt x="1206334" y="1372184"/>
                  </a:moveTo>
                  <a:lnTo>
                    <a:pt x="1179525" y="1372184"/>
                  </a:lnTo>
                  <a:lnTo>
                    <a:pt x="1179525" y="1398981"/>
                  </a:lnTo>
                  <a:lnTo>
                    <a:pt x="1206334" y="1398981"/>
                  </a:lnTo>
                  <a:lnTo>
                    <a:pt x="1206334" y="1372184"/>
                  </a:lnTo>
                  <a:close/>
                </a:path>
                <a:path w="2387600" h="1399540">
                  <a:moveTo>
                    <a:pt x="1259954" y="1372184"/>
                  </a:moveTo>
                  <a:lnTo>
                    <a:pt x="1233144" y="1372184"/>
                  </a:lnTo>
                  <a:lnTo>
                    <a:pt x="1233144" y="1398981"/>
                  </a:lnTo>
                  <a:lnTo>
                    <a:pt x="1259954" y="1398981"/>
                  </a:lnTo>
                  <a:lnTo>
                    <a:pt x="1259954" y="1372184"/>
                  </a:lnTo>
                  <a:close/>
                </a:path>
                <a:path w="2387600" h="1399540">
                  <a:moveTo>
                    <a:pt x="1313573" y="1372184"/>
                  </a:moveTo>
                  <a:lnTo>
                    <a:pt x="1286764" y="1372184"/>
                  </a:lnTo>
                  <a:lnTo>
                    <a:pt x="1286764" y="1398981"/>
                  </a:lnTo>
                  <a:lnTo>
                    <a:pt x="1313573" y="1398981"/>
                  </a:lnTo>
                  <a:lnTo>
                    <a:pt x="1313573" y="1372184"/>
                  </a:lnTo>
                  <a:close/>
                </a:path>
                <a:path w="2387600" h="1399540">
                  <a:moveTo>
                    <a:pt x="1367180" y="1372184"/>
                  </a:moveTo>
                  <a:lnTo>
                    <a:pt x="1340370" y="1372184"/>
                  </a:lnTo>
                  <a:lnTo>
                    <a:pt x="1340370" y="1398981"/>
                  </a:lnTo>
                  <a:lnTo>
                    <a:pt x="1367180" y="1398981"/>
                  </a:lnTo>
                  <a:lnTo>
                    <a:pt x="1367180" y="1372184"/>
                  </a:lnTo>
                  <a:close/>
                </a:path>
                <a:path w="2387600" h="1399540">
                  <a:moveTo>
                    <a:pt x="1420799" y="1372184"/>
                  </a:moveTo>
                  <a:lnTo>
                    <a:pt x="1393990" y="1372184"/>
                  </a:lnTo>
                  <a:lnTo>
                    <a:pt x="1393990" y="1398981"/>
                  </a:lnTo>
                  <a:lnTo>
                    <a:pt x="1420799" y="1398981"/>
                  </a:lnTo>
                  <a:lnTo>
                    <a:pt x="1420799" y="1372184"/>
                  </a:lnTo>
                  <a:close/>
                </a:path>
                <a:path w="2387600" h="1399540">
                  <a:moveTo>
                    <a:pt x="1474419" y="1372184"/>
                  </a:moveTo>
                  <a:lnTo>
                    <a:pt x="1447609" y="1372184"/>
                  </a:lnTo>
                  <a:lnTo>
                    <a:pt x="1447609" y="1398981"/>
                  </a:lnTo>
                  <a:lnTo>
                    <a:pt x="1474419" y="1398981"/>
                  </a:lnTo>
                  <a:lnTo>
                    <a:pt x="1474419" y="1372184"/>
                  </a:lnTo>
                  <a:close/>
                </a:path>
                <a:path w="2387600" h="1399540">
                  <a:moveTo>
                    <a:pt x="1528025" y="1372184"/>
                  </a:moveTo>
                  <a:lnTo>
                    <a:pt x="1501216" y="1372184"/>
                  </a:lnTo>
                  <a:lnTo>
                    <a:pt x="1501216" y="1398981"/>
                  </a:lnTo>
                  <a:lnTo>
                    <a:pt x="1528025" y="1398981"/>
                  </a:lnTo>
                  <a:lnTo>
                    <a:pt x="1528025" y="1372184"/>
                  </a:lnTo>
                  <a:close/>
                </a:path>
                <a:path w="2387600" h="1399540">
                  <a:moveTo>
                    <a:pt x="1581645" y="1372184"/>
                  </a:moveTo>
                  <a:lnTo>
                    <a:pt x="1554835" y="1372184"/>
                  </a:lnTo>
                  <a:lnTo>
                    <a:pt x="1554835" y="1398981"/>
                  </a:lnTo>
                  <a:lnTo>
                    <a:pt x="1581645" y="1398981"/>
                  </a:lnTo>
                  <a:lnTo>
                    <a:pt x="1581645" y="1372184"/>
                  </a:lnTo>
                  <a:close/>
                </a:path>
                <a:path w="2387600" h="1399540">
                  <a:moveTo>
                    <a:pt x="1635264" y="1372184"/>
                  </a:moveTo>
                  <a:lnTo>
                    <a:pt x="1608455" y="1372184"/>
                  </a:lnTo>
                  <a:lnTo>
                    <a:pt x="1608455" y="1398981"/>
                  </a:lnTo>
                  <a:lnTo>
                    <a:pt x="1635264" y="1398981"/>
                  </a:lnTo>
                  <a:lnTo>
                    <a:pt x="1635264" y="1372184"/>
                  </a:lnTo>
                  <a:close/>
                </a:path>
                <a:path w="2387600" h="1399540">
                  <a:moveTo>
                    <a:pt x="1688871" y="1372184"/>
                  </a:moveTo>
                  <a:lnTo>
                    <a:pt x="1662061" y="1372184"/>
                  </a:lnTo>
                  <a:lnTo>
                    <a:pt x="1662061" y="1398981"/>
                  </a:lnTo>
                  <a:lnTo>
                    <a:pt x="1688871" y="1398981"/>
                  </a:lnTo>
                  <a:lnTo>
                    <a:pt x="1688871" y="1372184"/>
                  </a:lnTo>
                  <a:close/>
                </a:path>
                <a:path w="2387600" h="1399540">
                  <a:moveTo>
                    <a:pt x="1742490" y="1372184"/>
                  </a:moveTo>
                  <a:lnTo>
                    <a:pt x="1715681" y="1372184"/>
                  </a:lnTo>
                  <a:lnTo>
                    <a:pt x="1715681" y="1398981"/>
                  </a:lnTo>
                  <a:lnTo>
                    <a:pt x="1742490" y="1398981"/>
                  </a:lnTo>
                  <a:lnTo>
                    <a:pt x="1742490" y="1372184"/>
                  </a:lnTo>
                  <a:close/>
                </a:path>
                <a:path w="2387600" h="1399540">
                  <a:moveTo>
                    <a:pt x="1796110" y="1372184"/>
                  </a:moveTo>
                  <a:lnTo>
                    <a:pt x="1769300" y="1372184"/>
                  </a:lnTo>
                  <a:lnTo>
                    <a:pt x="1769300" y="1398981"/>
                  </a:lnTo>
                  <a:lnTo>
                    <a:pt x="1796110" y="1398981"/>
                  </a:lnTo>
                  <a:lnTo>
                    <a:pt x="1796110" y="1372184"/>
                  </a:lnTo>
                  <a:close/>
                </a:path>
                <a:path w="2387600" h="1399540">
                  <a:moveTo>
                    <a:pt x="1849716" y="1372184"/>
                  </a:moveTo>
                  <a:lnTo>
                    <a:pt x="1822907" y="1372184"/>
                  </a:lnTo>
                  <a:lnTo>
                    <a:pt x="1822907" y="1398981"/>
                  </a:lnTo>
                  <a:lnTo>
                    <a:pt x="1849716" y="1398981"/>
                  </a:lnTo>
                  <a:lnTo>
                    <a:pt x="1849716" y="1372184"/>
                  </a:lnTo>
                  <a:close/>
                </a:path>
                <a:path w="2387600" h="1399540">
                  <a:moveTo>
                    <a:pt x="1903336" y="1372184"/>
                  </a:moveTo>
                  <a:lnTo>
                    <a:pt x="1876526" y="1372184"/>
                  </a:lnTo>
                  <a:lnTo>
                    <a:pt x="1876526" y="1398981"/>
                  </a:lnTo>
                  <a:lnTo>
                    <a:pt x="1903336" y="1398981"/>
                  </a:lnTo>
                  <a:lnTo>
                    <a:pt x="1903336" y="1372184"/>
                  </a:lnTo>
                  <a:close/>
                </a:path>
                <a:path w="2387600" h="1399540">
                  <a:moveTo>
                    <a:pt x="1956955" y="1372184"/>
                  </a:moveTo>
                  <a:lnTo>
                    <a:pt x="1930146" y="1372184"/>
                  </a:lnTo>
                  <a:lnTo>
                    <a:pt x="1930146" y="1398981"/>
                  </a:lnTo>
                  <a:lnTo>
                    <a:pt x="1956955" y="1398981"/>
                  </a:lnTo>
                  <a:lnTo>
                    <a:pt x="1956955" y="1372184"/>
                  </a:lnTo>
                  <a:close/>
                </a:path>
                <a:path w="2387600" h="1399540">
                  <a:moveTo>
                    <a:pt x="2010562" y="1372184"/>
                  </a:moveTo>
                  <a:lnTo>
                    <a:pt x="1983752" y="1372184"/>
                  </a:lnTo>
                  <a:lnTo>
                    <a:pt x="1983752" y="1398981"/>
                  </a:lnTo>
                  <a:lnTo>
                    <a:pt x="2010562" y="1398981"/>
                  </a:lnTo>
                  <a:lnTo>
                    <a:pt x="2010562" y="1372184"/>
                  </a:lnTo>
                  <a:close/>
                </a:path>
                <a:path w="2387600" h="1399540">
                  <a:moveTo>
                    <a:pt x="2064181" y="1372184"/>
                  </a:moveTo>
                  <a:lnTo>
                    <a:pt x="2037372" y="1372184"/>
                  </a:lnTo>
                  <a:lnTo>
                    <a:pt x="2037372" y="1398981"/>
                  </a:lnTo>
                  <a:lnTo>
                    <a:pt x="2064181" y="1398981"/>
                  </a:lnTo>
                  <a:lnTo>
                    <a:pt x="2064181" y="1372184"/>
                  </a:lnTo>
                  <a:close/>
                </a:path>
                <a:path w="2387600" h="1399540">
                  <a:moveTo>
                    <a:pt x="2117801" y="1372184"/>
                  </a:moveTo>
                  <a:lnTo>
                    <a:pt x="2090991" y="1372184"/>
                  </a:lnTo>
                  <a:lnTo>
                    <a:pt x="2090991" y="1398981"/>
                  </a:lnTo>
                  <a:lnTo>
                    <a:pt x="2117801" y="1398981"/>
                  </a:lnTo>
                  <a:lnTo>
                    <a:pt x="2117801" y="1372184"/>
                  </a:lnTo>
                  <a:close/>
                </a:path>
                <a:path w="2387600" h="1399540">
                  <a:moveTo>
                    <a:pt x="2171408" y="1372184"/>
                  </a:moveTo>
                  <a:lnTo>
                    <a:pt x="2144598" y="1372184"/>
                  </a:lnTo>
                  <a:lnTo>
                    <a:pt x="2144598" y="1398981"/>
                  </a:lnTo>
                  <a:lnTo>
                    <a:pt x="2171408" y="1398981"/>
                  </a:lnTo>
                  <a:lnTo>
                    <a:pt x="2171408" y="1372184"/>
                  </a:lnTo>
                  <a:close/>
                </a:path>
                <a:path w="2387600" h="1399540">
                  <a:moveTo>
                    <a:pt x="2225027" y="1372184"/>
                  </a:moveTo>
                  <a:lnTo>
                    <a:pt x="2198217" y="1372184"/>
                  </a:lnTo>
                  <a:lnTo>
                    <a:pt x="2198217" y="1398981"/>
                  </a:lnTo>
                  <a:lnTo>
                    <a:pt x="2225027" y="1398981"/>
                  </a:lnTo>
                  <a:lnTo>
                    <a:pt x="2225027" y="1372184"/>
                  </a:lnTo>
                  <a:close/>
                </a:path>
                <a:path w="2387600" h="1399540">
                  <a:moveTo>
                    <a:pt x="2278646" y="1372184"/>
                  </a:moveTo>
                  <a:lnTo>
                    <a:pt x="2251837" y="1372184"/>
                  </a:lnTo>
                  <a:lnTo>
                    <a:pt x="2251837" y="1398981"/>
                  </a:lnTo>
                  <a:lnTo>
                    <a:pt x="2278646" y="1398981"/>
                  </a:lnTo>
                  <a:lnTo>
                    <a:pt x="2278646" y="1372184"/>
                  </a:lnTo>
                  <a:close/>
                </a:path>
                <a:path w="2387600" h="1399540">
                  <a:moveTo>
                    <a:pt x="2332253" y="1372184"/>
                  </a:moveTo>
                  <a:lnTo>
                    <a:pt x="2305443" y="1372184"/>
                  </a:lnTo>
                  <a:lnTo>
                    <a:pt x="2305443" y="1398981"/>
                  </a:lnTo>
                  <a:lnTo>
                    <a:pt x="2332253" y="1398981"/>
                  </a:lnTo>
                  <a:lnTo>
                    <a:pt x="2332253" y="1372184"/>
                  </a:lnTo>
                  <a:close/>
                </a:path>
                <a:path w="2387600" h="1399540">
                  <a:moveTo>
                    <a:pt x="2385872" y="1372184"/>
                  </a:moveTo>
                  <a:lnTo>
                    <a:pt x="2359063" y="1372184"/>
                  </a:lnTo>
                  <a:lnTo>
                    <a:pt x="2359063" y="1398981"/>
                  </a:lnTo>
                  <a:lnTo>
                    <a:pt x="2385872" y="1398981"/>
                  </a:lnTo>
                  <a:lnTo>
                    <a:pt x="2385872" y="1372184"/>
                  </a:lnTo>
                  <a:close/>
                </a:path>
                <a:path w="2387600" h="1399540">
                  <a:moveTo>
                    <a:pt x="2387079" y="1339723"/>
                  </a:moveTo>
                  <a:lnTo>
                    <a:pt x="2360269" y="1339723"/>
                  </a:lnTo>
                  <a:lnTo>
                    <a:pt x="2360269" y="1366520"/>
                  </a:lnTo>
                  <a:lnTo>
                    <a:pt x="2387079" y="1366520"/>
                  </a:lnTo>
                  <a:lnTo>
                    <a:pt x="2387079" y="1339723"/>
                  </a:lnTo>
                  <a:close/>
                </a:path>
                <a:path w="2387600" h="1399540">
                  <a:moveTo>
                    <a:pt x="2387079" y="1286129"/>
                  </a:moveTo>
                  <a:lnTo>
                    <a:pt x="2360269" y="1286129"/>
                  </a:lnTo>
                  <a:lnTo>
                    <a:pt x="2360269" y="1312926"/>
                  </a:lnTo>
                  <a:lnTo>
                    <a:pt x="2387079" y="1312926"/>
                  </a:lnTo>
                  <a:lnTo>
                    <a:pt x="2387079" y="1286129"/>
                  </a:lnTo>
                  <a:close/>
                </a:path>
                <a:path w="2387600" h="1399540">
                  <a:moveTo>
                    <a:pt x="2387079" y="1232547"/>
                  </a:moveTo>
                  <a:lnTo>
                    <a:pt x="2360269" y="1232547"/>
                  </a:lnTo>
                  <a:lnTo>
                    <a:pt x="2360269" y="1259344"/>
                  </a:lnTo>
                  <a:lnTo>
                    <a:pt x="2387079" y="1259344"/>
                  </a:lnTo>
                  <a:lnTo>
                    <a:pt x="2387079" y="1232547"/>
                  </a:lnTo>
                  <a:close/>
                </a:path>
                <a:path w="2387600" h="1399540">
                  <a:moveTo>
                    <a:pt x="2387079" y="1178953"/>
                  </a:moveTo>
                  <a:lnTo>
                    <a:pt x="2360269" y="1178953"/>
                  </a:lnTo>
                  <a:lnTo>
                    <a:pt x="2360269" y="1205750"/>
                  </a:lnTo>
                  <a:lnTo>
                    <a:pt x="2387079" y="1205750"/>
                  </a:lnTo>
                  <a:lnTo>
                    <a:pt x="2387079" y="1178953"/>
                  </a:lnTo>
                  <a:close/>
                </a:path>
                <a:path w="2387600" h="1399540">
                  <a:moveTo>
                    <a:pt x="2387079" y="1125372"/>
                  </a:moveTo>
                  <a:lnTo>
                    <a:pt x="2360269" y="1125372"/>
                  </a:lnTo>
                  <a:lnTo>
                    <a:pt x="2360269" y="1152156"/>
                  </a:lnTo>
                  <a:lnTo>
                    <a:pt x="2387079" y="1152156"/>
                  </a:lnTo>
                  <a:lnTo>
                    <a:pt x="2387079" y="1125372"/>
                  </a:lnTo>
                  <a:close/>
                </a:path>
                <a:path w="2387600" h="1399540">
                  <a:moveTo>
                    <a:pt x="2387079" y="1071778"/>
                  </a:moveTo>
                  <a:lnTo>
                    <a:pt x="2360269" y="1071778"/>
                  </a:lnTo>
                  <a:lnTo>
                    <a:pt x="2360269" y="1098575"/>
                  </a:lnTo>
                  <a:lnTo>
                    <a:pt x="2387079" y="1098575"/>
                  </a:lnTo>
                  <a:lnTo>
                    <a:pt x="2387079" y="1071778"/>
                  </a:lnTo>
                  <a:close/>
                </a:path>
                <a:path w="2387600" h="1399540">
                  <a:moveTo>
                    <a:pt x="2387079" y="1018197"/>
                  </a:moveTo>
                  <a:lnTo>
                    <a:pt x="2360269" y="1018197"/>
                  </a:lnTo>
                  <a:lnTo>
                    <a:pt x="2360269" y="1044981"/>
                  </a:lnTo>
                  <a:lnTo>
                    <a:pt x="2387079" y="1044981"/>
                  </a:lnTo>
                  <a:lnTo>
                    <a:pt x="2387079" y="1018197"/>
                  </a:lnTo>
                  <a:close/>
                </a:path>
                <a:path w="2387600" h="1399540">
                  <a:moveTo>
                    <a:pt x="2387079" y="964603"/>
                  </a:moveTo>
                  <a:lnTo>
                    <a:pt x="2360269" y="964603"/>
                  </a:lnTo>
                  <a:lnTo>
                    <a:pt x="2360269" y="991400"/>
                  </a:lnTo>
                  <a:lnTo>
                    <a:pt x="2387079" y="991400"/>
                  </a:lnTo>
                  <a:lnTo>
                    <a:pt x="2387079" y="964603"/>
                  </a:lnTo>
                  <a:close/>
                </a:path>
                <a:path w="2387600" h="1399540">
                  <a:moveTo>
                    <a:pt x="2387079" y="911009"/>
                  </a:moveTo>
                  <a:lnTo>
                    <a:pt x="2360269" y="911009"/>
                  </a:lnTo>
                  <a:lnTo>
                    <a:pt x="2360269" y="937806"/>
                  </a:lnTo>
                  <a:lnTo>
                    <a:pt x="2387079" y="937806"/>
                  </a:lnTo>
                  <a:lnTo>
                    <a:pt x="2387079" y="911009"/>
                  </a:lnTo>
                  <a:close/>
                </a:path>
                <a:path w="2387600" h="1399540">
                  <a:moveTo>
                    <a:pt x="2387079" y="857427"/>
                  </a:moveTo>
                  <a:lnTo>
                    <a:pt x="2360269" y="857427"/>
                  </a:lnTo>
                  <a:lnTo>
                    <a:pt x="2360269" y="884224"/>
                  </a:lnTo>
                  <a:lnTo>
                    <a:pt x="2387079" y="884224"/>
                  </a:lnTo>
                  <a:lnTo>
                    <a:pt x="2387079" y="857427"/>
                  </a:lnTo>
                  <a:close/>
                </a:path>
                <a:path w="2387600" h="1399540">
                  <a:moveTo>
                    <a:pt x="2387079" y="803833"/>
                  </a:moveTo>
                  <a:lnTo>
                    <a:pt x="2360269" y="803833"/>
                  </a:lnTo>
                  <a:lnTo>
                    <a:pt x="2360269" y="830630"/>
                  </a:lnTo>
                  <a:lnTo>
                    <a:pt x="2387079" y="830630"/>
                  </a:lnTo>
                  <a:lnTo>
                    <a:pt x="2387079" y="803833"/>
                  </a:lnTo>
                  <a:close/>
                </a:path>
                <a:path w="2387600" h="1399540">
                  <a:moveTo>
                    <a:pt x="2387079" y="750252"/>
                  </a:moveTo>
                  <a:lnTo>
                    <a:pt x="2360269" y="750252"/>
                  </a:lnTo>
                  <a:lnTo>
                    <a:pt x="2360269" y="777036"/>
                  </a:lnTo>
                  <a:lnTo>
                    <a:pt x="2387079" y="777036"/>
                  </a:lnTo>
                  <a:lnTo>
                    <a:pt x="2387079" y="750252"/>
                  </a:lnTo>
                  <a:close/>
                </a:path>
                <a:path w="2387600" h="1399540">
                  <a:moveTo>
                    <a:pt x="2387079" y="696658"/>
                  </a:moveTo>
                  <a:lnTo>
                    <a:pt x="2360269" y="696658"/>
                  </a:lnTo>
                  <a:lnTo>
                    <a:pt x="2360269" y="723455"/>
                  </a:lnTo>
                  <a:lnTo>
                    <a:pt x="2387079" y="723455"/>
                  </a:lnTo>
                  <a:lnTo>
                    <a:pt x="2387079" y="696658"/>
                  </a:lnTo>
                  <a:close/>
                </a:path>
                <a:path w="2387600" h="1399540">
                  <a:moveTo>
                    <a:pt x="2387079" y="643064"/>
                  </a:moveTo>
                  <a:lnTo>
                    <a:pt x="2360269" y="643064"/>
                  </a:lnTo>
                  <a:lnTo>
                    <a:pt x="2360269" y="669861"/>
                  </a:lnTo>
                  <a:lnTo>
                    <a:pt x="2387079" y="669861"/>
                  </a:lnTo>
                  <a:lnTo>
                    <a:pt x="2387079" y="643064"/>
                  </a:lnTo>
                  <a:close/>
                </a:path>
                <a:path w="2387600" h="1399540">
                  <a:moveTo>
                    <a:pt x="2387079" y="589483"/>
                  </a:moveTo>
                  <a:lnTo>
                    <a:pt x="2360269" y="589483"/>
                  </a:lnTo>
                  <a:lnTo>
                    <a:pt x="2360269" y="616280"/>
                  </a:lnTo>
                  <a:lnTo>
                    <a:pt x="2387079" y="616280"/>
                  </a:lnTo>
                  <a:lnTo>
                    <a:pt x="2387079" y="589483"/>
                  </a:lnTo>
                  <a:close/>
                </a:path>
                <a:path w="2387600" h="1399540">
                  <a:moveTo>
                    <a:pt x="2387079" y="535889"/>
                  </a:moveTo>
                  <a:lnTo>
                    <a:pt x="2360269" y="535889"/>
                  </a:lnTo>
                  <a:lnTo>
                    <a:pt x="2360269" y="562686"/>
                  </a:lnTo>
                  <a:lnTo>
                    <a:pt x="2387079" y="562686"/>
                  </a:lnTo>
                  <a:lnTo>
                    <a:pt x="2387079" y="535889"/>
                  </a:lnTo>
                  <a:close/>
                </a:path>
                <a:path w="2387600" h="1399540">
                  <a:moveTo>
                    <a:pt x="2387079" y="482307"/>
                  </a:moveTo>
                  <a:lnTo>
                    <a:pt x="2360269" y="482307"/>
                  </a:lnTo>
                  <a:lnTo>
                    <a:pt x="2360269" y="509092"/>
                  </a:lnTo>
                  <a:lnTo>
                    <a:pt x="2387079" y="509092"/>
                  </a:lnTo>
                  <a:lnTo>
                    <a:pt x="2387079" y="482307"/>
                  </a:lnTo>
                  <a:close/>
                </a:path>
                <a:path w="2387600" h="1399540">
                  <a:moveTo>
                    <a:pt x="2387079" y="428713"/>
                  </a:moveTo>
                  <a:lnTo>
                    <a:pt x="2360269" y="428713"/>
                  </a:lnTo>
                  <a:lnTo>
                    <a:pt x="2360269" y="455510"/>
                  </a:lnTo>
                  <a:lnTo>
                    <a:pt x="2387079" y="455510"/>
                  </a:lnTo>
                  <a:lnTo>
                    <a:pt x="2387079" y="428713"/>
                  </a:lnTo>
                  <a:close/>
                </a:path>
                <a:path w="2387600" h="1399540">
                  <a:moveTo>
                    <a:pt x="2387079" y="375119"/>
                  </a:moveTo>
                  <a:lnTo>
                    <a:pt x="2360269" y="375119"/>
                  </a:lnTo>
                  <a:lnTo>
                    <a:pt x="2360269" y="401916"/>
                  </a:lnTo>
                  <a:lnTo>
                    <a:pt x="2387079" y="401916"/>
                  </a:lnTo>
                  <a:lnTo>
                    <a:pt x="2387079" y="375119"/>
                  </a:lnTo>
                  <a:close/>
                </a:path>
                <a:path w="2387600" h="1399540">
                  <a:moveTo>
                    <a:pt x="2387079" y="321538"/>
                  </a:moveTo>
                  <a:lnTo>
                    <a:pt x="2360269" y="321538"/>
                  </a:lnTo>
                  <a:lnTo>
                    <a:pt x="2360269" y="348335"/>
                  </a:lnTo>
                  <a:lnTo>
                    <a:pt x="2387079" y="348335"/>
                  </a:lnTo>
                  <a:lnTo>
                    <a:pt x="2387079" y="321538"/>
                  </a:lnTo>
                  <a:close/>
                </a:path>
                <a:path w="2387600" h="1399540">
                  <a:moveTo>
                    <a:pt x="2387079" y="267944"/>
                  </a:moveTo>
                  <a:lnTo>
                    <a:pt x="2360269" y="267944"/>
                  </a:lnTo>
                  <a:lnTo>
                    <a:pt x="2360269" y="294741"/>
                  </a:lnTo>
                  <a:lnTo>
                    <a:pt x="2387079" y="294741"/>
                  </a:lnTo>
                  <a:lnTo>
                    <a:pt x="2387079" y="267944"/>
                  </a:lnTo>
                  <a:close/>
                </a:path>
                <a:path w="2387600" h="1399540">
                  <a:moveTo>
                    <a:pt x="2387079" y="214363"/>
                  </a:moveTo>
                  <a:lnTo>
                    <a:pt x="2360269" y="214363"/>
                  </a:lnTo>
                  <a:lnTo>
                    <a:pt x="2360269" y="241147"/>
                  </a:lnTo>
                  <a:lnTo>
                    <a:pt x="2387079" y="241147"/>
                  </a:lnTo>
                  <a:lnTo>
                    <a:pt x="2387079" y="214363"/>
                  </a:lnTo>
                  <a:close/>
                </a:path>
                <a:path w="2387600" h="1399540">
                  <a:moveTo>
                    <a:pt x="2387079" y="160769"/>
                  </a:moveTo>
                  <a:lnTo>
                    <a:pt x="2360269" y="160769"/>
                  </a:lnTo>
                  <a:lnTo>
                    <a:pt x="2360269" y="187566"/>
                  </a:lnTo>
                  <a:lnTo>
                    <a:pt x="2387079" y="187566"/>
                  </a:lnTo>
                  <a:lnTo>
                    <a:pt x="2387079" y="160769"/>
                  </a:lnTo>
                  <a:close/>
                </a:path>
                <a:path w="2387600" h="1399540">
                  <a:moveTo>
                    <a:pt x="2387079" y="107188"/>
                  </a:moveTo>
                  <a:lnTo>
                    <a:pt x="2360269" y="107188"/>
                  </a:lnTo>
                  <a:lnTo>
                    <a:pt x="2360269" y="133972"/>
                  </a:lnTo>
                  <a:lnTo>
                    <a:pt x="2387079" y="133972"/>
                  </a:lnTo>
                  <a:lnTo>
                    <a:pt x="2387079" y="107188"/>
                  </a:lnTo>
                  <a:close/>
                </a:path>
                <a:path w="2387600" h="1399540">
                  <a:moveTo>
                    <a:pt x="2387079" y="53594"/>
                  </a:moveTo>
                  <a:lnTo>
                    <a:pt x="2360269" y="53594"/>
                  </a:lnTo>
                  <a:lnTo>
                    <a:pt x="2360269" y="80391"/>
                  </a:lnTo>
                  <a:lnTo>
                    <a:pt x="2387079" y="80391"/>
                  </a:lnTo>
                  <a:lnTo>
                    <a:pt x="2387079" y="53594"/>
                  </a:lnTo>
                  <a:close/>
                </a:path>
                <a:path w="2387600" h="1399540">
                  <a:moveTo>
                    <a:pt x="2387079" y="0"/>
                  </a:moveTo>
                  <a:lnTo>
                    <a:pt x="2360269" y="0"/>
                  </a:lnTo>
                  <a:lnTo>
                    <a:pt x="2360269" y="26797"/>
                  </a:lnTo>
                  <a:lnTo>
                    <a:pt x="2387079" y="26797"/>
                  </a:lnTo>
                  <a:lnTo>
                    <a:pt x="238707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2637859" y="7697600"/>
              <a:ext cx="27305" cy="3778250"/>
            </a:xfrm>
            <a:custGeom>
              <a:avLst/>
              <a:gdLst/>
              <a:ahLst/>
              <a:cxnLst/>
              <a:rect l="l" t="t" r="r" b="b"/>
              <a:pathLst>
                <a:path w="27304" h="3778250">
                  <a:moveTo>
                    <a:pt x="26809" y="3751211"/>
                  </a:moveTo>
                  <a:lnTo>
                    <a:pt x="0" y="3751211"/>
                  </a:lnTo>
                  <a:lnTo>
                    <a:pt x="0" y="3778008"/>
                  </a:lnTo>
                  <a:lnTo>
                    <a:pt x="26809" y="3778008"/>
                  </a:lnTo>
                  <a:lnTo>
                    <a:pt x="26809" y="3751211"/>
                  </a:lnTo>
                  <a:close/>
                </a:path>
                <a:path w="27304" h="3778250">
                  <a:moveTo>
                    <a:pt x="26809" y="3697630"/>
                  </a:moveTo>
                  <a:lnTo>
                    <a:pt x="0" y="3697630"/>
                  </a:lnTo>
                  <a:lnTo>
                    <a:pt x="0" y="3724427"/>
                  </a:lnTo>
                  <a:lnTo>
                    <a:pt x="26809" y="3724427"/>
                  </a:lnTo>
                  <a:lnTo>
                    <a:pt x="26809" y="3697630"/>
                  </a:lnTo>
                  <a:close/>
                </a:path>
                <a:path w="27304" h="3778250">
                  <a:moveTo>
                    <a:pt x="26809" y="3644036"/>
                  </a:moveTo>
                  <a:lnTo>
                    <a:pt x="0" y="3644036"/>
                  </a:lnTo>
                  <a:lnTo>
                    <a:pt x="0" y="3670833"/>
                  </a:lnTo>
                  <a:lnTo>
                    <a:pt x="26809" y="3670833"/>
                  </a:lnTo>
                  <a:lnTo>
                    <a:pt x="26809" y="3644036"/>
                  </a:lnTo>
                  <a:close/>
                </a:path>
                <a:path w="27304" h="3778250">
                  <a:moveTo>
                    <a:pt x="26809" y="3590455"/>
                  </a:moveTo>
                  <a:lnTo>
                    <a:pt x="0" y="3590455"/>
                  </a:lnTo>
                  <a:lnTo>
                    <a:pt x="0" y="3617239"/>
                  </a:lnTo>
                  <a:lnTo>
                    <a:pt x="26809" y="3617239"/>
                  </a:lnTo>
                  <a:lnTo>
                    <a:pt x="26809" y="3590455"/>
                  </a:lnTo>
                  <a:close/>
                </a:path>
                <a:path w="27304" h="3778250">
                  <a:moveTo>
                    <a:pt x="26809" y="3536861"/>
                  </a:moveTo>
                  <a:lnTo>
                    <a:pt x="0" y="3536861"/>
                  </a:lnTo>
                  <a:lnTo>
                    <a:pt x="0" y="3563658"/>
                  </a:lnTo>
                  <a:lnTo>
                    <a:pt x="26809" y="3563658"/>
                  </a:lnTo>
                  <a:lnTo>
                    <a:pt x="26809" y="3536861"/>
                  </a:lnTo>
                  <a:close/>
                </a:path>
                <a:path w="27304" h="3778250">
                  <a:moveTo>
                    <a:pt x="26809" y="3483267"/>
                  </a:moveTo>
                  <a:lnTo>
                    <a:pt x="0" y="3483267"/>
                  </a:lnTo>
                  <a:lnTo>
                    <a:pt x="0" y="3510064"/>
                  </a:lnTo>
                  <a:lnTo>
                    <a:pt x="26809" y="3510064"/>
                  </a:lnTo>
                  <a:lnTo>
                    <a:pt x="26809" y="3483267"/>
                  </a:lnTo>
                  <a:close/>
                </a:path>
                <a:path w="27304" h="3778250">
                  <a:moveTo>
                    <a:pt x="26809" y="3429685"/>
                  </a:moveTo>
                  <a:lnTo>
                    <a:pt x="0" y="3429685"/>
                  </a:lnTo>
                  <a:lnTo>
                    <a:pt x="0" y="3456482"/>
                  </a:lnTo>
                  <a:lnTo>
                    <a:pt x="26809" y="3456482"/>
                  </a:lnTo>
                  <a:lnTo>
                    <a:pt x="26809" y="3429685"/>
                  </a:lnTo>
                  <a:close/>
                </a:path>
                <a:path w="27304" h="3778250">
                  <a:moveTo>
                    <a:pt x="26809" y="3376091"/>
                  </a:moveTo>
                  <a:lnTo>
                    <a:pt x="0" y="3376091"/>
                  </a:lnTo>
                  <a:lnTo>
                    <a:pt x="0" y="3402888"/>
                  </a:lnTo>
                  <a:lnTo>
                    <a:pt x="26809" y="3402888"/>
                  </a:lnTo>
                  <a:lnTo>
                    <a:pt x="26809" y="3376091"/>
                  </a:lnTo>
                  <a:close/>
                </a:path>
                <a:path w="27304" h="3778250">
                  <a:moveTo>
                    <a:pt x="26809" y="3322510"/>
                  </a:moveTo>
                  <a:lnTo>
                    <a:pt x="0" y="3322510"/>
                  </a:lnTo>
                  <a:lnTo>
                    <a:pt x="0" y="3349294"/>
                  </a:lnTo>
                  <a:lnTo>
                    <a:pt x="26809" y="3349294"/>
                  </a:lnTo>
                  <a:lnTo>
                    <a:pt x="26809" y="3322510"/>
                  </a:lnTo>
                  <a:close/>
                </a:path>
                <a:path w="27304" h="3778250">
                  <a:moveTo>
                    <a:pt x="26809" y="3268916"/>
                  </a:moveTo>
                  <a:lnTo>
                    <a:pt x="0" y="3268916"/>
                  </a:lnTo>
                  <a:lnTo>
                    <a:pt x="0" y="3295713"/>
                  </a:lnTo>
                  <a:lnTo>
                    <a:pt x="26809" y="3295713"/>
                  </a:lnTo>
                  <a:lnTo>
                    <a:pt x="26809" y="3268916"/>
                  </a:lnTo>
                  <a:close/>
                </a:path>
                <a:path w="27304" h="3778250">
                  <a:moveTo>
                    <a:pt x="26809" y="3215322"/>
                  </a:moveTo>
                  <a:lnTo>
                    <a:pt x="0" y="3215322"/>
                  </a:lnTo>
                  <a:lnTo>
                    <a:pt x="0" y="3242119"/>
                  </a:lnTo>
                  <a:lnTo>
                    <a:pt x="26809" y="3242119"/>
                  </a:lnTo>
                  <a:lnTo>
                    <a:pt x="26809" y="3215322"/>
                  </a:lnTo>
                  <a:close/>
                </a:path>
                <a:path w="27304" h="3778250">
                  <a:moveTo>
                    <a:pt x="26809" y="3161741"/>
                  </a:moveTo>
                  <a:lnTo>
                    <a:pt x="0" y="3161741"/>
                  </a:lnTo>
                  <a:lnTo>
                    <a:pt x="0" y="3188538"/>
                  </a:lnTo>
                  <a:lnTo>
                    <a:pt x="26809" y="3188538"/>
                  </a:lnTo>
                  <a:lnTo>
                    <a:pt x="26809" y="3161741"/>
                  </a:lnTo>
                  <a:close/>
                </a:path>
                <a:path w="27304" h="3778250">
                  <a:moveTo>
                    <a:pt x="26809" y="3108147"/>
                  </a:moveTo>
                  <a:lnTo>
                    <a:pt x="0" y="3108147"/>
                  </a:lnTo>
                  <a:lnTo>
                    <a:pt x="0" y="3134944"/>
                  </a:lnTo>
                  <a:lnTo>
                    <a:pt x="26809" y="3134944"/>
                  </a:lnTo>
                  <a:lnTo>
                    <a:pt x="26809" y="3108147"/>
                  </a:lnTo>
                  <a:close/>
                </a:path>
                <a:path w="27304" h="3778250">
                  <a:moveTo>
                    <a:pt x="26809" y="3054566"/>
                  </a:moveTo>
                  <a:lnTo>
                    <a:pt x="0" y="3054566"/>
                  </a:lnTo>
                  <a:lnTo>
                    <a:pt x="0" y="3081350"/>
                  </a:lnTo>
                  <a:lnTo>
                    <a:pt x="26809" y="3081350"/>
                  </a:lnTo>
                  <a:lnTo>
                    <a:pt x="26809" y="3054566"/>
                  </a:lnTo>
                  <a:close/>
                </a:path>
                <a:path w="27304" h="3778250">
                  <a:moveTo>
                    <a:pt x="26809" y="3000972"/>
                  </a:moveTo>
                  <a:lnTo>
                    <a:pt x="0" y="3000972"/>
                  </a:lnTo>
                  <a:lnTo>
                    <a:pt x="0" y="3027769"/>
                  </a:lnTo>
                  <a:lnTo>
                    <a:pt x="26809" y="3027769"/>
                  </a:lnTo>
                  <a:lnTo>
                    <a:pt x="26809" y="3000972"/>
                  </a:lnTo>
                  <a:close/>
                </a:path>
                <a:path w="27304" h="3778250">
                  <a:moveTo>
                    <a:pt x="26809" y="2947390"/>
                  </a:moveTo>
                  <a:lnTo>
                    <a:pt x="0" y="2947390"/>
                  </a:lnTo>
                  <a:lnTo>
                    <a:pt x="0" y="2974175"/>
                  </a:lnTo>
                  <a:lnTo>
                    <a:pt x="26809" y="2974175"/>
                  </a:lnTo>
                  <a:lnTo>
                    <a:pt x="26809" y="2947390"/>
                  </a:lnTo>
                  <a:close/>
                </a:path>
                <a:path w="27304" h="3778250">
                  <a:moveTo>
                    <a:pt x="26809" y="2893796"/>
                  </a:moveTo>
                  <a:lnTo>
                    <a:pt x="0" y="2893796"/>
                  </a:lnTo>
                  <a:lnTo>
                    <a:pt x="0" y="2920593"/>
                  </a:lnTo>
                  <a:lnTo>
                    <a:pt x="26809" y="2920593"/>
                  </a:lnTo>
                  <a:lnTo>
                    <a:pt x="26809" y="2893796"/>
                  </a:lnTo>
                  <a:close/>
                </a:path>
                <a:path w="27304" h="3778250">
                  <a:moveTo>
                    <a:pt x="26809" y="2840202"/>
                  </a:moveTo>
                  <a:lnTo>
                    <a:pt x="0" y="2840202"/>
                  </a:lnTo>
                  <a:lnTo>
                    <a:pt x="0" y="2866999"/>
                  </a:lnTo>
                  <a:lnTo>
                    <a:pt x="26809" y="2866999"/>
                  </a:lnTo>
                  <a:lnTo>
                    <a:pt x="26809" y="2840202"/>
                  </a:lnTo>
                  <a:close/>
                </a:path>
                <a:path w="27304" h="3778250">
                  <a:moveTo>
                    <a:pt x="26809" y="2786621"/>
                  </a:moveTo>
                  <a:lnTo>
                    <a:pt x="0" y="2786621"/>
                  </a:lnTo>
                  <a:lnTo>
                    <a:pt x="0" y="2813418"/>
                  </a:lnTo>
                  <a:lnTo>
                    <a:pt x="26809" y="2813418"/>
                  </a:lnTo>
                  <a:lnTo>
                    <a:pt x="26809" y="2786621"/>
                  </a:lnTo>
                  <a:close/>
                </a:path>
                <a:path w="27304" h="3778250">
                  <a:moveTo>
                    <a:pt x="26809" y="2733027"/>
                  </a:moveTo>
                  <a:lnTo>
                    <a:pt x="0" y="2733027"/>
                  </a:lnTo>
                  <a:lnTo>
                    <a:pt x="0" y="2759824"/>
                  </a:lnTo>
                  <a:lnTo>
                    <a:pt x="26809" y="2759824"/>
                  </a:lnTo>
                  <a:lnTo>
                    <a:pt x="26809" y="2733027"/>
                  </a:lnTo>
                  <a:close/>
                </a:path>
                <a:path w="27304" h="3778250">
                  <a:moveTo>
                    <a:pt x="26809" y="2679446"/>
                  </a:moveTo>
                  <a:lnTo>
                    <a:pt x="0" y="2679446"/>
                  </a:lnTo>
                  <a:lnTo>
                    <a:pt x="0" y="2706230"/>
                  </a:lnTo>
                  <a:lnTo>
                    <a:pt x="26809" y="2706230"/>
                  </a:lnTo>
                  <a:lnTo>
                    <a:pt x="26809" y="2679446"/>
                  </a:lnTo>
                  <a:close/>
                </a:path>
                <a:path w="27304" h="3778250">
                  <a:moveTo>
                    <a:pt x="26809" y="2625852"/>
                  </a:moveTo>
                  <a:lnTo>
                    <a:pt x="0" y="2625852"/>
                  </a:lnTo>
                  <a:lnTo>
                    <a:pt x="0" y="2652649"/>
                  </a:lnTo>
                  <a:lnTo>
                    <a:pt x="26809" y="2652649"/>
                  </a:lnTo>
                  <a:lnTo>
                    <a:pt x="26809" y="2625852"/>
                  </a:lnTo>
                  <a:close/>
                </a:path>
                <a:path w="27304" h="3778250">
                  <a:moveTo>
                    <a:pt x="26809" y="2572258"/>
                  </a:moveTo>
                  <a:lnTo>
                    <a:pt x="0" y="2572258"/>
                  </a:lnTo>
                  <a:lnTo>
                    <a:pt x="0" y="2599055"/>
                  </a:lnTo>
                  <a:lnTo>
                    <a:pt x="26809" y="2599055"/>
                  </a:lnTo>
                  <a:lnTo>
                    <a:pt x="26809" y="2572258"/>
                  </a:lnTo>
                  <a:close/>
                </a:path>
                <a:path w="27304" h="3778250">
                  <a:moveTo>
                    <a:pt x="26809" y="2518676"/>
                  </a:moveTo>
                  <a:lnTo>
                    <a:pt x="0" y="2518676"/>
                  </a:lnTo>
                  <a:lnTo>
                    <a:pt x="0" y="2545473"/>
                  </a:lnTo>
                  <a:lnTo>
                    <a:pt x="26809" y="2545473"/>
                  </a:lnTo>
                  <a:lnTo>
                    <a:pt x="26809" y="2518676"/>
                  </a:lnTo>
                  <a:close/>
                </a:path>
                <a:path w="27304" h="3778250">
                  <a:moveTo>
                    <a:pt x="26809" y="2465082"/>
                  </a:moveTo>
                  <a:lnTo>
                    <a:pt x="0" y="2465082"/>
                  </a:lnTo>
                  <a:lnTo>
                    <a:pt x="0" y="2491879"/>
                  </a:lnTo>
                  <a:lnTo>
                    <a:pt x="26809" y="2491879"/>
                  </a:lnTo>
                  <a:lnTo>
                    <a:pt x="26809" y="2465082"/>
                  </a:lnTo>
                  <a:close/>
                </a:path>
                <a:path w="27304" h="3778250">
                  <a:moveTo>
                    <a:pt x="26809" y="2411501"/>
                  </a:moveTo>
                  <a:lnTo>
                    <a:pt x="0" y="2411501"/>
                  </a:lnTo>
                  <a:lnTo>
                    <a:pt x="0" y="2438285"/>
                  </a:lnTo>
                  <a:lnTo>
                    <a:pt x="26809" y="2438285"/>
                  </a:lnTo>
                  <a:lnTo>
                    <a:pt x="26809" y="2411501"/>
                  </a:lnTo>
                  <a:close/>
                </a:path>
                <a:path w="27304" h="3778250">
                  <a:moveTo>
                    <a:pt x="26809" y="2357907"/>
                  </a:moveTo>
                  <a:lnTo>
                    <a:pt x="0" y="2357907"/>
                  </a:lnTo>
                  <a:lnTo>
                    <a:pt x="0" y="2384704"/>
                  </a:lnTo>
                  <a:lnTo>
                    <a:pt x="26809" y="2384704"/>
                  </a:lnTo>
                  <a:lnTo>
                    <a:pt x="26809" y="2357907"/>
                  </a:lnTo>
                  <a:close/>
                </a:path>
                <a:path w="27304" h="3778250">
                  <a:moveTo>
                    <a:pt x="26809" y="2304313"/>
                  </a:moveTo>
                  <a:lnTo>
                    <a:pt x="0" y="2304313"/>
                  </a:lnTo>
                  <a:lnTo>
                    <a:pt x="0" y="2331110"/>
                  </a:lnTo>
                  <a:lnTo>
                    <a:pt x="26809" y="2331110"/>
                  </a:lnTo>
                  <a:lnTo>
                    <a:pt x="26809" y="2304313"/>
                  </a:lnTo>
                  <a:close/>
                </a:path>
                <a:path w="27304" h="3778250">
                  <a:moveTo>
                    <a:pt x="26809" y="2250732"/>
                  </a:moveTo>
                  <a:lnTo>
                    <a:pt x="0" y="2250732"/>
                  </a:lnTo>
                  <a:lnTo>
                    <a:pt x="0" y="2277529"/>
                  </a:lnTo>
                  <a:lnTo>
                    <a:pt x="26809" y="2277529"/>
                  </a:lnTo>
                  <a:lnTo>
                    <a:pt x="26809" y="2250732"/>
                  </a:lnTo>
                  <a:close/>
                </a:path>
                <a:path w="27304" h="3778250">
                  <a:moveTo>
                    <a:pt x="26809" y="2197138"/>
                  </a:moveTo>
                  <a:lnTo>
                    <a:pt x="0" y="2197138"/>
                  </a:lnTo>
                  <a:lnTo>
                    <a:pt x="0" y="2223935"/>
                  </a:lnTo>
                  <a:lnTo>
                    <a:pt x="26809" y="2223935"/>
                  </a:lnTo>
                  <a:lnTo>
                    <a:pt x="26809" y="2197138"/>
                  </a:lnTo>
                  <a:close/>
                </a:path>
                <a:path w="27304" h="3778250">
                  <a:moveTo>
                    <a:pt x="26809" y="2143556"/>
                  </a:moveTo>
                  <a:lnTo>
                    <a:pt x="0" y="2143556"/>
                  </a:lnTo>
                  <a:lnTo>
                    <a:pt x="0" y="2170353"/>
                  </a:lnTo>
                  <a:lnTo>
                    <a:pt x="26809" y="2170353"/>
                  </a:lnTo>
                  <a:lnTo>
                    <a:pt x="26809" y="2143556"/>
                  </a:lnTo>
                  <a:close/>
                </a:path>
                <a:path w="27304" h="3778250">
                  <a:moveTo>
                    <a:pt x="26809" y="2089962"/>
                  </a:moveTo>
                  <a:lnTo>
                    <a:pt x="0" y="2089962"/>
                  </a:lnTo>
                  <a:lnTo>
                    <a:pt x="0" y="2116759"/>
                  </a:lnTo>
                  <a:lnTo>
                    <a:pt x="26809" y="2116759"/>
                  </a:lnTo>
                  <a:lnTo>
                    <a:pt x="26809" y="2089962"/>
                  </a:lnTo>
                  <a:close/>
                </a:path>
                <a:path w="27304" h="3778250">
                  <a:moveTo>
                    <a:pt x="26809" y="2036381"/>
                  </a:moveTo>
                  <a:lnTo>
                    <a:pt x="0" y="2036381"/>
                  </a:lnTo>
                  <a:lnTo>
                    <a:pt x="0" y="2063165"/>
                  </a:lnTo>
                  <a:lnTo>
                    <a:pt x="26809" y="2063165"/>
                  </a:lnTo>
                  <a:lnTo>
                    <a:pt x="26809" y="2036381"/>
                  </a:lnTo>
                  <a:close/>
                </a:path>
                <a:path w="27304" h="3778250">
                  <a:moveTo>
                    <a:pt x="26809" y="1982787"/>
                  </a:moveTo>
                  <a:lnTo>
                    <a:pt x="0" y="1982787"/>
                  </a:lnTo>
                  <a:lnTo>
                    <a:pt x="0" y="2009584"/>
                  </a:lnTo>
                  <a:lnTo>
                    <a:pt x="26809" y="2009584"/>
                  </a:lnTo>
                  <a:lnTo>
                    <a:pt x="26809" y="1982787"/>
                  </a:lnTo>
                  <a:close/>
                </a:path>
                <a:path w="27304" h="3778250">
                  <a:moveTo>
                    <a:pt x="26809" y="1929193"/>
                  </a:moveTo>
                  <a:lnTo>
                    <a:pt x="0" y="1929193"/>
                  </a:lnTo>
                  <a:lnTo>
                    <a:pt x="0" y="1955990"/>
                  </a:lnTo>
                  <a:lnTo>
                    <a:pt x="26809" y="1955990"/>
                  </a:lnTo>
                  <a:lnTo>
                    <a:pt x="26809" y="1929193"/>
                  </a:lnTo>
                  <a:close/>
                </a:path>
                <a:path w="27304" h="3778250">
                  <a:moveTo>
                    <a:pt x="26809" y="1875612"/>
                  </a:moveTo>
                  <a:lnTo>
                    <a:pt x="0" y="1875612"/>
                  </a:lnTo>
                  <a:lnTo>
                    <a:pt x="0" y="1902409"/>
                  </a:lnTo>
                  <a:lnTo>
                    <a:pt x="26809" y="1902409"/>
                  </a:lnTo>
                  <a:lnTo>
                    <a:pt x="26809" y="1875612"/>
                  </a:lnTo>
                  <a:close/>
                </a:path>
                <a:path w="27304" h="3778250">
                  <a:moveTo>
                    <a:pt x="26809" y="1822018"/>
                  </a:moveTo>
                  <a:lnTo>
                    <a:pt x="0" y="1822018"/>
                  </a:lnTo>
                  <a:lnTo>
                    <a:pt x="0" y="1848815"/>
                  </a:lnTo>
                  <a:lnTo>
                    <a:pt x="26809" y="1848815"/>
                  </a:lnTo>
                  <a:lnTo>
                    <a:pt x="26809" y="1822018"/>
                  </a:lnTo>
                  <a:close/>
                </a:path>
                <a:path w="27304" h="3778250">
                  <a:moveTo>
                    <a:pt x="26809" y="1768436"/>
                  </a:moveTo>
                  <a:lnTo>
                    <a:pt x="0" y="1768436"/>
                  </a:lnTo>
                  <a:lnTo>
                    <a:pt x="0" y="1795221"/>
                  </a:lnTo>
                  <a:lnTo>
                    <a:pt x="26809" y="1795221"/>
                  </a:lnTo>
                  <a:lnTo>
                    <a:pt x="26809" y="1768436"/>
                  </a:lnTo>
                  <a:close/>
                </a:path>
                <a:path w="27304" h="3778250">
                  <a:moveTo>
                    <a:pt x="26809" y="1714842"/>
                  </a:moveTo>
                  <a:lnTo>
                    <a:pt x="0" y="1714842"/>
                  </a:lnTo>
                  <a:lnTo>
                    <a:pt x="0" y="1741639"/>
                  </a:lnTo>
                  <a:lnTo>
                    <a:pt x="26809" y="1741639"/>
                  </a:lnTo>
                  <a:lnTo>
                    <a:pt x="26809" y="1714842"/>
                  </a:lnTo>
                  <a:close/>
                </a:path>
                <a:path w="27304" h="3778250">
                  <a:moveTo>
                    <a:pt x="26809" y="1661248"/>
                  </a:moveTo>
                  <a:lnTo>
                    <a:pt x="0" y="1661248"/>
                  </a:lnTo>
                  <a:lnTo>
                    <a:pt x="0" y="1688045"/>
                  </a:lnTo>
                  <a:lnTo>
                    <a:pt x="26809" y="1688045"/>
                  </a:lnTo>
                  <a:lnTo>
                    <a:pt x="26809" y="1661248"/>
                  </a:lnTo>
                  <a:close/>
                </a:path>
                <a:path w="27304" h="3778250">
                  <a:moveTo>
                    <a:pt x="26809" y="1607667"/>
                  </a:moveTo>
                  <a:lnTo>
                    <a:pt x="0" y="1607667"/>
                  </a:lnTo>
                  <a:lnTo>
                    <a:pt x="0" y="1634464"/>
                  </a:lnTo>
                  <a:lnTo>
                    <a:pt x="26809" y="1634464"/>
                  </a:lnTo>
                  <a:lnTo>
                    <a:pt x="26809" y="1607667"/>
                  </a:lnTo>
                  <a:close/>
                </a:path>
                <a:path w="27304" h="3778250">
                  <a:moveTo>
                    <a:pt x="26809" y="1554073"/>
                  </a:moveTo>
                  <a:lnTo>
                    <a:pt x="0" y="1554073"/>
                  </a:lnTo>
                  <a:lnTo>
                    <a:pt x="0" y="1580870"/>
                  </a:lnTo>
                  <a:lnTo>
                    <a:pt x="26809" y="1580870"/>
                  </a:lnTo>
                  <a:lnTo>
                    <a:pt x="26809" y="1554073"/>
                  </a:lnTo>
                  <a:close/>
                </a:path>
                <a:path w="27304" h="3778250">
                  <a:moveTo>
                    <a:pt x="26809" y="1500492"/>
                  </a:moveTo>
                  <a:lnTo>
                    <a:pt x="0" y="1500492"/>
                  </a:lnTo>
                  <a:lnTo>
                    <a:pt x="0" y="1527276"/>
                  </a:lnTo>
                  <a:lnTo>
                    <a:pt x="26809" y="1527276"/>
                  </a:lnTo>
                  <a:lnTo>
                    <a:pt x="26809" y="1500492"/>
                  </a:lnTo>
                  <a:close/>
                </a:path>
                <a:path w="27304" h="3778250">
                  <a:moveTo>
                    <a:pt x="26809" y="1446898"/>
                  </a:moveTo>
                  <a:lnTo>
                    <a:pt x="0" y="1446898"/>
                  </a:lnTo>
                  <a:lnTo>
                    <a:pt x="0" y="1473695"/>
                  </a:lnTo>
                  <a:lnTo>
                    <a:pt x="26809" y="1473695"/>
                  </a:lnTo>
                  <a:lnTo>
                    <a:pt x="26809" y="1446898"/>
                  </a:lnTo>
                  <a:close/>
                </a:path>
                <a:path w="27304" h="3778250">
                  <a:moveTo>
                    <a:pt x="26809" y="1393304"/>
                  </a:moveTo>
                  <a:lnTo>
                    <a:pt x="0" y="1393304"/>
                  </a:lnTo>
                  <a:lnTo>
                    <a:pt x="0" y="1420101"/>
                  </a:lnTo>
                  <a:lnTo>
                    <a:pt x="26809" y="1420101"/>
                  </a:lnTo>
                  <a:lnTo>
                    <a:pt x="26809" y="1393304"/>
                  </a:lnTo>
                  <a:close/>
                </a:path>
                <a:path w="27304" h="3778250">
                  <a:moveTo>
                    <a:pt x="26809" y="1339723"/>
                  </a:moveTo>
                  <a:lnTo>
                    <a:pt x="0" y="1339723"/>
                  </a:lnTo>
                  <a:lnTo>
                    <a:pt x="0" y="1366520"/>
                  </a:lnTo>
                  <a:lnTo>
                    <a:pt x="26809" y="1366520"/>
                  </a:lnTo>
                  <a:lnTo>
                    <a:pt x="26809" y="1339723"/>
                  </a:lnTo>
                  <a:close/>
                </a:path>
                <a:path w="27304" h="3778250">
                  <a:moveTo>
                    <a:pt x="26809" y="1286129"/>
                  </a:moveTo>
                  <a:lnTo>
                    <a:pt x="0" y="1286129"/>
                  </a:lnTo>
                  <a:lnTo>
                    <a:pt x="0" y="1312926"/>
                  </a:lnTo>
                  <a:lnTo>
                    <a:pt x="26809" y="1312926"/>
                  </a:lnTo>
                  <a:lnTo>
                    <a:pt x="26809" y="1286129"/>
                  </a:lnTo>
                  <a:close/>
                </a:path>
                <a:path w="27304" h="3778250">
                  <a:moveTo>
                    <a:pt x="26809" y="1232547"/>
                  </a:moveTo>
                  <a:lnTo>
                    <a:pt x="0" y="1232547"/>
                  </a:lnTo>
                  <a:lnTo>
                    <a:pt x="0" y="1259344"/>
                  </a:lnTo>
                  <a:lnTo>
                    <a:pt x="26809" y="1259344"/>
                  </a:lnTo>
                  <a:lnTo>
                    <a:pt x="26809" y="1232547"/>
                  </a:lnTo>
                  <a:close/>
                </a:path>
                <a:path w="27304" h="3778250">
                  <a:moveTo>
                    <a:pt x="26809" y="1178953"/>
                  </a:moveTo>
                  <a:lnTo>
                    <a:pt x="0" y="1178953"/>
                  </a:lnTo>
                  <a:lnTo>
                    <a:pt x="0" y="1205750"/>
                  </a:lnTo>
                  <a:lnTo>
                    <a:pt x="26809" y="1205750"/>
                  </a:lnTo>
                  <a:lnTo>
                    <a:pt x="26809" y="1178953"/>
                  </a:lnTo>
                  <a:close/>
                </a:path>
                <a:path w="27304" h="3778250">
                  <a:moveTo>
                    <a:pt x="26809" y="1125372"/>
                  </a:moveTo>
                  <a:lnTo>
                    <a:pt x="0" y="1125372"/>
                  </a:lnTo>
                  <a:lnTo>
                    <a:pt x="0" y="1152156"/>
                  </a:lnTo>
                  <a:lnTo>
                    <a:pt x="26809" y="1152156"/>
                  </a:lnTo>
                  <a:lnTo>
                    <a:pt x="26809" y="1125372"/>
                  </a:lnTo>
                  <a:close/>
                </a:path>
                <a:path w="27304" h="3778250">
                  <a:moveTo>
                    <a:pt x="26809" y="1071778"/>
                  </a:moveTo>
                  <a:lnTo>
                    <a:pt x="0" y="1071778"/>
                  </a:lnTo>
                  <a:lnTo>
                    <a:pt x="0" y="1098575"/>
                  </a:lnTo>
                  <a:lnTo>
                    <a:pt x="26809" y="1098575"/>
                  </a:lnTo>
                  <a:lnTo>
                    <a:pt x="26809" y="1071778"/>
                  </a:lnTo>
                  <a:close/>
                </a:path>
                <a:path w="27304" h="3778250">
                  <a:moveTo>
                    <a:pt x="26809" y="1018184"/>
                  </a:moveTo>
                  <a:lnTo>
                    <a:pt x="0" y="1018184"/>
                  </a:lnTo>
                  <a:lnTo>
                    <a:pt x="0" y="1044981"/>
                  </a:lnTo>
                  <a:lnTo>
                    <a:pt x="26809" y="1044981"/>
                  </a:lnTo>
                  <a:lnTo>
                    <a:pt x="26809" y="1018184"/>
                  </a:lnTo>
                  <a:close/>
                </a:path>
                <a:path w="27304" h="3778250">
                  <a:moveTo>
                    <a:pt x="26809" y="964603"/>
                  </a:moveTo>
                  <a:lnTo>
                    <a:pt x="0" y="964603"/>
                  </a:lnTo>
                  <a:lnTo>
                    <a:pt x="0" y="991400"/>
                  </a:lnTo>
                  <a:lnTo>
                    <a:pt x="26809" y="991400"/>
                  </a:lnTo>
                  <a:lnTo>
                    <a:pt x="26809" y="964603"/>
                  </a:lnTo>
                  <a:close/>
                </a:path>
                <a:path w="27304" h="3778250">
                  <a:moveTo>
                    <a:pt x="26809" y="911009"/>
                  </a:moveTo>
                  <a:lnTo>
                    <a:pt x="0" y="911009"/>
                  </a:lnTo>
                  <a:lnTo>
                    <a:pt x="0" y="937806"/>
                  </a:lnTo>
                  <a:lnTo>
                    <a:pt x="26809" y="937806"/>
                  </a:lnTo>
                  <a:lnTo>
                    <a:pt x="26809" y="911009"/>
                  </a:lnTo>
                  <a:close/>
                </a:path>
                <a:path w="27304" h="3778250">
                  <a:moveTo>
                    <a:pt x="26809" y="857427"/>
                  </a:moveTo>
                  <a:lnTo>
                    <a:pt x="0" y="857427"/>
                  </a:lnTo>
                  <a:lnTo>
                    <a:pt x="0" y="884212"/>
                  </a:lnTo>
                  <a:lnTo>
                    <a:pt x="26809" y="884212"/>
                  </a:lnTo>
                  <a:lnTo>
                    <a:pt x="26809" y="857427"/>
                  </a:lnTo>
                  <a:close/>
                </a:path>
                <a:path w="27304" h="3778250">
                  <a:moveTo>
                    <a:pt x="26809" y="803833"/>
                  </a:moveTo>
                  <a:lnTo>
                    <a:pt x="0" y="803833"/>
                  </a:lnTo>
                  <a:lnTo>
                    <a:pt x="0" y="830630"/>
                  </a:lnTo>
                  <a:lnTo>
                    <a:pt x="26809" y="830630"/>
                  </a:lnTo>
                  <a:lnTo>
                    <a:pt x="26809" y="803833"/>
                  </a:lnTo>
                  <a:close/>
                </a:path>
                <a:path w="27304" h="3778250">
                  <a:moveTo>
                    <a:pt x="26809" y="750239"/>
                  </a:moveTo>
                  <a:lnTo>
                    <a:pt x="0" y="750239"/>
                  </a:lnTo>
                  <a:lnTo>
                    <a:pt x="0" y="777036"/>
                  </a:lnTo>
                  <a:lnTo>
                    <a:pt x="26809" y="777036"/>
                  </a:lnTo>
                  <a:lnTo>
                    <a:pt x="26809" y="750239"/>
                  </a:lnTo>
                  <a:close/>
                </a:path>
                <a:path w="27304" h="3778250">
                  <a:moveTo>
                    <a:pt x="26809" y="696658"/>
                  </a:moveTo>
                  <a:lnTo>
                    <a:pt x="0" y="696658"/>
                  </a:lnTo>
                  <a:lnTo>
                    <a:pt x="0" y="723455"/>
                  </a:lnTo>
                  <a:lnTo>
                    <a:pt x="26809" y="723455"/>
                  </a:lnTo>
                  <a:lnTo>
                    <a:pt x="26809" y="696658"/>
                  </a:lnTo>
                  <a:close/>
                </a:path>
                <a:path w="27304" h="3778250">
                  <a:moveTo>
                    <a:pt x="26809" y="643064"/>
                  </a:moveTo>
                  <a:lnTo>
                    <a:pt x="0" y="643064"/>
                  </a:lnTo>
                  <a:lnTo>
                    <a:pt x="0" y="669861"/>
                  </a:lnTo>
                  <a:lnTo>
                    <a:pt x="26809" y="669861"/>
                  </a:lnTo>
                  <a:lnTo>
                    <a:pt x="26809" y="643064"/>
                  </a:lnTo>
                  <a:close/>
                </a:path>
                <a:path w="27304" h="3778250">
                  <a:moveTo>
                    <a:pt x="26809" y="589483"/>
                  </a:moveTo>
                  <a:lnTo>
                    <a:pt x="0" y="589483"/>
                  </a:lnTo>
                  <a:lnTo>
                    <a:pt x="0" y="616267"/>
                  </a:lnTo>
                  <a:lnTo>
                    <a:pt x="26809" y="616267"/>
                  </a:lnTo>
                  <a:lnTo>
                    <a:pt x="26809" y="589483"/>
                  </a:lnTo>
                  <a:close/>
                </a:path>
                <a:path w="27304" h="3778250">
                  <a:moveTo>
                    <a:pt x="26809" y="535889"/>
                  </a:moveTo>
                  <a:lnTo>
                    <a:pt x="0" y="535889"/>
                  </a:lnTo>
                  <a:lnTo>
                    <a:pt x="0" y="562686"/>
                  </a:lnTo>
                  <a:lnTo>
                    <a:pt x="26809" y="562686"/>
                  </a:lnTo>
                  <a:lnTo>
                    <a:pt x="26809" y="535889"/>
                  </a:lnTo>
                  <a:close/>
                </a:path>
                <a:path w="27304" h="3778250">
                  <a:moveTo>
                    <a:pt x="26809" y="482307"/>
                  </a:moveTo>
                  <a:lnTo>
                    <a:pt x="0" y="482307"/>
                  </a:lnTo>
                  <a:lnTo>
                    <a:pt x="0" y="509092"/>
                  </a:lnTo>
                  <a:lnTo>
                    <a:pt x="26809" y="509092"/>
                  </a:lnTo>
                  <a:lnTo>
                    <a:pt x="26809" y="482307"/>
                  </a:lnTo>
                  <a:close/>
                </a:path>
                <a:path w="27304" h="3778250">
                  <a:moveTo>
                    <a:pt x="26809" y="428713"/>
                  </a:moveTo>
                  <a:lnTo>
                    <a:pt x="0" y="428713"/>
                  </a:lnTo>
                  <a:lnTo>
                    <a:pt x="0" y="455510"/>
                  </a:lnTo>
                  <a:lnTo>
                    <a:pt x="26809" y="455510"/>
                  </a:lnTo>
                  <a:lnTo>
                    <a:pt x="26809" y="428713"/>
                  </a:lnTo>
                  <a:close/>
                </a:path>
                <a:path w="27304" h="3778250">
                  <a:moveTo>
                    <a:pt x="26809" y="375119"/>
                  </a:moveTo>
                  <a:lnTo>
                    <a:pt x="0" y="375119"/>
                  </a:lnTo>
                  <a:lnTo>
                    <a:pt x="0" y="401916"/>
                  </a:lnTo>
                  <a:lnTo>
                    <a:pt x="26809" y="401916"/>
                  </a:lnTo>
                  <a:lnTo>
                    <a:pt x="26809" y="375119"/>
                  </a:lnTo>
                  <a:close/>
                </a:path>
                <a:path w="27304" h="3778250">
                  <a:moveTo>
                    <a:pt x="26809" y="321538"/>
                  </a:moveTo>
                  <a:lnTo>
                    <a:pt x="0" y="321538"/>
                  </a:lnTo>
                  <a:lnTo>
                    <a:pt x="0" y="348335"/>
                  </a:lnTo>
                  <a:lnTo>
                    <a:pt x="26809" y="348335"/>
                  </a:lnTo>
                  <a:lnTo>
                    <a:pt x="26809" y="321538"/>
                  </a:lnTo>
                  <a:close/>
                </a:path>
                <a:path w="27304" h="3778250">
                  <a:moveTo>
                    <a:pt x="26809" y="267944"/>
                  </a:moveTo>
                  <a:lnTo>
                    <a:pt x="0" y="267944"/>
                  </a:lnTo>
                  <a:lnTo>
                    <a:pt x="0" y="294741"/>
                  </a:lnTo>
                  <a:lnTo>
                    <a:pt x="26809" y="294741"/>
                  </a:lnTo>
                  <a:lnTo>
                    <a:pt x="26809" y="267944"/>
                  </a:lnTo>
                  <a:close/>
                </a:path>
                <a:path w="27304" h="3778250">
                  <a:moveTo>
                    <a:pt x="26809" y="214363"/>
                  </a:moveTo>
                  <a:lnTo>
                    <a:pt x="0" y="214363"/>
                  </a:lnTo>
                  <a:lnTo>
                    <a:pt x="0" y="241147"/>
                  </a:lnTo>
                  <a:lnTo>
                    <a:pt x="26809" y="241147"/>
                  </a:lnTo>
                  <a:lnTo>
                    <a:pt x="26809" y="214363"/>
                  </a:lnTo>
                  <a:close/>
                </a:path>
                <a:path w="27304" h="3778250">
                  <a:moveTo>
                    <a:pt x="26809" y="160769"/>
                  </a:moveTo>
                  <a:lnTo>
                    <a:pt x="0" y="160769"/>
                  </a:lnTo>
                  <a:lnTo>
                    <a:pt x="0" y="187566"/>
                  </a:lnTo>
                  <a:lnTo>
                    <a:pt x="26809" y="187566"/>
                  </a:lnTo>
                  <a:lnTo>
                    <a:pt x="26809" y="160769"/>
                  </a:lnTo>
                  <a:close/>
                </a:path>
                <a:path w="27304" h="3778250">
                  <a:moveTo>
                    <a:pt x="26809" y="107175"/>
                  </a:moveTo>
                  <a:lnTo>
                    <a:pt x="0" y="107175"/>
                  </a:lnTo>
                  <a:lnTo>
                    <a:pt x="0" y="133972"/>
                  </a:lnTo>
                  <a:lnTo>
                    <a:pt x="26809" y="133972"/>
                  </a:lnTo>
                  <a:lnTo>
                    <a:pt x="26809" y="107175"/>
                  </a:lnTo>
                  <a:close/>
                </a:path>
                <a:path w="27304" h="3778250">
                  <a:moveTo>
                    <a:pt x="26809" y="53594"/>
                  </a:moveTo>
                  <a:lnTo>
                    <a:pt x="0" y="53594"/>
                  </a:lnTo>
                  <a:lnTo>
                    <a:pt x="0" y="80391"/>
                  </a:lnTo>
                  <a:lnTo>
                    <a:pt x="26809" y="80391"/>
                  </a:lnTo>
                  <a:lnTo>
                    <a:pt x="26809" y="53594"/>
                  </a:lnTo>
                  <a:close/>
                </a:path>
                <a:path w="27304" h="3778250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2637859" y="6250702"/>
              <a:ext cx="27305" cy="1473835"/>
            </a:xfrm>
            <a:custGeom>
              <a:avLst/>
              <a:gdLst/>
              <a:ahLst/>
              <a:cxnLst/>
              <a:rect l="l" t="t" r="r" b="b"/>
              <a:pathLst>
                <a:path w="27304" h="1473834">
                  <a:moveTo>
                    <a:pt x="26809" y="1446898"/>
                  </a:moveTo>
                  <a:lnTo>
                    <a:pt x="0" y="1446898"/>
                  </a:lnTo>
                  <a:lnTo>
                    <a:pt x="0" y="1473695"/>
                  </a:lnTo>
                  <a:lnTo>
                    <a:pt x="26809" y="1473695"/>
                  </a:lnTo>
                  <a:lnTo>
                    <a:pt x="26809" y="1446898"/>
                  </a:lnTo>
                  <a:close/>
                </a:path>
                <a:path w="27304" h="1473834">
                  <a:moveTo>
                    <a:pt x="26809" y="1393317"/>
                  </a:moveTo>
                  <a:lnTo>
                    <a:pt x="0" y="1393317"/>
                  </a:lnTo>
                  <a:lnTo>
                    <a:pt x="0" y="1420101"/>
                  </a:lnTo>
                  <a:lnTo>
                    <a:pt x="26809" y="1420101"/>
                  </a:lnTo>
                  <a:lnTo>
                    <a:pt x="26809" y="1393317"/>
                  </a:lnTo>
                  <a:close/>
                </a:path>
                <a:path w="27304" h="1473834">
                  <a:moveTo>
                    <a:pt x="26809" y="1339723"/>
                  </a:moveTo>
                  <a:lnTo>
                    <a:pt x="0" y="1339723"/>
                  </a:lnTo>
                  <a:lnTo>
                    <a:pt x="0" y="1366520"/>
                  </a:lnTo>
                  <a:lnTo>
                    <a:pt x="26809" y="1366520"/>
                  </a:lnTo>
                  <a:lnTo>
                    <a:pt x="26809" y="1339723"/>
                  </a:lnTo>
                  <a:close/>
                </a:path>
                <a:path w="27304" h="1473834">
                  <a:moveTo>
                    <a:pt x="26809" y="1286129"/>
                  </a:moveTo>
                  <a:lnTo>
                    <a:pt x="0" y="1286129"/>
                  </a:lnTo>
                  <a:lnTo>
                    <a:pt x="0" y="1312926"/>
                  </a:lnTo>
                  <a:lnTo>
                    <a:pt x="26809" y="1312926"/>
                  </a:lnTo>
                  <a:lnTo>
                    <a:pt x="26809" y="1286129"/>
                  </a:lnTo>
                  <a:close/>
                </a:path>
                <a:path w="27304" h="1473834">
                  <a:moveTo>
                    <a:pt x="26809" y="1232547"/>
                  </a:moveTo>
                  <a:lnTo>
                    <a:pt x="0" y="1232547"/>
                  </a:lnTo>
                  <a:lnTo>
                    <a:pt x="0" y="1259344"/>
                  </a:lnTo>
                  <a:lnTo>
                    <a:pt x="26809" y="1259344"/>
                  </a:lnTo>
                  <a:lnTo>
                    <a:pt x="26809" y="1232547"/>
                  </a:lnTo>
                  <a:close/>
                </a:path>
                <a:path w="27304" h="1473834">
                  <a:moveTo>
                    <a:pt x="26809" y="1178953"/>
                  </a:moveTo>
                  <a:lnTo>
                    <a:pt x="0" y="1178953"/>
                  </a:lnTo>
                  <a:lnTo>
                    <a:pt x="0" y="1205750"/>
                  </a:lnTo>
                  <a:lnTo>
                    <a:pt x="26809" y="1205750"/>
                  </a:lnTo>
                  <a:lnTo>
                    <a:pt x="26809" y="1178953"/>
                  </a:lnTo>
                  <a:close/>
                </a:path>
                <a:path w="27304" h="1473834">
                  <a:moveTo>
                    <a:pt x="26809" y="1125372"/>
                  </a:moveTo>
                  <a:lnTo>
                    <a:pt x="0" y="1125372"/>
                  </a:lnTo>
                  <a:lnTo>
                    <a:pt x="0" y="1152156"/>
                  </a:lnTo>
                  <a:lnTo>
                    <a:pt x="26809" y="1152156"/>
                  </a:lnTo>
                  <a:lnTo>
                    <a:pt x="26809" y="1125372"/>
                  </a:lnTo>
                  <a:close/>
                </a:path>
                <a:path w="27304" h="1473834">
                  <a:moveTo>
                    <a:pt x="26809" y="1071778"/>
                  </a:moveTo>
                  <a:lnTo>
                    <a:pt x="0" y="1071778"/>
                  </a:lnTo>
                  <a:lnTo>
                    <a:pt x="0" y="1098575"/>
                  </a:lnTo>
                  <a:lnTo>
                    <a:pt x="26809" y="1098575"/>
                  </a:lnTo>
                  <a:lnTo>
                    <a:pt x="26809" y="1071778"/>
                  </a:lnTo>
                  <a:close/>
                </a:path>
                <a:path w="27304" h="1473834">
                  <a:moveTo>
                    <a:pt x="26809" y="1018197"/>
                  </a:moveTo>
                  <a:lnTo>
                    <a:pt x="0" y="1018197"/>
                  </a:lnTo>
                  <a:lnTo>
                    <a:pt x="0" y="1044981"/>
                  </a:lnTo>
                  <a:lnTo>
                    <a:pt x="26809" y="1044981"/>
                  </a:lnTo>
                  <a:lnTo>
                    <a:pt x="26809" y="1018197"/>
                  </a:lnTo>
                  <a:close/>
                </a:path>
                <a:path w="27304" h="1473834">
                  <a:moveTo>
                    <a:pt x="26809" y="964603"/>
                  </a:moveTo>
                  <a:lnTo>
                    <a:pt x="0" y="964603"/>
                  </a:lnTo>
                  <a:lnTo>
                    <a:pt x="0" y="991400"/>
                  </a:lnTo>
                  <a:lnTo>
                    <a:pt x="26809" y="991400"/>
                  </a:lnTo>
                  <a:lnTo>
                    <a:pt x="26809" y="964603"/>
                  </a:lnTo>
                  <a:close/>
                </a:path>
                <a:path w="27304" h="1473834">
                  <a:moveTo>
                    <a:pt x="26809" y="911009"/>
                  </a:moveTo>
                  <a:lnTo>
                    <a:pt x="0" y="911009"/>
                  </a:lnTo>
                  <a:lnTo>
                    <a:pt x="0" y="937806"/>
                  </a:lnTo>
                  <a:lnTo>
                    <a:pt x="26809" y="937806"/>
                  </a:lnTo>
                  <a:lnTo>
                    <a:pt x="26809" y="911009"/>
                  </a:lnTo>
                  <a:close/>
                </a:path>
                <a:path w="27304" h="1473834">
                  <a:moveTo>
                    <a:pt x="26809" y="857427"/>
                  </a:moveTo>
                  <a:lnTo>
                    <a:pt x="0" y="857427"/>
                  </a:lnTo>
                  <a:lnTo>
                    <a:pt x="0" y="884224"/>
                  </a:lnTo>
                  <a:lnTo>
                    <a:pt x="26809" y="884224"/>
                  </a:lnTo>
                  <a:lnTo>
                    <a:pt x="26809" y="857427"/>
                  </a:lnTo>
                  <a:close/>
                </a:path>
                <a:path w="27304" h="1473834">
                  <a:moveTo>
                    <a:pt x="26809" y="803833"/>
                  </a:moveTo>
                  <a:lnTo>
                    <a:pt x="0" y="803833"/>
                  </a:lnTo>
                  <a:lnTo>
                    <a:pt x="0" y="830630"/>
                  </a:lnTo>
                  <a:lnTo>
                    <a:pt x="26809" y="830630"/>
                  </a:lnTo>
                  <a:lnTo>
                    <a:pt x="26809" y="803833"/>
                  </a:lnTo>
                  <a:close/>
                </a:path>
                <a:path w="27304" h="1473834">
                  <a:moveTo>
                    <a:pt x="26809" y="750252"/>
                  </a:moveTo>
                  <a:lnTo>
                    <a:pt x="0" y="750252"/>
                  </a:lnTo>
                  <a:lnTo>
                    <a:pt x="0" y="777036"/>
                  </a:lnTo>
                  <a:lnTo>
                    <a:pt x="26809" y="777036"/>
                  </a:lnTo>
                  <a:lnTo>
                    <a:pt x="26809" y="750252"/>
                  </a:lnTo>
                  <a:close/>
                </a:path>
                <a:path w="27304" h="1473834">
                  <a:moveTo>
                    <a:pt x="26809" y="696658"/>
                  </a:moveTo>
                  <a:lnTo>
                    <a:pt x="0" y="696658"/>
                  </a:lnTo>
                  <a:lnTo>
                    <a:pt x="0" y="723455"/>
                  </a:lnTo>
                  <a:lnTo>
                    <a:pt x="26809" y="723455"/>
                  </a:lnTo>
                  <a:lnTo>
                    <a:pt x="26809" y="696658"/>
                  </a:lnTo>
                  <a:close/>
                </a:path>
                <a:path w="27304" h="1473834">
                  <a:moveTo>
                    <a:pt x="26809" y="643064"/>
                  </a:moveTo>
                  <a:lnTo>
                    <a:pt x="0" y="643064"/>
                  </a:lnTo>
                  <a:lnTo>
                    <a:pt x="0" y="669861"/>
                  </a:lnTo>
                  <a:lnTo>
                    <a:pt x="26809" y="669861"/>
                  </a:lnTo>
                  <a:lnTo>
                    <a:pt x="26809" y="643064"/>
                  </a:lnTo>
                  <a:close/>
                </a:path>
                <a:path w="27304" h="1473834">
                  <a:moveTo>
                    <a:pt x="26809" y="589483"/>
                  </a:moveTo>
                  <a:lnTo>
                    <a:pt x="0" y="589483"/>
                  </a:lnTo>
                  <a:lnTo>
                    <a:pt x="0" y="616280"/>
                  </a:lnTo>
                  <a:lnTo>
                    <a:pt x="26809" y="616280"/>
                  </a:lnTo>
                  <a:lnTo>
                    <a:pt x="26809" y="589483"/>
                  </a:lnTo>
                  <a:close/>
                </a:path>
                <a:path w="27304" h="1473834">
                  <a:moveTo>
                    <a:pt x="26809" y="535889"/>
                  </a:moveTo>
                  <a:lnTo>
                    <a:pt x="0" y="535889"/>
                  </a:lnTo>
                  <a:lnTo>
                    <a:pt x="0" y="562686"/>
                  </a:lnTo>
                  <a:lnTo>
                    <a:pt x="26809" y="562686"/>
                  </a:lnTo>
                  <a:lnTo>
                    <a:pt x="26809" y="535889"/>
                  </a:lnTo>
                  <a:close/>
                </a:path>
                <a:path w="27304" h="1473834">
                  <a:moveTo>
                    <a:pt x="26809" y="482307"/>
                  </a:moveTo>
                  <a:lnTo>
                    <a:pt x="0" y="482307"/>
                  </a:lnTo>
                  <a:lnTo>
                    <a:pt x="0" y="509092"/>
                  </a:lnTo>
                  <a:lnTo>
                    <a:pt x="26809" y="509092"/>
                  </a:lnTo>
                  <a:lnTo>
                    <a:pt x="26809" y="482307"/>
                  </a:lnTo>
                  <a:close/>
                </a:path>
                <a:path w="27304" h="1473834">
                  <a:moveTo>
                    <a:pt x="26809" y="428713"/>
                  </a:moveTo>
                  <a:lnTo>
                    <a:pt x="0" y="428713"/>
                  </a:lnTo>
                  <a:lnTo>
                    <a:pt x="0" y="455510"/>
                  </a:lnTo>
                  <a:lnTo>
                    <a:pt x="26809" y="455510"/>
                  </a:lnTo>
                  <a:lnTo>
                    <a:pt x="26809" y="428713"/>
                  </a:lnTo>
                  <a:close/>
                </a:path>
                <a:path w="27304" h="1473834">
                  <a:moveTo>
                    <a:pt x="26809" y="375119"/>
                  </a:moveTo>
                  <a:lnTo>
                    <a:pt x="0" y="375119"/>
                  </a:lnTo>
                  <a:lnTo>
                    <a:pt x="0" y="401916"/>
                  </a:lnTo>
                  <a:lnTo>
                    <a:pt x="26809" y="401916"/>
                  </a:lnTo>
                  <a:lnTo>
                    <a:pt x="26809" y="375119"/>
                  </a:lnTo>
                  <a:close/>
                </a:path>
                <a:path w="27304" h="1473834">
                  <a:moveTo>
                    <a:pt x="26809" y="321538"/>
                  </a:moveTo>
                  <a:lnTo>
                    <a:pt x="0" y="321538"/>
                  </a:lnTo>
                  <a:lnTo>
                    <a:pt x="0" y="348335"/>
                  </a:lnTo>
                  <a:lnTo>
                    <a:pt x="26809" y="348335"/>
                  </a:lnTo>
                  <a:lnTo>
                    <a:pt x="26809" y="321538"/>
                  </a:lnTo>
                  <a:close/>
                </a:path>
                <a:path w="27304" h="1473834">
                  <a:moveTo>
                    <a:pt x="26809" y="267944"/>
                  </a:moveTo>
                  <a:lnTo>
                    <a:pt x="0" y="267944"/>
                  </a:lnTo>
                  <a:lnTo>
                    <a:pt x="0" y="294741"/>
                  </a:lnTo>
                  <a:lnTo>
                    <a:pt x="26809" y="294741"/>
                  </a:lnTo>
                  <a:lnTo>
                    <a:pt x="26809" y="267944"/>
                  </a:lnTo>
                  <a:close/>
                </a:path>
                <a:path w="27304" h="1473834">
                  <a:moveTo>
                    <a:pt x="26809" y="214363"/>
                  </a:moveTo>
                  <a:lnTo>
                    <a:pt x="0" y="214363"/>
                  </a:lnTo>
                  <a:lnTo>
                    <a:pt x="0" y="241147"/>
                  </a:lnTo>
                  <a:lnTo>
                    <a:pt x="26809" y="241147"/>
                  </a:lnTo>
                  <a:lnTo>
                    <a:pt x="26809" y="214363"/>
                  </a:lnTo>
                  <a:close/>
                </a:path>
                <a:path w="27304" h="1473834">
                  <a:moveTo>
                    <a:pt x="26809" y="160769"/>
                  </a:moveTo>
                  <a:lnTo>
                    <a:pt x="0" y="160769"/>
                  </a:lnTo>
                  <a:lnTo>
                    <a:pt x="0" y="187566"/>
                  </a:lnTo>
                  <a:lnTo>
                    <a:pt x="26809" y="187566"/>
                  </a:lnTo>
                  <a:lnTo>
                    <a:pt x="26809" y="160769"/>
                  </a:lnTo>
                  <a:close/>
                </a:path>
                <a:path w="27304" h="1473834">
                  <a:moveTo>
                    <a:pt x="26809" y="107188"/>
                  </a:moveTo>
                  <a:lnTo>
                    <a:pt x="0" y="107188"/>
                  </a:lnTo>
                  <a:lnTo>
                    <a:pt x="0" y="133972"/>
                  </a:lnTo>
                  <a:lnTo>
                    <a:pt x="26809" y="133972"/>
                  </a:lnTo>
                  <a:lnTo>
                    <a:pt x="26809" y="107188"/>
                  </a:lnTo>
                  <a:close/>
                </a:path>
                <a:path w="27304" h="1473834">
                  <a:moveTo>
                    <a:pt x="26809" y="53594"/>
                  </a:moveTo>
                  <a:lnTo>
                    <a:pt x="0" y="53594"/>
                  </a:lnTo>
                  <a:lnTo>
                    <a:pt x="0" y="80391"/>
                  </a:lnTo>
                  <a:lnTo>
                    <a:pt x="26809" y="80391"/>
                  </a:lnTo>
                  <a:lnTo>
                    <a:pt x="26809" y="53594"/>
                  </a:lnTo>
                  <a:close/>
                </a:path>
                <a:path w="27304" h="1473834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1634743" y="6399952"/>
              <a:ext cx="650240" cy="648970"/>
            </a:xfrm>
            <a:custGeom>
              <a:avLst/>
              <a:gdLst/>
              <a:ahLst/>
              <a:cxnLst/>
              <a:rect l="l" t="t" r="r" b="b"/>
              <a:pathLst>
                <a:path w="650240" h="648970">
                  <a:moveTo>
                    <a:pt x="325042" y="648969"/>
                  </a:moveTo>
                  <a:lnTo>
                    <a:pt x="277070" y="646429"/>
                  </a:lnTo>
                  <a:lnTo>
                    <a:pt x="231264" y="634999"/>
                  </a:lnTo>
                  <a:lnTo>
                    <a:pt x="188129" y="619759"/>
                  </a:lnTo>
                  <a:lnTo>
                    <a:pt x="148173" y="596899"/>
                  </a:lnTo>
                  <a:lnTo>
                    <a:pt x="111900" y="568959"/>
                  </a:lnTo>
                  <a:lnTo>
                    <a:pt x="79819" y="537209"/>
                  </a:lnTo>
                  <a:lnTo>
                    <a:pt x="52434" y="501649"/>
                  </a:lnTo>
                  <a:lnTo>
                    <a:pt x="30254" y="461009"/>
                  </a:lnTo>
                  <a:lnTo>
                    <a:pt x="13783" y="417829"/>
                  </a:lnTo>
                  <a:lnTo>
                    <a:pt x="3530" y="372109"/>
                  </a:lnTo>
                  <a:lnTo>
                    <a:pt x="0" y="323849"/>
                  </a:lnTo>
                  <a:lnTo>
                    <a:pt x="3530" y="276859"/>
                  </a:lnTo>
                  <a:lnTo>
                    <a:pt x="13783" y="231139"/>
                  </a:lnTo>
                  <a:lnTo>
                    <a:pt x="30254" y="187959"/>
                  </a:lnTo>
                  <a:lnTo>
                    <a:pt x="52434" y="147319"/>
                  </a:lnTo>
                  <a:lnTo>
                    <a:pt x="79819" y="111759"/>
                  </a:lnTo>
                  <a:lnTo>
                    <a:pt x="111900" y="78739"/>
                  </a:lnTo>
                  <a:lnTo>
                    <a:pt x="148173" y="52069"/>
                  </a:lnTo>
                  <a:lnTo>
                    <a:pt x="188129" y="29209"/>
                  </a:lnTo>
                  <a:lnTo>
                    <a:pt x="231264" y="12699"/>
                  </a:lnTo>
                  <a:lnTo>
                    <a:pt x="277070" y="2539"/>
                  </a:lnTo>
                  <a:lnTo>
                    <a:pt x="325042" y="0"/>
                  </a:lnTo>
                  <a:lnTo>
                    <a:pt x="373000" y="2539"/>
                  </a:lnTo>
                  <a:lnTo>
                    <a:pt x="418796" y="12699"/>
                  </a:lnTo>
                  <a:lnTo>
                    <a:pt x="442018" y="21589"/>
                  </a:lnTo>
                  <a:lnTo>
                    <a:pt x="364455" y="21589"/>
                  </a:lnTo>
                  <a:lnTo>
                    <a:pt x="356321" y="22859"/>
                  </a:lnTo>
                  <a:lnTo>
                    <a:pt x="347962" y="22859"/>
                  </a:lnTo>
                  <a:lnTo>
                    <a:pt x="344440" y="24129"/>
                  </a:lnTo>
                  <a:lnTo>
                    <a:pt x="345766" y="27939"/>
                  </a:lnTo>
                  <a:lnTo>
                    <a:pt x="325042" y="27939"/>
                  </a:lnTo>
                  <a:lnTo>
                    <a:pt x="311481" y="34289"/>
                  </a:lnTo>
                  <a:lnTo>
                    <a:pt x="314221" y="40639"/>
                  </a:lnTo>
                  <a:lnTo>
                    <a:pt x="270298" y="40639"/>
                  </a:lnTo>
                  <a:lnTo>
                    <a:pt x="271445" y="45719"/>
                  </a:lnTo>
                  <a:lnTo>
                    <a:pt x="277134" y="48259"/>
                  </a:lnTo>
                  <a:lnTo>
                    <a:pt x="283597" y="48259"/>
                  </a:lnTo>
                  <a:lnTo>
                    <a:pt x="285565" y="54609"/>
                  </a:lnTo>
                  <a:lnTo>
                    <a:pt x="286335" y="60959"/>
                  </a:lnTo>
                  <a:lnTo>
                    <a:pt x="167602" y="60959"/>
                  </a:lnTo>
                  <a:lnTo>
                    <a:pt x="131042" y="86359"/>
                  </a:lnTo>
                  <a:lnTo>
                    <a:pt x="98634" y="116839"/>
                  </a:lnTo>
                  <a:lnTo>
                    <a:pt x="70916" y="151129"/>
                  </a:lnTo>
                  <a:lnTo>
                    <a:pt x="48422" y="190499"/>
                  </a:lnTo>
                  <a:lnTo>
                    <a:pt x="31691" y="232409"/>
                  </a:lnTo>
                  <a:lnTo>
                    <a:pt x="21259" y="276859"/>
                  </a:lnTo>
                  <a:lnTo>
                    <a:pt x="17662" y="323849"/>
                  </a:lnTo>
                  <a:lnTo>
                    <a:pt x="21001" y="369569"/>
                  </a:lnTo>
                  <a:lnTo>
                    <a:pt x="30699" y="412749"/>
                  </a:lnTo>
                  <a:lnTo>
                    <a:pt x="46275" y="453389"/>
                  </a:lnTo>
                  <a:lnTo>
                    <a:pt x="67252" y="491489"/>
                  </a:lnTo>
                  <a:lnTo>
                    <a:pt x="93150" y="525779"/>
                  </a:lnTo>
                  <a:lnTo>
                    <a:pt x="123489" y="556259"/>
                  </a:lnTo>
                  <a:lnTo>
                    <a:pt x="157791" y="581659"/>
                  </a:lnTo>
                  <a:lnTo>
                    <a:pt x="195577" y="603249"/>
                  </a:lnTo>
                  <a:lnTo>
                    <a:pt x="236366" y="618489"/>
                  </a:lnTo>
                  <a:lnTo>
                    <a:pt x="279681" y="628649"/>
                  </a:lnTo>
                  <a:lnTo>
                    <a:pt x="325042" y="631189"/>
                  </a:lnTo>
                  <a:lnTo>
                    <a:pt x="429578" y="631189"/>
                  </a:lnTo>
                  <a:lnTo>
                    <a:pt x="418796" y="634999"/>
                  </a:lnTo>
                  <a:lnTo>
                    <a:pt x="373000" y="646429"/>
                  </a:lnTo>
                  <a:lnTo>
                    <a:pt x="325042" y="648969"/>
                  </a:lnTo>
                  <a:close/>
                </a:path>
                <a:path w="650240" h="648970">
                  <a:moveTo>
                    <a:pt x="383490" y="50799"/>
                  </a:moveTo>
                  <a:lnTo>
                    <a:pt x="375057" y="48259"/>
                  </a:lnTo>
                  <a:lnTo>
                    <a:pt x="373695" y="40639"/>
                  </a:lnTo>
                  <a:lnTo>
                    <a:pt x="373878" y="29209"/>
                  </a:lnTo>
                  <a:lnTo>
                    <a:pt x="370821" y="22859"/>
                  </a:lnTo>
                  <a:lnTo>
                    <a:pt x="364455" y="21589"/>
                  </a:lnTo>
                  <a:lnTo>
                    <a:pt x="442018" y="21589"/>
                  </a:lnTo>
                  <a:lnTo>
                    <a:pt x="461923" y="29209"/>
                  </a:lnTo>
                  <a:lnTo>
                    <a:pt x="468581" y="33019"/>
                  </a:lnTo>
                  <a:lnTo>
                    <a:pt x="421206" y="33019"/>
                  </a:lnTo>
                  <a:lnTo>
                    <a:pt x="417630" y="34289"/>
                  </a:lnTo>
                  <a:lnTo>
                    <a:pt x="383490" y="50799"/>
                  </a:lnTo>
                  <a:close/>
                </a:path>
                <a:path w="650240" h="648970">
                  <a:moveTo>
                    <a:pt x="333877" y="40639"/>
                  </a:moveTo>
                  <a:lnTo>
                    <a:pt x="325042" y="27939"/>
                  </a:lnTo>
                  <a:lnTo>
                    <a:pt x="345766" y="27939"/>
                  </a:lnTo>
                  <a:lnTo>
                    <a:pt x="347975" y="34289"/>
                  </a:lnTo>
                  <a:lnTo>
                    <a:pt x="344453" y="39369"/>
                  </a:lnTo>
                  <a:lnTo>
                    <a:pt x="333877" y="40639"/>
                  </a:lnTo>
                  <a:close/>
                </a:path>
                <a:path w="650240" h="648970">
                  <a:moveTo>
                    <a:pt x="567751" y="109219"/>
                  </a:moveTo>
                  <a:lnTo>
                    <a:pt x="505802" y="109219"/>
                  </a:lnTo>
                  <a:lnTo>
                    <a:pt x="510144" y="105409"/>
                  </a:lnTo>
                  <a:lnTo>
                    <a:pt x="507093" y="97789"/>
                  </a:lnTo>
                  <a:lnTo>
                    <a:pt x="498969" y="88899"/>
                  </a:lnTo>
                  <a:lnTo>
                    <a:pt x="488094" y="85089"/>
                  </a:lnTo>
                  <a:lnTo>
                    <a:pt x="480961" y="81279"/>
                  </a:lnTo>
                  <a:lnTo>
                    <a:pt x="475524" y="66039"/>
                  </a:lnTo>
                  <a:lnTo>
                    <a:pt x="465729" y="57149"/>
                  </a:lnTo>
                  <a:lnTo>
                    <a:pt x="454663" y="52069"/>
                  </a:lnTo>
                  <a:lnTo>
                    <a:pt x="448667" y="50799"/>
                  </a:lnTo>
                  <a:lnTo>
                    <a:pt x="443551" y="49529"/>
                  </a:lnTo>
                  <a:lnTo>
                    <a:pt x="435011" y="44390"/>
                  </a:lnTo>
                  <a:lnTo>
                    <a:pt x="430183" y="41909"/>
                  </a:lnTo>
                  <a:lnTo>
                    <a:pt x="429277" y="38099"/>
                  </a:lnTo>
                  <a:lnTo>
                    <a:pt x="429035" y="35559"/>
                  </a:lnTo>
                  <a:lnTo>
                    <a:pt x="423857" y="33019"/>
                  </a:lnTo>
                  <a:lnTo>
                    <a:pt x="468581" y="33019"/>
                  </a:lnTo>
                  <a:lnTo>
                    <a:pt x="501873" y="52069"/>
                  </a:lnTo>
                  <a:lnTo>
                    <a:pt x="538140" y="78739"/>
                  </a:lnTo>
                  <a:lnTo>
                    <a:pt x="567751" y="109219"/>
                  </a:lnTo>
                  <a:close/>
                </a:path>
                <a:path w="650240" h="648970">
                  <a:moveTo>
                    <a:pt x="315779" y="44434"/>
                  </a:moveTo>
                  <a:lnTo>
                    <a:pt x="302056" y="41909"/>
                  </a:lnTo>
                  <a:lnTo>
                    <a:pt x="290119" y="40639"/>
                  </a:lnTo>
                  <a:lnTo>
                    <a:pt x="314221" y="40639"/>
                  </a:lnTo>
                  <a:lnTo>
                    <a:pt x="315839" y="44390"/>
                  </a:lnTo>
                  <a:close/>
                </a:path>
                <a:path w="650240" h="648970">
                  <a:moveTo>
                    <a:pt x="328954" y="44449"/>
                  </a:moveTo>
                  <a:lnTo>
                    <a:pt x="315865" y="44449"/>
                  </a:lnTo>
                  <a:lnTo>
                    <a:pt x="319280" y="41909"/>
                  </a:lnTo>
                  <a:lnTo>
                    <a:pt x="326549" y="41909"/>
                  </a:lnTo>
                  <a:lnTo>
                    <a:pt x="328954" y="44449"/>
                  </a:lnTo>
                  <a:close/>
                </a:path>
                <a:path w="650240" h="648970">
                  <a:moveTo>
                    <a:pt x="119812" y="147319"/>
                  </a:moveTo>
                  <a:lnTo>
                    <a:pt x="119232" y="137159"/>
                  </a:lnTo>
                  <a:lnTo>
                    <a:pt x="127925" y="116839"/>
                  </a:lnTo>
                  <a:lnTo>
                    <a:pt x="148978" y="93979"/>
                  </a:lnTo>
                  <a:lnTo>
                    <a:pt x="169833" y="77469"/>
                  </a:lnTo>
                  <a:lnTo>
                    <a:pt x="178989" y="68579"/>
                  </a:lnTo>
                  <a:lnTo>
                    <a:pt x="181083" y="64769"/>
                  </a:lnTo>
                  <a:lnTo>
                    <a:pt x="287051" y="64769"/>
                  </a:lnTo>
                  <a:lnTo>
                    <a:pt x="290544" y="62229"/>
                  </a:lnTo>
                  <a:lnTo>
                    <a:pt x="300876" y="55879"/>
                  </a:lnTo>
                  <a:lnTo>
                    <a:pt x="312233" y="46989"/>
                  </a:lnTo>
                  <a:lnTo>
                    <a:pt x="315779" y="44434"/>
                  </a:lnTo>
                  <a:lnTo>
                    <a:pt x="328954" y="44449"/>
                  </a:lnTo>
                  <a:lnTo>
                    <a:pt x="338572" y="54609"/>
                  </a:lnTo>
                  <a:lnTo>
                    <a:pt x="349218" y="72389"/>
                  </a:lnTo>
                  <a:lnTo>
                    <a:pt x="349433" y="73659"/>
                  </a:lnTo>
                  <a:lnTo>
                    <a:pt x="315594" y="73659"/>
                  </a:lnTo>
                  <a:lnTo>
                    <a:pt x="310301" y="80009"/>
                  </a:lnTo>
                  <a:lnTo>
                    <a:pt x="313503" y="87629"/>
                  </a:lnTo>
                  <a:lnTo>
                    <a:pt x="315810" y="88899"/>
                  </a:lnTo>
                  <a:lnTo>
                    <a:pt x="296285" y="88899"/>
                  </a:lnTo>
                  <a:lnTo>
                    <a:pt x="293812" y="90169"/>
                  </a:lnTo>
                  <a:lnTo>
                    <a:pt x="296274" y="96519"/>
                  </a:lnTo>
                  <a:lnTo>
                    <a:pt x="299398" y="100329"/>
                  </a:lnTo>
                  <a:lnTo>
                    <a:pt x="296789" y="102869"/>
                  </a:lnTo>
                  <a:lnTo>
                    <a:pt x="282054" y="105409"/>
                  </a:lnTo>
                  <a:lnTo>
                    <a:pt x="260480" y="110489"/>
                  </a:lnTo>
                  <a:lnTo>
                    <a:pt x="242886" y="123189"/>
                  </a:lnTo>
                  <a:lnTo>
                    <a:pt x="239923" y="125729"/>
                  </a:lnTo>
                  <a:lnTo>
                    <a:pt x="134758" y="125729"/>
                  </a:lnTo>
                  <a:lnTo>
                    <a:pt x="126577" y="138429"/>
                  </a:lnTo>
                  <a:lnTo>
                    <a:pt x="119812" y="147319"/>
                  </a:lnTo>
                  <a:close/>
                </a:path>
                <a:path w="650240" h="648970">
                  <a:moveTo>
                    <a:pt x="283597" y="48259"/>
                  </a:moveTo>
                  <a:lnTo>
                    <a:pt x="277134" y="48259"/>
                  </a:lnTo>
                  <a:lnTo>
                    <a:pt x="280723" y="46989"/>
                  </a:lnTo>
                  <a:lnTo>
                    <a:pt x="283203" y="46989"/>
                  </a:lnTo>
                  <a:lnTo>
                    <a:pt x="283597" y="48259"/>
                  </a:lnTo>
                  <a:close/>
                </a:path>
                <a:path w="650240" h="648970">
                  <a:moveTo>
                    <a:pt x="287051" y="64769"/>
                  </a:moveTo>
                  <a:lnTo>
                    <a:pt x="175292" y="64769"/>
                  </a:lnTo>
                  <a:lnTo>
                    <a:pt x="171012" y="63499"/>
                  </a:lnTo>
                  <a:lnTo>
                    <a:pt x="167602" y="60959"/>
                  </a:lnTo>
                  <a:lnTo>
                    <a:pt x="286335" y="60959"/>
                  </a:lnTo>
                  <a:lnTo>
                    <a:pt x="286643" y="63499"/>
                  </a:lnTo>
                  <a:lnTo>
                    <a:pt x="287051" y="64769"/>
                  </a:lnTo>
                  <a:close/>
                </a:path>
                <a:path w="650240" h="648970">
                  <a:moveTo>
                    <a:pt x="347993" y="91439"/>
                  </a:moveTo>
                  <a:lnTo>
                    <a:pt x="342085" y="87629"/>
                  </a:lnTo>
                  <a:lnTo>
                    <a:pt x="334149" y="77469"/>
                  </a:lnTo>
                  <a:lnTo>
                    <a:pt x="324431" y="73659"/>
                  </a:lnTo>
                  <a:lnTo>
                    <a:pt x="349433" y="73659"/>
                  </a:lnTo>
                  <a:lnTo>
                    <a:pt x="351365" y="85089"/>
                  </a:lnTo>
                  <a:lnTo>
                    <a:pt x="347993" y="91439"/>
                  </a:lnTo>
                  <a:close/>
                </a:path>
                <a:path w="650240" h="648970">
                  <a:moveTo>
                    <a:pt x="325042" y="101599"/>
                  </a:moveTo>
                  <a:lnTo>
                    <a:pt x="312944" y="101599"/>
                  </a:lnTo>
                  <a:lnTo>
                    <a:pt x="303011" y="95249"/>
                  </a:lnTo>
                  <a:lnTo>
                    <a:pt x="296285" y="88899"/>
                  </a:lnTo>
                  <a:lnTo>
                    <a:pt x="315810" y="88899"/>
                  </a:lnTo>
                  <a:lnTo>
                    <a:pt x="322731" y="92709"/>
                  </a:lnTo>
                  <a:lnTo>
                    <a:pt x="329429" y="96519"/>
                  </a:lnTo>
                  <a:lnTo>
                    <a:pt x="325042" y="101599"/>
                  </a:lnTo>
                  <a:close/>
                </a:path>
                <a:path w="650240" h="648970">
                  <a:moveTo>
                    <a:pt x="510145" y="167639"/>
                  </a:moveTo>
                  <a:lnTo>
                    <a:pt x="497872" y="165099"/>
                  </a:lnTo>
                  <a:lnTo>
                    <a:pt x="490470" y="156209"/>
                  </a:lnTo>
                  <a:lnTo>
                    <a:pt x="488871" y="146049"/>
                  </a:lnTo>
                  <a:lnTo>
                    <a:pt x="494006" y="138429"/>
                  </a:lnTo>
                  <a:lnTo>
                    <a:pt x="500641" y="133349"/>
                  </a:lnTo>
                  <a:lnTo>
                    <a:pt x="502853" y="126999"/>
                  </a:lnTo>
                  <a:lnTo>
                    <a:pt x="500641" y="119379"/>
                  </a:lnTo>
                  <a:lnTo>
                    <a:pt x="494006" y="110489"/>
                  </a:lnTo>
                  <a:lnTo>
                    <a:pt x="483620" y="102869"/>
                  </a:lnTo>
                  <a:lnTo>
                    <a:pt x="473554" y="97789"/>
                  </a:lnTo>
                  <a:lnTo>
                    <a:pt x="469010" y="93979"/>
                  </a:lnTo>
                  <a:lnTo>
                    <a:pt x="475190" y="93979"/>
                  </a:lnTo>
                  <a:lnTo>
                    <a:pt x="485753" y="97789"/>
                  </a:lnTo>
                  <a:lnTo>
                    <a:pt x="492685" y="102869"/>
                  </a:lnTo>
                  <a:lnTo>
                    <a:pt x="498522" y="107949"/>
                  </a:lnTo>
                  <a:lnTo>
                    <a:pt x="505802" y="109219"/>
                  </a:lnTo>
                  <a:lnTo>
                    <a:pt x="567751" y="109219"/>
                  </a:lnTo>
                  <a:lnTo>
                    <a:pt x="570218" y="111759"/>
                  </a:lnTo>
                  <a:lnTo>
                    <a:pt x="597600" y="147319"/>
                  </a:lnTo>
                  <a:lnTo>
                    <a:pt x="598293" y="148589"/>
                  </a:lnTo>
                  <a:lnTo>
                    <a:pt x="527531" y="148589"/>
                  </a:lnTo>
                  <a:lnTo>
                    <a:pt x="524723" y="154939"/>
                  </a:lnTo>
                  <a:lnTo>
                    <a:pt x="520303" y="162559"/>
                  </a:lnTo>
                  <a:lnTo>
                    <a:pt x="510145" y="167639"/>
                  </a:lnTo>
                  <a:close/>
                </a:path>
                <a:path w="650240" h="648970">
                  <a:moveTo>
                    <a:pt x="186699" y="252729"/>
                  </a:moveTo>
                  <a:lnTo>
                    <a:pt x="176351" y="250189"/>
                  </a:lnTo>
                  <a:lnTo>
                    <a:pt x="169971" y="246379"/>
                  </a:lnTo>
                  <a:lnTo>
                    <a:pt x="167793" y="243839"/>
                  </a:lnTo>
                  <a:lnTo>
                    <a:pt x="164375" y="223519"/>
                  </a:lnTo>
                  <a:lnTo>
                    <a:pt x="160696" y="217169"/>
                  </a:lnTo>
                  <a:lnTo>
                    <a:pt x="156063" y="215899"/>
                  </a:lnTo>
                  <a:lnTo>
                    <a:pt x="149779" y="205739"/>
                  </a:lnTo>
                  <a:lnTo>
                    <a:pt x="139952" y="194309"/>
                  </a:lnTo>
                  <a:lnTo>
                    <a:pt x="129239" y="187959"/>
                  </a:lnTo>
                  <a:lnTo>
                    <a:pt x="123883" y="179069"/>
                  </a:lnTo>
                  <a:lnTo>
                    <a:pt x="130127" y="158749"/>
                  </a:lnTo>
                  <a:lnTo>
                    <a:pt x="139184" y="137159"/>
                  </a:lnTo>
                  <a:lnTo>
                    <a:pt x="139844" y="125729"/>
                  </a:lnTo>
                  <a:lnTo>
                    <a:pt x="239923" y="125729"/>
                  </a:lnTo>
                  <a:lnTo>
                    <a:pt x="232516" y="132079"/>
                  </a:lnTo>
                  <a:lnTo>
                    <a:pt x="194166" y="132079"/>
                  </a:lnTo>
                  <a:lnTo>
                    <a:pt x="175639" y="139699"/>
                  </a:lnTo>
                  <a:lnTo>
                    <a:pt x="157205" y="154939"/>
                  </a:lnTo>
                  <a:lnTo>
                    <a:pt x="147376" y="171449"/>
                  </a:lnTo>
                  <a:lnTo>
                    <a:pt x="148371" y="182879"/>
                  </a:lnTo>
                  <a:lnTo>
                    <a:pt x="155551" y="187959"/>
                  </a:lnTo>
                  <a:lnTo>
                    <a:pt x="177454" y="187959"/>
                  </a:lnTo>
                  <a:lnTo>
                    <a:pt x="174235" y="190499"/>
                  </a:lnTo>
                  <a:lnTo>
                    <a:pt x="167952" y="196849"/>
                  </a:lnTo>
                  <a:lnTo>
                    <a:pt x="168078" y="199389"/>
                  </a:lnTo>
                  <a:lnTo>
                    <a:pt x="176038" y="201929"/>
                  </a:lnTo>
                  <a:lnTo>
                    <a:pt x="183198" y="204469"/>
                  </a:lnTo>
                  <a:lnTo>
                    <a:pt x="182966" y="210819"/>
                  </a:lnTo>
                  <a:lnTo>
                    <a:pt x="179866" y="219709"/>
                  </a:lnTo>
                  <a:lnTo>
                    <a:pt x="178418" y="233679"/>
                  </a:lnTo>
                  <a:lnTo>
                    <a:pt x="181066" y="242569"/>
                  </a:lnTo>
                  <a:lnTo>
                    <a:pt x="188259" y="243839"/>
                  </a:lnTo>
                  <a:lnTo>
                    <a:pt x="256718" y="243839"/>
                  </a:lnTo>
                  <a:lnTo>
                    <a:pt x="259964" y="245109"/>
                  </a:lnTo>
                  <a:lnTo>
                    <a:pt x="265649" y="250189"/>
                  </a:lnTo>
                  <a:lnTo>
                    <a:pt x="200783" y="250189"/>
                  </a:lnTo>
                  <a:lnTo>
                    <a:pt x="186699" y="252729"/>
                  </a:lnTo>
                  <a:close/>
                </a:path>
                <a:path w="650240" h="648970">
                  <a:moveTo>
                    <a:pt x="213774" y="175259"/>
                  </a:moveTo>
                  <a:lnTo>
                    <a:pt x="212554" y="158749"/>
                  </a:lnTo>
                  <a:lnTo>
                    <a:pt x="208049" y="135889"/>
                  </a:lnTo>
                  <a:lnTo>
                    <a:pt x="194166" y="132079"/>
                  </a:lnTo>
                  <a:lnTo>
                    <a:pt x="232516" y="132079"/>
                  </a:lnTo>
                  <a:lnTo>
                    <a:pt x="231035" y="133349"/>
                  </a:lnTo>
                  <a:lnTo>
                    <a:pt x="226693" y="138429"/>
                  </a:lnTo>
                  <a:lnTo>
                    <a:pt x="224154" y="148589"/>
                  </a:lnTo>
                  <a:lnTo>
                    <a:pt x="218744" y="165099"/>
                  </a:lnTo>
                  <a:lnTo>
                    <a:pt x="213774" y="175259"/>
                  </a:lnTo>
                  <a:close/>
                </a:path>
                <a:path w="650240" h="648970">
                  <a:moveTo>
                    <a:pt x="630436" y="215899"/>
                  </a:moveTo>
                  <a:lnTo>
                    <a:pt x="575545" y="215899"/>
                  </a:lnTo>
                  <a:lnTo>
                    <a:pt x="579698" y="213359"/>
                  </a:lnTo>
                  <a:lnTo>
                    <a:pt x="589375" y="207009"/>
                  </a:lnTo>
                  <a:lnTo>
                    <a:pt x="598289" y="200659"/>
                  </a:lnTo>
                  <a:lnTo>
                    <a:pt x="597930" y="195579"/>
                  </a:lnTo>
                  <a:lnTo>
                    <a:pt x="590061" y="191769"/>
                  </a:lnTo>
                  <a:lnTo>
                    <a:pt x="576441" y="189229"/>
                  </a:lnTo>
                  <a:lnTo>
                    <a:pt x="567032" y="186689"/>
                  </a:lnTo>
                  <a:lnTo>
                    <a:pt x="565694" y="182879"/>
                  </a:lnTo>
                  <a:lnTo>
                    <a:pt x="565017" y="177799"/>
                  </a:lnTo>
                  <a:lnTo>
                    <a:pt x="557588" y="171449"/>
                  </a:lnTo>
                  <a:lnTo>
                    <a:pt x="547761" y="166369"/>
                  </a:lnTo>
                  <a:lnTo>
                    <a:pt x="542573" y="158749"/>
                  </a:lnTo>
                  <a:lnTo>
                    <a:pt x="538709" y="152399"/>
                  </a:lnTo>
                  <a:lnTo>
                    <a:pt x="532850" y="148589"/>
                  </a:lnTo>
                  <a:lnTo>
                    <a:pt x="598293" y="148589"/>
                  </a:lnTo>
                  <a:lnTo>
                    <a:pt x="619779" y="187959"/>
                  </a:lnTo>
                  <a:lnTo>
                    <a:pt x="630436" y="215899"/>
                  </a:lnTo>
                  <a:close/>
                </a:path>
                <a:path w="650240" h="648970">
                  <a:moveTo>
                    <a:pt x="494866" y="335279"/>
                  </a:moveTo>
                  <a:lnTo>
                    <a:pt x="484589" y="331469"/>
                  </a:lnTo>
                  <a:lnTo>
                    <a:pt x="478725" y="321309"/>
                  </a:lnTo>
                  <a:lnTo>
                    <a:pt x="473971" y="307339"/>
                  </a:lnTo>
                  <a:lnTo>
                    <a:pt x="466076" y="292099"/>
                  </a:lnTo>
                  <a:lnTo>
                    <a:pt x="456616" y="280669"/>
                  </a:lnTo>
                  <a:lnTo>
                    <a:pt x="451120" y="273049"/>
                  </a:lnTo>
                  <a:lnTo>
                    <a:pt x="455119" y="269239"/>
                  </a:lnTo>
                  <a:lnTo>
                    <a:pt x="464532" y="267969"/>
                  </a:lnTo>
                  <a:lnTo>
                    <a:pt x="471173" y="262889"/>
                  </a:lnTo>
                  <a:lnTo>
                    <a:pt x="474500" y="250189"/>
                  </a:lnTo>
                  <a:lnTo>
                    <a:pt x="474009" y="233679"/>
                  </a:lnTo>
                  <a:lnTo>
                    <a:pt x="473905" y="231139"/>
                  </a:lnTo>
                  <a:lnTo>
                    <a:pt x="473045" y="214629"/>
                  </a:lnTo>
                  <a:lnTo>
                    <a:pt x="475431" y="207009"/>
                  </a:lnTo>
                  <a:lnTo>
                    <a:pt x="480913" y="203199"/>
                  </a:lnTo>
                  <a:lnTo>
                    <a:pt x="489274" y="201929"/>
                  </a:lnTo>
                  <a:lnTo>
                    <a:pt x="495155" y="199389"/>
                  </a:lnTo>
                  <a:lnTo>
                    <a:pt x="496503" y="193039"/>
                  </a:lnTo>
                  <a:lnTo>
                    <a:pt x="498072" y="186689"/>
                  </a:lnTo>
                  <a:lnTo>
                    <a:pt x="504614" y="184149"/>
                  </a:lnTo>
                  <a:lnTo>
                    <a:pt x="516968" y="180339"/>
                  </a:lnTo>
                  <a:lnTo>
                    <a:pt x="530493" y="175259"/>
                  </a:lnTo>
                  <a:lnTo>
                    <a:pt x="541670" y="173989"/>
                  </a:lnTo>
                  <a:lnTo>
                    <a:pt x="546979" y="182879"/>
                  </a:lnTo>
                  <a:lnTo>
                    <a:pt x="547925" y="190499"/>
                  </a:lnTo>
                  <a:lnTo>
                    <a:pt x="549652" y="191769"/>
                  </a:lnTo>
                  <a:lnTo>
                    <a:pt x="554162" y="193039"/>
                  </a:lnTo>
                  <a:lnTo>
                    <a:pt x="563462" y="201929"/>
                  </a:lnTo>
                  <a:lnTo>
                    <a:pt x="571829" y="213359"/>
                  </a:lnTo>
                  <a:lnTo>
                    <a:pt x="575545" y="215899"/>
                  </a:lnTo>
                  <a:lnTo>
                    <a:pt x="630436" y="215899"/>
                  </a:lnTo>
                  <a:lnTo>
                    <a:pt x="636249" y="231139"/>
                  </a:lnTo>
                  <a:lnTo>
                    <a:pt x="646502" y="276859"/>
                  </a:lnTo>
                  <a:lnTo>
                    <a:pt x="650032" y="323849"/>
                  </a:lnTo>
                  <a:lnTo>
                    <a:pt x="649753" y="327659"/>
                  </a:lnTo>
                  <a:lnTo>
                    <a:pt x="535369" y="327659"/>
                  </a:lnTo>
                  <a:lnTo>
                    <a:pt x="529136" y="328929"/>
                  </a:lnTo>
                  <a:lnTo>
                    <a:pt x="512859" y="332739"/>
                  </a:lnTo>
                  <a:lnTo>
                    <a:pt x="494866" y="335279"/>
                  </a:lnTo>
                  <a:close/>
                </a:path>
                <a:path w="650240" h="648970">
                  <a:moveTo>
                    <a:pt x="177454" y="187959"/>
                  </a:moveTo>
                  <a:lnTo>
                    <a:pt x="155551" y="187959"/>
                  </a:lnTo>
                  <a:lnTo>
                    <a:pt x="164280" y="185419"/>
                  </a:lnTo>
                  <a:lnTo>
                    <a:pt x="172065" y="180339"/>
                  </a:lnTo>
                  <a:lnTo>
                    <a:pt x="178863" y="179069"/>
                  </a:lnTo>
                  <a:lnTo>
                    <a:pt x="183674" y="180339"/>
                  </a:lnTo>
                  <a:lnTo>
                    <a:pt x="185500" y="181609"/>
                  </a:lnTo>
                  <a:lnTo>
                    <a:pt x="177454" y="187959"/>
                  </a:lnTo>
                  <a:close/>
                </a:path>
                <a:path w="650240" h="648970">
                  <a:moveTo>
                    <a:pt x="256718" y="243839"/>
                  </a:moveTo>
                  <a:lnTo>
                    <a:pt x="188259" y="243839"/>
                  </a:lnTo>
                  <a:lnTo>
                    <a:pt x="221979" y="237489"/>
                  </a:lnTo>
                  <a:lnTo>
                    <a:pt x="243734" y="238759"/>
                  </a:lnTo>
                  <a:lnTo>
                    <a:pt x="256718" y="243839"/>
                  </a:lnTo>
                  <a:close/>
                </a:path>
                <a:path w="650240" h="648970">
                  <a:moveTo>
                    <a:pt x="208854" y="572769"/>
                  </a:moveTo>
                  <a:lnTo>
                    <a:pt x="199150" y="567689"/>
                  </a:lnTo>
                  <a:lnTo>
                    <a:pt x="194296" y="557529"/>
                  </a:lnTo>
                  <a:lnTo>
                    <a:pt x="193307" y="542289"/>
                  </a:lnTo>
                  <a:lnTo>
                    <a:pt x="193317" y="539749"/>
                  </a:lnTo>
                  <a:lnTo>
                    <a:pt x="194871" y="518159"/>
                  </a:lnTo>
                  <a:lnTo>
                    <a:pt x="193327" y="492759"/>
                  </a:lnTo>
                  <a:lnTo>
                    <a:pt x="187691" y="471169"/>
                  </a:lnTo>
                  <a:lnTo>
                    <a:pt x="184475" y="455929"/>
                  </a:lnTo>
                  <a:lnTo>
                    <a:pt x="190189" y="444499"/>
                  </a:lnTo>
                  <a:lnTo>
                    <a:pt x="199786" y="433069"/>
                  </a:lnTo>
                  <a:lnTo>
                    <a:pt x="204311" y="419099"/>
                  </a:lnTo>
                  <a:lnTo>
                    <a:pt x="204424" y="406399"/>
                  </a:lnTo>
                  <a:lnTo>
                    <a:pt x="200783" y="396239"/>
                  </a:lnTo>
                  <a:lnTo>
                    <a:pt x="192636" y="391159"/>
                  </a:lnTo>
                  <a:lnTo>
                    <a:pt x="182391" y="386079"/>
                  </a:lnTo>
                  <a:lnTo>
                    <a:pt x="175456" y="378459"/>
                  </a:lnTo>
                  <a:lnTo>
                    <a:pt x="177237" y="369569"/>
                  </a:lnTo>
                  <a:lnTo>
                    <a:pt x="182446" y="359409"/>
                  </a:lnTo>
                  <a:lnTo>
                    <a:pt x="182682" y="350519"/>
                  </a:lnTo>
                  <a:lnTo>
                    <a:pt x="178721" y="341629"/>
                  </a:lnTo>
                  <a:lnTo>
                    <a:pt x="171343" y="331469"/>
                  </a:lnTo>
                  <a:lnTo>
                    <a:pt x="163772" y="322579"/>
                  </a:lnTo>
                  <a:lnTo>
                    <a:pt x="160293" y="314959"/>
                  </a:lnTo>
                  <a:lnTo>
                    <a:pt x="163222" y="304799"/>
                  </a:lnTo>
                  <a:lnTo>
                    <a:pt x="174875" y="290829"/>
                  </a:lnTo>
                  <a:lnTo>
                    <a:pt x="191344" y="274319"/>
                  </a:lnTo>
                  <a:lnTo>
                    <a:pt x="204169" y="260349"/>
                  </a:lnTo>
                  <a:lnTo>
                    <a:pt x="208824" y="251459"/>
                  </a:lnTo>
                  <a:lnTo>
                    <a:pt x="200783" y="250189"/>
                  </a:lnTo>
                  <a:lnTo>
                    <a:pt x="265649" y="250189"/>
                  </a:lnTo>
                  <a:lnTo>
                    <a:pt x="271335" y="255269"/>
                  </a:lnTo>
                  <a:lnTo>
                    <a:pt x="278509" y="266699"/>
                  </a:lnTo>
                  <a:lnTo>
                    <a:pt x="286879" y="275589"/>
                  </a:lnTo>
                  <a:lnTo>
                    <a:pt x="297696" y="280669"/>
                  </a:lnTo>
                  <a:lnTo>
                    <a:pt x="305397" y="285749"/>
                  </a:lnTo>
                  <a:lnTo>
                    <a:pt x="304418" y="295909"/>
                  </a:lnTo>
                  <a:lnTo>
                    <a:pt x="293688" y="317499"/>
                  </a:lnTo>
                  <a:lnTo>
                    <a:pt x="291478" y="327659"/>
                  </a:lnTo>
                  <a:lnTo>
                    <a:pt x="293381" y="330199"/>
                  </a:lnTo>
                  <a:lnTo>
                    <a:pt x="294995" y="330199"/>
                  </a:lnTo>
                  <a:lnTo>
                    <a:pt x="324067" y="334009"/>
                  </a:lnTo>
                  <a:lnTo>
                    <a:pt x="351930" y="346709"/>
                  </a:lnTo>
                  <a:lnTo>
                    <a:pt x="366334" y="363219"/>
                  </a:lnTo>
                  <a:lnTo>
                    <a:pt x="355025" y="384809"/>
                  </a:lnTo>
                  <a:lnTo>
                    <a:pt x="334099" y="403859"/>
                  </a:lnTo>
                  <a:lnTo>
                    <a:pt x="324431" y="417829"/>
                  </a:lnTo>
                  <a:lnTo>
                    <a:pt x="320938" y="429259"/>
                  </a:lnTo>
                  <a:lnTo>
                    <a:pt x="318538" y="439419"/>
                  </a:lnTo>
                  <a:lnTo>
                    <a:pt x="311757" y="448309"/>
                  </a:lnTo>
                  <a:lnTo>
                    <a:pt x="301446" y="453389"/>
                  </a:lnTo>
                  <a:lnTo>
                    <a:pt x="292021" y="455929"/>
                  </a:lnTo>
                  <a:lnTo>
                    <a:pt x="287899" y="457199"/>
                  </a:lnTo>
                  <a:lnTo>
                    <a:pt x="275836" y="481329"/>
                  </a:lnTo>
                  <a:lnTo>
                    <a:pt x="261877" y="492759"/>
                  </a:lnTo>
                  <a:lnTo>
                    <a:pt x="256108" y="494029"/>
                  </a:lnTo>
                  <a:lnTo>
                    <a:pt x="245532" y="494029"/>
                  </a:lnTo>
                  <a:lnTo>
                    <a:pt x="234608" y="514349"/>
                  </a:lnTo>
                  <a:lnTo>
                    <a:pt x="226104" y="519429"/>
                  </a:lnTo>
                  <a:lnTo>
                    <a:pt x="219362" y="519429"/>
                  </a:lnTo>
                  <a:lnTo>
                    <a:pt x="213724" y="525779"/>
                  </a:lnTo>
                  <a:lnTo>
                    <a:pt x="212325" y="539749"/>
                  </a:lnTo>
                  <a:lnTo>
                    <a:pt x="214886" y="554989"/>
                  </a:lnTo>
                  <a:lnTo>
                    <a:pt x="215649" y="567689"/>
                  </a:lnTo>
                  <a:lnTo>
                    <a:pt x="208854" y="572769"/>
                  </a:lnTo>
                  <a:close/>
                </a:path>
                <a:path w="650240" h="648970">
                  <a:moveTo>
                    <a:pt x="541679" y="346709"/>
                  </a:moveTo>
                  <a:lnTo>
                    <a:pt x="537585" y="341629"/>
                  </a:lnTo>
                  <a:lnTo>
                    <a:pt x="536528" y="331469"/>
                  </a:lnTo>
                  <a:lnTo>
                    <a:pt x="535369" y="327659"/>
                  </a:lnTo>
                  <a:lnTo>
                    <a:pt x="649753" y="327659"/>
                  </a:lnTo>
                  <a:lnTo>
                    <a:pt x="648639" y="342899"/>
                  </a:lnTo>
                  <a:lnTo>
                    <a:pt x="552974" y="342899"/>
                  </a:lnTo>
                  <a:lnTo>
                    <a:pt x="547437" y="345439"/>
                  </a:lnTo>
                  <a:lnTo>
                    <a:pt x="541679" y="346709"/>
                  </a:lnTo>
                  <a:close/>
                </a:path>
                <a:path w="650240" h="648970">
                  <a:moveTo>
                    <a:pt x="502566" y="554989"/>
                  </a:moveTo>
                  <a:lnTo>
                    <a:pt x="496962" y="554989"/>
                  </a:lnTo>
                  <a:lnTo>
                    <a:pt x="490463" y="542289"/>
                  </a:lnTo>
                  <a:lnTo>
                    <a:pt x="488920" y="525779"/>
                  </a:lnTo>
                  <a:lnTo>
                    <a:pt x="496658" y="511809"/>
                  </a:lnTo>
                  <a:lnTo>
                    <a:pt x="508368" y="501649"/>
                  </a:lnTo>
                  <a:lnTo>
                    <a:pt x="518741" y="492759"/>
                  </a:lnTo>
                  <a:lnTo>
                    <a:pt x="521095" y="485139"/>
                  </a:lnTo>
                  <a:lnTo>
                    <a:pt x="517259" y="474979"/>
                  </a:lnTo>
                  <a:lnTo>
                    <a:pt x="514755" y="464819"/>
                  </a:lnTo>
                  <a:lnTo>
                    <a:pt x="521100" y="457199"/>
                  </a:lnTo>
                  <a:lnTo>
                    <a:pt x="530506" y="448309"/>
                  </a:lnTo>
                  <a:lnTo>
                    <a:pt x="534620" y="436879"/>
                  </a:lnTo>
                  <a:lnTo>
                    <a:pt x="536973" y="426719"/>
                  </a:lnTo>
                  <a:lnTo>
                    <a:pt x="541097" y="420369"/>
                  </a:lnTo>
                  <a:lnTo>
                    <a:pt x="547625" y="412749"/>
                  </a:lnTo>
                  <a:lnTo>
                    <a:pt x="552587" y="401319"/>
                  </a:lnTo>
                  <a:lnTo>
                    <a:pt x="552682" y="388619"/>
                  </a:lnTo>
                  <a:lnTo>
                    <a:pt x="544611" y="379729"/>
                  </a:lnTo>
                  <a:lnTo>
                    <a:pt x="539347" y="372109"/>
                  </a:lnTo>
                  <a:lnTo>
                    <a:pt x="544782" y="365759"/>
                  </a:lnTo>
                  <a:lnTo>
                    <a:pt x="553080" y="359409"/>
                  </a:lnTo>
                  <a:lnTo>
                    <a:pt x="556404" y="347979"/>
                  </a:lnTo>
                  <a:lnTo>
                    <a:pt x="552974" y="342899"/>
                  </a:lnTo>
                  <a:lnTo>
                    <a:pt x="648639" y="342899"/>
                  </a:lnTo>
                  <a:lnTo>
                    <a:pt x="646502" y="372109"/>
                  </a:lnTo>
                  <a:lnTo>
                    <a:pt x="636249" y="417829"/>
                  </a:lnTo>
                  <a:lnTo>
                    <a:pt x="619779" y="461009"/>
                  </a:lnTo>
                  <a:lnTo>
                    <a:pt x="606610" y="485139"/>
                  </a:lnTo>
                  <a:lnTo>
                    <a:pt x="575288" y="485139"/>
                  </a:lnTo>
                  <a:lnTo>
                    <a:pt x="565856" y="490219"/>
                  </a:lnTo>
                  <a:lnTo>
                    <a:pt x="553773" y="502919"/>
                  </a:lnTo>
                  <a:lnTo>
                    <a:pt x="539491" y="518159"/>
                  </a:lnTo>
                  <a:lnTo>
                    <a:pt x="523465" y="534669"/>
                  </a:lnTo>
                  <a:lnTo>
                    <a:pt x="502566" y="554989"/>
                  </a:lnTo>
                  <a:close/>
                </a:path>
                <a:path w="650240" h="648970">
                  <a:moveTo>
                    <a:pt x="429578" y="631189"/>
                  </a:moveTo>
                  <a:lnTo>
                    <a:pt x="325042" y="631189"/>
                  </a:lnTo>
                  <a:lnTo>
                    <a:pt x="377874" y="627379"/>
                  </a:lnTo>
                  <a:lnTo>
                    <a:pt x="427798" y="614679"/>
                  </a:lnTo>
                  <a:lnTo>
                    <a:pt x="474052" y="593089"/>
                  </a:lnTo>
                  <a:lnTo>
                    <a:pt x="515870" y="565149"/>
                  </a:lnTo>
                  <a:lnTo>
                    <a:pt x="552488" y="530859"/>
                  </a:lnTo>
                  <a:lnTo>
                    <a:pt x="583143" y="491489"/>
                  </a:lnTo>
                  <a:lnTo>
                    <a:pt x="580888" y="488949"/>
                  </a:lnTo>
                  <a:lnTo>
                    <a:pt x="579080" y="485139"/>
                  </a:lnTo>
                  <a:lnTo>
                    <a:pt x="606610" y="485139"/>
                  </a:lnTo>
                  <a:lnTo>
                    <a:pt x="597600" y="501649"/>
                  </a:lnTo>
                  <a:lnTo>
                    <a:pt x="570218" y="537209"/>
                  </a:lnTo>
                  <a:lnTo>
                    <a:pt x="538140" y="568959"/>
                  </a:lnTo>
                  <a:lnTo>
                    <a:pt x="501873" y="596899"/>
                  </a:lnTo>
                  <a:lnTo>
                    <a:pt x="461923" y="619759"/>
                  </a:lnTo>
                  <a:lnTo>
                    <a:pt x="429578" y="631189"/>
                  </a:lnTo>
                  <a:close/>
                </a:path>
                <a:path w="650240" h="648970">
                  <a:moveTo>
                    <a:pt x="250338" y="495299"/>
                  </a:moveTo>
                  <a:lnTo>
                    <a:pt x="245532" y="494029"/>
                  </a:lnTo>
                  <a:lnTo>
                    <a:pt x="256108" y="494029"/>
                  </a:lnTo>
                  <a:lnTo>
                    <a:pt x="250338" y="4952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32901" y="6355159"/>
              <a:ext cx="854274" cy="655320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14359249" y="7238025"/>
            <a:ext cx="4636135" cy="387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50670" marR="5080" indent="-1538605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Private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those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business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are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directly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controlled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by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government</a:t>
            </a:r>
            <a:r>
              <a:rPr sz="1050" spc="-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run</a:t>
            </a:r>
            <a:r>
              <a:rPr sz="1050" spc="-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bodies.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4272341" y="7780835"/>
            <a:ext cx="4810125" cy="1111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Since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Covid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pandemic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UK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departing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European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Union,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there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been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hospitality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staff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shortages.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large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number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skilled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employees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did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return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work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after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lifting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of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Covid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restrictions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coupled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Brexit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rules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regulations,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means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hospitality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industry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is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struggling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attract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recruit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staff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(Guardian,</a:t>
            </a:r>
            <a:r>
              <a:rPr sz="1050" spc="2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2021).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4243651" y="9047394"/>
            <a:ext cx="4867275" cy="749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Brexit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started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staffing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concerns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many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of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skilled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employees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this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were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from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5" dirty="0">
                <a:solidFill>
                  <a:srgbClr val="FFFFFF"/>
                </a:solidFill>
                <a:latin typeface="Arial Unicode MS"/>
                <a:cs typeface="Arial Unicode MS"/>
              </a:rPr>
              <a:t>EU.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With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new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regulations,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many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left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their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employment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as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could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provide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information</a:t>
            </a:r>
            <a:r>
              <a:rPr sz="1050" spc="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needed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meet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new</a:t>
            </a:r>
            <a:r>
              <a:rPr sz="1050" spc="1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immigration</a:t>
            </a:r>
            <a:r>
              <a:rPr sz="1050" spc="1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scheme</a:t>
            </a:r>
            <a:r>
              <a:rPr sz="1050" spc="1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(Wavetrackr,</a:t>
            </a:r>
            <a:r>
              <a:rPr sz="1050" spc="1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2021).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4250141" y="9952078"/>
            <a:ext cx="4853940" cy="1473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When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Covid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hit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hospitality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industry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were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firstly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forced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close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 by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government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rules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attempt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tackle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crisis.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was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then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followed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by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further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restrictions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such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track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&amp;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trace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procedures,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limited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numbers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at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tables,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etc.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All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these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factors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led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skilled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staff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previously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employed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by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the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hospitality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trade,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seek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work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other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sectors.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also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has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50" dirty="0">
                <a:solidFill>
                  <a:srgbClr val="FFFFFF"/>
                </a:solidFill>
                <a:latin typeface="Arial Unicode MS"/>
                <a:cs typeface="Arial Unicode MS"/>
              </a:rPr>
              <a:t>a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reputation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long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hours,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low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pay,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limited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work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life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balance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less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staff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benefits.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meant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that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staff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did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want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return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1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industry</a:t>
            </a:r>
            <a:r>
              <a:rPr sz="1050" spc="1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when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Covid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restrictions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were</a:t>
            </a:r>
            <a:r>
              <a:rPr sz="1050" spc="4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lifted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(BBC,</a:t>
            </a:r>
            <a:r>
              <a:rPr sz="1050" spc="4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2021).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4370453" y="11580511"/>
            <a:ext cx="4613910" cy="387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9794" marR="5080" indent="-887730">
              <a:lnSpc>
                <a:spcPct val="113100"/>
              </a:lnSpc>
              <a:spcBef>
                <a:spcPts val="10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future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some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businesses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does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bode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well,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as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they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fight</a:t>
            </a:r>
            <a:r>
              <a:rPr sz="1050" spc="3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100" dirty="0">
                <a:solidFill>
                  <a:srgbClr val="FFFFFF"/>
                </a:solidFill>
                <a:latin typeface="Arial Unicode MS"/>
                <a:cs typeface="Arial Unicode MS"/>
              </a:rPr>
              <a:t>to</a:t>
            </a:r>
            <a:r>
              <a:rPr sz="1050" spc="3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stay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open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and make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a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profit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in</a:t>
            </a:r>
            <a:r>
              <a:rPr sz="1050" spc="-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Arial Unicode MS"/>
                <a:cs typeface="Arial Unicode MS"/>
              </a:rPr>
              <a:t>this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current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crisis.</a:t>
            </a:r>
            <a:endParaRPr sz="1050">
              <a:latin typeface="Arial Unicode MS"/>
              <a:cs typeface="Arial Unicode MS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13976106" y="6250201"/>
            <a:ext cx="5408295" cy="6574790"/>
            <a:chOff x="13976106" y="6250201"/>
            <a:chExt cx="5408295" cy="6574790"/>
          </a:xfrm>
        </p:grpSpPr>
        <p:sp>
          <p:nvSpPr>
            <p:cNvPr id="35" name="object 35"/>
            <p:cNvSpPr/>
            <p:nvPr/>
          </p:nvSpPr>
          <p:spPr>
            <a:xfrm>
              <a:off x="14002943" y="6250206"/>
              <a:ext cx="3780154" cy="27305"/>
            </a:xfrm>
            <a:custGeom>
              <a:avLst/>
              <a:gdLst/>
              <a:ahLst/>
              <a:cxnLst/>
              <a:rect l="l" t="t" r="r" b="b"/>
              <a:pathLst>
                <a:path w="3780155" h="27304">
                  <a:moveTo>
                    <a:pt x="26809" y="0"/>
                  </a:moveTo>
                  <a:lnTo>
                    <a:pt x="0" y="0"/>
                  </a:lnTo>
                  <a:lnTo>
                    <a:pt x="0" y="26809"/>
                  </a:lnTo>
                  <a:lnTo>
                    <a:pt x="26809" y="26809"/>
                  </a:lnTo>
                  <a:lnTo>
                    <a:pt x="26809" y="0"/>
                  </a:lnTo>
                  <a:close/>
                </a:path>
                <a:path w="3780155" h="27304">
                  <a:moveTo>
                    <a:pt x="80429" y="0"/>
                  </a:moveTo>
                  <a:lnTo>
                    <a:pt x="53619" y="0"/>
                  </a:lnTo>
                  <a:lnTo>
                    <a:pt x="53619" y="26809"/>
                  </a:lnTo>
                  <a:lnTo>
                    <a:pt x="80429" y="26809"/>
                  </a:lnTo>
                  <a:lnTo>
                    <a:pt x="80429" y="0"/>
                  </a:lnTo>
                  <a:close/>
                </a:path>
                <a:path w="3780155" h="27304">
                  <a:moveTo>
                    <a:pt x="134048" y="0"/>
                  </a:moveTo>
                  <a:lnTo>
                    <a:pt x="107238" y="0"/>
                  </a:lnTo>
                  <a:lnTo>
                    <a:pt x="107238" y="26809"/>
                  </a:lnTo>
                  <a:lnTo>
                    <a:pt x="134048" y="26809"/>
                  </a:lnTo>
                  <a:lnTo>
                    <a:pt x="134048" y="0"/>
                  </a:lnTo>
                  <a:close/>
                </a:path>
                <a:path w="3780155" h="27304">
                  <a:moveTo>
                    <a:pt x="187655" y="0"/>
                  </a:moveTo>
                  <a:lnTo>
                    <a:pt x="160845" y="0"/>
                  </a:lnTo>
                  <a:lnTo>
                    <a:pt x="160845" y="26809"/>
                  </a:lnTo>
                  <a:lnTo>
                    <a:pt x="187655" y="26809"/>
                  </a:lnTo>
                  <a:lnTo>
                    <a:pt x="187655" y="0"/>
                  </a:lnTo>
                  <a:close/>
                </a:path>
                <a:path w="3780155" h="27304">
                  <a:moveTo>
                    <a:pt x="241274" y="0"/>
                  </a:moveTo>
                  <a:lnTo>
                    <a:pt x="214464" y="0"/>
                  </a:lnTo>
                  <a:lnTo>
                    <a:pt x="214464" y="26809"/>
                  </a:lnTo>
                  <a:lnTo>
                    <a:pt x="241274" y="26809"/>
                  </a:lnTo>
                  <a:lnTo>
                    <a:pt x="241274" y="0"/>
                  </a:lnTo>
                  <a:close/>
                </a:path>
                <a:path w="3780155" h="27304">
                  <a:moveTo>
                    <a:pt x="294894" y="0"/>
                  </a:moveTo>
                  <a:lnTo>
                    <a:pt x="268084" y="0"/>
                  </a:lnTo>
                  <a:lnTo>
                    <a:pt x="268084" y="26809"/>
                  </a:lnTo>
                  <a:lnTo>
                    <a:pt x="294894" y="26809"/>
                  </a:lnTo>
                  <a:lnTo>
                    <a:pt x="294894" y="0"/>
                  </a:lnTo>
                  <a:close/>
                </a:path>
                <a:path w="3780155" h="27304">
                  <a:moveTo>
                    <a:pt x="348500" y="0"/>
                  </a:moveTo>
                  <a:lnTo>
                    <a:pt x="321691" y="0"/>
                  </a:lnTo>
                  <a:lnTo>
                    <a:pt x="321691" y="26809"/>
                  </a:lnTo>
                  <a:lnTo>
                    <a:pt x="348500" y="26809"/>
                  </a:lnTo>
                  <a:lnTo>
                    <a:pt x="348500" y="0"/>
                  </a:lnTo>
                  <a:close/>
                </a:path>
                <a:path w="3780155" h="27304">
                  <a:moveTo>
                    <a:pt x="402120" y="0"/>
                  </a:moveTo>
                  <a:lnTo>
                    <a:pt x="375310" y="0"/>
                  </a:lnTo>
                  <a:lnTo>
                    <a:pt x="375310" y="26809"/>
                  </a:lnTo>
                  <a:lnTo>
                    <a:pt x="402120" y="26809"/>
                  </a:lnTo>
                  <a:lnTo>
                    <a:pt x="402120" y="0"/>
                  </a:lnTo>
                  <a:close/>
                </a:path>
                <a:path w="3780155" h="27304">
                  <a:moveTo>
                    <a:pt x="455739" y="0"/>
                  </a:moveTo>
                  <a:lnTo>
                    <a:pt x="428929" y="0"/>
                  </a:lnTo>
                  <a:lnTo>
                    <a:pt x="428929" y="26809"/>
                  </a:lnTo>
                  <a:lnTo>
                    <a:pt x="455739" y="26809"/>
                  </a:lnTo>
                  <a:lnTo>
                    <a:pt x="455739" y="0"/>
                  </a:lnTo>
                  <a:close/>
                </a:path>
                <a:path w="3780155" h="27304">
                  <a:moveTo>
                    <a:pt x="509346" y="0"/>
                  </a:moveTo>
                  <a:lnTo>
                    <a:pt x="482536" y="0"/>
                  </a:lnTo>
                  <a:lnTo>
                    <a:pt x="482536" y="26809"/>
                  </a:lnTo>
                  <a:lnTo>
                    <a:pt x="509346" y="26809"/>
                  </a:lnTo>
                  <a:lnTo>
                    <a:pt x="509346" y="0"/>
                  </a:lnTo>
                  <a:close/>
                </a:path>
                <a:path w="3780155" h="27304">
                  <a:moveTo>
                    <a:pt x="562965" y="0"/>
                  </a:moveTo>
                  <a:lnTo>
                    <a:pt x="536155" y="0"/>
                  </a:lnTo>
                  <a:lnTo>
                    <a:pt x="536155" y="26809"/>
                  </a:lnTo>
                  <a:lnTo>
                    <a:pt x="562965" y="26809"/>
                  </a:lnTo>
                  <a:lnTo>
                    <a:pt x="562965" y="0"/>
                  </a:lnTo>
                  <a:close/>
                </a:path>
                <a:path w="3780155" h="27304">
                  <a:moveTo>
                    <a:pt x="616585" y="0"/>
                  </a:moveTo>
                  <a:lnTo>
                    <a:pt x="589775" y="0"/>
                  </a:lnTo>
                  <a:lnTo>
                    <a:pt x="589775" y="26809"/>
                  </a:lnTo>
                  <a:lnTo>
                    <a:pt x="616585" y="26809"/>
                  </a:lnTo>
                  <a:lnTo>
                    <a:pt x="616585" y="0"/>
                  </a:lnTo>
                  <a:close/>
                </a:path>
                <a:path w="3780155" h="27304">
                  <a:moveTo>
                    <a:pt x="670191" y="0"/>
                  </a:moveTo>
                  <a:lnTo>
                    <a:pt x="643382" y="0"/>
                  </a:lnTo>
                  <a:lnTo>
                    <a:pt x="643382" y="26809"/>
                  </a:lnTo>
                  <a:lnTo>
                    <a:pt x="670191" y="26809"/>
                  </a:lnTo>
                  <a:lnTo>
                    <a:pt x="670191" y="0"/>
                  </a:lnTo>
                  <a:close/>
                </a:path>
                <a:path w="3780155" h="27304">
                  <a:moveTo>
                    <a:pt x="723811" y="0"/>
                  </a:moveTo>
                  <a:lnTo>
                    <a:pt x="697001" y="0"/>
                  </a:lnTo>
                  <a:lnTo>
                    <a:pt x="697001" y="26809"/>
                  </a:lnTo>
                  <a:lnTo>
                    <a:pt x="723811" y="26809"/>
                  </a:lnTo>
                  <a:lnTo>
                    <a:pt x="723811" y="0"/>
                  </a:lnTo>
                  <a:close/>
                </a:path>
                <a:path w="3780155" h="27304">
                  <a:moveTo>
                    <a:pt x="777430" y="0"/>
                  </a:moveTo>
                  <a:lnTo>
                    <a:pt x="750620" y="0"/>
                  </a:lnTo>
                  <a:lnTo>
                    <a:pt x="750620" y="26809"/>
                  </a:lnTo>
                  <a:lnTo>
                    <a:pt x="777430" y="26809"/>
                  </a:lnTo>
                  <a:lnTo>
                    <a:pt x="777430" y="0"/>
                  </a:lnTo>
                  <a:close/>
                </a:path>
                <a:path w="3780155" h="27304">
                  <a:moveTo>
                    <a:pt x="831037" y="0"/>
                  </a:moveTo>
                  <a:lnTo>
                    <a:pt x="804227" y="0"/>
                  </a:lnTo>
                  <a:lnTo>
                    <a:pt x="804227" y="26809"/>
                  </a:lnTo>
                  <a:lnTo>
                    <a:pt x="831037" y="26809"/>
                  </a:lnTo>
                  <a:lnTo>
                    <a:pt x="831037" y="0"/>
                  </a:lnTo>
                  <a:close/>
                </a:path>
                <a:path w="3780155" h="27304">
                  <a:moveTo>
                    <a:pt x="884656" y="0"/>
                  </a:moveTo>
                  <a:lnTo>
                    <a:pt x="857846" y="0"/>
                  </a:lnTo>
                  <a:lnTo>
                    <a:pt x="857846" y="26809"/>
                  </a:lnTo>
                  <a:lnTo>
                    <a:pt x="884656" y="26809"/>
                  </a:lnTo>
                  <a:lnTo>
                    <a:pt x="884656" y="0"/>
                  </a:lnTo>
                  <a:close/>
                </a:path>
                <a:path w="3780155" h="27304">
                  <a:moveTo>
                    <a:pt x="938276" y="0"/>
                  </a:moveTo>
                  <a:lnTo>
                    <a:pt x="911466" y="0"/>
                  </a:lnTo>
                  <a:lnTo>
                    <a:pt x="911466" y="26809"/>
                  </a:lnTo>
                  <a:lnTo>
                    <a:pt x="938276" y="26809"/>
                  </a:lnTo>
                  <a:lnTo>
                    <a:pt x="938276" y="0"/>
                  </a:lnTo>
                  <a:close/>
                </a:path>
                <a:path w="3780155" h="27304">
                  <a:moveTo>
                    <a:pt x="991882" y="0"/>
                  </a:moveTo>
                  <a:lnTo>
                    <a:pt x="965073" y="0"/>
                  </a:lnTo>
                  <a:lnTo>
                    <a:pt x="965073" y="26809"/>
                  </a:lnTo>
                  <a:lnTo>
                    <a:pt x="991882" y="26809"/>
                  </a:lnTo>
                  <a:lnTo>
                    <a:pt x="991882" y="0"/>
                  </a:lnTo>
                  <a:close/>
                </a:path>
                <a:path w="3780155" h="27304">
                  <a:moveTo>
                    <a:pt x="1045502" y="0"/>
                  </a:moveTo>
                  <a:lnTo>
                    <a:pt x="1018692" y="0"/>
                  </a:lnTo>
                  <a:lnTo>
                    <a:pt x="1018692" y="26809"/>
                  </a:lnTo>
                  <a:lnTo>
                    <a:pt x="1045502" y="26809"/>
                  </a:lnTo>
                  <a:lnTo>
                    <a:pt x="1045502" y="0"/>
                  </a:lnTo>
                  <a:close/>
                </a:path>
                <a:path w="3780155" h="27304">
                  <a:moveTo>
                    <a:pt x="1099121" y="0"/>
                  </a:moveTo>
                  <a:lnTo>
                    <a:pt x="1072311" y="0"/>
                  </a:lnTo>
                  <a:lnTo>
                    <a:pt x="1072311" y="26809"/>
                  </a:lnTo>
                  <a:lnTo>
                    <a:pt x="1099121" y="26809"/>
                  </a:lnTo>
                  <a:lnTo>
                    <a:pt x="1099121" y="0"/>
                  </a:lnTo>
                  <a:close/>
                </a:path>
                <a:path w="3780155" h="27304">
                  <a:moveTo>
                    <a:pt x="1152728" y="0"/>
                  </a:moveTo>
                  <a:lnTo>
                    <a:pt x="1125918" y="0"/>
                  </a:lnTo>
                  <a:lnTo>
                    <a:pt x="1125918" y="26809"/>
                  </a:lnTo>
                  <a:lnTo>
                    <a:pt x="1152728" y="26809"/>
                  </a:lnTo>
                  <a:lnTo>
                    <a:pt x="1152728" y="0"/>
                  </a:lnTo>
                  <a:close/>
                </a:path>
                <a:path w="3780155" h="27304">
                  <a:moveTo>
                    <a:pt x="1206347" y="0"/>
                  </a:moveTo>
                  <a:lnTo>
                    <a:pt x="1179537" y="0"/>
                  </a:lnTo>
                  <a:lnTo>
                    <a:pt x="1179537" y="26809"/>
                  </a:lnTo>
                  <a:lnTo>
                    <a:pt x="1206347" y="26809"/>
                  </a:lnTo>
                  <a:lnTo>
                    <a:pt x="1206347" y="0"/>
                  </a:lnTo>
                  <a:close/>
                </a:path>
                <a:path w="3780155" h="27304">
                  <a:moveTo>
                    <a:pt x="1259954" y="0"/>
                  </a:moveTo>
                  <a:lnTo>
                    <a:pt x="1233157" y="0"/>
                  </a:lnTo>
                  <a:lnTo>
                    <a:pt x="1233157" y="26809"/>
                  </a:lnTo>
                  <a:lnTo>
                    <a:pt x="1259954" y="26809"/>
                  </a:lnTo>
                  <a:lnTo>
                    <a:pt x="1259954" y="0"/>
                  </a:lnTo>
                  <a:close/>
                </a:path>
                <a:path w="3780155" h="27304">
                  <a:moveTo>
                    <a:pt x="1313573" y="0"/>
                  </a:moveTo>
                  <a:lnTo>
                    <a:pt x="1286764" y="0"/>
                  </a:lnTo>
                  <a:lnTo>
                    <a:pt x="1286764" y="26809"/>
                  </a:lnTo>
                  <a:lnTo>
                    <a:pt x="1313573" y="26809"/>
                  </a:lnTo>
                  <a:lnTo>
                    <a:pt x="1313573" y="0"/>
                  </a:lnTo>
                  <a:close/>
                </a:path>
                <a:path w="3780155" h="27304">
                  <a:moveTo>
                    <a:pt x="1367193" y="0"/>
                  </a:moveTo>
                  <a:lnTo>
                    <a:pt x="1340383" y="0"/>
                  </a:lnTo>
                  <a:lnTo>
                    <a:pt x="1340383" y="26809"/>
                  </a:lnTo>
                  <a:lnTo>
                    <a:pt x="1367193" y="26809"/>
                  </a:lnTo>
                  <a:lnTo>
                    <a:pt x="1367193" y="0"/>
                  </a:lnTo>
                  <a:close/>
                </a:path>
                <a:path w="3780155" h="27304">
                  <a:moveTo>
                    <a:pt x="1420799" y="0"/>
                  </a:moveTo>
                  <a:lnTo>
                    <a:pt x="1394002" y="0"/>
                  </a:lnTo>
                  <a:lnTo>
                    <a:pt x="1394002" y="26809"/>
                  </a:lnTo>
                  <a:lnTo>
                    <a:pt x="1420799" y="26809"/>
                  </a:lnTo>
                  <a:lnTo>
                    <a:pt x="1420799" y="0"/>
                  </a:lnTo>
                  <a:close/>
                </a:path>
                <a:path w="3780155" h="27304">
                  <a:moveTo>
                    <a:pt x="1474419" y="0"/>
                  </a:moveTo>
                  <a:lnTo>
                    <a:pt x="1447609" y="0"/>
                  </a:lnTo>
                  <a:lnTo>
                    <a:pt x="1447609" y="26809"/>
                  </a:lnTo>
                  <a:lnTo>
                    <a:pt x="1474419" y="26809"/>
                  </a:lnTo>
                  <a:lnTo>
                    <a:pt x="1474419" y="0"/>
                  </a:lnTo>
                  <a:close/>
                </a:path>
                <a:path w="3780155" h="27304">
                  <a:moveTo>
                    <a:pt x="1528038" y="0"/>
                  </a:moveTo>
                  <a:lnTo>
                    <a:pt x="1501228" y="0"/>
                  </a:lnTo>
                  <a:lnTo>
                    <a:pt x="1501228" y="26809"/>
                  </a:lnTo>
                  <a:lnTo>
                    <a:pt x="1528038" y="26809"/>
                  </a:lnTo>
                  <a:lnTo>
                    <a:pt x="1528038" y="0"/>
                  </a:lnTo>
                  <a:close/>
                </a:path>
                <a:path w="3780155" h="27304">
                  <a:moveTo>
                    <a:pt x="1581645" y="0"/>
                  </a:moveTo>
                  <a:lnTo>
                    <a:pt x="1554848" y="0"/>
                  </a:lnTo>
                  <a:lnTo>
                    <a:pt x="1554848" y="26809"/>
                  </a:lnTo>
                  <a:lnTo>
                    <a:pt x="1581645" y="26809"/>
                  </a:lnTo>
                  <a:lnTo>
                    <a:pt x="1581645" y="0"/>
                  </a:lnTo>
                  <a:close/>
                </a:path>
                <a:path w="3780155" h="27304">
                  <a:moveTo>
                    <a:pt x="1635264" y="0"/>
                  </a:moveTo>
                  <a:lnTo>
                    <a:pt x="1608455" y="0"/>
                  </a:lnTo>
                  <a:lnTo>
                    <a:pt x="1608455" y="26809"/>
                  </a:lnTo>
                  <a:lnTo>
                    <a:pt x="1635264" y="26809"/>
                  </a:lnTo>
                  <a:lnTo>
                    <a:pt x="1635264" y="0"/>
                  </a:lnTo>
                  <a:close/>
                </a:path>
                <a:path w="3780155" h="27304">
                  <a:moveTo>
                    <a:pt x="1688884" y="0"/>
                  </a:moveTo>
                  <a:lnTo>
                    <a:pt x="1662074" y="0"/>
                  </a:lnTo>
                  <a:lnTo>
                    <a:pt x="1662074" y="26809"/>
                  </a:lnTo>
                  <a:lnTo>
                    <a:pt x="1688884" y="26809"/>
                  </a:lnTo>
                  <a:lnTo>
                    <a:pt x="1688884" y="0"/>
                  </a:lnTo>
                  <a:close/>
                </a:path>
                <a:path w="3780155" h="27304">
                  <a:moveTo>
                    <a:pt x="1742490" y="0"/>
                  </a:moveTo>
                  <a:lnTo>
                    <a:pt x="1715693" y="0"/>
                  </a:lnTo>
                  <a:lnTo>
                    <a:pt x="1715693" y="26809"/>
                  </a:lnTo>
                  <a:lnTo>
                    <a:pt x="1742490" y="26809"/>
                  </a:lnTo>
                  <a:lnTo>
                    <a:pt x="1742490" y="0"/>
                  </a:lnTo>
                  <a:close/>
                </a:path>
                <a:path w="3780155" h="27304">
                  <a:moveTo>
                    <a:pt x="1796110" y="0"/>
                  </a:moveTo>
                  <a:lnTo>
                    <a:pt x="1769300" y="0"/>
                  </a:lnTo>
                  <a:lnTo>
                    <a:pt x="1769300" y="26809"/>
                  </a:lnTo>
                  <a:lnTo>
                    <a:pt x="1796110" y="26809"/>
                  </a:lnTo>
                  <a:lnTo>
                    <a:pt x="1796110" y="0"/>
                  </a:lnTo>
                  <a:close/>
                </a:path>
                <a:path w="3780155" h="27304">
                  <a:moveTo>
                    <a:pt x="1849729" y="0"/>
                  </a:moveTo>
                  <a:lnTo>
                    <a:pt x="1822919" y="0"/>
                  </a:lnTo>
                  <a:lnTo>
                    <a:pt x="1822919" y="26809"/>
                  </a:lnTo>
                  <a:lnTo>
                    <a:pt x="1849729" y="26809"/>
                  </a:lnTo>
                  <a:lnTo>
                    <a:pt x="1849729" y="0"/>
                  </a:lnTo>
                  <a:close/>
                </a:path>
                <a:path w="3780155" h="27304">
                  <a:moveTo>
                    <a:pt x="1903336" y="0"/>
                  </a:moveTo>
                  <a:lnTo>
                    <a:pt x="1876539" y="0"/>
                  </a:lnTo>
                  <a:lnTo>
                    <a:pt x="1876539" y="26809"/>
                  </a:lnTo>
                  <a:lnTo>
                    <a:pt x="1903336" y="26809"/>
                  </a:lnTo>
                  <a:lnTo>
                    <a:pt x="1903336" y="0"/>
                  </a:lnTo>
                  <a:close/>
                </a:path>
                <a:path w="3780155" h="27304">
                  <a:moveTo>
                    <a:pt x="1956955" y="0"/>
                  </a:moveTo>
                  <a:lnTo>
                    <a:pt x="1930146" y="0"/>
                  </a:lnTo>
                  <a:lnTo>
                    <a:pt x="1930146" y="26809"/>
                  </a:lnTo>
                  <a:lnTo>
                    <a:pt x="1956955" y="26809"/>
                  </a:lnTo>
                  <a:lnTo>
                    <a:pt x="1956955" y="0"/>
                  </a:lnTo>
                  <a:close/>
                </a:path>
                <a:path w="3780155" h="27304">
                  <a:moveTo>
                    <a:pt x="2010575" y="0"/>
                  </a:moveTo>
                  <a:lnTo>
                    <a:pt x="1983765" y="0"/>
                  </a:lnTo>
                  <a:lnTo>
                    <a:pt x="1983765" y="26809"/>
                  </a:lnTo>
                  <a:lnTo>
                    <a:pt x="2010575" y="26809"/>
                  </a:lnTo>
                  <a:lnTo>
                    <a:pt x="2010575" y="0"/>
                  </a:lnTo>
                  <a:close/>
                </a:path>
                <a:path w="3780155" h="27304">
                  <a:moveTo>
                    <a:pt x="2064181" y="0"/>
                  </a:moveTo>
                  <a:lnTo>
                    <a:pt x="2037384" y="0"/>
                  </a:lnTo>
                  <a:lnTo>
                    <a:pt x="2037384" y="26809"/>
                  </a:lnTo>
                  <a:lnTo>
                    <a:pt x="2064181" y="26809"/>
                  </a:lnTo>
                  <a:lnTo>
                    <a:pt x="2064181" y="0"/>
                  </a:lnTo>
                  <a:close/>
                </a:path>
                <a:path w="3780155" h="27304">
                  <a:moveTo>
                    <a:pt x="2117801" y="0"/>
                  </a:moveTo>
                  <a:lnTo>
                    <a:pt x="2090991" y="0"/>
                  </a:lnTo>
                  <a:lnTo>
                    <a:pt x="2090991" y="26809"/>
                  </a:lnTo>
                  <a:lnTo>
                    <a:pt x="2117801" y="26809"/>
                  </a:lnTo>
                  <a:lnTo>
                    <a:pt x="2117801" y="0"/>
                  </a:lnTo>
                  <a:close/>
                </a:path>
                <a:path w="3780155" h="27304">
                  <a:moveTo>
                    <a:pt x="2171420" y="0"/>
                  </a:moveTo>
                  <a:lnTo>
                    <a:pt x="2144611" y="0"/>
                  </a:lnTo>
                  <a:lnTo>
                    <a:pt x="2144611" y="26809"/>
                  </a:lnTo>
                  <a:lnTo>
                    <a:pt x="2171420" y="26809"/>
                  </a:lnTo>
                  <a:lnTo>
                    <a:pt x="2171420" y="0"/>
                  </a:lnTo>
                  <a:close/>
                </a:path>
                <a:path w="3780155" h="27304">
                  <a:moveTo>
                    <a:pt x="2225027" y="0"/>
                  </a:moveTo>
                  <a:lnTo>
                    <a:pt x="2198230" y="0"/>
                  </a:lnTo>
                  <a:lnTo>
                    <a:pt x="2198230" y="26809"/>
                  </a:lnTo>
                  <a:lnTo>
                    <a:pt x="2225027" y="26809"/>
                  </a:lnTo>
                  <a:lnTo>
                    <a:pt x="2225027" y="0"/>
                  </a:lnTo>
                  <a:close/>
                </a:path>
                <a:path w="3780155" h="27304">
                  <a:moveTo>
                    <a:pt x="2278646" y="0"/>
                  </a:moveTo>
                  <a:lnTo>
                    <a:pt x="2251837" y="0"/>
                  </a:lnTo>
                  <a:lnTo>
                    <a:pt x="2251837" y="26809"/>
                  </a:lnTo>
                  <a:lnTo>
                    <a:pt x="2278646" y="26809"/>
                  </a:lnTo>
                  <a:lnTo>
                    <a:pt x="2278646" y="0"/>
                  </a:lnTo>
                  <a:close/>
                </a:path>
                <a:path w="3780155" h="27304">
                  <a:moveTo>
                    <a:pt x="2332266" y="0"/>
                  </a:moveTo>
                  <a:lnTo>
                    <a:pt x="2305456" y="0"/>
                  </a:lnTo>
                  <a:lnTo>
                    <a:pt x="2305456" y="26809"/>
                  </a:lnTo>
                  <a:lnTo>
                    <a:pt x="2332266" y="26809"/>
                  </a:lnTo>
                  <a:lnTo>
                    <a:pt x="2332266" y="0"/>
                  </a:lnTo>
                  <a:close/>
                </a:path>
                <a:path w="3780155" h="27304">
                  <a:moveTo>
                    <a:pt x="2385872" y="0"/>
                  </a:moveTo>
                  <a:lnTo>
                    <a:pt x="2359075" y="0"/>
                  </a:lnTo>
                  <a:lnTo>
                    <a:pt x="2359075" y="26809"/>
                  </a:lnTo>
                  <a:lnTo>
                    <a:pt x="2385872" y="26809"/>
                  </a:lnTo>
                  <a:lnTo>
                    <a:pt x="2385872" y="0"/>
                  </a:lnTo>
                  <a:close/>
                </a:path>
                <a:path w="3780155" h="27304">
                  <a:moveTo>
                    <a:pt x="2439492" y="0"/>
                  </a:moveTo>
                  <a:lnTo>
                    <a:pt x="2412682" y="0"/>
                  </a:lnTo>
                  <a:lnTo>
                    <a:pt x="2412682" y="26809"/>
                  </a:lnTo>
                  <a:lnTo>
                    <a:pt x="2439492" y="26809"/>
                  </a:lnTo>
                  <a:lnTo>
                    <a:pt x="2439492" y="0"/>
                  </a:lnTo>
                  <a:close/>
                </a:path>
                <a:path w="3780155" h="27304">
                  <a:moveTo>
                    <a:pt x="2493111" y="0"/>
                  </a:moveTo>
                  <a:lnTo>
                    <a:pt x="2466302" y="0"/>
                  </a:lnTo>
                  <a:lnTo>
                    <a:pt x="2466302" y="26809"/>
                  </a:lnTo>
                  <a:lnTo>
                    <a:pt x="2493111" y="26809"/>
                  </a:lnTo>
                  <a:lnTo>
                    <a:pt x="2493111" y="0"/>
                  </a:lnTo>
                  <a:close/>
                </a:path>
                <a:path w="3780155" h="27304">
                  <a:moveTo>
                    <a:pt x="2546718" y="0"/>
                  </a:moveTo>
                  <a:lnTo>
                    <a:pt x="2519921" y="0"/>
                  </a:lnTo>
                  <a:lnTo>
                    <a:pt x="2519921" y="26809"/>
                  </a:lnTo>
                  <a:lnTo>
                    <a:pt x="2546718" y="26809"/>
                  </a:lnTo>
                  <a:lnTo>
                    <a:pt x="2546718" y="0"/>
                  </a:lnTo>
                  <a:close/>
                </a:path>
                <a:path w="3780155" h="27304">
                  <a:moveTo>
                    <a:pt x="2600337" y="0"/>
                  </a:moveTo>
                  <a:lnTo>
                    <a:pt x="2573528" y="0"/>
                  </a:lnTo>
                  <a:lnTo>
                    <a:pt x="2573528" y="26809"/>
                  </a:lnTo>
                  <a:lnTo>
                    <a:pt x="2600337" y="26809"/>
                  </a:lnTo>
                  <a:lnTo>
                    <a:pt x="2600337" y="0"/>
                  </a:lnTo>
                  <a:close/>
                </a:path>
                <a:path w="3780155" h="27304">
                  <a:moveTo>
                    <a:pt x="2653957" y="0"/>
                  </a:moveTo>
                  <a:lnTo>
                    <a:pt x="2627147" y="0"/>
                  </a:lnTo>
                  <a:lnTo>
                    <a:pt x="2627147" y="26809"/>
                  </a:lnTo>
                  <a:lnTo>
                    <a:pt x="2653957" y="26809"/>
                  </a:lnTo>
                  <a:lnTo>
                    <a:pt x="2653957" y="0"/>
                  </a:lnTo>
                  <a:close/>
                </a:path>
                <a:path w="3780155" h="27304">
                  <a:moveTo>
                    <a:pt x="2707563" y="0"/>
                  </a:moveTo>
                  <a:lnTo>
                    <a:pt x="2680766" y="0"/>
                  </a:lnTo>
                  <a:lnTo>
                    <a:pt x="2680766" y="26809"/>
                  </a:lnTo>
                  <a:lnTo>
                    <a:pt x="2707563" y="26809"/>
                  </a:lnTo>
                  <a:lnTo>
                    <a:pt x="2707563" y="0"/>
                  </a:lnTo>
                  <a:close/>
                </a:path>
                <a:path w="3780155" h="27304">
                  <a:moveTo>
                    <a:pt x="2761183" y="0"/>
                  </a:moveTo>
                  <a:lnTo>
                    <a:pt x="2734373" y="0"/>
                  </a:lnTo>
                  <a:lnTo>
                    <a:pt x="2734373" y="26809"/>
                  </a:lnTo>
                  <a:lnTo>
                    <a:pt x="2761183" y="26809"/>
                  </a:lnTo>
                  <a:lnTo>
                    <a:pt x="2761183" y="0"/>
                  </a:lnTo>
                  <a:close/>
                </a:path>
                <a:path w="3780155" h="27304">
                  <a:moveTo>
                    <a:pt x="2814802" y="0"/>
                  </a:moveTo>
                  <a:lnTo>
                    <a:pt x="2787993" y="0"/>
                  </a:lnTo>
                  <a:lnTo>
                    <a:pt x="2787993" y="26809"/>
                  </a:lnTo>
                  <a:lnTo>
                    <a:pt x="2814802" y="26809"/>
                  </a:lnTo>
                  <a:lnTo>
                    <a:pt x="2814802" y="0"/>
                  </a:lnTo>
                  <a:close/>
                </a:path>
                <a:path w="3780155" h="27304">
                  <a:moveTo>
                    <a:pt x="2868409" y="0"/>
                  </a:moveTo>
                  <a:lnTo>
                    <a:pt x="2841612" y="0"/>
                  </a:lnTo>
                  <a:lnTo>
                    <a:pt x="2841612" y="26809"/>
                  </a:lnTo>
                  <a:lnTo>
                    <a:pt x="2868409" y="26809"/>
                  </a:lnTo>
                  <a:lnTo>
                    <a:pt x="2868409" y="0"/>
                  </a:lnTo>
                  <a:close/>
                </a:path>
                <a:path w="3780155" h="27304">
                  <a:moveTo>
                    <a:pt x="2922028" y="0"/>
                  </a:moveTo>
                  <a:lnTo>
                    <a:pt x="2895219" y="0"/>
                  </a:lnTo>
                  <a:lnTo>
                    <a:pt x="2895219" y="26809"/>
                  </a:lnTo>
                  <a:lnTo>
                    <a:pt x="2922028" y="26809"/>
                  </a:lnTo>
                  <a:lnTo>
                    <a:pt x="2922028" y="0"/>
                  </a:lnTo>
                  <a:close/>
                </a:path>
                <a:path w="3780155" h="27304">
                  <a:moveTo>
                    <a:pt x="2975648" y="0"/>
                  </a:moveTo>
                  <a:lnTo>
                    <a:pt x="2948838" y="0"/>
                  </a:lnTo>
                  <a:lnTo>
                    <a:pt x="2948838" y="26809"/>
                  </a:lnTo>
                  <a:lnTo>
                    <a:pt x="2975648" y="26809"/>
                  </a:lnTo>
                  <a:lnTo>
                    <a:pt x="2975648" y="0"/>
                  </a:lnTo>
                  <a:close/>
                </a:path>
                <a:path w="3780155" h="27304">
                  <a:moveTo>
                    <a:pt x="3029254" y="0"/>
                  </a:moveTo>
                  <a:lnTo>
                    <a:pt x="3002445" y="0"/>
                  </a:lnTo>
                  <a:lnTo>
                    <a:pt x="3002445" y="26809"/>
                  </a:lnTo>
                  <a:lnTo>
                    <a:pt x="3029254" y="26809"/>
                  </a:lnTo>
                  <a:lnTo>
                    <a:pt x="3029254" y="0"/>
                  </a:lnTo>
                  <a:close/>
                </a:path>
                <a:path w="3780155" h="27304">
                  <a:moveTo>
                    <a:pt x="3082874" y="0"/>
                  </a:moveTo>
                  <a:lnTo>
                    <a:pt x="3056064" y="0"/>
                  </a:lnTo>
                  <a:lnTo>
                    <a:pt x="3056064" y="26809"/>
                  </a:lnTo>
                  <a:lnTo>
                    <a:pt x="3082874" y="26809"/>
                  </a:lnTo>
                  <a:lnTo>
                    <a:pt x="3082874" y="0"/>
                  </a:lnTo>
                  <a:close/>
                </a:path>
                <a:path w="3780155" h="27304">
                  <a:moveTo>
                    <a:pt x="3136493" y="0"/>
                  </a:moveTo>
                  <a:lnTo>
                    <a:pt x="3109684" y="0"/>
                  </a:lnTo>
                  <a:lnTo>
                    <a:pt x="3109684" y="26809"/>
                  </a:lnTo>
                  <a:lnTo>
                    <a:pt x="3136493" y="26809"/>
                  </a:lnTo>
                  <a:lnTo>
                    <a:pt x="3136493" y="0"/>
                  </a:lnTo>
                  <a:close/>
                </a:path>
                <a:path w="3780155" h="27304">
                  <a:moveTo>
                    <a:pt x="3190100" y="0"/>
                  </a:moveTo>
                  <a:lnTo>
                    <a:pt x="3163290" y="0"/>
                  </a:lnTo>
                  <a:lnTo>
                    <a:pt x="3163290" y="26809"/>
                  </a:lnTo>
                  <a:lnTo>
                    <a:pt x="3190100" y="26809"/>
                  </a:lnTo>
                  <a:lnTo>
                    <a:pt x="3190100" y="0"/>
                  </a:lnTo>
                  <a:close/>
                </a:path>
                <a:path w="3780155" h="27304">
                  <a:moveTo>
                    <a:pt x="3243719" y="0"/>
                  </a:moveTo>
                  <a:lnTo>
                    <a:pt x="3216910" y="0"/>
                  </a:lnTo>
                  <a:lnTo>
                    <a:pt x="3216910" y="26809"/>
                  </a:lnTo>
                  <a:lnTo>
                    <a:pt x="3243719" y="26809"/>
                  </a:lnTo>
                  <a:lnTo>
                    <a:pt x="3243719" y="0"/>
                  </a:lnTo>
                  <a:close/>
                </a:path>
                <a:path w="3780155" h="27304">
                  <a:moveTo>
                    <a:pt x="3297339" y="0"/>
                  </a:moveTo>
                  <a:lnTo>
                    <a:pt x="3270529" y="0"/>
                  </a:lnTo>
                  <a:lnTo>
                    <a:pt x="3270529" y="26809"/>
                  </a:lnTo>
                  <a:lnTo>
                    <a:pt x="3297339" y="26809"/>
                  </a:lnTo>
                  <a:lnTo>
                    <a:pt x="3297339" y="0"/>
                  </a:lnTo>
                  <a:close/>
                </a:path>
                <a:path w="3780155" h="27304">
                  <a:moveTo>
                    <a:pt x="3350945" y="0"/>
                  </a:moveTo>
                  <a:lnTo>
                    <a:pt x="3324136" y="0"/>
                  </a:lnTo>
                  <a:lnTo>
                    <a:pt x="3324136" y="26809"/>
                  </a:lnTo>
                  <a:lnTo>
                    <a:pt x="3350945" y="26809"/>
                  </a:lnTo>
                  <a:lnTo>
                    <a:pt x="3350945" y="0"/>
                  </a:lnTo>
                  <a:close/>
                </a:path>
                <a:path w="3780155" h="27304">
                  <a:moveTo>
                    <a:pt x="3404565" y="0"/>
                  </a:moveTo>
                  <a:lnTo>
                    <a:pt x="3377755" y="0"/>
                  </a:lnTo>
                  <a:lnTo>
                    <a:pt x="3377755" y="26809"/>
                  </a:lnTo>
                  <a:lnTo>
                    <a:pt x="3404565" y="26809"/>
                  </a:lnTo>
                  <a:lnTo>
                    <a:pt x="3404565" y="0"/>
                  </a:lnTo>
                  <a:close/>
                </a:path>
                <a:path w="3780155" h="27304">
                  <a:moveTo>
                    <a:pt x="3458184" y="0"/>
                  </a:moveTo>
                  <a:lnTo>
                    <a:pt x="3431375" y="0"/>
                  </a:lnTo>
                  <a:lnTo>
                    <a:pt x="3431375" y="26809"/>
                  </a:lnTo>
                  <a:lnTo>
                    <a:pt x="3458184" y="26809"/>
                  </a:lnTo>
                  <a:lnTo>
                    <a:pt x="3458184" y="0"/>
                  </a:lnTo>
                  <a:close/>
                </a:path>
                <a:path w="3780155" h="27304">
                  <a:moveTo>
                    <a:pt x="3511791" y="0"/>
                  </a:moveTo>
                  <a:lnTo>
                    <a:pt x="3484981" y="0"/>
                  </a:lnTo>
                  <a:lnTo>
                    <a:pt x="3484981" y="26809"/>
                  </a:lnTo>
                  <a:lnTo>
                    <a:pt x="3511791" y="26809"/>
                  </a:lnTo>
                  <a:lnTo>
                    <a:pt x="3511791" y="0"/>
                  </a:lnTo>
                  <a:close/>
                </a:path>
                <a:path w="3780155" h="27304">
                  <a:moveTo>
                    <a:pt x="3565410" y="0"/>
                  </a:moveTo>
                  <a:lnTo>
                    <a:pt x="3538601" y="0"/>
                  </a:lnTo>
                  <a:lnTo>
                    <a:pt x="3538601" y="26809"/>
                  </a:lnTo>
                  <a:lnTo>
                    <a:pt x="3565410" y="26809"/>
                  </a:lnTo>
                  <a:lnTo>
                    <a:pt x="3565410" y="0"/>
                  </a:lnTo>
                  <a:close/>
                </a:path>
                <a:path w="3780155" h="27304">
                  <a:moveTo>
                    <a:pt x="3619030" y="0"/>
                  </a:moveTo>
                  <a:lnTo>
                    <a:pt x="3592220" y="0"/>
                  </a:lnTo>
                  <a:lnTo>
                    <a:pt x="3592220" y="26809"/>
                  </a:lnTo>
                  <a:lnTo>
                    <a:pt x="3619030" y="26809"/>
                  </a:lnTo>
                  <a:lnTo>
                    <a:pt x="3619030" y="0"/>
                  </a:lnTo>
                  <a:close/>
                </a:path>
                <a:path w="3780155" h="27304">
                  <a:moveTo>
                    <a:pt x="3672636" y="0"/>
                  </a:moveTo>
                  <a:lnTo>
                    <a:pt x="3645827" y="0"/>
                  </a:lnTo>
                  <a:lnTo>
                    <a:pt x="3645827" y="26809"/>
                  </a:lnTo>
                  <a:lnTo>
                    <a:pt x="3672636" y="26809"/>
                  </a:lnTo>
                  <a:lnTo>
                    <a:pt x="3672636" y="0"/>
                  </a:lnTo>
                  <a:close/>
                </a:path>
                <a:path w="3780155" h="27304">
                  <a:moveTo>
                    <a:pt x="3726256" y="0"/>
                  </a:moveTo>
                  <a:lnTo>
                    <a:pt x="3699446" y="0"/>
                  </a:lnTo>
                  <a:lnTo>
                    <a:pt x="3699446" y="26809"/>
                  </a:lnTo>
                  <a:lnTo>
                    <a:pt x="3726256" y="26809"/>
                  </a:lnTo>
                  <a:lnTo>
                    <a:pt x="3726256" y="0"/>
                  </a:lnTo>
                  <a:close/>
                </a:path>
                <a:path w="3780155" h="27304">
                  <a:moveTo>
                    <a:pt x="3779875" y="0"/>
                  </a:moveTo>
                  <a:lnTo>
                    <a:pt x="3753066" y="0"/>
                  </a:lnTo>
                  <a:lnTo>
                    <a:pt x="3753066" y="26809"/>
                  </a:lnTo>
                  <a:lnTo>
                    <a:pt x="3779875" y="26809"/>
                  </a:lnTo>
                  <a:lnTo>
                    <a:pt x="3779875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13976095" y="6250206"/>
              <a:ext cx="5408295" cy="6574790"/>
            </a:xfrm>
            <a:custGeom>
              <a:avLst/>
              <a:gdLst/>
              <a:ahLst/>
              <a:cxnLst/>
              <a:rect l="l" t="t" r="r" b="b"/>
              <a:pathLst>
                <a:path w="5408294" h="6574790">
                  <a:moveTo>
                    <a:pt x="26809" y="6547485"/>
                  </a:moveTo>
                  <a:lnTo>
                    <a:pt x="0" y="6547485"/>
                  </a:lnTo>
                  <a:lnTo>
                    <a:pt x="0" y="6574295"/>
                  </a:lnTo>
                  <a:lnTo>
                    <a:pt x="26809" y="6574295"/>
                  </a:lnTo>
                  <a:lnTo>
                    <a:pt x="26809" y="6547485"/>
                  </a:lnTo>
                  <a:close/>
                </a:path>
                <a:path w="5408294" h="6574790">
                  <a:moveTo>
                    <a:pt x="26809" y="6493878"/>
                  </a:moveTo>
                  <a:lnTo>
                    <a:pt x="0" y="6493878"/>
                  </a:lnTo>
                  <a:lnTo>
                    <a:pt x="0" y="6520688"/>
                  </a:lnTo>
                  <a:lnTo>
                    <a:pt x="26809" y="6520688"/>
                  </a:lnTo>
                  <a:lnTo>
                    <a:pt x="26809" y="6493878"/>
                  </a:lnTo>
                  <a:close/>
                </a:path>
                <a:path w="5408294" h="6574790">
                  <a:moveTo>
                    <a:pt x="26809" y="6440271"/>
                  </a:moveTo>
                  <a:lnTo>
                    <a:pt x="0" y="6440271"/>
                  </a:lnTo>
                  <a:lnTo>
                    <a:pt x="0" y="6467068"/>
                  </a:lnTo>
                  <a:lnTo>
                    <a:pt x="26809" y="6467068"/>
                  </a:lnTo>
                  <a:lnTo>
                    <a:pt x="26809" y="6440271"/>
                  </a:lnTo>
                  <a:close/>
                </a:path>
                <a:path w="5408294" h="6574790">
                  <a:moveTo>
                    <a:pt x="26809" y="6386665"/>
                  </a:moveTo>
                  <a:lnTo>
                    <a:pt x="0" y="6386665"/>
                  </a:lnTo>
                  <a:lnTo>
                    <a:pt x="0" y="6413462"/>
                  </a:lnTo>
                  <a:lnTo>
                    <a:pt x="26809" y="6413462"/>
                  </a:lnTo>
                  <a:lnTo>
                    <a:pt x="26809" y="6386665"/>
                  </a:lnTo>
                  <a:close/>
                </a:path>
                <a:path w="5408294" h="6574790">
                  <a:moveTo>
                    <a:pt x="26809" y="6333045"/>
                  </a:moveTo>
                  <a:lnTo>
                    <a:pt x="0" y="6333045"/>
                  </a:lnTo>
                  <a:lnTo>
                    <a:pt x="0" y="6359855"/>
                  </a:lnTo>
                  <a:lnTo>
                    <a:pt x="26809" y="6359855"/>
                  </a:lnTo>
                  <a:lnTo>
                    <a:pt x="26809" y="6333045"/>
                  </a:lnTo>
                  <a:close/>
                </a:path>
                <a:path w="5408294" h="6574790">
                  <a:moveTo>
                    <a:pt x="26809" y="6279439"/>
                  </a:moveTo>
                  <a:lnTo>
                    <a:pt x="0" y="6279439"/>
                  </a:lnTo>
                  <a:lnTo>
                    <a:pt x="0" y="6306248"/>
                  </a:lnTo>
                  <a:lnTo>
                    <a:pt x="26809" y="6306248"/>
                  </a:lnTo>
                  <a:lnTo>
                    <a:pt x="26809" y="6279439"/>
                  </a:lnTo>
                  <a:close/>
                </a:path>
                <a:path w="5408294" h="6574790">
                  <a:moveTo>
                    <a:pt x="26809" y="6225832"/>
                  </a:moveTo>
                  <a:lnTo>
                    <a:pt x="0" y="6225832"/>
                  </a:lnTo>
                  <a:lnTo>
                    <a:pt x="0" y="6252642"/>
                  </a:lnTo>
                  <a:lnTo>
                    <a:pt x="26809" y="6252642"/>
                  </a:lnTo>
                  <a:lnTo>
                    <a:pt x="26809" y="6225832"/>
                  </a:lnTo>
                  <a:close/>
                </a:path>
                <a:path w="5408294" h="6574790">
                  <a:moveTo>
                    <a:pt x="26809" y="6172225"/>
                  </a:moveTo>
                  <a:lnTo>
                    <a:pt x="0" y="6172225"/>
                  </a:lnTo>
                  <a:lnTo>
                    <a:pt x="0" y="6199022"/>
                  </a:lnTo>
                  <a:lnTo>
                    <a:pt x="26809" y="6199022"/>
                  </a:lnTo>
                  <a:lnTo>
                    <a:pt x="26809" y="6172225"/>
                  </a:lnTo>
                  <a:close/>
                </a:path>
                <a:path w="5408294" h="6574790">
                  <a:moveTo>
                    <a:pt x="26809" y="6118618"/>
                  </a:moveTo>
                  <a:lnTo>
                    <a:pt x="0" y="6118618"/>
                  </a:lnTo>
                  <a:lnTo>
                    <a:pt x="0" y="6145415"/>
                  </a:lnTo>
                  <a:lnTo>
                    <a:pt x="26809" y="6145415"/>
                  </a:lnTo>
                  <a:lnTo>
                    <a:pt x="26809" y="6118618"/>
                  </a:lnTo>
                  <a:close/>
                </a:path>
                <a:path w="5408294" h="6574790">
                  <a:moveTo>
                    <a:pt x="26809" y="6064999"/>
                  </a:moveTo>
                  <a:lnTo>
                    <a:pt x="0" y="6064999"/>
                  </a:lnTo>
                  <a:lnTo>
                    <a:pt x="0" y="6091809"/>
                  </a:lnTo>
                  <a:lnTo>
                    <a:pt x="26809" y="6091809"/>
                  </a:lnTo>
                  <a:lnTo>
                    <a:pt x="26809" y="6064999"/>
                  </a:lnTo>
                  <a:close/>
                </a:path>
                <a:path w="5408294" h="6574790">
                  <a:moveTo>
                    <a:pt x="26809" y="6011392"/>
                  </a:moveTo>
                  <a:lnTo>
                    <a:pt x="0" y="6011392"/>
                  </a:lnTo>
                  <a:lnTo>
                    <a:pt x="0" y="6038202"/>
                  </a:lnTo>
                  <a:lnTo>
                    <a:pt x="26809" y="6038202"/>
                  </a:lnTo>
                  <a:lnTo>
                    <a:pt x="26809" y="6011392"/>
                  </a:lnTo>
                  <a:close/>
                </a:path>
                <a:path w="5408294" h="6574790">
                  <a:moveTo>
                    <a:pt x="26809" y="5957786"/>
                  </a:moveTo>
                  <a:lnTo>
                    <a:pt x="0" y="5957786"/>
                  </a:lnTo>
                  <a:lnTo>
                    <a:pt x="0" y="5984595"/>
                  </a:lnTo>
                  <a:lnTo>
                    <a:pt x="26809" y="5984595"/>
                  </a:lnTo>
                  <a:lnTo>
                    <a:pt x="26809" y="5957786"/>
                  </a:lnTo>
                  <a:close/>
                </a:path>
                <a:path w="5408294" h="6574790">
                  <a:moveTo>
                    <a:pt x="26809" y="5904179"/>
                  </a:moveTo>
                  <a:lnTo>
                    <a:pt x="0" y="5904179"/>
                  </a:lnTo>
                  <a:lnTo>
                    <a:pt x="0" y="5930976"/>
                  </a:lnTo>
                  <a:lnTo>
                    <a:pt x="26809" y="5930976"/>
                  </a:lnTo>
                  <a:lnTo>
                    <a:pt x="26809" y="5904179"/>
                  </a:lnTo>
                  <a:close/>
                </a:path>
                <a:path w="5408294" h="6574790">
                  <a:moveTo>
                    <a:pt x="26809" y="5850572"/>
                  </a:moveTo>
                  <a:lnTo>
                    <a:pt x="0" y="5850572"/>
                  </a:lnTo>
                  <a:lnTo>
                    <a:pt x="0" y="5877369"/>
                  </a:lnTo>
                  <a:lnTo>
                    <a:pt x="26809" y="5877369"/>
                  </a:lnTo>
                  <a:lnTo>
                    <a:pt x="26809" y="5850572"/>
                  </a:lnTo>
                  <a:close/>
                </a:path>
                <a:path w="5408294" h="6574790">
                  <a:moveTo>
                    <a:pt x="26809" y="5796953"/>
                  </a:moveTo>
                  <a:lnTo>
                    <a:pt x="0" y="5796953"/>
                  </a:lnTo>
                  <a:lnTo>
                    <a:pt x="0" y="5823763"/>
                  </a:lnTo>
                  <a:lnTo>
                    <a:pt x="26809" y="5823763"/>
                  </a:lnTo>
                  <a:lnTo>
                    <a:pt x="26809" y="5796953"/>
                  </a:lnTo>
                  <a:close/>
                </a:path>
                <a:path w="5408294" h="6574790">
                  <a:moveTo>
                    <a:pt x="26809" y="5743346"/>
                  </a:moveTo>
                  <a:lnTo>
                    <a:pt x="0" y="5743346"/>
                  </a:lnTo>
                  <a:lnTo>
                    <a:pt x="0" y="5770156"/>
                  </a:lnTo>
                  <a:lnTo>
                    <a:pt x="26809" y="5770156"/>
                  </a:lnTo>
                  <a:lnTo>
                    <a:pt x="26809" y="5743346"/>
                  </a:lnTo>
                  <a:close/>
                </a:path>
                <a:path w="5408294" h="6574790">
                  <a:moveTo>
                    <a:pt x="26809" y="5689739"/>
                  </a:moveTo>
                  <a:lnTo>
                    <a:pt x="0" y="5689739"/>
                  </a:lnTo>
                  <a:lnTo>
                    <a:pt x="0" y="5716549"/>
                  </a:lnTo>
                  <a:lnTo>
                    <a:pt x="26809" y="5716549"/>
                  </a:lnTo>
                  <a:lnTo>
                    <a:pt x="26809" y="5689739"/>
                  </a:lnTo>
                  <a:close/>
                </a:path>
                <a:path w="5408294" h="6574790">
                  <a:moveTo>
                    <a:pt x="26809" y="5636133"/>
                  </a:moveTo>
                  <a:lnTo>
                    <a:pt x="0" y="5636133"/>
                  </a:lnTo>
                  <a:lnTo>
                    <a:pt x="0" y="5662930"/>
                  </a:lnTo>
                  <a:lnTo>
                    <a:pt x="26809" y="5662930"/>
                  </a:lnTo>
                  <a:lnTo>
                    <a:pt x="26809" y="5636133"/>
                  </a:lnTo>
                  <a:close/>
                </a:path>
                <a:path w="5408294" h="6574790">
                  <a:moveTo>
                    <a:pt x="26809" y="5582526"/>
                  </a:moveTo>
                  <a:lnTo>
                    <a:pt x="0" y="5582526"/>
                  </a:lnTo>
                  <a:lnTo>
                    <a:pt x="0" y="5609323"/>
                  </a:lnTo>
                  <a:lnTo>
                    <a:pt x="26809" y="5609323"/>
                  </a:lnTo>
                  <a:lnTo>
                    <a:pt x="26809" y="5582526"/>
                  </a:lnTo>
                  <a:close/>
                </a:path>
                <a:path w="5408294" h="6574790">
                  <a:moveTo>
                    <a:pt x="26809" y="5528907"/>
                  </a:moveTo>
                  <a:lnTo>
                    <a:pt x="0" y="5528907"/>
                  </a:lnTo>
                  <a:lnTo>
                    <a:pt x="0" y="5555716"/>
                  </a:lnTo>
                  <a:lnTo>
                    <a:pt x="26809" y="5555716"/>
                  </a:lnTo>
                  <a:lnTo>
                    <a:pt x="26809" y="5528907"/>
                  </a:lnTo>
                  <a:close/>
                </a:path>
                <a:path w="5408294" h="6574790">
                  <a:moveTo>
                    <a:pt x="26809" y="5475300"/>
                  </a:moveTo>
                  <a:lnTo>
                    <a:pt x="0" y="5475300"/>
                  </a:lnTo>
                  <a:lnTo>
                    <a:pt x="0" y="5502110"/>
                  </a:lnTo>
                  <a:lnTo>
                    <a:pt x="26809" y="5502110"/>
                  </a:lnTo>
                  <a:lnTo>
                    <a:pt x="26809" y="5475300"/>
                  </a:lnTo>
                  <a:close/>
                </a:path>
                <a:path w="5408294" h="6574790">
                  <a:moveTo>
                    <a:pt x="26809" y="5421693"/>
                  </a:moveTo>
                  <a:lnTo>
                    <a:pt x="0" y="5421693"/>
                  </a:lnTo>
                  <a:lnTo>
                    <a:pt x="0" y="5448503"/>
                  </a:lnTo>
                  <a:lnTo>
                    <a:pt x="26809" y="5448503"/>
                  </a:lnTo>
                  <a:lnTo>
                    <a:pt x="26809" y="5421693"/>
                  </a:lnTo>
                  <a:close/>
                </a:path>
                <a:path w="5408294" h="6574790">
                  <a:moveTo>
                    <a:pt x="26809" y="5368087"/>
                  </a:moveTo>
                  <a:lnTo>
                    <a:pt x="0" y="5368087"/>
                  </a:lnTo>
                  <a:lnTo>
                    <a:pt x="0" y="5394884"/>
                  </a:lnTo>
                  <a:lnTo>
                    <a:pt x="26809" y="5394884"/>
                  </a:lnTo>
                  <a:lnTo>
                    <a:pt x="26809" y="5368087"/>
                  </a:lnTo>
                  <a:close/>
                </a:path>
                <a:path w="5408294" h="6574790">
                  <a:moveTo>
                    <a:pt x="26809" y="5314480"/>
                  </a:moveTo>
                  <a:lnTo>
                    <a:pt x="0" y="5314480"/>
                  </a:lnTo>
                  <a:lnTo>
                    <a:pt x="0" y="5341277"/>
                  </a:lnTo>
                  <a:lnTo>
                    <a:pt x="26809" y="5341277"/>
                  </a:lnTo>
                  <a:lnTo>
                    <a:pt x="26809" y="5314480"/>
                  </a:lnTo>
                  <a:close/>
                </a:path>
                <a:path w="5408294" h="6574790">
                  <a:moveTo>
                    <a:pt x="26809" y="5260860"/>
                  </a:moveTo>
                  <a:lnTo>
                    <a:pt x="0" y="5260860"/>
                  </a:lnTo>
                  <a:lnTo>
                    <a:pt x="0" y="5287670"/>
                  </a:lnTo>
                  <a:lnTo>
                    <a:pt x="26809" y="5287670"/>
                  </a:lnTo>
                  <a:lnTo>
                    <a:pt x="26809" y="5260860"/>
                  </a:lnTo>
                  <a:close/>
                </a:path>
                <a:path w="5408294" h="6574790">
                  <a:moveTo>
                    <a:pt x="26809" y="5207254"/>
                  </a:moveTo>
                  <a:lnTo>
                    <a:pt x="0" y="5207254"/>
                  </a:lnTo>
                  <a:lnTo>
                    <a:pt x="0" y="5234063"/>
                  </a:lnTo>
                  <a:lnTo>
                    <a:pt x="26809" y="5234063"/>
                  </a:lnTo>
                  <a:lnTo>
                    <a:pt x="26809" y="5207254"/>
                  </a:lnTo>
                  <a:close/>
                </a:path>
                <a:path w="5408294" h="6574790">
                  <a:moveTo>
                    <a:pt x="26809" y="5153647"/>
                  </a:moveTo>
                  <a:lnTo>
                    <a:pt x="0" y="5153647"/>
                  </a:lnTo>
                  <a:lnTo>
                    <a:pt x="0" y="5180457"/>
                  </a:lnTo>
                  <a:lnTo>
                    <a:pt x="26809" y="5180457"/>
                  </a:lnTo>
                  <a:lnTo>
                    <a:pt x="26809" y="5153647"/>
                  </a:lnTo>
                  <a:close/>
                </a:path>
                <a:path w="5408294" h="6574790">
                  <a:moveTo>
                    <a:pt x="26809" y="5100040"/>
                  </a:moveTo>
                  <a:lnTo>
                    <a:pt x="0" y="5100040"/>
                  </a:lnTo>
                  <a:lnTo>
                    <a:pt x="0" y="5126837"/>
                  </a:lnTo>
                  <a:lnTo>
                    <a:pt x="26809" y="5126837"/>
                  </a:lnTo>
                  <a:lnTo>
                    <a:pt x="26809" y="5100040"/>
                  </a:lnTo>
                  <a:close/>
                </a:path>
                <a:path w="5408294" h="6574790">
                  <a:moveTo>
                    <a:pt x="26809" y="5046434"/>
                  </a:moveTo>
                  <a:lnTo>
                    <a:pt x="0" y="5046434"/>
                  </a:lnTo>
                  <a:lnTo>
                    <a:pt x="0" y="5073231"/>
                  </a:lnTo>
                  <a:lnTo>
                    <a:pt x="26809" y="5073231"/>
                  </a:lnTo>
                  <a:lnTo>
                    <a:pt x="26809" y="5046434"/>
                  </a:lnTo>
                  <a:close/>
                </a:path>
                <a:path w="5408294" h="6574790">
                  <a:moveTo>
                    <a:pt x="26809" y="4992814"/>
                  </a:moveTo>
                  <a:lnTo>
                    <a:pt x="0" y="4992814"/>
                  </a:lnTo>
                  <a:lnTo>
                    <a:pt x="0" y="5019624"/>
                  </a:lnTo>
                  <a:lnTo>
                    <a:pt x="26809" y="5019624"/>
                  </a:lnTo>
                  <a:lnTo>
                    <a:pt x="26809" y="4992814"/>
                  </a:lnTo>
                  <a:close/>
                </a:path>
                <a:path w="5408294" h="6574790">
                  <a:moveTo>
                    <a:pt x="26809" y="4939208"/>
                  </a:moveTo>
                  <a:lnTo>
                    <a:pt x="0" y="4939208"/>
                  </a:lnTo>
                  <a:lnTo>
                    <a:pt x="0" y="4966017"/>
                  </a:lnTo>
                  <a:lnTo>
                    <a:pt x="26809" y="4966017"/>
                  </a:lnTo>
                  <a:lnTo>
                    <a:pt x="26809" y="4939208"/>
                  </a:lnTo>
                  <a:close/>
                </a:path>
                <a:path w="5408294" h="6574790">
                  <a:moveTo>
                    <a:pt x="26809" y="4885601"/>
                  </a:moveTo>
                  <a:lnTo>
                    <a:pt x="0" y="4885601"/>
                  </a:lnTo>
                  <a:lnTo>
                    <a:pt x="0" y="4912411"/>
                  </a:lnTo>
                  <a:lnTo>
                    <a:pt x="26809" y="4912411"/>
                  </a:lnTo>
                  <a:lnTo>
                    <a:pt x="26809" y="4885601"/>
                  </a:lnTo>
                  <a:close/>
                </a:path>
                <a:path w="5408294" h="6574790">
                  <a:moveTo>
                    <a:pt x="26809" y="4831994"/>
                  </a:moveTo>
                  <a:lnTo>
                    <a:pt x="0" y="4831994"/>
                  </a:lnTo>
                  <a:lnTo>
                    <a:pt x="0" y="4858791"/>
                  </a:lnTo>
                  <a:lnTo>
                    <a:pt x="26809" y="4858791"/>
                  </a:lnTo>
                  <a:lnTo>
                    <a:pt x="26809" y="4831994"/>
                  </a:lnTo>
                  <a:close/>
                </a:path>
                <a:path w="5408294" h="6574790">
                  <a:moveTo>
                    <a:pt x="26809" y="4778387"/>
                  </a:moveTo>
                  <a:lnTo>
                    <a:pt x="0" y="4778387"/>
                  </a:lnTo>
                  <a:lnTo>
                    <a:pt x="0" y="4805184"/>
                  </a:lnTo>
                  <a:lnTo>
                    <a:pt x="26809" y="4805184"/>
                  </a:lnTo>
                  <a:lnTo>
                    <a:pt x="26809" y="4778387"/>
                  </a:lnTo>
                  <a:close/>
                </a:path>
                <a:path w="5408294" h="6574790">
                  <a:moveTo>
                    <a:pt x="26809" y="4724768"/>
                  </a:moveTo>
                  <a:lnTo>
                    <a:pt x="0" y="4724768"/>
                  </a:lnTo>
                  <a:lnTo>
                    <a:pt x="0" y="4751578"/>
                  </a:lnTo>
                  <a:lnTo>
                    <a:pt x="26809" y="4751578"/>
                  </a:lnTo>
                  <a:lnTo>
                    <a:pt x="26809" y="4724768"/>
                  </a:lnTo>
                  <a:close/>
                </a:path>
                <a:path w="5408294" h="6574790">
                  <a:moveTo>
                    <a:pt x="26809" y="4671161"/>
                  </a:moveTo>
                  <a:lnTo>
                    <a:pt x="0" y="4671161"/>
                  </a:lnTo>
                  <a:lnTo>
                    <a:pt x="0" y="4697971"/>
                  </a:lnTo>
                  <a:lnTo>
                    <a:pt x="26809" y="4697971"/>
                  </a:lnTo>
                  <a:lnTo>
                    <a:pt x="26809" y="4671161"/>
                  </a:lnTo>
                  <a:close/>
                </a:path>
                <a:path w="5408294" h="6574790">
                  <a:moveTo>
                    <a:pt x="26809" y="4617555"/>
                  </a:moveTo>
                  <a:lnTo>
                    <a:pt x="0" y="4617555"/>
                  </a:lnTo>
                  <a:lnTo>
                    <a:pt x="0" y="4644364"/>
                  </a:lnTo>
                  <a:lnTo>
                    <a:pt x="26809" y="4644364"/>
                  </a:lnTo>
                  <a:lnTo>
                    <a:pt x="26809" y="4617555"/>
                  </a:lnTo>
                  <a:close/>
                </a:path>
                <a:path w="5408294" h="6574790">
                  <a:moveTo>
                    <a:pt x="26809" y="4563948"/>
                  </a:moveTo>
                  <a:lnTo>
                    <a:pt x="0" y="4563948"/>
                  </a:lnTo>
                  <a:lnTo>
                    <a:pt x="0" y="4590745"/>
                  </a:lnTo>
                  <a:lnTo>
                    <a:pt x="26809" y="4590745"/>
                  </a:lnTo>
                  <a:lnTo>
                    <a:pt x="26809" y="4563948"/>
                  </a:lnTo>
                  <a:close/>
                </a:path>
                <a:path w="5408294" h="6574790">
                  <a:moveTo>
                    <a:pt x="26809" y="4510341"/>
                  </a:moveTo>
                  <a:lnTo>
                    <a:pt x="0" y="4510341"/>
                  </a:lnTo>
                  <a:lnTo>
                    <a:pt x="0" y="4537138"/>
                  </a:lnTo>
                  <a:lnTo>
                    <a:pt x="26809" y="4537138"/>
                  </a:lnTo>
                  <a:lnTo>
                    <a:pt x="26809" y="4510341"/>
                  </a:lnTo>
                  <a:close/>
                </a:path>
                <a:path w="5408294" h="6574790">
                  <a:moveTo>
                    <a:pt x="26809" y="4456722"/>
                  </a:moveTo>
                  <a:lnTo>
                    <a:pt x="0" y="4456722"/>
                  </a:lnTo>
                  <a:lnTo>
                    <a:pt x="0" y="4483532"/>
                  </a:lnTo>
                  <a:lnTo>
                    <a:pt x="26809" y="4483532"/>
                  </a:lnTo>
                  <a:lnTo>
                    <a:pt x="26809" y="4456722"/>
                  </a:lnTo>
                  <a:close/>
                </a:path>
                <a:path w="5408294" h="6574790">
                  <a:moveTo>
                    <a:pt x="3806723" y="0"/>
                  </a:moveTo>
                  <a:lnTo>
                    <a:pt x="3779913" y="0"/>
                  </a:lnTo>
                  <a:lnTo>
                    <a:pt x="3779913" y="26809"/>
                  </a:lnTo>
                  <a:lnTo>
                    <a:pt x="3806723" y="26809"/>
                  </a:lnTo>
                  <a:lnTo>
                    <a:pt x="3806723" y="0"/>
                  </a:lnTo>
                  <a:close/>
                </a:path>
                <a:path w="5408294" h="6574790">
                  <a:moveTo>
                    <a:pt x="3860330" y="0"/>
                  </a:moveTo>
                  <a:lnTo>
                    <a:pt x="3833520" y="0"/>
                  </a:lnTo>
                  <a:lnTo>
                    <a:pt x="3833520" y="26809"/>
                  </a:lnTo>
                  <a:lnTo>
                    <a:pt x="3860330" y="26809"/>
                  </a:lnTo>
                  <a:lnTo>
                    <a:pt x="3860330" y="0"/>
                  </a:lnTo>
                  <a:close/>
                </a:path>
                <a:path w="5408294" h="6574790">
                  <a:moveTo>
                    <a:pt x="3913949" y="0"/>
                  </a:moveTo>
                  <a:lnTo>
                    <a:pt x="3887139" y="0"/>
                  </a:lnTo>
                  <a:lnTo>
                    <a:pt x="3887139" y="26809"/>
                  </a:lnTo>
                  <a:lnTo>
                    <a:pt x="3913949" y="26809"/>
                  </a:lnTo>
                  <a:lnTo>
                    <a:pt x="3913949" y="0"/>
                  </a:lnTo>
                  <a:close/>
                </a:path>
                <a:path w="5408294" h="6574790">
                  <a:moveTo>
                    <a:pt x="3967569" y="0"/>
                  </a:moveTo>
                  <a:lnTo>
                    <a:pt x="3940759" y="0"/>
                  </a:lnTo>
                  <a:lnTo>
                    <a:pt x="3940759" y="26809"/>
                  </a:lnTo>
                  <a:lnTo>
                    <a:pt x="3967569" y="26809"/>
                  </a:lnTo>
                  <a:lnTo>
                    <a:pt x="3967569" y="0"/>
                  </a:lnTo>
                  <a:close/>
                </a:path>
                <a:path w="5408294" h="6574790">
                  <a:moveTo>
                    <a:pt x="4021175" y="0"/>
                  </a:moveTo>
                  <a:lnTo>
                    <a:pt x="3994366" y="0"/>
                  </a:lnTo>
                  <a:lnTo>
                    <a:pt x="3994366" y="26809"/>
                  </a:lnTo>
                  <a:lnTo>
                    <a:pt x="4021175" y="26809"/>
                  </a:lnTo>
                  <a:lnTo>
                    <a:pt x="4021175" y="0"/>
                  </a:lnTo>
                  <a:close/>
                </a:path>
                <a:path w="5408294" h="6574790">
                  <a:moveTo>
                    <a:pt x="4074795" y="0"/>
                  </a:moveTo>
                  <a:lnTo>
                    <a:pt x="4047985" y="0"/>
                  </a:lnTo>
                  <a:lnTo>
                    <a:pt x="4047985" y="26809"/>
                  </a:lnTo>
                  <a:lnTo>
                    <a:pt x="4074795" y="26809"/>
                  </a:lnTo>
                  <a:lnTo>
                    <a:pt x="4074795" y="0"/>
                  </a:lnTo>
                  <a:close/>
                </a:path>
                <a:path w="5408294" h="6574790">
                  <a:moveTo>
                    <a:pt x="4128414" y="0"/>
                  </a:moveTo>
                  <a:lnTo>
                    <a:pt x="4101604" y="0"/>
                  </a:lnTo>
                  <a:lnTo>
                    <a:pt x="4101604" y="26809"/>
                  </a:lnTo>
                  <a:lnTo>
                    <a:pt x="4128414" y="26809"/>
                  </a:lnTo>
                  <a:lnTo>
                    <a:pt x="4128414" y="0"/>
                  </a:lnTo>
                  <a:close/>
                </a:path>
                <a:path w="5408294" h="6574790">
                  <a:moveTo>
                    <a:pt x="4182021" y="0"/>
                  </a:moveTo>
                  <a:lnTo>
                    <a:pt x="4155211" y="0"/>
                  </a:lnTo>
                  <a:lnTo>
                    <a:pt x="4155211" y="26809"/>
                  </a:lnTo>
                  <a:lnTo>
                    <a:pt x="4182021" y="26809"/>
                  </a:lnTo>
                  <a:lnTo>
                    <a:pt x="4182021" y="0"/>
                  </a:lnTo>
                  <a:close/>
                </a:path>
                <a:path w="5408294" h="6574790">
                  <a:moveTo>
                    <a:pt x="4235640" y="0"/>
                  </a:moveTo>
                  <a:lnTo>
                    <a:pt x="4208830" y="0"/>
                  </a:lnTo>
                  <a:lnTo>
                    <a:pt x="4208830" y="26809"/>
                  </a:lnTo>
                  <a:lnTo>
                    <a:pt x="4235640" y="26809"/>
                  </a:lnTo>
                  <a:lnTo>
                    <a:pt x="4235640" y="0"/>
                  </a:lnTo>
                  <a:close/>
                </a:path>
                <a:path w="5408294" h="6574790">
                  <a:moveTo>
                    <a:pt x="4289260" y="0"/>
                  </a:moveTo>
                  <a:lnTo>
                    <a:pt x="4262450" y="0"/>
                  </a:lnTo>
                  <a:lnTo>
                    <a:pt x="4262450" y="26809"/>
                  </a:lnTo>
                  <a:lnTo>
                    <a:pt x="4289260" y="26809"/>
                  </a:lnTo>
                  <a:lnTo>
                    <a:pt x="4289260" y="0"/>
                  </a:lnTo>
                  <a:close/>
                </a:path>
                <a:path w="5408294" h="6574790">
                  <a:moveTo>
                    <a:pt x="4342866" y="0"/>
                  </a:moveTo>
                  <a:lnTo>
                    <a:pt x="4316057" y="0"/>
                  </a:lnTo>
                  <a:lnTo>
                    <a:pt x="4316057" y="26809"/>
                  </a:lnTo>
                  <a:lnTo>
                    <a:pt x="4342866" y="26809"/>
                  </a:lnTo>
                  <a:lnTo>
                    <a:pt x="4342866" y="0"/>
                  </a:lnTo>
                  <a:close/>
                </a:path>
                <a:path w="5408294" h="6574790">
                  <a:moveTo>
                    <a:pt x="4396486" y="0"/>
                  </a:moveTo>
                  <a:lnTo>
                    <a:pt x="4369676" y="0"/>
                  </a:lnTo>
                  <a:lnTo>
                    <a:pt x="4369676" y="26809"/>
                  </a:lnTo>
                  <a:lnTo>
                    <a:pt x="4396486" y="26809"/>
                  </a:lnTo>
                  <a:lnTo>
                    <a:pt x="4396486" y="0"/>
                  </a:lnTo>
                  <a:close/>
                </a:path>
                <a:path w="5408294" h="6574790">
                  <a:moveTo>
                    <a:pt x="4450105" y="0"/>
                  </a:moveTo>
                  <a:lnTo>
                    <a:pt x="4423295" y="0"/>
                  </a:lnTo>
                  <a:lnTo>
                    <a:pt x="4423295" y="26809"/>
                  </a:lnTo>
                  <a:lnTo>
                    <a:pt x="4450105" y="26809"/>
                  </a:lnTo>
                  <a:lnTo>
                    <a:pt x="4450105" y="0"/>
                  </a:lnTo>
                  <a:close/>
                </a:path>
                <a:path w="5408294" h="6574790">
                  <a:moveTo>
                    <a:pt x="4503712" y="0"/>
                  </a:moveTo>
                  <a:lnTo>
                    <a:pt x="4476902" y="0"/>
                  </a:lnTo>
                  <a:lnTo>
                    <a:pt x="4476902" y="26809"/>
                  </a:lnTo>
                  <a:lnTo>
                    <a:pt x="4503712" y="26809"/>
                  </a:lnTo>
                  <a:lnTo>
                    <a:pt x="4503712" y="0"/>
                  </a:lnTo>
                  <a:close/>
                </a:path>
                <a:path w="5408294" h="6574790">
                  <a:moveTo>
                    <a:pt x="4557331" y="0"/>
                  </a:moveTo>
                  <a:lnTo>
                    <a:pt x="4530522" y="0"/>
                  </a:lnTo>
                  <a:lnTo>
                    <a:pt x="4530522" y="26809"/>
                  </a:lnTo>
                  <a:lnTo>
                    <a:pt x="4557331" y="26809"/>
                  </a:lnTo>
                  <a:lnTo>
                    <a:pt x="4557331" y="0"/>
                  </a:lnTo>
                  <a:close/>
                </a:path>
                <a:path w="5408294" h="6574790">
                  <a:moveTo>
                    <a:pt x="4610951" y="0"/>
                  </a:moveTo>
                  <a:lnTo>
                    <a:pt x="4584141" y="0"/>
                  </a:lnTo>
                  <a:lnTo>
                    <a:pt x="4584141" y="26809"/>
                  </a:lnTo>
                  <a:lnTo>
                    <a:pt x="4610951" y="26809"/>
                  </a:lnTo>
                  <a:lnTo>
                    <a:pt x="4610951" y="0"/>
                  </a:lnTo>
                  <a:close/>
                </a:path>
                <a:path w="5408294" h="6574790">
                  <a:moveTo>
                    <a:pt x="4664557" y="0"/>
                  </a:moveTo>
                  <a:lnTo>
                    <a:pt x="4637748" y="0"/>
                  </a:lnTo>
                  <a:lnTo>
                    <a:pt x="4637748" y="26809"/>
                  </a:lnTo>
                  <a:lnTo>
                    <a:pt x="4664557" y="26809"/>
                  </a:lnTo>
                  <a:lnTo>
                    <a:pt x="4664557" y="0"/>
                  </a:lnTo>
                  <a:close/>
                </a:path>
                <a:path w="5408294" h="6574790">
                  <a:moveTo>
                    <a:pt x="4718177" y="0"/>
                  </a:moveTo>
                  <a:lnTo>
                    <a:pt x="4691367" y="0"/>
                  </a:lnTo>
                  <a:lnTo>
                    <a:pt x="4691367" y="26809"/>
                  </a:lnTo>
                  <a:lnTo>
                    <a:pt x="4718177" y="26809"/>
                  </a:lnTo>
                  <a:lnTo>
                    <a:pt x="4718177" y="0"/>
                  </a:lnTo>
                  <a:close/>
                </a:path>
                <a:path w="5408294" h="6574790">
                  <a:moveTo>
                    <a:pt x="4771783" y="0"/>
                  </a:moveTo>
                  <a:lnTo>
                    <a:pt x="4744986" y="0"/>
                  </a:lnTo>
                  <a:lnTo>
                    <a:pt x="4744986" y="26809"/>
                  </a:lnTo>
                  <a:lnTo>
                    <a:pt x="4771783" y="26809"/>
                  </a:lnTo>
                  <a:lnTo>
                    <a:pt x="4771783" y="0"/>
                  </a:lnTo>
                  <a:close/>
                </a:path>
                <a:path w="5408294" h="6574790">
                  <a:moveTo>
                    <a:pt x="4825403" y="0"/>
                  </a:moveTo>
                  <a:lnTo>
                    <a:pt x="4798593" y="0"/>
                  </a:lnTo>
                  <a:lnTo>
                    <a:pt x="4798593" y="26809"/>
                  </a:lnTo>
                  <a:lnTo>
                    <a:pt x="4825403" y="26809"/>
                  </a:lnTo>
                  <a:lnTo>
                    <a:pt x="4825403" y="0"/>
                  </a:lnTo>
                  <a:close/>
                </a:path>
                <a:path w="5408294" h="6574790">
                  <a:moveTo>
                    <a:pt x="4879022" y="0"/>
                  </a:moveTo>
                  <a:lnTo>
                    <a:pt x="4852213" y="0"/>
                  </a:lnTo>
                  <a:lnTo>
                    <a:pt x="4852213" y="26809"/>
                  </a:lnTo>
                  <a:lnTo>
                    <a:pt x="4879022" y="26809"/>
                  </a:lnTo>
                  <a:lnTo>
                    <a:pt x="4879022" y="0"/>
                  </a:lnTo>
                  <a:close/>
                </a:path>
                <a:path w="5408294" h="6574790">
                  <a:moveTo>
                    <a:pt x="4932629" y="0"/>
                  </a:moveTo>
                  <a:lnTo>
                    <a:pt x="4905832" y="0"/>
                  </a:lnTo>
                  <a:lnTo>
                    <a:pt x="4905832" y="26809"/>
                  </a:lnTo>
                  <a:lnTo>
                    <a:pt x="4932629" y="26809"/>
                  </a:lnTo>
                  <a:lnTo>
                    <a:pt x="4932629" y="0"/>
                  </a:lnTo>
                  <a:close/>
                </a:path>
                <a:path w="5408294" h="6574790">
                  <a:moveTo>
                    <a:pt x="4986248" y="0"/>
                  </a:moveTo>
                  <a:lnTo>
                    <a:pt x="4959439" y="0"/>
                  </a:lnTo>
                  <a:lnTo>
                    <a:pt x="4959439" y="26809"/>
                  </a:lnTo>
                  <a:lnTo>
                    <a:pt x="4986248" y="26809"/>
                  </a:lnTo>
                  <a:lnTo>
                    <a:pt x="4986248" y="0"/>
                  </a:lnTo>
                  <a:close/>
                </a:path>
                <a:path w="5408294" h="6574790">
                  <a:moveTo>
                    <a:pt x="5039868" y="0"/>
                  </a:moveTo>
                  <a:lnTo>
                    <a:pt x="5013058" y="0"/>
                  </a:lnTo>
                  <a:lnTo>
                    <a:pt x="5013058" y="26809"/>
                  </a:lnTo>
                  <a:lnTo>
                    <a:pt x="5039868" y="26809"/>
                  </a:lnTo>
                  <a:lnTo>
                    <a:pt x="5039868" y="0"/>
                  </a:lnTo>
                  <a:close/>
                </a:path>
                <a:path w="5408294" h="6574790">
                  <a:moveTo>
                    <a:pt x="5093474" y="0"/>
                  </a:moveTo>
                  <a:lnTo>
                    <a:pt x="5066677" y="0"/>
                  </a:lnTo>
                  <a:lnTo>
                    <a:pt x="5066677" y="26809"/>
                  </a:lnTo>
                  <a:lnTo>
                    <a:pt x="5093474" y="26809"/>
                  </a:lnTo>
                  <a:lnTo>
                    <a:pt x="5093474" y="0"/>
                  </a:lnTo>
                  <a:close/>
                </a:path>
                <a:path w="5408294" h="6574790">
                  <a:moveTo>
                    <a:pt x="5147094" y="0"/>
                  </a:moveTo>
                  <a:lnTo>
                    <a:pt x="5120284" y="0"/>
                  </a:lnTo>
                  <a:lnTo>
                    <a:pt x="5120284" y="26809"/>
                  </a:lnTo>
                  <a:lnTo>
                    <a:pt x="5147094" y="26809"/>
                  </a:lnTo>
                  <a:lnTo>
                    <a:pt x="5147094" y="0"/>
                  </a:lnTo>
                  <a:close/>
                </a:path>
                <a:path w="5408294" h="6574790">
                  <a:moveTo>
                    <a:pt x="5200713" y="0"/>
                  </a:moveTo>
                  <a:lnTo>
                    <a:pt x="5173904" y="0"/>
                  </a:lnTo>
                  <a:lnTo>
                    <a:pt x="5173904" y="26809"/>
                  </a:lnTo>
                  <a:lnTo>
                    <a:pt x="5200713" y="26809"/>
                  </a:lnTo>
                  <a:lnTo>
                    <a:pt x="5200713" y="0"/>
                  </a:lnTo>
                  <a:close/>
                </a:path>
                <a:path w="5408294" h="6574790">
                  <a:moveTo>
                    <a:pt x="5254320" y="0"/>
                  </a:moveTo>
                  <a:lnTo>
                    <a:pt x="5227523" y="0"/>
                  </a:lnTo>
                  <a:lnTo>
                    <a:pt x="5227523" y="26809"/>
                  </a:lnTo>
                  <a:lnTo>
                    <a:pt x="5254320" y="26809"/>
                  </a:lnTo>
                  <a:lnTo>
                    <a:pt x="5254320" y="0"/>
                  </a:lnTo>
                  <a:close/>
                </a:path>
                <a:path w="5408294" h="6574790">
                  <a:moveTo>
                    <a:pt x="5307939" y="0"/>
                  </a:moveTo>
                  <a:lnTo>
                    <a:pt x="5281130" y="0"/>
                  </a:lnTo>
                  <a:lnTo>
                    <a:pt x="5281130" y="26809"/>
                  </a:lnTo>
                  <a:lnTo>
                    <a:pt x="5307939" y="26809"/>
                  </a:lnTo>
                  <a:lnTo>
                    <a:pt x="5307939" y="0"/>
                  </a:lnTo>
                  <a:close/>
                </a:path>
                <a:path w="5408294" h="6574790">
                  <a:moveTo>
                    <a:pt x="5361559" y="0"/>
                  </a:moveTo>
                  <a:lnTo>
                    <a:pt x="5334749" y="0"/>
                  </a:lnTo>
                  <a:lnTo>
                    <a:pt x="5334749" y="26809"/>
                  </a:lnTo>
                  <a:lnTo>
                    <a:pt x="5361559" y="26809"/>
                  </a:lnTo>
                  <a:lnTo>
                    <a:pt x="5361559" y="0"/>
                  </a:lnTo>
                  <a:close/>
                </a:path>
                <a:path w="5408294" h="6574790">
                  <a:moveTo>
                    <a:pt x="5408104" y="0"/>
                  </a:moveTo>
                  <a:lnTo>
                    <a:pt x="5388368" y="0"/>
                  </a:lnTo>
                  <a:lnTo>
                    <a:pt x="5388368" y="26809"/>
                  </a:lnTo>
                  <a:lnTo>
                    <a:pt x="5408104" y="26809"/>
                  </a:lnTo>
                  <a:lnTo>
                    <a:pt x="5408104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13976095" y="6954294"/>
              <a:ext cx="27305" cy="3779520"/>
            </a:xfrm>
            <a:custGeom>
              <a:avLst/>
              <a:gdLst/>
              <a:ahLst/>
              <a:cxnLst/>
              <a:rect l="l" t="t" r="r" b="b"/>
              <a:pathLst>
                <a:path w="27305" h="3779520">
                  <a:moveTo>
                    <a:pt x="26809" y="3752634"/>
                  </a:moveTo>
                  <a:lnTo>
                    <a:pt x="0" y="3752634"/>
                  </a:lnTo>
                  <a:lnTo>
                    <a:pt x="0" y="3779443"/>
                  </a:lnTo>
                  <a:lnTo>
                    <a:pt x="26809" y="3779443"/>
                  </a:lnTo>
                  <a:lnTo>
                    <a:pt x="26809" y="3752634"/>
                  </a:lnTo>
                  <a:close/>
                </a:path>
                <a:path w="27305" h="3779520">
                  <a:moveTo>
                    <a:pt x="26809" y="3699027"/>
                  </a:moveTo>
                  <a:lnTo>
                    <a:pt x="0" y="3699027"/>
                  </a:lnTo>
                  <a:lnTo>
                    <a:pt x="0" y="3725837"/>
                  </a:lnTo>
                  <a:lnTo>
                    <a:pt x="26809" y="3725837"/>
                  </a:lnTo>
                  <a:lnTo>
                    <a:pt x="26809" y="3699027"/>
                  </a:lnTo>
                  <a:close/>
                </a:path>
                <a:path w="27305" h="3779520">
                  <a:moveTo>
                    <a:pt x="26809" y="3645420"/>
                  </a:moveTo>
                  <a:lnTo>
                    <a:pt x="0" y="3645420"/>
                  </a:lnTo>
                  <a:lnTo>
                    <a:pt x="0" y="3672230"/>
                  </a:lnTo>
                  <a:lnTo>
                    <a:pt x="26809" y="3672230"/>
                  </a:lnTo>
                  <a:lnTo>
                    <a:pt x="26809" y="3645420"/>
                  </a:lnTo>
                  <a:close/>
                </a:path>
                <a:path w="27305" h="3779520">
                  <a:moveTo>
                    <a:pt x="26809" y="3591814"/>
                  </a:moveTo>
                  <a:lnTo>
                    <a:pt x="0" y="3591814"/>
                  </a:lnTo>
                  <a:lnTo>
                    <a:pt x="0" y="3618611"/>
                  </a:lnTo>
                  <a:lnTo>
                    <a:pt x="26809" y="3618611"/>
                  </a:lnTo>
                  <a:lnTo>
                    <a:pt x="26809" y="3591814"/>
                  </a:lnTo>
                  <a:close/>
                </a:path>
                <a:path w="27305" h="3779520">
                  <a:moveTo>
                    <a:pt x="26809" y="3538207"/>
                  </a:moveTo>
                  <a:lnTo>
                    <a:pt x="0" y="3538207"/>
                  </a:lnTo>
                  <a:lnTo>
                    <a:pt x="0" y="3565004"/>
                  </a:lnTo>
                  <a:lnTo>
                    <a:pt x="26809" y="3565004"/>
                  </a:lnTo>
                  <a:lnTo>
                    <a:pt x="26809" y="3538207"/>
                  </a:lnTo>
                  <a:close/>
                </a:path>
                <a:path w="27305" h="3779520">
                  <a:moveTo>
                    <a:pt x="26809" y="3484588"/>
                  </a:moveTo>
                  <a:lnTo>
                    <a:pt x="0" y="3484588"/>
                  </a:lnTo>
                  <a:lnTo>
                    <a:pt x="0" y="3511397"/>
                  </a:lnTo>
                  <a:lnTo>
                    <a:pt x="26809" y="3511397"/>
                  </a:lnTo>
                  <a:lnTo>
                    <a:pt x="26809" y="3484588"/>
                  </a:lnTo>
                  <a:close/>
                </a:path>
                <a:path w="27305" h="3779520">
                  <a:moveTo>
                    <a:pt x="26809" y="3430981"/>
                  </a:moveTo>
                  <a:lnTo>
                    <a:pt x="0" y="3430981"/>
                  </a:lnTo>
                  <a:lnTo>
                    <a:pt x="0" y="3457791"/>
                  </a:lnTo>
                  <a:lnTo>
                    <a:pt x="26809" y="3457791"/>
                  </a:lnTo>
                  <a:lnTo>
                    <a:pt x="26809" y="3430981"/>
                  </a:lnTo>
                  <a:close/>
                </a:path>
                <a:path w="27305" h="3779520">
                  <a:moveTo>
                    <a:pt x="26809" y="3377374"/>
                  </a:moveTo>
                  <a:lnTo>
                    <a:pt x="0" y="3377374"/>
                  </a:lnTo>
                  <a:lnTo>
                    <a:pt x="0" y="3404184"/>
                  </a:lnTo>
                  <a:lnTo>
                    <a:pt x="26809" y="3404184"/>
                  </a:lnTo>
                  <a:lnTo>
                    <a:pt x="26809" y="3377374"/>
                  </a:lnTo>
                  <a:close/>
                </a:path>
                <a:path w="27305" h="3779520">
                  <a:moveTo>
                    <a:pt x="26809" y="3323767"/>
                  </a:moveTo>
                  <a:lnTo>
                    <a:pt x="0" y="3323767"/>
                  </a:lnTo>
                  <a:lnTo>
                    <a:pt x="0" y="3350564"/>
                  </a:lnTo>
                  <a:lnTo>
                    <a:pt x="26809" y="3350564"/>
                  </a:lnTo>
                  <a:lnTo>
                    <a:pt x="26809" y="3323767"/>
                  </a:lnTo>
                  <a:close/>
                </a:path>
                <a:path w="27305" h="3779520">
                  <a:moveTo>
                    <a:pt x="26809" y="3270161"/>
                  </a:moveTo>
                  <a:lnTo>
                    <a:pt x="0" y="3270161"/>
                  </a:lnTo>
                  <a:lnTo>
                    <a:pt x="0" y="3296958"/>
                  </a:lnTo>
                  <a:lnTo>
                    <a:pt x="26809" y="3296958"/>
                  </a:lnTo>
                  <a:lnTo>
                    <a:pt x="26809" y="3270161"/>
                  </a:lnTo>
                  <a:close/>
                </a:path>
                <a:path w="27305" h="3779520">
                  <a:moveTo>
                    <a:pt x="26809" y="3216541"/>
                  </a:moveTo>
                  <a:lnTo>
                    <a:pt x="0" y="3216541"/>
                  </a:lnTo>
                  <a:lnTo>
                    <a:pt x="0" y="3243351"/>
                  </a:lnTo>
                  <a:lnTo>
                    <a:pt x="26809" y="3243351"/>
                  </a:lnTo>
                  <a:lnTo>
                    <a:pt x="26809" y="3216541"/>
                  </a:lnTo>
                  <a:close/>
                </a:path>
                <a:path w="27305" h="3779520">
                  <a:moveTo>
                    <a:pt x="26809" y="3162935"/>
                  </a:moveTo>
                  <a:lnTo>
                    <a:pt x="0" y="3162935"/>
                  </a:lnTo>
                  <a:lnTo>
                    <a:pt x="0" y="3189744"/>
                  </a:lnTo>
                  <a:lnTo>
                    <a:pt x="26809" y="3189744"/>
                  </a:lnTo>
                  <a:lnTo>
                    <a:pt x="26809" y="3162935"/>
                  </a:lnTo>
                  <a:close/>
                </a:path>
                <a:path w="27305" h="3779520">
                  <a:moveTo>
                    <a:pt x="26809" y="3109328"/>
                  </a:moveTo>
                  <a:lnTo>
                    <a:pt x="0" y="3109328"/>
                  </a:lnTo>
                  <a:lnTo>
                    <a:pt x="0" y="3136138"/>
                  </a:lnTo>
                  <a:lnTo>
                    <a:pt x="26809" y="3136138"/>
                  </a:lnTo>
                  <a:lnTo>
                    <a:pt x="26809" y="3109328"/>
                  </a:lnTo>
                  <a:close/>
                </a:path>
                <a:path w="27305" h="3779520">
                  <a:moveTo>
                    <a:pt x="26809" y="3055721"/>
                  </a:moveTo>
                  <a:lnTo>
                    <a:pt x="0" y="3055721"/>
                  </a:lnTo>
                  <a:lnTo>
                    <a:pt x="0" y="3082518"/>
                  </a:lnTo>
                  <a:lnTo>
                    <a:pt x="26809" y="3082518"/>
                  </a:lnTo>
                  <a:lnTo>
                    <a:pt x="26809" y="3055721"/>
                  </a:lnTo>
                  <a:close/>
                </a:path>
                <a:path w="27305" h="3779520">
                  <a:moveTo>
                    <a:pt x="26809" y="3002115"/>
                  </a:moveTo>
                  <a:lnTo>
                    <a:pt x="0" y="3002115"/>
                  </a:lnTo>
                  <a:lnTo>
                    <a:pt x="0" y="3028912"/>
                  </a:lnTo>
                  <a:lnTo>
                    <a:pt x="26809" y="3028912"/>
                  </a:lnTo>
                  <a:lnTo>
                    <a:pt x="26809" y="3002115"/>
                  </a:lnTo>
                  <a:close/>
                </a:path>
                <a:path w="27305" h="3779520">
                  <a:moveTo>
                    <a:pt x="26809" y="2948495"/>
                  </a:moveTo>
                  <a:lnTo>
                    <a:pt x="0" y="2948495"/>
                  </a:lnTo>
                  <a:lnTo>
                    <a:pt x="0" y="2975305"/>
                  </a:lnTo>
                  <a:lnTo>
                    <a:pt x="26809" y="2975305"/>
                  </a:lnTo>
                  <a:lnTo>
                    <a:pt x="26809" y="2948495"/>
                  </a:lnTo>
                  <a:close/>
                </a:path>
                <a:path w="27305" h="3779520">
                  <a:moveTo>
                    <a:pt x="26809" y="2894888"/>
                  </a:moveTo>
                  <a:lnTo>
                    <a:pt x="0" y="2894888"/>
                  </a:lnTo>
                  <a:lnTo>
                    <a:pt x="0" y="2921698"/>
                  </a:lnTo>
                  <a:lnTo>
                    <a:pt x="26809" y="2921698"/>
                  </a:lnTo>
                  <a:lnTo>
                    <a:pt x="26809" y="2894888"/>
                  </a:lnTo>
                  <a:close/>
                </a:path>
                <a:path w="27305" h="3779520">
                  <a:moveTo>
                    <a:pt x="26809" y="2841282"/>
                  </a:moveTo>
                  <a:lnTo>
                    <a:pt x="0" y="2841282"/>
                  </a:lnTo>
                  <a:lnTo>
                    <a:pt x="0" y="2868091"/>
                  </a:lnTo>
                  <a:lnTo>
                    <a:pt x="26809" y="2868091"/>
                  </a:lnTo>
                  <a:lnTo>
                    <a:pt x="26809" y="2841282"/>
                  </a:lnTo>
                  <a:close/>
                </a:path>
                <a:path w="27305" h="3779520">
                  <a:moveTo>
                    <a:pt x="26809" y="2787675"/>
                  </a:moveTo>
                  <a:lnTo>
                    <a:pt x="0" y="2787675"/>
                  </a:lnTo>
                  <a:lnTo>
                    <a:pt x="0" y="2814472"/>
                  </a:lnTo>
                  <a:lnTo>
                    <a:pt x="26809" y="2814472"/>
                  </a:lnTo>
                  <a:lnTo>
                    <a:pt x="26809" y="2787675"/>
                  </a:lnTo>
                  <a:close/>
                </a:path>
                <a:path w="27305" h="3779520">
                  <a:moveTo>
                    <a:pt x="26809" y="2734068"/>
                  </a:moveTo>
                  <a:lnTo>
                    <a:pt x="0" y="2734068"/>
                  </a:lnTo>
                  <a:lnTo>
                    <a:pt x="0" y="2760865"/>
                  </a:lnTo>
                  <a:lnTo>
                    <a:pt x="26809" y="2760865"/>
                  </a:lnTo>
                  <a:lnTo>
                    <a:pt x="26809" y="2734068"/>
                  </a:lnTo>
                  <a:close/>
                </a:path>
                <a:path w="27305" h="3779520">
                  <a:moveTo>
                    <a:pt x="26809" y="2680462"/>
                  </a:moveTo>
                  <a:lnTo>
                    <a:pt x="0" y="2680462"/>
                  </a:lnTo>
                  <a:lnTo>
                    <a:pt x="0" y="2707259"/>
                  </a:lnTo>
                  <a:lnTo>
                    <a:pt x="26809" y="2707259"/>
                  </a:lnTo>
                  <a:lnTo>
                    <a:pt x="26809" y="2680462"/>
                  </a:lnTo>
                  <a:close/>
                </a:path>
                <a:path w="27305" h="3779520">
                  <a:moveTo>
                    <a:pt x="26809" y="2626842"/>
                  </a:moveTo>
                  <a:lnTo>
                    <a:pt x="0" y="2626842"/>
                  </a:lnTo>
                  <a:lnTo>
                    <a:pt x="0" y="2653652"/>
                  </a:lnTo>
                  <a:lnTo>
                    <a:pt x="26809" y="2653652"/>
                  </a:lnTo>
                  <a:lnTo>
                    <a:pt x="26809" y="2626842"/>
                  </a:lnTo>
                  <a:close/>
                </a:path>
                <a:path w="27305" h="3779520">
                  <a:moveTo>
                    <a:pt x="26809" y="2573236"/>
                  </a:moveTo>
                  <a:lnTo>
                    <a:pt x="0" y="2573236"/>
                  </a:lnTo>
                  <a:lnTo>
                    <a:pt x="0" y="2600045"/>
                  </a:lnTo>
                  <a:lnTo>
                    <a:pt x="26809" y="2600045"/>
                  </a:lnTo>
                  <a:lnTo>
                    <a:pt x="26809" y="2573236"/>
                  </a:lnTo>
                  <a:close/>
                </a:path>
                <a:path w="27305" h="3779520">
                  <a:moveTo>
                    <a:pt x="26809" y="2519629"/>
                  </a:moveTo>
                  <a:lnTo>
                    <a:pt x="0" y="2519629"/>
                  </a:lnTo>
                  <a:lnTo>
                    <a:pt x="0" y="2546439"/>
                  </a:lnTo>
                  <a:lnTo>
                    <a:pt x="26809" y="2546439"/>
                  </a:lnTo>
                  <a:lnTo>
                    <a:pt x="26809" y="2519629"/>
                  </a:lnTo>
                  <a:close/>
                </a:path>
                <a:path w="27305" h="3779520">
                  <a:moveTo>
                    <a:pt x="26809" y="2466022"/>
                  </a:moveTo>
                  <a:lnTo>
                    <a:pt x="0" y="2466022"/>
                  </a:lnTo>
                  <a:lnTo>
                    <a:pt x="0" y="2492819"/>
                  </a:lnTo>
                  <a:lnTo>
                    <a:pt x="26809" y="2492819"/>
                  </a:lnTo>
                  <a:lnTo>
                    <a:pt x="26809" y="2466022"/>
                  </a:lnTo>
                  <a:close/>
                </a:path>
                <a:path w="27305" h="3779520">
                  <a:moveTo>
                    <a:pt x="26809" y="2412415"/>
                  </a:moveTo>
                  <a:lnTo>
                    <a:pt x="0" y="2412415"/>
                  </a:lnTo>
                  <a:lnTo>
                    <a:pt x="0" y="2439212"/>
                  </a:lnTo>
                  <a:lnTo>
                    <a:pt x="26809" y="2439212"/>
                  </a:lnTo>
                  <a:lnTo>
                    <a:pt x="26809" y="2412415"/>
                  </a:lnTo>
                  <a:close/>
                </a:path>
                <a:path w="27305" h="3779520">
                  <a:moveTo>
                    <a:pt x="26809" y="2358796"/>
                  </a:moveTo>
                  <a:lnTo>
                    <a:pt x="0" y="2358796"/>
                  </a:lnTo>
                  <a:lnTo>
                    <a:pt x="0" y="2385606"/>
                  </a:lnTo>
                  <a:lnTo>
                    <a:pt x="26809" y="2385606"/>
                  </a:lnTo>
                  <a:lnTo>
                    <a:pt x="26809" y="2358796"/>
                  </a:lnTo>
                  <a:close/>
                </a:path>
                <a:path w="27305" h="3779520">
                  <a:moveTo>
                    <a:pt x="26809" y="2305189"/>
                  </a:moveTo>
                  <a:lnTo>
                    <a:pt x="0" y="2305189"/>
                  </a:lnTo>
                  <a:lnTo>
                    <a:pt x="0" y="2331999"/>
                  </a:lnTo>
                  <a:lnTo>
                    <a:pt x="26809" y="2331999"/>
                  </a:lnTo>
                  <a:lnTo>
                    <a:pt x="26809" y="2305189"/>
                  </a:lnTo>
                  <a:close/>
                </a:path>
                <a:path w="27305" h="3779520">
                  <a:moveTo>
                    <a:pt x="26809" y="2251583"/>
                  </a:moveTo>
                  <a:lnTo>
                    <a:pt x="0" y="2251583"/>
                  </a:lnTo>
                  <a:lnTo>
                    <a:pt x="0" y="2278392"/>
                  </a:lnTo>
                  <a:lnTo>
                    <a:pt x="26809" y="2278392"/>
                  </a:lnTo>
                  <a:lnTo>
                    <a:pt x="26809" y="2251583"/>
                  </a:lnTo>
                  <a:close/>
                </a:path>
                <a:path w="27305" h="3779520">
                  <a:moveTo>
                    <a:pt x="26809" y="2197976"/>
                  </a:moveTo>
                  <a:lnTo>
                    <a:pt x="0" y="2197976"/>
                  </a:lnTo>
                  <a:lnTo>
                    <a:pt x="0" y="2224773"/>
                  </a:lnTo>
                  <a:lnTo>
                    <a:pt x="26809" y="2224773"/>
                  </a:lnTo>
                  <a:lnTo>
                    <a:pt x="26809" y="2197976"/>
                  </a:lnTo>
                  <a:close/>
                </a:path>
                <a:path w="27305" h="3779520">
                  <a:moveTo>
                    <a:pt x="26809" y="2144369"/>
                  </a:moveTo>
                  <a:lnTo>
                    <a:pt x="0" y="2144369"/>
                  </a:lnTo>
                  <a:lnTo>
                    <a:pt x="0" y="2171166"/>
                  </a:lnTo>
                  <a:lnTo>
                    <a:pt x="26809" y="2171166"/>
                  </a:lnTo>
                  <a:lnTo>
                    <a:pt x="26809" y="2144369"/>
                  </a:lnTo>
                  <a:close/>
                </a:path>
                <a:path w="27305" h="3779520">
                  <a:moveTo>
                    <a:pt x="26809" y="2090750"/>
                  </a:moveTo>
                  <a:lnTo>
                    <a:pt x="0" y="2090750"/>
                  </a:lnTo>
                  <a:lnTo>
                    <a:pt x="0" y="2117560"/>
                  </a:lnTo>
                  <a:lnTo>
                    <a:pt x="26809" y="2117560"/>
                  </a:lnTo>
                  <a:lnTo>
                    <a:pt x="26809" y="2090750"/>
                  </a:lnTo>
                  <a:close/>
                </a:path>
                <a:path w="27305" h="3779520">
                  <a:moveTo>
                    <a:pt x="26809" y="2037143"/>
                  </a:moveTo>
                  <a:lnTo>
                    <a:pt x="0" y="2037143"/>
                  </a:lnTo>
                  <a:lnTo>
                    <a:pt x="0" y="2063953"/>
                  </a:lnTo>
                  <a:lnTo>
                    <a:pt x="26809" y="2063953"/>
                  </a:lnTo>
                  <a:lnTo>
                    <a:pt x="26809" y="2037143"/>
                  </a:lnTo>
                  <a:close/>
                </a:path>
                <a:path w="27305" h="3779520">
                  <a:moveTo>
                    <a:pt x="26809" y="1983536"/>
                  </a:moveTo>
                  <a:lnTo>
                    <a:pt x="0" y="1983536"/>
                  </a:lnTo>
                  <a:lnTo>
                    <a:pt x="0" y="2010346"/>
                  </a:lnTo>
                  <a:lnTo>
                    <a:pt x="26809" y="2010346"/>
                  </a:lnTo>
                  <a:lnTo>
                    <a:pt x="26809" y="1983536"/>
                  </a:lnTo>
                  <a:close/>
                </a:path>
                <a:path w="27305" h="3779520">
                  <a:moveTo>
                    <a:pt x="26809" y="1929930"/>
                  </a:moveTo>
                  <a:lnTo>
                    <a:pt x="0" y="1929930"/>
                  </a:lnTo>
                  <a:lnTo>
                    <a:pt x="0" y="1956727"/>
                  </a:lnTo>
                  <a:lnTo>
                    <a:pt x="26809" y="1956727"/>
                  </a:lnTo>
                  <a:lnTo>
                    <a:pt x="26809" y="1929930"/>
                  </a:lnTo>
                  <a:close/>
                </a:path>
                <a:path w="27305" h="3779520">
                  <a:moveTo>
                    <a:pt x="26809" y="1876323"/>
                  </a:moveTo>
                  <a:lnTo>
                    <a:pt x="0" y="1876323"/>
                  </a:lnTo>
                  <a:lnTo>
                    <a:pt x="0" y="1903120"/>
                  </a:lnTo>
                  <a:lnTo>
                    <a:pt x="26809" y="1903120"/>
                  </a:lnTo>
                  <a:lnTo>
                    <a:pt x="26809" y="1876323"/>
                  </a:lnTo>
                  <a:close/>
                </a:path>
                <a:path w="27305" h="3779520">
                  <a:moveTo>
                    <a:pt x="26809" y="1822704"/>
                  </a:moveTo>
                  <a:lnTo>
                    <a:pt x="0" y="1822704"/>
                  </a:lnTo>
                  <a:lnTo>
                    <a:pt x="0" y="1849513"/>
                  </a:lnTo>
                  <a:lnTo>
                    <a:pt x="26809" y="1849513"/>
                  </a:lnTo>
                  <a:lnTo>
                    <a:pt x="26809" y="1822704"/>
                  </a:lnTo>
                  <a:close/>
                </a:path>
                <a:path w="27305" h="3779520">
                  <a:moveTo>
                    <a:pt x="26809" y="1769097"/>
                  </a:moveTo>
                  <a:lnTo>
                    <a:pt x="0" y="1769097"/>
                  </a:lnTo>
                  <a:lnTo>
                    <a:pt x="0" y="1795907"/>
                  </a:lnTo>
                  <a:lnTo>
                    <a:pt x="26809" y="1795907"/>
                  </a:lnTo>
                  <a:lnTo>
                    <a:pt x="26809" y="1769097"/>
                  </a:lnTo>
                  <a:close/>
                </a:path>
                <a:path w="27305" h="3779520">
                  <a:moveTo>
                    <a:pt x="26809" y="1715490"/>
                  </a:moveTo>
                  <a:lnTo>
                    <a:pt x="0" y="1715490"/>
                  </a:lnTo>
                  <a:lnTo>
                    <a:pt x="0" y="1742300"/>
                  </a:lnTo>
                  <a:lnTo>
                    <a:pt x="26809" y="1742300"/>
                  </a:lnTo>
                  <a:lnTo>
                    <a:pt x="26809" y="1715490"/>
                  </a:lnTo>
                  <a:close/>
                </a:path>
                <a:path w="27305" h="3779520">
                  <a:moveTo>
                    <a:pt x="26809" y="1661883"/>
                  </a:moveTo>
                  <a:lnTo>
                    <a:pt x="0" y="1661883"/>
                  </a:lnTo>
                  <a:lnTo>
                    <a:pt x="0" y="1688680"/>
                  </a:lnTo>
                  <a:lnTo>
                    <a:pt x="26809" y="1688680"/>
                  </a:lnTo>
                  <a:lnTo>
                    <a:pt x="26809" y="1661883"/>
                  </a:lnTo>
                  <a:close/>
                </a:path>
                <a:path w="27305" h="3779520">
                  <a:moveTo>
                    <a:pt x="26809" y="1608277"/>
                  </a:moveTo>
                  <a:lnTo>
                    <a:pt x="0" y="1608277"/>
                  </a:lnTo>
                  <a:lnTo>
                    <a:pt x="0" y="1635074"/>
                  </a:lnTo>
                  <a:lnTo>
                    <a:pt x="26809" y="1635074"/>
                  </a:lnTo>
                  <a:lnTo>
                    <a:pt x="26809" y="1608277"/>
                  </a:lnTo>
                  <a:close/>
                </a:path>
                <a:path w="27305" h="3779520">
                  <a:moveTo>
                    <a:pt x="26809" y="1554657"/>
                  </a:moveTo>
                  <a:lnTo>
                    <a:pt x="0" y="1554657"/>
                  </a:lnTo>
                  <a:lnTo>
                    <a:pt x="0" y="1581467"/>
                  </a:lnTo>
                  <a:lnTo>
                    <a:pt x="26809" y="1581467"/>
                  </a:lnTo>
                  <a:lnTo>
                    <a:pt x="26809" y="1554657"/>
                  </a:lnTo>
                  <a:close/>
                </a:path>
                <a:path w="27305" h="3779520">
                  <a:moveTo>
                    <a:pt x="26809" y="1501051"/>
                  </a:moveTo>
                  <a:lnTo>
                    <a:pt x="0" y="1501051"/>
                  </a:lnTo>
                  <a:lnTo>
                    <a:pt x="0" y="1527860"/>
                  </a:lnTo>
                  <a:lnTo>
                    <a:pt x="26809" y="1527860"/>
                  </a:lnTo>
                  <a:lnTo>
                    <a:pt x="26809" y="1501051"/>
                  </a:lnTo>
                  <a:close/>
                </a:path>
                <a:path w="27305" h="3779520">
                  <a:moveTo>
                    <a:pt x="26809" y="1447444"/>
                  </a:moveTo>
                  <a:lnTo>
                    <a:pt x="0" y="1447444"/>
                  </a:lnTo>
                  <a:lnTo>
                    <a:pt x="0" y="1474254"/>
                  </a:lnTo>
                  <a:lnTo>
                    <a:pt x="26809" y="1474254"/>
                  </a:lnTo>
                  <a:lnTo>
                    <a:pt x="26809" y="1447444"/>
                  </a:lnTo>
                  <a:close/>
                </a:path>
                <a:path w="27305" h="3779520">
                  <a:moveTo>
                    <a:pt x="26809" y="1393837"/>
                  </a:moveTo>
                  <a:lnTo>
                    <a:pt x="0" y="1393837"/>
                  </a:lnTo>
                  <a:lnTo>
                    <a:pt x="0" y="1420634"/>
                  </a:lnTo>
                  <a:lnTo>
                    <a:pt x="26809" y="1420634"/>
                  </a:lnTo>
                  <a:lnTo>
                    <a:pt x="26809" y="1393837"/>
                  </a:lnTo>
                  <a:close/>
                </a:path>
                <a:path w="27305" h="3779520">
                  <a:moveTo>
                    <a:pt x="26809" y="1340231"/>
                  </a:moveTo>
                  <a:lnTo>
                    <a:pt x="0" y="1340231"/>
                  </a:lnTo>
                  <a:lnTo>
                    <a:pt x="0" y="1367028"/>
                  </a:lnTo>
                  <a:lnTo>
                    <a:pt x="26809" y="1367028"/>
                  </a:lnTo>
                  <a:lnTo>
                    <a:pt x="26809" y="1340231"/>
                  </a:lnTo>
                  <a:close/>
                </a:path>
                <a:path w="27305" h="3779520">
                  <a:moveTo>
                    <a:pt x="26809" y="1286611"/>
                  </a:moveTo>
                  <a:lnTo>
                    <a:pt x="0" y="1286611"/>
                  </a:lnTo>
                  <a:lnTo>
                    <a:pt x="0" y="1313421"/>
                  </a:lnTo>
                  <a:lnTo>
                    <a:pt x="26809" y="1313421"/>
                  </a:lnTo>
                  <a:lnTo>
                    <a:pt x="26809" y="1286611"/>
                  </a:lnTo>
                  <a:close/>
                </a:path>
                <a:path w="27305" h="3779520">
                  <a:moveTo>
                    <a:pt x="26809" y="1233004"/>
                  </a:moveTo>
                  <a:lnTo>
                    <a:pt x="0" y="1233004"/>
                  </a:lnTo>
                  <a:lnTo>
                    <a:pt x="0" y="1259814"/>
                  </a:lnTo>
                  <a:lnTo>
                    <a:pt x="26809" y="1259814"/>
                  </a:lnTo>
                  <a:lnTo>
                    <a:pt x="26809" y="1233004"/>
                  </a:lnTo>
                  <a:close/>
                </a:path>
                <a:path w="27305" h="3779520">
                  <a:moveTo>
                    <a:pt x="26809" y="1179398"/>
                  </a:moveTo>
                  <a:lnTo>
                    <a:pt x="0" y="1179398"/>
                  </a:lnTo>
                  <a:lnTo>
                    <a:pt x="0" y="1206207"/>
                  </a:lnTo>
                  <a:lnTo>
                    <a:pt x="26809" y="1206207"/>
                  </a:lnTo>
                  <a:lnTo>
                    <a:pt x="26809" y="1179398"/>
                  </a:lnTo>
                  <a:close/>
                </a:path>
                <a:path w="27305" h="3779520">
                  <a:moveTo>
                    <a:pt x="26809" y="1125791"/>
                  </a:moveTo>
                  <a:lnTo>
                    <a:pt x="0" y="1125791"/>
                  </a:lnTo>
                  <a:lnTo>
                    <a:pt x="0" y="1152588"/>
                  </a:lnTo>
                  <a:lnTo>
                    <a:pt x="26809" y="1152588"/>
                  </a:lnTo>
                  <a:lnTo>
                    <a:pt x="26809" y="1125791"/>
                  </a:lnTo>
                  <a:close/>
                </a:path>
                <a:path w="27305" h="3779520">
                  <a:moveTo>
                    <a:pt x="26809" y="1072184"/>
                  </a:moveTo>
                  <a:lnTo>
                    <a:pt x="0" y="1072184"/>
                  </a:lnTo>
                  <a:lnTo>
                    <a:pt x="0" y="1098981"/>
                  </a:lnTo>
                  <a:lnTo>
                    <a:pt x="26809" y="1098981"/>
                  </a:lnTo>
                  <a:lnTo>
                    <a:pt x="26809" y="1072184"/>
                  </a:lnTo>
                  <a:close/>
                </a:path>
                <a:path w="27305" h="3779520">
                  <a:moveTo>
                    <a:pt x="26809" y="1018565"/>
                  </a:moveTo>
                  <a:lnTo>
                    <a:pt x="0" y="1018565"/>
                  </a:lnTo>
                  <a:lnTo>
                    <a:pt x="0" y="1045375"/>
                  </a:lnTo>
                  <a:lnTo>
                    <a:pt x="26809" y="1045375"/>
                  </a:lnTo>
                  <a:lnTo>
                    <a:pt x="26809" y="1018565"/>
                  </a:lnTo>
                  <a:close/>
                </a:path>
                <a:path w="27305" h="3779520">
                  <a:moveTo>
                    <a:pt x="26809" y="964958"/>
                  </a:moveTo>
                  <a:lnTo>
                    <a:pt x="0" y="964958"/>
                  </a:lnTo>
                  <a:lnTo>
                    <a:pt x="0" y="991768"/>
                  </a:lnTo>
                  <a:lnTo>
                    <a:pt x="26809" y="991768"/>
                  </a:lnTo>
                  <a:lnTo>
                    <a:pt x="26809" y="964958"/>
                  </a:lnTo>
                  <a:close/>
                </a:path>
                <a:path w="27305" h="3779520">
                  <a:moveTo>
                    <a:pt x="26809" y="911352"/>
                  </a:moveTo>
                  <a:lnTo>
                    <a:pt x="0" y="911352"/>
                  </a:lnTo>
                  <a:lnTo>
                    <a:pt x="0" y="938161"/>
                  </a:lnTo>
                  <a:lnTo>
                    <a:pt x="26809" y="938161"/>
                  </a:lnTo>
                  <a:lnTo>
                    <a:pt x="26809" y="911352"/>
                  </a:lnTo>
                  <a:close/>
                </a:path>
                <a:path w="27305" h="3779520">
                  <a:moveTo>
                    <a:pt x="26809" y="857745"/>
                  </a:moveTo>
                  <a:lnTo>
                    <a:pt x="0" y="857745"/>
                  </a:lnTo>
                  <a:lnTo>
                    <a:pt x="0" y="884542"/>
                  </a:lnTo>
                  <a:lnTo>
                    <a:pt x="26809" y="884542"/>
                  </a:lnTo>
                  <a:lnTo>
                    <a:pt x="26809" y="857745"/>
                  </a:lnTo>
                  <a:close/>
                </a:path>
                <a:path w="27305" h="3779520">
                  <a:moveTo>
                    <a:pt x="26809" y="804138"/>
                  </a:moveTo>
                  <a:lnTo>
                    <a:pt x="0" y="804138"/>
                  </a:lnTo>
                  <a:lnTo>
                    <a:pt x="0" y="830935"/>
                  </a:lnTo>
                  <a:lnTo>
                    <a:pt x="26809" y="830935"/>
                  </a:lnTo>
                  <a:lnTo>
                    <a:pt x="26809" y="804138"/>
                  </a:lnTo>
                  <a:close/>
                </a:path>
                <a:path w="27305" h="3779520">
                  <a:moveTo>
                    <a:pt x="26809" y="750519"/>
                  </a:moveTo>
                  <a:lnTo>
                    <a:pt x="0" y="750519"/>
                  </a:lnTo>
                  <a:lnTo>
                    <a:pt x="0" y="777328"/>
                  </a:lnTo>
                  <a:lnTo>
                    <a:pt x="26809" y="777328"/>
                  </a:lnTo>
                  <a:lnTo>
                    <a:pt x="26809" y="750519"/>
                  </a:lnTo>
                  <a:close/>
                </a:path>
                <a:path w="27305" h="3779520">
                  <a:moveTo>
                    <a:pt x="26809" y="696912"/>
                  </a:moveTo>
                  <a:lnTo>
                    <a:pt x="0" y="696912"/>
                  </a:lnTo>
                  <a:lnTo>
                    <a:pt x="0" y="723722"/>
                  </a:lnTo>
                  <a:lnTo>
                    <a:pt x="26809" y="723722"/>
                  </a:lnTo>
                  <a:lnTo>
                    <a:pt x="26809" y="696912"/>
                  </a:lnTo>
                  <a:close/>
                </a:path>
                <a:path w="27305" h="3779520">
                  <a:moveTo>
                    <a:pt x="26809" y="643305"/>
                  </a:moveTo>
                  <a:lnTo>
                    <a:pt x="0" y="643305"/>
                  </a:lnTo>
                  <a:lnTo>
                    <a:pt x="0" y="670115"/>
                  </a:lnTo>
                  <a:lnTo>
                    <a:pt x="26809" y="670115"/>
                  </a:lnTo>
                  <a:lnTo>
                    <a:pt x="26809" y="643305"/>
                  </a:lnTo>
                  <a:close/>
                </a:path>
                <a:path w="27305" h="3779520">
                  <a:moveTo>
                    <a:pt x="26809" y="589699"/>
                  </a:moveTo>
                  <a:lnTo>
                    <a:pt x="0" y="589699"/>
                  </a:lnTo>
                  <a:lnTo>
                    <a:pt x="0" y="616496"/>
                  </a:lnTo>
                  <a:lnTo>
                    <a:pt x="26809" y="616496"/>
                  </a:lnTo>
                  <a:lnTo>
                    <a:pt x="26809" y="589699"/>
                  </a:lnTo>
                  <a:close/>
                </a:path>
                <a:path w="27305" h="3779520">
                  <a:moveTo>
                    <a:pt x="26809" y="536092"/>
                  </a:moveTo>
                  <a:lnTo>
                    <a:pt x="0" y="536092"/>
                  </a:lnTo>
                  <a:lnTo>
                    <a:pt x="0" y="562889"/>
                  </a:lnTo>
                  <a:lnTo>
                    <a:pt x="26809" y="562889"/>
                  </a:lnTo>
                  <a:lnTo>
                    <a:pt x="26809" y="536092"/>
                  </a:lnTo>
                  <a:close/>
                </a:path>
                <a:path w="27305" h="3779520">
                  <a:moveTo>
                    <a:pt x="26809" y="482473"/>
                  </a:moveTo>
                  <a:lnTo>
                    <a:pt x="0" y="482473"/>
                  </a:lnTo>
                  <a:lnTo>
                    <a:pt x="0" y="509282"/>
                  </a:lnTo>
                  <a:lnTo>
                    <a:pt x="26809" y="509282"/>
                  </a:lnTo>
                  <a:lnTo>
                    <a:pt x="26809" y="482473"/>
                  </a:lnTo>
                  <a:close/>
                </a:path>
                <a:path w="27305" h="3779520">
                  <a:moveTo>
                    <a:pt x="26809" y="428866"/>
                  </a:moveTo>
                  <a:lnTo>
                    <a:pt x="0" y="428866"/>
                  </a:lnTo>
                  <a:lnTo>
                    <a:pt x="0" y="455676"/>
                  </a:lnTo>
                  <a:lnTo>
                    <a:pt x="26809" y="455676"/>
                  </a:lnTo>
                  <a:lnTo>
                    <a:pt x="26809" y="428866"/>
                  </a:lnTo>
                  <a:close/>
                </a:path>
                <a:path w="27305" h="3779520">
                  <a:moveTo>
                    <a:pt x="26809" y="375259"/>
                  </a:moveTo>
                  <a:lnTo>
                    <a:pt x="0" y="375259"/>
                  </a:lnTo>
                  <a:lnTo>
                    <a:pt x="0" y="402069"/>
                  </a:lnTo>
                  <a:lnTo>
                    <a:pt x="26809" y="402069"/>
                  </a:lnTo>
                  <a:lnTo>
                    <a:pt x="26809" y="375259"/>
                  </a:lnTo>
                  <a:close/>
                </a:path>
                <a:path w="27305" h="3779520">
                  <a:moveTo>
                    <a:pt x="26809" y="321652"/>
                  </a:moveTo>
                  <a:lnTo>
                    <a:pt x="0" y="321652"/>
                  </a:lnTo>
                  <a:lnTo>
                    <a:pt x="0" y="348449"/>
                  </a:lnTo>
                  <a:lnTo>
                    <a:pt x="26809" y="348449"/>
                  </a:lnTo>
                  <a:lnTo>
                    <a:pt x="26809" y="321652"/>
                  </a:lnTo>
                  <a:close/>
                </a:path>
                <a:path w="27305" h="3779520">
                  <a:moveTo>
                    <a:pt x="26809" y="268046"/>
                  </a:moveTo>
                  <a:lnTo>
                    <a:pt x="0" y="268046"/>
                  </a:lnTo>
                  <a:lnTo>
                    <a:pt x="0" y="294843"/>
                  </a:lnTo>
                  <a:lnTo>
                    <a:pt x="26809" y="294843"/>
                  </a:lnTo>
                  <a:lnTo>
                    <a:pt x="26809" y="268046"/>
                  </a:lnTo>
                  <a:close/>
                </a:path>
                <a:path w="27305" h="3779520">
                  <a:moveTo>
                    <a:pt x="26809" y="214426"/>
                  </a:moveTo>
                  <a:lnTo>
                    <a:pt x="0" y="214426"/>
                  </a:lnTo>
                  <a:lnTo>
                    <a:pt x="0" y="241236"/>
                  </a:lnTo>
                  <a:lnTo>
                    <a:pt x="26809" y="241236"/>
                  </a:lnTo>
                  <a:lnTo>
                    <a:pt x="26809" y="214426"/>
                  </a:lnTo>
                  <a:close/>
                </a:path>
                <a:path w="27305" h="3779520">
                  <a:moveTo>
                    <a:pt x="26809" y="160820"/>
                  </a:moveTo>
                  <a:lnTo>
                    <a:pt x="0" y="160820"/>
                  </a:lnTo>
                  <a:lnTo>
                    <a:pt x="0" y="187629"/>
                  </a:lnTo>
                  <a:lnTo>
                    <a:pt x="26809" y="187629"/>
                  </a:lnTo>
                  <a:lnTo>
                    <a:pt x="26809" y="160820"/>
                  </a:lnTo>
                  <a:close/>
                </a:path>
                <a:path w="27305" h="3779520">
                  <a:moveTo>
                    <a:pt x="26809" y="107213"/>
                  </a:moveTo>
                  <a:lnTo>
                    <a:pt x="0" y="107213"/>
                  </a:lnTo>
                  <a:lnTo>
                    <a:pt x="0" y="134023"/>
                  </a:lnTo>
                  <a:lnTo>
                    <a:pt x="26809" y="134023"/>
                  </a:lnTo>
                  <a:lnTo>
                    <a:pt x="26809" y="107213"/>
                  </a:lnTo>
                  <a:close/>
                </a:path>
                <a:path w="27305" h="3779520">
                  <a:moveTo>
                    <a:pt x="26809" y="53606"/>
                  </a:moveTo>
                  <a:lnTo>
                    <a:pt x="0" y="53606"/>
                  </a:lnTo>
                  <a:lnTo>
                    <a:pt x="0" y="80403"/>
                  </a:lnTo>
                  <a:lnTo>
                    <a:pt x="26809" y="80403"/>
                  </a:lnTo>
                  <a:lnTo>
                    <a:pt x="26809" y="53606"/>
                  </a:lnTo>
                  <a:close/>
                </a:path>
                <a:path w="27305" h="3779520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13976095" y="6257369"/>
              <a:ext cx="3029585" cy="6567170"/>
            </a:xfrm>
            <a:custGeom>
              <a:avLst/>
              <a:gdLst/>
              <a:ahLst/>
              <a:cxnLst/>
              <a:rect l="l" t="t" r="r" b="b"/>
              <a:pathLst>
                <a:path w="3029584" h="6567170">
                  <a:moveTo>
                    <a:pt x="26809" y="696925"/>
                  </a:moveTo>
                  <a:lnTo>
                    <a:pt x="0" y="696925"/>
                  </a:lnTo>
                  <a:lnTo>
                    <a:pt x="0" y="723722"/>
                  </a:lnTo>
                  <a:lnTo>
                    <a:pt x="26809" y="723722"/>
                  </a:lnTo>
                  <a:lnTo>
                    <a:pt x="26809" y="696925"/>
                  </a:lnTo>
                  <a:close/>
                </a:path>
                <a:path w="3029584" h="6567170">
                  <a:moveTo>
                    <a:pt x="26809" y="643305"/>
                  </a:moveTo>
                  <a:lnTo>
                    <a:pt x="0" y="643305"/>
                  </a:lnTo>
                  <a:lnTo>
                    <a:pt x="0" y="670115"/>
                  </a:lnTo>
                  <a:lnTo>
                    <a:pt x="26809" y="670115"/>
                  </a:lnTo>
                  <a:lnTo>
                    <a:pt x="26809" y="643305"/>
                  </a:lnTo>
                  <a:close/>
                </a:path>
                <a:path w="3029584" h="6567170">
                  <a:moveTo>
                    <a:pt x="26809" y="589699"/>
                  </a:moveTo>
                  <a:lnTo>
                    <a:pt x="0" y="589699"/>
                  </a:lnTo>
                  <a:lnTo>
                    <a:pt x="0" y="616508"/>
                  </a:lnTo>
                  <a:lnTo>
                    <a:pt x="26809" y="616508"/>
                  </a:lnTo>
                  <a:lnTo>
                    <a:pt x="26809" y="589699"/>
                  </a:lnTo>
                  <a:close/>
                </a:path>
                <a:path w="3029584" h="6567170">
                  <a:moveTo>
                    <a:pt x="26809" y="536092"/>
                  </a:moveTo>
                  <a:lnTo>
                    <a:pt x="0" y="536092"/>
                  </a:lnTo>
                  <a:lnTo>
                    <a:pt x="0" y="562902"/>
                  </a:lnTo>
                  <a:lnTo>
                    <a:pt x="26809" y="562902"/>
                  </a:lnTo>
                  <a:lnTo>
                    <a:pt x="26809" y="536092"/>
                  </a:lnTo>
                  <a:close/>
                </a:path>
                <a:path w="3029584" h="6567170">
                  <a:moveTo>
                    <a:pt x="26809" y="482485"/>
                  </a:moveTo>
                  <a:lnTo>
                    <a:pt x="0" y="482485"/>
                  </a:lnTo>
                  <a:lnTo>
                    <a:pt x="0" y="509282"/>
                  </a:lnTo>
                  <a:lnTo>
                    <a:pt x="26809" y="509282"/>
                  </a:lnTo>
                  <a:lnTo>
                    <a:pt x="26809" y="482485"/>
                  </a:lnTo>
                  <a:close/>
                </a:path>
                <a:path w="3029584" h="6567170">
                  <a:moveTo>
                    <a:pt x="26809" y="428879"/>
                  </a:moveTo>
                  <a:lnTo>
                    <a:pt x="0" y="428879"/>
                  </a:lnTo>
                  <a:lnTo>
                    <a:pt x="0" y="455676"/>
                  </a:lnTo>
                  <a:lnTo>
                    <a:pt x="26809" y="455676"/>
                  </a:lnTo>
                  <a:lnTo>
                    <a:pt x="26809" y="428879"/>
                  </a:lnTo>
                  <a:close/>
                </a:path>
                <a:path w="3029584" h="6567170">
                  <a:moveTo>
                    <a:pt x="26809" y="375259"/>
                  </a:moveTo>
                  <a:lnTo>
                    <a:pt x="0" y="375259"/>
                  </a:lnTo>
                  <a:lnTo>
                    <a:pt x="0" y="402069"/>
                  </a:lnTo>
                  <a:lnTo>
                    <a:pt x="26809" y="402069"/>
                  </a:lnTo>
                  <a:lnTo>
                    <a:pt x="26809" y="375259"/>
                  </a:lnTo>
                  <a:close/>
                </a:path>
                <a:path w="3029584" h="6567170">
                  <a:moveTo>
                    <a:pt x="26809" y="321652"/>
                  </a:moveTo>
                  <a:lnTo>
                    <a:pt x="0" y="321652"/>
                  </a:lnTo>
                  <a:lnTo>
                    <a:pt x="0" y="348462"/>
                  </a:lnTo>
                  <a:lnTo>
                    <a:pt x="26809" y="348462"/>
                  </a:lnTo>
                  <a:lnTo>
                    <a:pt x="26809" y="321652"/>
                  </a:lnTo>
                  <a:close/>
                </a:path>
                <a:path w="3029584" h="6567170">
                  <a:moveTo>
                    <a:pt x="26809" y="268046"/>
                  </a:moveTo>
                  <a:lnTo>
                    <a:pt x="0" y="268046"/>
                  </a:lnTo>
                  <a:lnTo>
                    <a:pt x="0" y="294855"/>
                  </a:lnTo>
                  <a:lnTo>
                    <a:pt x="26809" y="294855"/>
                  </a:lnTo>
                  <a:lnTo>
                    <a:pt x="26809" y="268046"/>
                  </a:lnTo>
                  <a:close/>
                </a:path>
                <a:path w="3029584" h="6567170">
                  <a:moveTo>
                    <a:pt x="26809" y="214439"/>
                  </a:moveTo>
                  <a:lnTo>
                    <a:pt x="0" y="214439"/>
                  </a:lnTo>
                  <a:lnTo>
                    <a:pt x="0" y="241236"/>
                  </a:lnTo>
                  <a:lnTo>
                    <a:pt x="26809" y="241236"/>
                  </a:lnTo>
                  <a:lnTo>
                    <a:pt x="26809" y="214439"/>
                  </a:lnTo>
                  <a:close/>
                </a:path>
                <a:path w="3029584" h="6567170">
                  <a:moveTo>
                    <a:pt x="26809" y="160832"/>
                  </a:moveTo>
                  <a:lnTo>
                    <a:pt x="0" y="160832"/>
                  </a:lnTo>
                  <a:lnTo>
                    <a:pt x="0" y="187629"/>
                  </a:lnTo>
                  <a:lnTo>
                    <a:pt x="26809" y="187629"/>
                  </a:lnTo>
                  <a:lnTo>
                    <a:pt x="26809" y="160832"/>
                  </a:lnTo>
                  <a:close/>
                </a:path>
                <a:path w="3029584" h="6567170">
                  <a:moveTo>
                    <a:pt x="26809" y="107213"/>
                  </a:moveTo>
                  <a:lnTo>
                    <a:pt x="0" y="107213"/>
                  </a:lnTo>
                  <a:lnTo>
                    <a:pt x="0" y="134023"/>
                  </a:lnTo>
                  <a:lnTo>
                    <a:pt x="26809" y="134023"/>
                  </a:lnTo>
                  <a:lnTo>
                    <a:pt x="26809" y="107213"/>
                  </a:lnTo>
                  <a:close/>
                </a:path>
                <a:path w="3029584" h="6567170">
                  <a:moveTo>
                    <a:pt x="26809" y="53606"/>
                  </a:moveTo>
                  <a:lnTo>
                    <a:pt x="0" y="53606"/>
                  </a:lnTo>
                  <a:lnTo>
                    <a:pt x="0" y="80416"/>
                  </a:lnTo>
                  <a:lnTo>
                    <a:pt x="26809" y="80416"/>
                  </a:lnTo>
                  <a:lnTo>
                    <a:pt x="26809" y="53606"/>
                  </a:lnTo>
                  <a:close/>
                </a:path>
                <a:path w="3029584" h="6567170">
                  <a:moveTo>
                    <a:pt x="26809" y="0"/>
                  </a:moveTo>
                  <a:lnTo>
                    <a:pt x="0" y="0"/>
                  </a:lnTo>
                  <a:lnTo>
                    <a:pt x="0" y="26809"/>
                  </a:lnTo>
                  <a:lnTo>
                    <a:pt x="26809" y="26809"/>
                  </a:lnTo>
                  <a:lnTo>
                    <a:pt x="26809" y="0"/>
                  </a:lnTo>
                  <a:close/>
                </a:path>
                <a:path w="3029584" h="6567170">
                  <a:moveTo>
                    <a:pt x="26860" y="6540373"/>
                  </a:moveTo>
                  <a:lnTo>
                    <a:pt x="50" y="6540373"/>
                  </a:lnTo>
                  <a:lnTo>
                    <a:pt x="50" y="6567170"/>
                  </a:lnTo>
                  <a:lnTo>
                    <a:pt x="26860" y="6567170"/>
                  </a:lnTo>
                  <a:lnTo>
                    <a:pt x="26860" y="6540373"/>
                  </a:lnTo>
                  <a:close/>
                </a:path>
                <a:path w="3029584" h="6567170">
                  <a:moveTo>
                    <a:pt x="80467" y="6540373"/>
                  </a:moveTo>
                  <a:lnTo>
                    <a:pt x="53657" y="6540373"/>
                  </a:lnTo>
                  <a:lnTo>
                    <a:pt x="53657" y="6567170"/>
                  </a:lnTo>
                  <a:lnTo>
                    <a:pt x="80467" y="6567170"/>
                  </a:lnTo>
                  <a:lnTo>
                    <a:pt x="80467" y="6540373"/>
                  </a:lnTo>
                  <a:close/>
                </a:path>
                <a:path w="3029584" h="6567170">
                  <a:moveTo>
                    <a:pt x="134086" y="6540373"/>
                  </a:moveTo>
                  <a:lnTo>
                    <a:pt x="107276" y="6540373"/>
                  </a:lnTo>
                  <a:lnTo>
                    <a:pt x="107276" y="6567170"/>
                  </a:lnTo>
                  <a:lnTo>
                    <a:pt x="134086" y="6567170"/>
                  </a:lnTo>
                  <a:lnTo>
                    <a:pt x="134086" y="6540373"/>
                  </a:lnTo>
                  <a:close/>
                </a:path>
                <a:path w="3029584" h="6567170">
                  <a:moveTo>
                    <a:pt x="187706" y="6540373"/>
                  </a:moveTo>
                  <a:lnTo>
                    <a:pt x="160896" y="6540373"/>
                  </a:lnTo>
                  <a:lnTo>
                    <a:pt x="160896" y="6567170"/>
                  </a:lnTo>
                  <a:lnTo>
                    <a:pt x="187706" y="6567170"/>
                  </a:lnTo>
                  <a:lnTo>
                    <a:pt x="187706" y="6540373"/>
                  </a:lnTo>
                  <a:close/>
                </a:path>
                <a:path w="3029584" h="6567170">
                  <a:moveTo>
                    <a:pt x="241312" y="6540373"/>
                  </a:moveTo>
                  <a:lnTo>
                    <a:pt x="214503" y="6540373"/>
                  </a:lnTo>
                  <a:lnTo>
                    <a:pt x="214503" y="6567170"/>
                  </a:lnTo>
                  <a:lnTo>
                    <a:pt x="241312" y="6567170"/>
                  </a:lnTo>
                  <a:lnTo>
                    <a:pt x="241312" y="6540373"/>
                  </a:lnTo>
                  <a:close/>
                </a:path>
                <a:path w="3029584" h="6567170">
                  <a:moveTo>
                    <a:pt x="294932" y="6540373"/>
                  </a:moveTo>
                  <a:lnTo>
                    <a:pt x="268122" y="6540373"/>
                  </a:lnTo>
                  <a:lnTo>
                    <a:pt x="268122" y="6567170"/>
                  </a:lnTo>
                  <a:lnTo>
                    <a:pt x="294932" y="6567170"/>
                  </a:lnTo>
                  <a:lnTo>
                    <a:pt x="294932" y="6540373"/>
                  </a:lnTo>
                  <a:close/>
                </a:path>
                <a:path w="3029584" h="6567170">
                  <a:moveTo>
                    <a:pt x="348551" y="6540373"/>
                  </a:moveTo>
                  <a:lnTo>
                    <a:pt x="321741" y="6540373"/>
                  </a:lnTo>
                  <a:lnTo>
                    <a:pt x="321741" y="6567170"/>
                  </a:lnTo>
                  <a:lnTo>
                    <a:pt x="348551" y="6567170"/>
                  </a:lnTo>
                  <a:lnTo>
                    <a:pt x="348551" y="6540373"/>
                  </a:lnTo>
                  <a:close/>
                </a:path>
                <a:path w="3029584" h="6567170">
                  <a:moveTo>
                    <a:pt x="402158" y="6540373"/>
                  </a:moveTo>
                  <a:lnTo>
                    <a:pt x="375348" y="6540373"/>
                  </a:lnTo>
                  <a:lnTo>
                    <a:pt x="375348" y="6567170"/>
                  </a:lnTo>
                  <a:lnTo>
                    <a:pt x="402158" y="6567170"/>
                  </a:lnTo>
                  <a:lnTo>
                    <a:pt x="402158" y="6540373"/>
                  </a:lnTo>
                  <a:close/>
                </a:path>
                <a:path w="3029584" h="6567170">
                  <a:moveTo>
                    <a:pt x="455777" y="6540373"/>
                  </a:moveTo>
                  <a:lnTo>
                    <a:pt x="428967" y="6540373"/>
                  </a:lnTo>
                  <a:lnTo>
                    <a:pt x="428967" y="6567170"/>
                  </a:lnTo>
                  <a:lnTo>
                    <a:pt x="455777" y="6567170"/>
                  </a:lnTo>
                  <a:lnTo>
                    <a:pt x="455777" y="6540373"/>
                  </a:lnTo>
                  <a:close/>
                </a:path>
                <a:path w="3029584" h="6567170">
                  <a:moveTo>
                    <a:pt x="509397" y="6540373"/>
                  </a:moveTo>
                  <a:lnTo>
                    <a:pt x="482587" y="6540373"/>
                  </a:lnTo>
                  <a:lnTo>
                    <a:pt x="482587" y="6567170"/>
                  </a:lnTo>
                  <a:lnTo>
                    <a:pt x="509397" y="6567170"/>
                  </a:lnTo>
                  <a:lnTo>
                    <a:pt x="509397" y="6540373"/>
                  </a:lnTo>
                  <a:close/>
                </a:path>
                <a:path w="3029584" h="6567170">
                  <a:moveTo>
                    <a:pt x="563003" y="6540373"/>
                  </a:moveTo>
                  <a:lnTo>
                    <a:pt x="536194" y="6540373"/>
                  </a:lnTo>
                  <a:lnTo>
                    <a:pt x="536194" y="6567170"/>
                  </a:lnTo>
                  <a:lnTo>
                    <a:pt x="563003" y="6567170"/>
                  </a:lnTo>
                  <a:lnTo>
                    <a:pt x="563003" y="6540373"/>
                  </a:lnTo>
                  <a:close/>
                </a:path>
                <a:path w="3029584" h="6567170">
                  <a:moveTo>
                    <a:pt x="616623" y="6540373"/>
                  </a:moveTo>
                  <a:lnTo>
                    <a:pt x="589813" y="6540373"/>
                  </a:lnTo>
                  <a:lnTo>
                    <a:pt x="589813" y="6567170"/>
                  </a:lnTo>
                  <a:lnTo>
                    <a:pt x="616623" y="6567170"/>
                  </a:lnTo>
                  <a:lnTo>
                    <a:pt x="616623" y="6540373"/>
                  </a:lnTo>
                  <a:close/>
                </a:path>
                <a:path w="3029584" h="6567170">
                  <a:moveTo>
                    <a:pt x="670242" y="6540373"/>
                  </a:moveTo>
                  <a:lnTo>
                    <a:pt x="643432" y="6540373"/>
                  </a:lnTo>
                  <a:lnTo>
                    <a:pt x="643432" y="6567170"/>
                  </a:lnTo>
                  <a:lnTo>
                    <a:pt x="670242" y="6567170"/>
                  </a:lnTo>
                  <a:lnTo>
                    <a:pt x="670242" y="6540373"/>
                  </a:lnTo>
                  <a:close/>
                </a:path>
                <a:path w="3029584" h="6567170">
                  <a:moveTo>
                    <a:pt x="723849" y="6540373"/>
                  </a:moveTo>
                  <a:lnTo>
                    <a:pt x="697039" y="6540373"/>
                  </a:lnTo>
                  <a:lnTo>
                    <a:pt x="697039" y="6567170"/>
                  </a:lnTo>
                  <a:lnTo>
                    <a:pt x="723849" y="6567170"/>
                  </a:lnTo>
                  <a:lnTo>
                    <a:pt x="723849" y="6540373"/>
                  </a:lnTo>
                  <a:close/>
                </a:path>
                <a:path w="3029584" h="6567170">
                  <a:moveTo>
                    <a:pt x="777468" y="6540373"/>
                  </a:moveTo>
                  <a:lnTo>
                    <a:pt x="750658" y="6540373"/>
                  </a:lnTo>
                  <a:lnTo>
                    <a:pt x="750658" y="6567170"/>
                  </a:lnTo>
                  <a:lnTo>
                    <a:pt x="777468" y="6567170"/>
                  </a:lnTo>
                  <a:lnTo>
                    <a:pt x="777468" y="6540373"/>
                  </a:lnTo>
                  <a:close/>
                </a:path>
                <a:path w="3029584" h="6567170">
                  <a:moveTo>
                    <a:pt x="831088" y="6540373"/>
                  </a:moveTo>
                  <a:lnTo>
                    <a:pt x="804278" y="6540373"/>
                  </a:lnTo>
                  <a:lnTo>
                    <a:pt x="804278" y="6567170"/>
                  </a:lnTo>
                  <a:lnTo>
                    <a:pt x="831088" y="6567170"/>
                  </a:lnTo>
                  <a:lnTo>
                    <a:pt x="831088" y="6540373"/>
                  </a:lnTo>
                  <a:close/>
                </a:path>
                <a:path w="3029584" h="6567170">
                  <a:moveTo>
                    <a:pt x="884694" y="6540373"/>
                  </a:moveTo>
                  <a:lnTo>
                    <a:pt x="857885" y="6540373"/>
                  </a:lnTo>
                  <a:lnTo>
                    <a:pt x="857885" y="6567170"/>
                  </a:lnTo>
                  <a:lnTo>
                    <a:pt x="884694" y="6567170"/>
                  </a:lnTo>
                  <a:lnTo>
                    <a:pt x="884694" y="6540373"/>
                  </a:lnTo>
                  <a:close/>
                </a:path>
                <a:path w="3029584" h="6567170">
                  <a:moveTo>
                    <a:pt x="938314" y="6540373"/>
                  </a:moveTo>
                  <a:lnTo>
                    <a:pt x="911504" y="6540373"/>
                  </a:lnTo>
                  <a:lnTo>
                    <a:pt x="911504" y="6567170"/>
                  </a:lnTo>
                  <a:lnTo>
                    <a:pt x="938314" y="6567170"/>
                  </a:lnTo>
                  <a:lnTo>
                    <a:pt x="938314" y="6540373"/>
                  </a:lnTo>
                  <a:close/>
                </a:path>
                <a:path w="3029584" h="6567170">
                  <a:moveTo>
                    <a:pt x="991933" y="6540373"/>
                  </a:moveTo>
                  <a:lnTo>
                    <a:pt x="965123" y="6540373"/>
                  </a:lnTo>
                  <a:lnTo>
                    <a:pt x="965123" y="6567170"/>
                  </a:lnTo>
                  <a:lnTo>
                    <a:pt x="991933" y="6567170"/>
                  </a:lnTo>
                  <a:lnTo>
                    <a:pt x="991933" y="6540373"/>
                  </a:lnTo>
                  <a:close/>
                </a:path>
                <a:path w="3029584" h="6567170">
                  <a:moveTo>
                    <a:pt x="1045540" y="6540373"/>
                  </a:moveTo>
                  <a:lnTo>
                    <a:pt x="1018730" y="6540373"/>
                  </a:lnTo>
                  <a:lnTo>
                    <a:pt x="1018730" y="6567170"/>
                  </a:lnTo>
                  <a:lnTo>
                    <a:pt x="1045540" y="6567170"/>
                  </a:lnTo>
                  <a:lnTo>
                    <a:pt x="1045540" y="6540373"/>
                  </a:lnTo>
                  <a:close/>
                </a:path>
                <a:path w="3029584" h="6567170">
                  <a:moveTo>
                    <a:pt x="1099159" y="6540373"/>
                  </a:moveTo>
                  <a:lnTo>
                    <a:pt x="1072349" y="6540373"/>
                  </a:lnTo>
                  <a:lnTo>
                    <a:pt x="1072349" y="6567170"/>
                  </a:lnTo>
                  <a:lnTo>
                    <a:pt x="1099159" y="6567170"/>
                  </a:lnTo>
                  <a:lnTo>
                    <a:pt x="1099159" y="6540373"/>
                  </a:lnTo>
                  <a:close/>
                </a:path>
                <a:path w="3029584" h="6567170">
                  <a:moveTo>
                    <a:pt x="1152766" y="6540373"/>
                  </a:moveTo>
                  <a:lnTo>
                    <a:pt x="1125969" y="6540373"/>
                  </a:lnTo>
                  <a:lnTo>
                    <a:pt x="1125969" y="6567170"/>
                  </a:lnTo>
                  <a:lnTo>
                    <a:pt x="1152766" y="6567170"/>
                  </a:lnTo>
                  <a:lnTo>
                    <a:pt x="1152766" y="6540373"/>
                  </a:lnTo>
                  <a:close/>
                </a:path>
                <a:path w="3029584" h="6567170">
                  <a:moveTo>
                    <a:pt x="1206385" y="6540373"/>
                  </a:moveTo>
                  <a:lnTo>
                    <a:pt x="1179576" y="6540373"/>
                  </a:lnTo>
                  <a:lnTo>
                    <a:pt x="1179576" y="6567170"/>
                  </a:lnTo>
                  <a:lnTo>
                    <a:pt x="1206385" y="6567170"/>
                  </a:lnTo>
                  <a:lnTo>
                    <a:pt x="1206385" y="6540373"/>
                  </a:lnTo>
                  <a:close/>
                </a:path>
                <a:path w="3029584" h="6567170">
                  <a:moveTo>
                    <a:pt x="1260005" y="6540373"/>
                  </a:moveTo>
                  <a:lnTo>
                    <a:pt x="1233195" y="6540373"/>
                  </a:lnTo>
                  <a:lnTo>
                    <a:pt x="1233195" y="6567170"/>
                  </a:lnTo>
                  <a:lnTo>
                    <a:pt x="1260005" y="6567170"/>
                  </a:lnTo>
                  <a:lnTo>
                    <a:pt x="1260005" y="6540373"/>
                  </a:lnTo>
                  <a:close/>
                </a:path>
                <a:path w="3029584" h="6567170">
                  <a:moveTo>
                    <a:pt x="1313611" y="6540373"/>
                  </a:moveTo>
                  <a:lnTo>
                    <a:pt x="1286814" y="6540373"/>
                  </a:lnTo>
                  <a:lnTo>
                    <a:pt x="1286814" y="6567170"/>
                  </a:lnTo>
                  <a:lnTo>
                    <a:pt x="1313611" y="6567170"/>
                  </a:lnTo>
                  <a:lnTo>
                    <a:pt x="1313611" y="6540373"/>
                  </a:lnTo>
                  <a:close/>
                </a:path>
                <a:path w="3029584" h="6567170">
                  <a:moveTo>
                    <a:pt x="1367231" y="6540373"/>
                  </a:moveTo>
                  <a:lnTo>
                    <a:pt x="1340421" y="6540373"/>
                  </a:lnTo>
                  <a:lnTo>
                    <a:pt x="1340421" y="6567170"/>
                  </a:lnTo>
                  <a:lnTo>
                    <a:pt x="1367231" y="6567170"/>
                  </a:lnTo>
                  <a:lnTo>
                    <a:pt x="1367231" y="6540373"/>
                  </a:lnTo>
                  <a:close/>
                </a:path>
                <a:path w="3029584" h="6567170">
                  <a:moveTo>
                    <a:pt x="1420850" y="6540373"/>
                  </a:moveTo>
                  <a:lnTo>
                    <a:pt x="1394040" y="6540373"/>
                  </a:lnTo>
                  <a:lnTo>
                    <a:pt x="1394040" y="6567170"/>
                  </a:lnTo>
                  <a:lnTo>
                    <a:pt x="1420850" y="6567170"/>
                  </a:lnTo>
                  <a:lnTo>
                    <a:pt x="1420850" y="6540373"/>
                  </a:lnTo>
                  <a:close/>
                </a:path>
                <a:path w="3029584" h="6567170">
                  <a:moveTo>
                    <a:pt x="1474457" y="6540373"/>
                  </a:moveTo>
                  <a:lnTo>
                    <a:pt x="1447660" y="6540373"/>
                  </a:lnTo>
                  <a:lnTo>
                    <a:pt x="1447660" y="6567170"/>
                  </a:lnTo>
                  <a:lnTo>
                    <a:pt x="1474457" y="6567170"/>
                  </a:lnTo>
                  <a:lnTo>
                    <a:pt x="1474457" y="6540373"/>
                  </a:lnTo>
                  <a:close/>
                </a:path>
                <a:path w="3029584" h="6567170">
                  <a:moveTo>
                    <a:pt x="1528076" y="6540373"/>
                  </a:moveTo>
                  <a:lnTo>
                    <a:pt x="1501267" y="6540373"/>
                  </a:lnTo>
                  <a:lnTo>
                    <a:pt x="1501267" y="6567170"/>
                  </a:lnTo>
                  <a:lnTo>
                    <a:pt x="1528076" y="6567170"/>
                  </a:lnTo>
                  <a:lnTo>
                    <a:pt x="1528076" y="6540373"/>
                  </a:lnTo>
                  <a:close/>
                </a:path>
                <a:path w="3029584" h="6567170">
                  <a:moveTo>
                    <a:pt x="1581696" y="6540373"/>
                  </a:moveTo>
                  <a:lnTo>
                    <a:pt x="1554886" y="6540373"/>
                  </a:lnTo>
                  <a:lnTo>
                    <a:pt x="1554886" y="6567170"/>
                  </a:lnTo>
                  <a:lnTo>
                    <a:pt x="1581696" y="6567170"/>
                  </a:lnTo>
                  <a:lnTo>
                    <a:pt x="1581696" y="6540373"/>
                  </a:lnTo>
                  <a:close/>
                </a:path>
                <a:path w="3029584" h="6567170">
                  <a:moveTo>
                    <a:pt x="1635302" y="6540373"/>
                  </a:moveTo>
                  <a:lnTo>
                    <a:pt x="1608505" y="6540373"/>
                  </a:lnTo>
                  <a:lnTo>
                    <a:pt x="1608505" y="6567170"/>
                  </a:lnTo>
                  <a:lnTo>
                    <a:pt x="1635302" y="6567170"/>
                  </a:lnTo>
                  <a:lnTo>
                    <a:pt x="1635302" y="6540373"/>
                  </a:lnTo>
                  <a:close/>
                </a:path>
                <a:path w="3029584" h="6567170">
                  <a:moveTo>
                    <a:pt x="1688922" y="6540373"/>
                  </a:moveTo>
                  <a:lnTo>
                    <a:pt x="1662112" y="6540373"/>
                  </a:lnTo>
                  <a:lnTo>
                    <a:pt x="1662112" y="6567170"/>
                  </a:lnTo>
                  <a:lnTo>
                    <a:pt x="1688922" y="6567170"/>
                  </a:lnTo>
                  <a:lnTo>
                    <a:pt x="1688922" y="6540373"/>
                  </a:lnTo>
                  <a:close/>
                </a:path>
                <a:path w="3029584" h="6567170">
                  <a:moveTo>
                    <a:pt x="1742541" y="6540373"/>
                  </a:moveTo>
                  <a:lnTo>
                    <a:pt x="1715731" y="6540373"/>
                  </a:lnTo>
                  <a:lnTo>
                    <a:pt x="1715731" y="6567170"/>
                  </a:lnTo>
                  <a:lnTo>
                    <a:pt x="1742541" y="6567170"/>
                  </a:lnTo>
                  <a:lnTo>
                    <a:pt x="1742541" y="6540373"/>
                  </a:lnTo>
                  <a:close/>
                </a:path>
                <a:path w="3029584" h="6567170">
                  <a:moveTo>
                    <a:pt x="1796148" y="6540373"/>
                  </a:moveTo>
                  <a:lnTo>
                    <a:pt x="1769351" y="6540373"/>
                  </a:lnTo>
                  <a:lnTo>
                    <a:pt x="1769351" y="6567170"/>
                  </a:lnTo>
                  <a:lnTo>
                    <a:pt x="1796148" y="6567170"/>
                  </a:lnTo>
                  <a:lnTo>
                    <a:pt x="1796148" y="6540373"/>
                  </a:lnTo>
                  <a:close/>
                </a:path>
                <a:path w="3029584" h="6567170">
                  <a:moveTo>
                    <a:pt x="1849767" y="6540373"/>
                  </a:moveTo>
                  <a:lnTo>
                    <a:pt x="1822958" y="6540373"/>
                  </a:lnTo>
                  <a:lnTo>
                    <a:pt x="1822958" y="6567170"/>
                  </a:lnTo>
                  <a:lnTo>
                    <a:pt x="1849767" y="6567170"/>
                  </a:lnTo>
                  <a:lnTo>
                    <a:pt x="1849767" y="6540373"/>
                  </a:lnTo>
                  <a:close/>
                </a:path>
                <a:path w="3029584" h="6567170">
                  <a:moveTo>
                    <a:pt x="1903387" y="6540373"/>
                  </a:moveTo>
                  <a:lnTo>
                    <a:pt x="1876577" y="6540373"/>
                  </a:lnTo>
                  <a:lnTo>
                    <a:pt x="1876577" y="6567170"/>
                  </a:lnTo>
                  <a:lnTo>
                    <a:pt x="1903387" y="6567170"/>
                  </a:lnTo>
                  <a:lnTo>
                    <a:pt x="1903387" y="6540373"/>
                  </a:lnTo>
                  <a:close/>
                </a:path>
                <a:path w="3029584" h="6567170">
                  <a:moveTo>
                    <a:pt x="1956993" y="6540373"/>
                  </a:moveTo>
                  <a:lnTo>
                    <a:pt x="1930196" y="6540373"/>
                  </a:lnTo>
                  <a:lnTo>
                    <a:pt x="1930196" y="6567170"/>
                  </a:lnTo>
                  <a:lnTo>
                    <a:pt x="1956993" y="6567170"/>
                  </a:lnTo>
                  <a:lnTo>
                    <a:pt x="1956993" y="6540373"/>
                  </a:lnTo>
                  <a:close/>
                </a:path>
                <a:path w="3029584" h="6567170">
                  <a:moveTo>
                    <a:pt x="2010613" y="6540373"/>
                  </a:moveTo>
                  <a:lnTo>
                    <a:pt x="1983803" y="6540373"/>
                  </a:lnTo>
                  <a:lnTo>
                    <a:pt x="1983803" y="6567170"/>
                  </a:lnTo>
                  <a:lnTo>
                    <a:pt x="2010613" y="6567170"/>
                  </a:lnTo>
                  <a:lnTo>
                    <a:pt x="2010613" y="6540373"/>
                  </a:lnTo>
                  <a:close/>
                </a:path>
                <a:path w="3029584" h="6567170">
                  <a:moveTo>
                    <a:pt x="2064232" y="6540373"/>
                  </a:moveTo>
                  <a:lnTo>
                    <a:pt x="2037422" y="6540373"/>
                  </a:lnTo>
                  <a:lnTo>
                    <a:pt x="2037422" y="6567170"/>
                  </a:lnTo>
                  <a:lnTo>
                    <a:pt x="2064232" y="6567170"/>
                  </a:lnTo>
                  <a:lnTo>
                    <a:pt x="2064232" y="6540373"/>
                  </a:lnTo>
                  <a:close/>
                </a:path>
                <a:path w="3029584" h="6567170">
                  <a:moveTo>
                    <a:pt x="2117839" y="6540373"/>
                  </a:moveTo>
                  <a:lnTo>
                    <a:pt x="2091042" y="6540373"/>
                  </a:lnTo>
                  <a:lnTo>
                    <a:pt x="2091042" y="6567170"/>
                  </a:lnTo>
                  <a:lnTo>
                    <a:pt x="2117839" y="6567170"/>
                  </a:lnTo>
                  <a:lnTo>
                    <a:pt x="2117839" y="6540373"/>
                  </a:lnTo>
                  <a:close/>
                </a:path>
                <a:path w="3029584" h="6567170">
                  <a:moveTo>
                    <a:pt x="2171458" y="6540373"/>
                  </a:moveTo>
                  <a:lnTo>
                    <a:pt x="2144649" y="6540373"/>
                  </a:lnTo>
                  <a:lnTo>
                    <a:pt x="2144649" y="6567170"/>
                  </a:lnTo>
                  <a:lnTo>
                    <a:pt x="2171458" y="6567170"/>
                  </a:lnTo>
                  <a:lnTo>
                    <a:pt x="2171458" y="6540373"/>
                  </a:lnTo>
                  <a:close/>
                </a:path>
                <a:path w="3029584" h="6567170">
                  <a:moveTo>
                    <a:pt x="2225078" y="6540373"/>
                  </a:moveTo>
                  <a:lnTo>
                    <a:pt x="2198268" y="6540373"/>
                  </a:lnTo>
                  <a:lnTo>
                    <a:pt x="2198268" y="6567170"/>
                  </a:lnTo>
                  <a:lnTo>
                    <a:pt x="2225078" y="6567170"/>
                  </a:lnTo>
                  <a:lnTo>
                    <a:pt x="2225078" y="6540373"/>
                  </a:lnTo>
                  <a:close/>
                </a:path>
                <a:path w="3029584" h="6567170">
                  <a:moveTo>
                    <a:pt x="2278684" y="6540373"/>
                  </a:moveTo>
                  <a:lnTo>
                    <a:pt x="2251887" y="6540373"/>
                  </a:lnTo>
                  <a:lnTo>
                    <a:pt x="2251887" y="6567170"/>
                  </a:lnTo>
                  <a:lnTo>
                    <a:pt x="2278684" y="6567170"/>
                  </a:lnTo>
                  <a:lnTo>
                    <a:pt x="2278684" y="6540373"/>
                  </a:lnTo>
                  <a:close/>
                </a:path>
                <a:path w="3029584" h="6567170">
                  <a:moveTo>
                    <a:pt x="2332304" y="6540373"/>
                  </a:moveTo>
                  <a:lnTo>
                    <a:pt x="2305494" y="6540373"/>
                  </a:lnTo>
                  <a:lnTo>
                    <a:pt x="2305494" y="6567170"/>
                  </a:lnTo>
                  <a:lnTo>
                    <a:pt x="2332304" y="6567170"/>
                  </a:lnTo>
                  <a:lnTo>
                    <a:pt x="2332304" y="6540373"/>
                  </a:lnTo>
                  <a:close/>
                </a:path>
                <a:path w="3029584" h="6567170">
                  <a:moveTo>
                    <a:pt x="2385923" y="6540373"/>
                  </a:moveTo>
                  <a:lnTo>
                    <a:pt x="2359114" y="6540373"/>
                  </a:lnTo>
                  <a:lnTo>
                    <a:pt x="2359114" y="6567170"/>
                  </a:lnTo>
                  <a:lnTo>
                    <a:pt x="2385923" y="6567170"/>
                  </a:lnTo>
                  <a:lnTo>
                    <a:pt x="2385923" y="6540373"/>
                  </a:lnTo>
                  <a:close/>
                </a:path>
                <a:path w="3029584" h="6567170">
                  <a:moveTo>
                    <a:pt x="2439530" y="6540373"/>
                  </a:moveTo>
                  <a:lnTo>
                    <a:pt x="2412733" y="6540373"/>
                  </a:lnTo>
                  <a:lnTo>
                    <a:pt x="2412733" y="6567170"/>
                  </a:lnTo>
                  <a:lnTo>
                    <a:pt x="2439530" y="6567170"/>
                  </a:lnTo>
                  <a:lnTo>
                    <a:pt x="2439530" y="6540373"/>
                  </a:lnTo>
                  <a:close/>
                </a:path>
                <a:path w="3029584" h="6567170">
                  <a:moveTo>
                    <a:pt x="2493149" y="6540373"/>
                  </a:moveTo>
                  <a:lnTo>
                    <a:pt x="2466340" y="6540373"/>
                  </a:lnTo>
                  <a:lnTo>
                    <a:pt x="2466340" y="6567170"/>
                  </a:lnTo>
                  <a:lnTo>
                    <a:pt x="2493149" y="6567170"/>
                  </a:lnTo>
                  <a:lnTo>
                    <a:pt x="2493149" y="6540373"/>
                  </a:lnTo>
                  <a:close/>
                </a:path>
                <a:path w="3029584" h="6567170">
                  <a:moveTo>
                    <a:pt x="2546769" y="6540373"/>
                  </a:moveTo>
                  <a:lnTo>
                    <a:pt x="2519959" y="6540373"/>
                  </a:lnTo>
                  <a:lnTo>
                    <a:pt x="2519959" y="6567170"/>
                  </a:lnTo>
                  <a:lnTo>
                    <a:pt x="2546769" y="6567170"/>
                  </a:lnTo>
                  <a:lnTo>
                    <a:pt x="2546769" y="6540373"/>
                  </a:lnTo>
                  <a:close/>
                </a:path>
                <a:path w="3029584" h="6567170">
                  <a:moveTo>
                    <a:pt x="2600375" y="6540373"/>
                  </a:moveTo>
                  <a:lnTo>
                    <a:pt x="2573566" y="6540373"/>
                  </a:lnTo>
                  <a:lnTo>
                    <a:pt x="2573566" y="6567170"/>
                  </a:lnTo>
                  <a:lnTo>
                    <a:pt x="2600375" y="6567170"/>
                  </a:lnTo>
                  <a:lnTo>
                    <a:pt x="2600375" y="6540373"/>
                  </a:lnTo>
                  <a:close/>
                </a:path>
                <a:path w="3029584" h="6567170">
                  <a:moveTo>
                    <a:pt x="2653995" y="6540373"/>
                  </a:moveTo>
                  <a:lnTo>
                    <a:pt x="2627185" y="6540373"/>
                  </a:lnTo>
                  <a:lnTo>
                    <a:pt x="2627185" y="6567170"/>
                  </a:lnTo>
                  <a:lnTo>
                    <a:pt x="2653995" y="6567170"/>
                  </a:lnTo>
                  <a:lnTo>
                    <a:pt x="2653995" y="6540373"/>
                  </a:lnTo>
                  <a:close/>
                </a:path>
                <a:path w="3029584" h="6567170">
                  <a:moveTo>
                    <a:pt x="2707614" y="6540373"/>
                  </a:moveTo>
                  <a:lnTo>
                    <a:pt x="2680805" y="6540373"/>
                  </a:lnTo>
                  <a:lnTo>
                    <a:pt x="2680805" y="6567170"/>
                  </a:lnTo>
                  <a:lnTo>
                    <a:pt x="2707614" y="6567170"/>
                  </a:lnTo>
                  <a:lnTo>
                    <a:pt x="2707614" y="6540373"/>
                  </a:lnTo>
                  <a:close/>
                </a:path>
                <a:path w="3029584" h="6567170">
                  <a:moveTo>
                    <a:pt x="2761221" y="6540373"/>
                  </a:moveTo>
                  <a:lnTo>
                    <a:pt x="2734411" y="6540373"/>
                  </a:lnTo>
                  <a:lnTo>
                    <a:pt x="2734411" y="6567170"/>
                  </a:lnTo>
                  <a:lnTo>
                    <a:pt x="2761221" y="6567170"/>
                  </a:lnTo>
                  <a:lnTo>
                    <a:pt x="2761221" y="6540373"/>
                  </a:lnTo>
                  <a:close/>
                </a:path>
                <a:path w="3029584" h="6567170">
                  <a:moveTo>
                    <a:pt x="2814840" y="6540373"/>
                  </a:moveTo>
                  <a:lnTo>
                    <a:pt x="2788031" y="6540373"/>
                  </a:lnTo>
                  <a:lnTo>
                    <a:pt x="2788031" y="6567170"/>
                  </a:lnTo>
                  <a:lnTo>
                    <a:pt x="2814840" y="6567170"/>
                  </a:lnTo>
                  <a:lnTo>
                    <a:pt x="2814840" y="6540373"/>
                  </a:lnTo>
                  <a:close/>
                </a:path>
                <a:path w="3029584" h="6567170">
                  <a:moveTo>
                    <a:pt x="2868460" y="6540373"/>
                  </a:moveTo>
                  <a:lnTo>
                    <a:pt x="2841650" y="6540373"/>
                  </a:lnTo>
                  <a:lnTo>
                    <a:pt x="2841650" y="6567170"/>
                  </a:lnTo>
                  <a:lnTo>
                    <a:pt x="2868460" y="6567170"/>
                  </a:lnTo>
                  <a:lnTo>
                    <a:pt x="2868460" y="6540373"/>
                  </a:lnTo>
                  <a:close/>
                </a:path>
                <a:path w="3029584" h="6567170">
                  <a:moveTo>
                    <a:pt x="2922066" y="6540373"/>
                  </a:moveTo>
                  <a:lnTo>
                    <a:pt x="2895257" y="6540373"/>
                  </a:lnTo>
                  <a:lnTo>
                    <a:pt x="2895257" y="6567170"/>
                  </a:lnTo>
                  <a:lnTo>
                    <a:pt x="2922066" y="6567170"/>
                  </a:lnTo>
                  <a:lnTo>
                    <a:pt x="2922066" y="6540373"/>
                  </a:lnTo>
                  <a:close/>
                </a:path>
                <a:path w="3029584" h="6567170">
                  <a:moveTo>
                    <a:pt x="2975686" y="6540373"/>
                  </a:moveTo>
                  <a:lnTo>
                    <a:pt x="2948876" y="6540373"/>
                  </a:lnTo>
                  <a:lnTo>
                    <a:pt x="2948876" y="6567170"/>
                  </a:lnTo>
                  <a:lnTo>
                    <a:pt x="2975686" y="6567170"/>
                  </a:lnTo>
                  <a:lnTo>
                    <a:pt x="2975686" y="6540373"/>
                  </a:lnTo>
                  <a:close/>
                </a:path>
                <a:path w="3029584" h="6567170">
                  <a:moveTo>
                    <a:pt x="3029305" y="6540373"/>
                  </a:moveTo>
                  <a:lnTo>
                    <a:pt x="3002496" y="6540373"/>
                  </a:lnTo>
                  <a:lnTo>
                    <a:pt x="3002496" y="6567170"/>
                  </a:lnTo>
                  <a:lnTo>
                    <a:pt x="3029305" y="6567170"/>
                  </a:lnTo>
                  <a:lnTo>
                    <a:pt x="3029305" y="6540373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16978591" y="11458007"/>
              <a:ext cx="2405380" cy="1367155"/>
            </a:xfrm>
            <a:custGeom>
              <a:avLst/>
              <a:gdLst/>
              <a:ahLst/>
              <a:cxnLst/>
              <a:rect l="l" t="t" r="r" b="b"/>
              <a:pathLst>
                <a:path w="2405380" h="1367154">
                  <a:moveTo>
                    <a:pt x="26809" y="1339735"/>
                  </a:moveTo>
                  <a:lnTo>
                    <a:pt x="0" y="1339735"/>
                  </a:lnTo>
                  <a:lnTo>
                    <a:pt x="0" y="1366532"/>
                  </a:lnTo>
                  <a:lnTo>
                    <a:pt x="26809" y="1366532"/>
                  </a:lnTo>
                  <a:lnTo>
                    <a:pt x="26809" y="1339735"/>
                  </a:lnTo>
                  <a:close/>
                </a:path>
                <a:path w="2405380" h="1367154">
                  <a:moveTo>
                    <a:pt x="80416" y="1339735"/>
                  </a:moveTo>
                  <a:lnTo>
                    <a:pt x="53606" y="1339735"/>
                  </a:lnTo>
                  <a:lnTo>
                    <a:pt x="53606" y="1366532"/>
                  </a:lnTo>
                  <a:lnTo>
                    <a:pt x="80416" y="1366532"/>
                  </a:lnTo>
                  <a:lnTo>
                    <a:pt x="80416" y="1339735"/>
                  </a:lnTo>
                  <a:close/>
                </a:path>
                <a:path w="2405380" h="1367154">
                  <a:moveTo>
                    <a:pt x="134035" y="1339735"/>
                  </a:moveTo>
                  <a:lnTo>
                    <a:pt x="107226" y="1339735"/>
                  </a:lnTo>
                  <a:lnTo>
                    <a:pt x="107226" y="1366532"/>
                  </a:lnTo>
                  <a:lnTo>
                    <a:pt x="134035" y="1366532"/>
                  </a:lnTo>
                  <a:lnTo>
                    <a:pt x="134035" y="1339735"/>
                  </a:lnTo>
                  <a:close/>
                </a:path>
                <a:path w="2405380" h="1367154">
                  <a:moveTo>
                    <a:pt x="187655" y="1339735"/>
                  </a:moveTo>
                  <a:lnTo>
                    <a:pt x="160845" y="1339735"/>
                  </a:lnTo>
                  <a:lnTo>
                    <a:pt x="160845" y="1366532"/>
                  </a:lnTo>
                  <a:lnTo>
                    <a:pt x="187655" y="1366532"/>
                  </a:lnTo>
                  <a:lnTo>
                    <a:pt x="187655" y="1339735"/>
                  </a:lnTo>
                  <a:close/>
                </a:path>
                <a:path w="2405380" h="1367154">
                  <a:moveTo>
                    <a:pt x="241261" y="1339735"/>
                  </a:moveTo>
                  <a:lnTo>
                    <a:pt x="214452" y="1339735"/>
                  </a:lnTo>
                  <a:lnTo>
                    <a:pt x="214452" y="1366532"/>
                  </a:lnTo>
                  <a:lnTo>
                    <a:pt x="241261" y="1366532"/>
                  </a:lnTo>
                  <a:lnTo>
                    <a:pt x="241261" y="1339735"/>
                  </a:lnTo>
                  <a:close/>
                </a:path>
                <a:path w="2405380" h="1367154">
                  <a:moveTo>
                    <a:pt x="294881" y="1339735"/>
                  </a:moveTo>
                  <a:lnTo>
                    <a:pt x="268071" y="1339735"/>
                  </a:lnTo>
                  <a:lnTo>
                    <a:pt x="268071" y="1366532"/>
                  </a:lnTo>
                  <a:lnTo>
                    <a:pt x="294881" y="1366532"/>
                  </a:lnTo>
                  <a:lnTo>
                    <a:pt x="294881" y="1339735"/>
                  </a:lnTo>
                  <a:close/>
                </a:path>
                <a:path w="2405380" h="1367154">
                  <a:moveTo>
                    <a:pt x="348500" y="1339735"/>
                  </a:moveTo>
                  <a:lnTo>
                    <a:pt x="321691" y="1339735"/>
                  </a:lnTo>
                  <a:lnTo>
                    <a:pt x="321691" y="1366532"/>
                  </a:lnTo>
                  <a:lnTo>
                    <a:pt x="348500" y="1366532"/>
                  </a:lnTo>
                  <a:lnTo>
                    <a:pt x="348500" y="1339735"/>
                  </a:lnTo>
                  <a:close/>
                </a:path>
                <a:path w="2405380" h="1367154">
                  <a:moveTo>
                    <a:pt x="402107" y="1339735"/>
                  </a:moveTo>
                  <a:lnTo>
                    <a:pt x="375297" y="1339735"/>
                  </a:lnTo>
                  <a:lnTo>
                    <a:pt x="375297" y="1366532"/>
                  </a:lnTo>
                  <a:lnTo>
                    <a:pt x="402107" y="1366532"/>
                  </a:lnTo>
                  <a:lnTo>
                    <a:pt x="402107" y="1339735"/>
                  </a:lnTo>
                  <a:close/>
                </a:path>
                <a:path w="2405380" h="1367154">
                  <a:moveTo>
                    <a:pt x="455726" y="1339735"/>
                  </a:moveTo>
                  <a:lnTo>
                    <a:pt x="428917" y="1339735"/>
                  </a:lnTo>
                  <a:lnTo>
                    <a:pt x="428917" y="1366532"/>
                  </a:lnTo>
                  <a:lnTo>
                    <a:pt x="455726" y="1366532"/>
                  </a:lnTo>
                  <a:lnTo>
                    <a:pt x="455726" y="1339735"/>
                  </a:lnTo>
                  <a:close/>
                </a:path>
                <a:path w="2405380" h="1367154">
                  <a:moveTo>
                    <a:pt x="509346" y="1339735"/>
                  </a:moveTo>
                  <a:lnTo>
                    <a:pt x="482536" y="1339735"/>
                  </a:lnTo>
                  <a:lnTo>
                    <a:pt x="482536" y="1366532"/>
                  </a:lnTo>
                  <a:lnTo>
                    <a:pt x="509346" y="1366532"/>
                  </a:lnTo>
                  <a:lnTo>
                    <a:pt x="509346" y="1339735"/>
                  </a:lnTo>
                  <a:close/>
                </a:path>
                <a:path w="2405380" h="1367154">
                  <a:moveTo>
                    <a:pt x="562952" y="1339735"/>
                  </a:moveTo>
                  <a:lnTo>
                    <a:pt x="536143" y="1339735"/>
                  </a:lnTo>
                  <a:lnTo>
                    <a:pt x="536143" y="1366532"/>
                  </a:lnTo>
                  <a:lnTo>
                    <a:pt x="562952" y="1366532"/>
                  </a:lnTo>
                  <a:lnTo>
                    <a:pt x="562952" y="1339735"/>
                  </a:lnTo>
                  <a:close/>
                </a:path>
                <a:path w="2405380" h="1367154">
                  <a:moveTo>
                    <a:pt x="616572" y="1339735"/>
                  </a:moveTo>
                  <a:lnTo>
                    <a:pt x="589762" y="1339735"/>
                  </a:lnTo>
                  <a:lnTo>
                    <a:pt x="589762" y="1366532"/>
                  </a:lnTo>
                  <a:lnTo>
                    <a:pt x="616572" y="1366532"/>
                  </a:lnTo>
                  <a:lnTo>
                    <a:pt x="616572" y="1339735"/>
                  </a:lnTo>
                  <a:close/>
                </a:path>
                <a:path w="2405380" h="1367154">
                  <a:moveTo>
                    <a:pt x="670191" y="1339735"/>
                  </a:moveTo>
                  <a:lnTo>
                    <a:pt x="643382" y="1339735"/>
                  </a:lnTo>
                  <a:lnTo>
                    <a:pt x="643382" y="1366532"/>
                  </a:lnTo>
                  <a:lnTo>
                    <a:pt x="670191" y="1366532"/>
                  </a:lnTo>
                  <a:lnTo>
                    <a:pt x="670191" y="1339735"/>
                  </a:lnTo>
                  <a:close/>
                </a:path>
                <a:path w="2405380" h="1367154">
                  <a:moveTo>
                    <a:pt x="723798" y="1339735"/>
                  </a:moveTo>
                  <a:lnTo>
                    <a:pt x="696988" y="1339735"/>
                  </a:lnTo>
                  <a:lnTo>
                    <a:pt x="696988" y="1366532"/>
                  </a:lnTo>
                  <a:lnTo>
                    <a:pt x="723798" y="1366532"/>
                  </a:lnTo>
                  <a:lnTo>
                    <a:pt x="723798" y="1339735"/>
                  </a:lnTo>
                  <a:close/>
                </a:path>
                <a:path w="2405380" h="1367154">
                  <a:moveTo>
                    <a:pt x="777417" y="1339735"/>
                  </a:moveTo>
                  <a:lnTo>
                    <a:pt x="750608" y="1339735"/>
                  </a:lnTo>
                  <a:lnTo>
                    <a:pt x="750608" y="1366532"/>
                  </a:lnTo>
                  <a:lnTo>
                    <a:pt x="777417" y="1366532"/>
                  </a:lnTo>
                  <a:lnTo>
                    <a:pt x="777417" y="1339735"/>
                  </a:lnTo>
                  <a:close/>
                </a:path>
                <a:path w="2405380" h="1367154">
                  <a:moveTo>
                    <a:pt x="831037" y="1339735"/>
                  </a:moveTo>
                  <a:lnTo>
                    <a:pt x="804227" y="1339735"/>
                  </a:lnTo>
                  <a:lnTo>
                    <a:pt x="804227" y="1366532"/>
                  </a:lnTo>
                  <a:lnTo>
                    <a:pt x="831037" y="1366532"/>
                  </a:lnTo>
                  <a:lnTo>
                    <a:pt x="831037" y="1339735"/>
                  </a:lnTo>
                  <a:close/>
                </a:path>
                <a:path w="2405380" h="1367154">
                  <a:moveTo>
                    <a:pt x="884643" y="1339735"/>
                  </a:moveTo>
                  <a:lnTo>
                    <a:pt x="857834" y="1339735"/>
                  </a:lnTo>
                  <a:lnTo>
                    <a:pt x="857834" y="1366532"/>
                  </a:lnTo>
                  <a:lnTo>
                    <a:pt x="884643" y="1366532"/>
                  </a:lnTo>
                  <a:lnTo>
                    <a:pt x="884643" y="1339735"/>
                  </a:lnTo>
                  <a:close/>
                </a:path>
                <a:path w="2405380" h="1367154">
                  <a:moveTo>
                    <a:pt x="938263" y="1339735"/>
                  </a:moveTo>
                  <a:lnTo>
                    <a:pt x="911453" y="1339735"/>
                  </a:lnTo>
                  <a:lnTo>
                    <a:pt x="911453" y="1366532"/>
                  </a:lnTo>
                  <a:lnTo>
                    <a:pt x="938263" y="1366532"/>
                  </a:lnTo>
                  <a:lnTo>
                    <a:pt x="938263" y="1339735"/>
                  </a:lnTo>
                  <a:close/>
                </a:path>
                <a:path w="2405380" h="1367154">
                  <a:moveTo>
                    <a:pt x="991870" y="1339735"/>
                  </a:moveTo>
                  <a:lnTo>
                    <a:pt x="965073" y="1339735"/>
                  </a:lnTo>
                  <a:lnTo>
                    <a:pt x="965073" y="1366532"/>
                  </a:lnTo>
                  <a:lnTo>
                    <a:pt x="991870" y="1366532"/>
                  </a:lnTo>
                  <a:lnTo>
                    <a:pt x="991870" y="1339735"/>
                  </a:lnTo>
                  <a:close/>
                </a:path>
                <a:path w="2405380" h="1367154">
                  <a:moveTo>
                    <a:pt x="1045489" y="1339735"/>
                  </a:moveTo>
                  <a:lnTo>
                    <a:pt x="1018679" y="1339735"/>
                  </a:lnTo>
                  <a:lnTo>
                    <a:pt x="1018679" y="1366532"/>
                  </a:lnTo>
                  <a:lnTo>
                    <a:pt x="1045489" y="1366532"/>
                  </a:lnTo>
                  <a:lnTo>
                    <a:pt x="1045489" y="1339735"/>
                  </a:lnTo>
                  <a:close/>
                </a:path>
                <a:path w="2405380" h="1367154">
                  <a:moveTo>
                    <a:pt x="1099108" y="1339735"/>
                  </a:moveTo>
                  <a:lnTo>
                    <a:pt x="1072299" y="1339735"/>
                  </a:lnTo>
                  <a:lnTo>
                    <a:pt x="1072299" y="1366532"/>
                  </a:lnTo>
                  <a:lnTo>
                    <a:pt x="1099108" y="1366532"/>
                  </a:lnTo>
                  <a:lnTo>
                    <a:pt x="1099108" y="1339735"/>
                  </a:lnTo>
                  <a:close/>
                </a:path>
                <a:path w="2405380" h="1367154">
                  <a:moveTo>
                    <a:pt x="1152715" y="1339735"/>
                  </a:moveTo>
                  <a:lnTo>
                    <a:pt x="1125918" y="1339735"/>
                  </a:lnTo>
                  <a:lnTo>
                    <a:pt x="1125918" y="1366532"/>
                  </a:lnTo>
                  <a:lnTo>
                    <a:pt x="1152715" y="1366532"/>
                  </a:lnTo>
                  <a:lnTo>
                    <a:pt x="1152715" y="1339735"/>
                  </a:lnTo>
                  <a:close/>
                </a:path>
                <a:path w="2405380" h="1367154">
                  <a:moveTo>
                    <a:pt x="1206334" y="1339735"/>
                  </a:moveTo>
                  <a:lnTo>
                    <a:pt x="1179525" y="1339735"/>
                  </a:lnTo>
                  <a:lnTo>
                    <a:pt x="1179525" y="1366532"/>
                  </a:lnTo>
                  <a:lnTo>
                    <a:pt x="1206334" y="1366532"/>
                  </a:lnTo>
                  <a:lnTo>
                    <a:pt x="1206334" y="1339735"/>
                  </a:lnTo>
                  <a:close/>
                </a:path>
                <a:path w="2405380" h="1367154">
                  <a:moveTo>
                    <a:pt x="1259954" y="1339735"/>
                  </a:moveTo>
                  <a:lnTo>
                    <a:pt x="1233144" y="1339735"/>
                  </a:lnTo>
                  <a:lnTo>
                    <a:pt x="1233144" y="1366532"/>
                  </a:lnTo>
                  <a:lnTo>
                    <a:pt x="1259954" y="1366532"/>
                  </a:lnTo>
                  <a:lnTo>
                    <a:pt x="1259954" y="1339735"/>
                  </a:lnTo>
                  <a:close/>
                </a:path>
                <a:path w="2405380" h="1367154">
                  <a:moveTo>
                    <a:pt x="1313561" y="1339735"/>
                  </a:moveTo>
                  <a:lnTo>
                    <a:pt x="1286764" y="1339735"/>
                  </a:lnTo>
                  <a:lnTo>
                    <a:pt x="1286764" y="1366532"/>
                  </a:lnTo>
                  <a:lnTo>
                    <a:pt x="1313561" y="1366532"/>
                  </a:lnTo>
                  <a:lnTo>
                    <a:pt x="1313561" y="1339735"/>
                  </a:lnTo>
                  <a:close/>
                </a:path>
                <a:path w="2405380" h="1367154">
                  <a:moveTo>
                    <a:pt x="1367180" y="1339735"/>
                  </a:moveTo>
                  <a:lnTo>
                    <a:pt x="1340370" y="1339735"/>
                  </a:lnTo>
                  <a:lnTo>
                    <a:pt x="1340370" y="1366532"/>
                  </a:lnTo>
                  <a:lnTo>
                    <a:pt x="1367180" y="1366532"/>
                  </a:lnTo>
                  <a:lnTo>
                    <a:pt x="1367180" y="1339735"/>
                  </a:lnTo>
                  <a:close/>
                </a:path>
                <a:path w="2405380" h="1367154">
                  <a:moveTo>
                    <a:pt x="1420799" y="1339735"/>
                  </a:moveTo>
                  <a:lnTo>
                    <a:pt x="1393990" y="1339735"/>
                  </a:lnTo>
                  <a:lnTo>
                    <a:pt x="1393990" y="1366532"/>
                  </a:lnTo>
                  <a:lnTo>
                    <a:pt x="1420799" y="1366532"/>
                  </a:lnTo>
                  <a:lnTo>
                    <a:pt x="1420799" y="1339735"/>
                  </a:lnTo>
                  <a:close/>
                </a:path>
                <a:path w="2405380" h="1367154">
                  <a:moveTo>
                    <a:pt x="1474406" y="1339735"/>
                  </a:moveTo>
                  <a:lnTo>
                    <a:pt x="1447609" y="1339735"/>
                  </a:lnTo>
                  <a:lnTo>
                    <a:pt x="1447609" y="1366532"/>
                  </a:lnTo>
                  <a:lnTo>
                    <a:pt x="1474406" y="1366532"/>
                  </a:lnTo>
                  <a:lnTo>
                    <a:pt x="1474406" y="1339735"/>
                  </a:lnTo>
                  <a:close/>
                </a:path>
                <a:path w="2405380" h="1367154">
                  <a:moveTo>
                    <a:pt x="1528025" y="1339735"/>
                  </a:moveTo>
                  <a:lnTo>
                    <a:pt x="1501216" y="1339735"/>
                  </a:lnTo>
                  <a:lnTo>
                    <a:pt x="1501216" y="1366532"/>
                  </a:lnTo>
                  <a:lnTo>
                    <a:pt x="1528025" y="1366532"/>
                  </a:lnTo>
                  <a:lnTo>
                    <a:pt x="1528025" y="1339735"/>
                  </a:lnTo>
                  <a:close/>
                </a:path>
                <a:path w="2405380" h="1367154">
                  <a:moveTo>
                    <a:pt x="1581645" y="1339735"/>
                  </a:moveTo>
                  <a:lnTo>
                    <a:pt x="1554835" y="1339735"/>
                  </a:lnTo>
                  <a:lnTo>
                    <a:pt x="1554835" y="1366532"/>
                  </a:lnTo>
                  <a:lnTo>
                    <a:pt x="1581645" y="1366532"/>
                  </a:lnTo>
                  <a:lnTo>
                    <a:pt x="1581645" y="1339735"/>
                  </a:lnTo>
                  <a:close/>
                </a:path>
                <a:path w="2405380" h="1367154">
                  <a:moveTo>
                    <a:pt x="1635252" y="1339735"/>
                  </a:moveTo>
                  <a:lnTo>
                    <a:pt x="1608455" y="1339735"/>
                  </a:lnTo>
                  <a:lnTo>
                    <a:pt x="1608455" y="1366532"/>
                  </a:lnTo>
                  <a:lnTo>
                    <a:pt x="1635252" y="1366532"/>
                  </a:lnTo>
                  <a:lnTo>
                    <a:pt x="1635252" y="1339735"/>
                  </a:lnTo>
                  <a:close/>
                </a:path>
                <a:path w="2405380" h="1367154">
                  <a:moveTo>
                    <a:pt x="1688871" y="1339735"/>
                  </a:moveTo>
                  <a:lnTo>
                    <a:pt x="1662061" y="1339735"/>
                  </a:lnTo>
                  <a:lnTo>
                    <a:pt x="1662061" y="1366532"/>
                  </a:lnTo>
                  <a:lnTo>
                    <a:pt x="1688871" y="1366532"/>
                  </a:lnTo>
                  <a:lnTo>
                    <a:pt x="1688871" y="1339735"/>
                  </a:lnTo>
                  <a:close/>
                </a:path>
                <a:path w="2405380" h="1367154">
                  <a:moveTo>
                    <a:pt x="1742490" y="1339735"/>
                  </a:moveTo>
                  <a:lnTo>
                    <a:pt x="1715681" y="1339735"/>
                  </a:lnTo>
                  <a:lnTo>
                    <a:pt x="1715681" y="1366532"/>
                  </a:lnTo>
                  <a:lnTo>
                    <a:pt x="1742490" y="1366532"/>
                  </a:lnTo>
                  <a:lnTo>
                    <a:pt x="1742490" y="1339735"/>
                  </a:lnTo>
                  <a:close/>
                </a:path>
                <a:path w="2405380" h="1367154">
                  <a:moveTo>
                    <a:pt x="1796097" y="1339735"/>
                  </a:moveTo>
                  <a:lnTo>
                    <a:pt x="1769300" y="1339735"/>
                  </a:lnTo>
                  <a:lnTo>
                    <a:pt x="1769300" y="1366532"/>
                  </a:lnTo>
                  <a:lnTo>
                    <a:pt x="1796097" y="1366532"/>
                  </a:lnTo>
                  <a:lnTo>
                    <a:pt x="1796097" y="1339735"/>
                  </a:lnTo>
                  <a:close/>
                </a:path>
                <a:path w="2405380" h="1367154">
                  <a:moveTo>
                    <a:pt x="1849716" y="1339735"/>
                  </a:moveTo>
                  <a:lnTo>
                    <a:pt x="1822907" y="1339735"/>
                  </a:lnTo>
                  <a:lnTo>
                    <a:pt x="1822907" y="1366532"/>
                  </a:lnTo>
                  <a:lnTo>
                    <a:pt x="1849716" y="1366532"/>
                  </a:lnTo>
                  <a:lnTo>
                    <a:pt x="1849716" y="1339735"/>
                  </a:lnTo>
                  <a:close/>
                </a:path>
                <a:path w="2405380" h="1367154">
                  <a:moveTo>
                    <a:pt x="1903336" y="1339735"/>
                  </a:moveTo>
                  <a:lnTo>
                    <a:pt x="1876526" y="1339735"/>
                  </a:lnTo>
                  <a:lnTo>
                    <a:pt x="1876526" y="1366532"/>
                  </a:lnTo>
                  <a:lnTo>
                    <a:pt x="1903336" y="1366532"/>
                  </a:lnTo>
                  <a:lnTo>
                    <a:pt x="1903336" y="1339735"/>
                  </a:lnTo>
                  <a:close/>
                </a:path>
                <a:path w="2405380" h="1367154">
                  <a:moveTo>
                    <a:pt x="1956943" y="1339735"/>
                  </a:moveTo>
                  <a:lnTo>
                    <a:pt x="1930146" y="1339735"/>
                  </a:lnTo>
                  <a:lnTo>
                    <a:pt x="1930146" y="1366532"/>
                  </a:lnTo>
                  <a:lnTo>
                    <a:pt x="1956943" y="1366532"/>
                  </a:lnTo>
                  <a:lnTo>
                    <a:pt x="1956943" y="1339735"/>
                  </a:lnTo>
                  <a:close/>
                </a:path>
                <a:path w="2405380" h="1367154">
                  <a:moveTo>
                    <a:pt x="2010562" y="1339735"/>
                  </a:moveTo>
                  <a:lnTo>
                    <a:pt x="1983752" y="1339735"/>
                  </a:lnTo>
                  <a:lnTo>
                    <a:pt x="1983752" y="1366532"/>
                  </a:lnTo>
                  <a:lnTo>
                    <a:pt x="2010562" y="1366532"/>
                  </a:lnTo>
                  <a:lnTo>
                    <a:pt x="2010562" y="1339735"/>
                  </a:lnTo>
                  <a:close/>
                </a:path>
                <a:path w="2405380" h="1367154">
                  <a:moveTo>
                    <a:pt x="2064181" y="1339735"/>
                  </a:moveTo>
                  <a:lnTo>
                    <a:pt x="2037372" y="1339735"/>
                  </a:lnTo>
                  <a:lnTo>
                    <a:pt x="2037372" y="1366532"/>
                  </a:lnTo>
                  <a:lnTo>
                    <a:pt x="2064181" y="1366532"/>
                  </a:lnTo>
                  <a:lnTo>
                    <a:pt x="2064181" y="1339735"/>
                  </a:lnTo>
                  <a:close/>
                </a:path>
                <a:path w="2405380" h="1367154">
                  <a:moveTo>
                    <a:pt x="2117788" y="1339735"/>
                  </a:moveTo>
                  <a:lnTo>
                    <a:pt x="2090991" y="1339735"/>
                  </a:lnTo>
                  <a:lnTo>
                    <a:pt x="2090991" y="1366532"/>
                  </a:lnTo>
                  <a:lnTo>
                    <a:pt x="2117788" y="1366532"/>
                  </a:lnTo>
                  <a:lnTo>
                    <a:pt x="2117788" y="1339735"/>
                  </a:lnTo>
                  <a:close/>
                </a:path>
                <a:path w="2405380" h="1367154">
                  <a:moveTo>
                    <a:pt x="2171408" y="1339735"/>
                  </a:moveTo>
                  <a:lnTo>
                    <a:pt x="2144598" y="1339735"/>
                  </a:lnTo>
                  <a:lnTo>
                    <a:pt x="2144598" y="1366532"/>
                  </a:lnTo>
                  <a:lnTo>
                    <a:pt x="2171408" y="1366532"/>
                  </a:lnTo>
                  <a:lnTo>
                    <a:pt x="2171408" y="1339735"/>
                  </a:lnTo>
                  <a:close/>
                </a:path>
                <a:path w="2405380" h="1367154">
                  <a:moveTo>
                    <a:pt x="2225027" y="1339735"/>
                  </a:moveTo>
                  <a:lnTo>
                    <a:pt x="2198217" y="1339735"/>
                  </a:lnTo>
                  <a:lnTo>
                    <a:pt x="2198217" y="1366532"/>
                  </a:lnTo>
                  <a:lnTo>
                    <a:pt x="2225027" y="1366532"/>
                  </a:lnTo>
                  <a:lnTo>
                    <a:pt x="2225027" y="1339735"/>
                  </a:lnTo>
                  <a:close/>
                </a:path>
                <a:path w="2405380" h="1367154">
                  <a:moveTo>
                    <a:pt x="2278634" y="1339735"/>
                  </a:moveTo>
                  <a:lnTo>
                    <a:pt x="2251837" y="1339735"/>
                  </a:lnTo>
                  <a:lnTo>
                    <a:pt x="2251837" y="1366532"/>
                  </a:lnTo>
                  <a:lnTo>
                    <a:pt x="2278634" y="1366532"/>
                  </a:lnTo>
                  <a:lnTo>
                    <a:pt x="2278634" y="1339735"/>
                  </a:lnTo>
                  <a:close/>
                </a:path>
                <a:path w="2405380" h="1367154">
                  <a:moveTo>
                    <a:pt x="2332253" y="1339735"/>
                  </a:moveTo>
                  <a:lnTo>
                    <a:pt x="2305443" y="1339735"/>
                  </a:lnTo>
                  <a:lnTo>
                    <a:pt x="2305443" y="1366532"/>
                  </a:lnTo>
                  <a:lnTo>
                    <a:pt x="2332253" y="1366532"/>
                  </a:lnTo>
                  <a:lnTo>
                    <a:pt x="2332253" y="1339735"/>
                  </a:lnTo>
                  <a:close/>
                </a:path>
                <a:path w="2405380" h="1367154">
                  <a:moveTo>
                    <a:pt x="2405164" y="1339710"/>
                  </a:moveTo>
                  <a:lnTo>
                    <a:pt x="2378354" y="1339710"/>
                  </a:lnTo>
                  <a:lnTo>
                    <a:pt x="2359063" y="1339735"/>
                  </a:lnTo>
                  <a:lnTo>
                    <a:pt x="2359063" y="1366532"/>
                  </a:lnTo>
                  <a:lnTo>
                    <a:pt x="2385872" y="1366532"/>
                  </a:lnTo>
                  <a:lnTo>
                    <a:pt x="2405164" y="1366507"/>
                  </a:lnTo>
                  <a:lnTo>
                    <a:pt x="2405164" y="1339710"/>
                  </a:lnTo>
                  <a:close/>
                </a:path>
                <a:path w="2405380" h="1367154">
                  <a:moveTo>
                    <a:pt x="2405164" y="1286129"/>
                  </a:moveTo>
                  <a:lnTo>
                    <a:pt x="2378354" y="1286129"/>
                  </a:lnTo>
                  <a:lnTo>
                    <a:pt x="2378354" y="1312913"/>
                  </a:lnTo>
                  <a:lnTo>
                    <a:pt x="2405164" y="1312913"/>
                  </a:lnTo>
                  <a:lnTo>
                    <a:pt x="2405164" y="1286129"/>
                  </a:lnTo>
                  <a:close/>
                </a:path>
                <a:path w="2405380" h="1367154">
                  <a:moveTo>
                    <a:pt x="2405164" y="1232535"/>
                  </a:moveTo>
                  <a:lnTo>
                    <a:pt x="2378354" y="1232535"/>
                  </a:lnTo>
                  <a:lnTo>
                    <a:pt x="2378354" y="1259332"/>
                  </a:lnTo>
                  <a:lnTo>
                    <a:pt x="2405164" y="1259332"/>
                  </a:lnTo>
                  <a:lnTo>
                    <a:pt x="2405164" y="1232535"/>
                  </a:lnTo>
                  <a:close/>
                </a:path>
                <a:path w="2405380" h="1367154">
                  <a:moveTo>
                    <a:pt x="2405164" y="1178941"/>
                  </a:moveTo>
                  <a:lnTo>
                    <a:pt x="2378354" y="1178941"/>
                  </a:lnTo>
                  <a:lnTo>
                    <a:pt x="2378354" y="1205738"/>
                  </a:lnTo>
                  <a:lnTo>
                    <a:pt x="2405164" y="1205738"/>
                  </a:lnTo>
                  <a:lnTo>
                    <a:pt x="2405164" y="1178941"/>
                  </a:lnTo>
                  <a:close/>
                </a:path>
                <a:path w="2405380" h="1367154">
                  <a:moveTo>
                    <a:pt x="2405164" y="1125359"/>
                  </a:moveTo>
                  <a:lnTo>
                    <a:pt x="2378354" y="1125359"/>
                  </a:lnTo>
                  <a:lnTo>
                    <a:pt x="2378354" y="1152156"/>
                  </a:lnTo>
                  <a:lnTo>
                    <a:pt x="2405164" y="1152156"/>
                  </a:lnTo>
                  <a:lnTo>
                    <a:pt x="2405164" y="1125359"/>
                  </a:lnTo>
                  <a:close/>
                </a:path>
                <a:path w="2405380" h="1367154">
                  <a:moveTo>
                    <a:pt x="2405164" y="1071765"/>
                  </a:moveTo>
                  <a:lnTo>
                    <a:pt x="2378354" y="1071765"/>
                  </a:lnTo>
                  <a:lnTo>
                    <a:pt x="2378354" y="1098562"/>
                  </a:lnTo>
                  <a:lnTo>
                    <a:pt x="2405164" y="1098562"/>
                  </a:lnTo>
                  <a:lnTo>
                    <a:pt x="2405164" y="1071765"/>
                  </a:lnTo>
                  <a:close/>
                </a:path>
                <a:path w="2405380" h="1367154">
                  <a:moveTo>
                    <a:pt x="2405164" y="1018184"/>
                  </a:moveTo>
                  <a:lnTo>
                    <a:pt x="2378354" y="1018184"/>
                  </a:lnTo>
                  <a:lnTo>
                    <a:pt x="2378354" y="1044981"/>
                  </a:lnTo>
                  <a:lnTo>
                    <a:pt x="2405164" y="1044981"/>
                  </a:lnTo>
                  <a:lnTo>
                    <a:pt x="2405164" y="1018184"/>
                  </a:lnTo>
                  <a:close/>
                </a:path>
                <a:path w="2405380" h="1367154">
                  <a:moveTo>
                    <a:pt x="2405164" y="964590"/>
                  </a:moveTo>
                  <a:lnTo>
                    <a:pt x="2378354" y="964590"/>
                  </a:lnTo>
                  <a:lnTo>
                    <a:pt x="2378354" y="991387"/>
                  </a:lnTo>
                  <a:lnTo>
                    <a:pt x="2405164" y="991387"/>
                  </a:lnTo>
                  <a:lnTo>
                    <a:pt x="2405164" y="964590"/>
                  </a:lnTo>
                  <a:close/>
                </a:path>
                <a:path w="2405380" h="1367154">
                  <a:moveTo>
                    <a:pt x="2405164" y="911009"/>
                  </a:moveTo>
                  <a:lnTo>
                    <a:pt x="2378354" y="911009"/>
                  </a:lnTo>
                  <a:lnTo>
                    <a:pt x="2378354" y="937793"/>
                  </a:lnTo>
                  <a:lnTo>
                    <a:pt x="2405164" y="937793"/>
                  </a:lnTo>
                  <a:lnTo>
                    <a:pt x="2405164" y="911009"/>
                  </a:lnTo>
                  <a:close/>
                </a:path>
                <a:path w="2405380" h="1367154">
                  <a:moveTo>
                    <a:pt x="2405164" y="857415"/>
                  </a:moveTo>
                  <a:lnTo>
                    <a:pt x="2378354" y="857415"/>
                  </a:lnTo>
                  <a:lnTo>
                    <a:pt x="2378354" y="884212"/>
                  </a:lnTo>
                  <a:lnTo>
                    <a:pt x="2405164" y="884212"/>
                  </a:lnTo>
                  <a:lnTo>
                    <a:pt x="2405164" y="857415"/>
                  </a:lnTo>
                  <a:close/>
                </a:path>
                <a:path w="2405380" h="1367154">
                  <a:moveTo>
                    <a:pt x="2405164" y="803821"/>
                  </a:moveTo>
                  <a:lnTo>
                    <a:pt x="2378354" y="803821"/>
                  </a:lnTo>
                  <a:lnTo>
                    <a:pt x="2378354" y="830618"/>
                  </a:lnTo>
                  <a:lnTo>
                    <a:pt x="2405164" y="830618"/>
                  </a:lnTo>
                  <a:lnTo>
                    <a:pt x="2405164" y="803821"/>
                  </a:lnTo>
                  <a:close/>
                </a:path>
                <a:path w="2405380" h="1367154">
                  <a:moveTo>
                    <a:pt x="2405164" y="750239"/>
                  </a:moveTo>
                  <a:lnTo>
                    <a:pt x="2378354" y="750239"/>
                  </a:lnTo>
                  <a:lnTo>
                    <a:pt x="2378354" y="777036"/>
                  </a:lnTo>
                  <a:lnTo>
                    <a:pt x="2405164" y="777036"/>
                  </a:lnTo>
                  <a:lnTo>
                    <a:pt x="2405164" y="750239"/>
                  </a:lnTo>
                  <a:close/>
                </a:path>
                <a:path w="2405380" h="1367154">
                  <a:moveTo>
                    <a:pt x="2405164" y="696645"/>
                  </a:moveTo>
                  <a:lnTo>
                    <a:pt x="2378354" y="696645"/>
                  </a:lnTo>
                  <a:lnTo>
                    <a:pt x="2378354" y="723442"/>
                  </a:lnTo>
                  <a:lnTo>
                    <a:pt x="2405164" y="723442"/>
                  </a:lnTo>
                  <a:lnTo>
                    <a:pt x="2405164" y="696645"/>
                  </a:lnTo>
                  <a:close/>
                </a:path>
                <a:path w="2405380" h="1367154">
                  <a:moveTo>
                    <a:pt x="2405164" y="643064"/>
                  </a:moveTo>
                  <a:lnTo>
                    <a:pt x="2378354" y="643064"/>
                  </a:lnTo>
                  <a:lnTo>
                    <a:pt x="2378354" y="669848"/>
                  </a:lnTo>
                  <a:lnTo>
                    <a:pt x="2405164" y="669848"/>
                  </a:lnTo>
                  <a:lnTo>
                    <a:pt x="2405164" y="643064"/>
                  </a:lnTo>
                  <a:close/>
                </a:path>
                <a:path w="2405380" h="1367154">
                  <a:moveTo>
                    <a:pt x="2405164" y="589470"/>
                  </a:moveTo>
                  <a:lnTo>
                    <a:pt x="2378354" y="589470"/>
                  </a:lnTo>
                  <a:lnTo>
                    <a:pt x="2378354" y="616267"/>
                  </a:lnTo>
                  <a:lnTo>
                    <a:pt x="2405164" y="616267"/>
                  </a:lnTo>
                  <a:lnTo>
                    <a:pt x="2405164" y="589470"/>
                  </a:lnTo>
                  <a:close/>
                </a:path>
                <a:path w="2405380" h="1367154">
                  <a:moveTo>
                    <a:pt x="2405164" y="535876"/>
                  </a:moveTo>
                  <a:lnTo>
                    <a:pt x="2378354" y="535876"/>
                  </a:lnTo>
                  <a:lnTo>
                    <a:pt x="2378354" y="562673"/>
                  </a:lnTo>
                  <a:lnTo>
                    <a:pt x="2405164" y="562673"/>
                  </a:lnTo>
                  <a:lnTo>
                    <a:pt x="2405164" y="535876"/>
                  </a:lnTo>
                  <a:close/>
                </a:path>
                <a:path w="2405380" h="1367154">
                  <a:moveTo>
                    <a:pt x="2405164" y="482295"/>
                  </a:moveTo>
                  <a:lnTo>
                    <a:pt x="2378354" y="482295"/>
                  </a:lnTo>
                  <a:lnTo>
                    <a:pt x="2378354" y="509092"/>
                  </a:lnTo>
                  <a:lnTo>
                    <a:pt x="2405164" y="509092"/>
                  </a:lnTo>
                  <a:lnTo>
                    <a:pt x="2405164" y="482295"/>
                  </a:lnTo>
                  <a:close/>
                </a:path>
                <a:path w="2405380" h="1367154">
                  <a:moveTo>
                    <a:pt x="2405164" y="428701"/>
                  </a:moveTo>
                  <a:lnTo>
                    <a:pt x="2378354" y="428701"/>
                  </a:lnTo>
                  <a:lnTo>
                    <a:pt x="2378354" y="455498"/>
                  </a:lnTo>
                  <a:lnTo>
                    <a:pt x="2405164" y="455498"/>
                  </a:lnTo>
                  <a:lnTo>
                    <a:pt x="2405164" y="428701"/>
                  </a:lnTo>
                  <a:close/>
                </a:path>
                <a:path w="2405380" h="1367154">
                  <a:moveTo>
                    <a:pt x="2405164" y="375119"/>
                  </a:moveTo>
                  <a:lnTo>
                    <a:pt x="2378354" y="375119"/>
                  </a:lnTo>
                  <a:lnTo>
                    <a:pt x="2378354" y="401904"/>
                  </a:lnTo>
                  <a:lnTo>
                    <a:pt x="2405164" y="401904"/>
                  </a:lnTo>
                  <a:lnTo>
                    <a:pt x="2405164" y="375119"/>
                  </a:lnTo>
                  <a:close/>
                </a:path>
                <a:path w="2405380" h="1367154">
                  <a:moveTo>
                    <a:pt x="2405164" y="321525"/>
                  </a:moveTo>
                  <a:lnTo>
                    <a:pt x="2378354" y="321525"/>
                  </a:lnTo>
                  <a:lnTo>
                    <a:pt x="2378354" y="348322"/>
                  </a:lnTo>
                  <a:lnTo>
                    <a:pt x="2405164" y="348322"/>
                  </a:lnTo>
                  <a:lnTo>
                    <a:pt x="2405164" y="321525"/>
                  </a:lnTo>
                  <a:close/>
                </a:path>
                <a:path w="2405380" h="1367154">
                  <a:moveTo>
                    <a:pt x="2405164" y="267944"/>
                  </a:moveTo>
                  <a:lnTo>
                    <a:pt x="2378354" y="267944"/>
                  </a:lnTo>
                  <a:lnTo>
                    <a:pt x="2378354" y="294728"/>
                  </a:lnTo>
                  <a:lnTo>
                    <a:pt x="2405164" y="294728"/>
                  </a:lnTo>
                  <a:lnTo>
                    <a:pt x="2405164" y="267944"/>
                  </a:lnTo>
                  <a:close/>
                </a:path>
                <a:path w="2405380" h="1367154">
                  <a:moveTo>
                    <a:pt x="2405164" y="214350"/>
                  </a:moveTo>
                  <a:lnTo>
                    <a:pt x="2378354" y="214350"/>
                  </a:lnTo>
                  <a:lnTo>
                    <a:pt x="2378354" y="241147"/>
                  </a:lnTo>
                  <a:lnTo>
                    <a:pt x="2405164" y="241147"/>
                  </a:lnTo>
                  <a:lnTo>
                    <a:pt x="2405164" y="214350"/>
                  </a:lnTo>
                  <a:close/>
                </a:path>
                <a:path w="2405380" h="1367154">
                  <a:moveTo>
                    <a:pt x="2405164" y="160756"/>
                  </a:moveTo>
                  <a:lnTo>
                    <a:pt x="2378354" y="160756"/>
                  </a:lnTo>
                  <a:lnTo>
                    <a:pt x="2378354" y="187553"/>
                  </a:lnTo>
                  <a:lnTo>
                    <a:pt x="2405164" y="187553"/>
                  </a:lnTo>
                  <a:lnTo>
                    <a:pt x="2405164" y="160756"/>
                  </a:lnTo>
                  <a:close/>
                </a:path>
                <a:path w="2405380" h="1367154">
                  <a:moveTo>
                    <a:pt x="2405164" y="107175"/>
                  </a:moveTo>
                  <a:lnTo>
                    <a:pt x="2378354" y="107175"/>
                  </a:lnTo>
                  <a:lnTo>
                    <a:pt x="2378354" y="133972"/>
                  </a:lnTo>
                  <a:lnTo>
                    <a:pt x="2405164" y="133972"/>
                  </a:lnTo>
                  <a:lnTo>
                    <a:pt x="2405164" y="107175"/>
                  </a:lnTo>
                  <a:close/>
                </a:path>
                <a:path w="2405380" h="1367154">
                  <a:moveTo>
                    <a:pt x="2405164" y="53581"/>
                  </a:moveTo>
                  <a:lnTo>
                    <a:pt x="2378354" y="53581"/>
                  </a:lnTo>
                  <a:lnTo>
                    <a:pt x="2378354" y="80378"/>
                  </a:lnTo>
                  <a:lnTo>
                    <a:pt x="2405164" y="80378"/>
                  </a:lnTo>
                  <a:lnTo>
                    <a:pt x="2405164" y="53581"/>
                  </a:lnTo>
                  <a:close/>
                </a:path>
                <a:path w="2405380" h="1367154">
                  <a:moveTo>
                    <a:pt x="2405164" y="0"/>
                  </a:moveTo>
                  <a:lnTo>
                    <a:pt x="2378354" y="0"/>
                  </a:lnTo>
                  <a:lnTo>
                    <a:pt x="2378354" y="26784"/>
                  </a:lnTo>
                  <a:lnTo>
                    <a:pt x="2405164" y="26784"/>
                  </a:lnTo>
                  <a:lnTo>
                    <a:pt x="2405164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19356946" y="7706782"/>
              <a:ext cx="27305" cy="3778250"/>
            </a:xfrm>
            <a:custGeom>
              <a:avLst/>
              <a:gdLst/>
              <a:ahLst/>
              <a:cxnLst/>
              <a:rect l="l" t="t" r="r" b="b"/>
              <a:pathLst>
                <a:path w="27305" h="3778250">
                  <a:moveTo>
                    <a:pt x="26809" y="3751224"/>
                  </a:moveTo>
                  <a:lnTo>
                    <a:pt x="0" y="3751224"/>
                  </a:lnTo>
                  <a:lnTo>
                    <a:pt x="0" y="3778008"/>
                  </a:lnTo>
                  <a:lnTo>
                    <a:pt x="26809" y="3778008"/>
                  </a:lnTo>
                  <a:lnTo>
                    <a:pt x="26809" y="3751224"/>
                  </a:lnTo>
                  <a:close/>
                </a:path>
                <a:path w="27305" h="3778250">
                  <a:moveTo>
                    <a:pt x="26809" y="3697630"/>
                  </a:moveTo>
                  <a:lnTo>
                    <a:pt x="0" y="3697630"/>
                  </a:lnTo>
                  <a:lnTo>
                    <a:pt x="0" y="3724427"/>
                  </a:lnTo>
                  <a:lnTo>
                    <a:pt x="26809" y="3724427"/>
                  </a:lnTo>
                  <a:lnTo>
                    <a:pt x="26809" y="3697630"/>
                  </a:lnTo>
                  <a:close/>
                </a:path>
                <a:path w="27305" h="3778250">
                  <a:moveTo>
                    <a:pt x="26809" y="3644036"/>
                  </a:moveTo>
                  <a:lnTo>
                    <a:pt x="0" y="3644036"/>
                  </a:lnTo>
                  <a:lnTo>
                    <a:pt x="0" y="3670833"/>
                  </a:lnTo>
                  <a:lnTo>
                    <a:pt x="26809" y="3670833"/>
                  </a:lnTo>
                  <a:lnTo>
                    <a:pt x="26809" y="3644036"/>
                  </a:lnTo>
                  <a:close/>
                </a:path>
                <a:path w="27305" h="3778250">
                  <a:moveTo>
                    <a:pt x="26809" y="3590455"/>
                  </a:moveTo>
                  <a:lnTo>
                    <a:pt x="0" y="3590455"/>
                  </a:lnTo>
                  <a:lnTo>
                    <a:pt x="0" y="3617252"/>
                  </a:lnTo>
                  <a:lnTo>
                    <a:pt x="26809" y="3617252"/>
                  </a:lnTo>
                  <a:lnTo>
                    <a:pt x="26809" y="3590455"/>
                  </a:lnTo>
                  <a:close/>
                </a:path>
                <a:path w="27305" h="3778250">
                  <a:moveTo>
                    <a:pt x="26809" y="3536861"/>
                  </a:moveTo>
                  <a:lnTo>
                    <a:pt x="0" y="3536861"/>
                  </a:lnTo>
                  <a:lnTo>
                    <a:pt x="0" y="3563658"/>
                  </a:lnTo>
                  <a:lnTo>
                    <a:pt x="26809" y="3563658"/>
                  </a:lnTo>
                  <a:lnTo>
                    <a:pt x="26809" y="3536861"/>
                  </a:lnTo>
                  <a:close/>
                </a:path>
                <a:path w="27305" h="3778250">
                  <a:moveTo>
                    <a:pt x="26809" y="3483279"/>
                  </a:moveTo>
                  <a:lnTo>
                    <a:pt x="0" y="3483279"/>
                  </a:lnTo>
                  <a:lnTo>
                    <a:pt x="0" y="3510064"/>
                  </a:lnTo>
                  <a:lnTo>
                    <a:pt x="26809" y="3510064"/>
                  </a:lnTo>
                  <a:lnTo>
                    <a:pt x="26809" y="3483279"/>
                  </a:lnTo>
                  <a:close/>
                </a:path>
                <a:path w="27305" h="3778250">
                  <a:moveTo>
                    <a:pt x="26809" y="3429685"/>
                  </a:moveTo>
                  <a:lnTo>
                    <a:pt x="0" y="3429685"/>
                  </a:lnTo>
                  <a:lnTo>
                    <a:pt x="0" y="3456482"/>
                  </a:lnTo>
                  <a:lnTo>
                    <a:pt x="26809" y="3456482"/>
                  </a:lnTo>
                  <a:lnTo>
                    <a:pt x="26809" y="3429685"/>
                  </a:lnTo>
                  <a:close/>
                </a:path>
                <a:path w="27305" h="3778250">
                  <a:moveTo>
                    <a:pt x="26809" y="3376091"/>
                  </a:moveTo>
                  <a:lnTo>
                    <a:pt x="0" y="3376091"/>
                  </a:lnTo>
                  <a:lnTo>
                    <a:pt x="0" y="3402888"/>
                  </a:lnTo>
                  <a:lnTo>
                    <a:pt x="26809" y="3402888"/>
                  </a:lnTo>
                  <a:lnTo>
                    <a:pt x="26809" y="3376091"/>
                  </a:lnTo>
                  <a:close/>
                </a:path>
                <a:path w="27305" h="3778250">
                  <a:moveTo>
                    <a:pt x="26809" y="3322510"/>
                  </a:moveTo>
                  <a:lnTo>
                    <a:pt x="0" y="3322510"/>
                  </a:lnTo>
                  <a:lnTo>
                    <a:pt x="0" y="3349307"/>
                  </a:lnTo>
                  <a:lnTo>
                    <a:pt x="26809" y="3349307"/>
                  </a:lnTo>
                  <a:lnTo>
                    <a:pt x="26809" y="3322510"/>
                  </a:lnTo>
                  <a:close/>
                </a:path>
                <a:path w="27305" h="3778250">
                  <a:moveTo>
                    <a:pt x="26809" y="3268916"/>
                  </a:moveTo>
                  <a:lnTo>
                    <a:pt x="0" y="3268916"/>
                  </a:lnTo>
                  <a:lnTo>
                    <a:pt x="0" y="3295713"/>
                  </a:lnTo>
                  <a:lnTo>
                    <a:pt x="26809" y="3295713"/>
                  </a:lnTo>
                  <a:lnTo>
                    <a:pt x="26809" y="3268916"/>
                  </a:lnTo>
                  <a:close/>
                </a:path>
                <a:path w="27305" h="3778250">
                  <a:moveTo>
                    <a:pt x="26809" y="3215335"/>
                  </a:moveTo>
                  <a:lnTo>
                    <a:pt x="0" y="3215335"/>
                  </a:lnTo>
                  <a:lnTo>
                    <a:pt x="0" y="3242119"/>
                  </a:lnTo>
                  <a:lnTo>
                    <a:pt x="26809" y="3242119"/>
                  </a:lnTo>
                  <a:lnTo>
                    <a:pt x="26809" y="3215335"/>
                  </a:lnTo>
                  <a:close/>
                </a:path>
                <a:path w="27305" h="3778250">
                  <a:moveTo>
                    <a:pt x="26809" y="3161741"/>
                  </a:moveTo>
                  <a:lnTo>
                    <a:pt x="0" y="3161741"/>
                  </a:lnTo>
                  <a:lnTo>
                    <a:pt x="0" y="3188538"/>
                  </a:lnTo>
                  <a:lnTo>
                    <a:pt x="26809" y="3188538"/>
                  </a:lnTo>
                  <a:lnTo>
                    <a:pt x="26809" y="3161741"/>
                  </a:lnTo>
                  <a:close/>
                </a:path>
                <a:path w="27305" h="3778250">
                  <a:moveTo>
                    <a:pt x="26809" y="3108160"/>
                  </a:moveTo>
                  <a:lnTo>
                    <a:pt x="0" y="3108160"/>
                  </a:lnTo>
                  <a:lnTo>
                    <a:pt x="0" y="3134944"/>
                  </a:lnTo>
                  <a:lnTo>
                    <a:pt x="26809" y="3134944"/>
                  </a:lnTo>
                  <a:lnTo>
                    <a:pt x="26809" y="3108160"/>
                  </a:lnTo>
                  <a:close/>
                </a:path>
                <a:path w="27305" h="3778250">
                  <a:moveTo>
                    <a:pt x="26809" y="3054566"/>
                  </a:moveTo>
                  <a:lnTo>
                    <a:pt x="0" y="3054566"/>
                  </a:lnTo>
                  <a:lnTo>
                    <a:pt x="0" y="3081363"/>
                  </a:lnTo>
                  <a:lnTo>
                    <a:pt x="26809" y="3081363"/>
                  </a:lnTo>
                  <a:lnTo>
                    <a:pt x="26809" y="3054566"/>
                  </a:lnTo>
                  <a:close/>
                </a:path>
                <a:path w="27305" h="3778250">
                  <a:moveTo>
                    <a:pt x="26809" y="3000972"/>
                  </a:moveTo>
                  <a:lnTo>
                    <a:pt x="0" y="3000972"/>
                  </a:lnTo>
                  <a:lnTo>
                    <a:pt x="0" y="3027769"/>
                  </a:lnTo>
                  <a:lnTo>
                    <a:pt x="26809" y="3027769"/>
                  </a:lnTo>
                  <a:lnTo>
                    <a:pt x="26809" y="3000972"/>
                  </a:lnTo>
                  <a:close/>
                </a:path>
                <a:path w="27305" h="3778250">
                  <a:moveTo>
                    <a:pt x="26809" y="2947390"/>
                  </a:moveTo>
                  <a:lnTo>
                    <a:pt x="0" y="2947390"/>
                  </a:lnTo>
                  <a:lnTo>
                    <a:pt x="0" y="2974187"/>
                  </a:lnTo>
                  <a:lnTo>
                    <a:pt x="26809" y="2974187"/>
                  </a:lnTo>
                  <a:lnTo>
                    <a:pt x="26809" y="2947390"/>
                  </a:lnTo>
                  <a:close/>
                </a:path>
                <a:path w="27305" h="3778250">
                  <a:moveTo>
                    <a:pt x="26809" y="2893796"/>
                  </a:moveTo>
                  <a:lnTo>
                    <a:pt x="0" y="2893796"/>
                  </a:lnTo>
                  <a:lnTo>
                    <a:pt x="0" y="2920593"/>
                  </a:lnTo>
                  <a:lnTo>
                    <a:pt x="26809" y="2920593"/>
                  </a:lnTo>
                  <a:lnTo>
                    <a:pt x="26809" y="2893796"/>
                  </a:lnTo>
                  <a:close/>
                </a:path>
                <a:path w="27305" h="3778250">
                  <a:moveTo>
                    <a:pt x="26809" y="2840215"/>
                  </a:moveTo>
                  <a:lnTo>
                    <a:pt x="0" y="2840215"/>
                  </a:lnTo>
                  <a:lnTo>
                    <a:pt x="0" y="2866999"/>
                  </a:lnTo>
                  <a:lnTo>
                    <a:pt x="26809" y="2866999"/>
                  </a:lnTo>
                  <a:lnTo>
                    <a:pt x="26809" y="2840215"/>
                  </a:lnTo>
                  <a:close/>
                </a:path>
                <a:path w="27305" h="3778250">
                  <a:moveTo>
                    <a:pt x="26809" y="2786621"/>
                  </a:moveTo>
                  <a:lnTo>
                    <a:pt x="0" y="2786621"/>
                  </a:lnTo>
                  <a:lnTo>
                    <a:pt x="0" y="2813418"/>
                  </a:lnTo>
                  <a:lnTo>
                    <a:pt x="26809" y="2813418"/>
                  </a:lnTo>
                  <a:lnTo>
                    <a:pt x="26809" y="2786621"/>
                  </a:lnTo>
                  <a:close/>
                </a:path>
                <a:path w="27305" h="3778250">
                  <a:moveTo>
                    <a:pt x="26809" y="2733027"/>
                  </a:moveTo>
                  <a:lnTo>
                    <a:pt x="0" y="2733027"/>
                  </a:lnTo>
                  <a:lnTo>
                    <a:pt x="0" y="2759824"/>
                  </a:lnTo>
                  <a:lnTo>
                    <a:pt x="26809" y="2759824"/>
                  </a:lnTo>
                  <a:lnTo>
                    <a:pt x="26809" y="2733027"/>
                  </a:lnTo>
                  <a:close/>
                </a:path>
                <a:path w="27305" h="3778250">
                  <a:moveTo>
                    <a:pt x="26809" y="2679446"/>
                  </a:moveTo>
                  <a:lnTo>
                    <a:pt x="0" y="2679446"/>
                  </a:lnTo>
                  <a:lnTo>
                    <a:pt x="0" y="2706243"/>
                  </a:lnTo>
                  <a:lnTo>
                    <a:pt x="26809" y="2706243"/>
                  </a:lnTo>
                  <a:lnTo>
                    <a:pt x="26809" y="2679446"/>
                  </a:lnTo>
                  <a:close/>
                </a:path>
                <a:path w="27305" h="3778250">
                  <a:moveTo>
                    <a:pt x="26809" y="2625852"/>
                  </a:moveTo>
                  <a:lnTo>
                    <a:pt x="0" y="2625852"/>
                  </a:lnTo>
                  <a:lnTo>
                    <a:pt x="0" y="2652649"/>
                  </a:lnTo>
                  <a:lnTo>
                    <a:pt x="26809" y="2652649"/>
                  </a:lnTo>
                  <a:lnTo>
                    <a:pt x="26809" y="2625852"/>
                  </a:lnTo>
                  <a:close/>
                </a:path>
                <a:path w="27305" h="3778250">
                  <a:moveTo>
                    <a:pt x="26809" y="2572270"/>
                  </a:moveTo>
                  <a:lnTo>
                    <a:pt x="0" y="2572270"/>
                  </a:lnTo>
                  <a:lnTo>
                    <a:pt x="0" y="2599055"/>
                  </a:lnTo>
                  <a:lnTo>
                    <a:pt x="26809" y="2599055"/>
                  </a:lnTo>
                  <a:lnTo>
                    <a:pt x="26809" y="2572270"/>
                  </a:lnTo>
                  <a:close/>
                </a:path>
                <a:path w="27305" h="3778250">
                  <a:moveTo>
                    <a:pt x="26809" y="2518676"/>
                  </a:moveTo>
                  <a:lnTo>
                    <a:pt x="0" y="2518676"/>
                  </a:lnTo>
                  <a:lnTo>
                    <a:pt x="0" y="2545473"/>
                  </a:lnTo>
                  <a:lnTo>
                    <a:pt x="26809" y="2545473"/>
                  </a:lnTo>
                  <a:lnTo>
                    <a:pt x="26809" y="2518676"/>
                  </a:lnTo>
                  <a:close/>
                </a:path>
                <a:path w="27305" h="3778250">
                  <a:moveTo>
                    <a:pt x="26809" y="2465082"/>
                  </a:moveTo>
                  <a:lnTo>
                    <a:pt x="0" y="2465082"/>
                  </a:lnTo>
                  <a:lnTo>
                    <a:pt x="0" y="2491879"/>
                  </a:lnTo>
                  <a:lnTo>
                    <a:pt x="26809" y="2491879"/>
                  </a:lnTo>
                  <a:lnTo>
                    <a:pt x="26809" y="2465082"/>
                  </a:lnTo>
                  <a:close/>
                </a:path>
                <a:path w="27305" h="3778250">
                  <a:moveTo>
                    <a:pt x="26809" y="2411501"/>
                  </a:moveTo>
                  <a:lnTo>
                    <a:pt x="0" y="2411501"/>
                  </a:lnTo>
                  <a:lnTo>
                    <a:pt x="0" y="2438298"/>
                  </a:lnTo>
                  <a:lnTo>
                    <a:pt x="26809" y="2438298"/>
                  </a:lnTo>
                  <a:lnTo>
                    <a:pt x="26809" y="2411501"/>
                  </a:lnTo>
                  <a:close/>
                </a:path>
                <a:path w="27305" h="3778250">
                  <a:moveTo>
                    <a:pt x="26809" y="2357907"/>
                  </a:moveTo>
                  <a:lnTo>
                    <a:pt x="0" y="2357907"/>
                  </a:lnTo>
                  <a:lnTo>
                    <a:pt x="0" y="2384704"/>
                  </a:lnTo>
                  <a:lnTo>
                    <a:pt x="26809" y="2384704"/>
                  </a:lnTo>
                  <a:lnTo>
                    <a:pt x="26809" y="2357907"/>
                  </a:lnTo>
                  <a:close/>
                </a:path>
                <a:path w="27305" h="3778250">
                  <a:moveTo>
                    <a:pt x="26809" y="2304326"/>
                  </a:moveTo>
                  <a:lnTo>
                    <a:pt x="0" y="2304326"/>
                  </a:lnTo>
                  <a:lnTo>
                    <a:pt x="0" y="2331123"/>
                  </a:lnTo>
                  <a:lnTo>
                    <a:pt x="26809" y="2331123"/>
                  </a:lnTo>
                  <a:lnTo>
                    <a:pt x="26809" y="2304326"/>
                  </a:lnTo>
                  <a:close/>
                </a:path>
                <a:path w="27305" h="3778250">
                  <a:moveTo>
                    <a:pt x="26809" y="2250732"/>
                  </a:moveTo>
                  <a:lnTo>
                    <a:pt x="0" y="2250732"/>
                  </a:lnTo>
                  <a:lnTo>
                    <a:pt x="0" y="2277529"/>
                  </a:lnTo>
                  <a:lnTo>
                    <a:pt x="26809" y="2277529"/>
                  </a:lnTo>
                  <a:lnTo>
                    <a:pt x="26809" y="2250732"/>
                  </a:lnTo>
                  <a:close/>
                </a:path>
                <a:path w="27305" h="3778250">
                  <a:moveTo>
                    <a:pt x="26809" y="2197150"/>
                  </a:moveTo>
                  <a:lnTo>
                    <a:pt x="0" y="2197150"/>
                  </a:lnTo>
                  <a:lnTo>
                    <a:pt x="0" y="2223935"/>
                  </a:lnTo>
                  <a:lnTo>
                    <a:pt x="26809" y="2223935"/>
                  </a:lnTo>
                  <a:lnTo>
                    <a:pt x="26809" y="2197150"/>
                  </a:lnTo>
                  <a:close/>
                </a:path>
                <a:path w="27305" h="3778250">
                  <a:moveTo>
                    <a:pt x="26809" y="2143556"/>
                  </a:moveTo>
                  <a:lnTo>
                    <a:pt x="0" y="2143556"/>
                  </a:lnTo>
                  <a:lnTo>
                    <a:pt x="0" y="2170353"/>
                  </a:lnTo>
                  <a:lnTo>
                    <a:pt x="26809" y="2170353"/>
                  </a:lnTo>
                  <a:lnTo>
                    <a:pt x="26809" y="2143556"/>
                  </a:lnTo>
                  <a:close/>
                </a:path>
                <a:path w="27305" h="3778250">
                  <a:moveTo>
                    <a:pt x="26809" y="2089962"/>
                  </a:moveTo>
                  <a:lnTo>
                    <a:pt x="0" y="2089962"/>
                  </a:lnTo>
                  <a:lnTo>
                    <a:pt x="0" y="2116759"/>
                  </a:lnTo>
                  <a:lnTo>
                    <a:pt x="26809" y="2116759"/>
                  </a:lnTo>
                  <a:lnTo>
                    <a:pt x="26809" y="2089962"/>
                  </a:lnTo>
                  <a:close/>
                </a:path>
                <a:path w="27305" h="3778250">
                  <a:moveTo>
                    <a:pt x="26809" y="2036381"/>
                  </a:moveTo>
                  <a:lnTo>
                    <a:pt x="0" y="2036381"/>
                  </a:lnTo>
                  <a:lnTo>
                    <a:pt x="0" y="2063178"/>
                  </a:lnTo>
                  <a:lnTo>
                    <a:pt x="26809" y="2063178"/>
                  </a:lnTo>
                  <a:lnTo>
                    <a:pt x="26809" y="2036381"/>
                  </a:lnTo>
                  <a:close/>
                </a:path>
                <a:path w="27305" h="3778250">
                  <a:moveTo>
                    <a:pt x="26809" y="1982787"/>
                  </a:moveTo>
                  <a:lnTo>
                    <a:pt x="0" y="1982787"/>
                  </a:lnTo>
                  <a:lnTo>
                    <a:pt x="0" y="2009584"/>
                  </a:lnTo>
                  <a:lnTo>
                    <a:pt x="26809" y="2009584"/>
                  </a:lnTo>
                  <a:lnTo>
                    <a:pt x="26809" y="1982787"/>
                  </a:lnTo>
                  <a:close/>
                </a:path>
                <a:path w="27305" h="3778250">
                  <a:moveTo>
                    <a:pt x="26809" y="1929206"/>
                  </a:moveTo>
                  <a:lnTo>
                    <a:pt x="0" y="1929206"/>
                  </a:lnTo>
                  <a:lnTo>
                    <a:pt x="0" y="1955990"/>
                  </a:lnTo>
                  <a:lnTo>
                    <a:pt x="26809" y="1955990"/>
                  </a:lnTo>
                  <a:lnTo>
                    <a:pt x="26809" y="1929206"/>
                  </a:lnTo>
                  <a:close/>
                </a:path>
                <a:path w="27305" h="3778250">
                  <a:moveTo>
                    <a:pt x="26809" y="1875612"/>
                  </a:moveTo>
                  <a:lnTo>
                    <a:pt x="0" y="1875612"/>
                  </a:lnTo>
                  <a:lnTo>
                    <a:pt x="0" y="1902409"/>
                  </a:lnTo>
                  <a:lnTo>
                    <a:pt x="26809" y="1902409"/>
                  </a:lnTo>
                  <a:lnTo>
                    <a:pt x="26809" y="1875612"/>
                  </a:lnTo>
                  <a:close/>
                </a:path>
                <a:path w="27305" h="3778250">
                  <a:moveTo>
                    <a:pt x="26809" y="1822018"/>
                  </a:moveTo>
                  <a:lnTo>
                    <a:pt x="0" y="1822018"/>
                  </a:lnTo>
                  <a:lnTo>
                    <a:pt x="0" y="1848815"/>
                  </a:lnTo>
                  <a:lnTo>
                    <a:pt x="26809" y="1848815"/>
                  </a:lnTo>
                  <a:lnTo>
                    <a:pt x="26809" y="1822018"/>
                  </a:lnTo>
                  <a:close/>
                </a:path>
                <a:path w="27305" h="3778250">
                  <a:moveTo>
                    <a:pt x="26809" y="1768436"/>
                  </a:moveTo>
                  <a:lnTo>
                    <a:pt x="0" y="1768436"/>
                  </a:lnTo>
                  <a:lnTo>
                    <a:pt x="0" y="1795233"/>
                  </a:lnTo>
                  <a:lnTo>
                    <a:pt x="26809" y="1795233"/>
                  </a:lnTo>
                  <a:lnTo>
                    <a:pt x="26809" y="1768436"/>
                  </a:lnTo>
                  <a:close/>
                </a:path>
                <a:path w="27305" h="3778250">
                  <a:moveTo>
                    <a:pt x="26809" y="1714842"/>
                  </a:moveTo>
                  <a:lnTo>
                    <a:pt x="0" y="1714842"/>
                  </a:lnTo>
                  <a:lnTo>
                    <a:pt x="0" y="1741639"/>
                  </a:lnTo>
                  <a:lnTo>
                    <a:pt x="26809" y="1741639"/>
                  </a:lnTo>
                  <a:lnTo>
                    <a:pt x="26809" y="1714842"/>
                  </a:lnTo>
                  <a:close/>
                </a:path>
                <a:path w="27305" h="3778250">
                  <a:moveTo>
                    <a:pt x="26809" y="1661261"/>
                  </a:moveTo>
                  <a:lnTo>
                    <a:pt x="0" y="1661261"/>
                  </a:lnTo>
                  <a:lnTo>
                    <a:pt x="0" y="1688045"/>
                  </a:lnTo>
                  <a:lnTo>
                    <a:pt x="26809" y="1688045"/>
                  </a:lnTo>
                  <a:lnTo>
                    <a:pt x="26809" y="1661261"/>
                  </a:lnTo>
                  <a:close/>
                </a:path>
                <a:path w="27305" h="3778250">
                  <a:moveTo>
                    <a:pt x="26809" y="1607667"/>
                  </a:moveTo>
                  <a:lnTo>
                    <a:pt x="0" y="1607667"/>
                  </a:lnTo>
                  <a:lnTo>
                    <a:pt x="0" y="1634464"/>
                  </a:lnTo>
                  <a:lnTo>
                    <a:pt x="26809" y="1634464"/>
                  </a:lnTo>
                  <a:lnTo>
                    <a:pt x="26809" y="1607667"/>
                  </a:lnTo>
                  <a:close/>
                </a:path>
                <a:path w="27305" h="3778250">
                  <a:moveTo>
                    <a:pt x="26809" y="1554073"/>
                  </a:moveTo>
                  <a:lnTo>
                    <a:pt x="0" y="1554073"/>
                  </a:lnTo>
                  <a:lnTo>
                    <a:pt x="0" y="1580870"/>
                  </a:lnTo>
                  <a:lnTo>
                    <a:pt x="26809" y="1580870"/>
                  </a:lnTo>
                  <a:lnTo>
                    <a:pt x="26809" y="1554073"/>
                  </a:lnTo>
                  <a:close/>
                </a:path>
                <a:path w="27305" h="3778250">
                  <a:moveTo>
                    <a:pt x="26809" y="1500492"/>
                  </a:moveTo>
                  <a:lnTo>
                    <a:pt x="0" y="1500492"/>
                  </a:lnTo>
                  <a:lnTo>
                    <a:pt x="0" y="1527289"/>
                  </a:lnTo>
                  <a:lnTo>
                    <a:pt x="26809" y="1527289"/>
                  </a:lnTo>
                  <a:lnTo>
                    <a:pt x="26809" y="1500492"/>
                  </a:lnTo>
                  <a:close/>
                </a:path>
                <a:path w="27305" h="3778250">
                  <a:moveTo>
                    <a:pt x="26809" y="1446898"/>
                  </a:moveTo>
                  <a:lnTo>
                    <a:pt x="0" y="1446898"/>
                  </a:lnTo>
                  <a:lnTo>
                    <a:pt x="0" y="1473695"/>
                  </a:lnTo>
                  <a:lnTo>
                    <a:pt x="26809" y="1473695"/>
                  </a:lnTo>
                  <a:lnTo>
                    <a:pt x="26809" y="1446898"/>
                  </a:lnTo>
                  <a:close/>
                </a:path>
                <a:path w="27305" h="3778250">
                  <a:moveTo>
                    <a:pt x="26809" y="1393317"/>
                  </a:moveTo>
                  <a:lnTo>
                    <a:pt x="0" y="1393317"/>
                  </a:lnTo>
                  <a:lnTo>
                    <a:pt x="0" y="1420114"/>
                  </a:lnTo>
                  <a:lnTo>
                    <a:pt x="26809" y="1420114"/>
                  </a:lnTo>
                  <a:lnTo>
                    <a:pt x="26809" y="1393317"/>
                  </a:lnTo>
                  <a:close/>
                </a:path>
                <a:path w="27305" h="3778250">
                  <a:moveTo>
                    <a:pt x="26809" y="1339723"/>
                  </a:moveTo>
                  <a:lnTo>
                    <a:pt x="0" y="1339723"/>
                  </a:lnTo>
                  <a:lnTo>
                    <a:pt x="0" y="1366520"/>
                  </a:lnTo>
                  <a:lnTo>
                    <a:pt x="26809" y="1366520"/>
                  </a:lnTo>
                  <a:lnTo>
                    <a:pt x="26809" y="1339723"/>
                  </a:lnTo>
                  <a:close/>
                </a:path>
                <a:path w="27305" h="3778250">
                  <a:moveTo>
                    <a:pt x="26809" y="1286141"/>
                  </a:moveTo>
                  <a:lnTo>
                    <a:pt x="0" y="1286141"/>
                  </a:lnTo>
                  <a:lnTo>
                    <a:pt x="0" y="1312926"/>
                  </a:lnTo>
                  <a:lnTo>
                    <a:pt x="26809" y="1312926"/>
                  </a:lnTo>
                  <a:lnTo>
                    <a:pt x="26809" y="1286141"/>
                  </a:lnTo>
                  <a:close/>
                </a:path>
                <a:path w="27305" h="3778250">
                  <a:moveTo>
                    <a:pt x="26809" y="1232547"/>
                  </a:moveTo>
                  <a:lnTo>
                    <a:pt x="0" y="1232547"/>
                  </a:lnTo>
                  <a:lnTo>
                    <a:pt x="0" y="1259344"/>
                  </a:lnTo>
                  <a:lnTo>
                    <a:pt x="26809" y="1259344"/>
                  </a:lnTo>
                  <a:lnTo>
                    <a:pt x="26809" y="1232547"/>
                  </a:lnTo>
                  <a:close/>
                </a:path>
                <a:path w="27305" h="3778250">
                  <a:moveTo>
                    <a:pt x="26809" y="1178953"/>
                  </a:moveTo>
                  <a:lnTo>
                    <a:pt x="0" y="1178953"/>
                  </a:lnTo>
                  <a:lnTo>
                    <a:pt x="0" y="1205750"/>
                  </a:lnTo>
                  <a:lnTo>
                    <a:pt x="26809" y="1205750"/>
                  </a:lnTo>
                  <a:lnTo>
                    <a:pt x="26809" y="1178953"/>
                  </a:lnTo>
                  <a:close/>
                </a:path>
                <a:path w="27305" h="3778250">
                  <a:moveTo>
                    <a:pt x="26809" y="1125372"/>
                  </a:moveTo>
                  <a:lnTo>
                    <a:pt x="0" y="1125372"/>
                  </a:lnTo>
                  <a:lnTo>
                    <a:pt x="0" y="1152169"/>
                  </a:lnTo>
                  <a:lnTo>
                    <a:pt x="26809" y="1152169"/>
                  </a:lnTo>
                  <a:lnTo>
                    <a:pt x="26809" y="1125372"/>
                  </a:lnTo>
                  <a:close/>
                </a:path>
                <a:path w="27305" h="3778250">
                  <a:moveTo>
                    <a:pt x="26809" y="1071778"/>
                  </a:moveTo>
                  <a:lnTo>
                    <a:pt x="0" y="1071778"/>
                  </a:lnTo>
                  <a:lnTo>
                    <a:pt x="0" y="1098575"/>
                  </a:lnTo>
                  <a:lnTo>
                    <a:pt x="26809" y="1098575"/>
                  </a:lnTo>
                  <a:lnTo>
                    <a:pt x="26809" y="1071778"/>
                  </a:lnTo>
                  <a:close/>
                </a:path>
                <a:path w="27305" h="3778250">
                  <a:moveTo>
                    <a:pt x="26809" y="1018197"/>
                  </a:moveTo>
                  <a:lnTo>
                    <a:pt x="0" y="1018197"/>
                  </a:lnTo>
                  <a:lnTo>
                    <a:pt x="0" y="1044981"/>
                  </a:lnTo>
                  <a:lnTo>
                    <a:pt x="26809" y="1044981"/>
                  </a:lnTo>
                  <a:lnTo>
                    <a:pt x="26809" y="1018197"/>
                  </a:lnTo>
                  <a:close/>
                </a:path>
                <a:path w="27305" h="3778250">
                  <a:moveTo>
                    <a:pt x="26809" y="964603"/>
                  </a:moveTo>
                  <a:lnTo>
                    <a:pt x="0" y="964603"/>
                  </a:lnTo>
                  <a:lnTo>
                    <a:pt x="0" y="991400"/>
                  </a:lnTo>
                  <a:lnTo>
                    <a:pt x="26809" y="991400"/>
                  </a:lnTo>
                  <a:lnTo>
                    <a:pt x="26809" y="964603"/>
                  </a:lnTo>
                  <a:close/>
                </a:path>
                <a:path w="27305" h="3778250">
                  <a:moveTo>
                    <a:pt x="26809" y="911009"/>
                  </a:moveTo>
                  <a:lnTo>
                    <a:pt x="0" y="911009"/>
                  </a:lnTo>
                  <a:lnTo>
                    <a:pt x="0" y="937806"/>
                  </a:lnTo>
                  <a:lnTo>
                    <a:pt x="26809" y="937806"/>
                  </a:lnTo>
                  <a:lnTo>
                    <a:pt x="26809" y="911009"/>
                  </a:lnTo>
                  <a:close/>
                </a:path>
                <a:path w="27305" h="3778250">
                  <a:moveTo>
                    <a:pt x="26809" y="857427"/>
                  </a:moveTo>
                  <a:lnTo>
                    <a:pt x="0" y="857427"/>
                  </a:lnTo>
                  <a:lnTo>
                    <a:pt x="0" y="884224"/>
                  </a:lnTo>
                  <a:lnTo>
                    <a:pt x="26809" y="884224"/>
                  </a:lnTo>
                  <a:lnTo>
                    <a:pt x="26809" y="857427"/>
                  </a:lnTo>
                  <a:close/>
                </a:path>
                <a:path w="27305" h="3778250">
                  <a:moveTo>
                    <a:pt x="26809" y="803833"/>
                  </a:moveTo>
                  <a:lnTo>
                    <a:pt x="0" y="803833"/>
                  </a:lnTo>
                  <a:lnTo>
                    <a:pt x="0" y="830630"/>
                  </a:lnTo>
                  <a:lnTo>
                    <a:pt x="26809" y="830630"/>
                  </a:lnTo>
                  <a:lnTo>
                    <a:pt x="26809" y="803833"/>
                  </a:lnTo>
                  <a:close/>
                </a:path>
                <a:path w="27305" h="3778250">
                  <a:moveTo>
                    <a:pt x="26809" y="750252"/>
                  </a:moveTo>
                  <a:lnTo>
                    <a:pt x="0" y="750252"/>
                  </a:lnTo>
                  <a:lnTo>
                    <a:pt x="0" y="777036"/>
                  </a:lnTo>
                  <a:lnTo>
                    <a:pt x="26809" y="777036"/>
                  </a:lnTo>
                  <a:lnTo>
                    <a:pt x="26809" y="750252"/>
                  </a:lnTo>
                  <a:close/>
                </a:path>
                <a:path w="27305" h="3778250">
                  <a:moveTo>
                    <a:pt x="26809" y="696658"/>
                  </a:moveTo>
                  <a:lnTo>
                    <a:pt x="0" y="696658"/>
                  </a:lnTo>
                  <a:lnTo>
                    <a:pt x="0" y="723455"/>
                  </a:lnTo>
                  <a:lnTo>
                    <a:pt x="26809" y="723455"/>
                  </a:lnTo>
                  <a:lnTo>
                    <a:pt x="26809" y="696658"/>
                  </a:lnTo>
                  <a:close/>
                </a:path>
                <a:path w="27305" h="3778250">
                  <a:moveTo>
                    <a:pt x="26809" y="643077"/>
                  </a:moveTo>
                  <a:lnTo>
                    <a:pt x="0" y="643077"/>
                  </a:lnTo>
                  <a:lnTo>
                    <a:pt x="0" y="669861"/>
                  </a:lnTo>
                  <a:lnTo>
                    <a:pt x="26809" y="669861"/>
                  </a:lnTo>
                  <a:lnTo>
                    <a:pt x="26809" y="643077"/>
                  </a:lnTo>
                  <a:close/>
                </a:path>
                <a:path w="27305" h="3778250">
                  <a:moveTo>
                    <a:pt x="26809" y="589483"/>
                  </a:moveTo>
                  <a:lnTo>
                    <a:pt x="0" y="589483"/>
                  </a:lnTo>
                  <a:lnTo>
                    <a:pt x="0" y="616280"/>
                  </a:lnTo>
                  <a:lnTo>
                    <a:pt x="26809" y="616280"/>
                  </a:lnTo>
                  <a:lnTo>
                    <a:pt x="26809" y="589483"/>
                  </a:lnTo>
                  <a:close/>
                </a:path>
                <a:path w="27305" h="3778250">
                  <a:moveTo>
                    <a:pt x="26809" y="535889"/>
                  </a:moveTo>
                  <a:lnTo>
                    <a:pt x="0" y="535889"/>
                  </a:lnTo>
                  <a:lnTo>
                    <a:pt x="0" y="562686"/>
                  </a:lnTo>
                  <a:lnTo>
                    <a:pt x="26809" y="562686"/>
                  </a:lnTo>
                  <a:lnTo>
                    <a:pt x="26809" y="535889"/>
                  </a:lnTo>
                  <a:close/>
                </a:path>
                <a:path w="27305" h="3778250">
                  <a:moveTo>
                    <a:pt x="26809" y="482307"/>
                  </a:moveTo>
                  <a:lnTo>
                    <a:pt x="0" y="482307"/>
                  </a:lnTo>
                  <a:lnTo>
                    <a:pt x="0" y="509104"/>
                  </a:lnTo>
                  <a:lnTo>
                    <a:pt x="26809" y="509104"/>
                  </a:lnTo>
                  <a:lnTo>
                    <a:pt x="26809" y="482307"/>
                  </a:lnTo>
                  <a:close/>
                </a:path>
                <a:path w="27305" h="3778250">
                  <a:moveTo>
                    <a:pt x="26809" y="428713"/>
                  </a:moveTo>
                  <a:lnTo>
                    <a:pt x="0" y="428713"/>
                  </a:lnTo>
                  <a:lnTo>
                    <a:pt x="0" y="455510"/>
                  </a:lnTo>
                  <a:lnTo>
                    <a:pt x="26809" y="455510"/>
                  </a:lnTo>
                  <a:lnTo>
                    <a:pt x="26809" y="428713"/>
                  </a:lnTo>
                  <a:close/>
                </a:path>
                <a:path w="27305" h="3778250">
                  <a:moveTo>
                    <a:pt x="26809" y="375132"/>
                  </a:moveTo>
                  <a:lnTo>
                    <a:pt x="0" y="375132"/>
                  </a:lnTo>
                  <a:lnTo>
                    <a:pt x="0" y="401916"/>
                  </a:lnTo>
                  <a:lnTo>
                    <a:pt x="26809" y="401916"/>
                  </a:lnTo>
                  <a:lnTo>
                    <a:pt x="26809" y="375132"/>
                  </a:lnTo>
                  <a:close/>
                </a:path>
                <a:path w="27305" h="3778250">
                  <a:moveTo>
                    <a:pt x="26809" y="321538"/>
                  </a:moveTo>
                  <a:lnTo>
                    <a:pt x="0" y="321538"/>
                  </a:lnTo>
                  <a:lnTo>
                    <a:pt x="0" y="348335"/>
                  </a:lnTo>
                  <a:lnTo>
                    <a:pt x="26809" y="348335"/>
                  </a:lnTo>
                  <a:lnTo>
                    <a:pt x="26809" y="321538"/>
                  </a:lnTo>
                  <a:close/>
                </a:path>
                <a:path w="27305" h="3778250">
                  <a:moveTo>
                    <a:pt x="26809" y="267944"/>
                  </a:moveTo>
                  <a:lnTo>
                    <a:pt x="0" y="267944"/>
                  </a:lnTo>
                  <a:lnTo>
                    <a:pt x="0" y="294741"/>
                  </a:lnTo>
                  <a:lnTo>
                    <a:pt x="26809" y="294741"/>
                  </a:lnTo>
                  <a:lnTo>
                    <a:pt x="26809" y="267944"/>
                  </a:lnTo>
                  <a:close/>
                </a:path>
                <a:path w="27305" h="3778250">
                  <a:moveTo>
                    <a:pt x="26809" y="214363"/>
                  </a:moveTo>
                  <a:lnTo>
                    <a:pt x="0" y="214363"/>
                  </a:lnTo>
                  <a:lnTo>
                    <a:pt x="0" y="241160"/>
                  </a:lnTo>
                  <a:lnTo>
                    <a:pt x="26809" y="241160"/>
                  </a:lnTo>
                  <a:lnTo>
                    <a:pt x="26809" y="214363"/>
                  </a:lnTo>
                  <a:close/>
                </a:path>
                <a:path w="27305" h="3778250">
                  <a:moveTo>
                    <a:pt x="26809" y="160769"/>
                  </a:moveTo>
                  <a:lnTo>
                    <a:pt x="0" y="160769"/>
                  </a:lnTo>
                  <a:lnTo>
                    <a:pt x="0" y="187566"/>
                  </a:lnTo>
                  <a:lnTo>
                    <a:pt x="26809" y="187566"/>
                  </a:lnTo>
                  <a:lnTo>
                    <a:pt x="26809" y="160769"/>
                  </a:lnTo>
                  <a:close/>
                </a:path>
                <a:path w="27305" h="3778250">
                  <a:moveTo>
                    <a:pt x="26809" y="107188"/>
                  </a:moveTo>
                  <a:lnTo>
                    <a:pt x="0" y="107188"/>
                  </a:lnTo>
                  <a:lnTo>
                    <a:pt x="0" y="133972"/>
                  </a:lnTo>
                  <a:lnTo>
                    <a:pt x="26809" y="133972"/>
                  </a:lnTo>
                  <a:lnTo>
                    <a:pt x="26809" y="107188"/>
                  </a:lnTo>
                  <a:close/>
                </a:path>
                <a:path w="27305" h="3778250">
                  <a:moveTo>
                    <a:pt x="26809" y="53594"/>
                  </a:moveTo>
                  <a:lnTo>
                    <a:pt x="0" y="53594"/>
                  </a:lnTo>
                  <a:lnTo>
                    <a:pt x="0" y="80391"/>
                  </a:lnTo>
                  <a:lnTo>
                    <a:pt x="26809" y="80391"/>
                  </a:lnTo>
                  <a:lnTo>
                    <a:pt x="26809" y="53594"/>
                  </a:lnTo>
                  <a:close/>
                </a:path>
                <a:path w="27305" h="3778250">
                  <a:moveTo>
                    <a:pt x="26809" y="0"/>
                  </a:moveTo>
                  <a:lnTo>
                    <a:pt x="0" y="0"/>
                  </a:lnTo>
                  <a:lnTo>
                    <a:pt x="0" y="26797"/>
                  </a:lnTo>
                  <a:lnTo>
                    <a:pt x="26809" y="26797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19356946" y="6259897"/>
              <a:ext cx="27305" cy="1473835"/>
            </a:xfrm>
            <a:custGeom>
              <a:avLst/>
              <a:gdLst/>
              <a:ahLst/>
              <a:cxnLst/>
              <a:rect l="l" t="t" r="r" b="b"/>
              <a:pathLst>
                <a:path w="27305" h="1473834">
                  <a:moveTo>
                    <a:pt x="26809" y="1446885"/>
                  </a:moveTo>
                  <a:lnTo>
                    <a:pt x="0" y="1446885"/>
                  </a:lnTo>
                  <a:lnTo>
                    <a:pt x="0" y="1473682"/>
                  </a:lnTo>
                  <a:lnTo>
                    <a:pt x="26809" y="1473682"/>
                  </a:lnTo>
                  <a:lnTo>
                    <a:pt x="26809" y="1446885"/>
                  </a:lnTo>
                  <a:close/>
                </a:path>
                <a:path w="27305" h="1473834">
                  <a:moveTo>
                    <a:pt x="26809" y="1393304"/>
                  </a:moveTo>
                  <a:lnTo>
                    <a:pt x="0" y="1393304"/>
                  </a:lnTo>
                  <a:lnTo>
                    <a:pt x="0" y="1420101"/>
                  </a:lnTo>
                  <a:lnTo>
                    <a:pt x="26809" y="1420101"/>
                  </a:lnTo>
                  <a:lnTo>
                    <a:pt x="26809" y="1393304"/>
                  </a:lnTo>
                  <a:close/>
                </a:path>
                <a:path w="27305" h="1473834">
                  <a:moveTo>
                    <a:pt x="26809" y="1339710"/>
                  </a:moveTo>
                  <a:lnTo>
                    <a:pt x="0" y="1339710"/>
                  </a:lnTo>
                  <a:lnTo>
                    <a:pt x="0" y="1366507"/>
                  </a:lnTo>
                  <a:lnTo>
                    <a:pt x="26809" y="1366507"/>
                  </a:lnTo>
                  <a:lnTo>
                    <a:pt x="26809" y="1339710"/>
                  </a:lnTo>
                  <a:close/>
                </a:path>
                <a:path w="27305" h="1473834">
                  <a:moveTo>
                    <a:pt x="26809" y="1286129"/>
                  </a:moveTo>
                  <a:lnTo>
                    <a:pt x="0" y="1286129"/>
                  </a:lnTo>
                  <a:lnTo>
                    <a:pt x="0" y="1312913"/>
                  </a:lnTo>
                  <a:lnTo>
                    <a:pt x="26809" y="1312913"/>
                  </a:lnTo>
                  <a:lnTo>
                    <a:pt x="26809" y="1286129"/>
                  </a:lnTo>
                  <a:close/>
                </a:path>
                <a:path w="27305" h="1473834">
                  <a:moveTo>
                    <a:pt x="26809" y="1232535"/>
                  </a:moveTo>
                  <a:lnTo>
                    <a:pt x="0" y="1232535"/>
                  </a:lnTo>
                  <a:lnTo>
                    <a:pt x="0" y="1259332"/>
                  </a:lnTo>
                  <a:lnTo>
                    <a:pt x="26809" y="1259332"/>
                  </a:lnTo>
                  <a:lnTo>
                    <a:pt x="26809" y="1232535"/>
                  </a:lnTo>
                  <a:close/>
                </a:path>
                <a:path w="27305" h="1473834">
                  <a:moveTo>
                    <a:pt x="26809" y="1178953"/>
                  </a:moveTo>
                  <a:lnTo>
                    <a:pt x="0" y="1178953"/>
                  </a:lnTo>
                  <a:lnTo>
                    <a:pt x="0" y="1205738"/>
                  </a:lnTo>
                  <a:lnTo>
                    <a:pt x="26809" y="1205738"/>
                  </a:lnTo>
                  <a:lnTo>
                    <a:pt x="26809" y="1178953"/>
                  </a:lnTo>
                  <a:close/>
                </a:path>
                <a:path w="27305" h="1473834">
                  <a:moveTo>
                    <a:pt x="26809" y="1125359"/>
                  </a:moveTo>
                  <a:lnTo>
                    <a:pt x="0" y="1125359"/>
                  </a:lnTo>
                  <a:lnTo>
                    <a:pt x="0" y="1152156"/>
                  </a:lnTo>
                  <a:lnTo>
                    <a:pt x="26809" y="1152156"/>
                  </a:lnTo>
                  <a:lnTo>
                    <a:pt x="26809" y="1125359"/>
                  </a:lnTo>
                  <a:close/>
                </a:path>
                <a:path w="27305" h="1473834">
                  <a:moveTo>
                    <a:pt x="26809" y="1071765"/>
                  </a:moveTo>
                  <a:lnTo>
                    <a:pt x="0" y="1071765"/>
                  </a:lnTo>
                  <a:lnTo>
                    <a:pt x="0" y="1098562"/>
                  </a:lnTo>
                  <a:lnTo>
                    <a:pt x="26809" y="1098562"/>
                  </a:lnTo>
                  <a:lnTo>
                    <a:pt x="26809" y="1071765"/>
                  </a:lnTo>
                  <a:close/>
                </a:path>
                <a:path w="27305" h="1473834">
                  <a:moveTo>
                    <a:pt x="26809" y="1018184"/>
                  </a:moveTo>
                  <a:lnTo>
                    <a:pt x="0" y="1018184"/>
                  </a:lnTo>
                  <a:lnTo>
                    <a:pt x="0" y="1044981"/>
                  </a:lnTo>
                  <a:lnTo>
                    <a:pt x="26809" y="1044981"/>
                  </a:lnTo>
                  <a:lnTo>
                    <a:pt x="26809" y="1018184"/>
                  </a:lnTo>
                  <a:close/>
                </a:path>
                <a:path w="27305" h="1473834">
                  <a:moveTo>
                    <a:pt x="26809" y="964590"/>
                  </a:moveTo>
                  <a:lnTo>
                    <a:pt x="0" y="964590"/>
                  </a:lnTo>
                  <a:lnTo>
                    <a:pt x="0" y="991387"/>
                  </a:lnTo>
                  <a:lnTo>
                    <a:pt x="26809" y="991387"/>
                  </a:lnTo>
                  <a:lnTo>
                    <a:pt x="26809" y="964590"/>
                  </a:lnTo>
                  <a:close/>
                </a:path>
                <a:path w="27305" h="1473834">
                  <a:moveTo>
                    <a:pt x="26809" y="911009"/>
                  </a:moveTo>
                  <a:lnTo>
                    <a:pt x="0" y="911009"/>
                  </a:lnTo>
                  <a:lnTo>
                    <a:pt x="0" y="937793"/>
                  </a:lnTo>
                  <a:lnTo>
                    <a:pt x="26809" y="937793"/>
                  </a:lnTo>
                  <a:lnTo>
                    <a:pt x="26809" y="911009"/>
                  </a:lnTo>
                  <a:close/>
                </a:path>
                <a:path w="27305" h="1473834">
                  <a:moveTo>
                    <a:pt x="26809" y="857415"/>
                  </a:moveTo>
                  <a:lnTo>
                    <a:pt x="0" y="857415"/>
                  </a:lnTo>
                  <a:lnTo>
                    <a:pt x="0" y="884212"/>
                  </a:lnTo>
                  <a:lnTo>
                    <a:pt x="26809" y="884212"/>
                  </a:lnTo>
                  <a:lnTo>
                    <a:pt x="26809" y="857415"/>
                  </a:lnTo>
                  <a:close/>
                </a:path>
                <a:path w="27305" h="1473834">
                  <a:moveTo>
                    <a:pt x="26809" y="803821"/>
                  </a:moveTo>
                  <a:lnTo>
                    <a:pt x="0" y="803821"/>
                  </a:lnTo>
                  <a:lnTo>
                    <a:pt x="0" y="830618"/>
                  </a:lnTo>
                  <a:lnTo>
                    <a:pt x="26809" y="830618"/>
                  </a:lnTo>
                  <a:lnTo>
                    <a:pt x="26809" y="803821"/>
                  </a:lnTo>
                  <a:close/>
                </a:path>
                <a:path w="27305" h="1473834">
                  <a:moveTo>
                    <a:pt x="26809" y="750239"/>
                  </a:moveTo>
                  <a:lnTo>
                    <a:pt x="0" y="750239"/>
                  </a:lnTo>
                  <a:lnTo>
                    <a:pt x="0" y="777036"/>
                  </a:lnTo>
                  <a:lnTo>
                    <a:pt x="26809" y="777036"/>
                  </a:lnTo>
                  <a:lnTo>
                    <a:pt x="26809" y="750239"/>
                  </a:lnTo>
                  <a:close/>
                </a:path>
                <a:path w="27305" h="1473834">
                  <a:moveTo>
                    <a:pt x="26809" y="696645"/>
                  </a:moveTo>
                  <a:lnTo>
                    <a:pt x="0" y="696645"/>
                  </a:lnTo>
                  <a:lnTo>
                    <a:pt x="0" y="723442"/>
                  </a:lnTo>
                  <a:lnTo>
                    <a:pt x="26809" y="723442"/>
                  </a:lnTo>
                  <a:lnTo>
                    <a:pt x="26809" y="696645"/>
                  </a:lnTo>
                  <a:close/>
                </a:path>
                <a:path w="27305" h="1473834">
                  <a:moveTo>
                    <a:pt x="26809" y="643064"/>
                  </a:moveTo>
                  <a:lnTo>
                    <a:pt x="0" y="643064"/>
                  </a:lnTo>
                  <a:lnTo>
                    <a:pt x="0" y="669848"/>
                  </a:lnTo>
                  <a:lnTo>
                    <a:pt x="26809" y="669848"/>
                  </a:lnTo>
                  <a:lnTo>
                    <a:pt x="26809" y="643064"/>
                  </a:lnTo>
                  <a:close/>
                </a:path>
                <a:path w="27305" h="1473834">
                  <a:moveTo>
                    <a:pt x="26809" y="589470"/>
                  </a:moveTo>
                  <a:lnTo>
                    <a:pt x="0" y="589470"/>
                  </a:lnTo>
                  <a:lnTo>
                    <a:pt x="0" y="616267"/>
                  </a:lnTo>
                  <a:lnTo>
                    <a:pt x="26809" y="616267"/>
                  </a:lnTo>
                  <a:lnTo>
                    <a:pt x="26809" y="589470"/>
                  </a:lnTo>
                  <a:close/>
                </a:path>
                <a:path w="27305" h="1473834">
                  <a:moveTo>
                    <a:pt x="26809" y="535876"/>
                  </a:moveTo>
                  <a:lnTo>
                    <a:pt x="0" y="535876"/>
                  </a:lnTo>
                  <a:lnTo>
                    <a:pt x="0" y="562673"/>
                  </a:lnTo>
                  <a:lnTo>
                    <a:pt x="26809" y="562673"/>
                  </a:lnTo>
                  <a:lnTo>
                    <a:pt x="26809" y="535876"/>
                  </a:lnTo>
                  <a:close/>
                </a:path>
                <a:path w="27305" h="1473834">
                  <a:moveTo>
                    <a:pt x="26809" y="482295"/>
                  </a:moveTo>
                  <a:lnTo>
                    <a:pt x="0" y="482295"/>
                  </a:lnTo>
                  <a:lnTo>
                    <a:pt x="0" y="509092"/>
                  </a:lnTo>
                  <a:lnTo>
                    <a:pt x="26809" y="509092"/>
                  </a:lnTo>
                  <a:lnTo>
                    <a:pt x="26809" y="482295"/>
                  </a:lnTo>
                  <a:close/>
                </a:path>
                <a:path w="27305" h="1473834">
                  <a:moveTo>
                    <a:pt x="26809" y="428701"/>
                  </a:moveTo>
                  <a:lnTo>
                    <a:pt x="0" y="428701"/>
                  </a:lnTo>
                  <a:lnTo>
                    <a:pt x="0" y="455498"/>
                  </a:lnTo>
                  <a:lnTo>
                    <a:pt x="26809" y="455498"/>
                  </a:lnTo>
                  <a:lnTo>
                    <a:pt x="26809" y="428701"/>
                  </a:lnTo>
                  <a:close/>
                </a:path>
                <a:path w="27305" h="1473834">
                  <a:moveTo>
                    <a:pt x="26809" y="375119"/>
                  </a:moveTo>
                  <a:lnTo>
                    <a:pt x="0" y="375119"/>
                  </a:lnTo>
                  <a:lnTo>
                    <a:pt x="0" y="401904"/>
                  </a:lnTo>
                  <a:lnTo>
                    <a:pt x="26809" y="401904"/>
                  </a:lnTo>
                  <a:lnTo>
                    <a:pt x="26809" y="375119"/>
                  </a:lnTo>
                  <a:close/>
                </a:path>
                <a:path w="27305" h="1473834">
                  <a:moveTo>
                    <a:pt x="26809" y="321525"/>
                  </a:moveTo>
                  <a:lnTo>
                    <a:pt x="0" y="321525"/>
                  </a:lnTo>
                  <a:lnTo>
                    <a:pt x="0" y="348322"/>
                  </a:lnTo>
                  <a:lnTo>
                    <a:pt x="26809" y="348322"/>
                  </a:lnTo>
                  <a:lnTo>
                    <a:pt x="26809" y="321525"/>
                  </a:lnTo>
                  <a:close/>
                </a:path>
                <a:path w="27305" h="1473834">
                  <a:moveTo>
                    <a:pt x="26809" y="267944"/>
                  </a:moveTo>
                  <a:lnTo>
                    <a:pt x="0" y="267944"/>
                  </a:lnTo>
                  <a:lnTo>
                    <a:pt x="0" y="294728"/>
                  </a:lnTo>
                  <a:lnTo>
                    <a:pt x="26809" y="294728"/>
                  </a:lnTo>
                  <a:lnTo>
                    <a:pt x="26809" y="267944"/>
                  </a:lnTo>
                  <a:close/>
                </a:path>
                <a:path w="27305" h="1473834">
                  <a:moveTo>
                    <a:pt x="26809" y="214350"/>
                  </a:moveTo>
                  <a:lnTo>
                    <a:pt x="0" y="214350"/>
                  </a:lnTo>
                  <a:lnTo>
                    <a:pt x="0" y="241147"/>
                  </a:lnTo>
                  <a:lnTo>
                    <a:pt x="26809" y="241147"/>
                  </a:lnTo>
                  <a:lnTo>
                    <a:pt x="26809" y="214350"/>
                  </a:lnTo>
                  <a:close/>
                </a:path>
                <a:path w="27305" h="1473834">
                  <a:moveTo>
                    <a:pt x="26809" y="160756"/>
                  </a:moveTo>
                  <a:lnTo>
                    <a:pt x="0" y="160756"/>
                  </a:lnTo>
                  <a:lnTo>
                    <a:pt x="0" y="187553"/>
                  </a:lnTo>
                  <a:lnTo>
                    <a:pt x="26809" y="187553"/>
                  </a:lnTo>
                  <a:lnTo>
                    <a:pt x="26809" y="160756"/>
                  </a:lnTo>
                  <a:close/>
                </a:path>
                <a:path w="27305" h="1473834">
                  <a:moveTo>
                    <a:pt x="26809" y="107175"/>
                  </a:moveTo>
                  <a:lnTo>
                    <a:pt x="0" y="107175"/>
                  </a:lnTo>
                  <a:lnTo>
                    <a:pt x="0" y="133972"/>
                  </a:lnTo>
                  <a:lnTo>
                    <a:pt x="26809" y="133972"/>
                  </a:lnTo>
                  <a:lnTo>
                    <a:pt x="26809" y="107175"/>
                  </a:lnTo>
                  <a:close/>
                </a:path>
                <a:path w="27305" h="1473834">
                  <a:moveTo>
                    <a:pt x="26809" y="53581"/>
                  </a:moveTo>
                  <a:lnTo>
                    <a:pt x="0" y="53581"/>
                  </a:lnTo>
                  <a:lnTo>
                    <a:pt x="0" y="80378"/>
                  </a:lnTo>
                  <a:lnTo>
                    <a:pt x="26809" y="80378"/>
                  </a:lnTo>
                  <a:lnTo>
                    <a:pt x="26809" y="53581"/>
                  </a:lnTo>
                  <a:close/>
                </a:path>
                <a:path w="27305" h="1473834">
                  <a:moveTo>
                    <a:pt x="26809" y="0"/>
                  </a:moveTo>
                  <a:lnTo>
                    <a:pt x="0" y="0"/>
                  </a:lnTo>
                  <a:lnTo>
                    <a:pt x="0" y="26784"/>
                  </a:lnTo>
                  <a:lnTo>
                    <a:pt x="26809" y="26784"/>
                  </a:lnTo>
                  <a:lnTo>
                    <a:pt x="26809" y="0"/>
                  </a:lnTo>
                  <a:close/>
                </a:path>
              </a:pathLst>
            </a:custGeom>
            <a:solidFill>
              <a:srgbClr val="FFBC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2" name="object 4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316803" y="6355386"/>
              <a:ext cx="149511" cy="144258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18016207" y="6517922"/>
              <a:ext cx="751205" cy="648335"/>
            </a:xfrm>
            <a:custGeom>
              <a:avLst/>
              <a:gdLst/>
              <a:ahLst/>
              <a:cxnLst/>
              <a:rect l="l" t="t" r="r" b="b"/>
              <a:pathLst>
                <a:path w="751205" h="648334">
                  <a:moveTo>
                    <a:pt x="224751" y="463511"/>
                  </a:moveTo>
                  <a:lnTo>
                    <a:pt x="219062" y="435432"/>
                  </a:lnTo>
                  <a:lnTo>
                    <a:pt x="203530" y="412508"/>
                  </a:lnTo>
                  <a:lnTo>
                    <a:pt x="180492" y="397052"/>
                  </a:lnTo>
                  <a:lnTo>
                    <a:pt x="152273" y="391388"/>
                  </a:lnTo>
                  <a:lnTo>
                    <a:pt x="124066" y="397052"/>
                  </a:lnTo>
                  <a:lnTo>
                    <a:pt x="101028" y="412508"/>
                  </a:lnTo>
                  <a:lnTo>
                    <a:pt x="85496" y="435432"/>
                  </a:lnTo>
                  <a:lnTo>
                    <a:pt x="79794" y="463511"/>
                  </a:lnTo>
                  <a:lnTo>
                    <a:pt x="81813" y="480453"/>
                  </a:lnTo>
                  <a:lnTo>
                    <a:pt x="87541" y="495960"/>
                  </a:lnTo>
                  <a:lnTo>
                    <a:pt x="96494" y="509549"/>
                  </a:lnTo>
                  <a:lnTo>
                    <a:pt x="108242" y="520788"/>
                  </a:lnTo>
                  <a:lnTo>
                    <a:pt x="196316" y="520788"/>
                  </a:lnTo>
                  <a:lnTo>
                    <a:pt x="208051" y="509562"/>
                  </a:lnTo>
                  <a:lnTo>
                    <a:pt x="217017" y="495960"/>
                  </a:lnTo>
                  <a:lnTo>
                    <a:pt x="222745" y="480453"/>
                  </a:lnTo>
                  <a:lnTo>
                    <a:pt x="224751" y="463511"/>
                  </a:lnTo>
                  <a:close/>
                </a:path>
                <a:path w="751205" h="648334">
                  <a:moveTo>
                    <a:pt x="325361" y="394703"/>
                  </a:moveTo>
                  <a:lnTo>
                    <a:pt x="313994" y="380758"/>
                  </a:lnTo>
                  <a:lnTo>
                    <a:pt x="299529" y="370014"/>
                  </a:lnTo>
                  <a:lnTo>
                    <a:pt x="282587" y="363105"/>
                  </a:lnTo>
                  <a:lnTo>
                    <a:pt x="263804" y="360654"/>
                  </a:lnTo>
                  <a:lnTo>
                    <a:pt x="245033" y="363105"/>
                  </a:lnTo>
                  <a:lnTo>
                    <a:pt x="228092" y="370014"/>
                  </a:lnTo>
                  <a:lnTo>
                    <a:pt x="213626" y="380771"/>
                  </a:lnTo>
                  <a:lnTo>
                    <a:pt x="202260" y="394716"/>
                  </a:lnTo>
                  <a:lnTo>
                    <a:pt x="216827" y="408000"/>
                  </a:lnTo>
                  <a:lnTo>
                    <a:pt x="227977" y="424307"/>
                  </a:lnTo>
                  <a:lnTo>
                    <a:pt x="235115" y="443001"/>
                  </a:lnTo>
                  <a:lnTo>
                    <a:pt x="237642" y="463511"/>
                  </a:lnTo>
                  <a:lnTo>
                    <a:pt x="237185" y="472300"/>
                  </a:lnTo>
                  <a:lnTo>
                    <a:pt x="235851" y="480834"/>
                  </a:lnTo>
                  <a:lnTo>
                    <a:pt x="233680" y="489077"/>
                  </a:lnTo>
                  <a:lnTo>
                    <a:pt x="230733" y="496963"/>
                  </a:lnTo>
                  <a:lnTo>
                    <a:pt x="238417" y="500341"/>
                  </a:lnTo>
                  <a:lnTo>
                    <a:pt x="246519" y="502843"/>
                  </a:lnTo>
                  <a:lnTo>
                    <a:pt x="255016" y="504393"/>
                  </a:lnTo>
                  <a:lnTo>
                    <a:pt x="263817" y="504913"/>
                  </a:lnTo>
                  <a:lnTo>
                    <a:pt x="272618" y="504393"/>
                  </a:lnTo>
                  <a:lnTo>
                    <a:pt x="281101" y="502843"/>
                  </a:lnTo>
                  <a:lnTo>
                    <a:pt x="289217" y="500341"/>
                  </a:lnTo>
                  <a:lnTo>
                    <a:pt x="296887" y="496963"/>
                  </a:lnTo>
                  <a:lnTo>
                    <a:pt x="293941" y="489064"/>
                  </a:lnTo>
                  <a:lnTo>
                    <a:pt x="291769" y="480834"/>
                  </a:lnTo>
                  <a:lnTo>
                    <a:pt x="290436" y="472300"/>
                  </a:lnTo>
                  <a:lnTo>
                    <a:pt x="289991" y="463511"/>
                  </a:lnTo>
                  <a:lnTo>
                    <a:pt x="292506" y="443001"/>
                  </a:lnTo>
                  <a:lnTo>
                    <a:pt x="299643" y="424294"/>
                  </a:lnTo>
                  <a:lnTo>
                    <a:pt x="310807" y="408000"/>
                  </a:lnTo>
                  <a:lnTo>
                    <a:pt x="325361" y="394703"/>
                  </a:lnTo>
                  <a:close/>
                </a:path>
                <a:path w="751205" h="648334">
                  <a:moveTo>
                    <a:pt x="393700" y="24180"/>
                  </a:moveTo>
                  <a:lnTo>
                    <a:pt x="387578" y="127"/>
                  </a:lnTo>
                  <a:lnTo>
                    <a:pt x="363105" y="127"/>
                  </a:lnTo>
                  <a:lnTo>
                    <a:pt x="356984" y="24180"/>
                  </a:lnTo>
                  <a:lnTo>
                    <a:pt x="357924" y="25654"/>
                  </a:lnTo>
                  <a:lnTo>
                    <a:pt x="362966" y="29832"/>
                  </a:lnTo>
                  <a:lnTo>
                    <a:pt x="369138" y="31915"/>
                  </a:lnTo>
                  <a:lnTo>
                    <a:pt x="381558" y="31915"/>
                  </a:lnTo>
                  <a:lnTo>
                    <a:pt x="387731" y="29819"/>
                  </a:lnTo>
                  <a:lnTo>
                    <a:pt x="392772" y="25641"/>
                  </a:lnTo>
                  <a:lnTo>
                    <a:pt x="393700" y="24180"/>
                  </a:lnTo>
                  <a:close/>
                </a:path>
                <a:path w="751205" h="648334">
                  <a:moveTo>
                    <a:pt x="447827" y="463511"/>
                  </a:moveTo>
                  <a:lnTo>
                    <a:pt x="442125" y="435432"/>
                  </a:lnTo>
                  <a:lnTo>
                    <a:pt x="426593" y="412508"/>
                  </a:lnTo>
                  <a:lnTo>
                    <a:pt x="403555" y="397052"/>
                  </a:lnTo>
                  <a:lnTo>
                    <a:pt x="375348" y="391388"/>
                  </a:lnTo>
                  <a:lnTo>
                    <a:pt x="347129" y="397052"/>
                  </a:lnTo>
                  <a:lnTo>
                    <a:pt x="324091" y="412508"/>
                  </a:lnTo>
                  <a:lnTo>
                    <a:pt x="308559" y="435432"/>
                  </a:lnTo>
                  <a:lnTo>
                    <a:pt x="302869" y="463511"/>
                  </a:lnTo>
                  <a:lnTo>
                    <a:pt x="304876" y="480453"/>
                  </a:lnTo>
                  <a:lnTo>
                    <a:pt x="310603" y="495960"/>
                  </a:lnTo>
                  <a:lnTo>
                    <a:pt x="319570" y="509562"/>
                  </a:lnTo>
                  <a:lnTo>
                    <a:pt x="331304" y="520788"/>
                  </a:lnTo>
                  <a:lnTo>
                    <a:pt x="419392" y="520788"/>
                  </a:lnTo>
                  <a:lnTo>
                    <a:pt x="431126" y="509562"/>
                  </a:lnTo>
                  <a:lnTo>
                    <a:pt x="440093" y="495960"/>
                  </a:lnTo>
                  <a:lnTo>
                    <a:pt x="445808" y="480453"/>
                  </a:lnTo>
                  <a:lnTo>
                    <a:pt x="447827" y="463511"/>
                  </a:lnTo>
                  <a:close/>
                </a:path>
                <a:path w="751205" h="648334">
                  <a:moveTo>
                    <a:pt x="545134" y="171157"/>
                  </a:moveTo>
                  <a:lnTo>
                    <a:pt x="539000" y="120916"/>
                  </a:lnTo>
                  <a:lnTo>
                    <a:pt x="528408" y="79108"/>
                  </a:lnTo>
                  <a:lnTo>
                    <a:pt x="493890" y="21082"/>
                  </a:lnTo>
                  <a:lnTo>
                    <a:pt x="450786" y="381"/>
                  </a:lnTo>
                  <a:lnTo>
                    <a:pt x="443141" y="266"/>
                  </a:lnTo>
                  <a:lnTo>
                    <a:pt x="440753" y="0"/>
                  </a:lnTo>
                  <a:lnTo>
                    <a:pt x="409867" y="0"/>
                  </a:lnTo>
                  <a:lnTo>
                    <a:pt x="413702" y="25781"/>
                  </a:lnTo>
                  <a:lnTo>
                    <a:pt x="416229" y="59766"/>
                  </a:lnTo>
                  <a:lnTo>
                    <a:pt x="413740" y="91897"/>
                  </a:lnTo>
                  <a:lnTo>
                    <a:pt x="402463" y="112077"/>
                  </a:lnTo>
                  <a:lnTo>
                    <a:pt x="398602" y="114554"/>
                  </a:lnTo>
                  <a:lnTo>
                    <a:pt x="388315" y="39166"/>
                  </a:lnTo>
                  <a:lnTo>
                    <a:pt x="384149" y="40728"/>
                  </a:lnTo>
                  <a:lnTo>
                    <a:pt x="379755" y="41541"/>
                  </a:lnTo>
                  <a:lnTo>
                    <a:pt x="370941" y="41541"/>
                  </a:lnTo>
                  <a:lnTo>
                    <a:pt x="366547" y="40728"/>
                  </a:lnTo>
                  <a:lnTo>
                    <a:pt x="362369" y="39179"/>
                  </a:lnTo>
                  <a:lnTo>
                    <a:pt x="352082" y="114554"/>
                  </a:lnTo>
                  <a:lnTo>
                    <a:pt x="348208" y="112077"/>
                  </a:lnTo>
                  <a:lnTo>
                    <a:pt x="336943" y="91897"/>
                  </a:lnTo>
                  <a:lnTo>
                    <a:pt x="334454" y="59766"/>
                  </a:lnTo>
                  <a:lnTo>
                    <a:pt x="336981" y="25781"/>
                  </a:lnTo>
                  <a:lnTo>
                    <a:pt x="340817" y="0"/>
                  </a:lnTo>
                  <a:lnTo>
                    <a:pt x="310134" y="0"/>
                  </a:lnTo>
                  <a:lnTo>
                    <a:pt x="308114" y="190"/>
                  </a:lnTo>
                  <a:lnTo>
                    <a:pt x="299834" y="673"/>
                  </a:lnTo>
                  <a:lnTo>
                    <a:pt x="288251" y="3352"/>
                  </a:lnTo>
                  <a:lnTo>
                    <a:pt x="239839" y="45796"/>
                  </a:lnTo>
                  <a:lnTo>
                    <a:pt x="214198" y="120916"/>
                  </a:lnTo>
                  <a:lnTo>
                    <a:pt x="208064" y="171157"/>
                  </a:lnTo>
                  <a:lnTo>
                    <a:pt x="259689" y="171157"/>
                  </a:lnTo>
                  <a:lnTo>
                    <a:pt x="264109" y="134061"/>
                  </a:lnTo>
                  <a:lnTo>
                    <a:pt x="270408" y="105537"/>
                  </a:lnTo>
                  <a:lnTo>
                    <a:pt x="277787" y="84493"/>
                  </a:lnTo>
                  <a:lnTo>
                    <a:pt x="285483" y="69811"/>
                  </a:lnTo>
                  <a:lnTo>
                    <a:pt x="285483" y="171157"/>
                  </a:lnTo>
                  <a:lnTo>
                    <a:pt x="465201" y="171157"/>
                  </a:lnTo>
                  <a:lnTo>
                    <a:pt x="465201" y="66128"/>
                  </a:lnTo>
                  <a:lnTo>
                    <a:pt x="473494" y="80264"/>
                  </a:lnTo>
                  <a:lnTo>
                    <a:pt x="481622" y="101536"/>
                  </a:lnTo>
                  <a:lnTo>
                    <a:pt x="488619" y="131356"/>
                  </a:lnTo>
                  <a:lnTo>
                    <a:pt x="493509" y="171157"/>
                  </a:lnTo>
                  <a:lnTo>
                    <a:pt x="545134" y="171157"/>
                  </a:lnTo>
                  <a:close/>
                </a:path>
                <a:path w="751205" h="648334">
                  <a:moveTo>
                    <a:pt x="548436" y="394703"/>
                  </a:moveTo>
                  <a:lnTo>
                    <a:pt x="537070" y="380771"/>
                  </a:lnTo>
                  <a:lnTo>
                    <a:pt x="522605" y="370014"/>
                  </a:lnTo>
                  <a:lnTo>
                    <a:pt x="505663" y="363105"/>
                  </a:lnTo>
                  <a:lnTo>
                    <a:pt x="486879" y="360654"/>
                  </a:lnTo>
                  <a:lnTo>
                    <a:pt x="468109" y="363105"/>
                  </a:lnTo>
                  <a:lnTo>
                    <a:pt x="451167" y="370014"/>
                  </a:lnTo>
                  <a:lnTo>
                    <a:pt x="436702" y="380771"/>
                  </a:lnTo>
                  <a:lnTo>
                    <a:pt x="425335" y="394716"/>
                  </a:lnTo>
                  <a:lnTo>
                    <a:pt x="439902" y="408000"/>
                  </a:lnTo>
                  <a:lnTo>
                    <a:pt x="451053" y="424307"/>
                  </a:lnTo>
                  <a:lnTo>
                    <a:pt x="458190" y="443001"/>
                  </a:lnTo>
                  <a:lnTo>
                    <a:pt x="460717" y="463511"/>
                  </a:lnTo>
                  <a:lnTo>
                    <a:pt x="460260" y="472300"/>
                  </a:lnTo>
                  <a:lnTo>
                    <a:pt x="458927" y="480834"/>
                  </a:lnTo>
                  <a:lnTo>
                    <a:pt x="456755" y="489077"/>
                  </a:lnTo>
                  <a:lnTo>
                    <a:pt x="453809" y="496963"/>
                  </a:lnTo>
                  <a:lnTo>
                    <a:pt x="461479" y="500341"/>
                  </a:lnTo>
                  <a:lnTo>
                    <a:pt x="469595" y="502843"/>
                  </a:lnTo>
                  <a:lnTo>
                    <a:pt x="478078" y="504393"/>
                  </a:lnTo>
                  <a:lnTo>
                    <a:pt x="486879" y="504913"/>
                  </a:lnTo>
                  <a:lnTo>
                    <a:pt x="495693" y="504393"/>
                  </a:lnTo>
                  <a:lnTo>
                    <a:pt x="504177" y="502843"/>
                  </a:lnTo>
                  <a:lnTo>
                    <a:pt x="512292" y="500341"/>
                  </a:lnTo>
                  <a:lnTo>
                    <a:pt x="519963" y="496963"/>
                  </a:lnTo>
                  <a:lnTo>
                    <a:pt x="517017" y="489064"/>
                  </a:lnTo>
                  <a:lnTo>
                    <a:pt x="514845" y="480834"/>
                  </a:lnTo>
                  <a:lnTo>
                    <a:pt x="513511" y="472300"/>
                  </a:lnTo>
                  <a:lnTo>
                    <a:pt x="513054" y="463511"/>
                  </a:lnTo>
                  <a:lnTo>
                    <a:pt x="515569" y="443001"/>
                  </a:lnTo>
                  <a:lnTo>
                    <a:pt x="522719" y="424294"/>
                  </a:lnTo>
                  <a:lnTo>
                    <a:pt x="533869" y="408000"/>
                  </a:lnTo>
                  <a:lnTo>
                    <a:pt x="548436" y="394703"/>
                  </a:lnTo>
                  <a:close/>
                </a:path>
                <a:path w="751205" h="648334">
                  <a:moveTo>
                    <a:pt x="576580" y="183984"/>
                  </a:moveTo>
                  <a:lnTo>
                    <a:pt x="174117" y="183984"/>
                  </a:lnTo>
                  <a:lnTo>
                    <a:pt x="174117" y="220853"/>
                  </a:lnTo>
                  <a:lnTo>
                    <a:pt x="201180" y="220853"/>
                  </a:lnTo>
                  <a:lnTo>
                    <a:pt x="210235" y="366725"/>
                  </a:lnTo>
                  <a:lnTo>
                    <a:pt x="221945" y="358787"/>
                  </a:lnTo>
                  <a:lnTo>
                    <a:pt x="234924" y="352856"/>
                  </a:lnTo>
                  <a:lnTo>
                    <a:pt x="248945" y="349135"/>
                  </a:lnTo>
                  <a:lnTo>
                    <a:pt x="263817" y="347840"/>
                  </a:lnTo>
                  <a:lnTo>
                    <a:pt x="285915" y="350723"/>
                  </a:lnTo>
                  <a:lnTo>
                    <a:pt x="305866" y="358889"/>
                  </a:lnTo>
                  <a:lnTo>
                    <a:pt x="322910" y="371563"/>
                  </a:lnTo>
                  <a:lnTo>
                    <a:pt x="336308" y="388010"/>
                  </a:lnTo>
                  <a:lnTo>
                    <a:pt x="345363" y="383997"/>
                  </a:lnTo>
                  <a:lnTo>
                    <a:pt x="354939" y="381025"/>
                  </a:lnTo>
                  <a:lnTo>
                    <a:pt x="364959" y="379196"/>
                  </a:lnTo>
                  <a:lnTo>
                    <a:pt x="375348" y="378561"/>
                  </a:lnTo>
                  <a:lnTo>
                    <a:pt x="385737" y="379196"/>
                  </a:lnTo>
                  <a:lnTo>
                    <a:pt x="395757" y="381025"/>
                  </a:lnTo>
                  <a:lnTo>
                    <a:pt x="405333" y="383997"/>
                  </a:lnTo>
                  <a:lnTo>
                    <a:pt x="414388" y="388010"/>
                  </a:lnTo>
                  <a:lnTo>
                    <a:pt x="427786" y="371563"/>
                  </a:lnTo>
                  <a:lnTo>
                    <a:pt x="444830" y="358889"/>
                  </a:lnTo>
                  <a:lnTo>
                    <a:pt x="464781" y="350723"/>
                  </a:lnTo>
                  <a:lnTo>
                    <a:pt x="486879" y="347840"/>
                  </a:lnTo>
                  <a:lnTo>
                    <a:pt x="501751" y="349135"/>
                  </a:lnTo>
                  <a:lnTo>
                    <a:pt x="515772" y="352856"/>
                  </a:lnTo>
                  <a:lnTo>
                    <a:pt x="528751" y="358787"/>
                  </a:lnTo>
                  <a:lnTo>
                    <a:pt x="540461" y="366712"/>
                  </a:lnTo>
                  <a:lnTo>
                    <a:pt x="549503" y="220853"/>
                  </a:lnTo>
                  <a:lnTo>
                    <a:pt x="576580" y="220853"/>
                  </a:lnTo>
                  <a:lnTo>
                    <a:pt x="576580" y="183984"/>
                  </a:lnTo>
                  <a:close/>
                </a:path>
                <a:path w="751205" h="648334">
                  <a:moveTo>
                    <a:pt x="670902" y="463511"/>
                  </a:moveTo>
                  <a:lnTo>
                    <a:pt x="665200" y="435432"/>
                  </a:lnTo>
                  <a:lnTo>
                    <a:pt x="649668" y="412508"/>
                  </a:lnTo>
                  <a:lnTo>
                    <a:pt x="626630" y="397052"/>
                  </a:lnTo>
                  <a:lnTo>
                    <a:pt x="598424" y="391388"/>
                  </a:lnTo>
                  <a:lnTo>
                    <a:pt x="570204" y="397052"/>
                  </a:lnTo>
                  <a:lnTo>
                    <a:pt x="547166" y="412508"/>
                  </a:lnTo>
                  <a:lnTo>
                    <a:pt x="531634" y="435432"/>
                  </a:lnTo>
                  <a:lnTo>
                    <a:pt x="525945" y="463511"/>
                  </a:lnTo>
                  <a:lnTo>
                    <a:pt x="527951" y="480453"/>
                  </a:lnTo>
                  <a:lnTo>
                    <a:pt x="533679" y="495960"/>
                  </a:lnTo>
                  <a:lnTo>
                    <a:pt x="542645" y="509562"/>
                  </a:lnTo>
                  <a:lnTo>
                    <a:pt x="554380" y="520788"/>
                  </a:lnTo>
                  <a:lnTo>
                    <a:pt x="642467" y="520788"/>
                  </a:lnTo>
                  <a:lnTo>
                    <a:pt x="654202" y="509562"/>
                  </a:lnTo>
                  <a:lnTo>
                    <a:pt x="663155" y="495960"/>
                  </a:lnTo>
                  <a:lnTo>
                    <a:pt x="668883" y="480453"/>
                  </a:lnTo>
                  <a:lnTo>
                    <a:pt x="670902" y="463511"/>
                  </a:lnTo>
                  <a:close/>
                </a:path>
                <a:path w="751205" h="648334">
                  <a:moveTo>
                    <a:pt x="750697" y="647992"/>
                  </a:moveTo>
                  <a:lnTo>
                    <a:pt x="733412" y="591781"/>
                  </a:lnTo>
                  <a:lnTo>
                    <a:pt x="707009" y="553707"/>
                  </a:lnTo>
                  <a:lnTo>
                    <a:pt x="670407" y="534504"/>
                  </a:lnTo>
                  <a:lnTo>
                    <a:pt x="661149" y="533603"/>
                  </a:lnTo>
                  <a:lnTo>
                    <a:pt x="536194" y="533603"/>
                  </a:lnTo>
                  <a:lnTo>
                    <a:pt x="489826" y="553707"/>
                  </a:lnTo>
                  <a:lnTo>
                    <a:pt x="486879" y="556628"/>
                  </a:lnTo>
                  <a:lnTo>
                    <a:pt x="484936" y="554634"/>
                  </a:lnTo>
                  <a:lnTo>
                    <a:pt x="447332" y="534504"/>
                  </a:lnTo>
                  <a:lnTo>
                    <a:pt x="438073" y="533603"/>
                  </a:lnTo>
                  <a:lnTo>
                    <a:pt x="312585" y="533603"/>
                  </a:lnTo>
                  <a:lnTo>
                    <a:pt x="266763" y="553707"/>
                  </a:lnTo>
                  <a:lnTo>
                    <a:pt x="263804" y="556628"/>
                  </a:lnTo>
                  <a:lnTo>
                    <a:pt x="261861" y="554634"/>
                  </a:lnTo>
                  <a:lnTo>
                    <a:pt x="224256" y="534504"/>
                  </a:lnTo>
                  <a:lnTo>
                    <a:pt x="214998" y="533603"/>
                  </a:lnTo>
                  <a:lnTo>
                    <a:pt x="89522" y="533603"/>
                  </a:lnTo>
                  <a:lnTo>
                    <a:pt x="43688" y="553707"/>
                  </a:lnTo>
                  <a:lnTo>
                    <a:pt x="17284" y="591781"/>
                  </a:lnTo>
                  <a:lnTo>
                    <a:pt x="0" y="647992"/>
                  </a:lnTo>
                  <a:lnTo>
                    <a:pt x="52743" y="647992"/>
                  </a:lnTo>
                  <a:lnTo>
                    <a:pt x="55587" y="636841"/>
                  </a:lnTo>
                  <a:lnTo>
                    <a:pt x="58635" y="626973"/>
                  </a:lnTo>
                  <a:lnTo>
                    <a:pt x="61836" y="618324"/>
                  </a:lnTo>
                  <a:lnTo>
                    <a:pt x="65151" y="610844"/>
                  </a:lnTo>
                  <a:lnTo>
                    <a:pt x="65151" y="647992"/>
                  </a:lnTo>
                  <a:lnTo>
                    <a:pt x="685546" y="647992"/>
                  </a:lnTo>
                  <a:lnTo>
                    <a:pt x="685546" y="610844"/>
                  </a:lnTo>
                  <a:lnTo>
                    <a:pt x="688860" y="618337"/>
                  </a:lnTo>
                  <a:lnTo>
                    <a:pt x="692061" y="626986"/>
                  </a:lnTo>
                  <a:lnTo>
                    <a:pt x="695109" y="636841"/>
                  </a:lnTo>
                  <a:lnTo>
                    <a:pt x="697953" y="647992"/>
                  </a:lnTo>
                  <a:lnTo>
                    <a:pt x="750697" y="6479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4" name="object 4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395277" y="6684655"/>
              <a:ext cx="101288" cy="369307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14151470" y="6586388"/>
              <a:ext cx="1191260" cy="467995"/>
            </a:xfrm>
            <a:custGeom>
              <a:avLst/>
              <a:gdLst/>
              <a:ahLst/>
              <a:cxnLst/>
              <a:rect l="l" t="t" r="r" b="b"/>
              <a:pathLst>
                <a:path w="1191259" h="467995">
                  <a:moveTo>
                    <a:pt x="62598" y="284911"/>
                  </a:moveTo>
                  <a:lnTo>
                    <a:pt x="58445" y="280746"/>
                  </a:lnTo>
                  <a:lnTo>
                    <a:pt x="57556" y="280746"/>
                  </a:lnTo>
                  <a:lnTo>
                    <a:pt x="57556" y="242735"/>
                  </a:lnTo>
                  <a:lnTo>
                    <a:pt x="57556" y="230670"/>
                  </a:lnTo>
                  <a:lnTo>
                    <a:pt x="57556" y="77800"/>
                  </a:lnTo>
                  <a:lnTo>
                    <a:pt x="57556" y="76885"/>
                  </a:lnTo>
                  <a:lnTo>
                    <a:pt x="56565" y="69342"/>
                  </a:lnTo>
                  <a:lnTo>
                    <a:pt x="53492" y="61188"/>
                  </a:lnTo>
                  <a:lnTo>
                    <a:pt x="48133" y="54673"/>
                  </a:lnTo>
                  <a:lnTo>
                    <a:pt x="44030" y="53289"/>
                  </a:lnTo>
                  <a:lnTo>
                    <a:pt x="44030" y="299377"/>
                  </a:lnTo>
                  <a:lnTo>
                    <a:pt x="44030" y="447522"/>
                  </a:lnTo>
                  <a:lnTo>
                    <a:pt x="42621" y="448932"/>
                  </a:lnTo>
                  <a:lnTo>
                    <a:pt x="33794" y="448932"/>
                  </a:lnTo>
                  <a:lnTo>
                    <a:pt x="32385" y="447522"/>
                  </a:lnTo>
                  <a:lnTo>
                    <a:pt x="32385" y="299377"/>
                  </a:lnTo>
                  <a:lnTo>
                    <a:pt x="43141" y="299377"/>
                  </a:lnTo>
                  <a:lnTo>
                    <a:pt x="44030" y="299377"/>
                  </a:lnTo>
                  <a:lnTo>
                    <a:pt x="44030" y="53289"/>
                  </a:lnTo>
                  <a:lnTo>
                    <a:pt x="40284" y="52006"/>
                  </a:lnTo>
                  <a:lnTo>
                    <a:pt x="38989" y="52006"/>
                  </a:lnTo>
                  <a:lnTo>
                    <a:pt x="38989" y="77800"/>
                  </a:lnTo>
                  <a:lnTo>
                    <a:pt x="38989" y="230670"/>
                  </a:lnTo>
                  <a:lnTo>
                    <a:pt x="38989" y="244462"/>
                  </a:lnTo>
                  <a:lnTo>
                    <a:pt x="37579" y="245897"/>
                  </a:lnTo>
                  <a:lnTo>
                    <a:pt x="19977" y="245897"/>
                  </a:lnTo>
                  <a:lnTo>
                    <a:pt x="18567" y="244462"/>
                  </a:lnTo>
                  <a:lnTo>
                    <a:pt x="18491" y="118897"/>
                  </a:lnTo>
                  <a:lnTo>
                    <a:pt x="20701" y="113144"/>
                  </a:lnTo>
                  <a:lnTo>
                    <a:pt x="25400" y="103365"/>
                  </a:lnTo>
                  <a:lnTo>
                    <a:pt x="31762" y="91084"/>
                  </a:lnTo>
                  <a:lnTo>
                    <a:pt x="38989" y="77800"/>
                  </a:lnTo>
                  <a:lnTo>
                    <a:pt x="38989" y="52006"/>
                  </a:lnTo>
                  <a:lnTo>
                    <a:pt x="37109" y="52006"/>
                  </a:lnTo>
                  <a:lnTo>
                    <a:pt x="32435" y="53213"/>
                  </a:lnTo>
                  <a:lnTo>
                    <a:pt x="11709" y="89166"/>
                  </a:lnTo>
                  <a:lnTo>
                    <a:pt x="0" y="118021"/>
                  </a:lnTo>
                  <a:lnTo>
                    <a:pt x="0" y="242735"/>
                  </a:lnTo>
                  <a:lnTo>
                    <a:pt x="1701" y="251206"/>
                  </a:lnTo>
                  <a:lnTo>
                    <a:pt x="6362" y="258140"/>
                  </a:lnTo>
                  <a:lnTo>
                    <a:pt x="13271" y="262813"/>
                  </a:lnTo>
                  <a:lnTo>
                    <a:pt x="21717" y="264528"/>
                  </a:lnTo>
                  <a:lnTo>
                    <a:pt x="35839" y="264528"/>
                  </a:lnTo>
                  <a:lnTo>
                    <a:pt x="38989" y="263893"/>
                  </a:lnTo>
                  <a:lnTo>
                    <a:pt x="38989" y="280746"/>
                  </a:lnTo>
                  <a:lnTo>
                    <a:pt x="17970" y="280746"/>
                  </a:lnTo>
                  <a:lnTo>
                    <a:pt x="13817" y="284911"/>
                  </a:lnTo>
                  <a:lnTo>
                    <a:pt x="13817" y="445782"/>
                  </a:lnTo>
                  <a:lnTo>
                    <a:pt x="15532" y="454266"/>
                  </a:lnTo>
                  <a:lnTo>
                    <a:pt x="20180" y="461187"/>
                  </a:lnTo>
                  <a:lnTo>
                    <a:pt x="27089" y="465861"/>
                  </a:lnTo>
                  <a:lnTo>
                    <a:pt x="35534" y="467575"/>
                  </a:lnTo>
                  <a:lnTo>
                    <a:pt x="40881" y="467575"/>
                  </a:lnTo>
                  <a:lnTo>
                    <a:pt x="62598" y="445782"/>
                  </a:lnTo>
                  <a:lnTo>
                    <a:pt x="62598" y="299377"/>
                  </a:lnTo>
                  <a:lnTo>
                    <a:pt x="62598" y="284911"/>
                  </a:lnTo>
                  <a:close/>
                </a:path>
                <a:path w="1191259" h="467995">
                  <a:moveTo>
                    <a:pt x="213372" y="171767"/>
                  </a:moveTo>
                  <a:lnTo>
                    <a:pt x="209080" y="143230"/>
                  </a:lnTo>
                  <a:lnTo>
                    <a:pt x="197396" y="119913"/>
                  </a:lnTo>
                  <a:lnTo>
                    <a:pt x="194805" y="117563"/>
                  </a:lnTo>
                  <a:lnTo>
                    <a:pt x="194805" y="171767"/>
                  </a:lnTo>
                  <a:lnTo>
                    <a:pt x="191922" y="192836"/>
                  </a:lnTo>
                  <a:lnTo>
                    <a:pt x="184150" y="210261"/>
                  </a:lnTo>
                  <a:lnTo>
                    <a:pt x="172720" y="222123"/>
                  </a:lnTo>
                  <a:lnTo>
                    <a:pt x="164706" y="224663"/>
                  </a:lnTo>
                  <a:lnTo>
                    <a:pt x="164706" y="299377"/>
                  </a:lnTo>
                  <a:lnTo>
                    <a:pt x="164706" y="447522"/>
                  </a:lnTo>
                  <a:lnTo>
                    <a:pt x="163296" y="448932"/>
                  </a:lnTo>
                  <a:lnTo>
                    <a:pt x="154470" y="448932"/>
                  </a:lnTo>
                  <a:lnTo>
                    <a:pt x="153060" y="447522"/>
                  </a:lnTo>
                  <a:lnTo>
                    <a:pt x="153060" y="299377"/>
                  </a:lnTo>
                  <a:lnTo>
                    <a:pt x="153758" y="299377"/>
                  </a:lnTo>
                  <a:lnTo>
                    <a:pt x="158889" y="299377"/>
                  </a:lnTo>
                  <a:lnTo>
                    <a:pt x="164007" y="299377"/>
                  </a:lnTo>
                  <a:lnTo>
                    <a:pt x="164706" y="299377"/>
                  </a:lnTo>
                  <a:lnTo>
                    <a:pt x="164706" y="224663"/>
                  </a:lnTo>
                  <a:lnTo>
                    <a:pt x="125857" y="192836"/>
                  </a:lnTo>
                  <a:lnTo>
                    <a:pt x="122974" y="171767"/>
                  </a:lnTo>
                  <a:lnTo>
                    <a:pt x="125857" y="150698"/>
                  </a:lnTo>
                  <a:lnTo>
                    <a:pt x="133642" y="133286"/>
                  </a:lnTo>
                  <a:lnTo>
                    <a:pt x="145072" y="121424"/>
                  </a:lnTo>
                  <a:lnTo>
                    <a:pt x="158889" y="117043"/>
                  </a:lnTo>
                  <a:lnTo>
                    <a:pt x="172720" y="121424"/>
                  </a:lnTo>
                  <a:lnTo>
                    <a:pt x="184150" y="133273"/>
                  </a:lnTo>
                  <a:lnTo>
                    <a:pt x="191922" y="150698"/>
                  </a:lnTo>
                  <a:lnTo>
                    <a:pt x="194805" y="171767"/>
                  </a:lnTo>
                  <a:lnTo>
                    <a:pt x="194805" y="117563"/>
                  </a:lnTo>
                  <a:lnTo>
                    <a:pt x="194233" y="117043"/>
                  </a:lnTo>
                  <a:lnTo>
                    <a:pt x="180073" y="104178"/>
                  </a:lnTo>
                  <a:lnTo>
                    <a:pt x="158889" y="98399"/>
                  </a:lnTo>
                  <a:lnTo>
                    <a:pt x="137706" y="104178"/>
                  </a:lnTo>
                  <a:lnTo>
                    <a:pt x="120383" y="119913"/>
                  </a:lnTo>
                  <a:lnTo>
                    <a:pt x="108699" y="143230"/>
                  </a:lnTo>
                  <a:lnTo>
                    <a:pt x="104406" y="171767"/>
                  </a:lnTo>
                  <a:lnTo>
                    <a:pt x="108699" y="200291"/>
                  </a:lnTo>
                  <a:lnTo>
                    <a:pt x="120383" y="223621"/>
                  </a:lnTo>
                  <a:lnTo>
                    <a:pt x="137706" y="239369"/>
                  </a:lnTo>
                  <a:lnTo>
                    <a:pt x="149606" y="242620"/>
                  </a:lnTo>
                  <a:lnTo>
                    <a:pt x="149606" y="280746"/>
                  </a:lnTo>
                  <a:lnTo>
                    <a:pt x="138658" y="280746"/>
                  </a:lnTo>
                  <a:lnTo>
                    <a:pt x="134493" y="284911"/>
                  </a:lnTo>
                  <a:lnTo>
                    <a:pt x="134493" y="445782"/>
                  </a:lnTo>
                  <a:lnTo>
                    <a:pt x="136207" y="454266"/>
                  </a:lnTo>
                  <a:lnTo>
                    <a:pt x="140868" y="461187"/>
                  </a:lnTo>
                  <a:lnTo>
                    <a:pt x="147764" y="465861"/>
                  </a:lnTo>
                  <a:lnTo>
                    <a:pt x="156210" y="467575"/>
                  </a:lnTo>
                  <a:lnTo>
                    <a:pt x="161556" y="467575"/>
                  </a:lnTo>
                  <a:lnTo>
                    <a:pt x="183273" y="445782"/>
                  </a:lnTo>
                  <a:lnTo>
                    <a:pt x="183273" y="299377"/>
                  </a:lnTo>
                  <a:lnTo>
                    <a:pt x="183273" y="284911"/>
                  </a:lnTo>
                  <a:lnTo>
                    <a:pt x="179120" y="280746"/>
                  </a:lnTo>
                  <a:lnTo>
                    <a:pt x="168173" y="280746"/>
                  </a:lnTo>
                  <a:lnTo>
                    <a:pt x="168173" y="242620"/>
                  </a:lnTo>
                  <a:lnTo>
                    <a:pt x="180086" y="239369"/>
                  </a:lnTo>
                  <a:lnTo>
                    <a:pt x="194221" y="226504"/>
                  </a:lnTo>
                  <a:lnTo>
                    <a:pt x="197396" y="223621"/>
                  </a:lnTo>
                  <a:lnTo>
                    <a:pt x="209080" y="200291"/>
                  </a:lnTo>
                  <a:lnTo>
                    <a:pt x="213372" y="171767"/>
                  </a:lnTo>
                  <a:close/>
                </a:path>
                <a:path w="1191259" h="467995">
                  <a:moveTo>
                    <a:pt x="1191044" y="308622"/>
                  </a:moveTo>
                  <a:lnTo>
                    <a:pt x="1189596" y="301447"/>
                  </a:lnTo>
                  <a:lnTo>
                    <a:pt x="1185646" y="295592"/>
                  </a:lnTo>
                  <a:lnTo>
                    <a:pt x="1179779" y="291642"/>
                  </a:lnTo>
                  <a:lnTo>
                    <a:pt x="1172603" y="290195"/>
                  </a:lnTo>
                  <a:lnTo>
                    <a:pt x="1126578" y="290195"/>
                  </a:lnTo>
                  <a:lnTo>
                    <a:pt x="1124381" y="263080"/>
                  </a:lnTo>
                  <a:lnTo>
                    <a:pt x="1113586" y="219595"/>
                  </a:lnTo>
                  <a:lnTo>
                    <a:pt x="1096251" y="178638"/>
                  </a:lnTo>
                  <a:lnTo>
                    <a:pt x="1090498" y="169291"/>
                  </a:lnTo>
                  <a:lnTo>
                    <a:pt x="1090498" y="290195"/>
                  </a:lnTo>
                  <a:lnTo>
                    <a:pt x="481596" y="290195"/>
                  </a:lnTo>
                  <a:lnTo>
                    <a:pt x="489534" y="244297"/>
                  </a:lnTo>
                  <a:lnTo>
                    <a:pt x="505739" y="201244"/>
                  </a:lnTo>
                  <a:lnTo>
                    <a:pt x="529424" y="161721"/>
                  </a:lnTo>
                  <a:lnTo>
                    <a:pt x="559841" y="126403"/>
                  </a:lnTo>
                  <a:lnTo>
                    <a:pt x="596226" y="95973"/>
                  </a:lnTo>
                  <a:lnTo>
                    <a:pt x="637794" y="71120"/>
                  </a:lnTo>
                  <a:lnTo>
                    <a:pt x="683806" y="52527"/>
                  </a:lnTo>
                  <a:lnTo>
                    <a:pt x="733475" y="40868"/>
                  </a:lnTo>
                  <a:lnTo>
                    <a:pt x="786053" y="36830"/>
                  </a:lnTo>
                  <a:lnTo>
                    <a:pt x="838631" y="40868"/>
                  </a:lnTo>
                  <a:lnTo>
                    <a:pt x="888301" y="52527"/>
                  </a:lnTo>
                  <a:lnTo>
                    <a:pt x="934313" y="71120"/>
                  </a:lnTo>
                  <a:lnTo>
                    <a:pt x="975880" y="95973"/>
                  </a:lnTo>
                  <a:lnTo>
                    <a:pt x="1012266" y="126390"/>
                  </a:lnTo>
                  <a:lnTo>
                    <a:pt x="1042682" y="161709"/>
                  </a:lnTo>
                  <a:lnTo>
                    <a:pt x="1066368" y="201244"/>
                  </a:lnTo>
                  <a:lnTo>
                    <a:pt x="1082573" y="244297"/>
                  </a:lnTo>
                  <a:lnTo>
                    <a:pt x="1090498" y="290195"/>
                  </a:lnTo>
                  <a:lnTo>
                    <a:pt x="1090498" y="169291"/>
                  </a:lnTo>
                  <a:lnTo>
                    <a:pt x="1044092" y="106260"/>
                  </a:lnTo>
                  <a:lnTo>
                    <a:pt x="1010335" y="75793"/>
                  </a:lnTo>
                  <a:lnTo>
                    <a:pt x="972172" y="49784"/>
                  </a:lnTo>
                  <a:lnTo>
                    <a:pt x="946302" y="36830"/>
                  </a:lnTo>
                  <a:lnTo>
                    <a:pt x="930122" y="28727"/>
                  </a:lnTo>
                  <a:lnTo>
                    <a:pt x="884732" y="13081"/>
                  </a:lnTo>
                  <a:lnTo>
                    <a:pt x="836536" y="3352"/>
                  </a:lnTo>
                  <a:lnTo>
                    <a:pt x="786053" y="0"/>
                  </a:lnTo>
                  <a:lnTo>
                    <a:pt x="735584" y="3352"/>
                  </a:lnTo>
                  <a:lnTo>
                    <a:pt x="687374" y="13081"/>
                  </a:lnTo>
                  <a:lnTo>
                    <a:pt x="641985" y="28727"/>
                  </a:lnTo>
                  <a:lnTo>
                    <a:pt x="599948" y="49784"/>
                  </a:lnTo>
                  <a:lnTo>
                    <a:pt x="561771" y="75793"/>
                  </a:lnTo>
                  <a:lnTo>
                    <a:pt x="528015" y="106260"/>
                  </a:lnTo>
                  <a:lnTo>
                    <a:pt x="499186" y="140703"/>
                  </a:lnTo>
                  <a:lnTo>
                    <a:pt x="475843" y="178638"/>
                  </a:lnTo>
                  <a:lnTo>
                    <a:pt x="458520" y="219595"/>
                  </a:lnTo>
                  <a:lnTo>
                    <a:pt x="447725" y="263080"/>
                  </a:lnTo>
                  <a:lnTo>
                    <a:pt x="445503" y="290195"/>
                  </a:lnTo>
                  <a:lnTo>
                    <a:pt x="392633" y="290195"/>
                  </a:lnTo>
                  <a:lnTo>
                    <a:pt x="385457" y="291642"/>
                  </a:lnTo>
                  <a:lnTo>
                    <a:pt x="379590" y="295592"/>
                  </a:lnTo>
                  <a:lnTo>
                    <a:pt x="375640" y="301447"/>
                  </a:lnTo>
                  <a:lnTo>
                    <a:pt x="374192" y="308622"/>
                  </a:lnTo>
                  <a:lnTo>
                    <a:pt x="375640" y="315798"/>
                  </a:lnTo>
                  <a:lnTo>
                    <a:pt x="379590" y="321665"/>
                  </a:lnTo>
                  <a:lnTo>
                    <a:pt x="385457" y="325602"/>
                  </a:lnTo>
                  <a:lnTo>
                    <a:pt x="392633" y="327050"/>
                  </a:lnTo>
                  <a:lnTo>
                    <a:pt x="462457" y="327050"/>
                  </a:lnTo>
                  <a:lnTo>
                    <a:pt x="1109649" y="327050"/>
                  </a:lnTo>
                  <a:lnTo>
                    <a:pt x="1172603" y="327050"/>
                  </a:lnTo>
                  <a:lnTo>
                    <a:pt x="1179779" y="325602"/>
                  </a:lnTo>
                  <a:lnTo>
                    <a:pt x="1185646" y="321665"/>
                  </a:lnTo>
                  <a:lnTo>
                    <a:pt x="1189596" y="315810"/>
                  </a:lnTo>
                  <a:lnTo>
                    <a:pt x="1191044" y="3086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6" name="object 4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854151" y="6444353"/>
              <a:ext cx="179109" cy="17888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4671827" y="6662104"/>
              <a:ext cx="163224" cy="178805"/>
            </a:xfrm>
            <a:prstGeom prst="rect">
              <a:avLst/>
            </a:prstGeom>
          </p:spPr>
        </p:pic>
      </p:grpSp>
      <p:sp>
        <p:nvSpPr>
          <p:cNvPr id="48" name="object 48"/>
          <p:cNvSpPr/>
          <p:nvPr/>
        </p:nvSpPr>
        <p:spPr>
          <a:xfrm>
            <a:off x="5166712" y="4957302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5166712" y="513137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166712" y="5305446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166712" y="5479518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6455332" y="635424"/>
            <a:ext cx="7103745" cy="568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3100"/>
              </a:lnSpc>
              <a:spcBef>
                <a:spcPts val="100"/>
              </a:spcBef>
            </a:pPr>
            <a:r>
              <a:rPr sz="1050" spc="55" dirty="0">
                <a:solidFill>
                  <a:srgbClr val="FFFFFF"/>
                </a:solidFill>
                <a:latin typeface="Gill Sans MT"/>
                <a:cs typeface="Gill Sans MT"/>
              </a:rPr>
              <a:t>Pestle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Gill Sans MT"/>
                <a:cs typeface="Gill Sans MT"/>
              </a:rPr>
              <a:t>analysis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Gill Sans MT"/>
                <a:cs typeface="Gill Sans MT"/>
              </a:rPr>
              <a:t>is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Gill Sans MT"/>
                <a:cs typeface="Gill Sans MT"/>
              </a:rPr>
              <a:t>used</a:t>
            </a:r>
            <a:r>
              <a:rPr sz="105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by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Gill Sans MT"/>
                <a:cs typeface="Gill Sans MT"/>
              </a:rPr>
              <a:t>organisations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114" dirty="0">
                <a:solidFill>
                  <a:srgbClr val="FFFFFF"/>
                </a:solidFill>
                <a:latin typeface="Gill Sans MT"/>
                <a:cs typeface="Gill Sans MT"/>
              </a:rPr>
              <a:t>assess</a:t>
            </a:r>
            <a:r>
              <a:rPr sz="105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certain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Gill Sans MT"/>
                <a:cs typeface="Gill Sans MT"/>
              </a:rPr>
              <a:t>main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external</a:t>
            </a:r>
            <a:r>
              <a:rPr sz="105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factors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that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Gill Sans MT"/>
                <a:cs typeface="Gill Sans MT"/>
              </a:rPr>
              <a:t>can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Gill Sans MT"/>
                <a:cs typeface="Gill Sans MT"/>
              </a:rPr>
              <a:t>have</a:t>
            </a:r>
            <a:r>
              <a:rPr sz="105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80" dirty="0">
                <a:solidFill>
                  <a:srgbClr val="FFFFFF"/>
                </a:solidFill>
                <a:latin typeface="Gill Sans MT"/>
                <a:cs typeface="Gill Sans MT"/>
              </a:rPr>
              <a:t>an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0" dirty="0">
                <a:solidFill>
                  <a:srgbClr val="FFFFFF"/>
                </a:solidFill>
                <a:latin typeface="Gill Sans MT"/>
                <a:cs typeface="Gill Sans MT"/>
              </a:rPr>
              <a:t>impact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on</a:t>
            </a:r>
            <a:r>
              <a:rPr sz="105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05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Gill Sans MT"/>
                <a:cs typeface="Gill Sans MT"/>
              </a:rPr>
              <a:t>business </a:t>
            </a:r>
            <a:r>
              <a:rPr sz="1050" spc="70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 its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Gill Sans MT"/>
                <a:cs typeface="Gill Sans MT"/>
              </a:rPr>
              <a:t>success.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These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factors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Gill Sans MT"/>
                <a:cs typeface="Gill Sans MT"/>
              </a:rPr>
              <a:t>can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be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Gill Sans MT"/>
                <a:cs typeface="Gill Sans MT"/>
              </a:rPr>
              <a:t>used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Gill Sans MT"/>
                <a:cs typeface="Gill Sans MT"/>
              </a:rPr>
              <a:t>amend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0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update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existing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Gill Sans MT"/>
                <a:cs typeface="Gill Sans MT"/>
              </a:rPr>
              <a:t>strategies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order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Gill Sans MT"/>
                <a:cs typeface="Gill Sans MT"/>
              </a:rPr>
              <a:t>stay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75" dirty="0">
                <a:solidFill>
                  <a:srgbClr val="FFFFFF"/>
                </a:solidFill>
                <a:latin typeface="Gill Sans MT"/>
                <a:cs typeface="Gill Sans MT"/>
              </a:rPr>
              <a:t>ahead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05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Gill Sans MT"/>
                <a:cs typeface="Gill Sans MT"/>
              </a:rPr>
              <a:t>current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situation</a:t>
            </a:r>
            <a:r>
              <a:rPr sz="1050" spc="1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dirty="0">
                <a:solidFill>
                  <a:srgbClr val="FFFFFF"/>
                </a:solidFill>
                <a:latin typeface="Gill Sans MT"/>
                <a:cs typeface="Gill Sans MT"/>
              </a:rPr>
              <a:t>(CIPD),</a:t>
            </a:r>
            <a:r>
              <a:rPr sz="1050" spc="1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Gill Sans MT"/>
                <a:cs typeface="Gill Sans MT"/>
              </a:rPr>
              <a:t>2020).</a:t>
            </a:r>
            <a:endParaRPr sz="1050">
              <a:latin typeface="Gill Sans MT"/>
              <a:cs typeface="Gill Sans MT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8450801" y="4968182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8450801" y="5135000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8450801" y="530181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8450801" y="546863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096547" y="186092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0096547" y="204225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096547" y="222357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0096547" y="240490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10095404" y="1292372"/>
            <a:ext cx="1301750" cy="1202690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TECHNOLOGICAL</a:t>
            </a:r>
            <a:endParaRPr sz="1200">
              <a:latin typeface="Gill Sans MT"/>
              <a:cs typeface="Gill Sans MT"/>
            </a:endParaRPr>
          </a:p>
          <a:p>
            <a:pPr marL="121285" marR="5080" indent="230504">
              <a:lnSpc>
                <a:spcPct val="119000"/>
              </a:lnSpc>
              <a:spcBef>
                <a:spcPts val="210"/>
              </a:spcBef>
            </a:pPr>
            <a:r>
              <a:rPr sz="1000" spc="55" dirty="0">
                <a:solidFill>
                  <a:srgbClr val="FFFFFF"/>
                </a:solidFill>
                <a:latin typeface="Gill Sans MT"/>
                <a:cs typeface="Gill Sans MT"/>
              </a:rPr>
              <a:t>Example: Automated</a:t>
            </a:r>
            <a:r>
              <a:rPr sz="10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85" dirty="0">
                <a:solidFill>
                  <a:srgbClr val="FFFFFF"/>
                </a:solidFill>
                <a:latin typeface="Gill Sans MT"/>
                <a:cs typeface="Gill Sans MT"/>
              </a:rPr>
              <a:t>systems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Online</a:t>
            </a:r>
            <a:r>
              <a:rPr sz="1000" spc="1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90" dirty="0">
                <a:solidFill>
                  <a:srgbClr val="FFFFFF"/>
                </a:solidFill>
                <a:latin typeface="Gill Sans MT"/>
                <a:cs typeface="Gill Sans MT"/>
              </a:rPr>
              <a:t>packages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Cyber</a:t>
            </a:r>
            <a:r>
              <a:rPr sz="1000" spc="7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Gill Sans MT"/>
                <a:cs typeface="Gill Sans MT"/>
              </a:rPr>
              <a:t>security </a:t>
            </a:r>
            <a:r>
              <a:rPr sz="1000" spc="40" dirty="0">
                <a:solidFill>
                  <a:srgbClr val="FFFFFF"/>
                </a:solidFill>
                <a:latin typeface="Gill Sans MT"/>
                <a:cs typeface="Gill Sans MT"/>
              </a:rPr>
              <a:t>Innovation</a:t>
            </a:r>
            <a:endParaRPr sz="1000">
              <a:latin typeface="Gill Sans MT"/>
              <a:cs typeface="Gill Sans MT"/>
            </a:endParaRPr>
          </a:p>
        </p:txBody>
      </p:sp>
      <p:sp>
        <p:nvSpPr>
          <p:cNvPr id="62" name="object 62"/>
          <p:cNvSpPr txBox="1">
            <a:spLocks noGrp="1"/>
          </p:cNvSpPr>
          <p:nvPr>
            <p:ph type="title"/>
          </p:nvPr>
        </p:nvSpPr>
        <p:spPr>
          <a:xfrm>
            <a:off x="9291432" y="195683"/>
            <a:ext cx="1337310" cy="476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200" dirty="0"/>
              <a:t>PESTLE</a:t>
            </a:r>
          </a:p>
        </p:txBody>
      </p:sp>
      <p:sp>
        <p:nvSpPr>
          <p:cNvPr id="63" name="object 63"/>
          <p:cNvSpPr/>
          <p:nvPr/>
        </p:nvSpPr>
        <p:spPr>
          <a:xfrm>
            <a:off x="13374179" y="186057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30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3374179" y="204190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30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3374179" y="222322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30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13374179" y="240455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30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 txBox="1"/>
          <p:nvPr/>
        </p:nvSpPr>
        <p:spPr>
          <a:xfrm>
            <a:off x="13375051" y="1292482"/>
            <a:ext cx="1257300" cy="1202055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5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ENVIRONMENTAL</a:t>
            </a:r>
            <a:endParaRPr sz="1200">
              <a:latin typeface="Gill Sans MT"/>
              <a:cs typeface="Gill Sans MT"/>
            </a:endParaRPr>
          </a:p>
          <a:p>
            <a:pPr marL="119380" marR="10160" indent="328295">
              <a:lnSpc>
                <a:spcPct val="119000"/>
              </a:lnSpc>
              <a:spcBef>
                <a:spcPts val="210"/>
              </a:spcBef>
            </a:pPr>
            <a:r>
              <a:rPr sz="1000" spc="55" dirty="0">
                <a:solidFill>
                  <a:srgbClr val="FFFFFF"/>
                </a:solidFill>
                <a:latin typeface="Gill Sans MT"/>
                <a:cs typeface="Gill Sans MT"/>
              </a:rPr>
              <a:t>Example: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Climate</a:t>
            </a:r>
            <a:r>
              <a:rPr sz="1000" spc="3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55" dirty="0">
                <a:solidFill>
                  <a:srgbClr val="FFFFFF"/>
                </a:solidFill>
                <a:latin typeface="Gill Sans MT"/>
                <a:cs typeface="Gill Sans MT"/>
              </a:rPr>
              <a:t>emergency Sustainability </a:t>
            </a:r>
            <a:r>
              <a:rPr sz="1000" spc="-10" dirty="0">
                <a:solidFill>
                  <a:srgbClr val="FFFFFF"/>
                </a:solidFill>
                <a:latin typeface="Gill Sans MT"/>
                <a:cs typeface="Gill Sans MT"/>
              </a:rPr>
              <a:t>Pollution</a:t>
            </a:r>
            <a:endParaRPr sz="1000">
              <a:latin typeface="Gill Sans MT"/>
              <a:cs typeface="Gill Sans MT"/>
            </a:endParaRPr>
          </a:p>
          <a:p>
            <a:pPr marL="119380">
              <a:lnSpc>
                <a:spcPct val="100000"/>
              </a:lnSpc>
              <a:spcBef>
                <a:spcPts val="229"/>
              </a:spcBef>
            </a:pPr>
            <a:r>
              <a:rPr sz="1000" spc="50" dirty="0">
                <a:solidFill>
                  <a:srgbClr val="FFFFFF"/>
                </a:solidFill>
                <a:latin typeface="Gill Sans MT"/>
                <a:cs typeface="Gill Sans MT"/>
              </a:rPr>
              <a:t>Use</a:t>
            </a:r>
            <a:r>
              <a:rPr sz="10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0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60" dirty="0">
                <a:solidFill>
                  <a:srgbClr val="FFFFFF"/>
                </a:solidFill>
                <a:latin typeface="Gill Sans MT"/>
                <a:cs typeface="Gill Sans MT"/>
              </a:rPr>
              <a:t>plastic</a:t>
            </a:r>
            <a:endParaRPr sz="1000">
              <a:latin typeface="Gill Sans MT"/>
              <a:cs typeface="Gill Sans MT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275613" y="3072107"/>
            <a:ext cx="1079500" cy="250380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03530">
              <a:lnSpc>
                <a:spcPct val="100000"/>
              </a:lnSpc>
              <a:spcBef>
                <a:spcPts val="120"/>
              </a:spcBef>
            </a:pPr>
            <a:r>
              <a:rPr sz="5250" b="1" spc="-15" dirty="0">
                <a:latin typeface="Tahoma"/>
                <a:cs typeface="Tahoma"/>
              </a:rPr>
              <a:t>P</a:t>
            </a:r>
            <a:endParaRPr sz="5250">
              <a:latin typeface="Tahoma"/>
              <a:cs typeface="Tahoma"/>
            </a:endParaRPr>
          </a:p>
          <a:p>
            <a:pPr marL="82550">
              <a:lnSpc>
                <a:spcPct val="100000"/>
              </a:lnSpc>
              <a:spcBef>
                <a:spcPts val="4310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POLITICAL</a:t>
            </a:r>
            <a:endParaRPr sz="1200">
              <a:latin typeface="Gill Sans MT"/>
              <a:cs typeface="Gill Sans MT"/>
            </a:endParaRPr>
          </a:p>
          <a:p>
            <a:pPr marL="12700" marR="63500" indent="161925">
              <a:lnSpc>
                <a:spcPct val="114199"/>
              </a:lnSpc>
              <a:spcBef>
                <a:spcPts val="590"/>
              </a:spcBef>
            </a:pPr>
            <a:r>
              <a:rPr sz="1000" spc="40" dirty="0">
                <a:solidFill>
                  <a:srgbClr val="FFFFFF"/>
                </a:solidFill>
                <a:latin typeface="Gill Sans MT"/>
                <a:cs typeface="Gill Sans MT"/>
              </a:rPr>
              <a:t>Example:</a:t>
            </a:r>
            <a:r>
              <a:rPr sz="1000" spc="5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Trade</a:t>
            </a:r>
            <a:r>
              <a:rPr sz="1000" spc="1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Gill Sans MT"/>
                <a:cs typeface="Gill Sans MT"/>
              </a:rPr>
              <a:t>restrictions Brexit</a:t>
            </a:r>
            <a:endParaRPr sz="1000">
              <a:latin typeface="Gill Sans MT"/>
              <a:cs typeface="Gill Sans MT"/>
            </a:endParaRPr>
          </a:p>
          <a:p>
            <a:pPr marL="12700" marR="5080">
              <a:lnSpc>
                <a:spcPct val="114199"/>
              </a:lnSpc>
            </a:pP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Political</a:t>
            </a:r>
            <a:r>
              <a:rPr sz="1000" spc="37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Gill Sans MT"/>
                <a:cs typeface="Gill Sans MT"/>
              </a:rPr>
              <a:t>stability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Government</a:t>
            </a:r>
            <a:r>
              <a:rPr sz="1000" spc="17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Gill Sans MT"/>
                <a:cs typeface="Gill Sans MT"/>
              </a:rPr>
              <a:t>policy</a:t>
            </a:r>
            <a:endParaRPr sz="1000">
              <a:latin typeface="Gill Sans MT"/>
              <a:cs typeface="Gill Sans MT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8556642" y="3073636"/>
            <a:ext cx="1200785" cy="24828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81940">
              <a:lnSpc>
                <a:spcPct val="100000"/>
              </a:lnSpc>
              <a:spcBef>
                <a:spcPts val="120"/>
              </a:spcBef>
            </a:pPr>
            <a:r>
              <a:rPr sz="5250" b="1" spc="-95" dirty="0">
                <a:latin typeface="Tahoma"/>
                <a:cs typeface="Tahoma"/>
              </a:rPr>
              <a:t>S</a:t>
            </a:r>
            <a:endParaRPr sz="5250">
              <a:latin typeface="Tahoma"/>
              <a:cs typeface="Tahoma"/>
            </a:endParaRPr>
          </a:p>
          <a:p>
            <a:pPr marL="230504">
              <a:lnSpc>
                <a:spcPct val="100000"/>
              </a:lnSpc>
              <a:spcBef>
                <a:spcPts val="4355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SOCIAL</a:t>
            </a:r>
            <a:endParaRPr sz="1200">
              <a:latin typeface="Gill Sans MT"/>
              <a:cs typeface="Gill Sans MT"/>
            </a:endParaRPr>
          </a:p>
          <a:p>
            <a:pPr marL="12700" marR="5080" indent="245745">
              <a:lnSpc>
                <a:spcPct val="115199"/>
              </a:lnSpc>
              <a:spcBef>
                <a:spcPts val="665"/>
              </a:spcBef>
            </a:pPr>
            <a:r>
              <a:rPr sz="950" spc="35" dirty="0">
                <a:solidFill>
                  <a:srgbClr val="FFFFFF"/>
                </a:solidFill>
                <a:latin typeface="Gill Sans MT"/>
                <a:cs typeface="Gill Sans MT"/>
              </a:rPr>
              <a:t>Example: </a:t>
            </a:r>
            <a:r>
              <a:rPr sz="950" dirty="0">
                <a:solidFill>
                  <a:srgbClr val="FFFFFF"/>
                </a:solidFill>
                <a:latin typeface="Gill Sans MT"/>
                <a:cs typeface="Gill Sans MT"/>
              </a:rPr>
              <a:t>Population/birth</a:t>
            </a:r>
            <a:r>
              <a:rPr sz="950" spc="140" dirty="0">
                <a:solidFill>
                  <a:srgbClr val="FFFFFF"/>
                </a:solidFill>
                <a:latin typeface="Gill Sans MT"/>
                <a:cs typeface="Gill Sans MT"/>
              </a:rPr>
              <a:t>  </a:t>
            </a:r>
            <a:r>
              <a:rPr sz="950" spc="-20" dirty="0">
                <a:solidFill>
                  <a:srgbClr val="FFFFFF"/>
                </a:solidFill>
                <a:latin typeface="Gill Sans MT"/>
                <a:cs typeface="Gill Sans MT"/>
              </a:rPr>
              <a:t>rates </a:t>
            </a:r>
            <a:r>
              <a:rPr sz="950" spc="50" dirty="0">
                <a:solidFill>
                  <a:srgbClr val="FFFFFF"/>
                </a:solidFill>
                <a:latin typeface="Gill Sans MT"/>
                <a:cs typeface="Gill Sans MT"/>
              </a:rPr>
              <a:t>Age</a:t>
            </a:r>
            <a:r>
              <a:rPr sz="95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Gill Sans MT"/>
                <a:cs typeface="Gill Sans MT"/>
              </a:rPr>
              <a:t>information </a:t>
            </a:r>
            <a:r>
              <a:rPr sz="950" dirty="0">
                <a:solidFill>
                  <a:srgbClr val="FFFFFF"/>
                </a:solidFill>
                <a:latin typeface="Gill Sans MT"/>
                <a:cs typeface="Gill Sans MT"/>
              </a:rPr>
              <a:t>Cultural</a:t>
            </a:r>
            <a:r>
              <a:rPr sz="950" spc="7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-10" dirty="0">
                <a:solidFill>
                  <a:srgbClr val="FFFFFF"/>
                </a:solidFill>
                <a:latin typeface="Gill Sans MT"/>
                <a:cs typeface="Gill Sans MT"/>
              </a:rPr>
              <a:t>behaviours Health</a:t>
            </a:r>
            <a:endParaRPr sz="950">
              <a:latin typeface="Gill Sans MT"/>
              <a:cs typeface="Gill Sans MT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0464681" y="3067786"/>
            <a:ext cx="421640" cy="8286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250" b="1" spc="-100" dirty="0">
                <a:latin typeface="Tahoma"/>
                <a:cs typeface="Tahoma"/>
              </a:rPr>
              <a:t>T</a:t>
            </a:r>
            <a:endParaRPr sz="5250">
              <a:latin typeface="Tahoma"/>
              <a:cs typeface="Tahoma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13701148" y="3003265"/>
            <a:ext cx="436245" cy="8286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250" b="1" dirty="0">
                <a:latin typeface="Tahoma"/>
                <a:cs typeface="Tahoma"/>
              </a:rPr>
              <a:t>E</a:t>
            </a:r>
            <a:endParaRPr sz="5250">
              <a:latin typeface="Tahoma"/>
              <a:cs typeface="Tahoma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7194746" y="3067785"/>
            <a:ext cx="436245" cy="8286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250" b="1" dirty="0">
                <a:latin typeface="Tahoma"/>
                <a:cs typeface="Tahoma"/>
              </a:rPr>
              <a:t>E</a:t>
            </a:r>
            <a:endParaRPr sz="5250">
              <a:latin typeface="Tahoma"/>
              <a:cs typeface="Tahoma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11780952" y="4968182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1780952" y="530181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1780952" y="546863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1780952" y="5635457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29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 txBox="1"/>
          <p:nvPr/>
        </p:nvSpPr>
        <p:spPr>
          <a:xfrm>
            <a:off x="11886793" y="3041426"/>
            <a:ext cx="1057910" cy="268224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233679">
              <a:lnSpc>
                <a:spcPct val="100000"/>
              </a:lnSpc>
              <a:spcBef>
                <a:spcPts val="120"/>
              </a:spcBef>
            </a:pPr>
            <a:r>
              <a:rPr sz="5250" b="1" spc="40" dirty="0">
                <a:latin typeface="Tahoma"/>
                <a:cs typeface="Tahoma"/>
              </a:rPr>
              <a:t>L</a:t>
            </a:r>
            <a:endParaRPr sz="5250">
              <a:latin typeface="Tahoma"/>
              <a:cs typeface="Tahoma"/>
            </a:endParaRPr>
          </a:p>
          <a:p>
            <a:pPr marL="186690">
              <a:lnSpc>
                <a:spcPct val="100000"/>
              </a:lnSpc>
              <a:spcBef>
                <a:spcPts val="4550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LEGAL</a:t>
            </a:r>
            <a:endParaRPr sz="1200">
              <a:latin typeface="Gill Sans MT"/>
              <a:cs typeface="Gill Sans MT"/>
            </a:endParaRPr>
          </a:p>
          <a:p>
            <a:pPr marL="12700" marR="5080" indent="169545">
              <a:lnSpc>
                <a:spcPct val="115199"/>
              </a:lnSpc>
              <a:spcBef>
                <a:spcPts val="725"/>
              </a:spcBef>
            </a:pPr>
            <a:r>
              <a:rPr sz="950" spc="35" dirty="0">
                <a:solidFill>
                  <a:srgbClr val="FFFFFF"/>
                </a:solidFill>
                <a:latin typeface="Gill Sans MT"/>
                <a:cs typeface="Gill Sans MT"/>
              </a:rPr>
              <a:t>Example: </a:t>
            </a:r>
            <a:r>
              <a:rPr sz="950" spc="55" dirty="0">
                <a:solidFill>
                  <a:srgbClr val="FFFFFF"/>
                </a:solidFill>
                <a:latin typeface="Gill Sans MT"/>
                <a:cs typeface="Gill Sans MT"/>
              </a:rPr>
              <a:t>Legislation/acts</a:t>
            </a:r>
            <a:r>
              <a:rPr sz="950" spc="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25" dirty="0">
                <a:solidFill>
                  <a:srgbClr val="FFFFFF"/>
                </a:solidFill>
                <a:latin typeface="Gill Sans MT"/>
                <a:cs typeface="Gill Sans MT"/>
              </a:rPr>
              <a:t>of </a:t>
            </a:r>
            <a:r>
              <a:rPr sz="950" spc="35" dirty="0">
                <a:solidFill>
                  <a:srgbClr val="FFFFFF"/>
                </a:solidFill>
                <a:latin typeface="Gill Sans MT"/>
                <a:cs typeface="Gill Sans MT"/>
              </a:rPr>
              <a:t>Parliament </a:t>
            </a:r>
            <a:r>
              <a:rPr sz="950" spc="45" dirty="0">
                <a:solidFill>
                  <a:srgbClr val="FFFFFF"/>
                </a:solidFill>
                <a:latin typeface="Gill Sans MT"/>
                <a:cs typeface="Gill Sans MT"/>
              </a:rPr>
              <a:t>Employment</a:t>
            </a:r>
            <a:r>
              <a:rPr sz="95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-25" dirty="0">
                <a:solidFill>
                  <a:srgbClr val="FFFFFF"/>
                </a:solidFill>
                <a:latin typeface="Gill Sans MT"/>
                <a:cs typeface="Gill Sans MT"/>
              </a:rPr>
              <a:t>law </a:t>
            </a:r>
            <a:r>
              <a:rPr sz="950" dirty="0">
                <a:solidFill>
                  <a:srgbClr val="FFFFFF"/>
                </a:solidFill>
                <a:latin typeface="Gill Sans MT"/>
                <a:cs typeface="Gill Sans MT"/>
              </a:rPr>
              <a:t>Health</a:t>
            </a:r>
            <a:r>
              <a:rPr sz="950" spc="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dirty="0">
                <a:solidFill>
                  <a:srgbClr val="FFFFFF"/>
                </a:solidFill>
                <a:latin typeface="Gill Sans MT"/>
                <a:cs typeface="Gill Sans MT"/>
              </a:rPr>
              <a:t>&amp;</a:t>
            </a:r>
            <a:r>
              <a:rPr sz="950" spc="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60" dirty="0">
                <a:solidFill>
                  <a:srgbClr val="FFFFFF"/>
                </a:solidFill>
                <a:latin typeface="Gill Sans MT"/>
                <a:cs typeface="Gill Sans MT"/>
              </a:rPr>
              <a:t>safety</a:t>
            </a:r>
            <a:r>
              <a:rPr sz="950" spc="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25" dirty="0">
                <a:solidFill>
                  <a:srgbClr val="FFFFFF"/>
                </a:solidFill>
                <a:latin typeface="Gill Sans MT"/>
                <a:cs typeface="Gill Sans MT"/>
              </a:rPr>
              <a:t>law </a:t>
            </a:r>
            <a:r>
              <a:rPr sz="950" dirty="0">
                <a:solidFill>
                  <a:srgbClr val="FFFFFF"/>
                </a:solidFill>
                <a:latin typeface="Gill Sans MT"/>
                <a:cs typeface="Gill Sans MT"/>
              </a:rPr>
              <a:t>Consumer</a:t>
            </a:r>
            <a:r>
              <a:rPr sz="950" spc="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950" spc="25" dirty="0">
                <a:solidFill>
                  <a:srgbClr val="FFFFFF"/>
                </a:solidFill>
                <a:latin typeface="Gill Sans MT"/>
                <a:cs typeface="Gill Sans MT"/>
              </a:rPr>
              <a:t>law</a:t>
            </a:r>
            <a:endParaRPr sz="950">
              <a:latin typeface="Gill Sans MT"/>
              <a:cs typeface="Gill Sans MT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6885499" y="186057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6885499" y="204190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6885499" y="2223229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6885499" y="2404554"/>
            <a:ext cx="36830" cy="36830"/>
          </a:xfrm>
          <a:custGeom>
            <a:avLst/>
            <a:gdLst/>
            <a:ahLst/>
            <a:cxnLst/>
            <a:rect l="l" t="t" r="r" b="b"/>
            <a:pathLst>
              <a:path w="36829" h="36830">
                <a:moveTo>
                  <a:pt x="20540" y="36265"/>
                </a:moveTo>
                <a:lnTo>
                  <a:pt x="15724" y="36265"/>
                </a:lnTo>
                <a:lnTo>
                  <a:pt x="13418" y="35808"/>
                </a:lnTo>
                <a:lnTo>
                  <a:pt x="0" y="20540"/>
                </a:lnTo>
                <a:lnTo>
                  <a:pt x="0" y="15724"/>
                </a:lnTo>
                <a:lnTo>
                  <a:pt x="15724" y="0"/>
                </a:lnTo>
                <a:lnTo>
                  <a:pt x="20540" y="0"/>
                </a:lnTo>
                <a:lnTo>
                  <a:pt x="36265" y="15724"/>
                </a:lnTo>
                <a:lnTo>
                  <a:pt x="36265" y="18132"/>
                </a:lnTo>
                <a:lnTo>
                  <a:pt x="36265" y="20540"/>
                </a:lnTo>
                <a:lnTo>
                  <a:pt x="22846" y="35808"/>
                </a:lnTo>
                <a:lnTo>
                  <a:pt x="20540" y="362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6993153" y="1292778"/>
            <a:ext cx="1125855" cy="1201420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84455">
              <a:lnSpc>
                <a:spcPct val="100000"/>
              </a:lnSpc>
              <a:spcBef>
                <a:spcPts val="565"/>
              </a:spcBef>
            </a:pPr>
            <a:r>
              <a:rPr sz="1200" spc="-10" dirty="0">
                <a:solidFill>
                  <a:srgbClr val="F0C40F"/>
                </a:solidFill>
                <a:latin typeface="Gill Sans MT"/>
                <a:cs typeface="Gill Sans MT"/>
              </a:rPr>
              <a:t>ECONOMIC</a:t>
            </a:r>
            <a:endParaRPr sz="1200">
              <a:latin typeface="Gill Sans MT"/>
              <a:cs typeface="Gill Sans MT"/>
            </a:endParaRPr>
          </a:p>
          <a:p>
            <a:pPr marL="12700" marR="210820" indent="203200">
              <a:lnSpc>
                <a:spcPct val="119000"/>
              </a:lnSpc>
              <a:spcBef>
                <a:spcPts val="210"/>
              </a:spcBef>
            </a:pPr>
            <a:r>
              <a:rPr sz="1000" spc="55" dirty="0">
                <a:solidFill>
                  <a:srgbClr val="FFFFFF"/>
                </a:solidFill>
                <a:latin typeface="Gill Sans MT"/>
                <a:cs typeface="Gill Sans MT"/>
              </a:rPr>
              <a:t>Example: </a:t>
            </a:r>
            <a:r>
              <a:rPr sz="1000" spc="50" dirty="0">
                <a:solidFill>
                  <a:srgbClr val="FFFFFF"/>
                </a:solidFill>
                <a:latin typeface="Gill Sans MT"/>
                <a:cs typeface="Gill Sans MT"/>
              </a:rPr>
              <a:t>Inflation</a:t>
            </a:r>
            <a:r>
              <a:rPr sz="1000" spc="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70" dirty="0">
                <a:solidFill>
                  <a:srgbClr val="FFFFFF"/>
                </a:solidFill>
                <a:latin typeface="Gill Sans MT"/>
                <a:cs typeface="Gill Sans MT"/>
              </a:rPr>
              <a:t>costs </a:t>
            </a:r>
            <a:r>
              <a:rPr sz="1000" spc="80" dirty="0">
                <a:solidFill>
                  <a:srgbClr val="FFFFFF"/>
                </a:solidFill>
                <a:latin typeface="Gill Sans MT"/>
                <a:cs typeface="Gill Sans MT"/>
              </a:rPr>
              <a:t>Minimum</a:t>
            </a:r>
            <a:r>
              <a:rPr sz="1000" spc="-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75" dirty="0">
                <a:solidFill>
                  <a:srgbClr val="FFFFFF"/>
                </a:solidFill>
                <a:latin typeface="Gill Sans MT"/>
                <a:cs typeface="Gill Sans MT"/>
              </a:rPr>
              <a:t>wage </a:t>
            </a: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Interest</a:t>
            </a:r>
            <a:r>
              <a:rPr sz="1000" spc="2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45" dirty="0">
                <a:solidFill>
                  <a:srgbClr val="FFFFFF"/>
                </a:solidFill>
                <a:latin typeface="Gill Sans MT"/>
                <a:cs typeface="Gill Sans MT"/>
              </a:rPr>
              <a:t>rates</a:t>
            </a:r>
            <a:endParaRPr sz="100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1000" dirty="0">
                <a:solidFill>
                  <a:srgbClr val="FFFFFF"/>
                </a:solidFill>
                <a:latin typeface="Gill Sans MT"/>
                <a:cs typeface="Gill Sans MT"/>
              </a:rPr>
              <a:t>Cost</a:t>
            </a:r>
            <a:r>
              <a:rPr sz="1000" spc="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65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000" spc="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60" dirty="0">
                <a:solidFill>
                  <a:srgbClr val="FFFFFF"/>
                </a:solidFill>
                <a:latin typeface="Gill Sans MT"/>
                <a:cs typeface="Gill Sans MT"/>
              </a:rPr>
              <a:t>living</a:t>
            </a:r>
            <a:r>
              <a:rPr sz="1000" spc="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00" spc="50" dirty="0">
                <a:solidFill>
                  <a:srgbClr val="FFFFFF"/>
                </a:solidFill>
                <a:latin typeface="Gill Sans MT"/>
                <a:cs typeface="Gill Sans MT"/>
              </a:rPr>
              <a:t>crisis</a:t>
            </a:r>
            <a:endParaRPr sz="1000">
              <a:latin typeface="Gill Sans MT"/>
              <a:cs typeface="Gill Sans MT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1364435" y="6394136"/>
            <a:ext cx="3945890" cy="9677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60325" algn="ctr">
              <a:lnSpc>
                <a:spcPct val="100000"/>
              </a:lnSpc>
              <a:spcBef>
                <a:spcPts val="125"/>
              </a:spcBef>
            </a:pPr>
            <a:r>
              <a:rPr sz="2000" spc="105" dirty="0">
                <a:solidFill>
                  <a:srgbClr val="FFBC58"/>
                </a:solidFill>
                <a:latin typeface="Arial Unicode MS"/>
                <a:cs typeface="Arial Unicode MS"/>
              </a:rPr>
              <a:t>Third</a:t>
            </a:r>
            <a:r>
              <a:rPr sz="2000" spc="-50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125" dirty="0">
                <a:solidFill>
                  <a:srgbClr val="FFBC58"/>
                </a:solidFill>
                <a:latin typeface="Arial Unicode MS"/>
                <a:cs typeface="Arial Unicode MS"/>
              </a:rPr>
              <a:t>sector</a:t>
            </a:r>
            <a:r>
              <a:rPr sz="2000" spc="-45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95" dirty="0">
                <a:solidFill>
                  <a:srgbClr val="FFBC58"/>
                </a:solidFill>
                <a:latin typeface="Arial Unicode MS"/>
                <a:cs typeface="Arial Unicode MS"/>
              </a:rPr>
              <a:t>-</a:t>
            </a:r>
            <a:r>
              <a:rPr sz="2000" spc="-50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85" dirty="0">
                <a:solidFill>
                  <a:srgbClr val="FFBC58"/>
                </a:solidFill>
                <a:latin typeface="Arial Unicode MS"/>
                <a:cs typeface="Arial Unicode MS"/>
              </a:rPr>
              <a:t>Economic</a:t>
            </a:r>
            <a:endParaRPr sz="2000">
              <a:latin typeface="Arial Unicode MS"/>
              <a:cs typeface="Arial Unicode MS"/>
            </a:endParaRPr>
          </a:p>
          <a:p>
            <a:pPr marL="885825" marR="5080" indent="-873760">
              <a:lnSpc>
                <a:spcPct val="113100"/>
              </a:lnSpc>
              <a:spcBef>
                <a:spcPts val="2140"/>
              </a:spcBef>
            </a:pP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The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third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5" dirty="0">
                <a:solidFill>
                  <a:srgbClr val="FFFFFF"/>
                </a:solidFill>
                <a:latin typeface="Arial Unicode MS"/>
                <a:cs typeface="Arial Unicode MS"/>
              </a:rPr>
              <a:t>sector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covers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not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for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85" dirty="0">
                <a:solidFill>
                  <a:srgbClr val="FFFFFF"/>
                </a:solidFill>
                <a:latin typeface="Arial Unicode MS"/>
                <a:cs typeface="Arial Unicode MS"/>
              </a:rPr>
              <a:t>profit</a:t>
            </a:r>
            <a:r>
              <a:rPr sz="1050" spc="8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dirty="0">
                <a:solidFill>
                  <a:srgbClr val="FFFFFF"/>
                </a:solidFill>
                <a:latin typeface="Arial Unicode MS"/>
                <a:cs typeface="Arial Unicode MS"/>
              </a:rPr>
              <a:t>organisations,</a:t>
            </a:r>
            <a:r>
              <a:rPr sz="1050" spc="75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charities, </a:t>
            </a:r>
            <a:r>
              <a:rPr sz="1050" spc="70" dirty="0">
                <a:solidFill>
                  <a:srgbClr val="FFFFFF"/>
                </a:solidFill>
                <a:latin typeface="Arial Unicode MS"/>
                <a:cs typeface="Arial Unicode MS"/>
              </a:rPr>
              <a:t>community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50" dirty="0">
                <a:solidFill>
                  <a:srgbClr val="FFFFFF"/>
                </a:solidFill>
                <a:latin typeface="Arial Unicode MS"/>
                <a:cs typeface="Arial Unicode MS"/>
              </a:rPr>
              <a:t>and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65" dirty="0">
                <a:solidFill>
                  <a:srgbClr val="FFFFFF"/>
                </a:solidFill>
                <a:latin typeface="Arial Unicode MS"/>
                <a:cs typeface="Arial Unicode MS"/>
              </a:rPr>
              <a:t>voluntary</a:t>
            </a:r>
            <a:r>
              <a:rPr sz="1050" spc="-20" dirty="0">
                <a:solidFill>
                  <a:srgbClr val="FFFFFF"/>
                </a:solidFill>
                <a:latin typeface="Arial Unicode MS"/>
                <a:cs typeface="Arial Unicode MS"/>
              </a:rPr>
              <a:t> </a:t>
            </a:r>
            <a:r>
              <a:rPr sz="1050" spc="-10" dirty="0">
                <a:solidFill>
                  <a:srgbClr val="FFFFFF"/>
                </a:solidFill>
                <a:latin typeface="Arial Unicode MS"/>
                <a:cs typeface="Arial Unicode MS"/>
              </a:rPr>
              <a:t>sector.</a:t>
            </a:r>
            <a:endParaRPr sz="1050">
              <a:latin typeface="Arial Unicode MS"/>
              <a:cs typeface="Arial Unicode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8589009" y="6407646"/>
            <a:ext cx="268160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105" dirty="0">
                <a:solidFill>
                  <a:srgbClr val="FFBC58"/>
                </a:solidFill>
                <a:latin typeface="Arial Unicode MS"/>
                <a:cs typeface="Arial Unicode MS"/>
              </a:rPr>
              <a:t>Public</a:t>
            </a:r>
            <a:r>
              <a:rPr sz="2000" spc="-60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160" dirty="0">
                <a:solidFill>
                  <a:srgbClr val="FFBC58"/>
                </a:solidFill>
                <a:latin typeface="Arial Unicode MS"/>
                <a:cs typeface="Arial Unicode MS"/>
              </a:rPr>
              <a:t>–</a:t>
            </a:r>
            <a:r>
              <a:rPr sz="2000" spc="-55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110" dirty="0">
                <a:solidFill>
                  <a:srgbClr val="FFBC58"/>
                </a:solidFill>
                <a:latin typeface="Arial Unicode MS"/>
                <a:cs typeface="Arial Unicode MS"/>
              </a:rPr>
              <a:t>Environment</a:t>
            </a:r>
            <a:endParaRPr sz="2000">
              <a:latin typeface="Arial Unicode MS"/>
              <a:cs typeface="Arial Unicode MS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15552487" y="6416834"/>
            <a:ext cx="219265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105" dirty="0">
                <a:solidFill>
                  <a:srgbClr val="FFBC58"/>
                </a:solidFill>
                <a:latin typeface="Arial Unicode MS"/>
                <a:cs typeface="Arial Unicode MS"/>
              </a:rPr>
              <a:t>Private</a:t>
            </a:r>
            <a:r>
              <a:rPr sz="2000" spc="-55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160" dirty="0">
                <a:solidFill>
                  <a:srgbClr val="FFBC58"/>
                </a:solidFill>
                <a:latin typeface="Arial Unicode MS"/>
                <a:cs typeface="Arial Unicode MS"/>
              </a:rPr>
              <a:t>–</a:t>
            </a:r>
            <a:r>
              <a:rPr sz="2000" spc="-55" dirty="0">
                <a:solidFill>
                  <a:srgbClr val="FFBC58"/>
                </a:solidFill>
                <a:latin typeface="Arial Unicode MS"/>
                <a:cs typeface="Arial Unicode MS"/>
              </a:rPr>
              <a:t> </a:t>
            </a:r>
            <a:r>
              <a:rPr sz="2000" spc="100" dirty="0">
                <a:solidFill>
                  <a:srgbClr val="FFBC58"/>
                </a:solidFill>
                <a:latin typeface="Arial Unicode MS"/>
                <a:cs typeface="Arial Unicode MS"/>
              </a:rPr>
              <a:t>Political</a:t>
            </a:r>
            <a:endParaRPr sz="2000">
              <a:latin typeface="Arial Unicode MS"/>
              <a:cs typeface="Arial Unicode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61A2F3-D6CA-250A-0687-3318DF9C8C7A}"/>
              </a:ext>
            </a:extLst>
          </p:cNvPr>
          <p:cNvSpPr txBox="1"/>
          <p:nvPr/>
        </p:nvSpPr>
        <p:spPr>
          <a:xfrm>
            <a:off x="1593850" y="1749425"/>
            <a:ext cx="16687800" cy="9727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Avieco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Government, Public Sector &amp; Charities Sustainability experts in the government, public and non-profit sectors.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Public Sector Sustainability, Government &amp; Charities |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Avieco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 November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News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 solution to the hospitality staff crisis?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Is there a solution to the hospitality staff crisis? - BBC News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Charity Link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cost of living crisis and the impact on UK charities.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 cost of living crisis and the impact on UK charities — Charity Link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CIPD (2020)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Pestle analysis.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PESTLE analysis | Factsheets | CIPD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(Accessed:1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Dogs Trust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 of living crises hits dog owners across the UK.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Cost of living crises hits dog owners across the UK | Dogs Trust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and climate change: a strategy for the education and children’s services systems.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Sustainability and climate change: a strategy for the education and children’s services systems - GOV.UK (www.gov.uk)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1201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800" dirty="0">
                <a:solidFill>
                  <a:srgbClr val="1201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(2017) </a:t>
            </a:r>
            <a:r>
              <a:rPr lang="en-GB" sz="1800" i="1" dirty="0">
                <a:solidFill>
                  <a:srgbClr val="1201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Public sector to be carbon neutral by 2030. </a:t>
            </a:r>
            <a:r>
              <a:rPr lang="en-GB" sz="1800" dirty="0">
                <a:solidFill>
                  <a:srgbClr val="12011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Welsh public sector to be carbon neutral by 2030 | GOV.WALES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 November 2022).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Masonic Charitable Foundation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is the cost of living crisis affecting charities?.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How is the cost of living crisis affecting charities? - The Masonic Charitable Foundation (mcf.org.uk)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Quite a challenge :- UK restaurants and pubs face staffing crisis after Brexit.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‘Quite a challenge’: UK restaurants and pubs face staffing crisis after Brexit | Hospitality industry | The Guardian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 November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WavetrackR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Covid and Brexit have caused a staffing crisis in Hospitality.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How Covid and Brexit have caused a staffing crisis in Hospitality |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WaveTrackR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3 November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643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1445</Words>
  <Application>Microsoft Office PowerPoint</Application>
  <PresentationFormat>Custom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 Unicode MS</vt:lpstr>
      <vt:lpstr>Calibri</vt:lpstr>
      <vt:lpstr>Gill Sans MT</vt:lpstr>
      <vt:lpstr>Tahoma</vt:lpstr>
      <vt:lpstr>Times New Roman</vt:lpstr>
      <vt:lpstr>Office Theme</vt:lpstr>
      <vt:lpstr>PESTLE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</dc:title>
  <dc:creator>Kieran Kane</dc:creator>
  <cp:keywords>DAFUiNiNJ70,BAE6NRFxP-4</cp:keywords>
  <cp:lastModifiedBy>Charlotte Morgan</cp:lastModifiedBy>
  <cp:revision>2</cp:revision>
  <dcterms:created xsi:type="dcterms:W3CDTF">2022-12-13T13:23:05Z</dcterms:created>
  <dcterms:modified xsi:type="dcterms:W3CDTF">2022-12-13T14:10:00Z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2022-12-13T00:00:00Z</vt:filetime>
  </property>
  <property fmtid="{D5CDD505-2E9C-101B-9397-08002B2CF9AE}" pid="3" name="Creator">
    <vt:lpwstr>Canva</vt:lpwstr>
  </property>
  <property fmtid="{D5CDD505-2E9C-101B-9397-08002B2CF9AE}" pid="4" name="LastSaved">
    <vt:filetime>2022-12-13T00:00:00Z</vt:filetime>
  </property>
  <property fmtid="{D5CDD505-2E9C-101B-9397-08002B2CF9AE}" pid="5" name="Producer">
    <vt:lpwstr>Canva</vt:lpwstr>
  </property>
</Properties>
</file>