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sldIdLst>
    <p:sldId id="256" r:id="rId5"/>
    <p:sldId id="279" r:id="rId6"/>
    <p:sldId id="280" r:id="rId7"/>
    <p:sldId id="260" r:id="rId8"/>
    <p:sldId id="311" r:id="rId9"/>
    <p:sldId id="263" r:id="rId10"/>
    <p:sldId id="261" r:id="rId11"/>
    <p:sldId id="445" r:id="rId12"/>
    <p:sldId id="467" r:id="rId13"/>
    <p:sldId id="376" r:id="rId14"/>
    <p:sldId id="341" r:id="rId15"/>
    <p:sldId id="363" r:id="rId16"/>
    <p:sldId id="458" r:id="rId17"/>
    <p:sldId id="266" r:id="rId18"/>
    <p:sldId id="267" r:id="rId19"/>
    <p:sldId id="464" r:id="rId20"/>
    <p:sldId id="465" r:id="rId21"/>
    <p:sldId id="265" r:id="rId22"/>
    <p:sldId id="456" r:id="rId23"/>
    <p:sldId id="336" r:id="rId24"/>
    <p:sldId id="369" r:id="rId25"/>
    <p:sldId id="462" r:id="rId26"/>
    <p:sldId id="463" r:id="rId27"/>
    <p:sldId id="372" r:id="rId28"/>
    <p:sldId id="373" r:id="rId29"/>
    <p:sldId id="374" r:id="rId30"/>
    <p:sldId id="457" r:id="rId31"/>
    <p:sldId id="446" r:id="rId32"/>
    <p:sldId id="269" r:id="rId33"/>
    <p:sldId id="459" r:id="rId34"/>
    <p:sldId id="264" r:id="rId35"/>
    <p:sldId id="286" r:id="rId36"/>
    <p:sldId id="273" r:id="rId37"/>
    <p:sldId id="460" r:id="rId38"/>
    <p:sldId id="448" r:id="rId39"/>
    <p:sldId id="323" r:id="rId40"/>
    <p:sldId id="259" r:id="rId41"/>
    <p:sldId id="32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A0D717-AE97-27EC-8E1A-122FF30B4E24}" v="22" dt="2024-11-07T14:47:56.758"/>
    <p1510:client id="{87041BE8-B33B-450F-81C5-47C169F69EDA}" v="32" dt="2024-11-07T14:48:59.500"/>
    <p1510:client id="{F6BDAC9C-342E-FD43-23C0-785FEAAB0CCB}" v="20" dt="2024-11-07T08:46:03.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guide orient="horz" pos="2160"/>
        <p:guide pos="3840"/>
      </p:guideLst>
    </p:cSldViewPr>
  </p:slide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87041BE8-B33B-450F-81C5-47C169F69EDA}"/>
    <pc:docChg chg="undo redo custSel delSld modSld sldOrd">
      <pc:chgData name="Lisa Ellis" userId="1e3b8b31-18a3-40b3-8e12-8230c5071370" providerId="ADAL" clId="{87041BE8-B33B-450F-81C5-47C169F69EDA}" dt="2024-11-07T14:52:20.695" v="936" actId="1076"/>
      <pc:docMkLst>
        <pc:docMk/>
      </pc:docMkLst>
      <pc:sldChg chg="modSp mod">
        <pc:chgData name="Lisa Ellis" userId="1e3b8b31-18a3-40b3-8e12-8230c5071370" providerId="ADAL" clId="{87041BE8-B33B-450F-81C5-47C169F69EDA}" dt="2024-11-07T09:50:20.454" v="931" actId="1076"/>
        <pc:sldMkLst>
          <pc:docMk/>
          <pc:sldMk cId="3799625505" sldId="256"/>
        </pc:sldMkLst>
        <pc:spChg chg="mod">
          <ac:chgData name="Lisa Ellis" userId="1e3b8b31-18a3-40b3-8e12-8230c5071370" providerId="ADAL" clId="{87041BE8-B33B-450F-81C5-47C169F69EDA}" dt="2024-11-06T15:25:57.767" v="12" actId="20577"/>
          <ac:spMkLst>
            <pc:docMk/>
            <pc:sldMk cId="3799625505" sldId="256"/>
            <ac:spMk id="3" creationId="{00000000-0000-0000-0000-000000000000}"/>
          </ac:spMkLst>
        </pc:spChg>
        <pc:spChg chg="mod">
          <ac:chgData name="Lisa Ellis" userId="1e3b8b31-18a3-40b3-8e12-8230c5071370" providerId="ADAL" clId="{87041BE8-B33B-450F-81C5-47C169F69EDA}" dt="2024-11-07T09:50:20.454" v="931" actId="1076"/>
          <ac:spMkLst>
            <pc:docMk/>
            <pc:sldMk cId="3799625505" sldId="256"/>
            <ac:spMk id="4" creationId="{00000000-0000-0000-0000-000000000000}"/>
          </ac:spMkLst>
        </pc:spChg>
      </pc:sldChg>
      <pc:sldChg chg="del">
        <pc:chgData name="Lisa Ellis" userId="1e3b8b31-18a3-40b3-8e12-8230c5071370" providerId="ADAL" clId="{87041BE8-B33B-450F-81C5-47C169F69EDA}" dt="2024-11-06T15:30:06.265" v="50" actId="2696"/>
        <pc:sldMkLst>
          <pc:docMk/>
          <pc:sldMk cId="740769241" sldId="258"/>
        </pc:sldMkLst>
      </pc:sldChg>
      <pc:sldChg chg="modSp mod">
        <pc:chgData name="Lisa Ellis" userId="1e3b8b31-18a3-40b3-8e12-8230c5071370" providerId="ADAL" clId="{87041BE8-B33B-450F-81C5-47C169F69EDA}" dt="2024-11-06T19:10:09.315" v="420" actId="20577"/>
        <pc:sldMkLst>
          <pc:docMk/>
          <pc:sldMk cId="2970366845" sldId="266"/>
        </pc:sldMkLst>
        <pc:spChg chg="mod">
          <ac:chgData name="Lisa Ellis" userId="1e3b8b31-18a3-40b3-8e12-8230c5071370" providerId="ADAL" clId="{87041BE8-B33B-450F-81C5-47C169F69EDA}" dt="2024-11-06T19:10:09.315" v="420" actId="20577"/>
          <ac:spMkLst>
            <pc:docMk/>
            <pc:sldMk cId="2970366845" sldId="266"/>
            <ac:spMk id="4" creationId="{BE448A93-D980-6994-885D-99F78FF4252B}"/>
          </ac:spMkLst>
        </pc:spChg>
      </pc:sldChg>
      <pc:sldChg chg="modSp mod">
        <pc:chgData name="Lisa Ellis" userId="1e3b8b31-18a3-40b3-8e12-8230c5071370" providerId="ADAL" clId="{87041BE8-B33B-450F-81C5-47C169F69EDA}" dt="2024-11-06T19:39:02.411" v="668" actId="313"/>
        <pc:sldMkLst>
          <pc:docMk/>
          <pc:sldMk cId="4276117103" sldId="267"/>
        </pc:sldMkLst>
        <pc:spChg chg="mod">
          <ac:chgData name="Lisa Ellis" userId="1e3b8b31-18a3-40b3-8e12-8230c5071370" providerId="ADAL" clId="{87041BE8-B33B-450F-81C5-47C169F69EDA}" dt="2024-11-06T19:14:05.957" v="473" actId="20577"/>
          <ac:spMkLst>
            <pc:docMk/>
            <pc:sldMk cId="4276117103" sldId="267"/>
            <ac:spMk id="3" creationId="{DE20CD3F-7E6B-8405-B120-AFD2E7ACC9EE}"/>
          </ac:spMkLst>
        </pc:spChg>
        <pc:spChg chg="mod">
          <ac:chgData name="Lisa Ellis" userId="1e3b8b31-18a3-40b3-8e12-8230c5071370" providerId="ADAL" clId="{87041BE8-B33B-450F-81C5-47C169F69EDA}" dt="2024-11-06T19:39:02.411" v="668" actId="313"/>
          <ac:spMkLst>
            <pc:docMk/>
            <pc:sldMk cId="4276117103" sldId="267"/>
            <ac:spMk id="5" creationId="{A91A19DF-9249-9386-1DD6-ADD39815E080}"/>
          </ac:spMkLst>
        </pc:spChg>
      </pc:sldChg>
      <pc:sldChg chg="del">
        <pc:chgData name="Lisa Ellis" userId="1e3b8b31-18a3-40b3-8e12-8230c5071370" providerId="ADAL" clId="{87041BE8-B33B-450F-81C5-47C169F69EDA}" dt="2024-11-06T15:29:01.895" v="43" actId="2696"/>
        <pc:sldMkLst>
          <pc:docMk/>
          <pc:sldMk cId="5681254" sldId="274"/>
        </pc:sldMkLst>
      </pc:sldChg>
      <pc:sldChg chg="modSp mod">
        <pc:chgData name="Lisa Ellis" userId="1e3b8b31-18a3-40b3-8e12-8230c5071370" providerId="ADAL" clId="{87041BE8-B33B-450F-81C5-47C169F69EDA}" dt="2024-11-06T15:28:01.599" v="38" actId="2711"/>
        <pc:sldMkLst>
          <pc:docMk/>
          <pc:sldMk cId="838402584" sldId="280"/>
        </pc:sldMkLst>
        <pc:spChg chg="mod">
          <ac:chgData name="Lisa Ellis" userId="1e3b8b31-18a3-40b3-8e12-8230c5071370" providerId="ADAL" clId="{87041BE8-B33B-450F-81C5-47C169F69EDA}" dt="2024-11-06T15:28:01.599" v="38" actId="2711"/>
          <ac:spMkLst>
            <pc:docMk/>
            <pc:sldMk cId="838402584" sldId="280"/>
            <ac:spMk id="2" creationId="{3559F677-CD54-7F4F-9C56-3A74E5BF3327}"/>
          </ac:spMkLst>
        </pc:spChg>
      </pc:sldChg>
      <pc:sldChg chg="del">
        <pc:chgData name="Lisa Ellis" userId="1e3b8b31-18a3-40b3-8e12-8230c5071370" providerId="ADAL" clId="{87041BE8-B33B-450F-81C5-47C169F69EDA}" dt="2024-11-06T15:28:47.606" v="40" actId="2696"/>
        <pc:sldMkLst>
          <pc:docMk/>
          <pc:sldMk cId="176496776" sldId="303"/>
        </pc:sldMkLst>
      </pc:sldChg>
      <pc:sldChg chg="del">
        <pc:chgData name="Lisa Ellis" userId="1e3b8b31-18a3-40b3-8e12-8230c5071370" providerId="ADAL" clId="{87041BE8-B33B-450F-81C5-47C169F69EDA}" dt="2024-11-06T15:30:01.020" v="49" actId="2696"/>
        <pc:sldMkLst>
          <pc:docMk/>
          <pc:sldMk cId="1551075078" sldId="332"/>
        </pc:sldMkLst>
      </pc:sldChg>
      <pc:sldChg chg="del">
        <pc:chgData name="Lisa Ellis" userId="1e3b8b31-18a3-40b3-8e12-8230c5071370" providerId="ADAL" clId="{87041BE8-B33B-450F-81C5-47C169F69EDA}" dt="2024-11-06T15:30:46.733" v="51" actId="2696"/>
        <pc:sldMkLst>
          <pc:docMk/>
          <pc:sldMk cId="2083920938" sldId="338"/>
        </pc:sldMkLst>
      </pc:sldChg>
      <pc:sldChg chg="modSp mod">
        <pc:chgData name="Lisa Ellis" userId="1e3b8b31-18a3-40b3-8e12-8230c5071370" providerId="ADAL" clId="{87041BE8-B33B-450F-81C5-47C169F69EDA}" dt="2024-11-07T08:47:31.952" v="694" actId="1076"/>
        <pc:sldMkLst>
          <pc:docMk/>
          <pc:sldMk cId="393889268" sldId="341"/>
        </pc:sldMkLst>
        <pc:spChg chg="mod">
          <ac:chgData name="Lisa Ellis" userId="1e3b8b31-18a3-40b3-8e12-8230c5071370" providerId="ADAL" clId="{87041BE8-B33B-450F-81C5-47C169F69EDA}" dt="2024-11-07T08:47:31.952" v="694" actId="1076"/>
          <ac:spMkLst>
            <pc:docMk/>
            <pc:sldMk cId="393889268" sldId="341"/>
            <ac:spMk id="19" creationId="{01D6023B-215F-EA01-2921-C1209FFA6B86}"/>
          </ac:spMkLst>
        </pc:spChg>
      </pc:sldChg>
      <pc:sldChg chg="addSp delSp modSp mod ord">
        <pc:chgData name="Lisa Ellis" userId="1e3b8b31-18a3-40b3-8e12-8230c5071370" providerId="ADAL" clId="{87041BE8-B33B-450F-81C5-47C169F69EDA}" dt="2024-11-07T09:19:37.745" v="745" actId="478"/>
        <pc:sldMkLst>
          <pc:docMk/>
          <pc:sldMk cId="1729552374" sldId="363"/>
        </pc:sldMkLst>
        <pc:picChg chg="del">
          <ac:chgData name="Lisa Ellis" userId="1e3b8b31-18a3-40b3-8e12-8230c5071370" providerId="ADAL" clId="{87041BE8-B33B-450F-81C5-47C169F69EDA}" dt="2024-11-06T19:05:41.379" v="382" actId="478"/>
          <ac:picMkLst>
            <pc:docMk/>
            <pc:sldMk cId="1729552374" sldId="363"/>
            <ac:picMk id="2" creationId="{8A713E93-A2AD-BB91-20D9-04F3752ABB97}"/>
          </ac:picMkLst>
        </pc:picChg>
        <pc:picChg chg="add del mod">
          <ac:chgData name="Lisa Ellis" userId="1e3b8b31-18a3-40b3-8e12-8230c5071370" providerId="ADAL" clId="{87041BE8-B33B-450F-81C5-47C169F69EDA}" dt="2024-11-07T09:19:37.159" v="744" actId="22"/>
          <ac:picMkLst>
            <pc:docMk/>
            <pc:sldMk cId="1729552374" sldId="363"/>
            <ac:picMk id="4" creationId="{3D21D173-E5FD-FBA4-522A-0EE01B803881}"/>
          </ac:picMkLst>
        </pc:picChg>
        <pc:picChg chg="add del mod">
          <ac:chgData name="Lisa Ellis" userId="1e3b8b31-18a3-40b3-8e12-8230c5071370" providerId="ADAL" clId="{87041BE8-B33B-450F-81C5-47C169F69EDA}" dt="2024-11-07T09:19:37.745" v="745" actId="478"/>
          <ac:picMkLst>
            <pc:docMk/>
            <pc:sldMk cId="1729552374" sldId="363"/>
            <ac:picMk id="5" creationId="{74598955-CDB8-9975-E54B-AF744D8405B7}"/>
          </ac:picMkLst>
        </pc:picChg>
        <pc:picChg chg="del mod">
          <ac:chgData name="Lisa Ellis" userId="1e3b8b31-18a3-40b3-8e12-8230c5071370" providerId="ADAL" clId="{87041BE8-B33B-450F-81C5-47C169F69EDA}" dt="2024-11-06T19:08:32.307" v="388" actId="478"/>
          <ac:picMkLst>
            <pc:docMk/>
            <pc:sldMk cId="1729552374" sldId="363"/>
            <ac:picMk id="7" creationId="{80BDCB6F-5D0E-2467-1771-7C69CA59A085}"/>
          </ac:picMkLst>
        </pc:picChg>
        <pc:picChg chg="add del mod">
          <ac:chgData name="Lisa Ellis" userId="1e3b8b31-18a3-40b3-8e12-8230c5071370" providerId="ADAL" clId="{87041BE8-B33B-450F-81C5-47C169F69EDA}" dt="2024-11-07T09:19:33.368" v="740" actId="478"/>
          <ac:picMkLst>
            <pc:docMk/>
            <pc:sldMk cId="1729552374" sldId="363"/>
            <ac:picMk id="10" creationId="{9CE9A7A0-793E-C0BA-2E6A-7099075047F2}"/>
          </ac:picMkLst>
        </pc:picChg>
      </pc:sldChg>
      <pc:sldChg chg="addSp delSp modSp mod">
        <pc:chgData name="Lisa Ellis" userId="1e3b8b31-18a3-40b3-8e12-8230c5071370" providerId="ADAL" clId="{87041BE8-B33B-450F-81C5-47C169F69EDA}" dt="2024-11-06T18:51:16.288" v="270" actId="14100"/>
        <pc:sldMkLst>
          <pc:docMk/>
          <pc:sldMk cId="2806141745" sldId="369"/>
        </pc:sldMkLst>
        <pc:spChg chg="mod">
          <ac:chgData name="Lisa Ellis" userId="1e3b8b31-18a3-40b3-8e12-8230c5071370" providerId="ADAL" clId="{87041BE8-B33B-450F-81C5-47C169F69EDA}" dt="2024-11-06T18:09:04.884" v="242" actId="1076"/>
          <ac:spMkLst>
            <pc:docMk/>
            <pc:sldMk cId="2806141745" sldId="369"/>
            <ac:spMk id="8" creationId="{4AAD22F4-508C-20EC-6216-51817D17D030}"/>
          </ac:spMkLst>
        </pc:spChg>
        <pc:spChg chg="mod ord">
          <ac:chgData name="Lisa Ellis" userId="1e3b8b31-18a3-40b3-8e12-8230c5071370" providerId="ADAL" clId="{87041BE8-B33B-450F-81C5-47C169F69EDA}" dt="2024-11-06T18:50:01.884" v="262" actId="1076"/>
          <ac:spMkLst>
            <pc:docMk/>
            <pc:sldMk cId="2806141745" sldId="369"/>
            <ac:spMk id="9" creationId="{9EEA4DBA-D07C-D1E4-8505-D3BC168E50E8}"/>
          </ac:spMkLst>
        </pc:spChg>
        <pc:picChg chg="del">
          <ac:chgData name="Lisa Ellis" userId="1e3b8b31-18a3-40b3-8e12-8230c5071370" providerId="ADAL" clId="{87041BE8-B33B-450F-81C5-47C169F69EDA}" dt="2024-11-06T18:00:50.242" v="190" actId="478"/>
          <ac:picMkLst>
            <pc:docMk/>
            <pc:sldMk cId="2806141745" sldId="369"/>
            <ac:picMk id="6" creationId="{26C9BBB5-A343-DCB1-20B4-C9C14F6E9DF4}"/>
          </ac:picMkLst>
        </pc:picChg>
        <pc:picChg chg="add del mod">
          <ac:chgData name="Lisa Ellis" userId="1e3b8b31-18a3-40b3-8e12-8230c5071370" providerId="ADAL" clId="{87041BE8-B33B-450F-81C5-47C169F69EDA}" dt="2024-11-06T18:49:02.620" v="251" actId="478"/>
          <ac:picMkLst>
            <pc:docMk/>
            <pc:sldMk cId="2806141745" sldId="369"/>
            <ac:picMk id="7" creationId="{B2314DC2-4F2C-321D-7DC0-F03C1DA01D8C}"/>
          </ac:picMkLst>
        </pc:picChg>
        <pc:picChg chg="del">
          <ac:chgData name="Lisa Ellis" userId="1e3b8b31-18a3-40b3-8e12-8230c5071370" providerId="ADAL" clId="{87041BE8-B33B-450F-81C5-47C169F69EDA}" dt="2024-11-06T18:01:17.414" v="197" actId="478"/>
          <ac:picMkLst>
            <pc:docMk/>
            <pc:sldMk cId="2806141745" sldId="369"/>
            <ac:picMk id="19" creationId="{F2BEDBFF-0C9A-FFE0-CB4C-AF8ECCF8B1DF}"/>
          </ac:picMkLst>
        </pc:picChg>
        <pc:picChg chg="add del mod">
          <ac:chgData name="Lisa Ellis" userId="1e3b8b31-18a3-40b3-8e12-8230c5071370" providerId="ADAL" clId="{87041BE8-B33B-450F-81C5-47C169F69EDA}" dt="2024-11-06T18:49:34.681" v="257" actId="478"/>
          <ac:picMkLst>
            <pc:docMk/>
            <pc:sldMk cId="2806141745" sldId="369"/>
            <ac:picMk id="20" creationId="{92FBA162-9FBD-5A21-B053-922EABA3A03A}"/>
          </ac:picMkLst>
        </pc:picChg>
        <pc:picChg chg="del">
          <ac:chgData name="Lisa Ellis" userId="1e3b8b31-18a3-40b3-8e12-8230c5071370" providerId="ADAL" clId="{87041BE8-B33B-450F-81C5-47C169F69EDA}" dt="2024-11-06T18:02:15.929" v="206" actId="478"/>
          <ac:picMkLst>
            <pc:docMk/>
            <pc:sldMk cId="2806141745" sldId="369"/>
            <ac:picMk id="21" creationId="{60A9A572-4A89-D2BC-D245-D39F196B313E}"/>
          </ac:picMkLst>
        </pc:picChg>
        <pc:picChg chg="add del mod">
          <ac:chgData name="Lisa Ellis" userId="1e3b8b31-18a3-40b3-8e12-8230c5071370" providerId="ADAL" clId="{87041BE8-B33B-450F-81C5-47C169F69EDA}" dt="2024-11-06T18:50:35.986" v="263" actId="478"/>
          <ac:picMkLst>
            <pc:docMk/>
            <pc:sldMk cId="2806141745" sldId="369"/>
            <ac:picMk id="24" creationId="{C80BC705-A283-26E2-3B87-F3156DDDB820}"/>
          </ac:picMkLst>
        </pc:picChg>
        <pc:picChg chg="add mod">
          <ac:chgData name="Lisa Ellis" userId="1e3b8b31-18a3-40b3-8e12-8230c5071370" providerId="ADAL" clId="{87041BE8-B33B-450F-81C5-47C169F69EDA}" dt="2024-11-06T18:49:32.610" v="256" actId="1440"/>
          <ac:picMkLst>
            <pc:docMk/>
            <pc:sldMk cId="2806141745" sldId="369"/>
            <ac:picMk id="26" creationId="{F5386C98-AD6B-7351-1C1C-D37FB7735E47}"/>
          </ac:picMkLst>
        </pc:picChg>
        <pc:picChg chg="add mod">
          <ac:chgData name="Lisa Ellis" userId="1e3b8b31-18a3-40b3-8e12-8230c5071370" providerId="ADAL" clId="{87041BE8-B33B-450F-81C5-47C169F69EDA}" dt="2024-11-06T18:49:54.585" v="260" actId="1076"/>
          <ac:picMkLst>
            <pc:docMk/>
            <pc:sldMk cId="2806141745" sldId="369"/>
            <ac:picMk id="28" creationId="{395C237A-6A4C-B850-0D7D-A03E682C9979}"/>
          </ac:picMkLst>
        </pc:picChg>
        <pc:picChg chg="add mod">
          <ac:chgData name="Lisa Ellis" userId="1e3b8b31-18a3-40b3-8e12-8230c5071370" providerId="ADAL" clId="{87041BE8-B33B-450F-81C5-47C169F69EDA}" dt="2024-11-06T18:51:16.288" v="270" actId="14100"/>
          <ac:picMkLst>
            <pc:docMk/>
            <pc:sldMk cId="2806141745" sldId="369"/>
            <ac:picMk id="30" creationId="{B02D8E98-1471-FABF-3452-F6B18342B83F}"/>
          </ac:picMkLst>
        </pc:picChg>
      </pc:sldChg>
      <pc:sldChg chg="modSp mod">
        <pc:chgData name="Lisa Ellis" userId="1e3b8b31-18a3-40b3-8e12-8230c5071370" providerId="ADAL" clId="{87041BE8-B33B-450F-81C5-47C169F69EDA}" dt="2024-11-06T18:53:12.051" v="292" actId="14100"/>
        <pc:sldMkLst>
          <pc:docMk/>
          <pc:sldMk cId="2290247851" sldId="372"/>
        </pc:sldMkLst>
        <pc:spChg chg="mod">
          <ac:chgData name="Lisa Ellis" userId="1e3b8b31-18a3-40b3-8e12-8230c5071370" providerId="ADAL" clId="{87041BE8-B33B-450F-81C5-47C169F69EDA}" dt="2024-11-06T18:53:12.051" v="292" actId="14100"/>
          <ac:spMkLst>
            <pc:docMk/>
            <pc:sldMk cId="2290247851" sldId="372"/>
            <ac:spMk id="9" creationId="{9C98EB20-3106-8E82-C5C7-8B71ACFB5DEA}"/>
          </ac:spMkLst>
        </pc:spChg>
      </pc:sldChg>
      <pc:sldChg chg="addSp delSp modSp mod">
        <pc:chgData name="Lisa Ellis" userId="1e3b8b31-18a3-40b3-8e12-8230c5071370" providerId="ADAL" clId="{87041BE8-B33B-450F-81C5-47C169F69EDA}" dt="2024-11-06T18:58:49.362" v="296" actId="14100"/>
        <pc:sldMkLst>
          <pc:docMk/>
          <pc:sldMk cId="3274053591" sldId="373"/>
        </pc:sldMkLst>
        <pc:picChg chg="add mod">
          <ac:chgData name="Lisa Ellis" userId="1e3b8b31-18a3-40b3-8e12-8230c5071370" providerId="ADAL" clId="{87041BE8-B33B-450F-81C5-47C169F69EDA}" dt="2024-11-06T18:58:49.362" v="296" actId="14100"/>
          <ac:picMkLst>
            <pc:docMk/>
            <pc:sldMk cId="3274053591" sldId="373"/>
            <ac:picMk id="5" creationId="{67E87071-C359-3FE9-A023-7CFAD9C82F55}"/>
          </ac:picMkLst>
        </pc:picChg>
        <pc:picChg chg="del">
          <ac:chgData name="Lisa Ellis" userId="1e3b8b31-18a3-40b3-8e12-8230c5071370" providerId="ADAL" clId="{87041BE8-B33B-450F-81C5-47C169F69EDA}" dt="2024-11-06T18:11:37.605" v="243" actId="478"/>
          <ac:picMkLst>
            <pc:docMk/>
            <pc:sldMk cId="3274053591" sldId="373"/>
            <ac:picMk id="9" creationId="{7DA06692-143F-13E7-7E61-EB441E420D70}"/>
          </ac:picMkLst>
        </pc:picChg>
      </pc:sldChg>
      <pc:sldChg chg="addSp delSp modSp mod">
        <pc:chgData name="Lisa Ellis" userId="1e3b8b31-18a3-40b3-8e12-8230c5071370" providerId="ADAL" clId="{87041BE8-B33B-450F-81C5-47C169F69EDA}" dt="2024-11-06T18:43:59.332" v="250" actId="339"/>
        <pc:sldMkLst>
          <pc:docMk/>
          <pc:sldMk cId="798308936" sldId="374"/>
        </pc:sldMkLst>
        <pc:spChg chg="add del">
          <ac:chgData name="Lisa Ellis" userId="1e3b8b31-18a3-40b3-8e12-8230c5071370" providerId="ADAL" clId="{87041BE8-B33B-450F-81C5-47C169F69EDA}" dt="2024-11-06T18:42:53.308" v="246" actId="478"/>
          <ac:spMkLst>
            <pc:docMk/>
            <pc:sldMk cId="798308936" sldId="374"/>
            <ac:spMk id="6" creationId="{D9FEF43A-3A34-AA13-D031-3D805C8AAF1F}"/>
          </ac:spMkLst>
        </pc:spChg>
        <pc:picChg chg="del">
          <ac:chgData name="Lisa Ellis" userId="1e3b8b31-18a3-40b3-8e12-8230c5071370" providerId="ADAL" clId="{87041BE8-B33B-450F-81C5-47C169F69EDA}" dt="2024-11-06T18:42:48.687" v="244" actId="478"/>
          <ac:picMkLst>
            <pc:docMk/>
            <pc:sldMk cId="798308936" sldId="374"/>
            <ac:picMk id="5" creationId="{1BAB5C04-1B92-7F7E-1AEC-9B602E0766B2}"/>
          </ac:picMkLst>
        </pc:picChg>
        <pc:picChg chg="add mod">
          <ac:chgData name="Lisa Ellis" userId="1e3b8b31-18a3-40b3-8e12-8230c5071370" providerId="ADAL" clId="{87041BE8-B33B-450F-81C5-47C169F69EDA}" dt="2024-11-06T18:43:59.332" v="250" actId="339"/>
          <ac:picMkLst>
            <pc:docMk/>
            <pc:sldMk cId="798308936" sldId="374"/>
            <ac:picMk id="9" creationId="{4F4565BE-2CD3-C51A-B3F2-B7B668E69AC1}"/>
          </ac:picMkLst>
        </pc:picChg>
      </pc:sldChg>
      <pc:sldChg chg="del">
        <pc:chgData name="Lisa Ellis" userId="1e3b8b31-18a3-40b3-8e12-8230c5071370" providerId="ADAL" clId="{87041BE8-B33B-450F-81C5-47C169F69EDA}" dt="2024-11-06T15:28:26.834" v="39" actId="2696"/>
        <pc:sldMkLst>
          <pc:docMk/>
          <pc:sldMk cId="3174474590" sldId="441"/>
        </pc:sldMkLst>
      </pc:sldChg>
      <pc:sldChg chg="del">
        <pc:chgData name="Lisa Ellis" userId="1e3b8b31-18a3-40b3-8e12-8230c5071370" providerId="ADAL" clId="{87041BE8-B33B-450F-81C5-47C169F69EDA}" dt="2024-11-06T15:29:49.261" v="46" actId="2696"/>
        <pc:sldMkLst>
          <pc:docMk/>
          <pc:sldMk cId="3766868976" sldId="443"/>
        </pc:sldMkLst>
      </pc:sldChg>
      <pc:sldChg chg="del">
        <pc:chgData name="Lisa Ellis" userId="1e3b8b31-18a3-40b3-8e12-8230c5071370" providerId="ADAL" clId="{87041BE8-B33B-450F-81C5-47C169F69EDA}" dt="2024-11-06T15:29:54.566" v="47" actId="2696"/>
        <pc:sldMkLst>
          <pc:docMk/>
          <pc:sldMk cId="7772754" sldId="444"/>
        </pc:sldMkLst>
      </pc:sldChg>
      <pc:sldChg chg="del">
        <pc:chgData name="Lisa Ellis" userId="1e3b8b31-18a3-40b3-8e12-8230c5071370" providerId="ADAL" clId="{87041BE8-B33B-450F-81C5-47C169F69EDA}" dt="2024-11-06T15:29:57.955" v="48" actId="2696"/>
        <pc:sldMkLst>
          <pc:docMk/>
          <pc:sldMk cId="2210182548" sldId="449"/>
        </pc:sldMkLst>
      </pc:sldChg>
      <pc:sldChg chg="del">
        <pc:chgData name="Lisa Ellis" userId="1e3b8b31-18a3-40b3-8e12-8230c5071370" providerId="ADAL" clId="{87041BE8-B33B-450F-81C5-47C169F69EDA}" dt="2024-11-06T15:29:10.856" v="44" actId="2696"/>
        <pc:sldMkLst>
          <pc:docMk/>
          <pc:sldMk cId="4247881247" sldId="451"/>
        </pc:sldMkLst>
      </pc:sldChg>
      <pc:sldChg chg="del">
        <pc:chgData name="Lisa Ellis" userId="1e3b8b31-18a3-40b3-8e12-8230c5071370" providerId="ADAL" clId="{87041BE8-B33B-450F-81C5-47C169F69EDA}" dt="2024-11-06T15:28:52.289" v="41" actId="2696"/>
        <pc:sldMkLst>
          <pc:docMk/>
          <pc:sldMk cId="3621120254" sldId="453"/>
        </pc:sldMkLst>
      </pc:sldChg>
      <pc:sldChg chg="del">
        <pc:chgData name="Lisa Ellis" userId="1e3b8b31-18a3-40b3-8e12-8230c5071370" providerId="ADAL" clId="{87041BE8-B33B-450F-81C5-47C169F69EDA}" dt="2024-11-06T15:29:14.927" v="45" actId="2696"/>
        <pc:sldMkLst>
          <pc:docMk/>
          <pc:sldMk cId="1456919851" sldId="454"/>
        </pc:sldMkLst>
      </pc:sldChg>
      <pc:sldChg chg="del">
        <pc:chgData name="Lisa Ellis" userId="1e3b8b31-18a3-40b3-8e12-8230c5071370" providerId="ADAL" clId="{87041BE8-B33B-450F-81C5-47C169F69EDA}" dt="2024-11-06T15:28:57.941" v="42" actId="2696"/>
        <pc:sldMkLst>
          <pc:docMk/>
          <pc:sldMk cId="1855543464" sldId="455"/>
        </pc:sldMkLst>
      </pc:sldChg>
      <pc:sldChg chg="addSp delSp modSp mod">
        <pc:chgData name="Lisa Ellis" userId="1e3b8b31-18a3-40b3-8e12-8230c5071370" providerId="ADAL" clId="{87041BE8-B33B-450F-81C5-47C169F69EDA}" dt="2024-11-06T19:19:31.935" v="606" actId="20577"/>
        <pc:sldMkLst>
          <pc:docMk/>
          <pc:sldMk cId="1167142021" sldId="456"/>
        </pc:sldMkLst>
        <pc:spChg chg="mod ord">
          <ac:chgData name="Lisa Ellis" userId="1e3b8b31-18a3-40b3-8e12-8230c5071370" providerId="ADAL" clId="{87041BE8-B33B-450F-81C5-47C169F69EDA}" dt="2024-11-06T19:05:16.010" v="381" actId="1076"/>
          <ac:spMkLst>
            <pc:docMk/>
            <pc:sldMk cId="1167142021" sldId="456"/>
            <ac:spMk id="6" creationId="{4D2DAE43-223C-9B42-8E61-ED7363202EC5}"/>
          </ac:spMkLst>
        </pc:spChg>
        <pc:spChg chg="mod ord">
          <ac:chgData name="Lisa Ellis" userId="1e3b8b31-18a3-40b3-8e12-8230c5071370" providerId="ADAL" clId="{87041BE8-B33B-450F-81C5-47C169F69EDA}" dt="2024-11-06T19:05:06.992" v="378" actId="1076"/>
          <ac:spMkLst>
            <pc:docMk/>
            <pc:sldMk cId="1167142021" sldId="456"/>
            <ac:spMk id="13" creationId="{28BD965B-D5E6-E877-C311-F33C16F6ECB2}"/>
          </ac:spMkLst>
        </pc:spChg>
        <pc:spChg chg="mod ord">
          <ac:chgData name="Lisa Ellis" userId="1e3b8b31-18a3-40b3-8e12-8230c5071370" providerId="ADAL" clId="{87041BE8-B33B-450F-81C5-47C169F69EDA}" dt="2024-11-06T19:05:14.464" v="380" actId="14100"/>
          <ac:spMkLst>
            <pc:docMk/>
            <pc:sldMk cId="1167142021" sldId="456"/>
            <ac:spMk id="14" creationId="{85E302C2-8B95-258A-1FA7-7EE50BDFF11F}"/>
          </ac:spMkLst>
        </pc:spChg>
        <pc:spChg chg="mod">
          <ac:chgData name="Lisa Ellis" userId="1e3b8b31-18a3-40b3-8e12-8230c5071370" providerId="ADAL" clId="{87041BE8-B33B-450F-81C5-47C169F69EDA}" dt="2024-11-06T19:19:31.935" v="606" actId="20577"/>
          <ac:spMkLst>
            <pc:docMk/>
            <pc:sldMk cId="1167142021" sldId="456"/>
            <ac:spMk id="15" creationId="{89CCAE5F-8614-866F-1239-F388144AF06B}"/>
          </ac:spMkLst>
        </pc:spChg>
        <pc:picChg chg="add mod">
          <ac:chgData name="Lisa Ellis" userId="1e3b8b31-18a3-40b3-8e12-8230c5071370" providerId="ADAL" clId="{87041BE8-B33B-450F-81C5-47C169F69EDA}" dt="2024-11-06T19:05:01.841" v="377" actId="1076"/>
          <ac:picMkLst>
            <pc:docMk/>
            <pc:sldMk cId="1167142021" sldId="456"/>
            <ac:picMk id="4" creationId="{005F3C5A-1928-4F76-4AFB-1A890E339973}"/>
          </ac:picMkLst>
        </pc:picChg>
        <pc:picChg chg="del">
          <ac:chgData name="Lisa Ellis" userId="1e3b8b31-18a3-40b3-8e12-8230c5071370" providerId="ADAL" clId="{87041BE8-B33B-450F-81C5-47C169F69EDA}" dt="2024-11-06T18:59:16.154" v="297" actId="478"/>
          <ac:picMkLst>
            <pc:docMk/>
            <pc:sldMk cId="1167142021" sldId="456"/>
            <ac:picMk id="9" creationId="{B15D53AD-DB31-D1F4-398A-DEC5B2701173}"/>
          </ac:picMkLst>
        </pc:picChg>
      </pc:sldChg>
      <pc:sldChg chg="modSp mod">
        <pc:chgData name="Lisa Ellis" userId="1e3b8b31-18a3-40b3-8e12-8230c5071370" providerId="ADAL" clId="{87041BE8-B33B-450F-81C5-47C169F69EDA}" dt="2024-11-07T09:50:10.034" v="930" actId="27636"/>
        <pc:sldMkLst>
          <pc:docMk/>
          <pc:sldMk cId="536689185" sldId="457"/>
        </pc:sldMkLst>
        <pc:spChg chg="mod">
          <ac:chgData name="Lisa Ellis" userId="1e3b8b31-18a3-40b3-8e12-8230c5071370" providerId="ADAL" clId="{87041BE8-B33B-450F-81C5-47C169F69EDA}" dt="2024-11-07T09:50:10.034" v="930" actId="27636"/>
          <ac:spMkLst>
            <pc:docMk/>
            <pc:sldMk cId="536689185" sldId="457"/>
            <ac:spMk id="3" creationId="{8FCD4D14-10BC-283F-02B9-A968623E32CB}"/>
          </ac:spMkLst>
        </pc:spChg>
      </pc:sldChg>
      <pc:sldChg chg="addSp delSp modSp mod">
        <pc:chgData name="Lisa Ellis" userId="1e3b8b31-18a3-40b3-8e12-8230c5071370" providerId="ADAL" clId="{87041BE8-B33B-450F-81C5-47C169F69EDA}" dt="2024-11-07T14:49:02.921" v="933" actId="1076"/>
        <pc:sldMkLst>
          <pc:docMk/>
          <pc:sldMk cId="2233925295" sldId="464"/>
        </pc:sldMkLst>
        <pc:spChg chg="add del mod">
          <ac:chgData name="Lisa Ellis" userId="1e3b8b31-18a3-40b3-8e12-8230c5071370" providerId="ADAL" clId="{87041BE8-B33B-450F-81C5-47C169F69EDA}" dt="2024-11-06T16:17:17.012" v="158" actId="478"/>
          <ac:spMkLst>
            <pc:docMk/>
            <pc:sldMk cId="2233925295" sldId="464"/>
            <ac:spMk id="3" creationId="{0BAC7584-4768-D770-5337-C39F33AEFFF2}"/>
          </ac:spMkLst>
        </pc:spChg>
        <pc:spChg chg="mod">
          <ac:chgData name="Lisa Ellis" userId="1e3b8b31-18a3-40b3-8e12-8230c5071370" providerId="ADAL" clId="{87041BE8-B33B-450F-81C5-47C169F69EDA}" dt="2024-11-06T16:17:09.228" v="157" actId="20577"/>
          <ac:spMkLst>
            <pc:docMk/>
            <pc:sldMk cId="2233925295" sldId="464"/>
            <ac:spMk id="5" creationId="{02AC35B8-133C-9F05-11A1-D17764AD7C35}"/>
          </ac:spMkLst>
        </pc:spChg>
        <pc:spChg chg="mod">
          <ac:chgData name="Lisa Ellis" userId="1e3b8b31-18a3-40b3-8e12-8230c5071370" providerId="ADAL" clId="{87041BE8-B33B-450F-81C5-47C169F69EDA}" dt="2024-11-06T16:16:47.545" v="131" actId="1076"/>
          <ac:spMkLst>
            <pc:docMk/>
            <pc:sldMk cId="2233925295" sldId="464"/>
            <ac:spMk id="6" creationId="{42494351-7943-CE8D-592C-270581E8B40E}"/>
          </ac:spMkLst>
        </pc:spChg>
        <pc:picChg chg="add mod">
          <ac:chgData name="Lisa Ellis" userId="1e3b8b31-18a3-40b3-8e12-8230c5071370" providerId="ADAL" clId="{87041BE8-B33B-450F-81C5-47C169F69EDA}" dt="2024-11-07T14:49:02.921" v="933" actId="1076"/>
          <ac:picMkLst>
            <pc:docMk/>
            <pc:sldMk cId="2233925295" sldId="464"/>
            <ac:picMk id="7" creationId="{4615DB7B-9257-56BB-5F0A-C43AEC01DB60}"/>
          </ac:picMkLst>
        </pc:picChg>
        <pc:picChg chg="del mod">
          <ac:chgData name="Lisa Ellis" userId="1e3b8b31-18a3-40b3-8e12-8230c5071370" providerId="ADAL" clId="{87041BE8-B33B-450F-81C5-47C169F69EDA}" dt="2024-11-06T19:18:37.106" v="587" actId="478"/>
          <ac:picMkLst>
            <pc:docMk/>
            <pc:sldMk cId="2233925295" sldId="464"/>
            <ac:picMk id="12" creationId="{1E091877-BD85-82AD-B4F4-E035B10F0D73}"/>
          </ac:picMkLst>
        </pc:picChg>
      </pc:sldChg>
      <pc:sldChg chg="addSp delSp modSp mod">
        <pc:chgData name="Lisa Ellis" userId="1e3b8b31-18a3-40b3-8e12-8230c5071370" providerId="ADAL" clId="{87041BE8-B33B-450F-81C5-47C169F69EDA}" dt="2024-11-07T14:52:20.695" v="936" actId="1076"/>
        <pc:sldMkLst>
          <pc:docMk/>
          <pc:sldMk cId="2617157203" sldId="465"/>
        </pc:sldMkLst>
        <pc:spChg chg="mod">
          <ac:chgData name="Lisa Ellis" userId="1e3b8b31-18a3-40b3-8e12-8230c5071370" providerId="ADAL" clId="{87041BE8-B33B-450F-81C5-47C169F69EDA}" dt="2024-11-07T14:52:20.695" v="936" actId="1076"/>
          <ac:spMkLst>
            <pc:docMk/>
            <pc:sldMk cId="2617157203" sldId="465"/>
            <ac:spMk id="5" creationId="{1B2D9737-2340-C73B-1437-B258AE4203CD}"/>
          </ac:spMkLst>
        </pc:spChg>
        <pc:spChg chg="del">
          <ac:chgData name="Lisa Ellis" userId="1e3b8b31-18a3-40b3-8e12-8230c5071370" providerId="ADAL" clId="{87041BE8-B33B-450F-81C5-47C169F69EDA}" dt="2024-11-06T19:50:48.196" v="677" actId="478"/>
          <ac:spMkLst>
            <pc:docMk/>
            <pc:sldMk cId="2617157203" sldId="465"/>
            <ac:spMk id="6" creationId="{474532A5-5D59-6311-BF16-9EECF3761014}"/>
          </ac:spMkLst>
        </pc:spChg>
        <pc:picChg chg="del">
          <ac:chgData name="Lisa Ellis" userId="1e3b8b31-18a3-40b3-8e12-8230c5071370" providerId="ADAL" clId="{87041BE8-B33B-450F-81C5-47C169F69EDA}" dt="2024-11-06T19:18:43.158" v="588" actId="478"/>
          <ac:picMkLst>
            <pc:docMk/>
            <pc:sldMk cId="2617157203" sldId="465"/>
            <ac:picMk id="4" creationId="{2D808F15-79F6-D341-C077-7B1A056D234F}"/>
          </ac:picMkLst>
        </pc:picChg>
        <pc:picChg chg="add mod">
          <ac:chgData name="Lisa Ellis" userId="1e3b8b31-18a3-40b3-8e12-8230c5071370" providerId="ADAL" clId="{87041BE8-B33B-450F-81C5-47C169F69EDA}" dt="2024-11-07T14:52:12.595" v="934" actId="1076"/>
          <ac:picMkLst>
            <pc:docMk/>
            <pc:sldMk cId="2617157203" sldId="465"/>
            <ac:picMk id="7" creationId="{017A64C4-EC3A-840B-87B1-1BD58D39D117}"/>
          </ac:picMkLst>
        </pc:picChg>
      </pc:sldChg>
      <pc:sldChg chg="del">
        <pc:chgData name="Lisa Ellis" userId="1e3b8b31-18a3-40b3-8e12-8230c5071370" providerId="ADAL" clId="{87041BE8-B33B-450F-81C5-47C169F69EDA}" dt="2024-11-06T19:50:40.553" v="676" actId="2696"/>
        <pc:sldMkLst>
          <pc:docMk/>
          <pc:sldMk cId="3775473383" sldId="466"/>
        </pc:sldMkLst>
      </pc:sldChg>
    </pc:docChg>
  </pc:docChgLst>
  <pc:docChgLst>
    <pc:chgData name="Lisa Ellis" userId="S::l.ellis@uwtsd.ac.uk::1e3b8b31-18a3-40b3-8e12-8230c5071370" providerId="AD" clId="Web-{7EA0D717-AE97-27EC-8E1A-122FF30B4E24}"/>
    <pc:docChg chg="modSld sldOrd">
      <pc:chgData name="Lisa Ellis" userId="S::l.ellis@uwtsd.ac.uk::1e3b8b31-18a3-40b3-8e12-8230c5071370" providerId="AD" clId="Web-{7EA0D717-AE97-27EC-8E1A-122FF30B4E24}" dt="2024-11-07T14:47:56.758" v="17"/>
      <pc:docMkLst>
        <pc:docMk/>
      </pc:docMkLst>
      <pc:sldChg chg="ord">
        <pc:chgData name="Lisa Ellis" userId="S::l.ellis@uwtsd.ac.uk::1e3b8b31-18a3-40b3-8e12-8230c5071370" providerId="AD" clId="Web-{7EA0D717-AE97-27EC-8E1A-122FF30B4E24}" dt="2024-11-07T14:46:17.266" v="1"/>
        <pc:sldMkLst>
          <pc:docMk/>
          <pc:sldMk cId="2970366845" sldId="266"/>
        </pc:sldMkLst>
      </pc:sldChg>
      <pc:sldChg chg="modSp">
        <pc:chgData name="Lisa Ellis" userId="S::l.ellis@uwtsd.ac.uk::1e3b8b31-18a3-40b3-8e12-8230c5071370" providerId="AD" clId="Web-{7EA0D717-AE97-27EC-8E1A-122FF30B4E24}" dt="2024-11-07T14:47:00.582" v="9" actId="20577"/>
        <pc:sldMkLst>
          <pc:docMk/>
          <pc:sldMk cId="4276117103" sldId="267"/>
        </pc:sldMkLst>
        <pc:spChg chg="mod">
          <ac:chgData name="Lisa Ellis" userId="S::l.ellis@uwtsd.ac.uk::1e3b8b31-18a3-40b3-8e12-8230c5071370" providerId="AD" clId="Web-{7EA0D717-AE97-27EC-8E1A-122FF30B4E24}" dt="2024-11-07T14:47:00.582" v="9" actId="20577"/>
          <ac:spMkLst>
            <pc:docMk/>
            <pc:sldMk cId="4276117103" sldId="267"/>
            <ac:spMk id="5" creationId="{A91A19DF-9249-9386-1DD6-ADD39815E080}"/>
          </ac:spMkLst>
        </pc:spChg>
      </pc:sldChg>
      <pc:sldChg chg="ord">
        <pc:chgData name="Lisa Ellis" userId="S::l.ellis@uwtsd.ac.uk::1e3b8b31-18a3-40b3-8e12-8230c5071370" providerId="AD" clId="Web-{7EA0D717-AE97-27EC-8E1A-122FF30B4E24}" dt="2024-11-07T14:46:16.032" v="0"/>
        <pc:sldMkLst>
          <pc:docMk/>
          <pc:sldMk cId="3899781690" sldId="458"/>
        </pc:sldMkLst>
      </pc:sldChg>
      <pc:sldChg chg="modSp">
        <pc:chgData name="Lisa Ellis" userId="S::l.ellis@uwtsd.ac.uk::1e3b8b31-18a3-40b3-8e12-8230c5071370" providerId="AD" clId="Web-{7EA0D717-AE97-27EC-8E1A-122FF30B4E24}" dt="2024-11-07T14:47:56.758" v="17"/>
        <pc:sldMkLst>
          <pc:docMk/>
          <pc:sldMk cId="2233925295" sldId="464"/>
        </pc:sldMkLst>
        <pc:spChg chg="mod">
          <ac:chgData name="Lisa Ellis" userId="S::l.ellis@uwtsd.ac.uk::1e3b8b31-18a3-40b3-8e12-8230c5071370" providerId="AD" clId="Web-{7EA0D717-AE97-27EC-8E1A-122FF30B4E24}" dt="2024-11-07T14:47:27.771" v="12" actId="14100"/>
          <ac:spMkLst>
            <pc:docMk/>
            <pc:sldMk cId="2233925295" sldId="464"/>
            <ac:spMk id="5" creationId="{02AC35B8-133C-9F05-11A1-D17764AD7C35}"/>
          </ac:spMkLst>
        </pc:spChg>
        <pc:spChg chg="mod">
          <ac:chgData name="Lisa Ellis" userId="S::l.ellis@uwtsd.ac.uk::1e3b8b31-18a3-40b3-8e12-8230c5071370" providerId="AD" clId="Web-{7EA0D717-AE97-27EC-8E1A-122FF30B4E24}" dt="2024-11-07T14:47:32.506" v="13" actId="1076"/>
          <ac:spMkLst>
            <pc:docMk/>
            <pc:sldMk cId="2233925295" sldId="464"/>
            <ac:spMk id="6" creationId="{42494351-7943-CE8D-592C-270581E8B40E}"/>
          </ac:spMkLst>
        </pc:spChg>
        <pc:picChg chg="mod">
          <ac:chgData name="Lisa Ellis" userId="S::l.ellis@uwtsd.ac.uk::1e3b8b31-18a3-40b3-8e12-8230c5071370" providerId="AD" clId="Web-{7EA0D717-AE97-27EC-8E1A-122FF30B4E24}" dt="2024-11-07T14:47:56.758" v="17"/>
          <ac:picMkLst>
            <pc:docMk/>
            <pc:sldMk cId="2233925295" sldId="464"/>
            <ac:picMk id="7" creationId="{4615DB7B-9257-56BB-5F0A-C43AEC01DB60}"/>
          </ac:picMkLst>
        </pc:picChg>
      </pc:sldChg>
    </pc:docChg>
  </pc:docChgLst>
  <pc:docChgLst>
    <pc:chgData name="Lisa Ellis" userId="S::l.ellis@uwtsd.ac.uk::1e3b8b31-18a3-40b3-8e12-8230c5071370" providerId="AD" clId="Web-{F6BDAC9C-342E-FD43-23C0-785FEAAB0CCB}"/>
    <pc:docChg chg="addSld modSld sldOrd">
      <pc:chgData name="Lisa Ellis" userId="S::l.ellis@uwtsd.ac.uk::1e3b8b31-18a3-40b3-8e12-8230c5071370" providerId="AD" clId="Web-{F6BDAC9C-342E-FD43-23C0-785FEAAB0CCB}" dt="2024-11-07T08:46:03.187" v="12"/>
      <pc:docMkLst>
        <pc:docMk/>
      </pc:docMkLst>
      <pc:sldChg chg="add">
        <pc:chgData name="Lisa Ellis" userId="S::l.ellis@uwtsd.ac.uk::1e3b8b31-18a3-40b3-8e12-8230c5071370" providerId="AD" clId="Web-{F6BDAC9C-342E-FD43-23C0-785FEAAB0CCB}" dt="2024-11-07T08:36:10.108" v="2"/>
        <pc:sldMkLst>
          <pc:docMk/>
          <pc:sldMk cId="3612459316" sldId="260"/>
        </pc:sldMkLst>
      </pc:sldChg>
      <pc:sldChg chg="add">
        <pc:chgData name="Lisa Ellis" userId="S::l.ellis@uwtsd.ac.uk::1e3b8b31-18a3-40b3-8e12-8230c5071370" providerId="AD" clId="Web-{F6BDAC9C-342E-FD43-23C0-785FEAAB0CCB}" dt="2024-11-07T08:33:59.994" v="0"/>
        <pc:sldMkLst>
          <pc:docMk/>
          <pc:sldMk cId="3395750555" sldId="263"/>
        </pc:sldMkLst>
      </pc:sldChg>
      <pc:sldChg chg="add">
        <pc:chgData name="Lisa Ellis" userId="S::l.ellis@uwtsd.ac.uk::1e3b8b31-18a3-40b3-8e12-8230c5071370" providerId="AD" clId="Web-{F6BDAC9C-342E-FD43-23C0-785FEAAB0CCB}" dt="2024-11-07T08:34:49.090" v="1"/>
        <pc:sldMkLst>
          <pc:docMk/>
          <pc:sldMk cId="4075501085" sldId="264"/>
        </pc:sldMkLst>
      </pc:sldChg>
      <pc:sldChg chg="modSp">
        <pc:chgData name="Lisa Ellis" userId="S::l.ellis@uwtsd.ac.uk::1e3b8b31-18a3-40b3-8e12-8230c5071370" providerId="AD" clId="Web-{F6BDAC9C-342E-FD43-23C0-785FEAAB0CCB}" dt="2024-11-07T08:43:47.605" v="10" actId="20577"/>
        <pc:sldMkLst>
          <pc:docMk/>
          <pc:sldMk cId="4276117103" sldId="267"/>
        </pc:sldMkLst>
        <pc:spChg chg="mod">
          <ac:chgData name="Lisa Ellis" userId="S::l.ellis@uwtsd.ac.uk::1e3b8b31-18a3-40b3-8e12-8230c5071370" providerId="AD" clId="Web-{F6BDAC9C-342E-FD43-23C0-785FEAAB0CCB}" dt="2024-11-07T08:43:47.605" v="10" actId="20577"/>
          <ac:spMkLst>
            <pc:docMk/>
            <pc:sldMk cId="4276117103" sldId="267"/>
            <ac:spMk id="5" creationId="{A91A19DF-9249-9386-1DD6-ADD39815E080}"/>
          </ac:spMkLst>
        </pc:spChg>
      </pc:sldChg>
      <pc:sldChg chg="add">
        <pc:chgData name="Lisa Ellis" userId="S::l.ellis@uwtsd.ac.uk::1e3b8b31-18a3-40b3-8e12-8230c5071370" providerId="AD" clId="Web-{F6BDAC9C-342E-FD43-23C0-785FEAAB0CCB}" dt="2024-11-07T08:36:56.687" v="3"/>
        <pc:sldMkLst>
          <pc:docMk/>
          <pc:sldMk cId="656812370" sldId="311"/>
        </pc:sldMkLst>
      </pc:sldChg>
      <pc:sldChg chg="ord">
        <pc:chgData name="Lisa Ellis" userId="S::l.ellis@uwtsd.ac.uk::1e3b8b31-18a3-40b3-8e12-8230c5071370" providerId="AD" clId="Web-{F6BDAC9C-342E-FD43-23C0-785FEAAB0CCB}" dt="2024-11-07T08:46:03.187" v="12"/>
        <pc:sldMkLst>
          <pc:docMk/>
          <pc:sldMk cId="1729552374" sldId="36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A20D9-83A1-42A1-A2FF-F3391756EFC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A7AC73AC-2B1F-40FF-8594-C991D3227F13}">
      <dgm:prSet/>
      <dgm:spPr/>
      <dgm:t>
        <a:bodyPr/>
        <a:lstStyle/>
        <a:p>
          <a:r>
            <a:rPr lang="en-GB"/>
            <a:t>What do you already know?</a:t>
          </a:r>
          <a:endParaRPr lang="en-US"/>
        </a:p>
      </dgm:t>
    </dgm:pt>
    <dgm:pt modelId="{C9EBEA37-368E-4D65-85FC-B71C066A6791}" type="parTrans" cxnId="{7DF7262D-1ED5-4B9F-A780-45F16759B616}">
      <dgm:prSet/>
      <dgm:spPr/>
      <dgm:t>
        <a:bodyPr/>
        <a:lstStyle/>
        <a:p>
          <a:endParaRPr lang="en-US"/>
        </a:p>
      </dgm:t>
    </dgm:pt>
    <dgm:pt modelId="{5F9B6577-C045-4289-B3D3-96A39524B1E6}" type="sibTrans" cxnId="{7DF7262D-1ED5-4B9F-A780-45F16759B616}">
      <dgm:prSet/>
      <dgm:spPr/>
      <dgm:t>
        <a:bodyPr/>
        <a:lstStyle/>
        <a:p>
          <a:endParaRPr lang="en-US"/>
        </a:p>
      </dgm:t>
    </dgm:pt>
    <dgm:pt modelId="{04D0C509-44ED-437E-ACA2-418A8A083FD2}">
      <dgm:prSet/>
      <dgm:spPr/>
      <dgm:t>
        <a:bodyPr/>
        <a:lstStyle/>
        <a:p>
          <a:r>
            <a:rPr lang="en-GB"/>
            <a:t>What do you need to find out?</a:t>
          </a:r>
          <a:endParaRPr lang="en-US"/>
        </a:p>
      </dgm:t>
    </dgm:pt>
    <dgm:pt modelId="{142BAAA4-4624-42A3-8839-2D2A66187157}" type="parTrans" cxnId="{003F22CF-8876-443D-8E7D-BC89C5815CF9}">
      <dgm:prSet/>
      <dgm:spPr/>
      <dgm:t>
        <a:bodyPr/>
        <a:lstStyle/>
        <a:p>
          <a:endParaRPr lang="en-US"/>
        </a:p>
      </dgm:t>
    </dgm:pt>
    <dgm:pt modelId="{2ADB68F3-D7FE-46D5-B687-766E12A68AD6}" type="sibTrans" cxnId="{003F22CF-8876-443D-8E7D-BC89C5815CF9}">
      <dgm:prSet/>
      <dgm:spPr/>
      <dgm:t>
        <a:bodyPr/>
        <a:lstStyle/>
        <a:p>
          <a:endParaRPr lang="en-US"/>
        </a:p>
      </dgm:t>
    </dgm:pt>
    <dgm:pt modelId="{118E3159-5E15-46B7-96C7-3E5D388A72B5}">
      <dgm:prSet/>
      <dgm:spPr/>
      <dgm:t>
        <a:bodyPr/>
        <a:lstStyle/>
        <a:p>
          <a:r>
            <a:rPr lang="en-GB"/>
            <a:t>What are the main key concepts?</a:t>
          </a:r>
          <a:endParaRPr lang="en-US"/>
        </a:p>
      </dgm:t>
    </dgm:pt>
    <dgm:pt modelId="{5EF2FDAD-74AA-4781-9921-91B20F624EF4}" type="parTrans" cxnId="{D43BF2B1-86B0-4B70-843B-CC57E90F8123}">
      <dgm:prSet/>
      <dgm:spPr/>
      <dgm:t>
        <a:bodyPr/>
        <a:lstStyle/>
        <a:p>
          <a:endParaRPr lang="en-US"/>
        </a:p>
      </dgm:t>
    </dgm:pt>
    <dgm:pt modelId="{4B6B328A-889F-4164-A1C4-2BAA87E04922}" type="sibTrans" cxnId="{D43BF2B1-86B0-4B70-843B-CC57E90F8123}">
      <dgm:prSet/>
      <dgm:spPr/>
      <dgm:t>
        <a:bodyPr/>
        <a:lstStyle/>
        <a:p>
          <a:endParaRPr lang="en-US"/>
        </a:p>
      </dgm:t>
    </dgm:pt>
    <dgm:pt modelId="{7A913A2D-E28D-4B7F-9300-26D4AB12E919}">
      <dgm:prSet/>
      <dgm:spPr/>
      <dgm:t>
        <a:bodyPr/>
        <a:lstStyle/>
        <a:p>
          <a:r>
            <a:rPr lang="en-GB"/>
            <a:t>What key words will you use?</a:t>
          </a:r>
          <a:endParaRPr lang="en-US"/>
        </a:p>
      </dgm:t>
    </dgm:pt>
    <dgm:pt modelId="{98F3A7C6-C3B8-4FD5-9007-C36EAB0E0285}" type="parTrans" cxnId="{57C0EA83-3B07-44AB-B7F5-43DC1E8002DF}">
      <dgm:prSet/>
      <dgm:spPr/>
      <dgm:t>
        <a:bodyPr/>
        <a:lstStyle/>
        <a:p>
          <a:endParaRPr lang="en-US"/>
        </a:p>
      </dgm:t>
    </dgm:pt>
    <dgm:pt modelId="{4C6E5530-392C-4B11-AFF5-D496FF4B9A26}" type="sibTrans" cxnId="{57C0EA83-3B07-44AB-B7F5-43DC1E8002DF}">
      <dgm:prSet/>
      <dgm:spPr/>
      <dgm:t>
        <a:bodyPr/>
        <a:lstStyle/>
        <a:p>
          <a:endParaRPr lang="en-US"/>
        </a:p>
      </dgm:t>
    </dgm:pt>
    <dgm:pt modelId="{1CC4EBE2-8C45-47D9-AC87-A2A2A169EDB7}">
      <dgm:prSet/>
      <dgm:spPr/>
      <dgm:t>
        <a:bodyPr/>
        <a:lstStyle/>
        <a:p>
          <a:r>
            <a:rPr lang="en-GB"/>
            <a:t>How will you combine them?</a:t>
          </a:r>
          <a:endParaRPr lang="en-US"/>
        </a:p>
      </dgm:t>
    </dgm:pt>
    <dgm:pt modelId="{61BFEB68-0207-4655-9ABB-9B7E0514D4C5}" type="parTrans" cxnId="{739B2824-4E07-4E25-A10A-4F97FDEE2397}">
      <dgm:prSet/>
      <dgm:spPr/>
      <dgm:t>
        <a:bodyPr/>
        <a:lstStyle/>
        <a:p>
          <a:endParaRPr lang="en-US"/>
        </a:p>
      </dgm:t>
    </dgm:pt>
    <dgm:pt modelId="{B54BC6AC-7A02-4DFA-83A8-9468EBD85B4E}" type="sibTrans" cxnId="{739B2824-4E07-4E25-A10A-4F97FDEE2397}">
      <dgm:prSet/>
      <dgm:spPr/>
      <dgm:t>
        <a:bodyPr/>
        <a:lstStyle/>
        <a:p>
          <a:endParaRPr lang="en-US"/>
        </a:p>
      </dgm:t>
    </dgm:pt>
    <dgm:pt modelId="{662F9531-59BC-426F-9CA5-F3681DF798A3}" type="pres">
      <dgm:prSet presAssocID="{6AFA20D9-83A1-42A1-A2FF-F3391756EFC4}" presName="vert0" presStyleCnt="0">
        <dgm:presLayoutVars>
          <dgm:dir/>
          <dgm:animOne val="branch"/>
          <dgm:animLvl val="lvl"/>
        </dgm:presLayoutVars>
      </dgm:prSet>
      <dgm:spPr/>
    </dgm:pt>
    <dgm:pt modelId="{60290370-6AFC-4476-9A79-833EF0FD2277}" type="pres">
      <dgm:prSet presAssocID="{A7AC73AC-2B1F-40FF-8594-C991D3227F13}" presName="thickLine" presStyleLbl="alignNode1" presStyleIdx="0" presStyleCnt="5"/>
      <dgm:spPr/>
    </dgm:pt>
    <dgm:pt modelId="{1CA084A7-CF54-4ACD-9FD6-6F83E5FB51FD}" type="pres">
      <dgm:prSet presAssocID="{A7AC73AC-2B1F-40FF-8594-C991D3227F13}" presName="horz1" presStyleCnt="0"/>
      <dgm:spPr/>
    </dgm:pt>
    <dgm:pt modelId="{F35CF778-7EB2-47E0-B1FF-4C62EE86709E}" type="pres">
      <dgm:prSet presAssocID="{A7AC73AC-2B1F-40FF-8594-C991D3227F13}" presName="tx1" presStyleLbl="revTx" presStyleIdx="0" presStyleCnt="5"/>
      <dgm:spPr/>
    </dgm:pt>
    <dgm:pt modelId="{9117E518-4D2D-4425-8EF1-B2265F92AC43}" type="pres">
      <dgm:prSet presAssocID="{A7AC73AC-2B1F-40FF-8594-C991D3227F13}" presName="vert1" presStyleCnt="0"/>
      <dgm:spPr/>
    </dgm:pt>
    <dgm:pt modelId="{AA0859B4-6F96-4FF4-87AD-A95DA8116C70}" type="pres">
      <dgm:prSet presAssocID="{04D0C509-44ED-437E-ACA2-418A8A083FD2}" presName="thickLine" presStyleLbl="alignNode1" presStyleIdx="1" presStyleCnt="5"/>
      <dgm:spPr/>
    </dgm:pt>
    <dgm:pt modelId="{02A0BA3A-7FF7-42DF-B354-470FE7EC1C71}" type="pres">
      <dgm:prSet presAssocID="{04D0C509-44ED-437E-ACA2-418A8A083FD2}" presName="horz1" presStyleCnt="0"/>
      <dgm:spPr/>
    </dgm:pt>
    <dgm:pt modelId="{69B51D22-235A-418D-BBC1-B890ECFF2E8B}" type="pres">
      <dgm:prSet presAssocID="{04D0C509-44ED-437E-ACA2-418A8A083FD2}" presName="tx1" presStyleLbl="revTx" presStyleIdx="1" presStyleCnt="5"/>
      <dgm:spPr/>
    </dgm:pt>
    <dgm:pt modelId="{CC06291E-57FC-4DEB-AF59-FE18B09D054A}" type="pres">
      <dgm:prSet presAssocID="{04D0C509-44ED-437E-ACA2-418A8A083FD2}" presName="vert1" presStyleCnt="0"/>
      <dgm:spPr/>
    </dgm:pt>
    <dgm:pt modelId="{EA3FB3EE-58A6-4C71-A7C8-7F2842569FA7}" type="pres">
      <dgm:prSet presAssocID="{118E3159-5E15-46B7-96C7-3E5D388A72B5}" presName="thickLine" presStyleLbl="alignNode1" presStyleIdx="2" presStyleCnt="5"/>
      <dgm:spPr/>
    </dgm:pt>
    <dgm:pt modelId="{420F5E1E-D7DF-464F-9AFC-83D3CD801143}" type="pres">
      <dgm:prSet presAssocID="{118E3159-5E15-46B7-96C7-3E5D388A72B5}" presName="horz1" presStyleCnt="0"/>
      <dgm:spPr/>
    </dgm:pt>
    <dgm:pt modelId="{23D822FB-6181-4DB7-ADED-44D04488B219}" type="pres">
      <dgm:prSet presAssocID="{118E3159-5E15-46B7-96C7-3E5D388A72B5}" presName="tx1" presStyleLbl="revTx" presStyleIdx="2" presStyleCnt="5"/>
      <dgm:spPr/>
    </dgm:pt>
    <dgm:pt modelId="{39CE5F5B-B984-4E05-B55B-C7A70631EED7}" type="pres">
      <dgm:prSet presAssocID="{118E3159-5E15-46B7-96C7-3E5D388A72B5}" presName="vert1" presStyleCnt="0"/>
      <dgm:spPr/>
    </dgm:pt>
    <dgm:pt modelId="{FA37F1D6-60BE-47AD-8C92-30731AE6D79F}" type="pres">
      <dgm:prSet presAssocID="{7A913A2D-E28D-4B7F-9300-26D4AB12E919}" presName="thickLine" presStyleLbl="alignNode1" presStyleIdx="3" presStyleCnt="5"/>
      <dgm:spPr/>
    </dgm:pt>
    <dgm:pt modelId="{8E2A0CF9-9DA0-41B7-9FD8-99D50829D81A}" type="pres">
      <dgm:prSet presAssocID="{7A913A2D-E28D-4B7F-9300-26D4AB12E919}" presName="horz1" presStyleCnt="0"/>
      <dgm:spPr/>
    </dgm:pt>
    <dgm:pt modelId="{C5F561A0-9776-4CDF-81F2-FB8BEC96A3B7}" type="pres">
      <dgm:prSet presAssocID="{7A913A2D-E28D-4B7F-9300-26D4AB12E919}" presName="tx1" presStyleLbl="revTx" presStyleIdx="3" presStyleCnt="5"/>
      <dgm:spPr/>
    </dgm:pt>
    <dgm:pt modelId="{C084A5B0-904D-4702-8A8E-8A4A5C8586FD}" type="pres">
      <dgm:prSet presAssocID="{7A913A2D-E28D-4B7F-9300-26D4AB12E919}" presName="vert1" presStyleCnt="0"/>
      <dgm:spPr/>
    </dgm:pt>
    <dgm:pt modelId="{567F4110-C037-4FEE-B62C-791CC5BE2159}" type="pres">
      <dgm:prSet presAssocID="{1CC4EBE2-8C45-47D9-AC87-A2A2A169EDB7}" presName="thickLine" presStyleLbl="alignNode1" presStyleIdx="4" presStyleCnt="5"/>
      <dgm:spPr/>
    </dgm:pt>
    <dgm:pt modelId="{F099FD59-5989-46AE-9F8C-3B120B53E80B}" type="pres">
      <dgm:prSet presAssocID="{1CC4EBE2-8C45-47D9-AC87-A2A2A169EDB7}" presName="horz1" presStyleCnt="0"/>
      <dgm:spPr/>
    </dgm:pt>
    <dgm:pt modelId="{4EEFE0A5-4059-4E78-8B57-458BC38F6419}" type="pres">
      <dgm:prSet presAssocID="{1CC4EBE2-8C45-47D9-AC87-A2A2A169EDB7}" presName="tx1" presStyleLbl="revTx" presStyleIdx="4" presStyleCnt="5"/>
      <dgm:spPr/>
    </dgm:pt>
    <dgm:pt modelId="{3EF2215A-0790-4C38-BBD1-7E4315DB52C8}" type="pres">
      <dgm:prSet presAssocID="{1CC4EBE2-8C45-47D9-AC87-A2A2A169EDB7}" presName="vert1" presStyleCnt="0"/>
      <dgm:spPr/>
    </dgm:pt>
  </dgm:ptLst>
  <dgm:cxnLst>
    <dgm:cxn modelId="{80BA651B-6B93-4A32-A499-62399DE5292F}" type="presOf" srcId="{7A913A2D-E28D-4B7F-9300-26D4AB12E919}" destId="{C5F561A0-9776-4CDF-81F2-FB8BEC96A3B7}" srcOrd="0" destOrd="0" presId="urn:microsoft.com/office/officeart/2008/layout/LinedList"/>
    <dgm:cxn modelId="{739B2824-4E07-4E25-A10A-4F97FDEE2397}" srcId="{6AFA20D9-83A1-42A1-A2FF-F3391756EFC4}" destId="{1CC4EBE2-8C45-47D9-AC87-A2A2A169EDB7}" srcOrd="4" destOrd="0" parTransId="{61BFEB68-0207-4655-9ABB-9B7E0514D4C5}" sibTransId="{B54BC6AC-7A02-4DFA-83A8-9468EBD85B4E}"/>
    <dgm:cxn modelId="{7DF7262D-1ED5-4B9F-A780-45F16759B616}" srcId="{6AFA20D9-83A1-42A1-A2FF-F3391756EFC4}" destId="{A7AC73AC-2B1F-40FF-8594-C991D3227F13}" srcOrd="0" destOrd="0" parTransId="{C9EBEA37-368E-4D65-85FC-B71C066A6791}" sibTransId="{5F9B6577-C045-4289-B3D3-96A39524B1E6}"/>
    <dgm:cxn modelId="{AA697749-40C6-44A7-BB62-F6339CE92A2D}" type="presOf" srcId="{A7AC73AC-2B1F-40FF-8594-C991D3227F13}" destId="{F35CF778-7EB2-47E0-B1FF-4C62EE86709E}" srcOrd="0" destOrd="0" presId="urn:microsoft.com/office/officeart/2008/layout/LinedList"/>
    <dgm:cxn modelId="{41A2974C-4B9E-46D8-85BD-206F40013FB3}" type="presOf" srcId="{04D0C509-44ED-437E-ACA2-418A8A083FD2}" destId="{69B51D22-235A-418D-BBC1-B890ECFF2E8B}" srcOrd="0" destOrd="0" presId="urn:microsoft.com/office/officeart/2008/layout/LinedList"/>
    <dgm:cxn modelId="{3458AF57-526B-49A8-BE93-4C13EA74134B}" type="presOf" srcId="{118E3159-5E15-46B7-96C7-3E5D388A72B5}" destId="{23D822FB-6181-4DB7-ADED-44D04488B219}" srcOrd="0" destOrd="0" presId="urn:microsoft.com/office/officeart/2008/layout/LinedList"/>
    <dgm:cxn modelId="{57C0EA83-3B07-44AB-B7F5-43DC1E8002DF}" srcId="{6AFA20D9-83A1-42A1-A2FF-F3391756EFC4}" destId="{7A913A2D-E28D-4B7F-9300-26D4AB12E919}" srcOrd="3" destOrd="0" parTransId="{98F3A7C6-C3B8-4FD5-9007-C36EAB0E0285}" sibTransId="{4C6E5530-392C-4B11-AFF5-D496FF4B9A26}"/>
    <dgm:cxn modelId="{4F0306AF-8370-4C92-B2BD-30D151B191AE}" type="presOf" srcId="{6AFA20D9-83A1-42A1-A2FF-F3391756EFC4}" destId="{662F9531-59BC-426F-9CA5-F3681DF798A3}" srcOrd="0" destOrd="0" presId="urn:microsoft.com/office/officeart/2008/layout/LinedList"/>
    <dgm:cxn modelId="{D43BF2B1-86B0-4B70-843B-CC57E90F8123}" srcId="{6AFA20D9-83A1-42A1-A2FF-F3391756EFC4}" destId="{118E3159-5E15-46B7-96C7-3E5D388A72B5}" srcOrd="2" destOrd="0" parTransId="{5EF2FDAD-74AA-4781-9921-91B20F624EF4}" sibTransId="{4B6B328A-889F-4164-A1C4-2BAA87E04922}"/>
    <dgm:cxn modelId="{003F22CF-8876-443D-8E7D-BC89C5815CF9}" srcId="{6AFA20D9-83A1-42A1-A2FF-F3391756EFC4}" destId="{04D0C509-44ED-437E-ACA2-418A8A083FD2}" srcOrd="1" destOrd="0" parTransId="{142BAAA4-4624-42A3-8839-2D2A66187157}" sibTransId="{2ADB68F3-D7FE-46D5-B687-766E12A68AD6}"/>
    <dgm:cxn modelId="{1D0405EE-488D-4A40-9980-497D44C5CBCA}" type="presOf" srcId="{1CC4EBE2-8C45-47D9-AC87-A2A2A169EDB7}" destId="{4EEFE0A5-4059-4E78-8B57-458BC38F6419}" srcOrd="0" destOrd="0" presId="urn:microsoft.com/office/officeart/2008/layout/LinedList"/>
    <dgm:cxn modelId="{1793D9A6-2F5B-43C7-891D-CF9E7E688483}" type="presParOf" srcId="{662F9531-59BC-426F-9CA5-F3681DF798A3}" destId="{60290370-6AFC-4476-9A79-833EF0FD2277}" srcOrd="0" destOrd="0" presId="urn:microsoft.com/office/officeart/2008/layout/LinedList"/>
    <dgm:cxn modelId="{DB69D6E1-B32C-4C9F-B456-F67D8553A81F}" type="presParOf" srcId="{662F9531-59BC-426F-9CA5-F3681DF798A3}" destId="{1CA084A7-CF54-4ACD-9FD6-6F83E5FB51FD}" srcOrd="1" destOrd="0" presId="urn:microsoft.com/office/officeart/2008/layout/LinedList"/>
    <dgm:cxn modelId="{1D39E4A8-7F57-40EB-81E5-45C8B7251E79}" type="presParOf" srcId="{1CA084A7-CF54-4ACD-9FD6-6F83E5FB51FD}" destId="{F35CF778-7EB2-47E0-B1FF-4C62EE86709E}" srcOrd="0" destOrd="0" presId="urn:microsoft.com/office/officeart/2008/layout/LinedList"/>
    <dgm:cxn modelId="{41408536-AB06-4425-90E0-6683E9082885}" type="presParOf" srcId="{1CA084A7-CF54-4ACD-9FD6-6F83E5FB51FD}" destId="{9117E518-4D2D-4425-8EF1-B2265F92AC43}" srcOrd="1" destOrd="0" presId="urn:microsoft.com/office/officeart/2008/layout/LinedList"/>
    <dgm:cxn modelId="{3139383C-F228-420B-9C3F-655CC74CFDC3}" type="presParOf" srcId="{662F9531-59BC-426F-9CA5-F3681DF798A3}" destId="{AA0859B4-6F96-4FF4-87AD-A95DA8116C70}" srcOrd="2" destOrd="0" presId="urn:microsoft.com/office/officeart/2008/layout/LinedList"/>
    <dgm:cxn modelId="{2D6765A0-9276-4A17-A2C3-7734E2BE0F4F}" type="presParOf" srcId="{662F9531-59BC-426F-9CA5-F3681DF798A3}" destId="{02A0BA3A-7FF7-42DF-B354-470FE7EC1C71}" srcOrd="3" destOrd="0" presId="urn:microsoft.com/office/officeart/2008/layout/LinedList"/>
    <dgm:cxn modelId="{64A05B18-79AE-432C-B246-94F3AAABF0FC}" type="presParOf" srcId="{02A0BA3A-7FF7-42DF-B354-470FE7EC1C71}" destId="{69B51D22-235A-418D-BBC1-B890ECFF2E8B}" srcOrd="0" destOrd="0" presId="urn:microsoft.com/office/officeart/2008/layout/LinedList"/>
    <dgm:cxn modelId="{949C5A41-8EC8-4166-A467-9A4B0EEDA7CD}" type="presParOf" srcId="{02A0BA3A-7FF7-42DF-B354-470FE7EC1C71}" destId="{CC06291E-57FC-4DEB-AF59-FE18B09D054A}" srcOrd="1" destOrd="0" presId="urn:microsoft.com/office/officeart/2008/layout/LinedList"/>
    <dgm:cxn modelId="{5A5E6B2B-A8EA-4F71-A784-D1A427572B5C}" type="presParOf" srcId="{662F9531-59BC-426F-9CA5-F3681DF798A3}" destId="{EA3FB3EE-58A6-4C71-A7C8-7F2842569FA7}" srcOrd="4" destOrd="0" presId="urn:microsoft.com/office/officeart/2008/layout/LinedList"/>
    <dgm:cxn modelId="{E11BE68F-3AAB-495C-8ADA-148480DC0434}" type="presParOf" srcId="{662F9531-59BC-426F-9CA5-F3681DF798A3}" destId="{420F5E1E-D7DF-464F-9AFC-83D3CD801143}" srcOrd="5" destOrd="0" presId="urn:microsoft.com/office/officeart/2008/layout/LinedList"/>
    <dgm:cxn modelId="{7C36E167-64FB-4A9B-9D7A-91BE34CB5CDC}" type="presParOf" srcId="{420F5E1E-D7DF-464F-9AFC-83D3CD801143}" destId="{23D822FB-6181-4DB7-ADED-44D04488B219}" srcOrd="0" destOrd="0" presId="urn:microsoft.com/office/officeart/2008/layout/LinedList"/>
    <dgm:cxn modelId="{CB66529E-DB17-4CD6-BDEA-41C35F3419AC}" type="presParOf" srcId="{420F5E1E-D7DF-464F-9AFC-83D3CD801143}" destId="{39CE5F5B-B984-4E05-B55B-C7A70631EED7}" srcOrd="1" destOrd="0" presId="urn:microsoft.com/office/officeart/2008/layout/LinedList"/>
    <dgm:cxn modelId="{03CF4A4F-EB50-4018-B8E1-4F713EA271CB}" type="presParOf" srcId="{662F9531-59BC-426F-9CA5-F3681DF798A3}" destId="{FA37F1D6-60BE-47AD-8C92-30731AE6D79F}" srcOrd="6" destOrd="0" presId="urn:microsoft.com/office/officeart/2008/layout/LinedList"/>
    <dgm:cxn modelId="{9C6502D0-4B21-4649-9C25-3E802F516555}" type="presParOf" srcId="{662F9531-59BC-426F-9CA5-F3681DF798A3}" destId="{8E2A0CF9-9DA0-41B7-9FD8-99D50829D81A}" srcOrd="7" destOrd="0" presId="urn:microsoft.com/office/officeart/2008/layout/LinedList"/>
    <dgm:cxn modelId="{F1D4FE36-9BD1-46BA-970A-37ADF7A197D1}" type="presParOf" srcId="{8E2A0CF9-9DA0-41B7-9FD8-99D50829D81A}" destId="{C5F561A0-9776-4CDF-81F2-FB8BEC96A3B7}" srcOrd="0" destOrd="0" presId="urn:microsoft.com/office/officeart/2008/layout/LinedList"/>
    <dgm:cxn modelId="{DF1323A7-EC7C-4CAB-B74A-F68F743401F3}" type="presParOf" srcId="{8E2A0CF9-9DA0-41B7-9FD8-99D50829D81A}" destId="{C084A5B0-904D-4702-8A8E-8A4A5C8586FD}" srcOrd="1" destOrd="0" presId="urn:microsoft.com/office/officeart/2008/layout/LinedList"/>
    <dgm:cxn modelId="{A420BC5B-7891-480A-9E1F-A2DC31B886CC}" type="presParOf" srcId="{662F9531-59BC-426F-9CA5-F3681DF798A3}" destId="{567F4110-C037-4FEE-B62C-791CC5BE2159}" srcOrd="8" destOrd="0" presId="urn:microsoft.com/office/officeart/2008/layout/LinedList"/>
    <dgm:cxn modelId="{5C77665E-DEE0-4408-9FAA-A28424653224}" type="presParOf" srcId="{662F9531-59BC-426F-9CA5-F3681DF798A3}" destId="{F099FD59-5989-46AE-9F8C-3B120B53E80B}" srcOrd="9" destOrd="0" presId="urn:microsoft.com/office/officeart/2008/layout/LinedList"/>
    <dgm:cxn modelId="{DA16A3BE-EB24-45FB-8C5D-0535CBC39A9D}" type="presParOf" srcId="{F099FD59-5989-46AE-9F8C-3B120B53E80B}" destId="{4EEFE0A5-4059-4E78-8B57-458BC38F6419}" srcOrd="0" destOrd="0" presId="urn:microsoft.com/office/officeart/2008/layout/LinedList"/>
    <dgm:cxn modelId="{B1DBD1CC-BB38-4117-93B0-44AC94671ED6}" type="presParOf" srcId="{F099FD59-5989-46AE-9F8C-3B120B53E80B}" destId="{3EF2215A-0790-4C38-BBD1-7E4315DB52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3d2" qsCatId="3D" csTypeId="urn:microsoft.com/office/officeart/2005/8/colors/accent1_1" csCatId="accent1" phldr="1"/>
      <dgm:spPr/>
      <dgm:t>
        <a:bodyPr/>
        <a:lstStyle/>
        <a:p>
          <a:endParaRPr lang="en-GB"/>
        </a:p>
      </dgm:t>
    </dgm:pt>
    <dgm:pt modelId="{8A258F8A-D880-4653-9CEF-1C1B3432D47C}">
      <dgm:prSet phldrT="[Text]" custT="1"/>
      <dgm:spPr/>
      <dgm:t>
        <a:bodyPr/>
        <a:lstStyle/>
        <a:p>
          <a:r>
            <a:rPr lang="en-GB" sz="2400">
              <a:latin typeface="Calibri" panose="020F0502020204030204" pitchFamily="34" charset="0"/>
              <a:cs typeface="Calibri" panose="020F0502020204030204" pitchFamily="34" charset="0"/>
            </a:rPr>
            <a:t>Books &amp;</a:t>
          </a:r>
        </a:p>
        <a:p>
          <a:r>
            <a:rPr lang="en-GB" sz="2400">
              <a:latin typeface="Calibri" panose="020F0502020204030204" pitchFamily="34" charset="0"/>
              <a:cs typeface="Calibri" panose="020F0502020204030204" pitchFamily="34" charset="0"/>
            </a:rPr>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custT="1"/>
      <dgm:spPr/>
      <dgm:t>
        <a:bodyPr/>
        <a:lstStyle/>
        <a:p>
          <a:pPr marL="0" lvl="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C263A446-4616-4FF7-B382-B4C7CC248AA2}">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5"/>
      <dgm:spPr/>
    </dgm:pt>
    <dgm:pt modelId="{A96B0F53-E589-409F-BDF5-29B4407ABD0F}" type="pres">
      <dgm:prSet presAssocID="{7A0E852D-4AB9-4380-9DD9-05FFFCE3852D}" presName="parTx2" presStyleLbl="node1" presStyleIdx="1" presStyleCnt="5"/>
      <dgm:spPr/>
    </dgm:pt>
    <dgm:pt modelId="{7A1329A3-40D4-4C2B-9DC7-A56688BC2B68}" type="pres">
      <dgm:prSet presAssocID="{0B900B15-EF89-4FF1-A032-FD679E195D85}" presName="parTx3" presStyleLbl="node1" presStyleIdx="2" presStyleCnt="5"/>
      <dgm:spPr/>
    </dgm:pt>
    <dgm:pt modelId="{0F99F438-F4D8-4F2F-B39A-77170A582CA8}" type="pres">
      <dgm:prSet presAssocID="{246D93B6-CFE7-435A-B47F-3B32A5C69F88}" presName="parTx4" presStyleLbl="node1" presStyleIdx="3" presStyleCnt="5"/>
      <dgm:spPr/>
    </dgm:pt>
    <dgm:pt modelId="{42AF0823-CDCD-4B4A-94E1-B580A8DFC05C}" type="pres">
      <dgm:prSet presAssocID="{C263A446-4616-4FF7-B382-B4C7CC248AA2}" presName="parTx5" presStyleLbl="node1" presStyleIdx="4" presStyleCnt="5"/>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4"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D5EF19B5-CA27-46B3-AF0B-B7F090C16EB4}" type="presOf" srcId="{C263A446-4616-4FF7-B382-B4C7CC248AA2}" destId="{42AF0823-CDCD-4B4A-94E1-B580A8DFC05C}" srcOrd="0" destOrd="0" presId="urn:microsoft.com/office/officeart/2009/3/layout/SubStepProcess"/>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DF245810-D925-4FF4-8776-17FA31B79EBD}" type="presParOf" srcId="{527C241E-02FC-4AD0-9120-A08B240F6FE5}" destId="{42AF0823-CDCD-4B4A-94E1-B580A8DFC05C}" srcOrd="4" destOrd="0" presId="urn:microsoft.com/office/officeart/2009/3/layout/SubStepProces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90370-6AFC-4476-9A79-833EF0FD2277}">
      <dsp:nvSpPr>
        <dsp:cNvPr id="0" name=""/>
        <dsp:cNvSpPr/>
      </dsp:nvSpPr>
      <dsp:spPr>
        <a:xfrm>
          <a:off x="0" y="495"/>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CF778-7EB2-47E0-B1FF-4C62EE86709E}">
      <dsp:nvSpPr>
        <dsp:cNvPr id="0" name=""/>
        <dsp:cNvSpPr/>
      </dsp:nvSpPr>
      <dsp:spPr>
        <a:xfrm>
          <a:off x="0" y="495"/>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do you already know?</a:t>
          </a:r>
          <a:endParaRPr lang="en-US" sz="2900" kern="1200"/>
        </a:p>
      </dsp:txBody>
      <dsp:txXfrm>
        <a:off x="0" y="495"/>
        <a:ext cx="5275261" cy="811898"/>
      </dsp:txXfrm>
    </dsp:sp>
    <dsp:sp modelId="{AA0859B4-6F96-4FF4-87AD-A95DA8116C70}">
      <dsp:nvSpPr>
        <dsp:cNvPr id="0" name=""/>
        <dsp:cNvSpPr/>
      </dsp:nvSpPr>
      <dsp:spPr>
        <a:xfrm>
          <a:off x="0" y="812393"/>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51D22-235A-418D-BBC1-B890ECFF2E8B}">
      <dsp:nvSpPr>
        <dsp:cNvPr id="0" name=""/>
        <dsp:cNvSpPr/>
      </dsp:nvSpPr>
      <dsp:spPr>
        <a:xfrm>
          <a:off x="0" y="812393"/>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do you need to find out?</a:t>
          </a:r>
          <a:endParaRPr lang="en-US" sz="2900" kern="1200"/>
        </a:p>
      </dsp:txBody>
      <dsp:txXfrm>
        <a:off x="0" y="812393"/>
        <a:ext cx="5275261" cy="811898"/>
      </dsp:txXfrm>
    </dsp:sp>
    <dsp:sp modelId="{EA3FB3EE-58A6-4C71-A7C8-7F2842569FA7}">
      <dsp:nvSpPr>
        <dsp:cNvPr id="0" name=""/>
        <dsp:cNvSpPr/>
      </dsp:nvSpPr>
      <dsp:spPr>
        <a:xfrm>
          <a:off x="0" y="1624292"/>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822FB-6181-4DB7-ADED-44D04488B219}">
      <dsp:nvSpPr>
        <dsp:cNvPr id="0" name=""/>
        <dsp:cNvSpPr/>
      </dsp:nvSpPr>
      <dsp:spPr>
        <a:xfrm>
          <a:off x="0" y="1624292"/>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are the main key concepts?</a:t>
          </a:r>
          <a:endParaRPr lang="en-US" sz="2900" kern="1200"/>
        </a:p>
      </dsp:txBody>
      <dsp:txXfrm>
        <a:off x="0" y="1624292"/>
        <a:ext cx="5275261" cy="811898"/>
      </dsp:txXfrm>
    </dsp:sp>
    <dsp:sp modelId="{FA37F1D6-60BE-47AD-8C92-30731AE6D79F}">
      <dsp:nvSpPr>
        <dsp:cNvPr id="0" name=""/>
        <dsp:cNvSpPr/>
      </dsp:nvSpPr>
      <dsp:spPr>
        <a:xfrm>
          <a:off x="0" y="2436190"/>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F561A0-9776-4CDF-81F2-FB8BEC96A3B7}">
      <dsp:nvSpPr>
        <dsp:cNvPr id="0" name=""/>
        <dsp:cNvSpPr/>
      </dsp:nvSpPr>
      <dsp:spPr>
        <a:xfrm>
          <a:off x="0" y="2436190"/>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key words will you use?</a:t>
          </a:r>
          <a:endParaRPr lang="en-US" sz="2900" kern="1200"/>
        </a:p>
      </dsp:txBody>
      <dsp:txXfrm>
        <a:off x="0" y="2436190"/>
        <a:ext cx="5275261" cy="811898"/>
      </dsp:txXfrm>
    </dsp:sp>
    <dsp:sp modelId="{567F4110-C037-4FEE-B62C-791CC5BE2159}">
      <dsp:nvSpPr>
        <dsp:cNvPr id="0" name=""/>
        <dsp:cNvSpPr/>
      </dsp:nvSpPr>
      <dsp:spPr>
        <a:xfrm>
          <a:off x="0" y="3248089"/>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EFE0A5-4059-4E78-8B57-458BC38F6419}">
      <dsp:nvSpPr>
        <dsp:cNvPr id="0" name=""/>
        <dsp:cNvSpPr/>
      </dsp:nvSpPr>
      <dsp:spPr>
        <a:xfrm>
          <a:off x="0" y="3248089"/>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 will you combine them?</a:t>
          </a:r>
          <a:endParaRPr lang="en-US" sz="2900" kern="1200"/>
        </a:p>
      </dsp:txBody>
      <dsp:txXfrm>
        <a:off x="0" y="3248089"/>
        <a:ext cx="5275261" cy="8118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1402"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Books &amp;</a:t>
          </a:r>
        </a:p>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Ebooks</a:t>
          </a:r>
        </a:p>
      </dsp:txBody>
      <dsp:txXfrm>
        <a:off x="337822" y="915560"/>
        <a:ext cx="1624381" cy="1624381"/>
      </dsp:txXfrm>
    </dsp:sp>
    <dsp:sp modelId="{A96B0F53-E589-409F-BDF5-29B4407ABD0F}">
      <dsp:nvSpPr>
        <dsp:cNvPr id="0" name=""/>
        <dsp:cNvSpPr/>
      </dsp:nvSpPr>
      <dsp:spPr>
        <a:xfrm>
          <a:off x="2298624"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sp:txBody>
      <dsp:txXfrm>
        <a:off x="2635044" y="915560"/>
        <a:ext cx="1624381" cy="1624381"/>
      </dsp:txXfrm>
    </dsp:sp>
    <dsp:sp modelId="{7A1329A3-40D4-4C2B-9DC7-A56688BC2B68}">
      <dsp:nvSpPr>
        <dsp:cNvPr id="0" name=""/>
        <dsp:cNvSpPr/>
      </dsp:nvSpPr>
      <dsp:spPr>
        <a:xfrm>
          <a:off x="4595845"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sp:txBody>
      <dsp:txXfrm>
        <a:off x="4932265" y="915560"/>
        <a:ext cx="1624381" cy="1624381"/>
      </dsp:txXfrm>
    </dsp:sp>
    <dsp:sp modelId="{0F99F438-F4D8-4F2F-B39A-77170A582CA8}">
      <dsp:nvSpPr>
        <dsp:cNvPr id="0" name=""/>
        <dsp:cNvSpPr/>
      </dsp:nvSpPr>
      <dsp:spPr>
        <a:xfrm>
          <a:off x="6893067"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sp:txBody>
      <dsp:txXfrm>
        <a:off x="7229487" y="915560"/>
        <a:ext cx="1624381" cy="1624381"/>
      </dsp:txXfrm>
    </dsp:sp>
    <dsp:sp modelId="{42AF0823-CDCD-4B4A-94E1-B580A8DFC05C}">
      <dsp:nvSpPr>
        <dsp:cNvPr id="0" name=""/>
        <dsp:cNvSpPr/>
      </dsp:nvSpPr>
      <dsp:spPr>
        <a:xfrm>
          <a:off x="9190288"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sp:txBody>
      <dsp:txXfrm>
        <a:off x="9526708" y="915560"/>
        <a:ext cx="1624381" cy="1624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147484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32</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34</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hyperlink" Target="https://press.rebus.community/literaturereviewsedunursing/chapter/chapter-1/" TargetMode="External"/><Relationship Id="rId2" Type="http://schemas.openxmlformats.org/officeDocument/2006/relationships/image" Target="../media/image15.jpeg"/><Relationship Id="rId1" Type="http://schemas.openxmlformats.org/officeDocument/2006/relationships/slideLayout" Target="../slideLayouts/slideLayout10.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course/view.php?id=11455&amp;section=1" TargetMode="External"/><Relationship Id="rId2" Type="http://schemas.openxmlformats.org/officeDocument/2006/relationships/hyperlink" Target="https://moodle.uwtsd.ac.uk/mod/page/view.php?id=475601" TargetMode="Externa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hyperlink" Target="https://moodle.uwtsd.ac.uk/course/view.php?id=11455"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20.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amp;lang=en" TargetMode="External"/><Relationship Id="rId3" Type="http://schemas.openxmlformats.org/officeDocument/2006/relationships/diagramLayout" Target="../diagrams/layout2.xml"/><Relationship Id="rId7" Type="http://schemas.openxmlformats.org/officeDocument/2006/relationships/image" Target="../media/image21.png"/><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269655902421" TargetMode="External"/><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28.sv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30.svg"/></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query=sub,contains,%22coercive%20control%22%20OR%20%22domestic%20abuse%22%20OR%20%22family%20violence%22,AND&amp;query=any,contains,%22childhood%20adversity%22,AND&amp;query=any,contains,UK%20OR%20%22United%20Kingdom%22%20OR%20England%20OR%20Wales%20OR%20Scotland,AND&amp;tab=Everything&amp;search_scope=Search_ELEC&amp;sortby=rank&amp;vid=44WHELF_UWTSD:44WHELF_UWTSD_VU1&amp;lang=en&amp;mode=advanced&amp;offset=0&amp;pcAvailability=true&amp;mfacet=tlevel,include,online_resources,1,lk&amp;mfacet=tlevel,include,peer_reviewed,1,lk&amp;mfacet=rtype,include,journals,1,lk&amp;mfacet=rtype,include,articles,1,lk&amp;facet=searchcreationdate,include,2018%7C,%7C2025,lk" TargetMode="External"/><Relationship Id="rId2" Type="http://schemas.openxmlformats.org/officeDocument/2006/relationships/hyperlink" Target="https://moodle.uwtsd.ac.uk/mod/scorm/player.php?a=7714&amp;currentorg=articulate_rise&amp;scoid=16961&amp;sesskey=oX2GOodlen&amp;display=popup&amp;mode=normal" TargetMode="External"/><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hyperlink" Target="https://moodle.uwtsd.ac.uk/mod/page/view.php?id=475601"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7" Type="http://schemas.openxmlformats.org/officeDocument/2006/relationships/image" Target="../media/image39.png"/><Relationship Id="rId2" Type="http://schemas.openxmlformats.org/officeDocument/2006/relationships/image" Target="../media/image36.png"/><Relationship Id="rId1" Type="http://schemas.openxmlformats.org/officeDocument/2006/relationships/slideLayout" Target="../slideLayouts/slideLayout13.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hyperlink" Target="https://librarysearch.uwtsd.ac.uk/discovery/search?query=any,contains,(strategies%20to%20combat%20human%20trafficking)%20OR%20(prevention%20methods%20for%20modern%20slavery)%20OR%20(effective%20measures%20against%20human%20trafficking)%20OR%20(strategies%20for%20preventing%20modern%20slavery)%20OR%20(human%20trafficking%20prevention%20tactics)%20OR%20(Strategies%20to%20combat%20contemporary%20slavery%20and%20human%20trafficking)%20OR%20(Preventive%20measures%20against%20modern%20slavery%20and%20human%20trafficking)%20OR%20(Effective%20ways%20to%20stop%20human%20trafficking%20and%20modern%20slavery)%20OR%20(Prevention%20tactics%20for%20combating%20human%20trafficking%20and%20modern%20slavery)%20OR%20(Strategies%20for%20ending%20modern%20slavery%20and%20human%20trafficking)%20OR%20(Effective%20strategies%20for%20preventing%20modern%20slavery%20and%20human%20trafficking)&amp;tab=Everything&amp;search_scope=Search_ELEC&amp;vid=44WHELF_UWTSD:44WHELF_UWTSD_VU1&amp;lang=en&amp;offset=0&amp;pcAvailability=true"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slideLayout" Target="../slideLayouts/slideLayout10.xml"/><Relationship Id="rId6" Type="http://schemas.openxmlformats.org/officeDocument/2006/relationships/image" Target="../media/image44.png"/><Relationship Id="rId11" Type="http://schemas.openxmlformats.org/officeDocument/2006/relationships/image" Target="../media/image49.svg"/><Relationship Id="rId5" Type="http://schemas.openxmlformats.org/officeDocument/2006/relationships/image" Target="../media/image43.sv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hyperlink" Target="https://librarysearch.uwtsd.ac.uk/discovery/search?query=any,contains,(strategies%20to%20prevent%20human%20trafficking%20in%20the%20UK)%20OR%20(modern%20slavery%20prevention%20methods%20in%20the%20United%20Kingdom)%20OR%20(effective%20measures%20to%20combat%20human%20trafficking%20in%20Britain)%20OR%20(preventing%20modern%20slavery%20in%20the%20UK:%20best%20practices)%20OR%20(strategies%20for%20tackling%20human%20trafficking%20in%20the%20United%20Kingdom)%20OR%20(Strategies%20to%20combat%20modern%20slavery%20and%20human%20trafficking%20in%20the%20UK)%20OR%20(Preventive%20measures%20against%20human%20trafficking%20and%20modern%20slavery%20in%20the%20United%20Kingdom)%20OR%20(Effective%20ways%20to%20stop%20modern%20slavery%20and%20human%20trafficking%20in%20the%20UK)%20OR%20(Prevention%20tactics%20for%20human%20trafficking%20and%20modern%20slavery%20in%20the%20UK)%20OR%20(Measures%20to%20address%20modern%20slavery%20and%20human%20trafficking%20in%20the%20United%20Kingdom)%20OR%20(Effective%20strategies%20for%20preventing%20modern%20slavery%20and%20human%20trafficking%20in%20the%20UK%3F)&amp;tab=Everything&amp;search_scope=MyInst_and_CI&amp;vid=44WHELF_UWTSD:44WHELF_UWTSD_VU1&amp;lang=en&amp;offset=0" TargetMode="Externa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search?query=any,contains,(strategies%20to%20combat%20human%20trafficking)%20OR%20(prevention%20methods%20for%20modern%20slavery)%20OR%20(effective%20measures%20against%20human%20trafficking)%20OR%20(strategies%20for%20preventing%20modern%20slavery)%20OR%20(human%20trafficking%20prevention%20tactics)%20OR%20(Strategies%20to%20combat%20contemporary%20slavery%20and%20human%20trafficking)%20OR%20(Preventive%20measures%20against%20modern%20slavery%20and%20human%20trafficking)%20OR%20(Effective%20ways%20to%20stop%20human%20trafficking%20and%20modern%20slavery)%20OR%20(Prevention%20tactics%20for%20combating%20human%20trafficking%20and%20modern%20slavery)%20OR%20(Strategies%20for%20ending%20modern%20slavery%20and%20human%20trafficking)%20OR%20(Effective%20strategies%20for%20preventing%20modern%20slavery%20and%20human%20trafficking),AND&amp;query=any,contains,UK%20OR%20%22United%20Kingdom%22%20OR%20England%20OR%20Wales%20OR%20Scotland,AND&amp;tab=Everything&amp;search_scope=Search_ELEC&amp;sortby=rank&amp;vid=44WHELF_UWTSD:44WHELF_UWTSD_VU1&amp;facet=searchcreationdate,include,2014%7C,%7C2024,lk&amp;lang=en&amp;mode=advanced&amp;offset=0&amp;pcAvailability=true"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search?query=title,contains,Strategies%20OR%20Framework%20OR%20prevent*%20OR%20suggest*%20OR%20recommend*%20%20OR%20measure%20OR%20facilitat*%20OR%20barrier%20OR%20approac*%20OR%20impact,AND&amp;query=sub,contains,%22human%20trafficking%22%20OR%20%22modern%20slavery%22%20OR%20%22human%20smuggling%22%20OR%20labour%20%20trafficking%22%20OR%20anti-trafficking%22,AND&amp;tab=Everything&amp;search_scope=Search_ELEC&amp;vid=44WHELF_UWTSD:44WHELF_UWTSD_VU1&amp;lang=en&amp;mode=advanced&amp;offset=0"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361956202421" TargetMode="External"/><Relationship Id="rId13" Type="http://schemas.openxmlformats.org/officeDocument/2006/relationships/hyperlink" Target="https://www.police.uk/" TargetMode="External"/><Relationship Id="rId3" Type="http://schemas.openxmlformats.org/officeDocument/2006/relationships/hyperlink" Target="https://librarysearch.uwtsd.ac.uk/permalink/44WHELF_UWTSD/ra52dq/alma99100115364102421" TargetMode="External"/><Relationship Id="rId7" Type="http://schemas.openxmlformats.org/officeDocument/2006/relationships/hyperlink" Target="https://librarysearch.uwtsd.ac.uk/permalink/44WHELF_UWTSD/ra52dq/alma99100475802402421" TargetMode="External"/><Relationship Id="rId12" Type="http://schemas.openxmlformats.org/officeDocument/2006/relationships/hyperlink" Target="https://data.police.uk/" TargetMode="External"/><Relationship Id="rId2" Type="http://schemas.openxmlformats.org/officeDocument/2006/relationships/hyperlink" Target="https://librarysearch.uwtsd.ac.uk/permalink/44WHELF_UWTSD/ra52dq/alma991001153613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162659402421" TargetMode="External"/><Relationship Id="rId11" Type="http://schemas.openxmlformats.org/officeDocument/2006/relationships/hyperlink" Target="https://ukdataservice.ac.uk/find-data/browse/crime/" TargetMode="External"/><Relationship Id="rId5" Type="http://schemas.openxmlformats.org/officeDocument/2006/relationships/hyperlink" Target="https://librarysearch.uwtsd.ac.uk/permalink/44WHELF_UWTSD/ra52dq/alma9925947402421" TargetMode="External"/><Relationship Id="rId15" Type="http://schemas.openxmlformats.org/officeDocument/2006/relationships/image" Target="../media/image52.jpeg"/><Relationship Id="rId10" Type="http://schemas.openxmlformats.org/officeDocument/2006/relationships/hyperlink" Target="https://www.ons.gov.uk/peoplepopulationandcommunity/crimeandjustice" TargetMode="External"/><Relationship Id="rId4" Type="http://schemas.openxmlformats.org/officeDocument/2006/relationships/hyperlink" Target="https://librarysearch.uwtsd.ac.uk/permalink/44WHELF_UWTSD/ra52dq/alma99100224559102421" TargetMode="External"/><Relationship Id="rId9" Type="http://schemas.openxmlformats.org/officeDocument/2006/relationships/hyperlink" Target="https://librarysearch.uwtsd.ac.uk/permalink/44WHELF_UWTSD/11c0l68/alma99100478702502421" TargetMode="External"/><Relationship Id="rId14" Type="http://schemas.openxmlformats.org/officeDocument/2006/relationships/hyperlink" Target="https://librarysearch.uwtsd.ac.uk/permalink/44WHELF_UWTSD/ra52dq/alma9910043600250242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hyperlink" Target="https://moodle.uwtsd.ac.uk/mod/page/view.php?id=475602"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academic-and-infoskills/resources-research"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7" Type="http://schemas.openxmlformats.org/officeDocument/2006/relationships/image" Target="../media/image57.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uwtsd.ac.uk/library/help-and-support/accessing-libraries-outside-uwtsd/" TargetMode="External"/><Relationship Id="rId5" Type="http://schemas.openxmlformats.org/officeDocument/2006/relationships/hyperlink" Target="https://access.sconul.ac.uk/sconul-access" TargetMode="External"/><Relationship Id="rId4" Type="http://schemas.openxmlformats.org/officeDocument/2006/relationships/hyperlink" Target="https://uwtsd.ac.uk/library/need-mor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58.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moodle.uwtsd.ac.uk/course/view.php?id=11455&amp;section=1" TargetMode="Externa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1"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15.xml"/><Relationship Id="rId6" Type="http://schemas.openxmlformats.org/officeDocument/2006/relationships/hyperlink" Target="https://whelf-uwtsd.alma.exlibrisgroup.com/leganto/public/44WHELF_UWTSD/lists/7517844970002421?auth=SAML" TargetMode="External"/><Relationship Id="rId5" Type="http://schemas.openxmlformats.org/officeDocument/2006/relationships/hyperlink" Target="https://www.youtube.com/playlist?list=PL8VCrbt1ecOQowwz2oxP4SmV0q3gWXw04" TargetMode="External"/><Relationship Id="rId4" Type="http://schemas.openxmlformats.org/officeDocument/2006/relationships/hyperlink" Target="https://moodle.uwtsd.ac.uk/course/view.php?id=11455"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61.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45428" y="4823942"/>
            <a:ext cx="5435249" cy="1046857"/>
          </a:xfrm>
        </p:spPr>
        <p:txBody>
          <a:bodyPr vert="horz" lIns="91440" tIns="45720" rIns="91440" bIns="45720" rtlCol="0" anchor="t">
            <a:normAutofit fontScale="85000" lnSpcReduction="20000"/>
          </a:bodyPr>
          <a:lstStyle/>
          <a:p>
            <a:r>
              <a:rPr lang="en-GB">
                <a:latin typeface="Calibri"/>
                <a:ea typeface="Calibri"/>
                <a:cs typeface="Calibri"/>
              </a:rPr>
              <a:t>L6 Criminology</a:t>
            </a:r>
          </a:p>
          <a:p>
            <a:r>
              <a:rPr lang="en-GB">
                <a:latin typeface="Calibri"/>
                <a:ea typeface="Calibri"/>
                <a:cs typeface="Calibri"/>
              </a:rPr>
              <a:t>Lisa Ellis (IMH Librarian)</a:t>
            </a:r>
            <a:endParaRPr lang="en-US">
              <a:ea typeface="Calibri Light"/>
              <a:cs typeface="Calibri Light"/>
            </a:endParaRPr>
          </a:p>
          <a:p>
            <a:r>
              <a:rPr lang="en-GB">
                <a:latin typeface="Calibri"/>
                <a:ea typeface="Calibri"/>
                <a:cs typeface="Calibri"/>
              </a:rPr>
              <a:t>2024</a:t>
            </a:r>
          </a:p>
        </p:txBody>
      </p:sp>
      <p:sp>
        <p:nvSpPr>
          <p:cNvPr id="4" name="Title 3"/>
          <p:cNvSpPr>
            <a:spLocks noGrp="1"/>
          </p:cNvSpPr>
          <p:nvPr>
            <p:ph type="title"/>
          </p:nvPr>
        </p:nvSpPr>
        <p:spPr>
          <a:xfrm>
            <a:off x="6349870" y="2230029"/>
            <a:ext cx="5446198" cy="2225400"/>
          </a:xfrm>
        </p:spPr>
        <p:txBody>
          <a:bodyPr>
            <a:normAutofit fontScale="90000"/>
          </a:bodyPr>
          <a:lstStyle/>
          <a:p>
            <a:r>
              <a:rPr lang="en-GB"/>
              <a:t>Finding &amp; Using Information for your Dissertation</a:t>
            </a:r>
            <a:br>
              <a:rPr lang="en-GB"/>
            </a:br>
            <a:endParaRPr lang="en-GB"/>
          </a:p>
        </p:txBody>
      </p:sp>
      <p:pic>
        <p:nvPicPr>
          <p:cNvPr id="10" name="Picture Placeholder 9" descr="A library with tables and chairs">
            <a:extLst>
              <a:ext uri="{FF2B5EF4-FFF2-40B4-BE49-F238E27FC236}">
                <a16:creationId xmlns:a16="http://schemas.microsoft.com/office/drawing/2014/main" id="{1DC3134F-7F12-F649-7986-59D16D98D45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 b="7"/>
          <a:stretch>
            <a:fillRect/>
          </a:stretch>
        </p:blipFill>
        <p:spPr>
          <a:xfrm>
            <a:off x="-10297" y="0"/>
            <a:ext cx="6102350" cy="6858000"/>
          </a:xfr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a:t>Academic Liaison Librarian</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8256215" y="1653878"/>
            <a:ext cx="3779423" cy="3889521"/>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55700" y="1442604"/>
            <a:ext cx="5548403" cy="132343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cs typeface="Arial"/>
              </a:rPr>
              <a:t>Lisa Ellis </a:t>
            </a:r>
          </a:p>
          <a:p>
            <a:r>
              <a:rPr lang="en-GB" sz="2400">
                <a:latin typeface="Calibri"/>
                <a:cs typeface="Arial"/>
              </a:rPr>
              <a:t>Institute of Management &amp; Health (IMH)</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5700" y="3755652"/>
            <a:ext cx="7573530" cy="2215991"/>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ea typeface="+mn-lt"/>
                <a:cs typeface="+mn-lt"/>
              </a:rPr>
              <a:t>ONSITE: </a:t>
            </a:r>
            <a:r>
              <a:rPr lang="en-GB" sz="2400" b="1">
                <a:latin typeface="Calibri"/>
                <a:ea typeface="+mn-lt"/>
                <a:cs typeface="+mn-lt"/>
              </a:rPr>
              <a:t>Swansea Business Centre (SBC) / SA1 (Y </a:t>
            </a:r>
            <a:r>
              <a:rPr lang="en-GB" sz="2400" b="1" err="1">
                <a:latin typeface="Calibri"/>
                <a:ea typeface="+mn-lt"/>
                <a:cs typeface="+mn-lt"/>
              </a:rPr>
              <a:t>Fforwm</a:t>
            </a:r>
            <a:r>
              <a:rPr lang="en-GB" sz="2400" b="1">
                <a:latin typeface="Calibri"/>
                <a:ea typeface="+mn-lt"/>
                <a:cs typeface="+mn-lt"/>
              </a:rPr>
              <a:t>)</a:t>
            </a:r>
            <a:endParaRPr lang="en-US" err="1">
              <a:latin typeface="Calibri"/>
              <a:cs typeface="Calibri Light"/>
            </a:endParaRPr>
          </a:p>
          <a:p>
            <a:r>
              <a:rPr lang="en-US" sz="2400">
                <a:latin typeface="Calibri"/>
                <a:ea typeface="Calibri"/>
                <a:cs typeface="Calibri"/>
              </a:rPr>
              <a:t>          Monday (8:30-5)</a:t>
            </a:r>
            <a:endParaRPr lang="en-GB" sz="2400">
              <a:latin typeface="Calibri"/>
              <a:ea typeface="Calibri"/>
              <a:cs typeface="Calibri"/>
            </a:endParaRPr>
          </a:p>
          <a:p>
            <a:pPr lvl="3"/>
            <a:r>
              <a:rPr lang="en-GB" sz="2400">
                <a:latin typeface="Calibri"/>
                <a:cs typeface="Calibri Light"/>
              </a:rPr>
              <a:t>Tuesday (8:30 -5)</a:t>
            </a:r>
            <a:endParaRPr lang="en-GB" sz="2400">
              <a:latin typeface="Calibri"/>
              <a:ea typeface="Calibri"/>
              <a:cs typeface="Calibri Light"/>
            </a:endParaRPr>
          </a:p>
          <a:p>
            <a:pPr lvl="3"/>
            <a:r>
              <a:rPr lang="en-GB" sz="2400">
                <a:latin typeface="Calibri"/>
                <a:cs typeface="Calibri Light"/>
              </a:rPr>
              <a:t>Wednesday (8:30 -5)</a:t>
            </a:r>
            <a:endParaRPr lang="en-GB" sz="2400">
              <a:latin typeface="Calibri"/>
              <a:ea typeface="Calibri"/>
              <a:cs typeface="Calibri Light"/>
            </a:endParaRPr>
          </a:p>
          <a:p>
            <a:pPr lvl="3"/>
            <a:endParaRPr lang="en-GB">
              <a:cs typeface="Calibri Light"/>
            </a:endParaRPr>
          </a:p>
          <a:p>
            <a:r>
              <a:rPr lang="en-GB" sz="2400" b="1">
                <a:solidFill>
                  <a:schemeClr val="accent2"/>
                </a:solidFill>
                <a:latin typeface="Calibri"/>
                <a:cs typeface="Calibri Light"/>
              </a:rPr>
              <a:t>ONLINE:</a:t>
            </a:r>
            <a:r>
              <a:rPr lang="en-GB" sz="2400" b="1">
                <a:latin typeface="Calibri"/>
                <a:cs typeface="Calibri Light"/>
              </a:rPr>
              <a:t> </a:t>
            </a:r>
            <a:r>
              <a:rPr lang="en-GB" sz="2400">
                <a:latin typeface="Calibri"/>
                <a:cs typeface="Calibri Light"/>
              </a:rPr>
              <a:t>Monday to Friday, 9am - 4:30pm</a:t>
            </a:r>
            <a:endParaRPr lang="en-GB" sz="24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p:nvPr/>
        </p:nvCxnSpPr>
        <p:spPr>
          <a:xfrm>
            <a:off x="355700" y="3429000"/>
            <a:ext cx="7194944"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a:latin typeface="Calibri "/>
                <a:cs typeface="Calibri Light"/>
              </a:rPr>
              <a:t>What is Literature searching?</a:t>
            </a:r>
          </a:p>
          <a:p>
            <a:pPr>
              <a:buFont typeface="Arial" panose="05000000000000000000" pitchFamily="2" charset="2"/>
              <a:buChar char="•"/>
            </a:pPr>
            <a:r>
              <a:rPr lang="en-GB">
                <a:latin typeface="Calibri "/>
                <a:cs typeface="Calibri Light"/>
              </a:rPr>
              <a:t>Where to start?</a:t>
            </a:r>
          </a:p>
          <a:p>
            <a:pPr>
              <a:buFont typeface="Arial" panose="05000000000000000000" pitchFamily="2" charset="2"/>
              <a:buChar char="•"/>
            </a:pPr>
            <a:r>
              <a:rPr lang="en-GB">
                <a:latin typeface="Calibri "/>
                <a:cs typeface="Calibri Light"/>
              </a:rPr>
              <a:t>Overview of what library catalogue can offer.</a:t>
            </a:r>
          </a:p>
          <a:p>
            <a:pPr>
              <a:buFont typeface="Arial" panose="05000000000000000000" pitchFamily="2" charset="2"/>
              <a:buChar char="•"/>
            </a:pPr>
            <a:r>
              <a:rPr lang="en-GB">
                <a:latin typeface="Calibri "/>
                <a:cs typeface="Calibri Light"/>
              </a:rPr>
              <a:t>Tips when searching the catalogue.</a:t>
            </a:r>
          </a:p>
          <a:p>
            <a:pPr>
              <a:buFont typeface="Arial" panose="05000000000000000000" pitchFamily="2" charset="2"/>
              <a:buChar char="•"/>
            </a:pPr>
            <a:r>
              <a:rPr lang="en-GB">
                <a:latin typeface="Calibri "/>
                <a:cs typeface="Calibri Light"/>
              </a:rPr>
              <a:t>Search strategy.</a:t>
            </a:r>
          </a:p>
          <a:p>
            <a:pPr>
              <a:buFont typeface="Arial" panose="05000000000000000000" pitchFamily="2" charset="2"/>
              <a:buChar char="•"/>
            </a:pPr>
            <a:r>
              <a:rPr lang="en-GB">
                <a:latin typeface="Calibri "/>
                <a:cs typeface="Calibri Light"/>
              </a:rPr>
              <a:t>Databases.</a:t>
            </a:r>
          </a:p>
          <a:p>
            <a:pPr>
              <a:buFont typeface="Arial" panose="05000000000000000000" pitchFamily="2" charset="2"/>
              <a:buChar char="•"/>
            </a:pPr>
            <a:r>
              <a:rPr lang="en-GB">
                <a:latin typeface="Calibri "/>
                <a:cs typeface="Calibri Light"/>
              </a:rPr>
              <a:t>Combining searches.</a:t>
            </a:r>
          </a:p>
          <a:p>
            <a:pPr>
              <a:buFont typeface="Arial" panose="05000000000000000000" pitchFamily="2" charset="2"/>
              <a:buChar char="•"/>
            </a:pPr>
            <a:r>
              <a:rPr lang="en-GB">
                <a:latin typeface="Calibri "/>
                <a:cs typeface="Calibri Light"/>
              </a:rPr>
              <a:t>Wildcards and truncation.</a:t>
            </a:r>
          </a:p>
          <a:p>
            <a:pPr>
              <a:buFont typeface="Arial" panose="05000000000000000000" pitchFamily="2" charset="2"/>
              <a:buChar char="•"/>
            </a:pPr>
            <a:r>
              <a:rPr lang="en-GB">
                <a:latin typeface="Calibri "/>
                <a:cs typeface="Calibri Light"/>
              </a:rPr>
              <a:t>Further resources.</a:t>
            </a:r>
          </a:p>
          <a:p>
            <a:pPr>
              <a:buFont typeface="Arial" panose="05000000000000000000" pitchFamily="2" charset="2"/>
              <a:buChar char="•"/>
            </a:pPr>
            <a:endParaRPr lang="en-GB">
              <a:cs typeface="Calibri Light"/>
            </a:endParaRPr>
          </a:p>
          <a:p>
            <a:pPr>
              <a:buFont typeface="Arial" panose="05000000000000000000" pitchFamily="2" charset="2"/>
              <a:buChar char="•"/>
            </a:pPr>
            <a:endParaRPr lang="en-GB">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lnSpcReduction="10000"/>
          </a:bodyPr>
          <a:lstStyle/>
          <a:p>
            <a:pPr marL="0" indent="0">
              <a:buNone/>
            </a:pPr>
            <a:r>
              <a:rPr lang="en-GB" sz="2400">
                <a:latin typeface="Calibri"/>
                <a:cs typeface="Calibri"/>
              </a:rPr>
              <a:t>A literature review is a critical part of academic writing which involves surveying scholarly or academic sources on a specific topic.</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It provides an overview of current knowledge, allowing the identification of relevant theories, methods and gaps in the existing research. </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Even if you do not need to include a literature review in your work, you will still need to explore the literature on your topic. </a:t>
            </a:r>
          </a:p>
          <a:p>
            <a:pPr marL="0" indent="0">
              <a:buNone/>
            </a:pPr>
            <a:endParaRPr lang="en-GB">
              <a:latin typeface="Calibri"/>
              <a:cs typeface="Calibri"/>
            </a:endParaRPr>
          </a:p>
          <a:p>
            <a:pPr marL="0" indent="0">
              <a:buNone/>
            </a:pPr>
            <a:endParaRPr lang="en-US">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31" r="20488" b="-1"/>
          <a:stretch/>
        </p:blipFill>
        <p:spPr>
          <a:xfrm>
            <a:off x="6294225" y="1252452"/>
            <a:ext cx="5899751" cy="5058012"/>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897B5-9372-1B05-87BD-8C93737BBDE6}"/>
              </a:ext>
            </a:extLst>
          </p:cNvPr>
          <p:cNvSpPr>
            <a:spLocks noGrp="1"/>
          </p:cNvSpPr>
          <p:nvPr>
            <p:ph type="body" idx="1"/>
          </p:nvPr>
        </p:nvSpPr>
        <p:spPr>
          <a:xfrm>
            <a:off x="698242" y="1592263"/>
            <a:ext cx="5253297" cy="494722"/>
          </a:xfrm>
        </p:spPr>
        <p:txBody>
          <a:bodyPr vert="horz" lIns="91440" tIns="45720" rIns="91440" bIns="45720" rtlCol="0" anchor="b">
            <a:normAutofit/>
          </a:bodyPr>
          <a:lstStyle/>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p:txBody>
      </p:sp>
      <p:sp>
        <p:nvSpPr>
          <p:cNvPr id="2" name="Title 1">
            <a:extLst>
              <a:ext uri="{FF2B5EF4-FFF2-40B4-BE49-F238E27FC236}">
                <a16:creationId xmlns:a16="http://schemas.microsoft.com/office/drawing/2014/main" id="{D45ED696-44E1-E6D1-7BF5-EB187FF2C64B}"/>
              </a:ext>
            </a:extLst>
          </p:cNvPr>
          <p:cNvSpPr>
            <a:spLocks noGrp="1"/>
          </p:cNvSpPr>
          <p:nvPr>
            <p:ph type="title"/>
          </p:nvPr>
        </p:nvSpPr>
        <p:spPr>
          <a:xfrm>
            <a:off x="698242" y="99326"/>
            <a:ext cx="10795518" cy="1003916"/>
          </a:xfrm>
        </p:spPr>
        <p:txBody>
          <a:bodyPr vert="horz" lIns="91440" tIns="45720" rIns="91440" bIns="45720" rtlCol="0" anchor="b">
            <a:normAutofit/>
          </a:bodyPr>
          <a:lstStyle/>
          <a:p>
            <a:r>
              <a:rPr lang="en-GB"/>
              <a:t>Note...</a:t>
            </a:r>
          </a:p>
        </p:txBody>
      </p:sp>
      <p:sp>
        <p:nvSpPr>
          <p:cNvPr id="7" name="TextBox 6">
            <a:extLst>
              <a:ext uri="{FF2B5EF4-FFF2-40B4-BE49-F238E27FC236}">
                <a16:creationId xmlns:a16="http://schemas.microsoft.com/office/drawing/2014/main" id="{24103A9A-C158-82B6-A170-B976D1A7CF0D}"/>
              </a:ext>
            </a:extLst>
          </p:cNvPr>
          <p:cNvSpPr txBox="1"/>
          <p:nvPr/>
        </p:nvSpPr>
        <p:spPr>
          <a:xfrm>
            <a:off x="7037167" y="2003919"/>
            <a:ext cx="501710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4000" b="1">
                <a:latin typeface="Calibri" panose="020F0502020204030204" pitchFamily="34" charset="0"/>
                <a:ea typeface="Calibri Light"/>
                <a:cs typeface="Calibri" panose="020F0502020204030204" pitchFamily="34" charset="0"/>
              </a:rPr>
              <a:t>Aim for a lot about a little, rather than a little about a lot when undertaking a detailed literature search!</a:t>
            </a:r>
            <a:endParaRPr lang="en-US" sz="3600" b="1">
              <a:solidFill>
                <a:srgbClr val="000000"/>
              </a:solidFill>
              <a:ea typeface="Calibri Light"/>
              <a:cs typeface="Calibri Light"/>
            </a:endParaRPr>
          </a:p>
          <a:p>
            <a:endParaRPr lang="en-GB">
              <a:solidFill>
                <a:srgbClr val="000000"/>
              </a:solidFill>
              <a:ea typeface="Calibri Light"/>
              <a:cs typeface="Calibri Light"/>
            </a:endParaRPr>
          </a:p>
        </p:txBody>
      </p:sp>
      <p:pic>
        <p:nvPicPr>
          <p:cNvPr id="9" name="Picture 8" descr="A close-up of darts in a dart board&#10;&#10;Description automatically generated">
            <a:extLst>
              <a:ext uri="{FF2B5EF4-FFF2-40B4-BE49-F238E27FC236}">
                <a16:creationId xmlns:a16="http://schemas.microsoft.com/office/drawing/2014/main" id="{247B7B28-44DF-2FCA-3BEA-6B12A5AB16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7" y="1266249"/>
            <a:ext cx="6731673" cy="5057827"/>
          </a:xfrm>
          <a:prstGeom prst="rect">
            <a:avLst/>
          </a:prstGeom>
        </p:spPr>
      </p:pic>
    </p:spTree>
    <p:extLst>
      <p:ext uri="{BB962C8B-B14F-4D97-AF65-F5344CB8AC3E}">
        <p14:creationId xmlns:p14="http://schemas.microsoft.com/office/powerpoint/2010/main" val="656812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956CBEB-0845-4969-8A27-638509926B60}"/>
              </a:ext>
            </a:extLst>
          </p:cNvPr>
          <p:cNvSpPr>
            <a:spLocks noGrp="1"/>
          </p:cNvSpPr>
          <p:nvPr>
            <p:ph type="body" idx="1"/>
          </p:nvPr>
        </p:nvSpPr>
        <p:spPr>
          <a:xfrm>
            <a:off x="698242" y="1592263"/>
            <a:ext cx="5253297" cy="494722"/>
          </a:xfrm>
        </p:spPr>
        <p:txBody>
          <a:bodyPr>
            <a:noAutofit/>
          </a:bodyPr>
          <a:lstStyle/>
          <a:p>
            <a:r>
              <a:rPr lang="en-US" sz="3200">
                <a:latin typeface="Arial"/>
                <a:cs typeface="Calibri Light"/>
              </a:rPr>
              <a:t>READ YOUR BRIEF</a:t>
            </a:r>
            <a:endParaRPr lang="en-US" sz="3200">
              <a:latin typeface="Arial"/>
              <a:cs typeface="Arial"/>
            </a:endParaRPr>
          </a:p>
        </p:txBody>
      </p:sp>
      <p:pic>
        <p:nvPicPr>
          <p:cNvPr id="19" name="Picture 19">
            <a:extLst>
              <a:ext uri="{FF2B5EF4-FFF2-40B4-BE49-F238E27FC236}">
                <a16:creationId xmlns:a16="http://schemas.microsoft.com/office/drawing/2014/main" id="{71A0A81F-EFF0-484D-A726-DE12435DB2D8}"/>
              </a:ext>
            </a:extLst>
          </p:cNvPr>
          <p:cNvPicPr>
            <a:picLocks noGrp="1" noChangeAspect="1"/>
          </p:cNvPicPr>
          <p:nvPr>
            <p:ph sz="half" idx="2"/>
          </p:nvPr>
        </p:nvPicPr>
        <p:blipFill>
          <a:blip r:embed="rId2"/>
          <a:stretch>
            <a:fillRect/>
          </a:stretch>
        </p:blipFill>
        <p:spPr>
          <a:xfrm>
            <a:off x="651540" y="2498896"/>
            <a:ext cx="5076825" cy="3400425"/>
          </a:xfrm>
        </p:spPr>
      </p:pic>
      <p:sp>
        <p:nvSpPr>
          <p:cNvPr id="13" name="Text Placeholder 3">
            <a:extLst>
              <a:ext uri="{FF2B5EF4-FFF2-40B4-BE49-F238E27FC236}">
                <a16:creationId xmlns:a16="http://schemas.microsoft.com/office/drawing/2014/main" id="{1B390CDF-4E75-47E9-8943-2D83E2DDCF37}"/>
              </a:ext>
            </a:extLst>
          </p:cNvPr>
          <p:cNvSpPr>
            <a:spLocks noGrp="1"/>
          </p:cNvSpPr>
          <p:nvPr>
            <p:ph type="body" sz="quarter" idx="3"/>
          </p:nvPr>
        </p:nvSpPr>
        <p:spPr>
          <a:xfrm>
            <a:off x="6254750" y="1592262"/>
            <a:ext cx="5275260" cy="513104"/>
          </a:xfrm>
        </p:spPr>
        <p:txBody>
          <a:bodyPr/>
          <a:lstStyle/>
          <a:p>
            <a:r>
              <a:rPr lang="en-US">
                <a:latin typeface="Arial"/>
                <a:cs typeface="Calibri Light"/>
              </a:rPr>
              <a:t>CONSIDER...</a:t>
            </a:r>
          </a:p>
        </p:txBody>
      </p:sp>
      <p:sp>
        <p:nvSpPr>
          <p:cNvPr id="2" name="Title 1">
            <a:extLst>
              <a:ext uri="{FF2B5EF4-FFF2-40B4-BE49-F238E27FC236}">
                <a16:creationId xmlns:a16="http://schemas.microsoft.com/office/drawing/2014/main" id="{62F68CFF-D769-41B0-9F9D-AFE1C4EFA7A0}"/>
              </a:ext>
            </a:extLst>
          </p:cNvPr>
          <p:cNvSpPr>
            <a:spLocks noGrp="1"/>
          </p:cNvSpPr>
          <p:nvPr>
            <p:ph type="title"/>
          </p:nvPr>
        </p:nvSpPr>
        <p:spPr>
          <a:xfrm>
            <a:off x="698242" y="265291"/>
            <a:ext cx="10795518" cy="1003916"/>
          </a:xfrm>
        </p:spPr>
        <p:txBody>
          <a:bodyPr anchor="b">
            <a:normAutofit/>
          </a:bodyPr>
          <a:lstStyle/>
          <a:p>
            <a:r>
              <a:rPr lang="en-GB"/>
              <a:t>Before you begin...</a:t>
            </a:r>
          </a:p>
        </p:txBody>
      </p:sp>
      <p:graphicFrame>
        <p:nvGraphicFramePr>
          <p:cNvPr id="5" name="Content Placeholder 2">
            <a:extLst>
              <a:ext uri="{FF2B5EF4-FFF2-40B4-BE49-F238E27FC236}">
                <a16:creationId xmlns:a16="http://schemas.microsoft.com/office/drawing/2014/main" id="{C4EA1E4F-7B46-4D23-9F37-94703A069D07}"/>
              </a:ext>
            </a:extLst>
          </p:cNvPr>
          <p:cNvGraphicFramePr>
            <a:graphicFrameLocks noGrp="1"/>
          </p:cNvGraphicFramePr>
          <p:nvPr>
            <p:ph sz="quarter" idx="4"/>
          </p:nvPr>
        </p:nvGraphicFramePr>
        <p:xfrm>
          <a:off x="6254750" y="2105366"/>
          <a:ext cx="5275262" cy="406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750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284085" y="1493669"/>
            <a:ext cx="6161103" cy="4565650"/>
          </a:xfrm>
        </p:spPr>
        <p:txBody>
          <a:bodyPr vert="horz" lIns="91440" tIns="45720" rIns="91440" bIns="45720" rtlCol="0" anchor="t">
            <a:normAutofit fontScale="92500" lnSpcReduction="10000"/>
          </a:bodyPr>
          <a:lstStyle/>
          <a:p>
            <a:pPr>
              <a:buFont typeface="Arial" panose="05000000000000000000" pitchFamily="2" charset="2"/>
              <a:buChar char="•"/>
            </a:pPr>
            <a:r>
              <a:rPr lang="en-GB" sz="2400">
                <a:latin typeface="Calibri" panose="020F0502020204030204" pitchFamily="34" charset="0"/>
                <a:cs typeface="Calibri" panose="020F0502020204030204" pitchFamily="34" charset="0"/>
              </a:rPr>
              <a:t>Familiarise yourself with your topic and previous research</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ea typeface="Calibri"/>
                <a:cs typeface="Calibri"/>
              </a:rPr>
              <a:t>Perform a </a:t>
            </a:r>
            <a:r>
              <a:rPr lang="en-GB" sz="2400" b="1">
                <a:latin typeface="Calibri"/>
                <a:ea typeface="Calibri"/>
                <a:cs typeface="Calibri"/>
              </a:rPr>
              <a:t>scoping/ preliminary search. </a:t>
            </a: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cs typeface="Calibri" panose="020F0502020204030204" pitchFamily="34" charset="0"/>
              </a:rPr>
              <a:t>This will allow you to identify articles, journals and key authors on your topic. </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cs typeface="Calibri"/>
              </a:rPr>
              <a:t>Note any key terminology, phrases, ideas you find.</a:t>
            </a:r>
            <a:endParaRPr lang="en-GB" sz="2400">
              <a:latin typeface="Calibri"/>
              <a:ea typeface="Calibri"/>
              <a:cs typeface="Calibri"/>
            </a:endParaRPr>
          </a:p>
          <a:p>
            <a:pPr marL="0" indent="0">
              <a:buNone/>
            </a:pPr>
            <a:endParaRPr lang="en-GB" sz="2400">
              <a:latin typeface="Calibri"/>
              <a:ea typeface="Calibri"/>
              <a:cs typeface="Calibri"/>
            </a:endParaRPr>
          </a:p>
          <a:p>
            <a:pPr>
              <a:buFont typeface="Arial" panose="05000000000000000000" pitchFamily="2" charset="2"/>
              <a:buChar char="•"/>
            </a:pPr>
            <a:r>
              <a:rPr lang="en-GB" sz="2400">
                <a:latin typeface="Calibri"/>
                <a:cs typeface="Calibri"/>
              </a:rPr>
              <a:t>Complete the </a:t>
            </a:r>
            <a:r>
              <a:rPr lang="en-GB" sz="2400">
                <a:latin typeface="Calibri"/>
                <a:cs typeface="Calibri"/>
                <a:hlinkClick r:id="rId2"/>
              </a:rPr>
              <a:t>Advanced Searching unit</a:t>
            </a:r>
            <a:r>
              <a:rPr lang="en-GB" sz="2400">
                <a:latin typeface="Calibri"/>
                <a:cs typeface="Calibri"/>
              </a:rPr>
              <a:t> in the </a:t>
            </a:r>
            <a:r>
              <a:rPr lang="en-GB" sz="2400">
                <a:latin typeface="Calibri"/>
                <a:cs typeface="Calibri"/>
                <a:hlinkClick r:id="rId3"/>
              </a:rPr>
              <a:t>Finding and Using Information</a:t>
            </a:r>
            <a:r>
              <a:rPr lang="en-GB" sz="2400">
                <a:latin typeface="Calibri"/>
                <a:cs typeface="Calibri"/>
              </a:rPr>
              <a:t> course on </a:t>
            </a:r>
            <a:r>
              <a:rPr lang="en-GB" sz="2400">
                <a:latin typeface="Calibri"/>
                <a:cs typeface="Calibri"/>
                <a:hlinkClick r:id="rId4"/>
              </a:rPr>
              <a:t>Moodle.</a:t>
            </a:r>
            <a:endParaRPr lang="en-GB" sz="240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6" name="Picture 5">
            <a:extLst>
              <a:ext uri="{FF2B5EF4-FFF2-40B4-BE49-F238E27FC236}">
                <a16:creationId xmlns:a16="http://schemas.microsoft.com/office/drawing/2014/main" id="{A3FC414B-EF65-A100-3278-2ACFBBA5E5DD}"/>
              </a:ext>
            </a:extLst>
          </p:cNvPr>
          <p:cNvPicPr>
            <a:picLocks noChangeAspect="1"/>
          </p:cNvPicPr>
          <p:nvPr/>
        </p:nvPicPr>
        <p:blipFill>
          <a:blip r:embed="rId5"/>
          <a:stretch>
            <a:fillRect/>
          </a:stretch>
        </p:blipFill>
        <p:spPr>
          <a:xfrm>
            <a:off x="6750910" y="1879124"/>
            <a:ext cx="5276296" cy="3685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31305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25978" y="1939394"/>
            <a:ext cx="3670481" cy="4225631"/>
          </a:xfrm>
        </p:spPr>
        <p:txBody>
          <a:bodyPr vert="horz" lIns="91440" tIns="45720" rIns="91440" bIns="45720" rtlCol="0" anchor="t">
            <a:normAutofit/>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Tree>
    <p:extLst>
      <p:ext uri="{BB962C8B-B14F-4D97-AF65-F5344CB8AC3E}">
        <p14:creationId xmlns:p14="http://schemas.microsoft.com/office/powerpoint/2010/main" val="2377301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DE510B2-4610-5F8C-87E1-332C9C179AAA}"/>
              </a:ext>
            </a:extLst>
          </p:cNvPr>
          <p:cNvPicPr>
            <a:picLocks noChangeAspect="1"/>
          </p:cNvPicPr>
          <p:nvPr/>
        </p:nvPicPr>
        <p:blipFill>
          <a:blip r:embed="rId2"/>
          <a:stretch>
            <a:fillRect/>
          </a:stretch>
        </p:blipFill>
        <p:spPr>
          <a:xfrm>
            <a:off x="2741954" y="1404730"/>
            <a:ext cx="6814109" cy="4114800"/>
          </a:xfrm>
          <a:prstGeom prst="rect">
            <a:avLst/>
          </a:prstGeom>
          <a:ln w="101600">
            <a:noFill/>
            <a:tailEnd type="triangle"/>
          </a:ln>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341463" y="3302943"/>
            <a:ext cx="3009689" cy="101396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214380" y="4377382"/>
            <a:ext cx="2008039" cy="127788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a:off x="2264567" y="1473221"/>
            <a:ext cx="1215480" cy="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600438" y="2096810"/>
            <a:ext cx="1221178" cy="71458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9643302" y="1264681"/>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Top ribbon to explore individual data-bases, journals and resources.</a:t>
            </a:r>
            <a:endParaRPr lang="en-US">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49489" y="2707120"/>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Basic search</a:t>
            </a:r>
            <a:endParaRPr lang="en-US">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348530" y="2521072"/>
            <a:ext cx="171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Sign in to access full resources.</a:t>
            </a:r>
            <a:endParaRPr lang="en-US">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9010332" y="1696914"/>
            <a:ext cx="1331295" cy="1092934"/>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895625" y="2578284"/>
            <a:ext cx="1035917" cy="130318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320939" y="3614973"/>
            <a:ext cx="17749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a:rPr>
              <a:t>Drop down menus to search source type ,e.g. journals, articles etc.</a:t>
            </a:r>
            <a:endParaRPr lang="en-US">
              <a:latin typeface="Calibri"/>
              <a:cs typeface="Calibri"/>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304861" y="3394158"/>
            <a:ext cx="192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Advanced search.</a:t>
            </a:r>
            <a:endParaRPr lang="en-US">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7874080" y="2044974"/>
            <a:ext cx="2496122" cy="1462757"/>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92496" y="5913567"/>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cxnSp>
        <p:nvCxnSpPr>
          <p:cNvPr id="39" name="Straight Arrow Connector 38">
            <a:extLst>
              <a:ext uri="{FF2B5EF4-FFF2-40B4-BE49-F238E27FC236}">
                <a16:creationId xmlns:a16="http://schemas.microsoft.com/office/drawing/2014/main" id="{337674A1-8088-0ADB-CE92-78228A94BC89}"/>
              </a:ext>
            </a:extLst>
          </p:cNvPr>
          <p:cNvCxnSpPr>
            <a:cxnSpLocks/>
          </p:cNvCxnSpPr>
          <p:nvPr/>
        </p:nvCxnSpPr>
        <p:spPr>
          <a:xfrm flipH="1" flipV="1">
            <a:off x="7366432" y="5066745"/>
            <a:ext cx="2889470" cy="729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A0DF044A-8F50-A104-64C9-0966380F05E8}"/>
              </a:ext>
            </a:extLst>
          </p:cNvPr>
          <p:cNvSpPr txBox="1"/>
          <p:nvPr/>
        </p:nvSpPr>
        <p:spPr>
          <a:xfrm>
            <a:off x="10266761" y="4984619"/>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Contact details.</a:t>
            </a:r>
            <a:endParaRPr lang="en-US">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8A6FC50-05B3-446C-B133-35AD7002FE18}"/>
              </a:ext>
            </a:extLst>
          </p:cNvPr>
          <p:cNvSpPr txBox="1"/>
          <p:nvPr/>
        </p:nvSpPr>
        <p:spPr>
          <a:xfrm>
            <a:off x="10304861" y="4005289"/>
            <a:ext cx="18033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Links to library essentials and further tutorials.</a:t>
            </a:r>
          </a:p>
        </p:txBody>
      </p:sp>
      <p:sp>
        <p:nvSpPr>
          <p:cNvPr id="43" name="TextBox 42">
            <a:extLst>
              <a:ext uri="{FF2B5EF4-FFF2-40B4-BE49-F238E27FC236}">
                <a16:creationId xmlns:a16="http://schemas.microsoft.com/office/drawing/2014/main" id="{C1A1C80D-0980-1ED7-EEC4-AAEC242D0ADF}"/>
              </a:ext>
            </a:extLst>
          </p:cNvPr>
          <p:cNvSpPr txBox="1"/>
          <p:nvPr/>
        </p:nvSpPr>
        <p:spPr>
          <a:xfrm>
            <a:off x="325529" y="5260628"/>
            <a:ext cx="1379498"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590557" y="5519843"/>
            <a:ext cx="703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Chat</a:t>
            </a:r>
            <a:endParaRPr lang="en-US">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flipV="1">
            <a:off x="9477543" y="5382315"/>
            <a:ext cx="983519" cy="267529"/>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9DD559-05EE-7F59-E3DD-CFF29AC08EA9}"/>
              </a:ext>
            </a:extLst>
          </p:cNvPr>
          <p:cNvSpPr txBox="1"/>
          <p:nvPr/>
        </p:nvSpPr>
        <p:spPr>
          <a:xfrm>
            <a:off x="10588968" y="5912708"/>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Light"/>
                <a:hlinkClick r:id="rId4"/>
              </a:rPr>
              <a:t>Library</a:t>
            </a:r>
            <a:endParaRPr lang="en-US"/>
          </a:p>
        </p:txBody>
      </p:sp>
      <p:cxnSp>
        <p:nvCxnSpPr>
          <p:cNvPr id="7" name="Straight Arrow Connector 6">
            <a:extLst>
              <a:ext uri="{FF2B5EF4-FFF2-40B4-BE49-F238E27FC236}">
                <a16:creationId xmlns:a16="http://schemas.microsoft.com/office/drawing/2014/main" id="{594EBC8A-079B-8A2C-901F-C6E95A408650}"/>
              </a:ext>
            </a:extLst>
          </p:cNvPr>
          <p:cNvCxnSpPr>
            <a:cxnSpLocks/>
          </p:cNvCxnSpPr>
          <p:nvPr/>
        </p:nvCxnSpPr>
        <p:spPr>
          <a:xfrm flipH="1">
            <a:off x="6823322" y="1358920"/>
            <a:ext cx="2727870" cy="16192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952C592-AC5F-16AF-8A71-C3482181C9EC}"/>
              </a:ext>
            </a:extLst>
          </p:cNvPr>
          <p:cNvSpPr txBox="1"/>
          <p:nvPr/>
        </p:nvSpPr>
        <p:spPr>
          <a:xfrm>
            <a:off x="320938" y="1373619"/>
            <a:ext cx="1945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Calibri"/>
                <a:cs typeface="Calibri"/>
              </a:rPr>
              <a:t>New AI Research Assistant</a:t>
            </a:r>
            <a:endParaRPr lang="en-US">
              <a:solidFill>
                <a:srgbClr val="FF0000"/>
              </a:solidFill>
              <a:ea typeface="Calibri Light"/>
              <a:cs typeface="Calibri Light"/>
            </a:endParaRPr>
          </a:p>
        </p:txBody>
      </p:sp>
    </p:spTree>
    <p:extLst>
      <p:ext uri="{BB962C8B-B14F-4D97-AF65-F5344CB8AC3E}">
        <p14:creationId xmlns:p14="http://schemas.microsoft.com/office/powerpoint/2010/main" val="2392236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3111929214"/>
              </p:ext>
            </p:extLst>
          </p:nvPr>
        </p:nvGraphicFramePr>
        <p:xfrm>
          <a:off x="578040" y="2644642"/>
          <a:ext cx="11488913" cy="3455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3141A5B2-97C6-8332-B55C-2096FB68174C}"/>
              </a:ext>
            </a:extLst>
          </p:cNvPr>
          <p:cNvPicPr>
            <a:picLocks noChangeAspect="1"/>
          </p:cNvPicPr>
          <p:nvPr/>
        </p:nvPicPr>
        <p:blipFill rotWithShape="1">
          <a:blip r:embed="rId7"/>
          <a:srcRect b="22848"/>
          <a:stretch/>
        </p:blipFill>
        <p:spPr>
          <a:xfrm>
            <a:off x="408529" y="1396238"/>
            <a:ext cx="11577229" cy="1576930"/>
          </a:xfrm>
          <a:prstGeom prst="rect">
            <a:avLst/>
          </a:prstGeom>
        </p:spPr>
      </p:pic>
      <p:cxnSp>
        <p:nvCxnSpPr>
          <p:cNvPr id="7" name="Straight Arrow Connector 6">
            <a:extLst>
              <a:ext uri="{FF2B5EF4-FFF2-40B4-BE49-F238E27FC236}">
                <a16:creationId xmlns:a16="http://schemas.microsoft.com/office/drawing/2014/main" id="{0180813C-8F14-5E2C-F3FC-1854FD995A63}"/>
              </a:ext>
            </a:extLst>
          </p:cNvPr>
          <p:cNvCxnSpPr>
            <a:cxnSpLocks/>
          </p:cNvCxnSpPr>
          <p:nvPr/>
        </p:nvCxnSpPr>
        <p:spPr>
          <a:xfrm flipH="1">
            <a:off x="1943784" y="2020441"/>
            <a:ext cx="1390765" cy="16864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6B028DB-B193-00EF-C80F-385EE54078B5}"/>
              </a:ext>
            </a:extLst>
          </p:cNvPr>
          <p:cNvCxnSpPr>
            <a:cxnSpLocks/>
          </p:cNvCxnSpPr>
          <p:nvPr/>
        </p:nvCxnSpPr>
        <p:spPr>
          <a:xfrm>
            <a:off x="5770181" y="2020441"/>
            <a:ext cx="597736" cy="203064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1BEF2EC-BD49-4DC4-80C3-5AB7116929BA}"/>
              </a:ext>
            </a:extLst>
          </p:cNvPr>
          <p:cNvCxnSpPr>
            <a:cxnSpLocks/>
          </p:cNvCxnSpPr>
          <p:nvPr/>
        </p:nvCxnSpPr>
        <p:spPr>
          <a:xfrm flipH="1">
            <a:off x="4035406" y="2020441"/>
            <a:ext cx="817287" cy="18388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EF3E217-C59D-547F-06FB-4A11A731B59E}"/>
              </a:ext>
            </a:extLst>
          </p:cNvPr>
          <p:cNvCxnSpPr>
            <a:cxnSpLocks/>
          </p:cNvCxnSpPr>
          <p:nvPr/>
        </p:nvCxnSpPr>
        <p:spPr>
          <a:xfrm>
            <a:off x="5792113" y="2020441"/>
            <a:ext cx="2646656" cy="189533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2EE6B24-FA62-CB3B-A49B-988F1AB152AE}"/>
              </a:ext>
            </a:extLst>
          </p:cNvPr>
          <p:cNvCxnSpPr>
            <a:cxnSpLocks/>
          </p:cNvCxnSpPr>
          <p:nvPr/>
        </p:nvCxnSpPr>
        <p:spPr>
          <a:xfrm>
            <a:off x="5764457" y="2020441"/>
            <a:ext cx="4912016" cy="1808055"/>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2F21236-A443-ADF1-8AC7-AB59A595E9D2}"/>
              </a:ext>
            </a:extLst>
          </p:cNvPr>
          <p:cNvSpPr txBox="1"/>
          <p:nvPr/>
        </p:nvSpPr>
        <p:spPr>
          <a:xfrm>
            <a:off x="394344" y="5893776"/>
            <a:ext cx="2087600" cy="369332"/>
          </a:xfrm>
          <a:prstGeom prst="rect">
            <a:avLst/>
          </a:prstGeom>
          <a:noFill/>
        </p:spPr>
        <p:txBody>
          <a:bodyPr wrap="square" rtlCol="0">
            <a:spAutoFit/>
          </a:bodyPr>
          <a:lstStyle/>
          <a:p>
            <a:r>
              <a:rPr lang="en-GB">
                <a:hlinkClick r:id="rId8"/>
              </a:rPr>
              <a:t>Library Catalogue</a:t>
            </a:r>
            <a:endParaRPr lang="en-GB"/>
          </a:p>
        </p:txBody>
      </p:sp>
    </p:spTree>
    <p:extLst>
      <p:ext uri="{BB962C8B-B14F-4D97-AF65-F5344CB8AC3E}">
        <p14:creationId xmlns:p14="http://schemas.microsoft.com/office/powerpoint/2010/main" val="3578835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p:txBody>
          <a:bodyPr/>
          <a:lstStyle/>
          <a:p>
            <a:r>
              <a:rPr lang="en-GB"/>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435449" y="3822819"/>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Save </a:t>
            </a:r>
            <a:r>
              <a:rPr lang="en-GB" sz="200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p:spPr>
      </p:pic>
      <p:sp>
        <p:nvSpPr>
          <p:cNvPr id="6" name="TextBox 5">
            <a:extLst>
              <a:ext uri="{FF2B5EF4-FFF2-40B4-BE49-F238E27FC236}">
                <a16:creationId xmlns:a16="http://schemas.microsoft.com/office/drawing/2014/main" id="{9D17313D-4AC0-B401-EEB4-1DA311DB7CF0}"/>
              </a:ext>
            </a:extLst>
          </p:cNvPr>
          <p:cNvSpPr txBox="1"/>
          <p:nvPr/>
        </p:nvSpPr>
        <p:spPr>
          <a:xfrm>
            <a:off x="461426" y="4954665"/>
            <a:ext cx="2829743"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Set</a:t>
            </a:r>
            <a:r>
              <a:rPr lang="en-GB" sz="2000">
                <a:latin typeface="Calibri"/>
                <a:ea typeface="Calibri"/>
                <a:cs typeface="Calibri"/>
              </a:rPr>
              <a:t> alerts.</a:t>
            </a:r>
          </a:p>
        </p:txBody>
      </p:sp>
      <p:sp>
        <p:nvSpPr>
          <p:cNvPr id="7" name="TextBox 6">
            <a:extLst>
              <a:ext uri="{FF2B5EF4-FFF2-40B4-BE49-F238E27FC236}">
                <a16:creationId xmlns:a16="http://schemas.microsoft.com/office/drawing/2014/main" id="{018C2251-BA59-6AFF-ACC7-20447BBCC176}"/>
              </a:ext>
            </a:extLst>
          </p:cNvPr>
          <p:cNvSpPr txBox="1"/>
          <p:nvPr/>
        </p:nvSpPr>
        <p:spPr>
          <a:xfrm>
            <a:off x="436847" y="2611165"/>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Use</a:t>
            </a:r>
            <a:r>
              <a:rPr lang="en-GB" sz="200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461428" y="1824300"/>
            <a:ext cx="2577791"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Explore</a:t>
            </a:r>
            <a:r>
              <a:rPr lang="en-GB" sz="200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278937"/>
            <a:ext cx="1227053" cy="27783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495887" y="3038549"/>
            <a:ext cx="1653586" cy="319355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436846" y="1324119"/>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Sign in.</a:t>
            </a:r>
            <a:endParaRPr lang="en-GB" sz="200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CE60A67-3188-3943-C868-959649DAE88D}"/>
              </a:ext>
            </a:extLst>
          </p:cNvPr>
          <p:cNvSpPr/>
          <p:nvPr/>
        </p:nvSpPr>
        <p:spPr>
          <a:xfrm>
            <a:off x="9341780" y="3431298"/>
            <a:ext cx="1010335"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4033A3-26F6-7E17-8491-053EF5C97844}"/>
              </a:ext>
            </a:extLst>
          </p:cNvPr>
          <p:cNvSpPr/>
          <p:nvPr/>
        </p:nvSpPr>
        <p:spPr>
          <a:xfrm>
            <a:off x="9877752" y="2297372"/>
            <a:ext cx="889070" cy="26553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CA566E8-2935-2714-EAE2-849376023887}"/>
              </a:ext>
            </a:extLst>
          </p:cNvPr>
          <p:cNvSpPr txBox="1"/>
          <p:nvPr/>
        </p:nvSpPr>
        <p:spPr>
          <a:xfrm>
            <a:off x="459657" y="5529416"/>
            <a:ext cx="29208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b="1">
                <a:solidFill>
                  <a:schemeClr val="accent2"/>
                </a:solidFill>
                <a:latin typeface="Calibri"/>
                <a:cs typeface="Arial"/>
              </a:rPr>
              <a:t>Use</a:t>
            </a:r>
            <a:r>
              <a:rPr lang="en-GB" sz="2000">
                <a:latin typeface="Calibri"/>
                <a:cs typeface="Arial"/>
              </a:rPr>
              <a:t> Advanced Search to combine terms.</a:t>
            </a:r>
            <a:r>
              <a:rPr lang="en-US" sz="2000">
                <a:latin typeface="Calibri"/>
                <a:cs typeface="Arial"/>
              </a:rPr>
              <a:t>​</a:t>
            </a:r>
          </a:p>
        </p:txBody>
      </p:sp>
      <p:pic>
        <p:nvPicPr>
          <p:cNvPr id="18" name="Picture 17" descr="A black text on a white background&#10;&#10;Description automatically generated">
            <a:extLst>
              <a:ext uri="{FF2B5EF4-FFF2-40B4-BE49-F238E27FC236}">
                <a16:creationId xmlns:a16="http://schemas.microsoft.com/office/drawing/2014/main" id="{7B3BCC03-D243-23C5-B82C-7D4105F77AA9}"/>
              </a:ext>
            </a:extLst>
          </p:cNvPr>
          <p:cNvPicPr>
            <a:picLocks noChangeAspect="1"/>
          </p:cNvPicPr>
          <p:nvPr/>
        </p:nvPicPr>
        <p:blipFill>
          <a:blip r:embed="rId3"/>
          <a:stretch>
            <a:fillRect/>
          </a:stretch>
        </p:blipFill>
        <p:spPr>
          <a:xfrm>
            <a:off x="4486582" y="1636763"/>
            <a:ext cx="1074175" cy="364409"/>
          </a:xfrm>
          <a:prstGeom prst="rect">
            <a:avLst/>
          </a:prstGeom>
        </p:spPr>
      </p:pic>
      <p:sp>
        <p:nvSpPr>
          <p:cNvPr id="19" name="TextBox 18">
            <a:extLst>
              <a:ext uri="{FF2B5EF4-FFF2-40B4-BE49-F238E27FC236}">
                <a16:creationId xmlns:a16="http://schemas.microsoft.com/office/drawing/2014/main" id="{01D6023B-215F-EA01-2921-C1209FFA6B86}"/>
              </a:ext>
            </a:extLst>
          </p:cNvPr>
          <p:cNvSpPr txBox="1"/>
          <p:nvPr/>
        </p:nvSpPr>
        <p:spPr>
          <a:xfrm>
            <a:off x="10541255" y="6010792"/>
            <a:ext cx="1650745" cy="338554"/>
          </a:xfrm>
          <a:prstGeom prst="rect">
            <a:avLst/>
          </a:prstGeom>
          <a:noFill/>
        </p:spPr>
        <p:txBody>
          <a:bodyPr wrap="square" rtlCol="0">
            <a:spAutoFit/>
          </a:bodyPr>
          <a:lstStyle/>
          <a:p>
            <a:r>
              <a:rPr lang="en-GB" sz="1600">
                <a:hlinkClick r:id="rId4"/>
              </a:rPr>
              <a:t>Library Catalogue</a:t>
            </a:r>
            <a:endParaRPr lang="en-GB" sz="1600"/>
          </a:p>
        </p:txBody>
      </p:sp>
    </p:spTree>
    <p:extLst>
      <p:ext uri="{BB962C8B-B14F-4D97-AF65-F5344CB8AC3E}">
        <p14:creationId xmlns:p14="http://schemas.microsoft.com/office/powerpoint/2010/main" val="393889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28911" y="1465803"/>
            <a:ext cx="3864816" cy="3425038"/>
          </a:xfrm>
        </p:spPr>
        <p:txBody>
          <a:bodyPr vert="horz" lIns="91440" tIns="45720" rIns="91440" bIns="45720" rtlCol="0" anchor="t">
            <a:noAutofit/>
          </a:bodyPr>
          <a:lstStyle/>
          <a:p>
            <a:pPr>
              <a:buFont typeface="Arial" panose="020B0604020202020204" pitchFamily="34" charset="0"/>
              <a:buChar char="•"/>
            </a:pPr>
            <a:r>
              <a:rPr lang="en-GB" sz="2000">
                <a:latin typeface="Calibri"/>
                <a:ea typeface="Calibri"/>
                <a:cs typeface="Calibri"/>
              </a:rPr>
              <a:t>Where the book is held if it’s in print.</a:t>
            </a:r>
          </a:p>
          <a:p>
            <a:pPr>
              <a:buFont typeface="Arial" panose="020B0604020202020204" pitchFamily="34" charset="0"/>
              <a:buChar char="•"/>
            </a:pPr>
            <a:r>
              <a:rPr lang="en-GB" sz="2000">
                <a:latin typeface="Calibri"/>
                <a:ea typeface="Calibri"/>
                <a:cs typeface="Calibri"/>
              </a:rPr>
              <a:t>Link to </a:t>
            </a:r>
            <a:r>
              <a:rPr lang="en-GB" sz="2000" err="1">
                <a:latin typeface="Calibri"/>
                <a:ea typeface="Calibri"/>
                <a:cs typeface="Calibri"/>
              </a:rPr>
              <a:t>ebook</a:t>
            </a:r>
            <a:r>
              <a:rPr lang="en-GB" sz="2000">
                <a:latin typeface="Calibri"/>
                <a:ea typeface="Calibri"/>
                <a:cs typeface="Calibri"/>
              </a:rPr>
              <a:t> or journal article if it’s electronic.</a:t>
            </a:r>
          </a:p>
          <a:p>
            <a:pPr>
              <a:buFont typeface="Arial" panose="020B0604020202020204" pitchFamily="34" charset="0"/>
              <a:buChar char="•"/>
            </a:pPr>
            <a:r>
              <a:rPr lang="en-GB" sz="2000">
                <a:latin typeface="Calibri"/>
                <a:ea typeface="Calibri"/>
                <a:cs typeface="Calibri"/>
              </a:rPr>
              <a:t>How to request it if it’s on loan.</a:t>
            </a:r>
          </a:p>
          <a:p>
            <a:pPr>
              <a:buFont typeface="Arial" panose="020B0604020202020204" pitchFamily="34" charset="0"/>
              <a:buChar char="•"/>
            </a:pPr>
            <a:r>
              <a:rPr lang="en-GB" sz="2000">
                <a:latin typeface="Calibri"/>
                <a:ea typeface="Calibri"/>
                <a:cs typeface="Calibri"/>
              </a:rPr>
              <a:t>Related reading.</a:t>
            </a:r>
          </a:p>
          <a:p>
            <a:pPr>
              <a:buFont typeface="Arial" panose="020B0604020202020204" pitchFamily="34" charset="0"/>
              <a:buChar char="•"/>
            </a:pPr>
            <a:r>
              <a:rPr lang="en-GB" sz="2000">
                <a:latin typeface="Calibri"/>
                <a:ea typeface="Calibri"/>
                <a:cs typeface="Calibri"/>
              </a:rPr>
              <a:t>Option to search just within one journal.</a:t>
            </a:r>
          </a:p>
          <a:p>
            <a:pPr>
              <a:buFont typeface="Arial" panose="020B0604020202020204" pitchFamily="34" charset="0"/>
              <a:buChar char="•"/>
            </a:pPr>
            <a:r>
              <a:rPr lang="en-GB" sz="2000">
                <a:latin typeface="Calibri"/>
                <a:ea typeface="Calibri"/>
                <a:cs typeface="Calibri"/>
              </a:rPr>
              <a:t>Virtual browse of other similar books.</a:t>
            </a:r>
          </a:p>
          <a:p>
            <a:pPr>
              <a:buFont typeface="Arial" panose="020B0604020202020204" pitchFamily="34" charset="0"/>
              <a:buChar char="•"/>
            </a:pPr>
            <a:r>
              <a:rPr lang="en-GB" sz="2000">
                <a:latin typeface="Calibri"/>
                <a:ea typeface="Calibri"/>
                <a:cs typeface="Calibri"/>
              </a:rPr>
              <a:t>Books on the same Online Resource list.</a:t>
            </a:r>
          </a:p>
          <a:p>
            <a:pPr>
              <a:buFont typeface="Arial" panose="020B0604020202020204" pitchFamily="34" charset="0"/>
              <a:buChar char="•"/>
            </a:pPr>
            <a:r>
              <a:rPr lang="en-GB" sz="2000">
                <a:latin typeface="Calibri"/>
                <a:ea typeface="Calibri"/>
                <a:cs typeface="Calibri"/>
              </a:rPr>
              <a:t>Subject / author search</a:t>
            </a:r>
            <a:endParaRPr lang="en-GB"/>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52802" y="86188"/>
            <a:ext cx="10795518" cy="1003916"/>
          </a:xfrm>
        </p:spPr>
        <p:txBody>
          <a:bodyPr>
            <a:normAutofit/>
          </a:bodyPr>
          <a:lstStyle/>
          <a:p>
            <a:r>
              <a:rPr lang="en-GB"/>
              <a:t>Item Record </a:t>
            </a:r>
          </a:p>
        </p:txBody>
      </p:sp>
      <p:sp>
        <p:nvSpPr>
          <p:cNvPr id="8" name="TextBox 7">
            <a:extLst>
              <a:ext uri="{FF2B5EF4-FFF2-40B4-BE49-F238E27FC236}">
                <a16:creationId xmlns:a16="http://schemas.microsoft.com/office/drawing/2014/main" id="{8CA83CD2-249F-E895-FA8F-F79FE5EA534F}"/>
              </a:ext>
            </a:extLst>
          </p:cNvPr>
          <p:cNvSpPr txBox="1"/>
          <p:nvPr/>
        </p:nvSpPr>
        <p:spPr>
          <a:xfrm>
            <a:off x="10429702" y="2122516"/>
            <a:ext cx="1357745" cy="369332"/>
          </a:xfrm>
          <a:prstGeom prst="rect">
            <a:avLst/>
          </a:prstGeom>
          <a:noFill/>
        </p:spPr>
        <p:txBody>
          <a:bodyPr wrap="square" rtlCol="0">
            <a:spAutoFit/>
          </a:bodyPr>
          <a:lstStyle/>
          <a:p>
            <a:r>
              <a:rPr lang="en-GB">
                <a:hlinkClick r:id="rId3"/>
              </a:rPr>
              <a:t>Record Link</a:t>
            </a:r>
            <a:endParaRPr lang="en-GB"/>
          </a:p>
        </p:txBody>
      </p:sp>
      <p:pic>
        <p:nvPicPr>
          <p:cNvPr id="5" name="Picture 4">
            <a:extLst>
              <a:ext uri="{FF2B5EF4-FFF2-40B4-BE49-F238E27FC236}">
                <a16:creationId xmlns:a16="http://schemas.microsoft.com/office/drawing/2014/main" id="{74598955-CDB8-9975-E54B-AF744D8405B7}"/>
              </a:ext>
            </a:extLst>
          </p:cNvPr>
          <p:cNvPicPr>
            <a:picLocks noChangeAspect="1"/>
          </p:cNvPicPr>
          <p:nvPr/>
        </p:nvPicPr>
        <p:blipFill>
          <a:blip r:embed="rId4"/>
          <a:stretch>
            <a:fillRect/>
          </a:stretch>
        </p:blipFill>
        <p:spPr>
          <a:xfrm>
            <a:off x="4332572" y="1352202"/>
            <a:ext cx="5166991" cy="45858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9CE9A7A0-793E-C0BA-2E6A-7099075047F2}"/>
              </a:ext>
            </a:extLst>
          </p:cNvPr>
          <p:cNvPicPr>
            <a:picLocks noChangeAspect="1"/>
          </p:cNvPicPr>
          <p:nvPr/>
        </p:nvPicPr>
        <p:blipFill>
          <a:blip r:embed="rId5"/>
          <a:stretch>
            <a:fillRect/>
          </a:stretch>
        </p:blipFill>
        <p:spPr>
          <a:xfrm>
            <a:off x="7951951" y="3524260"/>
            <a:ext cx="4060550" cy="265516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29552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latin typeface="Calibri"/>
                <a:cs typeface="Calibri"/>
              </a:rPr>
              <a:t>Consider different terminology that may be used.</a:t>
            </a:r>
            <a:endParaRPr lang="en-GB" sz="2800">
              <a:latin typeface="Calibri"/>
              <a:ea typeface="+mn-lt"/>
              <a:cs typeface="Calibri"/>
            </a:endParaRPr>
          </a:p>
          <a:p>
            <a:pPr marL="285750" indent="-285750">
              <a:lnSpc>
                <a:spcPct val="90000"/>
              </a:lnSpc>
              <a:spcBef>
                <a:spcPts val="1000"/>
              </a:spcBef>
              <a:buFont typeface="Arial,Sans-Serif"/>
              <a:buChar char="•"/>
            </a:pPr>
            <a:endParaRPr lang="en-GB" sz="2800">
              <a:latin typeface="Calibri"/>
              <a:cs typeface="Calibri"/>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Alternative words</a:t>
            </a:r>
            <a:r>
              <a:rPr lang="en-GB" sz="2800">
                <a:solidFill>
                  <a:schemeClr val="accent2"/>
                </a:solidFill>
                <a:latin typeface="Calibri"/>
                <a:cs typeface="Calibri"/>
              </a:rPr>
              <a:t>: </a:t>
            </a:r>
            <a:r>
              <a:rPr lang="en-GB" sz="2800">
                <a:latin typeface="Calibri"/>
                <a:cs typeface="Calibri"/>
              </a:rPr>
              <a:t>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Phrase searching</a:t>
            </a:r>
            <a:r>
              <a:rPr lang="en-GB" sz="2800">
                <a:solidFill>
                  <a:schemeClr val="accent2"/>
                </a:solidFill>
                <a:latin typeface="Calibri"/>
                <a:cs typeface="Calibri"/>
              </a:rPr>
              <a:t>: </a:t>
            </a:r>
            <a:r>
              <a:rPr lang="en-GB" sz="2800">
                <a:latin typeface="Calibri"/>
                <a:cs typeface="Calibri"/>
              </a:rPr>
              <a:t>Search for a phrase in quotations “Adverse childhood experience"</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Subject searching</a:t>
            </a:r>
            <a:r>
              <a:rPr lang="en-GB" sz="2800">
                <a:solidFill>
                  <a:schemeClr val="accent2"/>
                </a:solidFill>
                <a:latin typeface="Calibri"/>
                <a:cs typeface="Calibri"/>
              </a:rPr>
              <a:t>: </a:t>
            </a:r>
            <a:r>
              <a:rPr lang="en-GB" sz="2800">
                <a:latin typeface="Calibri"/>
                <a:cs typeface="Calibri"/>
              </a:rPr>
              <a:t>Controlled vocabulary</a:t>
            </a:r>
            <a:endParaRPr lang="en-GB" sz="2800">
              <a:latin typeface="Calibri"/>
              <a:ea typeface="+mn-lt"/>
              <a:cs typeface="+mn-lt"/>
            </a:endParaRPr>
          </a:p>
          <a:p>
            <a:pPr algn="l"/>
            <a:endParaRPr lang="en-GB" sz="280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400" b="1">
                <a:solidFill>
                  <a:schemeClr val="accent2"/>
                </a:solidFill>
                <a:latin typeface="Calibri" panose="020F0502020204030204" pitchFamily="34" charset="0"/>
                <a:cs typeface="Calibri" panose="020F0502020204030204" pitchFamily="34" charset="0"/>
              </a:rPr>
              <a:t>Wildcards:</a:t>
            </a:r>
            <a:r>
              <a:rPr lang="en-GB" sz="2400">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Locate alternative (American)spellings. E</a:t>
            </a:r>
            <a:r>
              <a:rPr lang="en-GB" sz="2400">
                <a:latin typeface="Calibri"/>
                <a:ea typeface="Calibri"/>
                <a:cs typeface="Calibri"/>
              </a:rPr>
              <a:t>.g. </a:t>
            </a:r>
            <a:r>
              <a:rPr lang="en-GB" sz="2400" err="1">
                <a:latin typeface="Calibri"/>
                <a:ea typeface="Calibri"/>
                <a:cs typeface="Calibri"/>
              </a:rPr>
              <a:t>Organi?ation</a:t>
            </a:r>
            <a:r>
              <a:rPr lang="en-GB" sz="2400">
                <a:latin typeface="Calibri"/>
                <a:ea typeface="Calibri"/>
                <a:cs typeface="Calibri"/>
              </a:rPr>
              <a:t> will find organisation / organization (</a:t>
            </a:r>
            <a:r>
              <a:rPr lang="en-GB" sz="2400">
                <a:latin typeface="Calibri" panose="020F0502020204030204" pitchFamily="34" charset="0"/>
                <a:ea typeface="Calibri"/>
                <a:cs typeface="Calibri" panose="020F0502020204030204" pitchFamily="34" charset="0"/>
              </a:rPr>
              <a:t>c</a:t>
            </a:r>
            <a:r>
              <a:rPr lang="en-GB" sz="2400">
                <a:latin typeface="Calibri" panose="020F0502020204030204" pitchFamily="34" charset="0"/>
                <a:cs typeface="Calibri" panose="020F0502020204030204" pitchFamily="34" charset="0"/>
              </a:rPr>
              <a:t>heck the individual database to confirm which symbol they use, e.g. #?*).</a:t>
            </a:r>
            <a:endParaRPr lang="en-GB" sz="240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Truncation:</a:t>
            </a:r>
            <a:r>
              <a:rPr lang="en-GB" sz="2400">
                <a:latin typeface="Calibri"/>
                <a:ea typeface="Calibri"/>
                <a:cs typeface="Calibri"/>
              </a:rPr>
              <a:t> </a:t>
            </a:r>
            <a:r>
              <a:rPr lang="en-GB" sz="2400" err="1">
                <a:latin typeface="Calibri"/>
                <a:ea typeface="Calibri"/>
                <a:cs typeface="Calibri"/>
              </a:rPr>
              <a:t>crimin</a:t>
            </a:r>
            <a:r>
              <a:rPr lang="en-GB" sz="2400">
                <a:latin typeface="Calibri"/>
                <a:ea typeface="Calibri"/>
                <a:cs typeface="Calibri"/>
              </a:rPr>
              <a:t>* will find criminal, criminals, criminology, criminologist</a:t>
            </a:r>
            <a:endParaRPr lang="en-GB" sz="240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Parenthesis ( ): </a:t>
            </a:r>
            <a:r>
              <a:rPr lang="en-GB" sz="2400">
                <a:latin typeface="Calibri"/>
                <a:ea typeface="Calibri"/>
                <a:cs typeface="Calibri"/>
              </a:rPr>
              <a:t>Use brackets to group terms together and determine the order of the search. E.g. (Coercive control OR domestic abuse) AND “childhood adversity” will return results which contain either ‘coercive control’ or ‘domestic abuse’ and ‘childhood adversity’.</a:t>
            </a:r>
            <a:endParaRPr lang="en-GB" sz="2400" b="1">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276117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a:t>Advanced searching</a:t>
            </a:r>
          </a:p>
        </p:txBody>
      </p:sp>
      <p:sp>
        <p:nvSpPr>
          <p:cNvPr id="5" name="TextBox 4">
            <a:extLst>
              <a:ext uri="{FF2B5EF4-FFF2-40B4-BE49-F238E27FC236}">
                <a16:creationId xmlns:a16="http://schemas.microsoft.com/office/drawing/2014/main" id="{02AC35B8-133C-9F05-11A1-D17764AD7C35}"/>
              </a:ext>
            </a:extLst>
          </p:cNvPr>
          <p:cNvSpPr txBox="1"/>
          <p:nvPr/>
        </p:nvSpPr>
        <p:spPr>
          <a:xfrm>
            <a:off x="141481" y="1343096"/>
            <a:ext cx="5335980" cy="3477875"/>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Tips</a:t>
            </a:r>
          </a:p>
          <a:p>
            <a:endParaRPr lang="en-GB" sz="2000" b="1">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Add in further keywords (with </a:t>
            </a:r>
            <a:r>
              <a:rPr lang="en-GB" sz="2000" b="1">
                <a:latin typeface="Calibri" panose="020F0502020204030204" pitchFamily="34" charset="0"/>
                <a:cs typeface="Calibri" panose="020F0502020204030204" pitchFamily="34" charset="0"/>
              </a:rPr>
              <a:t>OR</a:t>
            </a:r>
            <a:r>
              <a:rPr lang="en-GB" sz="2000">
                <a:latin typeface="Calibri" panose="020F0502020204030204" pitchFamily="34" charset="0"/>
                <a:cs typeface="Calibri" panose="020F0502020204030204" pitchFamily="34" charset="0"/>
              </a:rPr>
              <a:t>) to expand, or (</a:t>
            </a:r>
            <a:r>
              <a:rPr lang="en-GB" sz="2000" b="1">
                <a:latin typeface="Calibri" panose="020F0502020204030204" pitchFamily="34" charset="0"/>
                <a:cs typeface="Calibri" panose="020F0502020204030204" pitchFamily="34" charset="0"/>
              </a:rPr>
              <a:t>AND</a:t>
            </a:r>
            <a:r>
              <a:rPr lang="en-GB" sz="2000">
                <a:latin typeface="Calibri" panose="020F0502020204030204" pitchFamily="34" charset="0"/>
                <a:cs typeface="Calibri" panose="020F0502020204030204" pitchFamily="34" charset="0"/>
              </a:rPr>
              <a:t> to) narrow down results.</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Explore the section on </a:t>
            </a:r>
            <a:r>
              <a:rPr lang="en-GB" sz="2000">
                <a:latin typeface="Calibri" panose="020F0502020204030204" pitchFamily="34" charset="0"/>
                <a:cs typeface="Calibri" panose="020F0502020204030204" pitchFamily="34" charset="0"/>
                <a:hlinkClick r:id="rId2"/>
              </a:rPr>
              <a:t>advanced searching in our Infoskills unit.</a:t>
            </a:r>
            <a:endParaRPr lang="en-GB" sz="200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42494351-7943-CE8D-592C-270581E8B40E}"/>
              </a:ext>
            </a:extLst>
          </p:cNvPr>
          <p:cNvSpPr txBox="1"/>
          <p:nvPr/>
        </p:nvSpPr>
        <p:spPr>
          <a:xfrm>
            <a:off x="1542414" y="5613801"/>
            <a:ext cx="2260747"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hlinkClick r:id="rId3"/>
              </a:rPr>
              <a:t>Library example result</a:t>
            </a:r>
            <a:endParaRPr lang="en-GB">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4615DB7B-9257-56BB-5F0A-C43AEC01DB60}"/>
              </a:ext>
            </a:extLst>
          </p:cNvPr>
          <p:cNvPicPr>
            <a:picLocks noChangeAspect="1"/>
          </p:cNvPicPr>
          <p:nvPr/>
        </p:nvPicPr>
        <p:blipFill>
          <a:blip r:embed="rId4"/>
          <a:stretch>
            <a:fillRect/>
          </a:stretch>
        </p:blipFill>
        <p:spPr>
          <a:xfrm>
            <a:off x="5642411" y="1514107"/>
            <a:ext cx="6408108" cy="44185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3F8C-C671-EFCE-E918-5026F3171217}"/>
              </a:ext>
            </a:extLst>
          </p:cNvPr>
          <p:cNvSpPr>
            <a:spLocks noGrp="1"/>
          </p:cNvSpPr>
          <p:nvPr>
            <p:ph type="title"/>
          </p:nvPr>
        </p:nvSpPr>
        <p:spPr/>
        <p:txBody>
          <a:bodyPr/>
          <a:lstStyle/>
          <a:p>
            <a:r>
              <a:rPr lang="en-GB"/>
              <a:t>Subject Searching</a:t>
            </a:r>
          </a:p>
        </p:txBody>
      </p:sp>
      <p:sp>
        <p:nvSpPr>
          <p:cNvPr id="5" name="TextBox 4">
            <a:extLst>
              <a:ext uri="{FF2B5EF4-FFF2-40B4-BE49-F238E27FC236}">
                <a16:creationId xmlns:a16="http://schemas.microsoft.com/office/drawing/2014/main" id="{1B2D9737-2340-C73B-1437-B258AE4203CD}"/>
              </a:ext>
            </a:extLst>
          </p:cNvPr>
          <p:cNvSpPr txBox="1"/>
          <p:nvPr/>
        </p:nvSpPr>
        <p:spPr>
          <a:xfrm>
            <a:off x="698242" y="2621281"/>
            <a:ext cx="2270227" cy="2215991"/>
          </a:xfrm>
          <a:prstGeom prst="rect">
            <a:avLst/>
          </a:prstGeom>
          <a:noFill/>
        </p:spPr>
        <p:txBody>
          <a:bodyPr wrap="square" rtlCol="0">
            <a:spAutoFit/>
          </a:bodyPr>
          <a:lstStyle/>
          <a:p>
            <a:r>
              <a:rPr lang="en-GB" sz="2000">
                <a:latin typeface="Calibri "/>
              </a:rPr>
              <a:t>Note standardised subject headings (SH) and explore combining these in your advanced search.</a:t>
            </a:r>
          </a:p>
          <a:p>
            <a:endParaRPr lang="en-GB"/>
          </a:p>
        </p:txBody>
      </p:sp>
      <p:pic>
        <p:nvPicPr>
          <p:cNvPr id="7" name="Picture 6">
            <a:extLst>
              <a:ext uri="{FF2B5EF4-FFF2-40B4-BE49-F238E27FC236}">
                <a16:creationId xmlns:a16="http://schemas.microsoft.com/office/drawing/2014/main" id="{017A64C4-EC3A-840B-87B1-1BD58D39D117}"/>
              </a:ext>
            </a:extLst>
          </p:cNvPr>
          <p:cNvPicPr>
            <a:picLocks noChangeAspect="1"/>
          </p:cNvPicPr>
          <p:nvPr/>
        </p:nvPicPr>
        <p:blipFill>
          <a:blip r:embed="rId2"/>
          <a:stretch>
            <a:fillRect/>
          </a:stretch>
        </p:blipFill>
        <p:spPr>
          <a:xfrm>
            <a:off x="4450864" y="1407621"/>
            <a:ext cx="7591506" cy="474808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617157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80974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2"/>
                </a:solidFill>
                <a:latin typeface="Calibri"/>
                <a:ea typeface="Calibri"/>
                <a:cs typeface="Calibri"/>
              </a:rPr>
              <a:t>Note </a:t>
            </a:r>
            <a:r>
              <a:rPr lang="en-GB" sz="2400">
                <a:latin typeface="Calibri"/>
                <a:ea typeface="Calibri"/>
                <a:cs typeface="Calibri"/>
              </a:rPr>
              <a:t>key journals /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Check</a:t>
            </a:r>
            <a:r>
              <a:rPr lang="en-GB" sz="2400" b="1">
                <a:solidFill>
                  <a:schemeClr val="accent1"/>
                </a:solidFill>
                <a:latin typeface="Calibri"/>
                <a:ea typeface="Calibri"/>
                <a:cs typeface="Calibri"/>
              </a:rPr>
              <a:t> </a:t>
            </a:r>
            <a:r>
              <a:rPr lang="en-GB" sz="2400">
                <a:latin typeface="Calibri"/>
                <a:ea typeface="Calibri"/>
                <a:cs typeface="Calibri"/>
              </a:rPr>
              <a:t>cited in and cited by.                         N.B. Remember to also search in Google Scholar.</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4EC3B5-B5EE-0C0A-9449-F9537DA03B5A}"/>
              </a:ext>
            </a:extLst>
          </p:cNvPr>
          <p:cNvSpPr>
            <a:spLocks noGrp="1"/>
          </p:cNvSpPr>
          <p:nvPr>
            <p:ph type="title"/>
          </p:nvPr>
        </p:nvSpPr>
        <p:spPr/>
        <p:txBody>
          <a:bodyPr/>
          <a:lstStyle/>
          <a:p>
            <a:r>
              <a:rPr lang="en-GB"/>
              <a:t>Journals - Browzine</a:t>
            </a:r>
          </a:p>
        </p:txBody>
      </p:sp>
      <p:sp>
        <p:nvSpPr>
          <p:cNvPr id="15" name="TextBox 14">
            <a:extLst>
              <a:ext uri="{FF2B5EF4-FFF2-40B4-BE49-F238E27FC236}">
                <a16:creationId xmlns:a16="http://schemas.microsoft.com/office/drawing/2014/main" id="{89CCAE5F-8614-866F-1239-F388144AF06B}"/>
              </a:ext>
            </a:extLst>
          </p:cNvPr>
          <p:cNvSpPr txBox="1"/>
          <p:nvPr/>
        </p:nvSpPr>
        <p:spPr>
          <a:xfrm>
            <a:off x="439033" y="1591271"/>
            <a:ext cx="3346029" cy="3416320"/>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Explore subscribed academic journals and create an account to add to add to your bookshelf.</a:t>
            </a:r>
          </a:p>
          <a:p>
            <a:endParaRPr lang="en-GB" sz="2400">
              <a:latin typeface="Calibri" panose="020F0502020204030204" pitchFamily="34" charset="0"/>
              <a:cs typeface="Calibri" panose="020F0502020204030204" pitchFamily="34" charset="0"/>
            </a:endParaRPr>
          </a:p>
          <a:p>
            <a:r>
              <a:rPr lang="en-GB" sz="2400" b="1">
                <a:latin typeface="Calibri" panose="020F0502020204030204" pitchFamily="34" charset="0"/>
                <a:cs typeface="Calibri" panose="020F0502020204030204" pitchFamily="34" charset="0"/>
              </a:rPr>
              <a:t>N.B. </a:t>
            </a:r>
            <a:r>
              <a:rPr lang="en-GB" sz="2400">
                <a:latin typeface="Calibri" panose="020F0502020204030204" pitchFamily="34" charset="0"/>
                <a:cs typeface="Calibri" panose="020F0502020204030204" pitchFamily="34" charset="0"/>
              </a:rPr>
              <a:t>Also search the catalogue for journals and articles and note key publications.</a:t>
            </a:r>
          </a:p>
        </p:txBody>
      </p:sp>
      <p:sp>
        <p:nvSpPr>
          <p:cNvPr id="2" name="TextBox 1">
            <a:extLst>
              <a:ext uri="{FF2B5EF4-FFF2-40B4-BE49-F238E27FC236}">
                <a16:creationId xmlns:a16="http://schemas.microsoft.com/office/drawing/2014/main" id="{797F1EDA-9697-5A56-B36B-3B3298441C69}"/>
              </a:ext>
            </a:extLst>
          </p:cNvPr>
          <p:cNvSpPr txBox="1"/>
          <p:nvPr/>
        </p:nvSpPr>
        <p:spPr>
          <a:xfrm>
            <a:off x="1040245" y="5585451"/>
            <a:ext cx="1051763"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hlinkClick r:id="rId2"/>
              </a:rPr>
              <a:t>Browzine</a:t>
            </a:r>
            <a:endParaRPr lang="en-GB">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005F3C5A-1928-4F76-4AFB-1A890E339973}"/>
              </a:ext>
            </a:extLst>
          </p:cNvPr>
          <p:cNvPicPr>
            <a:picLocks noChangeAspect="1"/>
          </p:cNvPicPr>
          <p:nvPr/>
        </p:nvPicPr>
        <p:blipFill>
          <a:blip r:embed="rId3"/>
          <a:stretch>
            <a:fillRect/>
          </a:stretch>
        </p:blipFill>
        <p:spPr>
          <a:xfrm>
            <a:off x="4365747" y="1439346"/>
            <a:ext cx="7589220" cy="4436225"/>
          </a:xfrm>
          <a:prstGeom prst="rect">
            <a:avLst/>
          </a:prstGeom>
        </p:spPr>
      </p:pic>
      <p:sp>
        <p:nvSpPr>
          <p:cNvPr id="14" name="Oval 13">
            <a:extLst>
              <a:ext uri="{FF2B5EF4-FFF2-40B4-BE49-F238E27FC236}">
                <a16:creationId xmlns:a16="http://schemas.microsoft.com/office/drawing/2014/main" id="{85E302C2-8B95-258A-1FA7-7EE50BDFF11F}"/>
              </a:ext>
            </a:extLst>
          </p:cNvPr>
          <p:cNvSpPr/>
          <p:nvPr/>
        </p:nvSpPr>
        <p:spPr>
          <a:xfrm>
            <a:off x="4211782" y="2018785"/>
            <a:ext cx="1592184" cy="607344"/>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8BD965B-D5E6-E877-C311-F33C16F6ECB2}"/>
              </a:ext>
            </a:extLst>
          </p:cNvPr>
          <p:cNvSpPr/>
          <p:nvPr/>
        </p:nvSpPr>
        <p:spPr>
          <a:xfrm>
            <a:off x="4288161" y="3388715"/>
            <a:ext cx="1374372" cy="469526"/>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4D2DAE43-223C-9B42-8E61-ED7363202EC5}"/>
              </a:ext>
            </a:extLst>
          </p:cNvPr>
          <p:cNvSpPr/>
          <p:nvPr/>
        </p:nvSpPr>
        <p:spPr>
          <a:xfrm>
            <a:off x="5957931" y="2212030"/>
            <a:ext cx="1518750" cy="414099"/>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7142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785926"/>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the </a:t>
            </a:r>
            <a:r>
              <a:rPr lang="en-GB" sz="1900">
                <a:latin typeface="Calibri"/>
                <a:ea typeface="Calibri"/>
                <a:cs typeface="Arial"/>
                <a:hlinkClick r:id="rId4"/>
              </a:rPr>
              <a:t>library infoskills units.</a:t>
            </a:r>
            <a:r>
              <a:rPr lang="en-GB" sz="1900">
                <a:latin typeface="Calibri"/>
                <a:ea typeface="Calibri"/>
                <a:cs typeface="Arial"/>
              </a:rPr>
              <a:t> </a:t>
            </a:r>
          </a:p>
        </p:txBody>
      </p:sp>
    </p:spTree>
    <p:extLst>
      <p:ext uri="{BB962C8B-B14F-4D97-AF65-F5344CB8AC3E}">
        <p14:creationId xmlns:p14="http://schemas.microsoft.com/office/powerpoint/2010/main" val="1805027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D5419D35-95D5-7CD0-A1EB-440F2E708B19}"/>
              </a:ext>
            </a:extLst>
          </p:cNvPr>
          <p:cNvSpPr txBox="1"/>
          <p:nvPr/>
        </p:nvSpPr>
        <p:spPr>
          <a:xfrm>
            <a:off x="10730961" y="1791138"/>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62ED9887-CCE1-672F-1255-80B14977C770}"/>
              </a:ext>
            </a:extLst>
          </p:cNvPr>
          <p:cNvSpPr txBox="1"/>
          <p:nvPr/>
        </p:nvSpPr>
        <p:spPr>
          <a:xfrm>
            <a:off x="1770876" y="5959631"/>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3"/>
              </a:rPr>
              <a:t>Library Intranet</a:t>
            </a:r>
            <a:endParaRPr lang="en-US"/>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160805" y="219882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596167" y="5825727"/>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4"/>
              </a:rPr>
              <a:t>Library Results</a:t>
            </a:r>
            <a:endParaRPr lang="en-US"/>
          </a:p>
        </p:txBody>
      </p:sp>
      <p:pic>
        <p:nvPicPr>
          <p:cNvPr id="26" name="Picture 25">
            <a:extLst>
              <a:ext uri="{FF2B5EF4-FFF2-40B4-BE49-F238E27FC236}">
                <a16:creationId xmlns:a16="http://schemas.microsoft.com/office/drawing/2014/main" id="{F5386C98-AD6B-7351-1C1C-D37FB7735E47}"/>
              </a:ext>
            </a:extLst>
          </p:cNvPr>
          <p:cNvPicPr>
            <a:picLocks noChangeAspect="1"/>
          </p:cNvPicPr>
          <p:nvPr/>
        </p:nvPicPr>
        <p:blipFill>
          <a:blip r:embed="rId5"/>
          <a:stretch>
            <a:fillRect/>
          </a:stretch>
        </p:blipFill>
        <p:spPr>
          <a:xfrm>
            <a:off x="2869774" y="1611469"/>
            <a:ext cx="7361683" cy="438438"/>
          </a:xfrm>
          <a:prstGeom prst="rect">
            <a:avLst/>
          </a:prstGeom>
          <a:ln w="228600" cap="sq" cmpd="thickThin">
            <a:solidFill>
              <a:srgbClr val="000000"/>
            </a:solidFill>
            <a:prstDash val="solid"/>
            <a:miter lim="800000"/>
          </a:ln>
          <a:effectLst>
            <a:innerShdw blurRad="76200">
              <a:srgbClr val="000000"/>
            </a:innerShdw>
          </a:effectLst>
        </p:spPr>
      </p:pic>
      <p:pic>
        <p:nvPicPr>
          <p:cNvPr id="28" name="Picture 27">
            <a:extLst>
              <a:ext uri="{FF2B5EF4-FFF2-40B4-BE49-F238E27FC236}">
                <a16:creationId xmlns:a16="http://schemas.microsoft.com/office/drawing/2014/main" id="{395C237A-6A4C-B850-0D7D-A03E682C9979}"/>
              </a:ext>
            </a:extLst>
          </p:cNvPr>
          <p:cNvPicPr>
            <a:picLocks noChangeAspect="1"/>
          </p:cNvPicPr>
          <p:nvPr/>
        </p:nvPicPr>
        <p:blipFill>
          <a:blip r:embed="rId6"/>
          <a:stretch>
            <a:fillRect/>
          </a:stretch>
        </p:blipFill>
        <p:spPr>
          <a:xfrm>
            <a:off x="1903361" y="2699463"/>
            <a:ext cx="8193831" cy="1877753"/>
          </a:xfrm>
          <a:prstGeom prst="rect">
            <a:avLst/>
          </a:prstGeom>
        </p:spPr>
      </p:pic>
      <p:sp>
        <p:nvSpPr>
          <p:cNvPr id="9" name="Rectangle 8">
            <a:extLst>
              <a:ext uri="{FF2B5EF4-FFF2-40B4-BE49-F238E27FC236}">
                <a16:creationId xmlns:a16="http://schemas.microsoft.com/office/drawing/2014/main" id="{9EEA4DBA-D07C-D1E4-8505-D3BC168E50E8}"/>
              </a:ext>
            </a:extLst>
          </p:cNvPr>
          <p:cNvSpPr/>
          <p:nvPr/>
        </p:nvSpPr>
        <p:spPr>
          <a:xfrm>
            <a:off x="8672335" y="3064545"/>
            <a:ext cx="1559122" cy="14649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B02D8E98-1471-FABF-3452-F6B18342B83F}"/>
              </a:ext>
            </a:extLst>
          </p:cNvPr>
          <p:cNvPicPr>
            <a:picLocks noChangeAspect="1"/>
          </p:cNvPicPr>
          <p:nvPr/>
        </p:nvPicPr>
        <p:blipFill>
          <a:blip r:embed="rId7"/>
          <a:stretch>
            <a:fillRect/>
          </a:stretch>
        </p:blipFill>
        <p:spPr>
          <a:xfrm>
            <a:off x="2066226" y="4595531"/>
            <a:ext cx="6845018" cy="1424948"/>
          </a:xfrm>
          <a:prstGeom prst="rect">
            <a:avLst/>
          </a:prstGeom>
        </p:spPr>
      </p:pic>
    </p:spTree>
    <p:extLst>
      <p:ext uri="{BB962C8B-B14F-4D97-AF65-F5344CB8AC3E}">
        <p14:creationId xmlns:p14="http://schemas.microsoft.com/office/powerpoint/2010/main" val="2806141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a:t>
            </a:r>
            <a:r>
              <a:rPr lang="en-US" sz="2000" b="1">
                <a:latin typeface="Calibri"/>
                <a:cs typeface="Arial"/>
              </a:rPr>
              <a:t>based on the</a:t>
            </a:r>
            <a:r>
              <a:rPr lang="en-US" sz="2000">
                <a:latin typeface="Calibri"/>
                <a:cs typeface="Arial"/>
              </a:rPr>
              <a:t>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a:latin typeface="Calibri"/>
                <a:cs typeface="Calibri"/>
              </a:rPr>
              <a:t>Important: </a:t>
            </a:r>
            <a:r>
              <a:rPr lang="en-US" sz="2000">
                <a:latin typeface="Calibri"/>
                <a:cs typeface="Calibri"/>
              </a:rPr>
              <a:t>It does not search everything.</a:t>
            </a:r>
            <a:r>
              <a:rPr lang="en-US" sz="2000" b="1">
                <a:latin typeface="Calibri"/>
                <a:cs typeface="Calibri"/>
              </a:rPr>
              <a:t> You will still need to perform your own search!</a:t>
            </a:r>
            <a:endParaRPr lang="en-US">
              <a:latin typeface="Calibri Light"/>
              <a:cs typeface="Calibri Light"/>
            </a:endParaRPr>
          </a:p>
          <a:p>
            <a:pPr marL="0" indent="0">
              <a:lnSpc>
                <a:spcPct val="100000"/>
              </a:lnSpc>
              <a:spcBef>
                <a:spcPts val="0"/>
              </a:spcBef>
              <a:buNone/>
            </a:pPr>
            <a:endParaRPr lang="en-US" sz="2000">
              <a:latin typeface="Calibri"/>
              <a:cs typeface="Calibri"/>
            </a:endParaRPr>
          </a:p>
          <a:p>
            <a:pPr marL="0" indent="0">
              <a:lnSpc>
                <a:spcPct val="100000"/>
              </a:lnSpc>
              <a:spcBef>
                <a:spcPts val="0"/>
              </a:spcBef>
              <a:buNone/>
            </a:pPr>
            <a:r>
              <a:rPr lang="en-US" sz="2000">
                <a:latin typeface="Calibri"/>
                <a:cs typeface="Calibri"/>
              </a:rPr>
              <a:t>It does </a:t>
            </a:r>
            <a:r>
              <a:rPr lang="en-US" sz="2000" b="1">
                <a:latin typeface="Calibri"/>
                <a:cs typeface="Calibri"/>
              </a:rPr>
              <a:t>not</a:t>
            </a:r>
            <a:r>
              <a:rPr lang="en-US" sz="2000">
                <a:latin typeface="Calibri"/>
                <a:cs typeface="Calibri"/>
              </a:rPr>
              <a:t> currently search the following:</a:t>
            </a:r>
            <a:endParaRPr lang="en-US">
              <a:cs typeface="Calibri Light"/>
            </a:endParaRPr>
          </a:p>
          <a:p>
            <a:pPr marL="0" indent="0">
              <a:lnSpc>
                <a:spcPct val="100000"/>
              </a:lnSpc>
              <a:spcBef>
                <a:spcPts val="0"/>
              </a:spcBef>
              <a:buNone/>
            </a:pPr>
            <a:endParaRPr lang="en-US" sz="2000" b="1">
              <a:latin typeface="Calibri"/>
              <a:cs typeface="Calibri"/>
            </a:endParaRPr>
          </a:p>
          <a:p>
            <a:pPr>
              <a:lnSpc>
                <a:spcPct val="100000"/>
              </a:lnSpc>
              <a:spcBef>
                <a:spcPts val="0"/>
              </a:spcBef>
              <a:buFont typeface="Arial" panose="05000000000000000000" pitchFamily="2" charset="2"/>
              <a:buChar char="•"/>
            </a:pPr>
            <a:r>
              <a:rPr lang="en-US" sz="2000" b="1">
                <a:latin typeface="Calibri"/>
                <a:cs typeface="Calibri"/>
              </a:rPr>
              <a:t>Any collections </a:t>
            </a:r>
            <a:r>
              <a:rPr lang="en-US" sz="2000">
                <a:latin typeface="Calibri"/>
                <a:cs typeface="Calibri"/>
              </a:rPr>
              <a:t>from the following content providers</a:t>
            </a:r>
            <a:r>
              <a:rPr lang="en-US" sz="2000" b="1">
                <a:latin typeface="Calibri"/>
                <a:cs typeface="Calibri"/>
              </a:rPr>
              <a:t> </a:t>
            </a:r>
            <a:r>
              <a:rPr lang="en-US" sz="2000">
                <a:latin typeface="Calibri"/>
                <a:cs typeface="Calibri"/>
              </a:rPr>
              <a:t>- APA, </a:t>
            </a:r>
            <a:r>
              <a:rPr lang="en-US" sz="2000" err="1">
                <a:latin typeface="Calibri"/>
                <a:cs typeface="Calibri"/>
              </a:rPr>
              <a:t>DataCite</a:t>
            </a:r>
            <a:r>
              <a:rPr lang="en-US" sz="2000">
                <a:latin typeface="Calibri"/>
                <a:cs typeface="Calibri"/>
              </a:rPr>
              <a:t>, </a:t>
            </a:r>
            <a:r>
              <a:rPr lang="en-US" sz="2000" b="1">
                <a:latin typeface="Calibri"/>
                <a:cs typeface="Calibri"/>
              </a:rPr>
              <a:t>Elsevier, JSTOR, </a:t>
            </a:r>
            <a:r>
              <a:rPr lang="en-US" sz="2000">
                <a:latin typeface="Calibri"/>
                <a:cs typeface="Calibri"/>
              </a:rPr>
              <a:t>Kogan Page and Conde Nas.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News content (newspaper articles, newsletters, text resources).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Collections that are not marked as 'free for search' in the CDI collection list.</a:t>
            </a:r>
            <a:endParaRPr lang="en-US">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0" indent="0">
              <a:buNone/>
            </a:pPr>
            <a:r>
              <a:rPr lang="en-US" sz="2000">
                <a:latin typeface="Calibri"/>
                <a:ea typeface="+mn-lt"/>
                <a:cs typeface="Calibri"/>
              </a:rPr>
              <a:t>Furthermore, certain requests or queries are unavailable:</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Requests for materials of a particular type, e.g. </a:t>
            </a:r>
            <a:r>
              <a:rPr lang="en-US" sz="2000" b="1">
                <a:latin typeface="Calibri"/>
                <a:ea typeface="+mn-lt"/>
                <a:cs typeface="Calibri"/>
              </a:rPr>
              <a:t>"</a:t>
            </a:r>
            <a:r>
              <a:rPr lang="en-US" sz="2000" b="1" i="1">
                <a:latin typeface="Calibri"/>
                <a:ea typeface="+mn-lt"/>
                <a:cs typeface="Calibri"/>
              </a:rPr>
              <a:t>give me peer reviewed articles on </a:t>
            </a:r>
            <a:r>
              <a:rPr lang="en-US" sz="2000" b="1" i="1" err="1">
                <a:latin typeface="Calibri"/>
                <a:ea typeface="+mn-lt"/>
                <a:cs typeface="Calibri"/>
              </a:rPr>
              <a:t>x.y.z</a:t>
            </a:r>
            <a:r>
              <a:rPr lang="en-US" sz="2000" b="1" i="1">
                <a:latin typeface="Calibri"/>
                <a:ea typeface="+mn-lt"/>
                <a:cs typeface="Calibri"/>
              </a:rPr>
              <a:t>"</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Requests for materials from a certain time period, e.g. </a:t>
            </a:r>
            <a:r>
              <a:rPr lang="en-US" sz="2000" b="1" i="1">
                <a:latin typeface="Calibri"/>
                <a:ea typeface="+mn-lt"/>
                <a:cs typeface="Calibri"/>
              </a:rPr>
              <a:t>"give the most recent information on climate change"</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Follow up questions are not supported. Each question stands alone, and all relevant information needs to be asked in each.</a:t>
            </a:r>
            <a:endParaRPr lang="en-US">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79799" y="1711565"/>
            <a:ext cx="34058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3941520" y="220223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4738385" y="1460985"/>
            <a:ext cx="7110022" cy="4093428"/>
          </a:xfrm>
          <a:prstGeom prst="rect">
            <a:avLst/>
          </a:prstGeom>
          <a:noFill/>
        </p:spPr>
        <p:txBody>
          <a:bodyPr wrap="square" rtlCol="0">
            <a:spAutoFit/>
          </a:bodyPr>
          <a:lstStyle/>
          <a:p>
            <a:r>
              <a:rPr lang="en-GB" sz="2000">
                <a:latin typeface="Calibri "/>
              </a:rPr>
              <a:t>(strategies to combat human trafficking) </a:t>
            </a:r>
            <a:r>
              <a:rPr lang="en-GB" sz="2000" b="1">
                <a:solidFill>
                  <a:schemeClr val="accent2"/>
                </a:solidFill>
                <a:latin typeface="Calibri "/>
              </a:rPr>
              <a:t>OR </a:t>
            </a:r>
          </a:p>
          <a:p>
            <a:r>
              <a:rPr lang="en-GB" sz="2000">
                <a:latin typeface="Calibri "/>
              </a:rPr>
              <a:t>(prevention methods for modern slavery) </a:t>
            </a:r>
            <a:r>
              <a:rPr lang="en-GB" sz="2000" b="1">
                <a:solidFill>
                  <a:schemeClr val="accent2"/>
                </a:solidFill>
                <a:latin typeface="Calibri "/>
              </a:rPr>
              <a:t>OR</a:t>
            </a:r>
            <a:r>
              <a:rPr lang="en-GB" sz="2000">
                <a:latin typeface="Calibri "/>
              </a:rPr>
              <a:t> </a:t>
            </a:r>
          </a:p>
          <a:p>
            <a:r>
              <a:rPr lang="en-GB" sz="2000">
                <a:latin typeface="Calibri "/>
              </a:rPr>
              <a:t>(effective measures against human trafficking) </a:t>
            </a:r>
            <a:r>
              <a:rPr lang="en-GB" sz="2000" b="1">
                <a:solidFill>
                  <a:schemeClr val="accent2"/>
                </a:solidFill>
                <a:latin typeface="Calibri "/>
              </a:rPr>
              <a:t>OR</a:t>
            </a:r>
            <a:r>
              <a:rPr lang="en-GB" sz="2000">
                <a:latin typeface="Calibri "/>
              </a:rPr>
              <a:t> </a:t>
            </a:r>
          </a:p>
          <a:p>
            <a:r>
              <a:rPr lang="en-GB" sz="2000">
                <a:latin typeface="Calibri "/>
              </a:rPr>
              <a:t>(strategies for preventing modern slavery) </a:t>
            </a:r>
            <a:r>
              <a:rPr lang="en-GB" sz="2000" b="1">
                <a:solidFill>
                  <a:schemeClr val="accent2"/>
                </a:solidFill>
                <a:latin typeface="Calibri "/>
              </a:rPr>
              <a:t>OR </a:t>
            </a:r>
          </a:p>
          <a:p>
            <a:r>
              <a:rPr lang="en-GB" sz="2000">
                <a:latin typeface="Calibri "/>
              </a:rPr>
              <a:t>(human trafficking prevention tactics) </a:t>
            </a:r>
            <a:r>
              <a:rPr lang="en-GB" sz="2000" b="1">
                <a:solidFill>
                  <a:schemeClr val="accent2"/>
                </a:solidFill>
                <a:latin typeface="Calibri "/>
              </a:rPr>
              <a:t>OR</a:t>
            </a:r>
            <a:r>
              <a:rPr lang="en-GB" sz="2000">
                <a:latin typeface="Calibri "/>
              </a:rPr>
              <a:t> </a:t>
            </a:r>
          </a:p>
          <a:p>
            <a:r>
              <a:rPr lang="en-GB" sz="2000">
                <a:latin typeface="Calibri "/>
              </a:rPr>
              <a:t>(Strategies to combat contemporary slavery and human trafficking) </a:t>
            </a:r>
            <a:r>
              <a:rPr lang="en-GB" sz="2000" b="1">
                <a:solidFill>
                  <a:schemeClr val="accent2"/>
                </a:solidFill>
                <a:latin typeface="Calibri "/>
              </a:rPr>
              <a:t>OR </a:t>
            </a:r>
            <a:r>
              <a:rPr lang="en-GB" sz="2000">
                <a:latin typeface="Calibri "/>
              </a:rPr>
              <a:t>(Preventive measures against modern slavery and human trafficking) </a:t>
            </a:r>
            <a:r>
              <a:rPr lang="en-GB" sz="2000" b="1">
                <a:solidFill>
                  <a:schemeClr val="accent2"/>
                </a:solidFill>
                <a:latin typeface="Calibri "/>
              </a:rPr>
              <a:t>OR</a:t>
            </a:r>
            <a:r>
              <a:rPr lang="en-GB" sz="2000">
                <a:latin typeface="Calibri "/>
              </a:rPr>
              <a:t> (Effective ways to stop human trafficking and modern slavery) </a:t>
            </a:r>
            <a:r>
              <a:rPr lang="en-GB" sz="2000" b="1">
                <a:solidFill>
                  <a:schemeClr val="accent2"/>
                </a:solidFill>
                <a:latin typeface="Calibri "/>
              </a:rPr>
              <a:t>OR</a:t>
            </a:r>
            <a:r>
              <a:rPr lang="en-GB" sz="2000">
                <a:latin typeface="Calibri "/>
              </a:rPr>
              <a:t> (Prevention tactics for combating human trafficking and modern slavery) </a:t>
            </a:r>
            <a:r>
              <a:rPr lang="en-GB" sz="2000" b="1">
                <a:solidFill>
                  <a:schemeClr val="accent2"/>
                </a:solidFill>
                <a:latin typeface="Calibri "/>
              </a:rPr>
              <a:t>OR</a:t>
            </a:r>
            <a:r>
              <a:rPr lang="en-GB" sz="2000">
                <a:latin typeface="Calibri "/>
              </a:rPr>
              <a:t> (Strategies for ending modern slavery and human trafficking) </a:t>
            </a:r>
            <a:r>
              <a:rPr lang="en-GB" sz="2000" b="1">
                <a:solidFill>
                  <a:schemeClr val="accent2"/>
                </a:solidFill>
                <a:latin typeface="Calibri "/>
              </a:rPr>
              <a:t>OR </a:t>
            </a:r>
          </a:p>
          <a:p>
            <a:r>
              <a:rPr lang="en-GB" sz="2000">
                <a:latin typeface="Calibri "/>
              </a:rPr>
              <a:t>(Effective strategies for preventing modern slavery and human trafficking)</a:t>
            </a:r>
          </a:p>
        </p:txBody>
      </p:sp>
      <p:sp>
        <p:nvSpPr>
          <p:cNvPr id="5" name="TextBox 4">
            <a:extLst>
              <a:ext uri="{FF2B5EF4-FFF2-40B4-BE49-F238E27FC236}">
                <a16:creationId xmlns:a16="http://schemas.microsoft.com/office/drawing/2014/main" id="{28DABF0E-7752-6DFD-B272-50BBA7641596}"/>
              </a:ext>
            </a:extLst>
          </p:cNvPr>
          <p:cNvSpPr txBox="1"/>
          <p:nvPr/>
        </p:nvSpPr>
        <p:spPr>
          <a:xfrm>
            <a:off x="382656" y="3431083"/>
            <a:ext cx="312751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accent2"/>
                </a:solidFill>
                <a:latin typeface="Calibri"/>
                <a:cs typeface="Calibri Light"/>
              </a:rPr>
              <a:t>Tip:</a:t>
            </a:r>
            <a:endParaRPr lang="en-US" sz="2000" b="1">
              <a:solidFill>
                <a:schemeClr val="accent2"/>
              </a:solidFill>
              <a:latin typeface="Calibri"/>
              <a:cs typeface="Calibri"/>
            </a:endParaRPr>
          </a:p>
          <a:p>
            <a:r>
              <a:rPr lang="en-US" sz="2000">
                <a:latin typeface="Calibri"/>
                <a:cs typeface="Calibri Light"/>
              </a:rPr>
              <a:t>Note the keywords and terms it applies and use these with Boolean Operators to perform your </a:t>
            </a:r>
            <a:r>
              <a:rPr lang="en-US" sz="2000" b="1">
                <a:latin typeface="Calibri"/>
                <a:cs typeface="Calibri Light"/>
              </a:rPr>
              <a:t>own </a:t>
            </a:r>
            <a:r>
              <a:rPr lang="en-US" sz="2000">
                <a:latin typeface="Calibri"/>
                <a:cs typeface="Calibri Light"/>
              </a:rPr>
              <a:t>search in the library catalogue. </a:t>
            </a:r>
            <a:endParaRPr lang="en-US" sz="2000">
              <a:latin typeface="Calibri"/>
              <a:cs typeface="Calibri"/>
            </a:endParaRPr>
          </a:p>
        </p:txBody>
      </p:sp>
      <p:sp>
        <p:nvSpPr>
          <p:cNvPr id="6" name="TextBox 5">
            <a:extLst>
              <a:ext uri="{FF2B5EF4-FFF2-40B4-BE49-F238E27FC236}">
                <a16:creationId xmlns:a16="http://schemas.microsoft.com/office/drawing/2014/main" id="{69D8E74E-881D-0843-E622-F498AF4EFB28}"/>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2"/>
              </a:rPr>
              <a:t>Library Results</a:t>
            </a:r>
            <a:endParaRPr lang="en-US"/>
          </a:p>
        </p:txBody>
      </p:sp>
    </p:spTree>
    <p:extLst>
      <p:ext uri="{BB962C8B-B14F-4D97-AF65-F5344CB8AC3E}">
        <p14:creationId xmlns:p14="http://schemas.microsoft.com/office/powerpoint/2010/main" val="2290247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384485" y="1997839"/>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a:latin typeface="Calibri "/>
                <a:ea typeface="Calibri Light"/>
                <a:cs typeface="Calibri Light"/>
              </a:rPr>
              <a:t>Try subject searching or title searching, along with date and further subject filters. </a:t>
            </a:r>
          </a:p>
          <a:p>
            <a:endParaRPr lang="en-US" sz="2000">
              <a:latin typeface="Calibri "/>
              <a:ea typeface="Calibri Light"/>
              <a:cs typeface="Calibri Light"/>
            </a:endParaRPr>
          </a:p>
          <a:p>
            <a:pPr marL="342900" indent="-342900">
              <a:buFont typeface="Arial" panose="020B0604020202020204" pitchFamily="34" charset="0"/>
              <a:buChar char="•"/>
            </a:pPr>
            <a:r>
              <a:rPr lang="en-US" sz="2000">
                <a:latin typeface="Calibri "/>
                <a:ea typeface="Calibri Light"/>
                <a:cs typeface="Calibri Light"/>
              </a:rPr>
              <a:t>Add in further keywords</a:t>
            </a:r>
          </a:p>
          <a:p>
            <a:endParaRPr lang="en-US" sz="2000">
              <a:latin typeface="Calibri "/>
              <a:ea typeface="Calibri Light"/>
              <a:cs typeface="Calibri Light"/>
            </a:endParaRPr>
          </a:p>
          <a:p>
            <a:pPr marL="342900" indent="-342900">
              <a:buFont typeface="Arial" panose="020B0604020202020204" pitchFamily="34" charset="0"/>
              <a:buChar char="•"/>
            </a:pPr>
            <a:r>
              <a:rPr lang="en-US" sz="2000">
                <a:latin typeface="Calibri "/>
                <a:ea typeface="Calibri Light"/>
                <a:cs typeface="Calibri Light"/>
              </a:rPr>
              <a:t>Explore further and narrow down results.</a:t>
            </a:r>
            <a:endParaRPr lang="en-US" sz="200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616340" cy="369332"/>
          </a:xfrm>
          <a:prstGeom prst="rect">
            <a:avLst/>
          </a:prstGeom>
          <a:noFill/>
          <a:ln w="38100">
            <a:solidFill>
              <a:schemeClr val="accent2"/>
            </a:solidFill>
          </a:ln>
        </p:spPr>
        <p:txBody>
          <a:bodyPr wrap="none" lIns="91440" tIns="45720" rIns="91440" bIns="45720" rtlCol="0" anchor="t">
            <a:spAutoFit/>
          </a:bodyPr>
          <a:lstStyle/>
          <a:p>
            <a:r>
              <a:rPr lang="en-GB">
                <a:ln>
                  <a:solidFill>
                    <a:schemeClr val="tx1"/>
                  </a:solidFill>
                </a:ln>
                <a:latin typeface="Calibri"/>
                <a:cs typeface="Calibri"/>
                <a:hlinkClick r:id="rId2">
                  <a:extLst>
                    <a:ext uri="{A12FA001-AC4F-418D-AE19-62706E023703}">
                      <ahyp:hlinkClr xmlns:ahyp="http://schemas.microsoft.com/office/drawing/2018/hyperlinkcolor" val="tx"/>
                    </a:ext>
                  </a:extLst>
                </a:hlinkClick>
              </a:rPr>
              <a:t>Further  results</a:t>
            </a:r>
            <a:endParaRPr lang="en-GB">
              <a:ln>
                <a:solidFill>
                  <a:schemeClr val="tx1"/>
                </a:solidFill>
              </a:ln>
              <a:latin typeface="Calibri"/>
              <a:cs typeface="Calibri"/>
            </a:endParaRPr>
          </a:p>
        </p:txBody>
      </p:sp>
      <p:pic>
        <p:nvPicPr>
          <p:cNvPr id="5" name="Picture 4">
            <a:extLst>
              <a:ext uri="{FF2B5EF4-FFF2-40B4-BE49-F238E27FC236}">
                <a16:creationId xmlns:a16="http://schemas.microsoft.com/office/drawing/2014/main" id="{67E87071-C359-3FE9-A023-7CFAD9C82F55}"/>
              </a:ext>
            </a:extLst>
          </p:cNvPr>
          <p:cNvPicPr>
            <a:picLocks noChangeAspect="1"/>
          </p:cNvPicPr>
          <p:nvPr/>
        </p:nvPicPr>
        <p:blipFill>
          <a:blip r:embed="rId3"/>
          <a:stretch>
            <a:fillRect/>
          </a:stretch>
        </p:blipFill>
        <p:spPr>
          <a:xfrm>
            <a:off x="4908903" y="1535084"/>
            <a:ext cx="7150093" cy="4353366"/>
          </a:xfrm>
          <a:prstGeom prst="rect">
            <a:avLst/>
          </a:prstGeom>
        </p:spPr>
      </p:pic>
    </p:spTree>
    <p:extLst>
      <p:ext uri="{BB962C8B-B14F-4D97-AF65-F5344CB8AC3E}">
        <p14:creationId xmlns:p14="http://schemas.microsoft.com/office/powerpoint/2010/main" val="3274053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a:t>Search using suggested keywords</a:t>
            </a:r>
          </a:p>
        </p:txBody>
      </p:sp>
      <p:sp>
        <p:nvSpPr>
          <p:cNvPr id="3" name="TextBox 2">
            <a:extLst>
              <a:ext uri="{FF2B5EF4-FFF2-40B4-BE49-F238E27FC236}">
                <a16:creationId xmlns:a16="http://schemas.microsoft.com/office/drawing/2014/main" id="{CFBD234E-29A7-65D1-63F7-D7B38758117E}"/>
              </a:ext>
            </a:extLst>
          </p:cNvPr>
          <p:cNvSpPr txBox="1"/>
          <p:nvPr/>
        </p:nvSpPr>
        <p:spPr>
          <a:xfrm>
            <a:off x="402592" y="2010045"/>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a:latin typeface="Calibri "/>
                <a:ea typeface="Calibri Light"/>
                <a:cs typeface="Calibri Light"/>
              </a:rPr>
              <a:t>Open up in the Advanced Search view and explore some of the suggested keywords using Boolean Operators.</a:t>
            </a:r>
          </a:p>
          <a:p>
            <a:pPr marL="342900" indent="-342900">
              <a:buFont typeface="Arial" panose="020B0604020202020204" pitchFamily="34" charset="0"/>
              <a:buChar char="•"/>
            </a:pPr>
            <a:endParaRPr lang="en-US" sz="2000">
              <a:latin typeface="Calibri "/>
              <a:ea typeface="Calibri Light"/>
              <a:cs typeface="Calibri Light"/>
            </a:endParaRPr>
          </a:p>
          <a:p>
            <a:pPr marL="342900" indent="-342900">
              <a:buFont typeface="Arial" panose="020B0604020202020204" pitchFamily="34" charset="0"/>
              <a:buChar char="•"/>
            </a:pPr>
            <a:r>
              <a:rPr lang="en-US" sz="2000">
                <a:latin typeface="Calibri "/>
                <a:ea typeface="Calibri Light"/>
                <a:cs typeface="Calibri Light"/>
              </a:rPr>
              <a:t>Explore further and narrow down results.</a:t>
            </a:r>
            <a:endParaRPr lang="en-US" sz="200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342675" cy="369332"/>
          </a:xfrm>
          <a:prstGeom prst="rect">
            <a:avLst/>
          </a:prstGeom>
          <a:noFill/>
          <a:ln w="38100">
            <a:solidFill>
              <a:schemeClr val="accent2"/>
            </a:solidFill>
          </a:ln>
        </p:spPr>
        <p:txBody>
          <a:bodyPr wrap="none" lIns="91440" tIns="45720" rIns="91440" bIns="45720" rtlCol="0" anchor="t">
            <a:spAutoFit/>
          </a:bodyPr>
          <a:lstStyle/>
          <a:p>
            <a:r>
              <a:rPr lang="en-GB">
                <a:ln>
                  <a:solidFill>
                    <a:schemeClr val="tx1"/>
                  </a:solidFill>
                </a:ln>
                <a:latin typeface="Calibri"/>
                <a:cs typeface="Calibri"/>
                <a:hlinkClick r:id="rId2">
                  <a:extLst>
                    <a:ext uri="{A12FA001-AC4F-418D-AE19-62706E023703}">
                      <ahyp:hlinkClr xmlns:ahyp="http://schemas.microsoft.com/office/drawing/2018/hyperlinkcolor" val="tx"/>
                    </a:ext>
                  </a:extLst>
                </a:hlinkClick>
              </a:rPr>
              <a:t>New  results</a:t>
            </a:r>
            <a:endParaRPr lang="en-GB">
              <a:ln>
                <a:solidFill>
                  <a:schemeClr val="tx1"/>
                </a:solidFill>
              </a:ln>
              <a:latin typeface="Calibri"/>
              <a:cs typeface="Calibri"/>
            </a:endParaRPr>
          </a:p>
        </p:txBody>
      </p:sp>
      <p:pic>
        <p:nvPicPr>
          <p:cNvPr id="9" name="Picture 8">
            <a:extLst>
              <a:ext uri="{FF2B5EF4-FFF2-40B4-BE49-F238E27FC236}">
                <a16:creationId xmlns:a16="http://schemas.microsoft.com/office/drawing/2014/main" id="{4F4565BE-2CD3-C51A-B3F2-B7B668E69AC1}"/>
              </a:ext>
            </a:extLst>
          </p:cNvPr>
          <p:cNvPicPr>
            <a:picLocks noChangeAspect="1"/>
          </p:cNvPicPr>
          <p:nvPr/>
        </p:nvPicPr>
        <p:blipFill>
          <a:blip r:embed="rId3"/>
          <a:stretch>
            <a:fillRect/>
          </a:stretch>
        </p:blipFill>
        <p:spPr>
          <a:xfrm>
            <a:off x="4340662" y="1446415"/>
            <a:ext cx="7851338" cy="46523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98308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lstStyle/>
          <a:p>
            <a:r>
              <a:rPr lang="en-GB"/>
              <a:t>Useful Databases</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1765426"/>
            <a:ext cx="5549245" cy="3965418"/>
          </a:xfrm>
        </p:spPr>
        <p:txBody>
          <a:bodyPr vert="horz" lIns="91440" tIns="45720" rIns="91440" bIns="45720" rtlCol="0" anchor="t">
            <a:normAutofit fontScale="77500" lnSpcReduction="20000"/>
          </a:bodyPr>
          <a:lstStyle/>
          <a:p>
            <a:pPr>
              <a:buFont typeface="Arial" panose="020B0604020202020204" pitchFamily="34" charset="0"/>
              <a:buChar char="•"/>
            </a:pPr>
            <a:r>
              <a:rPr lang="en-GB">
                <a:latin typeface="Calibri" panose="020F0502020204030204" pitchFamily="34" charset="0"/>
                <a:cs typeface="Calibri" panose="020F0502020204030204" pitchFamily="34" charset="0"/>
                <a:hlinkClick r:id="rId2"/>
              </a:rPr>
              <a:t>Academic Source Premier</a:t>
            </a:r>
            <a:endParaRPr lang="en-GB">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4"/>
              </a:rPr>
              <a:t>ProQuest</a:t>
            </a:r>
            <a:r>
              <a:rPr lang="en-GB">
                <a:latin typeface="Calibri" panose="020F0502020204030204" pitchFamily="34" charset="0"/>
                <a:cs typeface="Calibri" panose="020F0502020204030204" pitchFamily="34" charset="0"/>
              </a:rPr>
              <a:t> : Criminal justice</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5"/>
              </a:rPr>
              <a:t>Psych Articles</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6"/>
              </a:rPr>
              <a:t>Taylor and Francis Journals</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7"/>
              </a:rPr>
              <a:t>Lexis Plus</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hlinkClick r:id="rId8"/>
              </a:rPr>
              <a:t>Box of Broadcasts – </a:t>
            </a:r>
            <a:r>
              <a:rPr lang="en-GB" err="1">
                <a:latin typeface="Calibri"/>
                <a:ea typeface="Calibri"/>
                <a:cs typeface="Calibri"/>
                <a:hlinkClick r:id="rId8"/>
              </a:rPr>
              <a:t>BoB</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9"/>
              </a:rPr>
              <a:t>Policing Insight</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10"/>
              </a:rPr>
              <a:t>Office of National Statistics</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11"/>
              </a:rPr>
              <a:t>UK Data Service</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12"/>
              </a:rPr>
              <a:t>Data.police.uk</a:t>
            </a:r>
            <a:endParaRPr lang="en-GB">
              <a:latin typeface="Calibri"/>
              <a:ea typeface="Calibri"/>
              <a:cs typeface="Calibri"/>
            </a:endParaRPr>
          </a:p>
          <a:p>
            <a:pPr>
              <a:buFont typeface="Arial" panose="020B0604020202020204" pitchFamily="34" charset="0"/>
              <a:buChar char="•"/>
            </a:pPr>
            <a:r>
              <a:rPr lang="en-GB">
                <a:latin typeface="Calibri"/>
                <a:cs typeface="Calibri"/>
                <a:hlinkClick r:id="rId13"/>
              </a:rPr>
              <a:t>Police.uk</a:t>
            </a:r>
            <a:endParaRPr lang="en-GB">
              <a:latin typeface="Calibri"/>
              <a:cs typeface="Calibri"/>
            </a:endParaRPr>
          </a:p>
          <a:p>
            <a:pPr>
              <a:buFont typeface="Arial" panose="020B0604020202020204" pitchFamily="34" charset="0"/>
              <a:buChar char="•"/>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FCD148-7E27-9088-1216-DD8E4B356713}"/>
              </a:ext>
            </a:extLst>
          </p:cNvPr>
          <p:cNvSpPr txBox="1"/>
          <p:nvPr/>
        </p:nvSpPr>
        <p:spPr>
          <a:xfrm>
            <a:off x="7364482" y="1592263"/>
            <a:ext cx="4610328"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hlinkClick r:id="rId14"/>
              </a:rPr>
              <a:t>Cite Them Right - Referencing</a:t>
            </a:r>
            <a:endParaRPr lang="en-GB" sz="2800">
              <a:latin typeface="Calibri" panose="020F0502020204030204" pitchFamily="34" charset="0"/>
              <a:cs typeface="Calibri" panose="020F0502020204030204" pitchFamily="34" charset="0"/>
            </a:endParaRPr>
          </a:p>
        </p:txBody>
      </p:sp>
      <p:pic>
        <p:nvPicPr>
          <p:cNvPr id="1026" name="Picture 2">
            <a:extLst>
              <a:ext uri="{FF2B5EF4-FFF2-40B4-BE49-F238E27FC236}">
                <a16:creationId xmlns:a16="http://schemas.microsoft.com/office/drawing/2014/main" id="{C3009CAD-E72A-7C7F-FEF6-FB00716D496B}"/>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260218" y="2359918"/>
            <a:ext cx="2334603" cy="319313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805984" y="210804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698241" y="1592263"/>
            <a:ext cx="10795518" cy="1326151"/>
          </a:xfrm>
        </p:spPr>
        <p:txBody>
          <a:bodyPr/>
          <a:lstStyle/>
          <a:p>
            <a:pPr marL="0" indent="0">
              <a:buNone/>
            </a:pPr>
            <a:r>
              <a:rPr lang="en-GB" b="1">
                <a:latin typeface="Calibri" panose="020F0502020204030204" pitchFamily="34" charset="0"/>
                <a:cs typeface="Calibri" panose="020F0502020204030204" pitchFamily="34" charset="0"/>
              </a:rPr>
              <a:t>Consider </a:t>
            </a:r>
            <a:r>
              <a:rPr lang="en-GB">
                <a:latin typeface="Calibri" panose="020F0502020204030204" pitchFamily="34" charset="0"/>
                <a:cs typeface="Calibri" panose="020F0502020204030204" pitchFamily="34" charset="0"/>
              </a:rPr>
              <a:t>the source and quality of the information you are using. </a:t>
            </a:r>
          </a:p>
          <a:p>
            <a:pPr marL="0" indent="0">
              <a:buNone/>
            </a:pPr>
            <a:r>
              <a:rPr lang="en-GB" b="1">
                <a:latin typeface="Calibri" panose="020F0502020204030204" pitchFamily="34" charset="0"/>
                <a:cs typeface="Calibri" panose="020F0502020204030204" pitchFamily="34" charset="0"/>
              </a:rPr>
              <a:t>Apply</a:t>
            </a:r>
            <a:r>
              <a:rPr lang="en-GB">
                <a:latin typeface="Calibri" panose="020F0502020204030204" pitchFamily="34" charset="0"/>
                <a:cs typeface="Calibri" panose="020F0502020204030204" pitchFamily="34" charset="0"/>
              </a:rPr>
              <a:t> critical thinking and reasoning using the </a:t>
            </a:r>
            <a:r>
              <a:rPr lang="en-GB">
                <a:solidFill>
                  <a:schemeClr val="accent2"/>
                </a:solidFill>
                <a:latin typeface="Calibri" panose="020F0502020204030204" pitchFamily="34" charset="0"/>
                <a:cs typeface="Calibri" panose="020F0502020204030204" pitchFamily="34" charset="0"/>
              </a:rPr>
              <a:t>CRAAP</a:t>
            </a:r>
            <a:r>
              <a:rPr lang="en-GB">
                <a:latin typeface="Calibri" panose="020F0502020204030204" pitchFamily="34" charset="0"/>
                <a:cs typeface="Calibri" panose="020F0502020204030204" pitchFamily="34" charset="0"/>
              </a:rPr>
              <a:t> test or </a:t>
            </a:r>
            <a:r>
              <a:rPr lang="en-GB">
                <a:solidFill>
                  <a:schemeClr val="accent2"/>
                </a:solidFill>
                <a:latin typeface="Calibri" panose="020F0502020204030204" pitchFamily="34" charset="0"/>
                <a:cs typeface="Calibri" panose="020F0502020204030204" pitchFamily="34" charset="0"/>
              </a:rPr>
              <a:t>SIFT. </a:t>
            </a:r>
          </a:p>
        </p:txBody>
      </p:sp>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962862"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995223"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995222"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995222"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41777"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3"/>
          <a:stretch>
            <a:fillRect/>
          </a:stretch>
        </p:blipFill>
        <p:spPr>
          <a:xfrm>
            <a:off x="3060095" y="3095355"/>
            <a:ext cx="4496152" cy="2540326"/>
          </a:xfrm>
          <a:prstGeom prst="rect">
            <a:avLst/>
          </a:prstGeom>
        </p:spPr>
      </p:pic>
      <p:sp>
        <p:nvSpPr>
          <p:cNvPr id="4" name="TextBox 3">
            <a:extLst>
              <a:ext uri="{FF2B5EF4-FFF2-40B4-BE49-F238E27FC236}">
                <a16:creationId xmlns:a16="http://schemas.microsoft.com/office/drawing/2014/main" id="{77640D73-8254-D378-10F9-7777D911541C}"/>
              </a:ext>
            </a:extLst>
          </p:cNvPr>
          <p:cNvSpPr txBox="1"/>
          <p:nvPr/>
        </p:nvSpPr>
        <p:spPr>
          <a:xfrm>
            <a:off x="8866909" y="5815670"/>
            <a:ext cx="3203171" cy="369332"/>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hlinkClick r:id="rId4"/>
              </a:rPr>
              <a:t>Evaluating Information Infoskills</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err="1">
                <a:cs typeface="Calibri Light"/>
                <a:hlinkClick r:id="rId2"/>
              </a:rPr>
              <a:t>LibKey</a:t>
            </a:r>
            <a:r>
              <a:rPr lang="en-GB">
                <a:cs typeface="Calibri Light"/>
                <a:hlinkClick r:id="rId2"/>
              </a:rPr>
              <a:t> Nomad:</a:t>
            </a:r>
            <a:endParaRPr lang="en-GB">
              <a:cs typeface="Calibri Light"/>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a:p>
            <a:pPr marL="0" indent="0">
              <a:buNone/>
            </a:pPr>
            <a:endParaRPr lang="en-GB" sz="240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698758" y="30034"/>
            <a:ext cx="7922143" cy="1003916"/>
          </a:xfrm>
        </p:spPr>
        <p:txBody>
          <a:bodyPr>
            <a:noAutofit/>
          </a:bodyPr>
          <a:lstStyle/>
          <a:p>
            <a:pPr algn="ctr"/>
            <a:r>
              <a:rPr lang="en-GB">
                <a:latin typeface="Calibri"/>
                <a:cs typeface="Calibri"/>
              </a:rPr>
              <a:t>Types of information...</a:t>
            </a:r>
          </a:p>
        </p:txBody>
      </p:sp>
      <p:sp>
        <p:nvSpPr>
          <p:cNvPr id="4" name="TextBox 3">
            <a:extLst>
              <a:ext uri="{FF2B5EF4-FFF2-40B4-BE49-F238E27FC236}">
                <a16:creationId xmlns:a16="http://schemas.microsoft.com/office/drawing/2014/main" id="{780F72A3-FFE9-4B8C-93CA-7782A9C09B85}"/>
              </a:ext>
            </a:extLst>
          </p:cNvPr>
          <p:cNvSpPr txBox="1"/>
          <p:nvPr/>
        </p:nvSpPr>
        <p:spPr>
          <a:xfrm>
            <a:off x="407558" y="1334615"/>
            <a:ext cx="104937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Quality and accuracy of sources is key. Get a good balance ...</a:t>
            </a:r>
          </a:p>
        </p:txBody>
      </p:sp>
      <p:sp>
        <p:nvSpPr>
          <p:cNvPr id="3" name="TextBox 2">
            <a:extLst>
              <a:ext uri="{FF2B5EF4-FFF2-40B4-BE49-F238E27FC236}">
                <a16:creationId xmlns:a16="http://schemas.microsoft.com/office/drawing/2014/main" id="{12B1E8A5-18F4-48C7-85B2-2709C0B9F943}"/>
              </a:ext>
            </a:extLst>
          </p:cNvPr>
          <p:cNvSpPr txBox="1"/>
          <p:nvPr/>
        </p:nvSpPr>
        <p:spPr>
          <a:xfrm>
            <a:off x="423240" y="2100919"/>
            <a:ext cx="52273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Books / book chapters </a:t>
            </a:r>
            <a:endParaRPr lang="en-US">
              <a:cs typeface="Calibri Light"/>
            </a:endParaRPr>
          </a:p>
        </p:txBody>
      </p:sp>
      <p:sp>
        <p:nvSpPr>
          <p:cNvPr id="6" name="TextBox 5">
            <a:extLst>
              <a:ext uri="{FF2B5EF4-FFF2-40B4-BE49-F238E27FC236}">
                <a16:creationId xmlns:a16="http://schemas.microsoft.com/office/drawing/2014/main" id="{7B1B80C2-BFFB-4823-9F3E-AD11D5676043}"/>
              </a:ext>
            </a:extLst>
          </p:cNvPr>
          <p:cNvSpPr txBox="1"/>
          <p:nvPr/>
        </p:nvSpPr>
        <p:spPr>
          <a:xfrm>
            <a:off x="407574" y="3284794"/>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Government reports and policy </a:t>
            </a:r>
          </a:p>
        </p:txBody>
      </p:sp>
      <p:sp>
        <p:nvSpPr>
          <p:cNvPr id="7" name="TextBox 6">
            <a:extLst>
              <a:ext uri="{FF2B5EF4-FFF2-40B4-BE49-F238E27FC236}">
                <a16:creationId xmlns:a16="http://schemas.microsoft.com/office/drawing/2014/main" id="{1F447630-D99B-4278-B867-6EF57D114D92}"/>
              </a:ext>
            </a:extLst>
          </p:cNvPr>
          <p:cNvSpPr txBox="1"/>
          <p:nvPr/>
        </p:nvSpPr>
        <p:spPr>
          <a:xfrm>
            <a:off x="406285" y="3869867"/>
            <a:ext cx="51821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Reports from professional bodies  </a:t>
            </a:r>
          </a:p>
        </p:txBody>
      </p:sp>
      <p:sp>
        <p:nvSpPr>
          <p:cNvPr id="8" name="TextBox 7">
            <a:extLst>
              <a:ext uri="{FF2B5EF4-FFF2-40B4-BE49-F238E27FC236}">
                <a16:creationId xmlns:a16="http://schemas.microsoft.com/office/drawing/2014/main" id="{9B9C618C-75B3-4277-B86C-2EE84AA3B8E1}"/>
              </a:ext>
            </a:extLst>
          </p:cNvPr>
          <p:cNvSpPr txBox="1"/>
          <p:nvPr/>
        </p:nvSpPr>
        <p:spPr>
          <a:xfrm>
            <a:off x="426564" y="5076279"/>
            <a:ext cx="523164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Case studies </a:t>
            </a:r>
            <a:endParaRPr lang="en-US" sz="2400">
              <a:cs typeface="Calibri Light"/>
            </a:endParaRPr>
          </a:p>
        </p:txBody>
      </p:sp>
      <p:sp>
        <p:nvSpPr>
          <p:cNvPr id="9" name="TextBox 8">
            <a:extLst>
              <a:ext uri="{FF2B5EF4-FFF2-40B4-BE49-F238E27FC236}">
                <a16:creationId xmlns:a16="http://schemas.microsoft.com/office/drawing/2014/main" id="{BC613477-5534-4496-A614-558B2AFFA57A}"/>
              </a:ext>
            </a:extLst>
          </p:cNvPr>
          <p:cNvSpPr txBox="1"/>
          <p:nvPr/>
        </p:nvSpPr>
        <p:spPr>
          <a:xfrm>
            <a:off x="406822" y="4495625"/>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Newspaper articles </a:t>
            </a:r>
          </a:p>
        </p:txBody>
      </p:sp>
      <p:sp>
        <p:nvSpPr>
          <p:cNvPr id="11" name="TextBox 10">
            <a:extLst>
              <a:ext uri="{FF2B5EF4-FFF2-40B4-BE49-F238E27FC236}">
                <a16:creationId xmlns:a16="http://schemas.microsoft.com/office/drawing/2014/main" id="{3EABC15E-DF2A-43DF-A1DB-F32D111B0E21}"/>
              </a:ext>
            </a:extLst>
          </p:cNvPr>
          <p:cNvSpPr txBox="1"/>
          <p:nvPr/>
        </p:nvSpPr>
        <p:spPr>
          <a:xfrm>
            <a:off x="404004" y="2668437"/>
            <a:ext cx="50004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Journal articles</a:t>
            </a:r>
          </a:p>
        </p:txBody>
      </p:sp>
      <p:sp>
        <p:nvSpPr>
          <p:cNvPr id="5" name="TextBox 4">
            <a:extLst>
              <a:ext uri="{FF2B5EF4-FFF2-40B4-BE49-F238E27FC236}">
                <a16:creationId xmlns:a16="http://schemas.microsoft.com/office/drawing/2014/main" id="{8D5D0BAD-AD2C-4FC5-A9A8-75EE67384971}"/>
              </a:ext>
            </a:extLst>
          </p:cNvPr>
          <p:cNvSpPr txBox="1"/>
          <p:nvPr/>
        </p:nvSpPr>
        <p:spPr>
          <a:xfrm>
            <a:off x="411193" y="5630175"/>
            <a:ext cx="52304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Reputable researcher accounts</a:t>
            </a:r>
          </a:p>
        </p:txBody>
      </p:sp>
      <p:pic>
        <p:nvPicPr>
          <p:cNvPr id="10" name="Picture 11" descr="A picture containing text, book, shelf, indoor&#10;&#10;Description automatically generated">
            <a:extLst>
              <a:ext uri="{FF2B5EF4-FFF2-40B4-BE49-F238E27FC236}">
                <a16:creationId xmlns:a16="http://schemas.microsoft.com/office/drawing/2014/main" id="{42D96DAB-E618-44FF-AB62-CC16DCD1BE7F}"/>
              </a:ext>
            </a:extLst>
          </p:cNvPr>
          <p:cNvPicPr>
            <a:picLocks noChangeAspect="1"/>
          </p:cNvPicPr>
          <p:nvPr/>
        </p:nvPicPr>
        <p:blipFill>
          <a:blip r:embed="rId3"/>
          <a:stretch>
            <a:fillRect/>
          </a:stretch>
        </p:blipFill>
        <p:spPr>
          <a:xfrm>
            <a:off x="5579853" y="2056315"/>
            <a:ext cx="5963728" cy="3967446"/>
          </a:xfrm>
          <a:prstGeom prst="rect">
            <a:avLst/>
          </a:prstGeom>
        </p:spPr>
      </p:pic>
    </p:spTree>
    <p:extLst>
      <p:ext uri="{BB962C8B-B14F-4D97-AF65-F5344CB8AC3E}">
        <p14:creationId xmlns:p14="http://schemas.microsoft.com/office/powerpoint/2010/main" val="4075501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you can request it via our </a:t>
            </a:r>
            <a:r>
              <a:rPr lang="en-GB" sz="2400" err="1">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a:latin typeface="Arial"/>
                <a:cs typeface="Arial"/>
              </a:rPr>
              <a:t>You </a:t>
            </a:r>
            <a:r>
              <a:rPr lang="en-GB" sz="2400" i="1">
                <a:latin typeface="Arial"/>
                <a:cs typeface="Arial"/>
              </a:rPr>
              <a:t>may</a:t>
            </a:r>
            <a:r>
              <a:rPr lang="en-GB" sz="2400">
                <a:latin typeface="Arial"/>
                <a:cs typeface="Arial"/>
              </a:rPr>
              <a:t> also be eligible to join the </a:t>
            </a:r>
            <a:r>
              <a:rPr lang="en-GB" sz="2400" b="1">
                <a:latin typeface="Arial"/>
                <a:cs typeface="Arial"/>
                <a:hlinkClick r:id="rId5"/>
              </a:rPr>
              <a:t>SCONUL Access Scheme</a:t>
            </a:r>
            <a:r>
              <a:rPr lang="en-GB" sz="2400" b="1">
                <a:latin typeface="Arial"/>
                <a:cs typeface="Arial"/>
                <a:hlinkClick r:id="rId6"/>
              </a:rPr>
              <a:t> </a:t>
            </a:r>
            <a:r>
              <a:rPr lang="en-GB" sz="240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US" b="1">
              <a:solidFill>
                <a:srgbClr val="007F7C"/>
              </a:solidFill>
              <a:latin typeface="Calibri Light"/>
              <a:ea typeface="Calibri Light"/>
              <a:cs typeface="Calibri Light"/>
            </a:endParaRPr>
          </a:p>
          <a:p>
            <a:pPr>
              <a:lnSpc>
                <a:spcPct val="90000"/>
              </a:lnSpc>
              <a:spcBef>
                <a:spcPts val="1000"/>
              </a:spcBef>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We use Harvard Referencing, following the </a:t>
            </a:r>
            <a:r>
              <a:rPr lang="en-GB" sz="2800" b="1">
                <a:solidFill>
                  <a:schemeClr val="accent2"/>
                </a:solidFill>
                <a:latin typeface="Arial"/>
                <a:cs typeface="Arial"/>
              </a:rPr>
              <a:t>Cite Them Right 12th edition. </a:t>
            </a:r>
            <a:endParaRPr lang="en-US" b="1">
              <a:solidFill>
                <a:schemeClr val="accent2"/>
              </a:solidFill>
              <a:ea typeface="Calibri Light"/>
              <a:cs typeface="Calibri Light"/>
            </a:endParaRPr>
          </a:p>
          <a:p>
            <a:pPr marL="342900" indent="-342900">
              <a:lnSpc>
                <a:spcPct val="90000"/>
              </a:lnSpc>
              <a:spcBef>
                <a:spcPts val="1000"/>
              </a:spcBef>
              <a:buFont typeface="Arial"/>
              <a:buChar char="•"/>
            </a:pPr>
            <a:endParaRPr lang="en-GB" sz="2800" b="1">
              <a:solidFill>
                <a:srgbClr val="007F7C"/>
              </a:solidFill>
              <a:latin typeface="Arial"/>
              <a:cs typeface="Arial"/>
            </a:endParaRPr>
          </a:p>
          <a:p>
            <a:pPr marL="342900" indent="-342900">
              <a:lnSpc>
                <a:spcPct val="90000"/>
              </a:lnSpc>
              <a:spcBef>
                <a:spcPts val="1000"/>
              </a:spcBef>
              <a:buFont typeface="Arial"/>
              <a:buChar char="•"/>
            </a:pPr>
            <a:r>
              <a:rPr lang="en-GB" sz="2800">
                <a:latin typeface="Arial"/>
                <a:cs typeface="Arial"/>
                <a:hlinkClick r:id="rId3"/>
              </a:rPr>
              <a:t>Database</a:t>
            </a:r>
            <a:r>
              <a:rPr lang="en-GB" sz="2800">
                <a:latin typeface="Arial"/>
                <a:cs typeface="Arial"/>
              </a:rPr>
              <a:t> available through the library.</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Further support and guidance found in </a:t>
            </a:r>
            <a:r>
              <a:rPr lang="en-GB" sz="2800">
                <a:latin typeface="Arial"/>
                <a:cs typeface="Arial"/>
                <a:hlinkClick r:id="rId4"/>
              </a:rPr>
              <a:t>Infoskills</a:t>
            </a:r>
            <a:r>
              <a:rPr lang="en-GB" sz="2800">
                <a:latin typeface="Arial"/>
                <a:cs typeface="Arial"/>
              </a:rPr>
              <a:t> on the Library website and </a:t>
            </a:r>
            <a:r>
              <a:rPr lang="en-GB" sz="2800">
                <a:latin typeface="Arial"/>
                <a:cs typeface="Arial"/>
                <a:hlinkClick r:id="rId5"/>
              </a:rPr>
              <a:t>Moodle</a:t>
            </a:r>
            <a:endParaRPr lang="en-GB" sz="28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441455" y="1616388"/>
            <a:ext cx="3178562" cy="4288340"/>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E9559-C2B0-CFAC-B2AD-4EFABFFD5973}"/>
              </a:ext>
            </a:extLst>
          </p:cNvPr>
          <p:cNvSpPr>
            <a:spLocks noGrp="1"/>
          </p:cNvSpPr>
          <p:nvPr>
            <p:ph sz="half" idx="1"/>
          </p:nvPr>
        </p:nvSpPr>
        <p:spPr>
          <a:xfrm>
            <a:off x="191475" y="3108270"/>
            <a:ext cx="5359471" cy="2805544"/>
          </a:xfrm>
        </p:spPr>
        <p:txBody>
          <a:bodyPr vert="horz" lIns="91440" tIns="45720" rIns="91440" bIns="45720" rtlCol="0" anchor="t">
            <a:normAutofit fontScale="92500" lnSpcReduction="20000"/>
          </a:bodyPr>
          <a:lstStyle/>
          <a:p>
            <a:pPr marL="0" indent="0">
              <a:buNone/>
            </a:pPr>
            <a:r>
              <a:rPr lang="en-GB" sz="2600" b="1">
                <a:solidFill>
                  <a:schemeClr val="accent2"/>
                </a:solidFill>
                <a:latin typeface="Calibri"/>
                <a:ea typeface="Calibri"/>
                <a:cs typeface="Calibri"/>
                <a:hlinkClick r:id="rId2"/>
              </a:rPr>
              <a:t>Finding and Using Information</a:t>
            </a:r>
            <a:endParaRPr lang="en-GB" sz="2600">
              <a:solidFill>
                <a:schemeClr val="accent2"/>
              </a:solidFill>
              <a:latin typeface="Calibri" panose="020F0502020204030204" pitchFamily="34" charset="0"/>
              <a:cs typeface="Calibri" panose="020F0502020204030204" pitchFamily="34" charset="0"/>
            </a:endParaRPr>
          </a:p>
          <a:p>
            <a:pPr marL="0" indent="0">
              <a:buNone/>
            </a:pPr>
            <a:endParaRPr lang="en-GB" sz="2600">
              <a:solidFill>
                <a:schemeClr val="accent2"/>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a:latin typeface="Calibri" panose="020F0502020204030204" pitchFamily="34" charset="0"/>
                <a:cs typeface="Calibri" panose="020F0502020204030204" pitchFamily="34" charset="0"/>
                <a:hlinkClick r:id="rId3"/>
              </a:rPr>
              <a:t>Unit 2 Searching for information</a:t>
            </a:r>
            <a:r>
              <a:rPr lang="en-GB" sz="260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a:latin typeface="Calibri" panose="020F0502020204030204" pitchFamily="34" charset="0"/>
              <a:ea typeface="Calibri"/>
              <a:cs typeface="Calibri" panose="020F0502020204030204" pitchFamily="34" charset="0"/>
            </a:endParaRPr>
          </a:p>
          <a:p>
            <a:pPr>
              <a:buFont typeface="Arial" panose="020B0604020202020204" pitchFamily="34" charset="0"/>
              <a:buChar char="•"/>
            </a:pPr>
            <a:r>
              <a:rPr lang="en-GB" sz="2600">
                <a:latin typeface="Calibri"/>
                <a:ea typeface="Calibri"/>
                <a:cs typeface="Calibri"/>
                <a:hlinkClick r:id="rId4"/>
              </a:rPr>
              <a:t>Unit 3: Advanced Searching</a:t>
            </a:r>
            <a:r>
              <a:rPr lang="en-GB" sz="2600" b="1">
                <a:latin typeface="Calibri"/>
                <a:ea typeface="Calibri"/>
                <a:cs typeface="Calibri"/>
                <a:hlinkClick r:id="rId4"/>
              </a:rPr>
              <a:t>.</a:t>
            </a:r>
          </a:p>
          <a:p>
            <a:pPr marL="0" indent="0">
              <a:buNone/>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a:latin typeface="Calibri" panose="020F0502020204030204" pitchFamily="34" charset="0"/>
                <a:cs typeface="Calibri" panose="020F0502020204030204" pitchFamily="34" charset="0"/>
                <a:hlinkClick r:id="rId5"/>
              </a:rPr>
              <a:t>Unit 4: Evaluating Information</a:t>
            </a:r>
            <a:r>
              <a:rPr lang="en-GB" sz="260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a:latin typeface="Calibri"/>
              <a:ea typeface="Calibri"/>
              <a:cs typeface="Calibri"/>
            </a:endParaRPr>
          </a:p>
          <a:p>
            <a:pPr marL="0" indent="0">
              <a:buNone/>
            </a:pPr>
            <a:endParaRPr lang="en-GB" sz="2600">
              <a:latin typeface="Calibri"/>
              <a:ea typeface="Calibri"/>
              <a:cs typeface="Calibri"/>
            </a:endParaRPr>
          </a:p>
          <a:p>
            <a:pPr marL="0" indent="0">
              <a:buNone/>
            </a:pPr>
            <a:endParaRPr lang="en-GB">
              <a:ea typeface="Calibri Light"/>
              <a:cs typeface="Calibri Light"/>
            </a:endParaRPr>
          </a:p>
        </p:txBody>
      </p:sp>
      <p:sp>
        <p:nvSpPr>
          <p:cNvPr id="2" name="Title 1">
            <a:extLst>
              <a:ext uri="{FF2B5EF4-FFF2-40B4-BE49-F238E27FC236}">
                <a16:creationId xmlns:a16="http://schemas.microsoft.com/office/drawing/2014/main" id="{FE594184-848C-DC4A-D0D6-FF3DC2D60FE6}"/>
              </a:ext>
            </a:extLst>
          </p:cNvPr>
          <p:cNvSpPr>
            <a:spLocks noGrp="1"/>
          </p:cNvSpPr>
          <p:nvPr>
            <p:ph type="title"/>
          </p:nvPr>
        </p:nvSpPr>
        <p:spPr>
          <a:xfrm>
            <a:off x="718456" y="262866"/>
            <a:ext cx="10795518" cy="1003916"/>
          </a:xfrm>
        </p:spPr>
        <p:txBody>
          <a:bodyPr anchor="b">
            <a:normAutofit/>
          </a:bodyPr>
          <a:lstStyle/>
          <a:p>
            <a:r>
              <a:rPr lang="en-GB"/>
              <a:t>Re-visit and explore further…</a:t>
            </a:r>
          </a:p>
        </p:txBody>
      </p:sp>
      <p:sp>
        <p:nvSpPr>
          <p:cNvPr id="10" name="TextBox 9">
            <a:extLst>
              <a:ext uri="{FF2B5EF4-FFF2-40B4-BE49-F238E27FC236}">
                <a16:creationId xmlns:a16="http://schemas.microsoft.com/office/drawing/2014/main" id="{43D6A4F6-1DC3-93E2-B674-A24428E6B1E1}"/>
              </a:ext>
            </a:extLst>
          </p:cNvPr>
          <p:cNvSpPr txBox="1"/>
          <p:nvPr/>
        </p:nvSpPr>
        <p:spPr>
          <a:xfrm>
            <a:off x="132608" y="1679694"/>
            <a:ext cx="5359472" cy="1015663"/>
          </a:xfrm>
          <a:prstGeom prst="rect">
            <a:avLst/>
          </a:prstGeom>
          <a:noFill/>
        </p:spPr>
        <p:txBody>
          <a:bodyPr wrap="square" lIns="91440" tIns="45720" rIns="91440" bIns="45720" rtlCol="0" anchor="t">
            <a:spAutoFit/>
          </a:bodyPr>
          <a:lstStyle/>
          <a:p>
            <a:pPr marL="0" indent="0">
              <a:buNone/>
            </a:pPr>
            <a:r>
              <a:rPr lang="en-GB" sz="2000">
                <a:latin typeface="Calibri"/>
                <a:ea typeface="Calibri"/>
                <a:cs typeface="Calibri"/>
              </a:rPr>
              <a:t>We have created comprehensive infoskills units on finding information and evaluating information to help you with your studies:</a:t>
            </a:r>
          </a:p>
        </p:txBody>
      </p:sp>
      <p:pic>
        <p:nvPicPr>
          <p:cNvPr id="4" name="Picture 3">
            <a:extLst>
              <a:ext uri="{FF2B5EF4-FFF2-40B4-BE49-F238E27FC236}">
                <a16:creationId xmlns:a16="http://schemas.microsoft.com/office/drawing/2014/main" id="{79048C66-872E-FF3C-9B84-F124381C92E3}"/>
              </a:ext>
            </a:extLst>
          </p:cNvPr>
          <p:cNvPicPr>
            <a:picLocks noChangeAspect="1"/>
          </p:cNvPicPr>
          <p:nvPr/>
        </p:nvPicPr>
        <p:blipFill>
          <a:blip r:embed="rId6"/>
          <a:stretch>
            <a:fillRect/>
          </a:stretch>
        </p:blipFill>
        <p:spPr>
          <a:xfrm>
            <a:off x="5861056" y="1584582"/>
            <a:ext cx="6198336" cy="4329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793849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Useful Resources</a:t>
            </a:r>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1330" y="1714888"/>
            <a:ext cx="4130725" cy="4130725"/>
          </a:xfrm>
          <a:prstGeom prst="rect">
            <a:avLst/>
          </a:prstGeom>
        </p:spPr>
      </p:pic>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2232891"/>
            <a:ext cx="6903027" cy="3094721"/>
          </a:xfrm>
        </p:spPr>
        <p:txBody>
          <a:bodyPr vert="horz" lIns="91440" tIns="45720" rIns="91440" bIns="45720" rtlCol="0" anchor="t">
            <a:normAutofit/>
          </a:bodyPr>
          <a:lstStyle/>
          <a:p>
            <a:pPr>
              <a:buFont typeface="Arial" panose="020B0604020202020204" pitchFamily="34" charset="0"/>
              <a:buChar char="•"/>
            </a:pPr>
            <a:r>
              <a:rPr lang="en-GB">
                <a:hlinkClick r:id="rId4"/>
              </a:rPr>
              <a:t> </a:t>
            </a:r>
            <a:r>
              <a:rPr lang="en-GB">
                <a:latin typeface="Calibri"/>
                <a:ea typeface="Calibri"/>
                <a:cs typeface="Calibri"/>
                <a:hlinkClick r:id="rId4"/>
              </a:rPr>
              <a:t>Library online infoskills</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err="1">
                <a:latin typeface="Calibri"/>
                <a:ea typeface="Calibri"/>
                <a:cs typeface="Calibri"/>
                <a:hlinkClick r:id="rId5"/>
              </a:rPr>
              <a:t>TurnitIn</a:t>
            </a:r>
            <a:r>
              <a:rPr lang="en-GB">
                <a:latin typeface="Calibri"/>
                <a:ea typeface="Calibri"/>
                <a:cs typeface="Calibri"/>
                <a:hlinkClick r:id="rId5"/>
              </a:rPr>
              <a:t>: evaluating sources playlist</a:t>
            </a:r>
            <a:endParaRPr lang="en-GB">
              <a:latin typeface="Calibri"/>
              <a:ea typeface="Calibri"/>
              <a:cs typeface="Calibri"/>
            </a:endParaRPr>
          </a:p>
          <a:p>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6"/>
              </a:rPr>
              <a:t>Library study skills resource list</a:t>
            </a:r>
            <a:endParaRPr lang="en-GB">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21957101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Words>2287</Words>
  <Application>Microsoft Office PowerPoint</Application>
  <PresentationFormat>Widescreen</PresentationFormat>
  <Paragraphs>346</Paragraphs>
  <Slides>38</Slides>
  <Notes>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Arial,Sans-Serif</vt:lpstr>
      <vt:lpstr>Calibri </vt:lpstr>
      <vt:lpstr>Arial</vt:lpstr>
      <vt:lpstr>Calibri</vt:lpstr>
      <vt:lpstr>Calibri Light</vt:lpstr>
      <vt:lpstr>Lucida Sans</vt:lpstr>
      <vt:lpstr>Wingdings</vt:lpstr>
      <vt:lpstr>Office Theme</vt:lpstr>
      <vt:lpstr>Finding &amp; Using Information for your Dissertation </vt:lpstr>
      <vt:lpstr>Academic Liaison Librarian</vt:lpstr>
      <vt:lpstr>Content</vt:lpstr>
      <vt:lpstr>Literature searching</vt:lpstr>
      <vt:lpstr>Note...</vt:lpstr>
      <vt:lpstr>Before you begin...</vt:lpstr>
      <vt:lpstr>Where to start...</vt:lpstr>
      <vt:lpstr>PowerPoint Presentation</vt:lpstr>
      <vt:lpstr>Library search</vt:lpstr>
      <vt:lpstr>Resources at UWTSD include..</vt:lpstr>
      <vt:lpstr>Search and save resources</vt:lpstr>
      <vt:lpstr>Item Record </vt:lpstr>
      <vt:lpstr>PowerPoint Presentation</vt:lpstr>
      <vt:lpstr>Phrase Searching &amp; Terminology</vt:lpstr>
      <vt:lpstr>Truncation and Wildcards</vt:lpstr>
      <vt:lpstr>Advanced searching</vt:lpstr>
      <vt:lpstr>Subject Searching</vt:lpstr>
      <vt:lpstr>Tips</vt:lpstr>
      <vt:lpstr>Journals - Browzine</vt:lpstr>
      <vt:lpstr>What about Artificial Intelligence (AI)?</vt:lpstr>
      <vt:lpstr> </vt:lpstr>
      <vt:lpstr>How it works</vt:lpstr>
      <vt:lpstr>Search results </vt:lpstr>
      <vt:lpstr>Library result search string</vt:lpstr>
      <vt:lpstr>Library results (with extra filters)</vt:lpstr>
      <vt:lpstr>Search using suggested keywords</vt:lpstr>
      <vt:lpstr>Useful Databases</vt:lpstr>
      <vt:lpstr>Evaluating Information</vt:lpstr>
      <vt:lpstr>Linking Google Scholar  </vt:lpstr>
      <vt:lpstr>LibKey Nomad</vt:lpstr>
      <vt:lpstr>Types of information...</vt:lpstr>
      <vt:lpstr>Summary</vt:lpstr>
      <vt:lpstr>Need More?</vt:lpstr>
      <vt:lpstr>Harvard Referencing Style</vt:lpstr>
      <vt:lpstr>Re-visit and explore further…</vt:lpstr>
      <vt:lpstr>Useful Resources</vt:lpstr>
      <vt:lpstr>PowerPoint Presentation</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1</cp:revision>
  <dcterms:created xsi:type="dcterms:W3CDTF">2024-01-22T14:28:58Z</dcterms:created>
  <dcterms:modified xsi:type="dcterms:W3CDTF">2024-11-07T14:56:27Z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