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9" r:id="rId4"/>
    <p:sldId id="258" r:id="rId5"/>
    <p:sldId id="259" r:id="rId6"/>
    <p:sldId id="260" r:id="rId7"/>
    <p:sldId id="278" r:id="rId8"/>
    <p:sldId id="271" r:id="rId9"/>
    <p:sldId id="279" r:id="rId10"/>
    <p:sldId id="261" r:id="rId11"/>
    <p:sldId id="262" r:id="rId12"/>
    <p:sldId id="277" r:id="rId13"/>
    <p:sldId id="263" r:id="rId14"/>
    <p:sldId id="282" r:id="rId15"/>
    <p:sldId id="283" r:id="rId16"/>
    <p:sldId id="280" r:id="rId17"/>
    <p:sldId id="281" r:id="rId18"/>
    <p:sldId id="264" r:id="rId19"/>
    <p:sldId id="284" r:id="rId20"/>
    <p:sldId id="265" r:id="rId21"/>
    <p:sldId id="267" r:id="rId22"/>
    <p:sldId id="272" r:id="rId23"/>
    <p:sldId id="273" r:id="rId24"/>
    <p:sldId id="274" r:id="rId25"/>
    <p:sldId id="275" r:id="rId26"/>
    <p:sldId id="276" r:id="rId27"/>
    <p:sldId id="266" r:id="rId28"/>
    <p:sldId id="268" r:id="rId29"/>
    <p:sldId id="270" r:id="rId30"/>
    <p:sldId id="285"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3F5136A-604B-194A-B897-2367D7CEA96C}"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3F5136A-604B-194A-B897-2367D7CEA96C}"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3F5136A-604B-194A-B897-2367D7CEA96C}" type="datetimeFigureOut">
              <a:rPr lang="en-US" smtClean="0"/>
              <a:pPr/>
              <a:t>2/1/17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3F5136A-604B-194A-B897-2367D7CEA96C}" type="datetimeFigureOut">
              <a:rPr lang="en-US" smtClean="0"/>
              <a:pPr/>
              <a:t>2/1/17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F5136A-604B-194A-B897-2367D7CEA96C}" type="datetimeFigureOut">
              <a:rPr lang="en-US" smtClean="0"/>
              <a:pPr/>
              <a:t>2/1/17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F5136A-604B-194A-B897-2367D7CEA96C}" type="datetimeFigureOut">
              <a:rPr lang="en-US" smtClean="0"/>
              <a:pPr/>
              <a:t>2/1/17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59264-1EAE-0B45-88E6-543B0F4B50C2}"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openxmlformats.org/officeDocument/2006/relationships/image" Target="../media/image1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Rhwng</a:t>
            </a:r>
            <a:r>
              <a:rPr lang="en-US" dirty="0" smtClean="0"/>
              <a:t> </a:t>
            </a:r>
            <a:r>
              <a:rPr lang="en-US" dirty="0" err="1" smtClean="0"/>
              <a:t>Dadl</a:t>
            </a:r>
            <a:r>
              <a:rPr lang="en-US" dirty="0" smtClean="0"/>
              <a:t> a </a:t>
            </a:r>
            <a:r>
              <a:rPr lang="en-US" dirty="0" err="1" smtClean="0"/>
              <a:t>Deialog</a:t>
            </a:r>
            <a:endParaRPr lang="en-US" dirty="0"/>
          </a:p>
        </p:txBody>
      </p:sp>
      <p:sp>
        <p:nvSpPr>
          <p:cNvPr id="3" name="Subtitle 2"/>
          <p:cNvSpPr>
            <a:spLocks noGrp="1"/>
          </p:cNvSpPr>
          <p:nvPr>
            <p:ph type="subTitle" idx="1"/>
          </p:nvPr>
        </p:nvSpPr>
        <p:spPr/>
        <p:txBody>
          <a:bodyPr/>
          <a:lstStyle/>
          <a:p>
            <a:r>
              <a:rPr lang="en-US" dirty="0" err="1" smtClean="0"/>
              <a:t>Seioniaeth</a:t>
            </a:r>
            <a:r>
              <a:rPr lang="en-US" dirty="0" smtClean="0"/>
              <a:t> </a:t>
            </a:r>
          </a:p>
          <a:p>
            <a:r>
              <a:rPr lang="en-US" dirty="0" smtClean="0"/>
              <a:t>a </a:t>
            </a:r>
            <a:r>
              <a:rPr lang="en-US" dirty="0" err="1" smtClean="0"/>
              <a:t>Gwladwriaeth</a:t>
            </a:r>
            <a:r>
              <a:rPr lang="en-US" dirty="0" smtClean="0"/>
              <a:t> Israel</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Dadl</a:t>
            </a:r>
            <a:r>
              <a:rPr lang="en-US" dirty="0" smtClean="0"/>
              <a:t> a </a:t>
            </a:r>
            <a:r>
              <a:rPr lang="en-US" dirty="0" err="1" smtClean="0"/>
              <a:t>Gwrthdaro</a:t>
            </a:r>
            <a:endParaRPr lang="en-US" dirty="0"/>
          </a:p>
        </p:txBody>
      </p:sp>
      <p:pic>
        <p:nvPicPr>
          <p:cNvPr id="4" name="Content Placeholder 3" descr="images-1.jpeg"/>
          <p:cNvPicPr>
            <a:picLocks noGrp="1" noChangeAspect="1"/>
          </p:cNvPicPr>
          <p:nvPr>
            <p:ph idx="1"/>
          </p:nvPr>
        </p:nvPicPr>
        <p:blipFill>
          <a:blip r:embed="rId2"/>
          <a:stretch>
            <a:fillRect/>
          </a:stretch>
        </p:blipFill>
        <p:spPr>
          <a:xfrm>
            <a:off x="2362200" y="3048000"/>
            <a:ext cx="4218214" cy="2362200"/>
          </a:xfrm>
        </p:spPr>
      </p:pic>
      <p:pic>
        <p:nvPicPr>
          <p:cNvPr id="5" name="Picture 4" descr="images-4.jpeg"/>
          <p:cNvPicPr>
            <a:picLocks noChangeAspect="1"/>
          </p:cNvPicPr>
          <p:nvPr/>
        </p:nvPicPr>
        <p:blipFill>
          <a:blip r:embed="rId3"/>
          <a:stretch>
            <a:fillRect/>
          </a:stretch>
        </p:blipFill>
        <p:spPr>
          <a:xfrm>
            <a:off x="457200" y="1437481"/>
            <a:ext cx="2984500" cy="2717800"/>
          </a:xfrm>
          <a:prstGeom prst="rect">
            <a:avLst/>
          </a:prstGeom>
        </p:spPr>
      </p:pic>
      <p:pic>
        <p:nvPicPr>
          <p:cNvPr id="6" name="Picture 5" descr="images-3.jpeg"/>
          <p:cNvPicPr>
            <a:picLocks noChangeAspect="1"/>
          </p:cNvPicPr>
          <p:nvPr/>
        </p:nvPicPr>
        <p:blipFill>
          <a:blip r:embed="rId4"/>
          <a:stretch>
            <a:fillRect/>
          </a:stretch>
        </p:blipFill>
        <p:spPr>
          <a:xfrm>
            <a:off x="4343400" y="1437481"/>
            <a:ext cx="3810000" cy="2133600"/>
          </a:xfrm>
          <a:prstGeom prst="rect">
            <a:avLst/>
          </a:prstGeom>
        </p:spPr>
      </p:pic>
      <p:pic>
        <p:nvPicPr>
          <p:cNvPr id="7" name="Picture 6" descr="images.jpeg"/>
          <p:cNvPicPr>
            <a:picLocks noChangeAspect="1"/>
          </p:cNvPicPr>
          <p:nvPr/>
        </p:nvPicPr>
        <p:blipFill>
          <a:blip r:embed="rId5"/>
          <a:stretch>
            <a:fillRect/>
          </a:stretch>
        </p:blipFill>
        <p:spPr>
          <a:xfrm>
            <a:off x="4965700" y="4155281"/>
            <a:ext cx="3492500" cy="2324100"/>
          </a:xfrm>
          <a:prstGeom prst="rect">
            <a:avLst/>
          </a:prstGeom>
        </p:spPr>
      </p:pic>
      <p:pic>
        <p:nvPicPr>
          <p:cNvPr id="8" name="Picture 7" descr="DownloadedFile.jpeg"/>
          <p:cNvPicPr>
            <a:picLocks noChangeAspect="1"/>
          </p:cNvPicPr>
          <p:nvPr/>
        </p:nvPicPr>
        <p:blipFill>
          <a:blip r:embed="rId6"/>
          <a:stretch>
            <a:fillRect/>
          </a:stretch>
        </p:blipFill>
        <p:spPr>
          <a:xfrm>
            <a:off x="615950" y="4248150"/>
            <a:ext cx="3492500" cy="23241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 </a:t>
            </a:r>
            <a:r>
              <a:rPr lang="en-US" dirty="0" err="1" smtClean="0"/>
              <a:t>Palesteina</a:t>
            </a:r>
            <a:endParaRPr lang="en-US" dirty="0"/>
          </a:p>
        </p:txBody>
      </p:sp>
      <p:pic>
        <p:nvPicPr>
          <p:cNvPr id="4" name="Content Placeholder 3" descr="images.jpeg"/>
          <p:cNvPicPr>
            <a:picLocks noGrp="1" noChangeAspect="1"/>
          </p:cNvPicPr>
          <p:nvPr>
            <p:ph idx="1"/>
          </p:nvPr>
        </p:nvPicPr>
        <p:blipFill>
          <a:blip r:embed="rId2"/>
          <a:stretch>
            <a:fillRect/>
          </a:stretch>
        </p:blipFill>
        <p:spPr>
          <a:xfrm>
            <a:off x="1752600" y="1905000"/>
            <a:ext cx="5638800" cy="38862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Gwladwriaeth</a:t>
            </a:r>
            <a:r>
              <a:rPr lang="en-US" dirty="0" smtClean="0"/>
              <a:t> Israel</a:t>
            </a:r>
            <a:endParaRPr lang="en-US" dirty="0"/>
          </a:p>
        </p:txBody>
      </p:sp>
      <p:pic>
        <p:nvPicPr>
          <p:cNvPr id="4" name="Content Placeholder 3" descr="Israel-Palestine_maps.jpg"/>
          <p:cNvPicPr>
            <a:picLocks noGrp="1" noChangeAspect="1"/>
          </p:cNvPicPr>
          <p:nvPr>
            <p:ph idx="1"/>
          </p:nvPr>
        </p:nvPicPr>
        <p:blipFill>
          <a:blip r:embed="rId2"/>
          <a:stretch>
            <a:fillRect/>
          </a:stretch>
        </p:blipFill>
        <p:spPr>
          <a:xfrm>
            <a:off x="1082821" y="1600200"/>
            <a:ext cx="6978357" cy="45259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a:t>
            </a:r>
            <a:r>
              <a:rPr lang="en-US" dirty="0" err="1" smtClean="0"/>
              <a:t>Palesteina</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sz="2400" dirty="0" smtClean="0"/>
              <a:t>A story is told about an Israeli and a Palestinian leader meeting with God and asking whether there will ever be peace in the Middle East in their lifetime. ‘Of course there will be peace’, God tells them. They look relieved. ‘However’, God continues, ‘not in my lifetime’.</a:t>
            </a:r>
          </a:p>
          <a:p>
            <a:pPr>
              <a:buNone/>
            </a:pPr>
            <a:endParaRPr lang="en-US" sz="2400" dirty="0" smtClean="0"/>
          </a:p>
          <a:p>
            <a:pPr>
              <a:buNone/>
            </a:pPr>
            <a:r>
              <a:rPr lang="en-US" sz="2400" dirty="0" smtClean="0">
                <a:solidFill>
                  <a:srgbClr val="FFFF00"/>
                </a:solidFill>
              </a:rPr>
              <a:t>	Attitudes towards the Land and state of Israel continue to be difficult, making a Christian re-orientation to Israel problematic. Simply put, it has been easier for Christians to condemn anti-Semitism as a misunderstanding of Christian teaching than to come to terms with the re-establishment of the Jewish state (Edward Kessler).</a:t>
            </a:r>
            <a:endParaRPr lang="en-US" sz="2400" dirty="0">
              <a:solidFill>
                <a:srgbClr val="FFFF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Israel, </a:t>
            </a:r>
            <a:r>
              <a:rPr lang="en-US" dirty="0" err="1" smtClean="0"/>
              <a:t>Iddewon</a:t>
            </a:r>
            <a:r>
              <a:rPr lang="en-US" dirty="0" smtClean="0"/>
              <a:t> a ‘</a:t>
            </a:r>
            <a:r>
              <a:rPr lang="en-US" dirty="0" err="1" smtClean="0"/>
              <a:t>Gwlad</a:t>
            </a:r>
            <a:r>
              <a:rPr lang="en-US" dirty="0" smtClean="0"/>
              <a:t> yr </a:t>
            </a:r>
            <a:r>
              <a:rPr lang="en-US" dirty="0" err="1" smtClean="0"/>
              <a:t>Addewid</a:t>
            </a:r>
            <a:r>
              <a:rPr lang="en-US" dirty="0" smtClean="0"/>
              <a:t>’</a:t>
            </a:r>
            <a:endParaRPr lang="en-US" dirty="0"/>
          </a:p>
        </p:txBody>
      </p:sp>
      <p:sp>
        <p:nvSpPr>
          <p:cNvPr id="3" name="Content Placeholder 2"/>
          <p:cNvSpPr>
            <a:spLocks noGrp="1"/>
          </p:cNvSpPr>
          <p:nvPr>
            <p:ph idx="1"/>
          </p:nvPr>
        </p:nvSpPr>
        <p:spPr/>
        <p:txBody>
          <a:bodyPr>
            <a:normAutofit fontScale="85000" lnSpcReduction="10000"/>
          </a:bodyPr>
          <a:lstStyle/>
          <a:p>
            <a:pPr>
              <a:buNone/>
            </a:pPr>
            <a:r>
              <a:rPr lang="en-US" dirty="0" smtClean="0"/>
              <a:t>	‘</a:t>
            </a:r>
            <a:r>
              <a:rPr lang="en-US" dirty="0" err="1" smtClean="0"/>
              <a:t>Sefydlaf</a:t>
            </a:r>
            <a:r>
              <a:rPr lang="en-US" dirty="0" smtClean="0"/>
              <a:t> </a:t>
            </a:r>
            <a:r>
              <a:rPr lang="en-US" dirty="0" err="1" smtClean="0"/>
              <a:t>fy</a:t>
            </a:r>
            <a:r>
              <a:rPr lang="en-US" dirty="0" smtClean="0"/>
              <a:t> </a:t>
            </a:r>
            <a:r>
              <a:rPr lang="en-US" dirty="0" err="1" smtClean="0"/>
              <a:t>nghyfamod</a:t>
            </a:r>
            <a:r>
              <a:rPr lang="en-US" dirty="0" smtClean="0"/>
              <a:t> </a:t>
            </a:r>
            <a:r>
              <a:rPr lang="en-US" dirty="0" err="1" smtClean="0"/>
              <a:t>yn</a:t>
            </a:r>
            <a:r>
              <a:rPr lang="en-US" dirty="0" smtClean="0"/>
              <a:t> </a:t>
            </a:r>
            <a:r>
              <a:rPr lang="en-US" dirty="0" err="1" smtClean="0"/>
              <a:t>gyfamod</a:t>
            </a:r>
            <a:r>
              <a:rPr lang="en-US" dirty="0" smtClean="0"/>
              <a:t> </a:t>
            </a:r>
            <a:r>
              <a:rPr lang="en-US" dirty="0" err="1" smtClean="0"/>
              <a:t>tragwyddol</a:t>
            </a:r>
            <a:r>
              <a:rPr lang="en-US" dirty="0" smtClean="0"/>
              <a:t> </a:t>
            </a:r>
            <a:r>
              <a:rPr lang="en-US" dirty="0" err="1" smtClean="0"/>
              <a:t>â</a:t>
            </a:r>
            <a:r>
              <a:rPr lang="en-US" dirty="0" smtClean="0"/>
              <a:t> </a:t>
            </a:r>
            <a:r>
              <a:rPr lang="en-US" dirty="0" err="1" smtClean="0"/>
              <a:t>thi</a:t>
            </a:r>
            <a:r>
              <a:rPr lang="en-US" dirty="0" smtClean="0"/>
              <a:t>, ac </a:t>
            </a:r>
            <a:r>
              <a:rPr lang="en-US" dirty="0" err="1" smtClean="0"/>
              <a:t>â’th</a:t>
            </a:r>
            <a:r>
              <a:rPr lang="en-US" dirty="0" smtClean="0"/>
              <a:t> </a:t>
            </a:r>
            <a:r>
              <a:rPr lang="en-US" dirty="0" err="1" smtClean="0"/>
              <a:t>ddisgynyddion</a:t>
            </a:r>
            <a:r>
              <a:rPr lang="en-US" dirty="0" smtClean="0"/>
              <a:t> </a:t>
            </a:r>
            <a:r>
              <a:rPr lang="en-US" dirty="0" err="1" smtClean="0"/>
              <a:t>ar</a:t>
            </a:r>
            <a:r>
              <a:rPr lang="en-US" dirty="0" smtClean="0"/>
              <a:t> </a:t>
            </a:r>
            <a:r>
              <a:rPr lang="en-US" dirty="0" err="1" smtClean="0"/>
              <a:t>dy</a:t>
            </a:r>
            <a:r>
              <a:rPr lang="en-US" dirty="0" smtClean="0"/>
              <a:t> </a:t>
            </a:r>
            <a:r>
              <a:rPr lang="en-US" dirty="0" err="1" smtClean="0"/>
              <a:t>ôl</a:t>
            </a:r>
            <a:r>
              <a:rPr lang="en-US" dirty="0" smtClean="0"/>
              <a:t> </a:t>
            </a:r>
            <a:r>
              <a:rPr lang="en-US" dirty="0" err="1" smtClean="0"/>
              <a:t>tros</a:t>
            </a:r>
            <a:r>
              <a:rPr lang="en-US" dirty="0" smtClean="0"/>
              <a:t> </a:t>
            </a:r>
            <a:r>
              <a:rPr lang="en-US" dirty="0" err="1" smtClean="0"/>
              <a:t>eu</a:t>
            </a:r>
            <a:r>
              <a:rPr lang="en-US" dirty="0" smtClean="0"/>
              <a:t> </a:t>
            </a:r>
            <a:r>
              <a:rPr lang="en-US" dirty="0" err="1" smtClean="0"/>
              <a:t>cenedlaethau</a:t>
            </a:r>
            <a:r>
              <a:rPr lang="en-US" dirty="0" smtClean="0"/>
              <a:t> , </a:t>
            </a:r>
            <a:r>
              <a:rPr lang="en-US" dirty="0" err="1" smtClean="0"/>
              <a:t>i</a:t>
            </a:r>
            <a:r>
              <a:rPr lang="en-US" dirty="0" smtClean="0"/>
              <a:t> </a:t>
            </a:r>
            <a:r>
              <a:rPr lang="en-US" dirty="0" err="1" smtClean="0"/>
              <a:t>fod</a:t>
            </a:r>
            <a:r>
              <a:rPr lang="en-US" dirty="0" smtClean="0"/>
              <a:t> </a:t>
            </a:r>
            <a:r>
              <a:rPr lang="en-US" dirty="0" err="1" smtClean="0"/>
              <a:t>yn</a:t>
            </a:r>
            <a:r>
              <a:rPr lang="en-US" dirty="0" smtClean="0"/>
              <a:t> </a:t>
            </a:r>
            <a:r>
              <a:rPr lang="en-US" dirty="0" err="1" smtClean="0"/>
              <a:t>Dduw</a:t>
            </a:r>
            <a:r>
              <a:rPr lang="en-US" dirty="0" smtClean="0"/>
              <a:t> </a:t>
            </a:r>
            <a:r>
              <a:rPr lang="en-US" dirty="0" err="1" smtClean="0"/>
              <a:t>i</a:t>
            </a:r>
            <a:r>
              <a:rPr lang="en-US" dirty="0" smtClean="0"/>
              <a:t> </a:t>
            </a:r>
            <a:r>
              <a:rPr lang="en-US" dirty="0" err="1" smtClean="0"/>
              <a:t>ti</a:t>
            </a:r>
            <a:r>
              <a:rPr lang="en-US" dirty="0" smtClean="0"/>
              <a:t> ac </a:t>
            </a:r>
            <a:r>
              <a:rPr lang="en-US" dirty="0" err="1" smtClean="0"/>
              <a:t>i’th</a:t>
            </a:r>
            <a:r>
              <a:rPr lang="en-US" dirty="0" smtClean="0"/>
              <a:t> </a:t>
            </a:r>
            <a:r>
              <a:rPr lang="en-US" dirty="0" err="1" smtClean="0"/>
              <a:t>ddisgynyddion</a:t>
            </a:r>
            <a:r>
              <a:rPr lang="en-US" dirty="0" smtClean="0"/>
              <a:t> </a:t>
            </a:r>
            <a:r>
              <a:rPr lang="en-US" dirty="0" err="1" smtClean="0"/>
              <a:t>ar</a:t>
            </a:r>
            <a:r>
              <a:rPr lang="en-US" dirty="0" smtClean="0"/>
              <a:t> </a:t>
            </a:r>
            <a:r>
              <a:rPr lang="en-US" dirty="0" err="1" smtClean="0"/>
              <a:t>dy</a:t>
            </a:r>
            <a:r>
              <a:rPr lang="en-US" dirty="0" smtClean="0"/>
              <a:t> </a:t>
            </a:r>
            <a:r>
              <a:rPr lang="en-US" dirty="0" err="1" smtClean="0"/>
              <a:t>ôl</a:t>
            </a:r>
            <a:r>
              <a:rPr lang="en-US" dirty="0" smtClean="0"/>
              <a:t>. A </a:t>
            </a:r>
            <a:r>
              <a:rPr lang="en-US" dirty="0" err="1" smtClean="0"/>
              <a:t>rhoddaf</a:t>
            </a:r>
            <a:r>
              <a:rPr lang="en-US" dirty="0" smtClean="0"/>
              <a:t> </a:t>
            </a:r>
            <a:r>
              <a:rPr lang="en-US" dirty="0" err="1" smtClean="0"/>
              <a:t>y</a:t>
            </a:r>
            <a:r>
              <a:rPr lang="en-US" dirty="0" smtClean="0"/>
              <a:t> </a:t>
            </a:r>
            <a:r>
              <a:rPr lang="en-US" dirty="0" err="1" smtClean="0"/>
              <a:t>wlad</a:t>
            </a:r>
            <a:r>
              <a:rPr lang="en-US" dirty="0" smtClean="0"/>
              <a:t> yr </a:t>
            </a:r>
            <a:r>
              <a:rPr lang="en-US" dirty="0" err="1" smtClean="0"/>
              <a:t>wyt</a:t>
            </a:r>
            <a:r>
              <a:rPr lang="en-US" dirty="0" smtClean="0"/>
              <a:t> </a:t>
            </a:r>
            <a:r>
              <a:rPr lang="en-US" dirty="0" err="1" smtClean="0"/>
              <a:t>yn</a:t>
            </a:r>
            <a:r>
              <a:rPr lang="en-US" dirty="0" smtClean="0"/>
              <a:t> </a:t>
            </a:r>
            <a:r>
              <a:rPr lang="en-US" dirty="0" err="1" smtClean="0"/>
              <a:t>crwydro</a:t>
            </a:r>
            <a:r>
              <a:rPr lang="en-US" dirty="0" smtClean="0"/>
              <a:t> </a:t>
            </a:r>
            <a:r>
              <a:rPr lang="en-US" dirty="0" err="1" smtClean="0"/>
              <a:t>ynddi</a:t>
            </a:r>
            <a:r>
              <a:rPr lang="en-US" dirty="0" smtClean="0"/>
              <a:t>, </a:t>
            </a:r>
            <a:r>
              <a:rPr lang="en-US" dirty="0" err="1" smtClean="0"/>
              <a:t>sef</a:t>
            </a:r>
            <a:r>
              <a:rPr lang="en-US" dirty="0" smtClean="0"/>
              <a:t> </a:t>
            </a:r>
            <a:r>
              <a:rPr lang="en-US" dirty="0" err="1" smtClean="0"/>
              <a:t>holl</a:t>
            </a:r>
            <a:r>
              <a:rPr lang="en-US" dirty="0" smtClean="0"/>
              <a:t> </a:t>
            </a:r>
            <a:r>
              <a:rPr lang="en-US" dirty="0" err="1" smtClean="0"/>
              <a:t>wlad</a:t>
            </a:r>
            <a:r>
              <a:rPr lang="en-US" dirty="0" smtClean="0"/>
              <a:t> Canaan, </a:t>
            </a:r>
            <a:r>
              <a:rPr lang="en-US" dirty="0" err="1" smtClean="0"/>
              <a:t>yn</a:t>
            </a:r>
            <a:r>
              <a:rPr lang="en-US" dirty="0" smtClean="0"/>
              <a:t> </a:t>
            </a:r>
            <a:r>
              <a:rPr lang="en-US" dirty="0" err="1" smtClean="0"/>
              <a:t>etifeddiaeth</a:t>
            </a:r>
            <a:r>
              <a:rPr lang="en-US" dirty="0" smtClean="0"/>
              <a:t> </a:t>
            </a:r>
            <a:r>
              <a:rPr lang="en-US" dirty="0" err="1" smtClean="0"/>
              <a:t>dragwyddol</a:t>
            </a:r>
            <a:r>
              <a:rPr lang="en-US" dirty="0" smtClean="0"/>
              <a:t> </a:t>
            </a:r>
            <a:r>
              <a:rPr lang="en-US" dirty="0" err="1" smtClean="0"/>
              <a:t>i</a:t>
            </a:r>
            <a:r>
              <a:rPr lang="en-US" dirty="0" smtClean="0"/>
              <a:t> </a:t>
            </a:r>
            <a:r>
              <a:rPr lang="en-US" dirty="0" err="1" smtClean="0"/>
              <a:t>ti</a:t>
            </a:r>
            <a:r>
              <a:rPr lang="en-US" dirty="0" smtClean="0"/>
              <a:t> ac </a:t>
            </a:r>
            <a:r>
              <a:rPr lang="en-US" dirty="0" err="1" smtClean="0"/>
              <a:t>i’th</a:t>
            </a:r>
            <a:r>
              <a:rPr lang="en-US" dirty="0" smtClean="0"/>
              <a:t> </a:t>
            </a:r>
            <a:r>
              <a:rPr lang="en-US" dirty="0" err="1" smtClean="0"/>
              <a:t>ddisgynyddion</a:t>
            </a:r>
            <a:r>
              <a:rPr lang="en-US" dirty="0" smtClean="0"/>
              <a:t> </a:t>
            </a:r>
            <a:r>
              <a:rPr lang="en-US" dirty="0" err="1" smtClean="0"/>
              <a:t>ar</a:t>
            </a:r>
            <a:r>
              <a:rPr lang="en-US" dirty="0" smtClean="0"/>
              <a:t> </a:t>
            </a:r>
            <a:r>
              <a:rPr lang="en-US" dirty="0" err="1" smtClean="0"/>
              <a:t>dy</a:t>
            </a:r>
            <a:r>
              <a:rPr lang="en-US" dirty="0" smtClean="0"/>
              <a:t> </a:t>
            </a:r>
            <a:r>
              <a:rPr lang="en-US" dirty="0" err="1" smtClean="0"/>
              <a:t>ôl</a:t>
            </a:r>
            <a:r>
              <a:rPr lang="en-US" dirty="0" smtClean="0"/>
              <a:t>, a </a:t>
            </a:r>
            <a:r>
              <a:rPr lang="en-US" dirty="0" err="1" smtClean="0"/>
              <a:t>byddaf</a:t>
            </a:r>
            <a:r>
              <a:rPr lang="en-US" dirty="0" smtClean="0"/>
              <a:t> </a:t>
            </a:r>
            <a:r>
              <a:rPr lang="en-US" dirty="0" err="1" smtClean="0"/>
              <a:t>yn</a:t>
            </a:r>
            <a:r>
              <a:rPr lang="en-US" dirty="0" smtClean="0"/>
              <a:t> </a:t>
            </a:r>
            <a:r>
              <a:rPr lang="en-US" dirty="0" err="1" smtClean="0"/>
              <a:t>Dduw</a:t>
            </a:r>
            <a:r>
              <a:rPr lang="en-US" dirty="0" smtClean="0"/>
              <a:t> </a:t>
            </a:r>
            <a:r>
              <a:rPr lang="en-US" dirty="0" err="1" smtClean="0"/>
              <a:t>iddynt</a:t>
            </a:r>
            <a:r>
              <a:rPr lang="en-US" dirty="0" smtClean="0"/>
              <a:t>’ (Genesis 17:7-8).</a:t>
            </a:r>
          </a:p>
          <a:p>
            <a:pPr>
              <a:buNone/>
            </a:pPr>
            <a:endParaRPr lang="en-US" dirty="0" smtClean="0"/>
          </a:p>
          <a:p>
            <a:pPr>
              <a:buNone/>
            </a:pPr>
            <a:r>
              <a:rPr lang="en-US" dirty="0" smtClean="0"/>
              <a:t>	‘Ger </a:t>
            </a:r>
            <a:r>
              <a:rPr lang="en-US" dirty="0" err="1" smtClean="0"/>
              <a:t>afonydd</a:t>
            </a:r>
            <a:r>
              <a:rPr lang="en-US" dirty="0" smtClean="0"/>
              <a:t> </a:t>
            </a:r>
            <a:r>
              <a:rPr lang="en-US" dirty="0" err="1" smtClean="0"/>
              <a:t>Babilon</a:t>
            </a:r>
            <a:r>
              <a:rPr lang="en-US" dirty="0" smtClean="0"/>
              <a:t> yr </a:t>
            </a:r>
            <a:r>
              <a:rPr lang="en-US" dirty="0" err="1" smtClean="0"/>
              <a:t>oeddem</a:t>
            </a:r>
            <a:r>
              <a:rPr lang="en-US" dirty="0" smtClean="0"/>
              <a:t> </a:t>
            </a:r>
            <a:r>
              <a:rPr lang="en-US" dirty="0" err="1" smtClean="0"/>
              <a:t>yn</a:t>
            </a:r>
            <a:r>
              <a:rPr lang="en-US" dirty="0" smtClean="0"/>
              <a:t> </a:t>
            </a:r>
            <a:r>
              <a:rPr lang="en-US" dirty="0" err="1" smtClean="0"/>
              <a:t>eistedd</a:t>
            </a:r>
            <a:r>
              <a:rPr lang="en-US" dirty="0" smtClean="0"/>
              <a:t> ac </a:t>
            </a:r>
            <a:r>
              <a:rPr lang="en-US" dirty="0" err="1" smtClean="0"/>
              <a:t>yn</a:t>
            </a:r>
            <a:r>
              <a:rPr lang="en-US" dirty="0" smtClean="0"/>
              <a:t> </a:t>
            </a:r>
            <a:r>
              <a:rPr lang="en-US" dirty="0" err="1" smtClean="0"/>
              <a:t>wylo</a:t>
            </a:r>
            <a:r>
              <a:rPr lang="en-US" dirty="0" smtClean="0"/>
              <a:t> </a:t>
            </a:r>
            <a:r>
              <a:rPr lang="en-US" dirty="0" err="1" smtClean="0"/>
              <a:t>wrth</a:t>
            </a:r>
            <a:r>
              <a:rPr lang="en-US" dirty="0" smtClean="0"/>
              <a:t> </a:t>
            </a:r>
            <a:r>
              <a:rPr lang="en-US" dirty="0" err="1" smtClean="0"/>
              <a:t>gofio</a:t>
            </a:r>
            <a:r>
              <a:rPr lang="en-US" dirty="0" smtClean="0"/>
              <a:t> am </a:t>
            </a:r>
            <a:r>
              <a:rPr lang="en-US" dirty="0" err="1" smtClean="0"/>
              <a:t>Seion</a:t>
            </a:r>
            <a:r>
              <a:rPr lang="en-US" dirty="0" smtClean="0"/>
              <a:t>. … </a:t>
            </a:r>
            <a:r>
              <a:rPr lang="en-US" dirty="0" err="1" smtClean="0"/>
              <a:t>Sut</a:t>
            </a:r>
            <a:r>
              <a:rPr lang="en-US" dirty="0" smtClean="0"/>
              <a:t> </a:t>
            </a:r>
            <a:r>
              <a:rPr lang="en-US" dirty="0" err="1" smtClean="0"/>
              <a:t>y</a:t>
            </a:r>
            <a:r>
              <a:rPr lang="en-US" dirty="0" smtClean="0"/>
              <a:t> </a:t>
            </a:r>
            <a:r>
              <a:rPr lang="en-US" dirty="0" err="1" smtClean="0"/>
              <a:t>medrwn</a:t>
            </a:r>
            <a:r>
              <a:rPr lang="en-US" dirty="0" smtClean="0"/>
              <a:t> </a:t>
            </a:r>
            <a:r>
              <a:rPr lang="en-US" dirty="0" err="1" smtClean="0"/>
              <a:t>ganu</a:t>
            </a:r>
            <a:r>
              <a:rPr lang="en-US" dirty="0" smtClean="0"/>
              <a:t> </a:t>
            </a:r>
            <a:r>
              <a:rPr lang="en-US" dirty="0" err="1" smtClean="0"/>
              <a:t>cân</a:t>
            </a:r>
            <a:r>
              <a:rPr lang="en-US" dirty="0" smtClean="0"/>
              <a:t> yr </a:t>
            </a:r>
            <a:r>
              <a:rPr lang="en-US" dirty="0" err="1" smtClean="0"/>
              <a:t>Arglwydd</a:t>
            </a:r>
            <a:r>
              <a:rPr lang="en-US" dirty="0" smtClean="0"/>
              <a:t> </a:t>
            </a:r>
            <a:r>
              <a:rPr lang="en-US" dirty="0" err="1" smtClean="0"/>
              <a:t>mewn</a:t>
            </a:r>
            <a:r>
              <a:rPr lang="en-US" dirty="0" smtClean="0"/>
              <a:t> </a:t>
            </a:r>
            <a:r>
              <a:rPr lang="en-US" dirty="0" err="1" smtClean="0"/>
              <a:t>tir</a:t>
            </a:r>
            <a:r>
              <a:rPr lang="en-US" dirty="0" smtClean="0"/>
              <a:t> </a:t>
            </a:r>
            <a:r>
              <a:rPr lang="en-US" dirty="0" err="1" smtClean="0"/>
              <a:t>estron</a:t>
            </a:r>
            <a:r>
              <a:rPr lang="en-US" dirty="0" smtClean="0"/>
              <a:t>’ (</a:t>
            </a:r>
            <a:r>
              <a:rPr lang="en-US" dirty="0" err="1" smtClean="0"/>
              <a:t>Salm</a:t>
            </a:r>
            <a:r>
              <a:rPr lang="en-US" dirty="0" smtClean="0"/>
              <a:t> 137).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Ennill</a:t>
            </a:r>
            <a:r>
              <a:rPr lang="en-US" dirty="0" smtClean="0"/>
              <a:t> a </a:t>
            </a:r>
            <a:r>
              <a:rPr lang="en-US" dirty="0" err="1" smtClean="0"/>
              <a:t>Cholli</a:t>
            </a:r>
            <a:r>
              <a:rPr lang="en-US" dirty="0" smtClean="0"/>
              <a:t> </a:t>
            </a:r>
            <a:endParaRPr lang="en-US" dirty="0"/>
          </a:p>
        </p:txBody>
      </p:sp>
      <p:sp>
        <p:nvSpPr>
          <p:cNvPr id="3" name="Content Placeholder 2"/>
          <p:cNvSpPr>
            <a:spLocks noGrp="1"/>
          </p:cNvSpPr>
          <p:nvPr>
            <p:ph idx="1"/>
          </p:nvPr>
        </p:nvSpPr>
        <p:spPr/>
        <p:txBody>
          <a:bodyPr/>
          <a:lstStyle/>
          <a:p>
            <a:pPr>
              <a:buNone/>
            </a:pPr>
            <a:r>
              <a:rPr lang="en-US" dirty="0" smtClean="0"/>
              <a:t>	</a:t>
            </a:r>
          </a:p>
          <a:p>
            <a:pPr>
              <a:buNone/>
            </a:pPr>
            <a:endParaRPr lang="en-US" dirty="0" smtClean="0"/>
          </a:p>
          <a:p>
            <a:pPr>
              <a:buNone/>
            </a:pPr>
            <a:r>
              <a:rPr lang="en-US" dirty="0" smtClean="0"/>
              <a:t>	</a:t>
            </a:r>
            <a:r>
              <a:rPr lang="en-US" dirty="0" err="1" smtClean="0">
                <a:solidFill>
                  <a:srgbClr val="FFFF00"/>
                </a:solidFill>
              </a:rPr>
              <a:t>Dyna</a:t>
            </a:r>
            <a:r>
              <a:rPr lang="en-US" dirty="0" smtClean="0">
                <a:solidFill>
                  <a:srgbClr val="FFFF00"/>
                </a:solidFill>
              </a:rPr>
              <a:t> </a:t>
            </a:r>
            <a:r>
              <a:rPr lang="en-US" dirty="0" err="1" smtClean="0">
                <a:solidFill>
                  <a:srgbClr val="FFFF00"/>
                </a:solidFill>
              </a:rPr>
              <a:t>hanes</a:t>
            </a:r>
            <a:r>
              <a:rPr lang="en-US" dirty="0" smtClean="0">
                <a:solidFill>
                  <a:srgbClr val="FFFF00"/>
                </a:solidFill>
              </a:rPr>
              <a:t> Israel: </a:t>
            </a:r>
            <a:r>
              <a:rPr lang="en-US" dirty="0" err="1" smtClean="0">
                <a:solidFill>
                  <a:srgbClr val="FFFF00"/>
                </a:solidFill>
              </a:rPr>
              <a:t>hanes</a:t>
            </a:r>
            <a:r>
              <a:rPr lang="en-US" dirty="0" smtClean="0">
                <a:solidFill>
                  <a:srgbClr val="FFFF00"/>
                </a:solidFill>
              </a:rPr>
              <a:t> </a:t>
            </a:r>
            <a:r>
              <a:rPr lang="en-US" dirty="0" err="1" smtClean="0">
                <a:solidFill>
                  <a:srgbClr val="FFFF00"/>
                </a:solidFill>
              </a:rPr>
              <a:t>ennill</a:t>
            </a:r>
            <a:r>
              <a:rPr lang="en-US" dirty="0" smtClean="0">
                <a:solidFill>
                  <a:srgbClr val="FFFF00"/>
                </a:solidFill>
              </a:rPr>
              <a:t> </a:t>
            </a:r>
            <a:r>
              <a:rPr lang="en-US" dirty="0" err="1" smtClean="0">
                <a:solidFill>
                  <a:srgbClr val="FFFF00"/>
                </a:solidFill>
              </a:rPr>
              <a:t>gwlad</a:t>
            </a:r>
            <a:r>
              <a:rPr lang="en-US" dirty="0" smtClean="0">
                <a:solidFill>
                  <a:srgbClr val="FFFF00"/>
                </a:solidFill>
              </a:rPr>
              <a:t>, </a:t>
            </a:r>
            <a:r>
              <a:rPr lang="en-US" dirty="0" err="1" smtClean="0">
                <a:solidFill>
                  <a:srgbClr val="FFFF00"/>
                </a:solidFill>
              </a:rPr>
              <a:t>ennill</a:t>
            </a:r>
            <a:r>
              <a:rPr lang="en-US" dirty="0" smtClean="0">
                <a:solidFill>
                  <a:srgbClr val="FFFF00"/>
                </a:solidFill>
              </a:rPr>
              <a:t> </a:t>
            </a:r>
            <a:r>
              <a:rPr lang="en-US" dirty="0" err="1" smtClean="0">
                <a:solidFill>
                  <a:srgbClr val="FFFF00"/>
                </a:solidFill>
              </a:rPr>
              <a:t>statws</a:t>
            </a:r>
            <a:r>
              <a:rPr lang="en-US" dirty="0" smtClean="0">
                <a:solidFill>
                  <a:srgbClr val="FFFF00"/>
                </a:solidFill>
              </a:rPr>
              <a:t> a </a:t>
            </a:r>
            <a:r>
              <a:rPr lang="en-US" dirty="0" err="1" smtClean="0">
                <a:solidFill>
                  <a:srgbClr val="FFFF00"/>
                </a:solidFill>
              </a:rPr>
              <a:t>sicrwydd</a:t>
            </a:r>
            <a:r>
              <a:rPr lang="en-US" dirty="0" smtClean="0">
                <a:solidFill>
                  <a:srgbClr val="FFFF00"/>
                </a:solidFill>
              </a:rPr>
              <a:t> a </a:t>
            </a:r>
            <a:r>
              <a:rPr lang="en-US" dirty="0" err="1" smtClean="0">
                <a:solidFill>
                  <a:srgbClr val="FFFF00"/>
                </a:solidFill>
              </a:rPr>
              <a:t>rhyddid</a:t>
            </a:r>
            <a:r>
              <a:rPr lang="en-US" dirty="0" smtClean="0">
                <a:solidFill>
                  <a:srgbClr val="FFFF00"/>
                </a:solidFill>
              </a:rPr>
              <a:t>, </a:t>
            </a:r>
            <a:r>
              <a:rPr lang="en-US" dirty="0" err="1" smtClean="0">
                <a:solidFill>
                  <a:srgbClr val="FFFF00"/>
                </a:solidFill>
              </a:rPr>
              <a:t>a’u</a:t>
            </a:r>
            <a:r>
              <a:rPr lang="en-US" dirty="0" smtClean="0">
                <a:solidFill>
                  <a:srgbClr val="FFFF00"/>
                </a:solidFill>
              </a:rPr>
              <a:t> </a:t>
            </a:r>
            <a:r>
              <a:rPr lang="en-US" dirty="0" err="1" smtClean="0">
                <a:solidFill>
                  <a:srgbClr val="FFFF00"/>
                </a:solidFill>
              </a:rPr>
              <a:t>colli</a:t>
            </a:r>
            <a:r>
              <a:rPr lang="en-US" dirty="0" smtClean="0">
                <a:solidFill>
                  <a:srgbClr val="FFFF00"/>
                </a:solidFill>
              </a:rPr>
              <a:t> </a:t>
            </a:r>
            <a:r>
              <a:rPr lang="en-US" dirty="0" err="1" smtClean="0">
                <a:solidFill>
                  <a:srgbClr val="FFFF00"/>
                </a:solidFill>
              </a:rPr>
              <a:t>wedyn</a:t>
            </a:r>
            <a:r>
              <a:rPr lang="en-US" dirty="0" smtClean="0">
                <a:solidFill>
                  <a:srgbClr val="FFFF00"/>
                </a:solidFill>
              </a:rPr>
              <a:t>’ (Gareth Lloyd Jones, </a:t>
            </a:r>
            <a:r>
              <a:rPr lang="en-US" i="1" dirty="0" err="1" smtClean="0">
                <a:solidFill>
                  <a:srgbClr val="FFFF00"/>
                </a:solidFill>
              </a:rPr>
              <a:t>Lleisiau</a:t>
            </a:r>
            <a:r>
              <a:rPr lang="en-US" i="1" dirty="0" smtClean="0">
                <a:solidFill>
                  <a:srgbClr val="FFFF00"/>
                </a:solidFill>
              </a:rPr>
              <a:t> </a:t>
            </a:r>
            <a:r>
              <a:rPr lang="en-US" i="1" dirty="0" err="1" smtClean="0">
                <a:solidFill>
                  <a:srgbClr val="FFFF00"/>
                </a:solidFill>
              </a:rPr>
              <a:t>o’r</a:t>
            </a:r>
            <a:r>
              <a:rPr lang="en-US" i="1" dirty="0" smtClean="0">
                <a:solidFill>
                  <a:srgbClr val="FFFF00"/>
                </a:solidFill>
              </a:rPr>
              <a:t> </a:t>
            </a:r>
            <a:r>
              <a:rPr lang="en-US" i="1" dirty="0" err="1" smtClean="0">
                <a:solidFill>
                  <a:srgbClr val="FFFF00"/>
                </a:solidFill>
              </a:rPr>
              <a:t>Lludw</a:t>
            </a:r>
            <a:r>
              <a:rPr lang="en-US" i="1" dirty="0" smtClean="0">
                <a:solidFill>
                  <a:srgbClr val="FFFF00"/>
                </a:solidFill>
              </a:rPr>
              <a:t>, </a:t>
            </a:r>
            <a:r>
              <a:rPr lang="en-US" dirty="0" err="1" smtClean="0">
                <a:solidFill>
                  <a:srgbClr val="FFFF00"/>
                </a:solidFill>
              </a:rPr>
              <a:t>t</a:t>
            </a:r>
            <a:r>
              <a:rPr lang="en-US" dirty="0" smtClean="0">
                <a:solidFill>
                  <a:srgbClr val="FFFF00"/>
                </a:solidFill>
              </a:rPr>
              <a:t>. 110).</a:t>
            </a:r>
            <a:endParaRPr lang="en-US" dirty="0">
              <a:solidFill>
                <a:srgbClr val="FFFF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a:t>
            </a:r>
            <a:r>
              <a:rPr lang="en-US" dirty="0" err="1" smtClean="0"/>
              <a:t>Iddewon</a:t>
            </a:r>
            <a:r>
              <a:rPr lang="en-US" dirty="0" smtClean="0"/>
              <a:t> a </a:t>
            </a:r>
            <a:r>
              <a:rPr lang="en-US" dirty="0" err="1" smtClean="0"/>
              <a:t>Gwlad</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Dinistr</a:t>
            </a:r>
            <a:r>
              <a:rPr lang="en-US" dirty="0" smtClean="0"/>
              <a:t> </a:t>
            </a:r>
            <a:r>
              <a:rPr lang="en-US" dirty="0" err="1" smtClean="0"/>
              <a:t>y</a:t>
            </a:r>
            <a:r>
              <a:rPr lang="en-US" dirty="0" smtClean="0"/>
              <a:t> </a:t>
            </a:r>
            <a:r>
              <a:rPr lang="en-US" dirty="0" err="1" smtClean="0"/>
              <a:t>Deml</a:t>
            </a:r>
            <a:r>
              <a:rPr lang="en-US" dirty="0" smtClean="0"/>
              <a:t> </a:t>
            </a:r>
            <a:r>
              <a:rPr lang="en-US" dirty="0" err="1" smtClean="0"/>
              <a:t>yn</a:t>
            </a:r>
            <a:r>
              <a:rPr lang="en-US" dirty="0" smtClean="0"/>
              <a:t> 70 OC a </a:t>
            </a:r>
            <a:r>
              <a:rPr lang="en-US" dirty="0" err="1" smtClean="0"/>
              <a:t>gwasgariad</a:t>
            </a:r>
            <a:r>
              <a:rPr lang="en-US" dirty="0" smtClean="0"/>
              <a:t> yr </a:t>
            </a:r>
            <a:r>
              <a:rPr lang="en-US" dirty="0" err="1" smtClean="0"/>
              <a:t>Iddewon</a:t>
            </a:r>
            <a:r>
              <a:rPr lang="en-US" dirty="0" smtClean="0"/>
              <a:t> </a:t>
            </a:r>
            <a:r>
              <a:rPr lang="en-US" dirty="0" err="1" smtClean="0"/>
              <a:t>yn</a:t>
            </a:r>
            <a:r>
              <a:rPr lang="en-US" dirty="0" smtClean="0"/>
              <a:t> 135 OC (Hadrian </a:t>
            </a:r>
            <a:r>
              <a:rPr lang="en-US" dirty="0" err="1" smtClean="0"/>
              <a:t>yn</a:t>
            </a:r>
            <a:r>
              <a:rPr lang="en-US" dirty="0" smtClean="0"/>
              <a:t> </a:t>
            </a:r>
            <a:r>
              <a:rPr lang="en-US" dirty="0" err="1" smtClean="0"/>
              <a:t>adeiladu</a:t>
            </a:r>
            <a:r>
              <a:rPr lang="en-US" dirty="0" smtClean="0"/>
              <a:t> </a:t>
            </a:r>
            <a:r>
              <a:rPr lang="en-US" dirty="0" err="1" smtClean="0"/>
              <a:t>teml</a:t>
            </a:r>
            <a:r>
              <a:rPr lang="en-US" dirty="0" smtClean="0"/>
              <a:t> </a:t>
            </a:r>
            <a:r>
              <a:rPr lang="en-US" dirty="0" err="1" smtClean="0"/>
              <a:t>wedi’i</a:t>
            </a:r>
            <a:r>
              <a:rPr lang="en-US" dirty="0" smtClean="0"/>
              <a:t> </a:t>
            </a:r>
            <a:r>
              <a:rPr lang="en-US" dirty="0" err="1" smtClean="0"/>
              <a:t>chysegru</a:t>
            </a:r>
            <a:r>
              <a:rPr lang="en-US" dirty="0" smtClean="0"/>
              <a:t> </a:t>
            </a:r>
            <a:r>
              <a:rPr lang="en-US" dirty="0" err="1" smtClean="0"/>
              <a:t>i</a:t>
            </a:r>
            <a:r>
              <a:rPr lang="en-US" dirty="0" smtClean="0"/>
              <a:t> Jupiter </a:t>
            </a:r>
            <a:r>
              <a:rPr lang="en-US" dirty="0" err="1" smtClean="0"/>
              <a:t>ar</a:t>
            </a:r>
            <a:r>
              <a:rPr lang="en-US" dirty="0" smtClean="0"/>
              <a:t> </a:t>
            </a:r>
            <a:r>
              <a:rPr lang="en-US" dirty="0" err="1" smtClean="0"/>
              <a:t>safle’r</a:t>
            </a:r>
            <a:r>
              <a:rPr lang="en-US" dirty="0" smtClean="0"/>
              <a:t> </a:t>
            </a:r>
            <a:r>
              <a:rPr lang="en-US" dirty="0" err="1" smtClean="0"/>
              <a:t>Deml</a:t>
            </a:r>
            <a:r>
              <a:rPr lang="en-US" dirty="0" smtClean="0"/>
              <a:t>).</a:t>
            </a:r>
          </a:p>
          <a:p>
            <a:r>
              <a:rPr lang="en-US" dirty="0" err="1" smtClean="0"/>
              <a:t>Duw</a:t>
            </a:r>
            <a:r>
              <a:rPr lang="en-US" dirty="0" smtClean="0"/>
              <a:t> </a:t>
            </a:r>
            <a:r>
              <a:rPr lang="en-US" dirty="0" err="1" smtClean="0"/>
              <a:t>wedi</a:t>
            </a:r>
            <a:r>
              <a:rPr lang="en-US" dirty="0" smtClean="0"/>
              <a:t> </a:t>
            </a:r>
            <a:r>
              <a:rPr lang="en-US" dirty="0" err="1" smtClean="0"/>
              <a:t>cael</a:t>
            </a:r>
            <a:r>
              <a:rPr lang="en-US" dirty="0" smtClean="0"/>
              <a:t> </a:t>
            </a:r>
            <a:r>
              <a:rPr lang="en-US" dirty="0" err="1" smtClean="0"/>
              <a:t>ei</a:t>
            </a:r>
            <a:r>
              <a:rPr lang="en-US" dirty="0" smtClean="0"/>
              <a:t> </a:t>
            </a:r>
            <a:r>
              <a:rPr lang="en-US" dirty="0" err="1" smtClean="0"/>
              <a:t>alltudio</a:t>
            </a:r>
            <a:r>
              <a:rPr lang="en-US" dirty="0" smtClean="0"/>
              <a:t> </a:t>
            </a:r>
            <a:r>
              <a:rPr lang="en-US" dirty="0" err="1" smtClean="0"/>
              <a:t>gyda’i</a:t>
            </a:r>
            <a:r>
              <a:rPr lang="en-US" dirty="0" smtClean="0"/>
              <a:t> </a:t>
            </a:r>
            <a:r>
              <a:rPr lang="en-US" dirty="0" err="1" smtClean="0"/>
              <a:t>bobl</a:t>
            </a:r>
            <a:r>
              <a:rPr lang="en-US" dirty="0" smtClean="0"/>
              <a:t>; </a:t>
            </a:r>
            <a:r>
              <a:rPr lang="en-US" dirty="0" err="1" smtClean="0"/>
              <a:t>cludo’r</a:t>
            </a:r>
            <a:r>
              <a:rPr lang="en-US" dirty="0" smtClean="0"/>
              <a:t> Torah </a:t>
            </a:r>
            <a:r>
              <a:rPr lang="en-US" dirty="0" err="1" smtClean="0"/>
              <a:t>i</a:t>
            </a:r>
            <a:r>
              <a:rPr lang="en-US" dirty="0" smtClean="0"/>
              <a:t> </a:t>
            </a:r>
            <a:r>
              <a:rPr lang="en-US" dirty="0" err="1" smtClean="0"/>
              <a:t>genhedloedd</a:t>
            </a:r>
            <a:r>
              <a:rPr lang="en-US" dirty="0" smtClean="0"/>
              <a:t> </a:t>
            </a:r>
            <a:r>
              <a:rPr lang="en-US" dirty="0" err="1" smtClean="0"/>
              <a:t>y</a:t>
            </a:r>
            <a:r>
              <a:rPr lang="en-US" dirty="0" smtClean="0"/>
              <a:t> </a:t>
            </a:r>
            <a:r>
              <a:rPr lang="en-US" dirty="0" err="1" smtClean="0"/>
              <a:t>byd</a:t>
            </a:r>
            <a:r>
              <a:rPr lang="en-US" dirty="0" smtClean="0"/>
              <a:t>.</a:t>
            </a:r>
          </a:p>
          <a:p>
            <a:r>
              <a:rPr lang="en-US" dirty="0" err="1" smtClean="0"/>
              <a:t>Alltudiaeth</a:t>
            </a:r>
            <a:r>
              <a:rPr lang="en-US" dirty="0" smtClean="0"/>
              <a:t> </a:t>
            </a:r>
            <a:r>
              <a:rPr lang="en-US" dirty="0" err="1" smtClean="0"/>
              <a:t>yn</a:t>
            </a:r>
            <a:r>
              <a:rPr lang="en-US" dirty="0" smtClean="0"/>
              <a:t> </a:t>
            </a:r>
            <a:r>
              <a:rPr lang="en-US" dirty="0" err="1" smtClean="0"/>
              <a:t>arwydd</a:t>
            </a:r>
            <a:r>
              <a:rPr lang="en-US" dirty="0" smtClean="0"/>
              <a:t> </a:t>
            </a:r>
            <a:r>
              <a:rPr lang="en-US" dirty="0" err="1" smtClean="0"/>
              <a:t>o</a:t>
            </a:r>
            <a:r>
              <a:rPr lang="en-US" dirty="0" smtClean="0"/>
              <a:t> </a:t>
            </a:r>
            <a:r>
              <a:rPr lang="en-US" dirty="0" err="1" smtClean="0"/>
              <a:t>gosb</a:t>
            </a:r>
            <a:r>
              <a:rPr lang="en-US" dirty="0" smtClean="0"/>
              <a:t> </a:t>
            </a:r>
            <a:r>
              <a:rPr lang="en-US" dirty="0" err="1" smtClean="0"/>
              <a:t>gan</a:t>
            </a:r>
            <a:r>
              <a:rPr lang="en-US" dirty="0" smtClean="0"/>
              <a:t> </a:t>
            </a:r>
            <a:r>
              <a:rPr lang="en-US" dirty="0" err="1" smtClean="0"/>
              <a:t>Dduw</a:t>
            </a:r>
            <a:r>
              <a:rPr lang="en-US" dirty="0" smtClean="0"/>
              <a:t>.</a:t>
            </a:r>
          </a:p>
          <a:p>
            <a:r>
              <a:rPr lang="en-US" dirty="0" err="1" smtClean="0"/>
              <a:t>Gobaith</a:t>
            </a:r>
            <a:r>
              <a:rPr lang="en-US" dirty="0" smtClean="0"/>
              <a:t> </a:t>
            </a:r>
            <a:r>
              <a:rPr lang="en-US" dirty="0" err="1" smtClean="0"/>
              <a:t>y</a:t>
            </a:r>
            <a:r>
              <a:rPr lang="en-US" dirty="0" smtClean="0"/>
              <a:t> </a:t>
            </a:r>
            <a:r>
              <a:rPr lang="en-US" dirty="0" err="1" smtClean="0"/>
              <a:t>rabbiniaid</a:t>
            </a:r>
            <a:r>
              <a:rPr lang="en-US" dirty="0" smtClean="0"/>
              <a:t> (</a:t>
            </a:r>
            <a:r>
              <a:rPr lang="en-US" dirty="0" err="1" smtClean="0"/>
              <a:t>Mishnah</a:t>
            </a:r>
            <a:r>
              <a:rPr lang="en-US" dirty="0" smtClean="0"/>
              <a:t> </a:t>
            </a:r>
            <a:r>
              <a:rPr lang="en-US" dirty="0" err="1" smtClean="0"/>
              <a:t>a’r</a:t>
            </a:r>
            <a:r>
              <a:rPr lang="en-US" dirty="0" smtClean="0"/>
              <a:t> Talmud): </a:t>
            </a:r>
            <a:r>
              <a:rPr lang="en-US" dirty="0" err="1" smtClean="0"/>
              <a:t>adnewyddiad</a:t>
            </a:r>
            <a:r>
              <a:rPr lang="en-US" dirty="0" smtClean="0"/>
              <a:t> ac </a:t>
            </a:r>
            <a:r>
              <a:rPr lang="en-US" dirty="0" err="1" smtClean="0"/>
              <a:t>achubiaeth</a:t>
            </a:r>
            <a:r>
              <a:rPr lang="en-US" dirty="0" smtClean="0"/>
              <a:t> </a:t>
            </a:r>
            <a:r>
              <a:rPr lang="en-US" dirty="0" err="1" smtClean="0"/>
              <a:t>feseianaidd</a:t>
            </a:r>
            <a:r>
              <a:rPr lang="en-US" dirty="0" smtClean="0"/>
              <a:t> </a:t>
            </a:r>
            <a:r>
              <a:rPr lang="en-US" dirty="0" err="1" smtClean="0"/>
              <a:t>i’r</a:t>
            </a:r>
            <a:r>
              <a:rPr lang="en-US" dirty="0" smtClean="0"/>
              <a:t> </a:t>
            </a:r>
            <a:r>
              <a:rPr lang="en-US" dirty="0" err="1" smtClean="0"/>
              <a:t>bobl</a:t>
            </a:r>
            <a:r>
              <a:rPr lang="en-US" dirty="0" smtClean="0"/>
              <a:t>. </a:t>
            </a:r>
            <a:r>
              <a:rPr lang="en-US" dirty="0" err="1" smtClean="0"/>
              <a:t>Pwyslais</a:t>
            </a:r>
            <a:r>
              <a:rPr lang="en-US" dirty="0" smtClean="0"/>
              <a:t> </a:t>
            </a:r>
            <a:r>
              <a:rPr lang="en-US" dirty="0" err="1" smtClean="0"/>
              <a:t>ar</a:t>
            </a:r>
            <a:r>
              <a:rPr lang="en-US" dirty="0" smtClean="0"/>
              <a:t> dir Israel (</a:t>
            </a:r>
            <a:r>
              <a:rPr lang="en-US" dirty="0" err="1" smtClean="0"/>
              <a:t>nid</a:t>
            </a:r>
            <a:r>
              <a:rPr lang="en-US" dirty="0" smtClean="0"/>
              <a:t> </a:t>
            </a:r>
            <a:r>
              <a:rPr lang="en-US" dirty="0" err="1" smtClean="0"/>
              <a:t>ar</a:t>
            </a:r>
            <a:r>
              <a:rPr lang="en-US" dirty="0" smtClean="0"/>
              <a:t> </a:t>
            </a:r>
            <a:r>
              <a:rPr lang="en-US" dirty="0" err="1" smtClean="0"/>
              <a:t>y</a:t>
            </a:r>
            <a:r>
              <a:rPr lang="en-US" dirty="0" smtClean="0"/>
              <a:t> </a:t>
            </a:r>
            <a:r>
              <a:rPr lang="en-US" dirty="0" err="1" smtClean="0"/>
              <a:t>Gwasgariad</a:t>
            </a:r>
            <a:r>
              <a:rPr lang="en-US" dirty="0" smtClean="0"/>
              <a:t>) </a:t>
            </a:r>
            <a:r>
              <a:rPr lang="en-US" dirty="0" err="1" smtClean="0"/>
              <a:t>fel</a:t>
            </a:r>
            <a:r>
              <a:rPr lang="en-US" dirty="0" smtClean="0"/>
              <a:t> symbol </a:t>
            </a:r>
            <a:r>
              <a:rPr lang="en-US" dirty="0" err="1" smtClean="0"/>
              <a:t>o</a:t>
            </a:r>
            <a:r>
              <a:rPr lang="en-US" dirty="0" smtClean="0"/>
              <a:t> </a:t>
            </a:r>
            <a:r>
              <a:rPr lang="en-US" dirty="0" err="1" smtClean="0"/>
              <a:t>hunaniaeth</a:t>
            </a:r>
            <a:r>
              <a:rPr lang="en-US" dirty="0" smtClean="0"/>
              <a:t> </a:t>
            </a:r>
            <a:r>
              <a:rPr lang="en-US" dirty="0" err="1" smtClean="0"/>
              <a:t>Iddewig</a:t>
            </a:r>
            <a:r>
              <a:rPr lang="en-US" dirty="0" smtClean="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Delfryd</a:t>
            </a:r>
            <a:r>
              <a:rPr lang="en-US" dirty="0" smtClean="0"/>
              <a:t> </a:t>
            </a:r>
            <a:r>
              <a:rPr lang="en-US" dirty="0" err="1" smtClean="0"/>
              <a:t>o</a:t>
            </a:r>
            <a:r>
              <a:rPr lang="en-US" dirty="0" smtClean="0"/>
              <a:t> </a:t>
            </a:r>
            <a:r>
              <a:rPr lang="en-US" dirty="0" err="1" smtClean="0"/>
              <a:t>Ddychwelyd</a:t>
            </a:r>
            <a:r>
              <a:rPr lang="en-US" dirty="0" smtClean="0"/>
              <a:t> </a:t>
            </a:r>
            <a:r>
              <a:rPr lang="en-US" dirty="0" err="1" smtClean="0"/>
              <a:t>i’r</a:t>
            </a:r>
            <a:r>
              <a:rPr lang="en-US" dirty="0" smtClean="0"/>
              <a:t> </a:t>
            </a:r>
            <a:r>
              <a:rPr lang="en-US" dirty="0" err="1" smtClean="0"/>
              <a:t>Wlad</a:t>
            </a:r>
            <a:r>
              <a:rPr lang="en-US" dirty="0" smtClean="0"/>
              <a:t>: </a:t>
            </a:r>
            <a:br>
              <a:rPr lang="en-US" dirty="0" smtClean="0"/>
            </a:br>
            <a:r>
              <a:rPr lang="en-US" dirty="0" smtClean="0"/>
              <a:t>Cri </a:t>
            </a:r>
            <a:r>
              <a:rPr lang="en-US" dirty="0" err="1" smtClean="0"/>
              <a:t>y</a:t>
            </a:r>
            <a:r>
              <a:rPr lang="en-US" dirty="0" smtClean="0"/>
              <a:t> </a:t>
            </a:r>
            <a:r>
              <a:rPr lang="en-US" dirty="0" err="1" smtClean="0"/>
              <a:t>Deunaw</a:t>
            </a:r>
            <a:r>
              <a:rPr lang="en-US" dirty="0" smtClean="0"/>
              <a:t> </a:t>
            </a:r>
            <a:r>
              <a:rPr lang="en-US" dirty="0" err="1" smtClean="0"/>
              <a:t>Bendith</a:t>
            </a:r>
            <a:r>
              <a:rPr lang="en-US" dirty="0" smtClean="0"/>
              <a:t> (</a:t>
            </a:r>
            <a:r>
              <a:rPr lang="en-US" dirty="0" err="1" smtClean="0"/>
              <a:t>Amidah</a:t>
            </a:r>
            <a:r>
              <a:rPr lang="en-US" dirty="0" smtClean="0"/>
              <a:t>)</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Bydd</a:t>
            </a:r>
            <a:r>
              <a:rPr lang="en-US" dirty="0" smtClean="0"/>
              <a:t> </a:t>
            </a:r>
            <a:r>
              <a:rPr lang="en-US" dirty="0" err="1" smtClean="0"/>
              <a:t>drugarog</a:t>
            </a:r>
            <a:r>
              <a:rPr lang="en-US" dirty="0" smtClean="0"/>
              <a:t>, O </a:t>
            </a:r>
            <a:r>
              <a:rPr lang="en-US" dirty="0" err="1" smtClean="0"/>
              <a:t>Arglwydd</a:t>
            </a:r>
            <a:r>
              <a:rPr lang="en-US" dirty="0" smtClean="0"/>
              <a:t> </a:t>
            </a:r>
            <a:r>
              <a:rPr lang="en-US" dirty="0" err="1" smtClean="0"/>
              <a:t>ein</a:t>
            </a:r>
            <a:r>
              <a:rPr lang="en-US" dirty="0" smtClean="0"/>
              <a:t> </a:t>
            </a:r>
            <a:r>
              <a:rPr lang="en-US" dirty="0" err="1" smtClean="0"/>
              <a:t>Duw</a:t>
            </a:r>
            <a:r>
              <a:rPr lang="en-US" dirty="0" smtClean="0"/>
              <a:t>, </a:t>
            </a:r>
            <a:r>
              <a:rPr lang="en-US" dirty="0" err="1" smtClean="0"/>
              <a:t>yn</a:t>
            </a:r>
            <a:r>
              <a:rPr lang="en-US" dirty="0" smtClean="0"/>
              <a:t> </a:t>
            </a:r>
            <a:r>
              <a:rPr lang="en-US" dirty="0" err="1" smtClean="0"/>
              <a:t>dy</a:t>
            </a:r>
            <a:r>
              <a:rPr lang="en-US" dirty="0" smtClean="0"/>
              <a:t> </a:t>
            </a:r>
            <a:r>
              <a:rPr lang="en-US" dirty="0" err="1" smtClean="0"/>
              <a:t>fawr</a:t>
            </a:r>
            <a:r>
              <a:rPr lang="en-US" dirty="0" smtClean="0"/>
              <a:t> </a:t>
            </a:r>
            <a:r>
              <a:rPr lang="en-US" dirty="0" err="1" smtClean="0"/>
              <a:t>dosturi</a:t>
            </a:r>
            <a:r>
              <a:rPr lang="en-US" dirty="0" smtClean="0"/>
              <a:t> </a:t>
            </a:r>
            <a:r>
              <a:rPr lang="en-US" dirty="0" err="1" smtClean="0"/>
              <a:t>wrth</a:t>
            </a:r>
            <a:r>
              <a:rPr lang="en-US" dirty="0" smtClean="0"/>
              <a:t> </a:t>
            </a:r>
            <a:r>
              <a:rPr lang="en-US" dirty="0" err="1" smtClean="0"/>
              <a:t>dy</a:t>
            </a:r>
            <a:r>
              <a:rPr lang="en-US" dirty="0" smtClean="0"/>
              <a:t> </a:t>
            </a:r>
            <a:r>
              <a:rPr lang="en-US" dirty="0" err="1" smtClean="0"/>
              <a:t>bobl</a:t>
            </a:r>
            <a:r>
              <a:rPr lang="en-US" dirty="0" smtClean="0"/>
              <a:t> Israel, ac </a:t>
            </a:r>
            <a:r>
              <a:rPr lang="en-US" dirty="0" err="1" smtClean="0"/>
              <a:t>wrth</a:t>
            </a:r>
            <a:r>
              <a:rPr lang="en-US" dirty="0" smtClean="0"/>
              <a:t> </a:t>
            </a:r>
            <a:r>
              <a:rPr lang="en-US" dirty="0" err="1" smtClean="0"/>
              <a:t>Jerwsalem</a:t>
            </a:r>
            <a:r>
              <a:rPr lang="en-US" dirty="0" smtClean="0"/>
              <a:t> </a:t>
            </a:r>
            <a:r>
              <a:rPr lang="en-US" dirty="0" err="1" smtClean="0"/>
              <a:t>dy</a:t>
            </a:r>
            <a:r>
              <a:rPr lang="en-US" dirty="0" smtClean="0"/>
              <a:t> </a:t>
            </a:r>
            <a:r>
              <a:rPr lang="en-US" dirty="0" err="1" smtClean="0"/>
              <a:t>ddinas</a:t>
            </a:r>
            <a:r>
              <a:rPr lang="en-US" dirty="0" smtClean="0"/>
              <a:t> ac </a:t>
            </a:r>
            <a:r>
              <a:rPr lang="en-US" dirty="0" err="1" smtClean="0"/>
              <a:t>wrth</a:t>
            </a:r>
            <a:r>
              <a:rPr lang="en-US" dirty="0" smtClean="0"/>
              <a:t> </a:t>
            </a:r>
            <a:r>
              <a:rPr lang="en-US" dirty="0" err="1" smtClean="0"/>
              <a:t>Seion</a:t>
            </a:r>
            <a:r>
              <a:rPr lang="en-US" dirty="0" smtClean="0"/>
              <a:t>, </a:t>
            </a:r>
            <a:r>
              <a:rPr lang="en-US" dirty="0" err="1" smtClean="0"/>
              <a:t>bythol</a:t>
            </a:r>
            <a:r>
              <a:rPr lang="en-US" dirty="0" smtClean="0"/>
              <a:t> </a:t>
            </a:r>
            <a:r>
              <a:rPr lang="en-US" dirty="0" err="1" smtClean="0"/>
              <a:t>gartref</a:t>
            </a:r>
            <a:r>
              <a:rPr lang="en-US" dirty="0" smtClean="0"/>
              <a:t> </a:t>
            </a:r>
            <a:r>
              <a:rPr lang="en-US" dirty="0" err="1" smtClean="0"/>
              <a:t>dy</a:t>
            </a:r>
            <a:r>
              <a:rPr lang="en-US" dirty="0" smtClean="0"/>
              <a:t> </a:t>
            </a:r>
            <a:r>
              <a:rPr lang="en-US" dirty="0" err="1" smtClean="0"/>
              <a:t>ogoniant</a:t>
            </a:r>
            <a:r>
              <a:rPr lang="en-US" dirty="0" smtClean="0"/>
              <a:t>, ac </a:t>
            </a:r>
            <a:r>
              <a:rPr lang="en-US" dirty="0" err="1" smtClean="0"/>
              <a:t>wrth</a:t>
            </a:r>
            <a:r>
              <a:rPr lang="en-US" dirty="0" smtClean="0"/>
              <a:t> </a:t>
            </a:r>
            <a:r>
              <a:rPr lang="en-US" dirty="0" err="1" smtClean="0"/>
              <a:t>dy</a:t>
            </a:r>
            <a:r>
              <a:rPr lang="en-US" dirty="0" smtClean="0"/>
              <a:t> </a:t>
            </a:r>
            <a:r>
              <a:rPr lang="en-US" dirty="0" err="1" smtClean="0"/>
              <a:t>deml</a:t>
            </a:r>
            <a:r>
              <a:rPr lang="en-US" dirty="0" smtClean="0"/>
              <a:t> </a:t>
            </a:r>
            <a:r>
              <a:rPr lang="en-US" dirty="0" err="1" smtClean="0"/>
              <a:t>a’th</a:t>
            </a:r>
            <a:r>
              <a:rPr lang="en-US" dirty="0" smtClean="0"/>
              <a:t> </a:t>
            </a:r>
            <a:r>
              <a:rPr lang="en-US" dirty="0" err="1" smtClean="0"/>
              <a:t>breswylfa</a:t>
            </a:r>
            <a:r>
              <a:rPr lang="en-US" dirty="0" smtClean="0"/>
              <a:t> ac </a:t>
            </a:r>
            <a:r>
              <a:rPr lang="en-US" dirty="0" err="1" smtClean="0"/>
              <a:t>wrth</a:t>
            </a:r>
            <a:r>
              <a:rPr lang="en-US" dirty="0" smtClean="0"/>
              <a:t> </a:t>
            </a:r>
            <a:r>
              <a:rPr lang="en-US" dirty="0" err="1" smtClean="0"/>
              <a:t>deyrnas</a:t>
            </a:r>
            <a:r>
              <a:rPr lang="en-US" dirty="0" smtClean="0"/>
              <a:t> </a:t>
            </a:r>
            <a:r>
              <a:rPr lang="en-US" dirty="0" err="1" smtClean="0"/>
              <a:t>ty</a:t>
            </a:r>
            <a:r>
              <a:rPr lang="en-US" dirty="0" smtClean="0"/>
              <a:t> </a:t>
            </a:r>
            <a:r>
              <a:rPr lang="en-US" dirty="0" err="1" smtClean="0"/>
              <a:t>Dafydd</a:t>
            </a:r>
            <a:r>
              <a:rPr lang="en-US" dirty="0" smtClean="0"/>
              <a:t> </a:t>
            </a:r>
            <a:r>
              <a:rPr lang="en-US" dirty="0" err="1" smtClean="0"/>
              <a:t>dy</a:t>
            </a:r>
            <a:r>
              <a:rPr lang="en-US" dirty="0" smtClean="0"/>
              <a:t> </a:t>
            </a:r>
            <a:r>
              <a:rPr lang="en-US" dirty="0" err="1" smtClean="0"/>
              <a:t>eneiniog</a:t>
            </a:r>
            <a:r>
              <a:rPr lang="en-US" dirty="0" smtClean="0"/>
              <a:t> </a:t>
            </a:r>
            <a:r>
              <a:rPr lang="en-US" dirty="0" err="1" smtClean="0"/>
              <a:t>cyfiawn</a:t>
            </a:r>
            <a:r>
              <a:rPr lang="en-US" dirty="0" smtClean="0"/>
              <a:t>. </a:t>
            </a:r>
            <a:r>
              <a:rPr lang="en-US" dirty="0" err="1" smtClean="0"/>
              <a:t>Bendigedig</a:t>
            </a:r>
            <a:r>
              <a:rPr lang="en-US" dirty="0" smtClean="0"/>
              <a:t> </a:t>
            </a:r>
            <a:r>
              <a:rPr lang="en-US" dirty="0" err="1" smtClean="0"/>
              <a:t>wyt</a:t>
            </a:r>
            <a:r>
              <a:rPr lang="en-US" dirty="0" smtClean="0"/>
              <a:t> </a:t>
            </a:r>
            <a:r>
              <a:rPr lang="en-US" dirty="0" err="1" smtClean="0"/>
              <a:t>ti</a:t>
            </a:r>
            <a:r>
              <a:rPr lang="en-US" dirty="0" smtClean="0"/>
              <a:t>, O </a:t>
            </a:r>
            <a:r>
              <a:rPr lang="en-US" dirty="0" err="1" smtClean="0"/>
              <a:t>Arglwydd</a:t>
            </a:r>
            <a:r>
              <a:rPr lang="en-US" dirty="0" smtClean="0"/>
              <a:t>, </a:t>
            </a:r>
            <a:r>
              <a:rPr lang="en-US" dirty="0" err="1" smtClean="0"/>
              <a:t>Dduw</a:t>
            </a:r>
            <a:r>
              <a:rPr lang="en-US" dirty="0" smtClean="0"/>
              <a:t> </a:t>
            </a:r>
            <a:r>
              <a:rPr lang="en-US" dirty="0" err="1" smtClean="0"/>
              <a:t>Dafydd</a:t>
            </a:r>
            <a:r>
              <a:rPr lang="en-US" dirty="0" smtClean="0"/>
              <a:t>, </a:t>
            </a:r>
            <a:r>
              <a:rPr lang="en-US" dirty="0" err="1" smtClean="0"/>
              <a:t>adeiladydd</a:t>
            </a:r>
            <a:r>
              <a:rPr lang="en-US" dirty="0" smtClean="0"/>
              <a:t> </a:t>
            </a:r>
            <a:r>
              <a:rPr lang="en-US" dirty="0" err="1" smtClean="0"/>
              <a:t>Jerwsalem</a:t>
            </a:r>
            <a:r>
              <a:rPr lang="en-US" dirty="0" smtClean="0"/>
              <a:t> (</a:t>
            </a:r>
            <a:r>
              <a:rPr lang="en-US" dirty="0" err="1" smtClean="0"/>
              <a:t>Bendith</a:t>
            </a:r>
            <a:r>
              <a:rPr lang="en-US" dirty="0" smtClean="0"/>
              <a:t> 14).</a:t>
            </a:r>
          </a:p>
          <a:p>
            <a:r>
              <a:rPr lang="en-US" dirty="0" err="1" smtClean="0"/>
              <a:t>Derbyn</a:t>
            </a:r>
            <a:r>
              <a:rPr lang="en-US" dirty="0" smtClean="0"/>
              <a:t> </a:t>
            </a:r>
            <a:r>
              <a:rPr lang="en-US" dirty="0" err="1" smtClean="0"/>
              <a:t>ni</a:t>
            </a:r>
            <a:r>
              <a:rPr lang="en-US" dirty="0" smtClean="0"/>
              <a:t>, O </a:t>
            </a:r>
            <a:r>
              <a:rPr lang="en-US" dirty="0" err="1" smtClean="0"/>
              <a:t>Arglwydd</a:t>
            </a:r>
            <a:r>
              <a:rPr lang="en-US" dirty="0" smtClean="0"/>
              <a:t> </a:t>
            </a:r>
            <a:r>
              <a:rPr lang="en-US" dirty="0" err="1" smtClean="0"/>
              <a:t>ein</a:t>
            </a:r>
            <a:r>
              <a:rPr lang="en-US" dirty="0" smtClean="0"/>
              <a:t> </a:t>
            </a:r>
            <a:r>
              <a:rPr lang="en-US" dirty="0" err="1" smtClean="0"/>
              <a:t>Duw</a:t>
            </a:r>
            <a:r>
              <a:rPr lang="en-US" dirty="0" smtClean="0"/>
              <a:t>, a </a:t>
            </a:r>
            <a:r>
              <a:rPr lang="en-US" dirty="0" err="1" smtClean="0"/>
              <a:t>phreswyliau</a:t>
            </a:r>
            <a:r>
              <a:rPr lang="en-US" dirty="0" smtClean="0"/>
              <a:t> </a:t>
            </a:r>
            <a:r>
              <a:rPr lang="en-US" dirty="0" err="1" smtClean="0"/>
              <a:t>yn</a:t>
            </a:r>
            <a:r>
              <a:rPr lang="en-US" dirty="0" smtClean="0"/>
              <a:t> </a:t>
            </a:r>
            <a:r>
              <a:rPr lang="en-US" dirty="0" err="1" smtClean="0"/>
              <a:t>Seion</a:t>
            </a:r>
            <a:r>
              <a:rPr lang="en-US" dirty="0" smtClean="0"/>
              <a:t>; a </a:t>
            </a:r>
            <a:r>
              <a:rPr lang="en-US" dirty="0" err="1" smtClean="0"/>
              <a:t>bydded</a:t>
            </a:r>
            <a:r>
              <a:rPr lang="en-US" dirty="0" smtClean="0"/>
              <a:t> </a:t>
            </a:r>
            <a:r>
              <a:rPr lang="en-US" dirty="0" err="1" smtClean="0"/>
              <a:t>i’th</a:t>
            </a:r>
            <a:r>
              <a:rPr lang="en-US" dirty="0" smtClean="0"/>
              <a:t> </a:t>
            </a:r>
            <a:r>
              <a:rPr lang="en-US" dirty="0" err="1" smtClean="0"/>
              <a:t>weision</a:t>
            </a:r>
            <a:r>
              <a:rPr lang="en-US" dirty="0" smtClean="0"/>
              <a:t> </a:t>
            </a:r>
            <a:r>
              <a:rPr lang="en-US" dirty="0" err="1" smtClean="0"/>
              <a:t>dy</a:t>
            </a:r>
            <a:r>
              <a:rPr lang="en-US" dirty="0" smtClean="0"/>
              <a:t> </a:t>
            </a:r>
            <a:r>
              <a:rPr lang="en-US" dirty="0" err="1" smtClean="0"/>
              <a:t>wasanaethu</a:t>
            </a:r>
            <a:r>
              <a:rPr lang="en-US" dirty="0" smtClean="0"/>
              <a:t> </a:t>
            </a:r>
            <a:r>
              <a:rPr lang="en-US" dirty="0" err="1" smtClean="0"/>
              <a:t>yn</a:t>
            </a:r>
            <a:r>
              <a:rPr lang="en-US" dirty="0" smtClean="0"/>
              <a:t> </a:t>
            </a:r>
            <a:r>
              <a:rPr lang="en-US" dirty="0" err="1" smtClean="0"/>
              <a:t>Jerwsalem</a:t>
            </a:r>
            <a:r>
              <a:rPr lang="en-US" dirty="0" smtClean="0"/>
              <a:t>. </a:t>
            </a:r>
            <a:r>
              <a:rPr lang="en-US" dirty="0" err="1" smtClean="0"/>
              <a:t>Bendigedig</a:t>
            </a:r>
            <a:r>
              <a:rPr lang="en-US" dirty="0" smtClean="0"/>
              <a:t> </a:t>
            </a:r>
            <a:r>
              <a:rPr lang="en-US" dirty="0" err="1" smtClean="0"/>
              <a:t>wyt</a:t>
            </a:r>
            <a:r>
              <a:rPr lang="en-US" dirty="0" smtClean="0"/>
              <a:t> </a:t>
            </a:r>
            <a:r>
              <a:rPr lang="en-US" dirty="0" err="1" smtClean="0"/>
              <a:t>ti</a:t>
            </a:r>
            <a:r>
              <a:rPr lang="en-US" dirty="0" smtClean="0"/>
              <a:t>, O </a:t>
            </a:r>
            <a:r>
              <a:rPr lang="en-US" dirty="0" err="1" smtClean="0"/>
              <a:t>Arglwydd</a:t>
            </a:r>
            <a:r>
              <a:rPr lang="en-US" dirty="0" smtClean="0"/>
              <a:t>,  a </a:t>
            </a:r>
            <a:r>
              <a:rPr lang="en-US" dirty="0" err="1" smtClean="0"/>
              <a:t>addolwn</a:t>
            </a:r>
            <a:r>
              <a:rPr lang="en-US" dirty="0" smtClean="0"/>
              <a:t> </a:t>
            </a:r>
            <a:r>
              <a:rPr lang="en-US" dirty="0" err="1" smtClean="0"/>
              <a:t>mewn</a:t>
            </a:r>
            <a:r>
              <a:rPr lang="en-US" dirty="0" smtClean="0"/>
              <a:t> </a:t>
            </a:r>
            <a:r>
              <a:rPr lang="en-US" dirty="0" err="1" smtClean="0"/>
              <a:t>parchedig</a:t>
            </a:r>
            <a:r>
              <a:rPr lang="en-US" dirty="0" smtClean="0"/>
              <a:t> </a:t>
            </a:r>
            <a:r>
              <a:rPr lang="en-US" dirty="0" err="1" smtClean="0"/>
              <a:t>ofn</a:t>
            </a:r>
            <a:r>
              <a:rPr lang="en-US" dirty="0" smtClean="0"/>
              <a:t> (</a:t>
            </a:r>
            <a:r>
              <a:rPr lang="en-US" dirty="0" err="1" smtClean="0"/>
              <a:t>Bendith</a:t>
            </a:r>
            <a:r>
              <a:rPr lang="en-US" dirty="0" smtClean="0"/>
              <a:t> 16).</a:t>
            </a:r>
          </a:p>
          <a:p>
            <a:r>
              <a:rPr lang="en-US" dirty="0" err="1" smtClean="0"/>
              <a:t>Dyro</a:t>
            </a:r>
            <a:r>
              <a:rPr lang="en-US" dirty="0" smtClean="0"/>
              <a:t> </a:t>
            </a:r>
            <a:r>
              <a:rPr lang="en-US" dirty="0" err="1" smtClean="0"/>
              <a:t>dy</a:t>
            </a:r>
            <a:r>
              <a:rPr lang="en-US" dirty="0" smtClean="0"/>
              <a:t> </a:t>
            </a:r>
            <a:r>
              <a:rPr lang="en-US" dirty="0" err="1" smtClean="0"/>
              <a:t>dangnefedd</a:t>
            </a:r>
            <a:r>
              <a:rPr lang="en-US" dirty="0" smtClean="0"/>
              <a:t> </a:t>
            </a:r>
            <a:r>
              <a:rPr lang="en-US" dirty="0" err="1" smtClean="0"/>
              <a:t>i’th</a:t>
            </a:r>
            <a:r>
              <a:rPr lang="en-US" dirty="0" smtClean="0"/>
              <a:t> </a:t>
            </a:r>
            <a:r>
              <a:rPr lang="en-US" dirty="0" err="1" smtClean="0"/>
              <a:t>bobl</a:t>
            </a:r>
            <a:r>
              <a:rPr lang="en-US" dirty="0" smtClean="0"/>
              <a:t> Israel ac </a:t>
            </a:r>
            <a:r>
              <a:rPr lang="en-US" dirty="0" err="1" smtClean="0"/>
              <a:t>i’th</a:t>
            </a:r>
            <a:r>
              <a:rPr lang="en-US" dirty="0" smtClean="0"/>
              <a:t> </a:t>
            </a:r>
            <a:r>
              <a:rPr lang="en-US" dirty="0" err="1" smtClean="0"/>
              <a:t>ddinas</a:t>
            </a:r>
            <a:r>
              <a:rPr lang="en-US" dirty="0" smtClean="0"/>
              <a:t> ac </a:t>
            </a:r>
            <a:r>
              <a:rPr lang="en-US" dirty="0" err="1" smtClean="0"/>
              <a:t>i’th</a:t>
            </a:r>
            <a:r>
              <a:rPr lang="en-US" dirty="0" smtClean="0"/>
              <a:t> </a:t>
            </a:r>
            <a:r>
              <a:rPr lang="en-US" dirty="0" err="1" smtClean="0"/>
              <a:t>etifeddiaeth</a:t>
            </a:r>
            <a:r>
              <a:rPr lang="en-US" dirty="0" smtClean="0"/>
              <a:t>, a </a:t>
            </a:r>
            <a:r>
              <a:rPr lang="en-US" dirty="0" err="1" smtClean="0"/>
              <a:t>bendithia</a:t>
            </a:r>
            <a:r>
              <a:rPr lang="en-US" dirty="0" smtClean="0"/>
              <a:t> </a:t>
            </a:r>
            <a:r>
              <a:rPr lang="en-US" dirty="0" err="1" smtClean="0"/>
              <a:t>ni</a:t>
            </a:r>
            <a:r>
              <a:rPr lang="en-US" dirty="0" smtClean="0"/>
              <a:t>, bob un </a:t>
            </a:r>
            <a:r>
              <a:rPr lang="en-US" dirty="0" err="1" smtClean="0"/>
              <a:t>ohonom</a:t>
            </a:r>
            <a:r>
              <a:rPr lang="en-US" dirty="0" smtClean="0"/>
              <a:t>. </a:t>
            </a:r>
            <a:r>
              <a:rPr lang="en-US" dirty="0" err="1" smtClean="0"/>
              <a:t>Bendigedig</a:t>
            </a:r>
            <a:r>
              <a:rPr lang="en-US" dirty="0" smtClean="0"/>
              <a:t> </a:t>
            </a:r>
            <a:r>
              <a:rPr lang="en-US" dirty="0" err="1" smtClean="0"/>
              <a:t>wyt</a:t>
            </a:r>
            <a:r>
              <a:rPr lang="en-US" dirty="0" smtClean="0"/>
              <a:t> </a:t>
            </a:r>
            <a:r>
              <a:rPr lang="en-US" dirty="0" err="1" smtClean="0"/>
              <a:t>ti</a:t>
            </a:r>
            <a:r>
              <a:rPr lang="en-US" dirty="0" smtClean="0"/>
              <a:t>, O </a:t>
            </a:r>
            <a:r>
              <a:rPr lang="en-US" dirty="0" err="1" smtClean="0"/>
              <a:t>Arglwydd</a:t>
            </a:r>
            <a:r>
              <a:rPr lang="en-US" dirty="0" smtClean="0"/>
              <a:t>, </a:t>
            </a:r>
            <a:r>
              <a:rPr lang="en-US" dirty="0" err="1" smtClean="0"/>
              <a:t>sy’n</a:t>
            </a:r>
            <a:r>
              <a:rPr lang="en-US" dirty="0" smtClean="0"/>
              <a:t> </a:t>
            </a:r>
            <a:r>
              <a:rPr lang="en-US" dirty="0" err="1" smtClean="0"/>
              <a:t>creu</a:t>
            </a:r>
            <a:r>
              <a:rPr lang="en-US" dirty="0" smtClean="0"/>
              <a:t> </a:t>
            </a:r>
            <a:r>
              <a:rPr lang="en-US" dirty="0" err="1" smtClean="0"/>
              <a:t>heddwch</a:t>
            </a:r>
            <a:r>
              <a:rPr lang="en-US" dirty="0" smtClean="0"/>
              <a:t> (</a:t>
            </a:r>
            <a:r>
              <a:rPr lang="en-US" dirty="0" err="1" smtClean="0"/>
              <a:t>Bendith</a:t>
            </a:r>
            <a:r>
              <a:rPr lang="en-US" dirty="0" smtClean="0"/>
              <a:t> 18).</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Cristnogion</a:t>
            </a:r>
            <a:r>
              <a:rPr lang="en-US" dirty="0" smtClean="0"/>
              <a:t>, Israel a </a:t>
            </a:r>
            <a:r>
              <a:rPr lang="en-US" dirty="0" err="1" smtClean="0"/>
              <a:t>Gwlad</a:t>
            </a:r>
            <a:endParaRPr lang="en-US" dirty="0"/>
          </a:p>
        </p:txBody>
      </p:sp>
      <p:sp>
        <p:nvSpPr>
          <p:cNvPr id="3" name="Content Placeholder 2"/>
          <p:cNvSpPr>
            <a:spLocks noGrp="1"/>
          </p:cNvSpPr>
          <p:nvPr>
            <p:ph idx="1"/>
          </p:nvPr>
        </p:nvSpPr>
        <p:spPr/>
        <p:txBody>
          <a:bodyPr>
            <a:normAutofit fontScale="92500"/>
          </a:bodyPr>
          <a:lstStyle/>
          <a:p>
            <a:r>
              <a:rPr lang="en-US" sz="2400" dirty="0" smtClean="0"/>
              <a:t>Y </a:t>
            </a:r>
            <a:r>
              <a:rPr lang="en-US" sz="2400" dirty="0" err="1" smtClean="0"/>
              <a:t>Frenhines</a:t>
            </a:r>
            <a:r>
              <a:rPr lang="en-US" sz="2400" dirty="0" smtClean="0"/>
              <a:t> Helena (250-330), </a:t>
            </a:r>
            <a:r>
              <a:rPr lang="en-US" sz="2400" dirty="0" err="1" smtClean="0"/>
              <a:t>mam</a:t>
            </a:r>
            <a:r>
              <a:rPr lang="en-US" sz="2400" dirty="0" smtClean="0"/>
              <a:t> </a:t>
            </a:r>
          </a:p>
          <a:p>
            <a:pPr>
              <a:buNone/>
            </a:pPr>
            <a:r>
              <a:rPr lang="en-US" sz="2400" dirty="0" err="1" smtClean="0"/>
              <a:t>Cystennin</a:t>
            </a:r>
            <a:r>
              <a:rPr lang="en-US" sz="2400" dirty="0" smtClean="0"/>
              <a:t> </a:t>
            </a:r>
            <a:r>
              <a:rPr lang="en-US" sz="2400" dirty="0" err="1" smtClean="0"/>
              <a:t>Fawr</a:t>
            </a:r>
            <a:r>
              <a:rPr lang="en-US" sz="2400" dirty="0" smtClean="0"/>
              <a:t>, </a:t>
            </a:r>
            <a:r>
              <a:rPr lang="en-US" sz="2400" dirty="0" err="1" smtClean="0"/>
              <a:t>yn</a:t>
            </a:r>
            <a:r>
              <a:rPr lang="en-US" sz="2400" dirty="0" smtClean="0"/>
              <a:t> </a:t>
            </a:r>
            <a:r>
              <a:rPr lang="en-US" sz="2400" dirty="0" err="1" smtClean="0"/>
              <a:t>mynd</a:t>
            </a:r>
            <a:r>
              <a:rPr lang="en-US" sz="2400" dirty="0" smtClean="0"/>
              <a:t> </a:t>
            </a:r>
            <a:r>
              <a:rPr lang="en-US" sz="2400" dirty="0" err="1" smtClean="0"/>
              <a:t>ar</a:t>
            </a:r>
            <a:r>
              <a:rPr lang="en-US" sz="2400" dirty="0" smtClean="0"/>
              <a:t> </a:t>
            </a:r>
            <a:r>
              <a:rPr lang="en-US" sz="2400" dirty="0" err="1" smtClean="0"/>
              <a:t>bererindod</a:t>
            </a:r>
            <a:r>
              <a:rPr lang="en-US" sz="2400" dirty="0" smtClean="0"/>
              <a:t> </a:t>
            </a:r>
            <a:r>
              <a:rPr lang="en-US" sz="2400" dirty="0" err="1" smtClean="0"/>
              <a:t>i</a:t>
            </a:r>
            <a:r>
              <a:rPr lang="en-US" sz="2400" dirty="0" smtClean="0"/>
              <a:t> </a:t>
            </a:r>
          </a:p>
          <a:p>
            <a:pPr>
              <a:buNone/>
            </a:pPr>
            <a:r>
              <a:rPr lang="en-US" sz="2400" dirty="0" err="1" smtClean="0"/>
              <a:t>Jerwsalem</a:t>
            </a:r>
            <a:r>
              <a:rPr lang="en-US" sz="2400" dirty="0" smtClean="0"/>
              <a:t>. </a:t>
            </a:r>
            <a:r>
              <a:rPr lang="en-US" sz="2400" dirty="0" err="1" smtClean="0"/>
              <a:t>Darganfod</a:t>
            </a:r>
            <a:r>
              <a:rPr lang="en-US" sz="2400" dirty="0" smtClean="0"/>
              <a:t> </a:t>
            </a:r>
            <a:r>
              <a:rPr lang="en-US" sz="2400" dirty="0" err="1" smtClean="0"/>
              <a:t>y</a:t>
            </a:r>
            <a:r>
              <a:rPr lang="en-US" sz="2400" dirty="0" smtClean="0"/>
              <a:t> </a:t>
            </a:r>
            <a:r>
              <a:rPr lang="en-US" sz="2400" dirty="0" err="1" smtClean="0"/>
              <a:t>Groes</a:t>
            </a:r>
            <a:r>
              <a:rPr lang="en-US" sz="2400" dirty="0" smtClean="0"/>
              <a:t> a </a:t>
            </a:r>
            <a:r>
              <a:rPr lang="en-US" sz="2400" dirty="0" err="1" smtClean="0"/>
              <a:t>bedd</a:t>
            </a:r>
            <a:r>
              <a:rPr lang="en-US" sz="2400" dirty="0" smtClean="0"/>
              <a:t> </a:t>
            </a:r>
            <a:r>
              <a:rPr lang="en-US" sz="2400" dirty="0" err="1" smtClean="0"/>
              <a:t>Iesu</a:t>
            </a:r>
            <a:endParaRPr lang="en-US" sz="2400" dirty="0" smtClean="0"/>
          </a:p>
          <a:p>
            <a:pPr>
              <a:buNone/>
            </a:pPr>
            <a:r>
              <a:rPr lang="en-US" sz="2400" dirty="0" err="1"/>
              <a:t>y</a:t>
            </a:r>
            <a:r>
              <a:rPr lang="en-US" sz="2400" dirty="0" err="1" smtClean="0"/>
              <a:t>ng</a:t>
            </a:r>
            <a:r>
              <a:rPr lang="en-US" sz="2400" dirty="0" smtClean="0"/>
              <a:t> </a:t>
            </a:r>
            <a:r>
              <a:rPr lang="en-US" sz="2400" dirty="0" err="1" smtClean="0"/>
              <a:t>Ngolgotha</a:t>
            </a:r>
            <a:r>
              <a:rPr lang="en-US" sz="2400" dirty="0" smtClean="0"/>
              <a:t>.</a:t>
            </a:r>
          </a:p>
          <a:p>
            <a:r>
              <a:rPr lang="en-US" sz="2400" dirty="0" smtClean="0"/>
              <a:t>Y </a:t>
            </a:r>
            <a:r>
              <a:rPr lang="en-US" sz="2400" dirty="0" err="1" smtClean="0"/>
              <a:t>Wlad</a:t>
            </a:r>
            <a:r>
              <a:rPr lang="en-US" sz="2400" dirty="0" smtClean="0"/>
              <a:t> </a:t>
            </a:r>
            <a:r>
              <a:rPr lang="en-US" sz="2400" dirty="0" err="1" smtClean="0"/>
              <a:t>Gysegredig</a:t>
            </a:r>
            <a:r>
              <a:rPr lang="en-US" sz="2400" dirty="0" smtClean="0"/>
              <a:t> </a:t>
            </a:r>
            <a:r>
              <a:rPr lang="en-US" sz="2400" dirty="0" err="1" smtClean="0"/>
              <a:t>yn</a:t>
            </a:r>
            <a:r>
              <a:rPr lang="en-US" sz="2400" dirty="0" smtClean="0"/>
              <a:t> </a:t>
            </a:r>
            <a:r>
              <a:rPr lang="en-US" sz="2400" dirty="0" err="1" smtClean="0"/>
              <a:t>troi</a:t>
            </a:r>
            <a:r>
              <a:rPr lang="en-US" sz="2400" dirty="0" smtClean="0"/>
              <a:t> </a:t>
            </a:r>
            <a:r>
              <a:rPr lang="en-US" sz="2400" dirty="0" err="1" smtClean="0"/>
              <a:t>yn</a:t>
            </a:r>
            <a:r>
              <a:rPr lang="en-US" sz="2400" dirty="0" smtClean="0"/>
              <a:t> </a:t>
            </a:r>
            <a:r>
              <a:rPr lang="en-US" sz="2400" dirty="0" err="1" smtClean="0"/>
              <a:t>diriogaeth</a:t>
            </a:r>
            <a:endParaRPr lang="en-US" sz="2400" dirty="0" smtClean="0"/>
          </a:p>
          <a:p>
            <a:pPr>
              <a:buNone/>
            </a:pPr>
            <a:r>
              <a:rPr lang="en-US" sz="2400" dirty="0" err="1" smtClean="0"/>
              <a:t>Cristnogol</a:t>
            </a:r>
            <a:r>
              <a:rPr lang="en-US" sz="2400" dirty="0" smtClean="0"/>
              <a:t>; </a:t>
            </a:r>
            <a:r>
              <a:rPr lang="en-US" sz="2400" dirty="0" err="1" smtClean="0"/>
              <a:t>nifer</a:t>
            </a:r>
            <a:r>
              <a:rPr lang="en-US" sz="2400" dirty="0" smtClean="0"/>
              <a:t> </a:t>
            </a:r>
            <a:r>
              <a:rPr lang="en-US" sz="2400" dirty="0" err="1" smtClean="0"/>
              <a:t>o</a:t>
            </a:r>
            <a:r>
              <a:rPr lang="en-US" sz="2400" dirty="0" smtClean="0"/>
              <a:t> </a:t>
            </a:r>
            <a:r>
              <a:rPr lang="en-US" sz="2400" dirty="0" err="1" smtClean="0"/>
              <a:t>eglwysi</a:t>
            </a:r>
            <a:r>
              <a:rPr lang="en-US" sz="2400" dirty="0" smtClean="0"/>
              <a:t> </a:t>
            </a:r>
            <a:r>
              <a:rPr lang="en-US" sz="2400" dirty="0" err="1" smtClean="0"/>
              <a:t>yn</a:t>
            </a:r>
            <a:r>
              <a:rPr lang="en-US" sz="2400" dirty="0" smtClean="0"/>
              <a:t> </a:t>
            </a:r>
            <a:r>
              <a:rPr lang="en-US" sz="2400" dirty="0" err="1" smtClean="0"/>
              <a:t>cael</a:t>
            </a:r>
            <a:r>
              <a:rPr lang="en-US" sz="2400" dirty="0" smtClean="0"/>
              <a:t> </a:t>
            </a:r>
            <a:r>
              <a:rPr lang="en-US" sz="2400" dirty="0" err="1" smtClean="0"/>
              <a:t>eu</a:t>
            </a:r>
            <a:r>
              <a:rPr lang="en-US" sz="2400" dirty="0" smtClean="0"/>
              <a:t> </a:t>
            </a:r>
          </a:p>
          <a:p>
            <a:pPr>
              <a:buNone/>
            </a:pPr>
            <a:r>
              <a:rPr lang="en-US" sz="2400" dirty="0" err="1" smtClean="0"/>
              <a:t>hadeiladu</a:t>
            </a:r>
            <a:r>
              <a:rPr lang="en-US" sz="2400" dirty="0" smtClean="0"/>
              <a:t> </a:t>
            </a:r>
            <a:r>
              <a:rPr lang="en-US" sz="2400" dirty="0" err="1" smtClean="0"/>
              <a:t>yno</a:t>
            </a:r>
            <a:r>
              <a:rPr lang="en-US" sz="2400" dirty="0" smtClean="0"/>
              <a:t> .</a:t>
            </a:r>
          </a:p>
          <a:p>
            <a:r>
              <a:rPr lang="en-US" sz="2400" dirty="0" err="1" smtClean="0"/>
              <a:t>Dylanwad</a:t>
            </a:r>
            <a:r>
              <a:rPr lang="en-US" sz="2400" dirty="0" smtClean="0"/>
              <a:t> </a:t>
            </a:r>
            <a:r>
              <a:rPr lang="en-US" sz="2400" dirty="0" err="1" smtClean="0"/>
              <a:t>Moslemaidd</a:t>
            </a:r>
            <a:r>
              <a:rPr lang="en-US" sz="2400" dirty="0" smtClean="0"/>
              <a:t> a </a:t>
            </a:r>
            <a:r>
              <a:rPr lang="en-US" sz="2400" dirty="0" err="1" smtClean="0"/>
              <a:t>Phersiaidd</a:t>
            </a:r>
            <a:r>
              <a:rPr lang="en-US" sz="2400" dirty="0" smtClean="0"/>
              <a:t>.</a:t>
            </a:r>
          </a:p>
          <a:p>
            <a:r>
              <a:rPr lang="en-US" sz="2400" dirty="0" err="1" smtClean="0"/>
              <a:t>Rhyfeloedd</a:t>
            </a:r>
            <a:r>
              <a:rPr lang="en-US" sz="2400" dirty="0" smtClean="0"/>
              <a:t> </a:t>
            </a:r>
            <a:r>
              <a:rPr lang="en-US" sz="2400" dirty="0" err="1" smtClean="0"/>
              <a:t>y</a:t>
            </a:r>
            <a:r>
              <a:rPr lang="en-US" sz="2400" dirty="0" smtClean="0"/>
              <a:t> </a:t>
            </a:r>
            <a:r>
              <a:rPr lang="en-US" sz="2400" dirty="0" err="1" smtClean="0"/>
              <a:t>Groes</a:t>
            </a:r>
            <a:r>
              <a:rPr lang="en-US" sz="2400" dirty="0" smtClean="0"/>
              <a:t> (1095 </a:t>
            </a:r>
            <a:r>
              <a:rPr lang="en-US" sz="2400" dirty="0" err="1" smtClean="0"/>
              <a:t>ymlaen</a:t>
            </a:r>
            <a:r>
              <a:rPr lang="en-US" sz="2400" dirty="0" smtClean="0"/>
              <a:t>) a </a:t>
            </a:r>
          </a:p>
          <a:p>
            <a:pPr>
              <a:buNone/>
            </a:pPr>
            <a:r>
              <a:rPr lang="en-US" sz="2400" dirty="0" err="1" smtClean="0"/>
              <a:t>sefydlu</a:t>
            </a:r>
            <a:r>
              <a:rPr lang="en-US" sz="2400" dirty="0" smtClean="0"/>
              <a:t> </a:t>
            </a:r>
            <a:r>
              <a:rPr lang="en-US" sz="2400" dirty="0" err="1" smtClean="0"/>
              <a:t>Teyrnas</a:t>
            </a:r>
            <a:r>
              <a:rPr lang="en-US" sz="2400" dirty="0" smtClean="0"/>
              <a:t> </a:t>
            </a:r>
            <a:r>
              <a:rPr lang="en-US" sz="2400" dirty="0" err="1" smtClean="0"/>
              <a:t>Ladin</a:t>
            </a:r>
            <a:r>
              <a:rPr lang="en-US" sz="2400" dirty="0" smtClean="0"/>
              <a:t> </a:t>
            </a:r>
            <a:r>
              <a:rPr lang="en-US" sz="2400" dirty="0" err="1" smtClean="0"/>
              <a:t>Jerwsalem</a:t>
            </a:r>
            <a:r>
              <a:rPr lang="en-US" sz="2400" dirty="0" smtClean="0"/>
              <a:t>.</a:t>
            </a:r>
          </a:p>
          <a:p>
            <a:r>
              <a:rPr lang="en-US" sz="2400" dirty="0" err="1" smtClean="0"/>
              <a:t>Jerwsalem</a:t>
            </a:r>
            <a:r>
              <a:rPr lang="en-US" sz="2400" dirty="0" smtClean="0"/>
              <a:t> </a:t>
            </a:r>
            <a:r>
              <a:rPr lang="en-US" sz="2400" dirty="0" err="1" smtClean="0"/>
              <a:t>yn</a:t>
            </a:r>
            <a:r>
              <a:rPr lang="en-US" sz="2400" dirty="0" smtClean="0"/>
              <a:t> </a:t>
            </a:r>
            <a:r>
              <a:rPr lang="en-US" sz="2400" dirty="0" err="1" smtClean="0"/>
              <a:t>cael</a:t>
            </a:r>
            <a:r>
              <a:rPr lang="en-US" sz="2400" dirty="0" smtClean="0"/>
              <a:t> </a:t>
            </a:r>
            <a:r>
              <a:rPr lang="en-US" sz="2400" dirty="0" err="1" smtClean="0"/>
              <a:t>ei</a:t>
            </a:r>
            <a:r>
              <a:rPr lang="en-US" sz="2400" dirty="0" smtClean="0"/>
              <a:t> </a:t>
            </a:r>
            <a:r>
              <a:rPr lang="en-US" sz="2400" dirty="0" err="1" smtClean="0"/>
              <a:t>choncro</a:t>
            </a:r>
            <a:r>
              <a:rPr lang="en-US" sz="2400" dirty="0" smtClean="0"/>
              <a:t> </a:t>
            </a:r>
            <a:r>
              <a:rPr lang="en-US" sz="2400" dirty="0" err="1" smtClean="0"/>
              <a:t>gan</a:t>
            </a:r>
            <a:r>
              <a:rPr lang="en-US" sz="2400" dirty="0" smtClean="0"/>
              <a:t> Saladin </a:t>
            </a:r>
            <a:r>
              <a:rPr lang="en-US" sz="2400" dirty="0" err="1" smtClean="0"/>
              <a:t>yn</a:t>
            </a:r>
            <a:r>
              <a:rPr lang="en-US" sz="2400" dirty="0" smtClean="0"/>
              <a:t> 1187.</a:t>
            </a:r>
          </a:p>
        </p:txBody>
      </p:sp>
      <p:pic>
        <p:nvPicPr>
          <p:cNvPr id="5" name="Picture 4" descr="DownloadedFile.jpeg"/>
          <p:cNvPicPr>
            <a:picLocks noChangeAspect="1"/>
          </p:cNvPicPr>
          <p:nvPr/>
        </p:nvPicPr>
        <p:blipFill>
          <a:blip r:embed="rId2"/>
          <a:stretch>
            <a:fillRect/>
          </a:stretch>
        </p:blipFill>
        <p:spPr>
          <a:xfrm>
            <a:off x="6108700" y="2286000"/>
            <a:ext cx="2578100" cy="3149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Dyhead</a:t>
            </a:r>
            <a:r>
              <a:rPr lang="en-US" dirty="0" smtClean="0"/>
              <a:t> am </a:t>
            </a:r>
            <a:r>
              <a:rPr lang="en-US" dirty="0" err="1" smtClean="0"/>
              <a:t>Ddychwelyd</a:t>
            </a:r>
            <a:r>
              <a:rPr lang="en-US" dirty="0" smtClean="0"/>
              <a:t> </a:t>
            </a:r>
            <a:r>
              <a:rPr lang="en-US" dirty="0" err="1" smtClean="0"/>
              <a:t>i’r</a:t>
            </a:r>
            <a:r>
              <a:rPr lang="en-US" dirty="0" smtClean="0"/>
              <a:t> </a:t>
            </a:r>
            <a:r>
              <a:rPr lang="en-US" dirty="0" err="1" smtClean="0"/>
              <a:t>Wlad</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Rhai</a:t>
            </a:r>
            <a:r>
              <a:rPr lang="en-US" dirty="0" smtClean="0"/>
              <a:t> </a:t>
            </a:r>
            <a:r>
              <a:rPr lang="en-US" dirty="0" err="1" smtClean="0"/>
              <a:t>arwyddion</a:t>
            </a:r>
            <a:r>
              <a:rPr lang="en-US" dirty="0" smtClean="0"/>
              <a:t> </a:t>
            </a:r>
            <a:r>
              <a:rPr lang="en-US" dirty="0" err="1" smtClean="0"/>
              <a:t>o</a:t>
            </a:r>
            <a:r>
              <a:rPr lang="en-US" dirty="0" smtClean="0"/>
              <a:t> </a:t>
            </a:r>
            <a:r>
              <a:rPr lang="en-US" dirty="0" err="1" smtClean="0"/>
              <a:t>awydd</a:t>
            </a:r>
            <a:r>
              <a:rPr lang="en-US" dirty="0" smtClean="0"/>
              <a:t> </a:t>
            </a:r>
            <a:r>
              <a:rPr lang="en-US" dirty="0" err="1" smtClean="0"/>
              <a:t>Iddewon</a:t>
            </a:r>
            <a:r>
              <a:rPr lang="en-US" dirty="0" smtClean="0"/>
              <a:t> </a:t>
            </a:r>
            <a:r>
              <a:rPr lang="en-US" dirty="0" err="1" smtClean="0"/>
              <a:t>i</a:t>
            </a:r>
            <a:r>
              <a:rPr lang="en-US" dirty="0" smtClean="0"/>
              <a:t> </a:t>
            </a:r>
            <a:r>
              <a:rPr lang="en-US" dirty="0" err="1" smtClean="0"/>
              <a:t>ddychwelyd</a:t>
            </a:r>
            <a:r>
              <a:rPr lang="en-US" dirty="0" smtClean="0"/>
              <a:t> </a:t>
            </a:r>
            <a:r>
              <a:rPr lang="en-US" dirty="0" err="1" smtClean="0"/>
              <a:t>i</a:t>
            </a:r>
            <a:r>
              <a:rPr lang="en-US" dirty="0" smtClean="0"/>
              <a:t> Israel </a:t>
            </a:r>
            <a:r>
              <a:rPr lang="en-US" dirty="0" err="1" smtClean="0"/>
              <a:t>yn</a:t>
            </a:r>
            <a:r>
              <a:rPr lang="en-US" dirty="0" smtClean="0"/>
              <a:t> </a:t>
            </a:r>
            <a:r>
              <a:rPr lang="en-US" dirty="0" err="1" smtClean="0"/>
              <a:t>llenyddiaeth</a:t>
            </a:r>
            <a:r>
              <a:rPr lang="en-US" dirty="0" smtClean="0"/>
              <a:t> yr </a:t>
            </a:r>
            <a:r>
              <a:rPr lang="en-US" dirty="0" err="1" smtClean="0"/>
              <a:t>Adversus</a:t>
            </a:r>
            <a:r>
              <a:rPr lang="en-US" dirty="0" smtClean="0"/>
              <a:t> </a:t>
            </a:r>
            <a:r>
              <a:rPr lang="en-US" dirty="0" err="1" smtClean="0"/>
              <a:t>Iudaeos</a:t>
            </a:r>
            <a:r>
              <a:rPr lang="en-US" dirty="0" smtClean="0"/>
              <a:t>.</a:t>
            </a:r>
          </a:p>
          <a:p>
            <a:r>
              <a:rPr lang="en-US" dirty="0" smtClean="0"/>
              <a:t>Judah ha-</a:t>
            </a:r>
            <a:r>
              <a:rPr lang="en-US" dirty="0" err="1" smtClean="0"/>
              <a:t>Lefi</a:t>
            </a:r>
            <a:r>
              <a:rPr lang="en-US" dirty="0" smtClean="0"/>
              <a:t> (</a:t>
            </a:r>
            <a:r>
              <a:rPr lang="en-US" dirty="0" err="1" smtClean="0"/>
              <a:t>Oesoedd</a:t>
            </a:r>
            <a:r>
              <a:rPr lang="en-US" dirty="0" smtClean="0"/>
              <a:t> </a:t>
            </a:r>
            <a:r>
              <a:rPr lang="en-US" dirty="0" err="1" smtClean="0"/>
              <a:t>Canol</a:t>
            </a:r>
            <a:r>
              <a:rPr lang="en-US" dirty="0" smtClean="0"/>
              <a:t>): ‘</a:t>
            </a:r>
            <a:r>
              <a:rPr lang="en-US" dirty="0" err="1" smtClean="0"/>
              <a:t>hiraethu</a:t>
            </a:r>
            <a:r>
              <a:rPr lang="en-US" dirty="0" smtClean="0"/>
              <a:t> am </a:t>
            </a:r>
            <a:r>
              <a:rPr lang="en-US" dirty="0" err="1" smtClean="0"/>
              <a:t>Seion</a:t>
            </a:r>
            <a:r>
              <a:rPr lang="en-US" dirty="0" smtClean="0"/>
              <a:t>’ ac </a:t>
            </a:r>
            <a:r>
              <a:rPr lang="en-US" dirty="0" err="1" smtClean="0"/>
              <a:t>yn</a:t>
            </a:r>
            <a:r>
              <a:rPr lang="en-US" dirty="0" smtClean="0"/>
              <a:t> </a:t>
            </a:r>
            <a:r>
              <a:rPr lang="en-US" dirty="0" err="1" smtClean="0"/>
              <a:t>mynegi</a:t>
            </a:r>
            <a:r>
              <a:rPr lang="en-US" dirty="0" smtClean="0"/>
              <a:t> </a:t>
            </a:r>
            <a:r>
              <a:rPr lang="en-US" dirty="0" err="1" smtClean="0"/>
              <a:t>gobaith</a:t>
            </a:r>
            <a:r>
              <a:rPr lang="en-US" dirty="0" smtClean="0"/>
              <a:t> </a:t>
            </a:r>
            <a:r>
              <a:rPr lang="en-US" dirty="0" err="1" smtClean="0"/>
              <a:t>y</a:t>
            </a:r>
            <a:r>
              <a:rPr lang="en-US" dirty="0" smtClean="0"/>
              <a:t> </a:t>
            </a:r>
            <a:r>
              <a:rPr lang="en-US" dirty="0" err="1" smtClean="0"/>
              <a:t>caiff</a:t>
            </a:r>
            <a:r>
              <a:rPr lang="en-US" dirty="0" smtClean="0"/>
              <a:t> </a:t>
            </a:r>
            <a:r>
              <a:rPr lang="en-US" dirty="0" err="1" smtClean="0"/>
              <a:t>y</a:t>
            </a:r>
            <a:r>
              <a:rPr lang="en-US" dirty="0" smtClean="0"/>
              <a:t> </a:t>
            </a:r>
            <a:r>
              <a:rPr lang="en-US" dirty="0" err="1" smtClean="0"/>
              <a:t>wlad</a:t>
            </a:r>
            <a:r>
              <a:rPr lang="en-US" dirty="0" smtClean="0"/>
              <a:t> </a:t>
            </a:r>
            <a:r>
              <a:rPr lang="en-US" dirty="0" err="1" smtClean="0"/>
              <a:t>ei</a:t>
            </a:r>
            <a:r>
              <a:rPr lang="en-US" dirty="0" smtClean="0"/>
              <a:t> </a:t>
            </a:r>
            <a:r>
              <a:rPr lang="en-US" dirty="0" err="1" smtClean="0"/>
              <a:t>hachub</a:t>
            </a:r>
            <a:r>
              <a:rPr lang="en-US" dirty="0" smtClean="0"/>
              <a:t>.</a:t>
            </a:r>
          </a:p>
          <a:p>
            <a:r>
              <a:rPr lang="en-US" dirty="0" smtClean="0"/>
              <a:t>Isaac Luria (1534-72) </a:t>
            </a:r>
            <a:r>
              <a:rPr lang="en-US" dirty="0" err="1" smtClean="0"/>
              <a:t>yn</a:t>
            </a:r>
            <a:r>
              <a:rPr lang="en-US" dirty="0" smtClean="0"/>
              <a:t> </a:t>
            </a:r>
            <a:r>
              <a:rPr lang="en-US" dirty="0" err="1" smtClean="0"/>
              <a:t>symud</a:t>
            </a:r>
            <a:r>
              <a:rPr lang="en-US" dirty="0" smtClean="0"/>
              <a:t> </a:t>
            </a:r>
            <a:r>
              <a:rPr lang="en-US" dirty="0" err="1" smtClean="0"/>
              <a:t>i</a:t>
            </a:r>
            <a:r>
              <a:rPr lang="en-US" dirty="0" smtClean="0"/>
              <a:t> </a:t>
            </a:r>
            <a:r>
              <a:rPr lang="en-US" dirty="0" err="1" smtClean="0"/>
              <a:t>Safed</a:t>
            </a:r>
            <a:r>
              <a:rPr lang="en-US" dirty="0" smtClean="0"/>
              <a:t> (</a:t>
            </a:r>
            <a:r>
              <a:rPr lang="en-US" dirty="0" err="1" smtClean="0"/>
              <a:t>Galilea</a:t>
            </a:r>
            <a:r>
              <a:rPr lang="en-US" dirty="0" smtClean="0"/>
              <a:t>) </a:t>
            </a:r>
            <a:r>
              <a:rPr lang="en-US" dirty="0" err="1" smtClean="0"/>
              <a:t>er</a:t>
            </a:r>
            <a:r>
              <a:rPr lang="en-US" dirty="0" smtClean="0"/>
              <a:t> </a:t>
            </a:r>
            <a:r>
              <a:rPr lang="en-US" dirty="0" err="1" smtClean="0"/>
              <a:t>mwyn</a:t>
            </a:r>
            <a:r>
              <a:rPr lang="en-US" dirty="0" smtClean="0"/>
              <a:t> </a:t>
            </a:r>
            <a:r>
              <a:rPr lang="en-US" dirty="0" err="1" smtClean="0"/>
              <a:t>ailsefydlu</a:t>
            </a:r>
            <a:r>
              <a:rPr lang="en-US" dirty="0" smtClean="0"/>
              <a:t> Sanhedrin.</a:t>
            </a:r>
          </a:p>
          <a:p>
            <a:r>
              <a:rPr lang="en-US" dirty="0" err="1" smtClean="0"/>
              <a:t>Shabbetai</a:t>
            </a:r>
            <a:r>
              <a:rPr lang="en-US" dirty="0" smtClean="0"/>
              <a:t> </a:t>
            </a:r>
            <a:r>
              <a:rPr lang="en-US" dirty="0" err="1" smtClean="0"/>
              <a:t>Zvi</a:t>
            </a:r>
            <a:r>
              <a:rPr lang="en-US" dirty="0" smtClean="0"/>
              <a:t> (1626-76) </a:t>
            </a:r>
            <a:r>
              <a:rPr lang="en-US" dirty="0" err="1" smtClean="0"/>
              <a:t>yn</a:t>
            </a:r>
            <a:r>
              <a:rPr lang="en-US" dirty="0" smtClean="0"/>
              <a:t> </a:t>
            </a:r>
            <a:r>
              <a:rPr lang="en-US" dirty="0" err="1" smtClean="0"/>
              <a:t>honni</a:t>
            </a:r>
            <a:r>
              <a:rPr lang="en-US" dirty="0" smtClean="0"/>
              <a:t> </a:t>
            </a:r>
            <a:r>
              <a:rPr lang="en-US" dirty="0" err="1" smtClean="0"/>
              <a:t>bod</a:t>
            </a:r>
            <a:r>
              <a:rPr lang="en-US" dirty="0" smtClean="0"/>
              <a:t> </a:t>
            </a:r>
            <a:r>
              <a:rPr lang="en-US" dirty="0" err="1" smtClean="0"/>
              <a:t>yn</a:t>
            </a:r>
            <a:r>
              <a:rPr lang="en-US" dirty="0" smtClean="0"/>
              <a:t> </a:t>
            </a:r>
            <a:r>
              <a:rPr lang="en-US" dirty="0" err="1" smtClean="0"/>
              <a:t>ffigur</a:t>
            </a:r>
            <a:r>
              <a:rPr lang="en-US" dirty="0" smtClean="0"/>
              <a:t> </a:t>
            </a:r>
            <a:r>
              <a:rPr lang="en-US" dirty="0" err="1" smtClean="0"/>
              <a:t>meseianaidd</a:t>
            </a:r>
            <a:r>
              <a:rPr lang="en-US" dirty="0" smtClean="0"/>
              <a:t>; </a:t>
            </a:r>
            <a:r>
              <a:rPr lang="en-US" dirty="0" err="1" smtClean="0"/>
              <a:t>rhai</a:t>
            </a:r>
            <a:r>
              <a:rPr lang="en-US" dirty="0" smtClean="0"/>
              <a:t> </a:t>
            </a:r>
            <a:r>
              <a:rPr lang="en-US" dirty="0" err="1" smtClean="0"/>
              <a:t>Cristnogion</a:t>
            </a:r>
            <a:r>
              <a:rPr lang="en-US" dirty="0" smtClean="0"/>
              <a:t> </a:t>
            </a:r>
            <a:r>
              <a:rPr lang="en-US" dirty="0" err="1" smtClean="0"/>
              <a:t>yn</a:t>
            </a:r>
            <a:r>
              <a:rPr lang="en-US" dirty="0" smtClean="0"/>
              <a:t> </a:t>
            </a:r>
            <a:r>
              <a:rPr lang="en-US" dirty="0" err="1" smtClean="0"/>
              <a:t>ei</a:t>
            </a:r>
            <a:r>
              <a:rPr lang="en-US" dirty="0" smtClean="0"/>
              <a:t> </a:t>
            </a:r>
            <a:r>
              <a:rPr lang="en-US" dirty="0" err="1" smtClean="0"/>
              <a:t>ystyried</a:t>
            </a:r>
            <a:r>
              <a:rPr lang="en-US" dirty="0" smtClean="0"/>
              <a:t> </a:t>
            </a:r>
            <a:r>
              <a:rPr lang="en-US" dirty="0" err="1" smtClean="0"/>
              <a:t>fel</a:t>
            </a:r>
            <a:r>
              <a:rPr lang="en-US" dirty="0" smtClean="0"/>
              <a:t> </a:t>
            </a:r>
            <a:r>
              <a:rPr lang="en-US" dirty="0" err="1" smtClean="0"/>
              <a:t>rhagflaenydd</a:t>
            </a:r>
            <a:r>
              <a:rPr lang="en-US" dirty="0" smtClean="0"/>
              <a:t> </a:t>
            </a:r>
            <a:r>
              <a:rPr lang="en-US" dirty="0" err="1" smtClean="0"/>
              <a:t>dychweliad</a:t>
            </a:r>
            <a:r>
              <a:rPr lang="en-US" dirty="0" smtClean="0"/>
              <a:t> </a:t>
            </a:r>
            <a:r>
              <a:rPr lang="en-US" dirty="0" err="1" smtClean="0"/>
              <a:t>Crist</a:t>
            </a:r>
            <a:r>
              <a:rPr lang="en-US" dirty="0" smtClean="0"/>
              <a:t>, </a:t>
            </a:r>
            <a:r>
              <a:rPr lang="en-US" dirty="0" err="1" smtClean="0"/>
              <a:t>tra</a:t>
            </a:r>
            <a:r>
              <a:rPr lang="en-US" dirty="0" smtClean="0"/>
              <a:t> </a:t>
            </a:r>
            <a:r>
              <a:rPr lang="en-US" dirty="0" err="1" smtClean="0"/>
              <a:t>bod</a:t>
            </a:r>
            <a:r>
              <a:rPr lang="en-US" dirty="0" smtClean="0"/>
              <a:t> </a:t>
            </a:r>
            <a:r>
              <a:rPr lang="en-US" dirty="0" err="1" smtClean="0"/>
              <a:t>nifer</a:t>
            </a:r>
            <a:r>
              <a:rPr lang="en-US" dirty="0" smtClean="0"/>
              <a:t> </a:t>
            </a:r>
            <a:r>
              <a:rPr lang="en-US" dirty="0" err="1" smtClean="0"/>
              <a:t>o</a:t>
            </a:r>
            <a:r>
              <a:rPr lang="en-US" dirty="0" smtClean="0"/>
              <a:t> </a:t>
            </a:r>
            <a:r>
              <a:rPr lang="en-US" dirty="0" err="1" smtClean="0"/>
              <a:t>Iddewon</a:t>
            </a:r>
            <a:r>
              <a:rPr lang="en-US" dirty="0" smtClean="0"/>
              <a:t> </a:t>
            </a:r>
            <a:r>
              <a:rPr lang="en-US" dirty="0" err="1" smtClean="0"/>
              <a:t>yn</a:t>
            </a:r>
            <a:r>
              <a:rPr lang="en-US" dirty="0" smtClean="0"/>
              <a:t> </a:t>
            </a:r>
            <a:r>
              <a:rPr lang="en-US" dirty="0" err="1" smtClean="0"/>
              <a:t>bwriadu</a:t>
            </a:r>
            <a:r>
              <a:rPr lang="en-US" dirty="0" smtClean="0"/>
              <a:t> </a:t>
            </a:r>
            <a:r>
              <a:rPr lang="en-US" dirty="0" err="1" smtClean="0"/>
              <a:t>dychwelyd</a:t>
            </a:r>
            <a:r>
              <a:rPr lang="en-US" dirty="0" smtClean="0"/>
              <a:t> </a:t>
            </a:r>
            <a:r>
              <a:rPr lang="en-US" dirty="0" err="1" smtClean="0"/>
              <a:t>gydag</a:t>
            </a:r>
            <a:r>
              <a:rPr lang="en-US" dirty="0" smtClean="0"/>
              <a:t> </a:t>
            </a:r>
            <a:r>
              <a:rPr lang="en-US" dirty="0" err="1" smtClean="0"/>
              <a:t>ef</a:t>
            </a:r>
            <a:r>
              <a:rPr lang="en-US" dirty="0" smtClean="0"/>
              <a:t> </a:t>
            </a:r>
            <a:r>
              <a:rPr lang="en-US" dirty="0" err="1" smtClean="0"/>
              <a:t>i</a:t>
            </a:r>
            <a:r>
              <a:rPr lang="en-US" dirty="0" smtClean="0"/>
              <a:t> Israel. </a:t>
            </a:r>
            <a:r>
              <a:rPr lang="en-US" dirty="0" err="1" smtClean="0"/>
              <a:t>Ond</a:t>
            </a:r>
            <a:r>
              <a:rPr lang="en-US" dirty="0" smtClean="0"/>
              <a:t> </a:t>
            </a:r>
            <a:r>
              <a:rPr lang="en-US" dirty="0" err="1" smtClean="0"/>
              <a:t>yn</a:t>
            </a:r>
            <a:r>
              <a:rPr lang="en-US" dirty="0" smtClean="0"/>
              <a:t> </a:t>
            </a:r>
            <a:r>
              <a:rPr lang="en-US" dirty="0" err="1" smtClean="0"/>
              <a:t>y</a:t>
            </a:r>
            <a:r>
              <a:rPr lang="en-US" dirty="0" smtClean="0"/>
              <a:t> </a:t>
            </a:r>
            <a:r>
              <a:rPr lang="en-US" dirty="0" err="1" smtClean="0"/>
              <a:t>diwedd</a:t>
            </a:r>
            <a:r>
              <a:rPr lang="en-US" dirty="0" smtClean="0"/>
              <a:t> </a:t>
            </a:r>
            <a:r>
              <a:rPr lang="en-US" dirty="0" err="1" smtClean="0"/>
              <a:t>fe’i</a:t>
            </a:r>
            <a:r>
              <a:rPr lang="en-US" dirty="0" smtClean="0"/>
              <a:t> </a:t>
            </a:r>
            <a:r>
              <a:rPr lang="en-US" dirty="0" err="1" smtClean="0"/>
              <a:t>gorfodwyd</a:t>
            </a:r>
            <a:r>
              <a:rPr lang="en-US" dirty="0" smtClean="0"/>
              <a:t> </a:t>
            </a:r>
            <a:r>
              <a:rPr lang="en-US" dirty="0" err="1" smtClean="0"/>
              <a:t>i</a:t>
            </a:r>
            <a:r>
              <a:rPr lang="en-US" dirty="0" smtClean="0"/>
              <a:t> </a:t>
            </a:r>
            <a:r>
              <a:rPr lang="en-US" dirty="0" err="1" smtClean="0"/>
              <a:t>droi</a:t>
            </a:r>
            <a:r>
              <a:rPr lang="en-US" dirty="0" smtClean="0"/>
              <a:t> at Islam (1666).</a:t>
            </a:r>
          </a:p>
          <a:p>
            <a:r>
              <a:rPr lang="en-US" dirty="0" err="1" smtClean="0">
                <a:solidFill>
                  <a:srgbClr val="FFFF00"/>
                </a:solidFill>
              </a:rPr>
              <a:t>Arwyddion</a:t>
            </a:r>
            <a:r>
              <a:rPr lang="en-US" dirty="0" smtClean="0">
                <a:solidFill>
                  <a:srgbClr val="FFFF00"/>
                </a:solidFill>
              </a:rPr>
              <a:t> </a:t>
            </a:r>
            <a:r>
              <a:rPr lang="en-US" dirty="0" err="1" smtClean="0">
                <a:solidFill>
                  <a:srgbClr val="FFFF00"/>
                </a:solidFill>
              </a:rPr>
              <a:t>bod</a:t>
            </a:r>
            <a:r>
              <a:rPr lang="en-US" dirty="0" smtClean="0">
                <a:solidFill>
                  <a:srgbClr val="FFFF00"/>
                </a:solidFill>
              </a:rPr>
              <a:t> </a:t>
            </a:r>
            <a:r>
              <a:rPr lang="en-US" dirty="0" err="1" smtClean="0">
                <a:solidFill>
                  <a:srgbClr val="FFFF00"/>
                </a:solidFill>
              </a:rPr>
              <a:t>Iddewon</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ymyrryd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hytrach</a:t>
            </a:r>
            <a:r>
              <a:rPr lang="en-US" dirty="0" smtClean="0">
                <a:solidFill>
                  <a:srgbClr val="FFFF00"/>
                </a:solidFill>
              </a:rPr>
              <a:t> </a:t>
            </a:r>
            <a:r>
              <a:rPr lang="en-US" dirty="0" err="1" smtClean="0">
                <a:solidFill>
                  <a:srgbClr val="FFFF00"/>
                </a:solidFill>
              </a:rPr>
              <a:t>na</a:t>
            </a:r>
            <a:r>
              <a:rPr lang="en-US" dirty="0" smtClean="0">
                <a:solidFill>
                  <a:srgbClr val="FFFF00"/>
                </a:solidFill>
              </a:rPr>
              <a:t> </a:t>
            </a:r>
            <a:r>
              <a:rPr lang="en-US" dirty="0" err="1" smtClean="0">
                <a:solidFill>
                  <a:srgbClr val="FFFF00"/>
                </a:solidFill>
              </a:rPr>
              <a:t>derbyn</a:t>
            </a:r>
            <a:r>
              <a:rPr lang="en-US" dirty="0" smtClean="0">
                <a:solidFill>
                  <a:srgbClr val="FFFF00"/>
                </a:solidFill>
              </a:rPr>
              <a:t> </a:t>
            </a:r>
            <a:r>
              <a:rPr lang="en-US" dirty="0" err="1" smtClean="0">
                <a:solidFill>
                  <a:srgbClr val="FFFF00"/>
                </a:solidFill>
              </a:rPr>
              <a:t>eu</a:t>
            </a:r>
            <a:r>
              <a:rPr lang="en-US" dirty="0" smtClean="0">
                <a:solidFill>
                  <a:srgbClr val="FFFF00"/>
                </a:solidFill>
              </a:rPr>
              <a:t> </a:t>
            </a:r>
            <a:r>
              <a:rPr lang="en-US" dirty="0" err="1" smtClean="0">
                <a:solidFill>
                  <a:srgbClr val="FFFF00"/>
                </a:solidFill>
              </a:rPr>
              <a:t>ffawd</a:t>
            </a:r>
            <a:r>
              <a:rPr lang="en-US" dirty="0" smtClean="0">
                <a:solidFill>
                  <a:srgbClr val="FFFF00"/>
                </a:solidFill>
              </a:rPr>
              <a:t> </a:t>
            </a:r>
            <a:r>
              <a:rPr lang="en-US" dirty="0" err="1" smtClean="0">
                <a:solidFill>
                  <a:srgbClr val="FFFF00"/>
                </a:solidFill>
              </a:rPr>
              <a:t>fel</a:t>
            </a:r>
            <a:r>
              <a:rPr lang="en-US" dirty="0" smtClean="0">
                <a:solidFill>
                  <a:srgbClr val="FFFF00"/>
                </a:solidFill>
              </a:rPr>
              <a:t> </a:t>
            </a:r>
            <a:r>
              <a:rPr lang="en-US" dirty="0" err="1" smtClean="0">
                <a:solidFill>
                  <a:srgbClr val="FFFF00"/>
                </a:solidFill>
              </a:rPr>
              <a:t>crwydraid</a:t>
            </a:r>
            <a:r>
              <a:rPr lang="en-US" dirty="0" smtClean="0">
                <a:solidFill>
                  <a:srgbClr val="FFFF00"/>
                </a:solidFill>
              </a:rPr>
              <a:t>.</a:t>
            </a:r>
            <a:endParaRPr lang="en-US" dirty="0">
              <a:solidFill>
                <a:srgbClr val="FFFF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a:t>
            </a:r>
            <a:r>
              <a:rPr lang="en-US" dirty="0" err="1" smtClean="0"/>
              <a:t>yw</a:t>
            </a:r>
            <a:r>
              <a:rPr lang="en-US" dirty="0" smtClean="0"/>
              <a:t> </a:t>
            </a:r>
            <a:r>
              <a:rPr lang="en-US" dirty="0" err="1" smtClean="0"/>
              <a:t>Seioniaeth</a:t>
            </a:r>
            <a:r>
              <a:rPr lang="en-US" dirty="0" smtClean="0"/>
              <a:t>?</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Mudiad</a:t>
            </a:r>
            <a:r>
              <a:rPr lang="en-US" dirty="0" smtClean="0"/>
              <a:t> </a:t>
            </a:r>
            <a:r>
              <a:rPr lang="en-US" dirty="0" err="1" smtClean="0"/>
              <a:t>o</a:t>
            </a:r>
            <a:r>
              <a:rPr lang="en-US" dirty="0" smtClean="0"/>
              <a:t> </a:t>
            </a:r>
            <a:r>
              <a:rPr lang="en-US" dirty="0" err="1" smtClean="0"/>
              <a:t>fewn</a:t>
            </a:r>
            <a:r>
              <a:rPr lang="en-US" dirty="0" smtClean="0"/>
              <a:t> </a:t>
            </a:r>
            <a:r>
              <a:rPr lang="en-US" dirty="0" err="1" smtClean="0"/>
              <a:t>Iddewiaeth</a:t>
            </a:r>
            <a:r>
              <a:rPr lang="en-US" dirty="0" smtClean="0"/>
              <a:t> </a:t>
            </a:r>
            <a:r>
              <a:rPr lang="en-US" dirty="0" err="1" smtClean="0"/>
              <a:t>sydd</a:t>
            </a:r>
            <a:r>
              <a:rPr lang="en-US" dirty="0" smtClean="0"/>
              <a:t> </a:t>
            </a:r>
            <a:r>
              <a:rPr lang="en-US" dirty="0" err="1" smtClean="0"/>
              <a:t>yn</a:t>
            </a:r>
            <a:r>
              <a:rPr lang="en-US" dirty="0" smtClean="0"/>
              <a:t> </a:t>
            </a:r>
            <a:r>
              <a:rPr lang="en-US" dirty="0" err="1" smtClean="0"/>
              <a:t>credu</a:t>
            </a:r>
            <a:r>
              <a:rPr lang="en-US" dirty="0" smtClean="0"/>
              <a:t>, </a:t>
            </a:r>
            <a:r>
              <a:rPr lang="en-US" dirty="0" err="1" smtClean="0"/>
              <a:t>ar</a:t>
            </a:r>
            <a:r>
              <a:rPr lang="en-US" dirty="0" smtClean="0"/>
              <a:t> sail </a:t>
            </a:r>
            <a:r>
              <a:rPr lang="en-US" dirty="0" err="1" smtClean="0"/>
              <a:t>y</a:t>
            </a:r>
            <a:r>
              <a:rPr lang="en-US" dirty="0" smtClean="0"/>
              <a:t> </a:t>
            </a:r>
            <a:r>
              <a:rPr lang="en-US" dirty="0" err="1" smtClean="0"/>
              <a:t>testun</a:t>
            </a:r>
            <a:r>
              <a:rPr lang="en-US" dirty="0" smtClean="0"/>
              <a:t> </a:t>
            </a:r>
            <a:r>
              <a:rPr lang="en-US" dirty="0" err="1" smtClean="0"/>
              <a:t>ysgrythurol</a:t>
            </a:r>
            <a:r>
              <a:rPr lang="en-US" dirty="0" smtClean="0"/>
              <a:t> a </a:t>
            </a:r>
            <a:r>
              <a:rPr lang="en-US" dirty="0" err="1" smtClean="0"/>
              <a:t>thraddodiad</a:t>
            </a:r>
            <a:r>
              <a:rPr lang="en-US" dirty="0" smtClean="0"/>
              <a:t>, </a:t>
            </a:r>
            <a:r>
              <a:rPr lang="en-US" dirty="0" err="1" smtClean="0"/>
              <a:t>fod</a:t>
            </a:r>
            <a:r>
              <a:rPr lang="en-US" dirty="0" smtClean="0"/>
              <a:t> </a:t>
            </a:r>
            <a:r>
              <a:rPr lang="en-US" dirty="0" err="1" smtClean="0"/>
              <a:t>gan</a:t>
            </a:r>
            <a:r>
              <a:rPr lang="en-US" dirty="0" smtClean="0"/>
              <a:t> yr </a:t>
            </a:r>
            <a:r>
              <a:rPr lang="en-US" dirty="0" err="1" smtClean="0"/>
              <a:t>Iddewon</a:t>
            </a:r>
            <a:r>
              <a:rPr lang="en-US" dirty="0" smtClean="0"/>
              <a:t> yr </a:t>
            </a:r>
            <a:r>
              <a:rPr lang="en-US" dirty="0" err="1" smtClean="0"/>
              <a:t>hawl</a:t>
            </a:r>
            <a:r>
              <a:rPr lang="en-US" dirty="0" smtClean="0"/>
              <a:t> </a:t>
            </a:r>
            <a:r>
              <a:rPr lang="en-US" dirty="0" err="1" smtClean="0"/>
              <a:t>i</a:t>
            </a:r>
            <a:r>
              <a:rPr lang="en-US" dirty="0" smtClean="0"/>
              <a:t> </a:t>
            </a:r>
            <a:r>
              <a:rPr lang="en-US" dirty="0" err="1" smtClean="0"/>
              <a:t>ddychwelyd</a:t>
            </a:r>
            <a:r>
              <a:rPr lang="en-US" dirty="0" smtClean="0"/>
              <a:t> a </a:t>
            </a:r>
            <a:r>
              <a:rPr lang="en-US" dirty="0" err="1" smtClean="0"/>
              <a:t>rheoli</a:t>
            </a:r>
            <a:r>
              <a:rPr lang="en-US" dirty="0" smtClean="0"/>
              <a:t> </a:t>
            </a:r>
            <a:r>
              <a:rPr lang="en-US" dirty="0" err="1" smtClean="0"/>
              <a:t>gwlad</a:t>
            </a:r>
            <a:r>
              <a:rPr lang="en-US" dirty="0" smtClean="0"/>
              <a:t> Israel.</a:t>
            </a:r>
          </a:p>
          <a:p>
            <a:r>
              <a:rPr lang="en-US" dirty="0" err="1" smtClean="0"/>
              <a:t>Delfryd</a:t>
            </a:r>
            <a:r>
              <a:rPr lang="en-US" dirty="0" smtClean="0"/>
              <a:t> </a:t>
            </a:r>
            <a:r>
              <a:rPr lang="en-US" dirty="0" err="1" smtClean="0"/>
              <a:t>crefyddol</a:t>
            </a:r>
            <a:r>
              <a:rPr lang="en-US" dirty="0" smtClean="0"/>
              <a:t> a </a:t>
            </a:r>
            <a:r>
              <a:rPr lang="en-US" dirty="0" err="1" smtClean="0"/>
              <a:t>mudiad</a:t>
            </a:r>
            <a:r>
              <a:rPr lang="en-US" dirty="0" smtClean="0"/>
              <a:t> </a:t>
            </a:r>
            <a:r>
              <a:rPr lang="en-US" dirty="0" err="1" smtClean="0"/>
              <a:t>gwleidyddol</a:t>
            </a:r>
            <a:r>
              <a:rPr lang="en-US" dirty="0" smtClean="0"/>
              <a:t>.</a:t>
            </a:r>
          </a:p>
          <a:p>
            <a:r>
              <a:rPr lang="en-US" dirty="0" err="1" smtClean="0"/>
              <a:t>Ymateb</a:t>
            </a:r>
            <a:r>
              <a:rPr lang="en-US" dirty="0" smtClean="0"/>
              <a:t> </a:t>
            </a:r>
            <a:r>
              <a:rPr lang="en-US" dirty="0" err="1" smtClean="0"/>
              <a:t>i’r</a:t>
            </a:r>
            <a:r>
              <a:rPr lang="en-US" dirty="0" smtClean="0"/>
              <a:t> </a:t>
            </a:r>
            <a:r>
              <a:rPr lang="en-US" dirty="0" err="1" smtClean="0"/>
              <a:t>diffyg</a:t>
            </a:r>
            <a:r>
              <a:rPr lang="en-US" dirty="0" smtClean="0"/>
              <a:t> </a:t>
            </a:r>
            <a:r>
              <a:rPr lang="en-US" dirty="0" err="1" smtClean="0"/>
              <a:t>rhyddid</a:t>
            </a:r>
            <a:r>
              <a:rPr lang="en-US" dirty="0" smtClean="0"/>
              <a:t> </a:t>
            </a:r>
            <a:r>
              <a:rPr lang="en-US" dirty="0" err="1" smtClean="0"/>
              <a:t>yn</a:t>
            </a:r>
            <a:r>
              <a:rPr lang="en-US" dirty="0" smtClean="0"/>
              <a:t> </a:t>
            </a:r>
            <a:r>
              <a:rPr lang="en-US" dirty="0" err="1" smtClean="0"/>
              <a:t>y</a:t>
            </a:r>
            <a:r>
              <a:rPr lang="en-US" dirty="0" smtClean="0"/>
              <a:t> ghettos </a:t>
            </a:r>
            <a:r>
              <a:rPr lang="en-US" dirty="0" err="1" smtClean="0"/>
              <a:t>yng</a:t>
            </a:r>
            <a:r>
              <a:rPr lang="en-US" dirty="0" smtClean="0"/>
              <a:t> </a:t>
            </a:r>
            <a:r>
              <a:rPr lang="en-US" dirty="0" err="1" smtClean="0"/>
              <a:t>Ngorllewin</a:t>
            </a:r>
            <a:r>
              <a:rPr lang="en-US" dirty="0" smtClean="0"/>
              <a:t> </a:t>
            </a:r>
            <a:r>
              <a:rPr lang="en-US" dirty="0" err="1" smtClean="0"/>
              <a:t>Ewrop</a:t>
            </a:r>
            <a:r>
              <a:rPr lang="en-US" dirty="0" smtClean="0"/>
              <a:t> (</a:t>
            </a:r>
            <a:r>
              <a:rPr lang="en-US" dirty="0" err="1" smtClean="0"/>
              <a:t>deddfau</a:t>
            </a:r>
            <a:r>
              <a:rPr lang="en-US" dirty="0" smtClean="0"/>
              <a:t> </a:t>
            </a:r>
            <a:r>
              <a:rPr lang="en-US" dirty="0" err="1" smtClean="0"/>
              <a:t>gwrth-Iddewig</a:t>
            </a:r>
            <a:r>
              <a:rPr lang="en-US" dirty="0" smtClean="0"/>
              <a:t> </a:t>
            </a:r>
            <a:r>
              <a:rPr lang="en-US" dirty="0" err="1" smtClean="0"/>
              <a:t>dal</a:t>
            </a:r>
            <a:r>
              <a:rPr lang="en-US" dirty="0" smtClean="0"/>
              <a:t> </a:t>
            </a:r>
            <a:r>
              <a:rPr lang="en-US" dirty="0" err="1" smtClean="0"/>
              <a:t>mewn</a:t>
            </a:r>
            <a:r>
              <a:rPr lang="en-US" dirty="0" smtClean="0"/>
              <a:t> </a:t>
            </a:r>
            <a:r>
              <a:rPr lang="en-US" dirty="0" err="1" smtClean="0"/>
              <a:t>grym</a:t>
            </a:r>
            <a:r>
              <a:rPr lang="en-US" dirty="0" smtClean="0"/>
              <a:t>).</a:t>
            </a:r>
          </a:p>
          <a:p>
            <a:r>
              <a:rPr lang="en-US" dirty="0" err="1" smtClean="0"/>
              <a:t>Nifer</a:t>
            </a:r>
            <a:r>
              <a:rPr lang="en-US" dirty="0" smtClean="0"/>
              <a:t> </a:t>
            </a:r>
            <a:r>
              <a:rPr lang="en-US" dirty="0" err="1" smtClean="0"/>
              <a:t>o</a:t>
            </a:r>
            <a:r>
              <a:rPr lang="en-US" dirty="0" smtClean="0"/>
              <a:t> </a:t>
            </a:r>
            <a:r>
              <a:rPr lang="en-US" dirty="0" err="1" smtClean="0"/>
              <a:t>Iddewon</a:t>
            </a:r>
            <a:r>
              <a:rPr lang="en-US" dirty="0" smtClean="0"/>
              <a:t> </a:t>
            </a:r>
            <a:r>
              <a:rPr lang="en-US" dirty="0" err="1" smtClean="0"/>
              <a:t>Ewrop</a:t>
            </a:r>
            <a:r>
              <a:rPr lang="en-US" dirty="0" smtClean="0"/>
              <a:t> (</a:t>
            </a:r>
            <a:r>
              <a:rPr lang="en-US" dirty="0" err="1" smtClean="0"/>
              <a:t>tua</a:t>
            </a:r>
            <a:r>
              <a:rPr lang="en-US" dirty="0" smtClean="0"/>
              <a:t> </a:t>
            </a:r>
            <a:r>
              <a:rPr lang="en-US" dirty="0" err="1" smtClean="0"/>
              <a:t>chwarter</a:t>
            </a:r>
            <a:r>
              <a:rPr lang="en-US" dirty="0" smtClean="0"/>
              <a:t> </a:t>
            </a:r>
            <a:r>
              <a:rPr lang="en-US" dirty="0" err="1" smtClean="0"/>
              <a:t>miliwn</a:t>
            </a:r>
            <a:r>
              <a:rPr lang="en-US" dirty="0" smtClean="0"/>
              <a:t>) </a:t>
            </a:r>
            <a:r>
              <a:rPr lang="en-US" dirty="0" err="1" smtClean="0"/>
              <a:t>yn</a:t>
            </a:r>
            <a:r>
              <a:rPr lang="en-US" dirty="0" smtClean="0"/>
              <a:t> </a:t>
            </a:r>
            <a:r>
              <a:rPr lang="en-US" dirty="0" err="1" smtClean="0"/>
              <a:t>troi</a:t>
            </a:r>
            <a:r>
              <a:rPr lang="en-US" dirty="0" smtClean="0"/>
              <a:t> </a:t>
            </a:r>
            <a:r>
              <a:rPr lang="en-US" dirty="0" err="1" smtClean="0"/>
              <a:t>yn</a:t>
            </a:r>
            <a:r>
              <a:rPr lang="en-US" dirty="0" smtClean="0"/>
              <a:t> </a:t>
            </a:r>
            <a:r>
              <a:rPr lang="en-US" dirty="0" err="1" smtClean="0"/>
              <a:t>Gristnogion</a:t>
            </a:r>
            <a:r>
              <a:rPr lang="en-US" dirty="0" smtClean="0"/>
              <a:t> </a:t>
            </a:r>
            <a:r>
              <a:rPr lang="en-US" dirty="0" err="1" smtClean="0"/>
              <a:t>yn</a:t>
            </a:r>
            <a:r>
              <a:rPr lang="en-US" dirty="0" smtClean="0"/>
              <a:t> </a:t>
            </a:r>
            <a:r>
              <a:rPr lang="en-US" dirty="0" err="1" smtClean="0"/>
              <a:t>ystod</a:t>
            </a:r>
            <a:r>
              <a:rPr lang="en-US" dirty="0" smtClean="0"/>
              <a:t> </a:t>
            </a:r>
            <a:r>
              <a:rPr lang="en-US" dirty="0" err="1" smtClean="0"/>
              <a:t>y</a:t>
            </a:r>
            <a:r>
              <a:rPr lang="en-US" dirty="0" smtClean="0"/>
              <a:t> 19eg (</a:t>
            </a:r>
            <a:r>
              <a:rPr lang="en-US" dirty="0" err="1" smtClean="0"/>
              <a:t>e.e</a:t>
            </a:r>
            <a:r>
              <a:rPr lang="en-US" dirty="0" smtClean="0"/>
              <a:t>. Karl Marx, Benjamin Disraeli.</a:t>
            </a:r>
          </a:p>
          <a:p>
            <a:r>
              <a:rPr lang="en-US" dirty="0" err="1" smtClean="0"/>
              <a:t>Bygythiad</a:t>
            </a:r>
            <a:r>
              <a:rPr lang="en-US" dirty="0" smtClean="0"/>
              <a:t> </a:t>
            </a:r>
            <a:r>
              <a:rPr lang="en-US" dirty="0" err="1" smtClean="0"/>
              <a:t>i</a:t>
            </a:r>
            <a:r>
              <a:rPr lang="en-US" dirty="0" smtClean="0"/>
              <a:t> </a:t>
            </a:r>
            <a:r>
              <a:rPr lang="en-US" dirty="0" err="1" smtClean="0"/>
              <a:t>Iddewiaeth</a:t>
            </a:r>
            <a:r>
              <a:rPr lang="en-US" dirty="0" smtClean="0"/>
              <a:t> </a:t>
            </a:r>
            <a:r>
              <a:rPr lang="en-US" dirty="0" err="1" smtClean="0"/>
              <a:t>yn</a:t>
            </a:r>
            <a:r>
              <a:rPr lang="en-US" dirty="0" smtClean="0"/>
              <a:t> </a:t>
            </a:r>
            <a:r>
              <a:rPr lang="en-US" dirty="0" err="1" smtClean="0"/>
              <a:t>grefyddol</a:t>
            </a:r>
            <a:r>
              <a:rPr lang="en-US" dirty="0" smtClean="0"/>
              <a:t> ac </a:t>
            </a:r>
            <a:r>
              <a:rPr lang="en-US" dirty="0" err="1" smtClean="0"/>
              <a:t>yn</a:t>
            </a:r>
            <a:r>
              <a:rPr lang="en-US" dirty="0" smtClean="0"/>
              <a:t> </a:t>
            </a:r>
            <a:r>
              <a:rPr lang="en-US" dirty="0" err="1" smtClean="0"/>
              <a:t>ddiwylliannol</a:t>
            </a:r>
            <a:r>
              <a:rPr lang="en-US" dirty="0" smtClean="0"/>
              <a:t>.</a:t>
            </a:r>
          </a:p>
          <a:p>
            <a:r>
              <a:rPr lang="en-US" dirty="0" err="1" smtClean="0"/>
              <a:t>Pwysigrwydd</a:t>
            </a:r>
            <a:r>
              <a:rPr lang="en-US" dirty="0" smtClean="0"/>
              <a:t> </a:t>
            </a:r>
            <a:r>
              <a:rPr lang="en-US" dirty="0" err="1" smtClean="0"/>
              <a:t>mudiad</a:t>
            </a:r>
            <a:r>
              <a:rPr lang="en-US" dirty="0" smtClean="0"/>
              <a:t> </a:t>
            </a:r>
            <a:r>
              <a:rPr lang="en-US" dirty="0" err="1" smtClean="0"/>
              <a:t>y</a:t>
            </a:r>
            <a:r>
              <a:rPr lang="en-US" dirty="0" smtClean="0"/>
              <a:t> </a:t>
            </a:r>
            <a:r>
              <a:rPr lang="en-US" dirty="0" err="1" smtClean="0"/>
              <a:t>Goleuedigaeth</a:t>
            </a:r>
            <a:r>
              <a:rPr lang="en-US" dirty="0" smtClean="0"/>
              <a:t>: </a:t>
            </a:r>
            <a:r>
              <a:rPr lang="en-US" dirty="0" err="1" smtClean="0"/>
              <a:t>pwyslais</a:t>
            </a:r>
            <a:r>
              <a:rPr lang="en-US" dirty="0" smtClean="0"/>
              <a:t> </a:t>
            </a:r>
            <a:r>
              <a:rPr lang="en-US" dirty="0" err="1" smtClean="0"/>
              <a:t>ar</a:t>
            </a:r>
            <a:r>
              <a:rPr lang="en-US" dirty="0" smtClean="0"/>
              <a:t> </a:t>
            </a:r>
            <a:r>
              <a:rPr lang="en-US" dirty="0" err="1" smtClean="0"/>
              <a:t>hawliau</a:t>
            </a:r>
            <a:r>
              <a:rPr lang="en-US" dirty="0" smtClean="0"/>
              <a:t> </a:t>
            </a:r>
            <a:r>
              <a:rPr lang="en-US" dirty="0" err="1" smtClean="0"/>
              <a:t>dynol</a:t>
            </a:r>
            <a:r>
              <a:rPr lang="en-US" dirty="0" smtClean="0"/>
              <a:t> </a:t>
            </a:r>
            <a:r>
              <a:rPr lang="en-US" dirty="0" err="1" smtClean="0"/>
              <a:t>o</a:t>
            </a:r>
            <a:r>
              <a:rPr lang="en-US" dirty="0" smtClean="0"/>
              <a:t> </a:t>
            </a:r>
            <a:r>
              <a:rPr lang="en-US" dirty="0" err="1" smtClean="0"/>
              <a:t>fewn</a:t>
            </a:r>
            <a:r>
              <a:rPr lang="en-US" dirty="0" smtClean="0"/>
              <a:t> </a:t>
            </a:r>
            <a:r>
              <a:rPr lang="en-US" dirty="0" err="1" smtClean="0"/>
              <a:t>cymdeithas</a:t>
            </a:r>
            <a:r>
              <a:rPr lang="en-US" dirty="0" smtClean="0"/>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Seioniaeth</a:t>
            </a:r>
            <a:r>
              <a:rPr lang="en-US" dirty="0" smtClean="0"/>
              <a:t> </a:t>
            </a:r>
            <a:r>
              <a:rPr lang="en-US" dirty="0" err="1" smtClean="0"/>
              <a:t>Fodern</a:t>
            </a:r>
            <a:endParaRPr lang="en-US" dirty="0"/>
          </a:p>
        </p:txBody>
      </p:sp>
      <p:sp>
        <p:nvSpPr>
          <p:cNvPr id="3" name="Content Placeholder 2"/>
          <p:cNvSpPr>
            <a:spLocks noGrp="1"/>
          </p:cNvSpPr>
          <p:nvPr>
            <p:ph idx="1"/>
          </p:nvPr>
        </p:nvSpPr>
        <p:spPr/>
        <p:txBody>
          <a:bodyPr>
            <a:normAutofit fontScale="92500" lnSpcReduction="10000"/>
          </a:bodyPr>
          <a:lstStyle/>
          <a:p>
            <a:r>
              <a:rPr lang="en-US" sz="2400" dirty="0" smtClean="0"/>
              <a:t>Moses Hess </a:t>
            </a:r>
            <a:r>
              <a:rPr lang="en-US" sz="2400" dirty="0" err="1" smtClean="0"/>
              <a:t>yn</a:t>
            </a:r>
            <a:r>
              <a:rPr lang="en-US" sz="2400" dirty="0" smtClean="0"/>
              <a:t> </a:t>
            </a:r>
            <a:r>
              <a:rPr lang="en-US" sz="2400" dirty="0" err="1" smtClean="0"/>
              <a:t>llunio</a:t>
            </a:r>
            <a:r>
              <a:rPr lang="en-US" sz="2400" dirty="0" smtClean="0"/>
              <a:t> </a:t>
            </a:r>
            <a:r>
              <a:rPr lang="en-US" sz="2400" i="1" dirty="0" err="1" smtClean="0"/>
              <a:t>Rhufain</a:t>
            </a:r>
            <a:r>
              <a:rPr lang="en-US" sz="2400" i="1" dirty="0" smtClean="0"/>
              <a:t> a </a:t>
            </a:r>
            <a:r>
              <a:rPr lang="en-US" sz="2400" i="1" dirty="0" err="1" smtClean="0"/>
              <a:t>Jerwsalem</a:t>
            </a:r>
            <a:r>
              <a:rPr lang="en-US" sz="2400" i="1" dirty="0" smtClean="0"/>
              <a:t> </a:t>
            </a:r>
            <a:r>
              <a:rPr lang="en-US" sz="2400" dirty="0" smtClean="0"/>
              <a:t>(1862) </a:t>
            </a:r>
            <a:r>
              <a:rPr lang="en-US" sz="2400" i="1" dirty="0" smtClean="0"/>
              <a:t>– </a:t>
            </a:r>
            <a:r>
              <a:rPr lang="en-US" sz="2400" dirty="0" err="1" smtClean="0"/>
              <a:t>galw</a:t>
            </a:r>
            <a:r>
              <a:rPr lang="en-US" sz="2400" dirty="0" smtClean="0"/>
              <a:t> am </a:t>
            </a:r>
            <a:r>
              <a:rPr lang="en-US" sz="2400" dirty="0" err="1" smtClean="0"/>
              <a:t>adnewyddiad</a:t>
            </a:r>
            <a:r>
              <a:rPr lang="en-US" sz="2400" dirty="0" smtClean="0"/>
              <a:t> </a:t>
            </a:r>
            <a:r>
              <a:rPr lang="en-US" sz="2400" dirty="0" err="1" smtClean="0"/>
              <a:t>cenedlaethol</a:t>
            </a:r>
            <a:r>
              <a:rPr lang="en-US" sz="2400" dirty="0" smtClean="0"/>
              <a:t> </a:t>
            </a:r>
            <a:r>
              <a:rPr lang="en-US" sz="2400" dirty="0" err="1" smtClean="0"/>
              <a:t>Iddewig</a:t>
            </a:r>
            <a:r>
              <a:rPr lang="en-US" sz="2400" dirty="0" smtClean="0"/>
              <a:t>.</a:t>
            </a:r>
          </a:p>
          <a:p>
            <a:r>
              <a:rPr lang="en-US" sz="2400" dirty="0" smtClean="0"/>
              <a:t>Theodor Herzl (1860-1904), </a:t>
            </a:r>
            <a:r>
              <a:rPr lang="en-US" sz="2400" dirty="0" err="1" smtClean="0"/>
              <a:t>gohebydd</a:t>
            </a:r>
            <a:r>
              <a:rPr lang="en-US" sz="2400" dirty="0" smtClean="0"/>
              <a:t> </a:t>
            </a:r>
            <a:r>
              <a:rPr lang="en-US" sz="2400" dirty="0" err="1" smtClean="0"/>
              <a:t>o</a:t>
            </a:r>
            <a:r>
              <a:rPr lang="en-US" sz="2400" dirty="0" smtClean="0"/>
              <a:t> </a:t>
            </a:r>
            <a:r>
              <a:rPr lang="en-US" sz="2400" dirty="0" err="1" smtClean="0"/>
              <a:t>Fienna</a:t>
            </a:r>
            <a:r>
              <a:rPr lang="en-US" sz="2400" dirty="0" smtClean="0"/>
              <a:t>.</a:t>
            </a:r>
          </a:p>
          <a:p>
            <a:r>
              <a:rPr lang="en-US" sz="2400" i="1" dirty="0" smtClean="0"/>
              <a:t>Y </a:t>
            </a:r>
            <a:r>
              <a:rPr lang="en-US" sz="2400" i="1" dirty="0" err="1" smtClean="0"/>
              <a:t>Wladwriaeth</a:t>
            </a:r>
            <a:r>
              <a:rPr lang="en-US" sz="2400" i="1" dirty="0" smtClean="0"/>
              <a:t> </a:t>
            </a:r>
            <a:r>
              <a:rPr lang="en-US" sz="2400" i="1" dirty="0" err="1" smtClean="0"/>
              <a:t>Iddewig</a:t>
            </a:r>
            <a:r>
              <a:rPr lang="en-US" sz="2400" i="1" dirty="0" smtClean="0"/>
              <a:t> </a:t>
            </a:r>
            <a:r>
              <a:rPr lang="en-US" sz="2400" dirty="0" smtClean="0"/>
              <a:t>(1896), </a:t>
            </a:r>
            <a:r>
              <a:rPr lang="en-US" sz="2400" dirty="0" err="1" smtClean="0"/>
              <a:t>yn</a:t>
            </a:r>
            <a:r>
              <a:rPr lang="en-US" sz="2400" dirty="0" smtClean="0"/>
              <a:t> </a:t>
            </a:r>
            <a:r>
              <a:rPr lang="en-US" sz="2400" dirty="0" err="1" smtClean="0"/>
              <a:t>galw</a:t>
            </a:r>
            <a:r>
              <a:rPr lang="en-US" sz="2400" dirty="0" smtClean="0"/>
              <a:t> am </a:t>
            </a:r>
            <a:r>
              <a:rPr lang="en-US" sz="2400" dirty="0" err="1" smtClean="0"/>
              <a:t>wladwriaeth</a:t>
            </a:r>
            <a:r>
              <a:rPr lang="en-US" sz="2400" dirty="0" smtClean="0"/>
              <a:t> </a:t>
            </a:r>
            <a:r>
              <a:rPr lang="en-US" sz="2400" dirty="0" err="1" smtClean="0"/>
              <a:t>Iddewig</a:t>
            </a:r>
            <a:r>
              <a:rPr lang="en-US" sz="2400" dirty="0" smtClean="0"/>
              <a:t> </a:t>
            </a:r>
            <a:r>
              <a:rPr lang="en-US" sz="2400" dirty="0" err="1" smtClean="0"/>
              <a:t>annibynnol</a:t>
            </a:r>
            <a:r>
              <a:rPr lang="en-US" sz="2400" dirty="0" smtClean="0"/>
              <a:t> </a:t>
            </a:r>
            <a:r>
              <a:rPr lang="en-US" sz="2400" dirty="0" err="1" smtClean="0"/>
              <a:t>mewn</a:t>
            </a:r>
            <a:r>
              <a:rPr lang="en-US" sz="2400" dirty="0" smtClean="0"/>
              <a:t> </a:t>
            </a:r>
            <a:r>
              <a:rPr lang="en-US" sz="2400" dirty="0" err="1" smtClean="0"/>
              <a:t>ymateb</a:t>
            </a:r>
            <a:r>
              <a:rPr lang="en-US" sz="2400" dirty="0" smtClean="0"/>
              <a:t> </a:t>
            </a:r>
            <a:r>
              <a:rPr lang="en-US" sz="2400" dirty="0" err="1" smtClean="0"/>
              <a:t>i</a:t>
            </a:r>
            <a:r>
              <a:rPr lang="en-US" sz="2400" dirty="0" smtClean="0"/>
              <a:t> </a:t>
            </a:r>
            <a:r>
              <a:rPr lang="en-US" sz="2400" dirty="0" err="1" smtClean="0"/>
              <a:t>wrth-Semitiaeth</a:t>
            </a:r>
            <a:r>
              <a:rPr lang="en-US" sz="2400" dirty="0" smtClean="0"/>
              <a:t>.</a:t>
            </a:r>
          </a:p>
          <a:p>
            <a:r>
              <a:rPr lang="en-US" sz="2400" dirty="0" smtClean="0"/>
              <a:t>‘</a:t>
            </a:r>
            <a:r>
              <a:rPr lang="en-US" sz="2400" dirty="0" err="1" smtClean="0"/>
              <a:t>Ymgais</a:t>
            </a:r>
            <a:r>
              <a:rPr lang="en-US" sz="2400" dirty="0" smtClean="0"/>
              <a:t> </a:t>
            </a:r>
            <a:r>
              <a:rPr lang="en-US" sz="2400" dirty="0" err="1" smtClean="0"/>
              <a:t>i</a:t>
            </a:r>
            <a:r>
              <a:rPr lang="en-US" sz="2400" dirty="0" smtClean="0"/>
              <a:t> </a:t>
            </a:r>
            <a:r>
              <a:rPr lang="en-US" sz="2400" dirty="0" err="1" smtClean="0"/>
              <a:t>roi</a:t>
            </a:r>
            <a:r>
              <a:rPr lang="en-US" sz="2400" dirty="0" smtClean="0"/>
              <a:t> </a:t>
            </a:r>
            <a:r>
              <a:rPr lang="en-US" sz="2400" dirty="0" err="1" smtClean="0"/>
              <a:t>ateb</a:t>
            </a:r>
            <a:r>
              <a:rPr lang="en-US" sz="2400" dirty="0" smtClean="0"/>
              <a:t> </a:t>
            </a:r>
            <a:r>
              <a:rPr lang="en-US" sz="2400" dirty="0" err="1" smtClean="0"/>
              <a:t>cyfoes</a:t>
            </a:r>
            <a:r>
              <a:rPr lang="en-US" sz="2400" dirty="0" smtClean="0"/>
              <a:t> </a:t>
            </a:r>
            <a:r>
              <a:rPr lang="en-US" sz="2400" dirty="0" err="1" smtClean="0"/>
              <a:t>i</a:t>
            </a:r>
            <a:r>
              <a:rPr lang="en-US" sz="2400" dirty="0" smtClean="0"/>
              <a:t> </a:t>
            </a:r>
            <a:r>
              <a:rPr lang="en-US" sz="2400" dirty="0" err="1" smtClean="0"/>
              <a:t>broblem</a:t>
            </a:r>
            <a:r>
              <a:rPr lang="en-US" sz="2400" dirty="0" smtClean="0"/>
              <a:t> yr </a:t>
            </a:r>
            <a:r>
              <a:rPr lang="en-US" sz="2400" dirty="0" err="1" smtClean="0"/>
              <a:t>Iddewon</a:t>
            </a:r>
            <a:r>
              <a:rPr lang="en-US" sz="2400" dirty="0" smtClean="0"/>
              <a:t>’.</a:t>
            </a:r>
          </a:p>
          <a:p>
            <a:r>
              <a:rPr lang="en-US" sz="2400" dirty="0" err="1" smtClean="0"/>
              <a:t>Pwyslais</a:t>
            </a:r>
            <a:r>
              <a:rPr lang="en-US" sz="2400" dirty="0" smtClean="0"/>
              <a:t> </a:t>
            </a:r>
            <a:r>
              <a:rPr lang="en-US" sz="2400" dirty="0" err="1" smtClean="0"/>
              <a:t>y</a:t>
            </a:r>
            <a:r>
              <a:rPr lang="en-US" sz="2400" dirty="0" smtClean="0"/>
              <a:t> </a:t>
            </a:r>
            <a:r>
              <a:rPr lang="en-US" sz="2400" dirty="0" err="1" smtClean="0"/>
              <a:t>Seionwyr</a:t>
            </a:r>
            <a:r>
              <a:rPr lang="en-US" sz="2400" dirty="0" smtClean="0"/>
              <a:t> </a:t>
            </a:r>
            <a:r>
              <a:rPr lang="en-US" sz="2400" dirty="0" err="1" smtClean="0"/>
              <a:t>cynnar</a:t>
            </a:r>
            <a:r>
              <a:rPr lang="en-US" sz="2400" dirty="0" smtClean="0"/>
              <a:t> </a:t>
            </a:r>
            <a:r>
              <a:rPr lang="en-US" sz="2400" dirty="0" err="1" smtClean="0"/>
              <a:t>ar</a:t>
            </a:r>
            <a:r>
              <a:rPr lang="en-US" sz="2400" dirty="0" smtClean="0"/>
              <a:t> </a:t>
            </a:r>
            <a:r>
              <a:rPr lang="en-US" sz="2400" dirty="0" err="1" smtClean="0"/>
              <a:t>hunan</a:t>
            </a:r>
            <a:r>
              <a:rPr lang="en-US" sz="2400" dirty="0" smtClean="0"/>
              <a:t>-</a:t>
            </a:r>
          </a:p>
          <a:p>
            <a:pPr>
              <a:buNone/>
            </a:pPr>
            <a:r>
              <a:rPr lang="en-US" sz="2400" dirty="0" smtClean="0"/>
              <a:t>	</a:t>
            </a:r>
            <a:r>
              <a:rPr lang="en-US" sz="2400" dirty="0" err="1" smtClean="0"/>
              <a:t>reolaeth</a:t>
            </a:r>
            <a:r>
              <a:rPr lang="en-US" sz="2400" dirty="0" smtClean="0"/>
              <a:t> </a:t>
            </a:r>
            <a:r>
              <a:rPr lang="en-US" sz="2400" dirty="0" err="1" smtClean="0"/>
              <a:t>gwleidyddol</a:t>
            </a:r>
            <a:r>
              <a:rPr lang="en-US" sz="2400" dirty="0" smtClean="0"/>
              <a:t> a </a:t>
            </a:r>
            <a:r>
              <a:rPr lang="en-US" sz="2400" dirty="0" err="1" smtClean="0"/>
              <a:t>seciwlar</a:t>
            </a:r>
            <a:r>
              <a:rPr lang="en-US" sz="2400" dirty="0" smtClean="0"/>
              <a:t>;</a:t>
            </a:r>
          </a:p>
          <a:p>
            <a:pPr>
              <a:buNone/>
            </a:pPr>
            <a:r>
              <a:rPr lang="en-US" sz="2400" dirty="0" smtClean="0"/>
              <a:t>	 </a:t>
            </a:r>
            <a:r>
              <a:rPr lang="en-US" sz="2400" dirty="0" err="1" smtClean="0"/>
              <a:t>gwreiddio’r</a:t>
            </a:r>
            <a:r>
              <a:rPr lang="en-US" sz="2400" dirty="0" smtClean="0"/>
              <a:t> </a:t>
            </a:r>
            <a:r>
              <a:rPr lang="en-US" sz="2400" dirty="0" err="1" smtClean="0"/>
              <a:t>genedl</a:t>
            </a:r>
            <a:r>
              <a:rPr lang="en-US" sz="2400" dirty="0" smtClean="0"/>
              <a:t> </a:t>
            </a:r>
            <a:r>
              <a:rPr lang="en-US" sz="2400" dirty="0" err="1" smtClean="0"/>
              <a:t>mewn</a:t>
            </a:r>
            <a:r>
              <a:rPr lang="en-US" sz="2400" dirty="0" smtClean="0"/>
              <a:t> un </a:t>
            </a:r>
            <a:r>
              <a:rPr lang="en-US" sz="2400" dirty="0" err="1" smtClean="0"/>
              <a:t>gwlad</a:t>
            </a:r>
            <a:r>
              <a:rPr lang="en-US" sz="2400" dirty="0" smtClean="0"/>
              <a:t>.</a:t>
            </a:r>
          </a:p>
          <a:p>
            <a:r>
              <a:rPr lang="en-US" sz="2400" dirty="0" smtClean="0"/>
              <a:t>Yr </a:t>
            </a:r>
            <a:r>
              <a:rPr lang="en-US" sz="2400" dirty="0" err="1" smtClean="0"/>
              <a:t>Iddew</a:t>
            </a:r>
            <a:r>
              <a:rPr lang="en-US" sz="2400" dirty="0" smtClean="0"/>
              <a:t> </a:t>
            </a:r>
            <a:r>
              <a:rPr lang="en-US" sz="2400" dirty="0" err="1" smtClean="0"/>
              <a:t>i</a:t>
            </a:r>
            <a:r>
              <a:rPr lang="en-US" sz="2400" dirty="0" smtClean="0"/>
              <a:t> </a:t>
            </a:r>
            <a:r>
              <a:rPr lang="en-US" sz="2400" dirty="0" err="1" smtClean="0"/>
              <a:t>ymrryd</a:t>
            </a:r>
            <a:r>
              <a:rPr lang="en-US" sz="2400" dirty="0" smtClean="0"/>
              <a:t> </a:t>
            </a:r>
            <a:r>
              <a:rPr lang="en-US" sz="2400" dirty="0" err="1" smtClean="0"/>
              <a:t>drosto’i</a:t>
            </a:r>
            <a:r>
              <a:rPr lang="en-US" sz="2400" dirty="0" smtClean="0"/>
              <a:t> </a:t>
            </a:r>
            <a:r>
              <a:rPr lang="en-US" sz="2400" dirty="0" err="1" smtClean="0"/>
              <a:t>hun</a:t>
            </a:r>
            <a:r>
              <a:rPr lang="en-US" sz="2400" dirty="0" smtClean="0"/>
              <a:t>.</a:t>
            </a:r>
          </a:p>
          <a:p>
            <a:r>
              <a:rPr lang="en-US" sz="2400" dirty="0" err="1" smtClean="0"/>
              <a:t>Seioniaeth</a:t>
            </a:r>
            <a:r>
              <a:rPr lang="en-US" sz="2400" dirty="0" smtClean="0"/>
              <a:t> </a:t>
            </a:r>
            <a:r>
              <a:rPr lang="en-US" sz="2400" dirty="0" err="1" smtClean="0"/>
              <a:t>grefyddol</a:t>
            </a:r>
            <a:r>
              <a:rPr lang="en-US" sz="2400" dirty="0" smtClean="0"/>
              <a:t> </a:t>
            </a:r>
            <a:r>
              <a:rPr lang="en-US" sz="2400" dirty="0" err="1" smtClean="0"/>
              <a:t>hefyd</a:t>
            </a:r>
            <a:r>
              <a:rPr lang="en-US" sz="2400" dirty="0" smtClean="0"/>
              <a:t> </a:t>
            </a:r>
            <a:r>
              <a:rPr lang="en-US" sz="2400" dirty="0" err="1" smtClean="0"/>
              <a:t>yn</a:t>
            </a:r>
            <a:r>
              <a:rPr lang="en-US" sz="2400" dirty="0" smtClean="0"/>
              <a:t> </a:t>
            </a:r>
            <a:r>
              <a:rPr lang="en-US" sz="2400" dirty="0" err="1" smtClean="0"/>
              <a:t>boblogaidd</a:t>
            </a:r>
            <a:r>
              <a:rPr lang="en-US" sz="2400" dirty="0" smtClean="0"/>
              <a:t> </a:t>
            </a:r>
          </a:p>
          <a:p>
            <a:pPr>
              <a:buNone/>
            </a:pPr>
            <a:r>
              <a:rPr lang="en-US" sz="2400" dirty="0"/>
              <a:t>	</a:t>
            </a:r>
            <a:r>
              <a:rPr lang="en-US" sz="2400" dirty="0" err="1" smtClean="0"/>
              <a:t>yn</a:t>
            </a:r>
            <a:r>
              <a:rPr lang="en-US" sz="2400" dirty="0"/>
              <a:t> </a:t>
            </a:r>
            <a:r>
              <a:rPr lang="en-US" sz="2400" dirty="0" err="1" smtClean="0"/>
              <a:t>Nwyrain</a:t>
            </a:r>
            <a:r>
              <a:rPr lang="en-US" sz="2400" dirty="0" smtClean="0"/>
              <a:t> </a:t>
            </a:r>
            <a:r>
              <a:rPr lang="en-US" sz="2400" dirty="0" err="1" smtClean="0"/>
              <a:t>Ewrop</a:t>
            </a:r>
            <a:r>
              <a:rPr lang="en-US" sz="2400" dirty="0" smtClean="0"/>
              <a:t>.</a:t>
            </a:r>
          </a:p>
          <a:p>
            <a:endParaRPr lang="en-US" dirty="0"/>
          </a:p>
        </p:txBody>
      </p:sp>
      <p:pic>
        <p:nvPicPr>
          <p:cNvPr id="5" name="Picture 4" descr="200px-Herzl_retouched.jpg"/>
          <p:cNvPicPr>
            <a:picLocks noChangeAspect="1"/>
          </p:cNvPicPr>
          <p:nvPr/>
        </p:nvPicPr>
        <p:blipFill>
          <a:blip r:embed="rId2"/>
          <a:stretch>
            <a:fillRect/>
          </a:stretch>
        </p:blipFill>
        <p:spPr>
          <a:xfrm>
            <a:off x="6146800" y="3733800"/>
            <a:ext cx="2540000" cy="2667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Cyfraniad</a:t>
            </a:r>
            <a:r>
              <a:rPr lang="en-US" dirty="0" smtClean="0"/>
              <a:t> Theodor Herzl</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t>
            </a:r>
          </a:p>
          <a:p>
            <a:pPr>
              <a:buNone/>
            </a:pPr>
            <a:r>
              <a:rPr lang="en-US" dirty="0" smtClean="0"/>
              <a:t>	‘</a:t>
            </a:r>
            <a:r>
              <a:rPr lang="en-US" dirty="0" err="1" smtClean="0"/>
              <a:t>Heddiw</a:t>
            </a:r>
            <a:r>
              <a:rPr lang="en-US" dirty="0" smtClean="0"/>
              <a:t>, </a:t>
            </a:r>
            <a:r>
              <a:rPr lang="en-US" dirty="0" err="1" smtClean="0"/>
              <a:t>sefydlais</a:t>
            </a:r>
            <a:r>
              <a:rPr lang="en-US" dirty="0" smtClean="0"/>
              <a:t> </a:t>
            </a:r>
            <a:r>
              <a:rPr lang="en-US" dirty="0" err="1" smtClean="0"/>
              <a:t>y</a:t>
            </a:r>
            <a:r>
              <a:rPr lang="en-US" dirty="0" smtClean="0"/>
              <a:t> </a:t>
            </a:r>
            <a:r>
              <a:rPr lang="en-US" dirty="0" err="1" smtClean="0"/>
              <a:t>wladwriaeth</a:t>
            </a:r>
            <a:r>
              <a:rPr lang="en-US" dirty="0" smtClean="0"/>
              <a:t> </a:t>
            </a:r>
            <a:r>
              <a:rPr lang="en-US" dirty="0" err="1" smtClean="0"/>
              <a:t>Iddewig</a:t>
            </a:r>
            <a:r>
              <a:rPr lang="en-US" dirty="0" smtClean="0"/>
              <a:t>. </a:t>
            </a:r>
            <a:r>
              <a:rPr lang="en-US" dirty="0" err="1" smtClean="0"/>
              <a:t>Pe</a:t>
            </a:r>
            <a:r>
              <a:rPr lang="en-US" dirty="0" smtClean="0"/>
              <a:t> </a:t>
            </a:r>
            <a:r>
              <a:rPr lang="en-US" dirty="0" err="1" smtClean="0"/>
              <a:t>bawn</a:t>
            </a:r>
            <a:r>
              <a:rPr lang="en-US" dirty="0" smtClean="0"/>
              <a:t> </a:t>
            </a:r>
            <a:r>
              <a:rPr lang="en-US" dirty="0" err="1" smtClean="0"/>
              <a:t>yn</a:t>
            </a:r>
            <a:r>
              <a:rPr lang="en-US" dirty="0" smtClean="0"/>
              <a:t> </a:t>
            </a:r>
            <a:r>
              <a:rPr lang="en-US" dirty="0" err="1" smtClean="0"/>
              <a:t>dweud</a:t>
            </a:r>
            <a:r>
              <a:rPr lang="en-US" dirty="0" smtClean="0"/>
              <a:t> </a:t>
            </a:r>
            <a:r>
              <a:rPr lang="en-US" dirty="0" err="1" smtClean="0"/>
              <a:t>hynny</a:t>
            </a:r>
            <a:r>
              <a:rPr lang="en-US" dirty="0" smtClean="0"/>
              <a:t> </a:t>
            </a:r>
            <a:r>
              <a:rPr lang="en-US" dirty="0" err="1" smtClean="0"/>
              <a:t>heddiw</a:t>
            </a:r>
            <a:r>
              <a:rPr lang="en-US" dirty="0" smtClean="0"/>
              <a:t>, </a:t>
            </a:r>
            <a:r>
              <a:rPr lang="en-US" dirty="0" err="1" smtClean="0"/>
              <a:t>byddai</a:t>
            </a:r>
            <a:r>
              <a:rPr lang="en-US" dirty="0" smtClean="0"/>
              <a:t> </a:t>
            </a:r>
            <a:r>
              <a:rPr lang="en-US" dirty="0" err="1" smtClean="0"/>
              <a:t>pobl</a:t>
            </a:r>
            <a:r>
              <a:rPr lang="en-US" dirty="0" smtClean="0"/>
              <a:t> </a:t>
            </a:r>
            <a:r>
              <a:rPr lang="en-US" dirty="0" err="1" smtClean="0"/>
              <a:t>yn</a:t>
            </a:r>
            <a:r>
              <a:rPr lang="en-US" dirty="0" smtClean="0"/>
              <a:t> </a:t>
            </a:r>
            <a:r>
              <a:rPr lang="en-US" dirty="0" err="1" smtClean="0"/>
              <a:t>fy</a:t>
            </a:r>
            <a:r>
              <a:rPr lang="en-US" dirty="0" smtClean="0"/>
              <a:t> </a:t>
            </a:r>
            <a:r>
              <a:rPr lang="en-US" dirty="0" err="1" smtClean="0"/>
              <a:t>nirmygu</a:t>
            </a:r>
            <a:r>
              <a:rPr lang="en-US" dirty="0" smtClean="0"/>
              <a:t>. </a:t>
            </a:r>
            <a:r>
              <a:rPr lang="en-US" dirty="0" err="1" smtClean="0"/>
              <a:t>Ond</a:t>
            </a:r>
            <a:r>
              <a:rPr lang="en-US" dirty="0" smtClean="0"/>
              <a:t> </a:t>
            </a:r>
            <a:r>
              <a:rPr lang="en-US" dirty="0" err="1" smtClean="0"/>
              <a:t>ymhen</a:t>
            </a:r>
            <a:r>
              <a:rPr lang="en-US" dirty="0" smtClean="0"/>
              <a:t> </a:t>
            </a:r>
            <a:r>
              <a:rPr lang="en-US" dirty="0" err="1" smtClean="0"/>
              <a:t>pum</a:t>
            </a:r>
            <a:r>
              <a:rPr lang="en-US" dirty="0" smtClean="0"/>
              <a:t> </a:t>
            </a:r>
            <a:r>
              <a:rPr lang="en-US" dirty="0" err="1" smtClean="0"/>
              <a:t>mlynedd</a:t>
            </a:r>
            <a:r>
              <a:rPr lang="en-US" dirty="0" smtClean="0"/>
              <a:t> – </a:t>
            </a:r>
            <a:r>
              <a:rPr lang="en-US" dirty="0" err="1" smtClean="0"/>
              <a:t>yn</a:t>
            </a:r>
            <a:r>
              <a:rPr lang="en-US" dirty="0" smtClean="0"/>
              <a:t> </a:t>
            </a:r>
            <a:r>
              <a:rPr lang="en-US" dirty="0" err="1" smtClean="0"/>
              <a:t>sicr</a:t>
            </a:r>
            <a:r>
              <a:rPr lang="en-US" dirty="0" smtClean="0"/>
              <a:t> </a:t>
            </a:r>
            <a:r>
              <a:rPr lang="en-US" dirty="0" err="1" smtClean="0"/>
              <a:t>ymhen</a:t>
            </a:r>
            <a:r>
              <a:rPr lang="en-US" dirty="0" smtClean="0"/>
              <a:t> </a:t>
            </a:r>
            <a:r>
              <a:rPr lang="en-US" dirty="0" err="1" smtClean="0"/>
              <a:t>hanner</a:t>
            </a:r>
            <a:r>
              <a:rPr lang="en-US" dirty="0" smtClean="0"/>
              <a:t> can </a:t>
            </a:r>
            <a:r>
              <a:rPr lang="en-US" dirty="0" err="1" smtClean="0"/>
              <a:t>mlynedd</a:t>
            </a:r>
            <a:r>
              <a:rPr lang="en-US" dirty="0" smtClean="0"/>
              <a:t> – </a:t>
            </a:r>
            <a:r>
              <a:rPr lang="en-US" dirty="0" err="1" smtClean="0"/>
              <a:t>fe</a:t>
            </a:r>
            <a:r>
              <a:rPr lang="en-US" dirty="0" smtClean="0"/>
              <a:t> </a:t>
            </a:r>
            <a:r>
              <a:rPr lang="en-US" dirty="0" err="1" smtClean="0"/>
              <a:t>welir</a:t>
            </a:r>
            <a:r>
              <a:rPr lang="en-US" dirty="0" smtClean="0"/>
              <a:t> </a:t>
            </a:r>
            <a:r>
              <a:rPr lang="en-US" dirty="0" err="1" smtClean="0"/>
              <a:t>fy</a:t>
            </a:r>
            <a:r>
              <a:rPr lang="en-US" dirty="0" smtClean="0"/>
              <a:t> mod </a:t>
            </a:r>
            <a:r>
              <a:rPr lang="en-US" dirty="0" err="1" smtClean="0"/>
              <a:t>yn</a:t>
            </a:r>
            <a:r>
              <a:rPr lang="en-US" dirty="0" smtClean="0"/>
              <a:t> </a:t>
            </a:r>
            <a:r>
              <a:rPr lang="en-US" dirty="0" err="1" smtClean="0"/>
              <a:t>iawn</a:t>
            </a:r>
            <a:r>
              <a:rPr lang="en-US" dirty="0" smtClean="0"/>
              <a:t>’ (31 </a:t>
            </a:r>
            <a:r>
              <a:rPr lang="en-US" dirty="0" err="1" smtClean="0"/>
              <a:t>Awst</a:t>
            </a:r>
            <a:r>
              <a:rPr lang="en-US" dirty="0" smtClean="0"/>
              <a:t> 1897, </a:t>
            </a:r>
            <a:r>
              <a:rPr lang="en-US" dirty="0" err="1" smtClean="0"/>
              <a:t>yn</a:t>
            </a:r>
            <a:r>
              <a:rPr lang="en-US" dirty="0" smtClean="0"/>
              <a:t> </a:t>
            </a:r>
            <a:r>
              <a:rPr lang="en-US" dirty="0" err="1" smtClean="0"/>
              <a:t>ei</a:t>
            </a:r>
            <a:r>
              <a:rPr lang="en-US" dirty="0" smtClean="0"/>
              <a:t> </a:t>
            </a:r>
            <a:r>
              <a:rPr lang="en-US" dirty="0" err="1" smtClean="0"/>
              <a:t>ddyddiadur</a:t>
            </a:r>
            <a:r>
              <a:rPr lang="en-US" dirty="0" smtClean="0"/>
              <a:t>).</a:t>
            </a:r>
          </a:p>
          <a:p>
            <a:pPr>
              <a:buNone/>
            </a:pPr>
            <a:endParaRPr lang="en-US" dirty="0" smtClean="0"/>
          </a:p>
          <a:p>
            <a:pPr>
              <a:buNone/>
            </a:pPr>
            <a:r>
              <a:rPr lang="en-US" dirty="0" smtClean="0"/>
              <a:t>	</a:t>
            </a:r>
            <a:r>
              <a:rPr lang="en-US" dirty="0" err="1" smtClean="0"/>
              <a:t>Ar</a:t>
            </a:r>
            <a:r>
              <a:rPr lang="en-US" dirty="0" smtClean="0"/>
              <a:t> 28 </a:t>
            </a:r>
            <a:r>
              <a:rPr lang="en-US" dirty="0" err="1" smtClean="0"/>
              <a:t>Tachwedd</a:t>
            </a:r>
            <a:r>
              <a:rPr lang="en-US" dirty="0" smtClean="0"/>
              <a:t> 1947 </a:t>
            </a:r>
            <a:r>
              <a:rPr lang="en-US" dirty="0" err="1" smtClean="0"/>
              <a:t>cytunodd</a:t>
            </a:r>
            <a:r>
              <a:rPr lang="en-US" dirty="0" smtClean="0"/>
              <a:t> </a:t>
            </a:r>
            <a:r>
              <a:rPr lang="en-US" dirty="0" err="1" smtClean="0"/>
              <a:t>y</a:t>
            </a:r>
            <a:r>
              <a:rPr lang="en-US" dirty="0" smtClean="0"/>
              <a:t> </a:t>
            </a:r>
            <a:r>
              <a:rPr lang="en-US" dirty="0" err="1" smtClean="0"/>
              <a:t>Cenhedloedd</a:t>
            </a:r>
            <a:r>
              <a:rPr lang="en-US" dirty="0" smtClean="0"/>
              <a:t> </a:t>
            </a:r>
            <a:r>
              <a:rPr lang="en-US" dirty="0" err="1" smtClean="0"/>
              <a:t>Unedig</a:t>
            </a:r>
            <a:r>
              <a:rPr lang="en-US" dirty="0" smtClean="0"/>
              <a:t> </a:t>
            </a:r>
            <a:r>
              <a:rPr lang="en-US" dirty="0" err="1" smtClean="0"/>
              <a:t>i</a:t>
            </a:r>
            <a:r>
              <a:rPr lang="en-US" dirty="0" smtClean="0"/>
              <a:t> </a:t>
            </a:r>
            <a:r>
              <a:rPr lang="en-US" dirty="0" err="1" smtClean="0"/>
              <a:t>ganiatau</a:t>
            </a:r>
            <a:r>
              <a:rPr lang="en-US" dirty="0" smtClean="0"/>
              <a:t> </a:t>
            </a:r>
            <a:r>
              <a:rPr lang="en-US" dirty="0" err="1" smtClean="0"/>
              <a:t>i’r</a:t>
            </a:r>
            <a:r>
              <a:rPr lang="en-US" dirty="0" smtClean="0"/>
              <a:t> </a:t>
            </a:r>
            <a:r>
              <a:rPr lang="en-US" dirty="0" err="1" smtClean="0"/>
              <a:t>Iddewon</a:t>
            </a:r>
            <a:r>
              <a:rPr lang="en-US" dirty="0" smtClean="0"/>
              <a:t> </a:t>
            </a:r>
            <a:r>
              <a:rPr lang="en-US" dirty="0" err="1" smtClean="0"/>
              <a:t>sefydlu</a:t>
            </a:r>
            <a:r>
              <a:rPr lang="en-US" dirty="0" smtClean="0"/>
              <a:t> </a:t>
            </a:r>
            <a:r>
              <a:rPr lang="en-US" dirty="0" err="1" smtClean="0"/>
              <a:t>gwladwriaeth</a:t>
            </a:r>
            <a:r>
              <a:rPr lang="en-US" dirty="0" smtClean="0"/>
              <a:t> Israel.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Cenedlaetholdeb</a:t>
            </a:r>
            <a:r>
              <a:rPr lang="en-US" dirty="0" smtClean="0"/>
              <a:t> </a:t>
            </a:r>
            <a:r>
              <a:rPr lang="en-US" dirty="0" err="1" smtClean="0"/>
              <a:t>Arabaidd</a:t>
            </a:r>
            <a:endParaRPr lang="en-US" dirty="0"/>
          </a:p>
        </p:txBody>
      </p:sp>
      <p:sp>
        <p:nvSpPr>
          <p:cNvPr id="3" name="Content Placeholder 2"/>
          <p:cNvSpPr>
            <a:spLocks noGrp="1"/>
          </p:cNvSpPr>
          <p:nvPr>
            <p:ph idx="1"/>
          </p:nvPr>
        </p:nvSpPr>
        <p:spPr/>
        <p:txBody>
          <a:bodyPr/>
          <a:lstStyle/>
          <a:p>
            <a:r>
              <a:rPr lang="en-US" dirty="0" err="1" smtClean="0"/>
              <a:t>Arabiaid</a:t>
            </a:r>
            <a:r>
              <a:rPr lang="en-US" dirty="0" smtClean="0"/>
              <a:t> </a:t>
            </a:r>
            <a:r>
              <a:rPr lang="en-US" dirty="0" err="1" smtClean="0"/>
              <a:t>yn</a:t>
            </a:r>
            <a:r>
              <a:rPr lang="en-US" dirty="0" smtClean="0"/>
              <a:t> </a:t>
            </a:r>
            <a:r>
              <a:rPr lang="en-US" dirty="0" err="1" smtClean="0"/>
              <a:t>awyddus</a:t>
            </a:r>
            <a:r>
              <a:rPr lang="en-US" dirty="0" smtClean="0"/>
              <a:t> </a:t>
            </a:r>
            <a:r>
              <a:rPr lang="en-US" dirty="0" err="1" smtClean="0"/>
              <a:t>i</a:t>
            </a:r>
            <a:r>
              <a:rPr lang="en-US" dirty="0" smtClean="0"/>
              <a:t> </a:t>
            </a:r>
            <a:r>
              <a:rPr lang="en-US" dirty="0" err="1" smtClean="0"/>
              <a:t>ddianc</a:t>
            </a:r>
            <a:r>
              <a:rPr lang="en-US" dirty="0" smtClean="0"/>
              <a:t> </a:t>
            </a:r>
            <a:r>
              <a:rPr lang="en-US" dirty="0" err="1" smtClean="0"/>
              <a:t>o</a:t>
            </a:r>
            <a:r>
              <a:rPr lang="en-US" dirty="0" smtClean="0"/>
              <a:t> </a:t>
            </a:r>
            <a:r>
              <a:rPr lang="en-US" dirty="0" err="1" smtClean="0"/>
              <a:t>afael</a:t>
            </a:r>
            <a:r>
              <a:rPr lang="en-US" dirty="0" smtClean="0"/>
              <a:t> </a:t>
            </a:r>
            <a:r>
              <a:rPr lang="en-US" dirty="0" err="1" smtClean="0"/>
              <a:t>Ymerordraeth</a:t>
            </a:r>
            <a:r>
              <a:rPr lang="en-US" dirty="0" smtClean="0"/>
              <a:t> Ottoman (</a:t>
            </a:r>
            <a:r>
              <a:rPr lang="en-US" dirty="0" err="1" smtClean="0"/>
              <a:t>oedd</a:t>
            </a:r>
            <a:r>
              <a:rPr lang="en-US" dirty="0" smtClean="0"/>
              <a:t> </a:t>
            </a:r>
            <a:r>
              <a:rPr lang="en-US" dirty="0" err="1" smtClean="0"/>
              <a:t>yn</a:t>
            </a:r>
            <a:r>
              <a:rPr lang="en-US" dirty="0" smtClean="0"/>
              <a:t> </a:t>
            </a:r>
            <a:r>
              <a:rPr lang="en-US" dirty="0" err="1" smtClean="0"/>
              <a:t>rheoli’r</a:t>
            </a:r>
            <a:r>
              <a:rPr lang="en-US" dirty="0" smtClean="0"/>
              <a:t> </a:t>
            </a:r>
            <a:r>
              <a:rPr lang="en-US" dirty="0" err="1" smtClean="0"/>
              <a:t>gwledydd</a:t>
            </a:r>
            <a:r>
              <a:rPr lang="en-US" dirty="0" smtClean="0"/>
              <a:t> </a:t>
            </a:r>
            <a:r>
              <a:rPr lang="en-US" dirty="0" err="1" smtClean="0"/>
              <a:t>Arabaidd</a:t>
            </a:r>
            <a:r>
              <a:rPr lang="en-US" dirty="0" smtClean="0"/>
              <a:t> </a:t>
            </a:r>
            <a:r>
              <a:rPr lang="en-US" dirty="0" err="1" smtClean="0"/>
              <a:t>ers</a:t>
            </a:r>
            <a:r>
              <a:rPr lang="en-US" dirty="0" smtClean="0"/>
              <a:t> 1517).</a:t>
            </a:r>
          </a:p>
          <a:p>
            <a:r>
              <a:rPr lang="en-US" dirty="0" err="1" smtClean="0"/>
              <a:t>Nid</a:t>
            </a:r>
            <a:r>
              <a:rPr lang="en-US" dirty="0" smtClean="0"/>
              <a:t> </a:t>
            </a:r>
            <a:r>
              <a:rPr lang="en-US" dirty="0" err="1" smtClean="0"/>
              <a:t>newid</a:t>
            </a:r>
            <a:r>
              <a:rPr lang="en-US" dirty="0" smtClean="0"/>
              <a:t> </a:t>
            </a:r>
            <a:r>
              <a:rPr lang="en-US" dirty="0" err="1" smtClean="0"/>
              <a:t>gwlad</a:t>
            </a:r>
            <a:r>
              <a:rPr lang="en-US" dirty="0" smtClean="0"/>
              <a:t>, </a:t>
            </a:r>
            <a:r>
              <a:rPr lang="en-US" dirty="0" err="1" smtClean="0"/>
              <a:t>ond</a:t>
            </a:r>
            <a:r>
              <a:rPr lang="en-US" dirty="0" smtClean="0"/>
              <a:t> </a:t>
            </a:r>
            <a:r>
              <a:rPr lang="en-US" dirty="0" err="1" smtClean="0"/>
              <a:t>newid</a:t>
            </a:r>
            <a:r>
              <a:rPr lang="en-US" dirty="0" smtClean="0"/>
              <a:t> </a:t>
            </a:r>
            <a:r>
              <a:rPr lang="en-US" dirty="0" err="1" smtClean="0"/>
              <a:t>meistr</a:t>
            </a:r>
            <a:r>
              <a:rPr lang="en-US" dirty="0" smtClean="0"/>
              <a:t>.</a:t>
            </a:r>
          </a:p>
          <a:p>
            <a:r>
              <a:rPr lang="en-US" dirty="0" err="1" smtClean="0"/>
              <a:t>Seioniaid</a:t>
            </a:r>
            <a:r>
              <a:rPr lang="en-US" dirty="0" smtClean="0"/>
              <a:t> </a:t>
            </a:r>
            <a:r>
              <a:rPr lang="en-US" dirty="0" err="1" smtClean="0"/>
              <a:t>yn</a:t>
            </a:r>
            <a:r>
              <a:rPr lang="en-US" dirty="0" smtClean="0"/>
              <a:t> </a:t>
            </a:r>
            <a:r>
              <a:rPr lang="en-US" dirty="0" err="1" smtClean="0"/>
              <a:t>penderfynu</a:t>
            </a:r>
            <a:r>
              <a:rPr lang="en-US" dirty="0" smtClean="0"/>
              <a:t> </a:t>
            </a:r>
            <a:r>
              <a:rPr lang="en-US" dirty="0" err="1" smtClean="0"/>
              <a:t>cefnogi’r</a:t>
            </a:r>
            <a:r>
              <a:rPr lang="en-US" dirty="0" smtClean="0"/>
              <a:t> </a:t>
            </a:r>
            <a:r>
              <a:rPr lang="en-US" dirty="0" err="1" smtClean="0"/>
              <a:t>Twrciaid</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na’r</a:t>
            </a:r>
            <a:r>
              <a:rPr lang="en-US" dirty="0" smtClean="0"/>
              <a:t> </a:t>
            </a:r>
            <a:r>
              <a:rPr lang="en-US" dirty="0" err="1" smtClean="0"/>
              <a:t>Arabiaid</a:t>
            </a:r>
            <a:r>
              <a:rPr lang="en-US" dirty="0" smtClean="0"/>
              <a:t>.  </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Gwrthwynebiad</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lnSpcReduction="10000"/>
          </a:bodyPr>
          <a:lstStyle/>
          <a:p>
            <a:r>
              <a:rPr lang="en-US" dirty="0" err="1" smtClean="0"/>
              <a:t>Gwrthwynebiad</a:t>
            </a:r>
            <a:r>
              <a:rPr lang="en-US" dirty="0" smtClean="0"/>
              <a:t> </a:t>
            </a:r>
            <a:r>
              <a:rPr lang="en-US" dirty="0" err="1" smtClean="0"/>
              <a:t>Iddewig</a:t>
            </a:r>
            <a:r>
              <a:rPr lang="en-US" dirty="0" smtClean="0"/>
              <a:t>: </a:t>
            </a:r>
            <a:r>
              <a:rPr lang="en-US" dirty="0" err="1" smtClean="0"/>
              <a:t>Seioniaeth</a:t>
            </a:r>
            <a:r>
              <a:rPr lang="en-US" dirty="0" smtClean="0"/>
              <a:t> </a:t>
            </a:r>
            <a:r>
              <a:rPr lang="en-US" dirty="0" err="1" smtClean="0"/>
              <a:t>yn</a:t>
            </a:r>
            <a:r>
              <a:rPr lang="en-US" dirty="0" smtClean="0"/>
              <a:t> </a:t>
            </a:r>
          </a:p>
          <a:p>
            <a:pPr>
              <a:buNone/>
            </a:pPr>
            <a:r>
              <a:rPr lang="en-US" dirty="0" smtClean="0"/>
              <a:t>	</a:t>
            </a:r>
            <a:r>
              <a:rPr lang="en-US" dirty="0" err="1" smtClean="0"/>
              <a:t>ffordd</a:t>
            </a:r>
            <a:r>
              <a:rPr lang="en-US" dirty="0" smtClean="0"/>
              <a:t> </a:t>
            </a:r>
            <a:r>
              <a:rPr lang="en-US" dirty="0" err="1" smtClean="0"/>
              <a:t>o</a:t>
            </a:r>
            <a:r>
              <a:rPr lang="en-US" dirty="0" smtClean="0"/>
              <a:t> </a:t>
            </a:r>
            <a:r>
              <a:rPr lang="en-US" dirty="0" err="1" smtClean="0"/>
              <a:t>hybu</a:t>
            </a:r>
            <a:r>
              <a:rPr lang="en-US" dirty="0" smtClean="0"/>
              <a:t> </a:t>
            </a:r>
            <a:r>
              <a:rPr lang="en-US" dirty="0" err="1" smtClean="0"/>
              <a:t>gwrth-Semitiaeth</a:t>
            </a:r>
            <a:r>
              <a:rPr lang="en-US" dirty="0" smtClean="0"/>
              <a:t>, </a:t>
            </a:r>
            <a:r>
              <a:rPr lang="en-US" dirty="0" err="1" smtClean="0"/>
              <a:t>gan</a:t>
            </a:r>
            <a:r>
              <a:rPr lang="en-US" dirty="0" smtClean="0"/>
              <a:t> </a:t>
            </a:r>
            <a:r>
              <a:rPr lang="en-US" dirty="0" err="1" smtClean="0"/>
              <a:t>nad</a:t>
            </a:r>
            <a:r>
              <a:rPr lang="en-US" dirty="0" smtClean="0"/>
              <a:t> </a:t>
            </a:r>
            <a:r>
              <a:rPr lang="en-US" dirty="0" err="1" smtClean="0"/>
              <a:t>oedd</a:t>
            </a:r>
            <a:endParaRPr lang="en-US" dirty="0" smtClean="0"/>
          </a:p>
          <a:p>
            <a:pPr>
              <a:buNone/>
            </a:pPr>
            <a:r>
              <a:rPr lang="en-US" dirty="0" smtClean="0"/>
              <a:t>	</a:t>
            </a:r>
            <a:r>
              <a:rPr lang="en-US" dirty="0" err="1" smtClean="0"/>
              <a:t>yn</a:t>
            </a:r>
            <a:r>
              <a:rPr lang="en-US" dirty="0" smtClean="0"/>
              <a:t> </a:t>
            </a:r>
            <a:r>
              <a:rPr lang="en-US" dirty="0" err="1" smtClean="0"/>
              <a:t>arwydd</a:t>
            </a:r>
            <a:r>
              <a:rPr lang="en-US" dirty="0" smtClean="0"/>
              <a:t> </a:t>
            </a:r>
            <a:r>
              <a:rPr lang="en-US" dirty="0" err="1" smtClean="0"/>
              <a:t>o</a:t>
            </a:r>
            <a:r>
              <a:rPr lang="en-US" dirty="0" smtClean="0"/>
              <a:t> </a:t>
            </a:r>
            <a:r>
              <a:rPr lang="en-US" dirty="0" err="1" smtClean="0"/>
              <a:t>ymlyniad</a:t>
            </a:r>
            <a:r>
              <a:rPr lang="en-US" dirty="0" smtClean="0"/>
              <a:t> </a:t>
            </a:r>
            <a:r>
              <a:rPr lang="en-US" dirty="0" err="1" smtClean="0"/>
              <a:t>i’w</a:t>
            </a:r>
            <a:r>
              <a:rPr lang="en-US" dirty="0" smtClean="0"/>
              <a:t> </a:t>
            </a:r>
            <a:r>
              <a:rPr lang="en-US" dirty="0" err="1" smtClean="0"/>
              <a:t>gwlad</a:t>
            </a:r>
            <a:r>
              <a:rPr lang="en-US" dirty="0" smtClean="0"/>
              <a:t> </a:t>
            </a:r>
            <a:r>
              <a:rPr lang="en-US" dirty="0" err="1" smtClean="0"/>
              <a:t>mabwysiedig</a:t>
            </a:r>
            <a:r>
              <a:rPr lang="en-US" dirty="0" smtClean="0"/>
              <a:t>.</a:t>
            </a:r>
          </a:p>
          <a:p>
            <a:r>
              <a:rPr lang="en-US" dirty="0" err="1" smtClean="0"/>
              <a:t>Iddewon</a:t>
            </a:r>
            <a:r>
              <a:rPr lang="en-US" dirty="0" smtClean="0"/>
              <a:t> </a:t>
            </a:r>
            <a:r>
              <a:rPr lang="en-US" dirty="0" err="1" smtClean="0"/>
              <a:t>tra-uniongred</a:t>
            </a:r>
            <a:r>
              <a:rPr lang="en-US" dirty="0" smtClean="0"/>
              <a:t>: </a:t>
            </a:r>
            <a:r>
              <a:rPr lang="en-US" dirty="0" err="1" smtClean="0"/>
              <a:t>gwrthod</a:t>
            </a:r>
            <a:r>
              <a:rPr lang="en-US" dirty="0" smtClean="0"/>
              <a:t> Israel </a:t>
            </a:r>
            <a:r>
              <a:rPr lang="en-US" dirty="0" err="1" smtClean="0"/>
              <a:t>oherwydd</a:t>
            </a:r>
            <a:r>
              <a:rPr lang="en-US" dirty="0" smtClean="0"/>
              <a:t> </a:t>
            </a:r>
            <a:r>
              <a:rPr lang="en-US" dirty="0" err="1" smtClean="0"/>
              <a:t>Duw</a:t>
            </a:r>
            <a:r>
              <a:rPr lang="en-US" dirty="0" smtClean="0"/>
              <a:t> </a:t>
            </a:r>
            <a:r>
              <a:rPr lang="en-US" dirty="0" err="1" smtClean="0"/>
              <a:t>yn</a:t>
            </a:r>
            <a:r>
              <a:rPr lang="en-US" dirty="0" smtClean="0"/>
              <a:t> </a:t>
            </a:r>
            <a:r>
              <a:rPr lang="en-US" dirty="0" err="1" smtClean="0"/>
              <a:t>unig</a:t>
            </a:r>
            <a:r>
              <a:rPr lang="en-US" dirty="0" smtClean="0"/>
              <a:t> all </a:t>
            </a:r>
            <a:r>
              <a:rPr lang="en-US" dirty="0" err="1" smtClean="0"/>
              <a:t>greu</a:t>
            </a:r>
            <a:r>
              <a:rPr lang="en-US" dirty="0" smtClean="0"/>
              <a:t> </a:t>
            </a:r>
            <a:r>
              <a:rPr lang="en-US" dirty="0" err="1" smtClean="0"/>
              <a:t>gwlad</a:t>
            </a:r>
            <a:r>
              <a:rPr lang="en-US" dirty="0" smtClean="0"/>
              <a:t> </a:t>
            </a:r>
            <a:r>
              <a:rPr lang="en-US" dirty="0" err="1" smtClean="0"/>
              <a:t>i’r</a:t>
            </a:r>
            <a:r>
              <a:rPr lang="en-US" dirty="0" smtClean="0"/>
              <a:t> </a:t>
            </a:r>
            <a:r>
              <a:rPr lang="en-US" dirty="0" err="1" smtClean="0"/>
              <a:t>genedl</a:t>
            </a:r>
            <a:r>
              <a:rPr lang="en-US" dirty="0" smtClean="0"/>
              <a:t>. </a:t>
            </a:r>
            <a:r>
              <a:rPr lang="en-US" dirty="0" err="1" smtClean="0"/>
              <a:t>Aelodau</a:t>
            </a:r>
            <a:r>
              <a:rPr lang="en-US" dirty="0" smtClean="0"/>
              <a:t> </a:t>
            </a:r>
            <a:r>
              <a:rPr lang="en-US" dirty="0" err="1" smtClean="0"/>
              <a:t>o</a:t>
            </a:r>
            <a:r>
              <a:rPr lang="en-US" dirty="0" smtClean="0"/>
              <a:t> </a:t>
            </a:r>
            <a:r>
              <a:rPr lang="en-US" dirty="0" err="1" smtClean="0"/>
              <a:t>fudiadau</a:t>
            </a:r>
            <a:r>
              <a:rPr lang="en-US" dirty="0" smtClean="0"/>
              <a:t> </a:t>
            </a:r>
            <a:r>
              <a:rPr lang="en-US" dirty="0" err="1" smtClean="0"/>
              <a:t>o’r</a:t>
            </a:r>
            <a:r>
              <a:rPr lang="en-US" dirty="0" smtClean="0"/>
              <a:t> math </a:t>
            </a:r>
            <a:r>
              <a:rPr lang="en-US" dirty="0" err="1" smtClean="0"/>
              <a:t>yn</a:t>
            </a:r>
            <a:r>
              <a:rPr lang="en-US" dirty="0" smtClean="0"/>
              <a:t> </a:t>
            </a:r>
            <a:r>
              <a:rPr lang="en-US" dirty="0" err="1" smtClean="0"/>
              <a:t>dal</a:t>
            </a:r>
            <a:r>
              <a:rPr lang="en-US" dirty="0" smtClean="0"/>
              <a:t> </a:t>
            </a:r>
            <a:r>
              <a:rPr lang="en-US" dirty="0" err="1" smtClean="0"/>
              <a:t>i</a:t>
            </a:r>
            <a:r>
              <a:rPr lang="en-US" dirty="0" smtClean="0"/>
              <a:t> </a:t>
            </a:r>
            <a:r>
              <a:rPr lang="en-US" dirty="0" err="1" smtClean="0"/>
              <a:t>wrthod</a:t>
            </a:r>
            <a:r>
              <a:rPr lang="en-US" dirty="0" smtClean="0"/>
              <a:t> </a:t>
            </a:r>
            <a:r>
              <a:rPr lang="en-US" dirty="0" err="1" smtClean="0"/>
              <a:t>cydnabod</a:t>
            </a:r>
            <a:r>
              <a:rPr lang="en-US" dirty="0" smtClean="0"/>
              <a:t> </a:t>
            </a:r>
            <a:r>
              <a:rPr lang="en-US" dirty="0" err="1" smtClean="0"/>
              <a:t>bodolaeth</a:t>
            </a:r>
            <a:r>
              <a:rPr lang="en-US" dirty="0" smtClean="0"/>
              <a:t> Israel.  </a:t>
            </a:r>
            <a:r>
              <a:rPr lang="en-US" dirty="0" err="1" smtClean="0"/>
              <a:t>Bydd</a:t>
            </a:r>
            <a:r>
              <a:rPr lang="en-US" dirty="0" smtClean="0"/>
              <a:t> </a:t>
            </a:r>
            <a:r>
              <a:rPr lang="en-US" dirty="0" err="1" smtClean="0"/>
              <a:t>Duw</a:t>
            </a:r>
            <a:r>
              <a:rPr lang="en-US" dirty="0" smtClean="0"/>
              <a:t>, </a:t>
            </a:r>
            <a:r>
              <a:rPr lang="en-US" dirty="0" err="1" smtClean="0"/>
              <a:t>yn</a:t>
            </a:r>
            <a:r>
              <a:rPr lang="en-US" dirty="0" smtClean="0"/>
              <a:t> </a:t>
            </a:r>
            <a:r>
              <a:rPr lang="en-US" dirty="0" err="1" smtClean="0"/>
              <a:t>hytrach</a:t>
            </a:r>
            <a:r>
              <a:rPr lang="en-US" dirty="0" smtClean="0"/>
              <a:t>, </a:t>
            </a:r>
            <a:r>
              <a:rPr lang="en-US" dirty="0" err="1" smtClean="0"/>
              <a:t>yn</a:t>
            </a:r>
            <a:r>
              <a:rPr lang="en-US" dirty="0" smtClean="0"/>
              <a:t> </a:t>
            </a:r>
            <a:r>
              <a:rPr lang="en-US" dirty="0" err="1" smtClean="0"/>
              <a:t>ymyrryd</a:t>
            </a:r>
            <a:r>
              <a:rPr lang="en-US" dirty="0" smtClean="0"/>
              <a:t> </a:t>
            </a:r>
            <a:r>
              <a:rPr lang="en-US" dirty="0" err="1" smtClean="0"/>
              <a:t>yn</a:t>
            </a:r>
            <a:r>
              <a:rPr lang="en-US" dirty="0" smtClean="0"/>
              <a:t> </a:t>
            </a:r>
            <a:r>
              <a:rPr lang="en-US" dirty="0" err="1" smtClean="0"/>
              <a:t>y</a:t>
            </a:r>
            <a:r>
              <a:rPr lang="en-US" dirty="0" smtClean="0"/>
              <a:t> </a:t>
            </a:r>
            <a:r>
              <a:rPr lang="en-US" dirty="0" err="1" smtClean="0"/>
              <a:t>dyfodol</a:t>
            </a:r>
            <a:r>
              <a:rPr lang="en-US" dirty="0" smtClean="0"/>
              <a:t> </a:t>
            </a:r>
            <a:r>
              <a:rPr lang="en-US" dirty="0" err="1" smtClean="0"/>
              <a:t>trwy</a:t>
            </a:r>
            <a:r>
              <a:rPr lang="en-US" dirty="0" smtClean="0"/>
              <a:t> </a:t>
            </a:r>
            <a:r>
              <a:rPr lang="en-US" dirty="0" err="1" smtClean="0"/>
              <a:t>gyfrwng</a:t>
            </a:r>
            <a:r>
              <a:rPr lang="en-US" dirty="0" smtClean="0"/>
              <a:t> </a:t>
            </a:r>
            <a:r>
              <a:rPr lang="en-US" dirty="0" err="1" smtClean="0"/>
              <a:t>y</a:t>
            </a:r>
            <a:r>
              <a:rPr lang="en-US" dirty="0" smtClean="0"/>
              <a:t> </a:t>
            </a:r>
            <a:r>
              <a:rPr lang="en-US" dirty="0" err="1" smtClean="0"/>
              <a:t>Meseia</a:t>
            </a:r>
            <a:r>
              <a:rPr lang="en-US" dirty="0" smtClean="0"/>
              <a:t>.  </a:t>
            </a:r>
            <a:endParaRPr lang="en-US" sz="2800" dirty="0" smtClean="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r>
              <a:rPr lang="en-US" dirty="0" err="1" smtClean="0"/>
              <a:t>Seioniaeth</a:t>
            </a:r>
            <a:r>
              <a:rPr lang="en-US" dirty="0" smtClean="0"/>
              <a:t> </a:t>
            </a:r>
            <a:r>
              <a:rPr lang="en-US" dirty="0" err="1" smtClean="0"/>
              <a:t>Feseianaidd</a:t>
            </a:r>
            <a:r>
              <a:rPr lang="en-US" dirty="0" smtClean="0"/>
              <a:t>’</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5105400" y="1828800"/>
            <a:ext cx="3581400" cy="4191000"/>
          </a:xfrm>
        </p:spPr>
      </p:pic>
      <p:pic>
        <p:nvPicPr>
          <p:cNvPr id="5" name="Picture 4" descr="DownloadedFile-1.jpeg"/>
          <p:cNvPicPr>
            <a:picLocks noChangeAspect="1"/>
          </p:cNvPicPr>
          <p:nvPr/>
        </p:nvPicPr>
        <p:blipFill>
          <a:blip r:embed="rId3"/>
          <a:stretch>
            <a:fillRect/>
          </a:stretch>
        </p:blipFill>
        <p:spPr>
          <a:xfrm>
            <a:off x="1079500" y="2057400"/>
            <a:ext cx="4025900" cy="33528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Y </a:t>
            </a:r>
            <a:r>
              <a:rPr lang="en-US" sz="3556" dirty="0" err="1" smtClean="0"/>
              <a:t>Fatican</a:t>
            </a:r>
            <a:r>
              <a:rPr lang="en-US" sz="3556" dirty="0" smtClean="0"/>
              <a:t> ac Israel:</a:t>
            </a:r>
            <a:br>
              <a:rPr lang="en-US" sz="3556" dirty="0" smtClean="0"/>
            </a:br>
            <a:r>
              <a:rPr lang="en-US" sz="3556" dirty="0" err="1" smtClean="0"/>
              <a:t>Datblygiadau</a:t>
            </a:r>
            <a:r>
              <a:rPr lang="en-US" sz="3556" dirty="0" smtClean="0"/>
              <a:t> </a:t>
            </a:r>
            <a:r>
              <a:rPr lang="en-US" sz="3556" dirty="0" err="1" smtClean="0"/>
              <a:t>yn</a:t>
            </a:r>
            <a:r>
              <a:rPr lang="en-US" sz="3556" dirty="0" smtClean="0"/>
              <a:t> </a:t>
            </a:r>
            <a:r>
              <a:rPr lang="en-US" sz="3556" dirty="0" err="1" smtClean="0"/>
              <a:t>ystod</a:t>
            </a:r>
            <a:r>
              <a:rPr lang="en-US" sz="3556" dirty="0" smtClean="0"/>
              <a:t> yr </a:t>
            </a:r>
            <a:r>
              <a:rPr lang="en-US" sz="3556" dirty="0" err="1" smtClean="0"/>
              <a:t>Ugeinfed</a:t>
            </a:r>
            <a:r>
              <a:rPr lang="en-US" sz="3556" dirty="0" smtClean="0"/>
              <a:t> </a:t>
            </a:r>
            <a:r>
              <a:rPr lang="en-US" sz="3556" dirty="0" err="1" smtClean="0"/>
              <a:t>Ganri</a:t>
            </a:r>
            <a:r>
              <a:rPr lang="en-US" sz="3556" dirty="0" err="1"/>
              <a:t>f</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smtClean="0"/>
              <a:t>Pab</a:t>
            </a:r>
            <a:r>
              <a:rPr lang="en-US" dirty="0" smtClean="0"/>
              <a:t> </a:t>
            </a:r>
            <a:r>
              <a:rPr lang="en-US" dirty="0" err="1" smtClean="0"/>
              <a:t>Piws</a:t>
            </a:r>
            <a:r>
              <a:rPr lang="en-US" dirty="0" smtClean="0"/>
              <a:t> X (1903-14) </a:t>
            </a:r>
            <a:r>
              <a:rPr lang="en-US" dirty="0" err="1" smtClean="0"/>
              <a:t>yn</a:t>
            </a:r>
            <a:r>
              <a:rPr lang="en-US" dirty="0" smtClean="0"/>
              <a:t> </a:t>
            </a:r>
            <a:r>
              <a:rPr lang="en-US" dirty="0" err="1" smtClean="0"/>
              <a:t>gwrthod</a:t>
            </a:r>
            <a:r>
              <a:rPr lang="en-US" dirty="0" smtClean="0"/>
              <a:t> </a:t>
            </a:r>
            <a:r>
              <a:rPr lang="en-US" dirty="0" err="1" smtClean="0"/>
              <a:t>rhoi</a:t>
            </a:r>
            <a:r>
              <a:rPr lang="en-US" dirty="0" smtClean="0"/>
              <a:t> </a:t>
            </a:r>
            <a:r>
              <a:rPr lang="en-US" dirty="0" err="1" smtClean="0"/>
              <a:t>cefnogaeth</a:t>
            </a:r>
            <a:r>
              <a:rPr lang="en-US" dirty="0" smtClean="0"/>
              <a:t> </a:t>
            </a:r>
            <a:r>
              <a:rPr lang="en-US" dirty="0" err="1" smtClean="0"/>
              <a:t>i</a:t>
            </a:r>
            <a:r>
              <a:rPr lang="en-US" dirty="0" smtClean="0"/>
              <a:t> Theodor Herzl am </a:t>
            </a:r>
            <a:r>
              <a:rPr lang="en-US" dirty="0" err="1" smtClean="0"/>
              <a:t>nad</a:t>
            </a:r>
            <a:r>
              <a:rPr lang="en-US" dirty="0" smtClean="0"/>
              <a:t> </a:t>
            </a:r>
            <a:r>
              <a:rPr lang="en-US" dirty="0" err="1" smtClean="0"/>
              <a:t>oedd</a:t>
            </a:r>
            <a:r>
              <a:rPr lang="en-US" dirty="0" smtClean="0"/>
              <a:t> </a:t>
            </a:r>
            <a:r>
              <a:rPr lang="en-US" dirty="0" err="1" smtClean="0"/>
              <a:t>Iddewon</a:t>
            </a:r>
            <a:r>
              <a:rPr lang="en-US" dirty="0" smtClean="0"/>
              <a:t> </a:t>
            </a:r>
            <a:r>
              <a:rPr lang="en-US" dirty="0" err="1" smtClean="0"/>
              <a:t>yn</a:t>
            </a:r>
            <a:r>
              <a:rPr lang="en-US" dirty="0" smtClean="0"/>
              <a:t> ‘</a:t>
            </a:r>
            <a:r>
              <a:rPr lang="en-US" dirty="0" err="1" smtClean="0"/>
              <a:t>cydnabod</a:t>
            </a:r>
            <a:r>
              <a:rPr lang="en-US" dirty="0" smtClean="0"/>
              <a:t> yr </a:t>
            </a:r>
            <a:r>
              <a:rPr lang="en-US" dirty="0" err="1" smtClean="0"/>
              <a:t>Arglwydd</a:t>
            </a:r>
            <a:r>
              <a:rPr lang="en-US" dirty="0" smtClean="0"/>
              <a:t>’.</a:t>
            </a:r>
          </a:p>
          <a:p>
            <a:pPr>
              <a:buNone/>
            </a:pPr>
            <a:endParaRPr lang="en-US" dirty="0" smtClean="0"/>
          </a:p>
          <a:p>
            <a:pPr>
              <a:buNone/>
            </a:pPr>
            <a:r>
              <a:rPr lang="en-US" dirty="0" smtClean="0"/>
              <a:t>	</a:t>
            </a:r>
            <a:r>
              <a:rPr lang="en-US" dirty="0" smtClean="0">
                <a:solidFill>
                  <a:srgbClr val="FFFF00"/>
                </a:solidFill>
              </a:rPr>
              <a:t>Ni </a:t>
            </a:r>
            <a:r>
              <a:rPr lang="en-US" dirty="0" err="1" smtClean="0">
                <a:solidFill>
                  <a:srgbClr val="FFFF00"/>
                </a:solidFill>
              </a:rPr>
              <a:t>allwn</a:t>
            </a:r>
            <a:r>
              <a:rPr lang="en-US" dirty="0" smtClean="0">
                <a:solidFill>
                  <a:srgbClr val="FFFF00"/>
                </a:solidFill>
              </a:rPr>
              <a:t> </a:t>
            </a:r>
            <a:r>
              <a:rPr lang="en-US" dirty="0" err="1" smtClean="0">
                <a:solidFill>
                  <a:srgbClr val="FFFF00"/>
                </a:solidFill>
              </a:rPr>
              <a:t>gefnogi’r</a:t>
            </a:r>
            <a:r>
              <a:rPr lang="en-US" dirty="0" smtClean="0">
                <a:solidFill>
                  <a:srgbClr val="FFFF00"/>
                </a:solidFill>
              </a:rPr>
              <a:t> </a:t>
            </a:r>
            <a:r>
              <a:rPr lang="en-US" dirty="0" err="1" smtClean="0">
                <a:solidFill>
                  <a:srgbClr val="FFFF00"/>
                </a:solidFill>
              </a:rPr>
              <a:t>mudiad</a:t>
            </a:r>
            <a:r>
              <a:rPr lang="en-US" dirty="0" smtClean="0">
                <a:solidFill>
                  <a:srgbClr val="FFFF00"/>
                </a:solidFill>
              </a:rPr>
              <a:t> </a:t>
            </a:r>
            <a:r>
              <a:rPr lang="en-US" dirty="0" err="1" smtClean="0">
                <a:solidFill>
                  <a:srgbClr val="FFFF00"/>
                </a:solidFill>
              </a:rPr>
              <a:t>hwn</a:t>
            </a:r>
            <a:r>
              <a:rPr lang="en-US" dirty="0" smtClean="0">
                <a:solidFill>
                  <a:srgbClr val="FFFF00"/>
                </a:solidFill>
              </a:rPr>
              <a:t>. Ni </a:t>
            </a:r>
            <a:r>
              <a:rPr lang="en-US" dirty="0" err="1" smtClean="0">
                <a:solidFill>
                  <a:srgbClr val="FFFF00"/>
                </a:solidFill>
              </a:rPr>
              <a:t>fedrwn</a:t>
            </a:r>
            <a:r>
              <a:rPr lang="en-US" dirty="0" smtClean="0">
                <a:solidFill>
                  <a:srgbClr val="FFFF00"/>
                </a:solidFill>
              </a:rPr>
              <a:t> </a:t>
            </a:r>
            <a:r>
              <a:rPr lang="en-US" dirty="0" err="1" smtClean="0">
                <a:solidFill>
                  <a:srgbClr val="FFFF00"/>
                </a:solidFill>
              </a:rPr>
              <a:t>rwystro’r</a:t>
            </a:r>
            <a:r>
              <a:rPr lang="en-US" dirty="0" smtClean="0">
                <a:solidFill>
                  <a:srgbClr val="FFFF00"/>
                </a:solidFill>
              </a:rPr>
              <a:t> </a:t>
            </a:r>
            <a:r>
              <a:rPr lang="en-US" dirty="0" err="1" smtClean="0">
                <a:solidFill>
                  <a:srgbClr val="FFFF00"/>
                </a:solidFill>
              </a:rPr>
              <a:t>Iddewon</a:t>
            </a:r>
            <a:r>
              <a:rPr lang="en-US" dirty="0" smtClean="0">
                <a:solidFill>
                  <a:srgbClr val="FFFF00"/>
                </a:solidFill>
              </a:rPr>
              <a:t> </a:t>
            </a:r>
            <a:r>
              <a:rPr lang="en-US" dirty="0" err="1" smtClean="0">
                <a:solidFill>
                  <a:srgbClr val="FFFF00"/>
                </a:solidFill>
              </a:rPr>
              <a:t>rhag</a:t>
            </a:r>
            <a:r>
              <a:rPr lang="en-US" dirty="0" smtClean="0">
                <a:solidFill>
                  <a:srgbClr val="FFFF00"/>
                </a:solidFill>
              </a:rPr>
              <a:t> </a:t>
            </a:r>
            <a:r>
              <a:rPr lang="en-US" dirty="0" err="1" smtClean="0">
                <a:solidFill>
                  <a:srgbClr val="FFFF00"/>
                </a:solidFill>
              </a:rPr>
              <a:t>mynd</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Jerwsalem</a:t>
            </a:r>
            <a:r>
              <a:rPr lang="en-US" dirty="0" smtClean="0">
                <a:solidFill>
                  <a:srgbClr val="FFFF00"/>
                </a:solidFill>
              </a:rPr>
              <a:t>, </a:t>
            </a:r>
            <a:r>
              <a:rPr lang="en-US" dirty="0" err="1" smtClean="0">
                <a:solidFill>
                  <a:srgbClr val="FFFF00"/>
                </a:solidFill>
              </a:rPr>
              <a:t>ond</a:t>
            </a:r>
            <a:r>
              <a:rPr lang="en-US" dirty="0" smtClean="0">
                <a:solidFill>
                  <a:srgbClr val="FFFF00"/>
                </a:solidFill>
              </a:rPr>
              <a:t> </a:t>
            </a:r>
            <a:r>
              <a:rPr lang="en-US" dirty="0" err="1" smtClean="0">
                <a:solidFill>
                  <a:srgbClr val="FFFF00"/>
                </a:solidFill>
              </a:rPr>
              <a:t>ni</a:t>
            </a:r>
            <a:r>
              <a:rPr lang="en-US" dirty="0" smtClean="0">
                <a:solidFill>
                  <a:srgbClr val="FFFF00"/>
                </a:solidFill>
              </a:rPr>
              <a:t> </a:t>
            </a:r>
            <a:r>
              <a:rPr lang="en-US" dirty="0" err="1" smtClean="0">
                <a:solidFill>
                  <a:srgbClr val="FFFF00"/>
                </a:solidFill>
              </a:rPr>
              <a:t>allwn</a:t>
            </a:r>
            <a:r>
              <a:rPr lang="en-US" dirty="0" smtClean="0">
                <a:solidFill>
                  <a:srgbClr val="FFFF00"/>
                </a:solidFill>
              </a:rPr>
              <a:t> </a:t>
            </a:r>
            <a:r>
              <a:rPr lang="en-US" dirty="0" err="1" smtClean="0">
                <a:solidFill>
                  <a:srgbClr val="FFFF00"/>
                </a:solidFill>
              </a:rPr>
              <a:t>fyth</a:t>
            </a:r>
            <a:r>
              <a:rPr lang="en-US" dirty="0" smtClean="0">
                <a:solidFill>
                  <a:srgbClr val="FFFF00"/>
                </a:solidFill>
              </a:rPr>
              <a:t> </a:t>
            </a:r>
            <a:r>
              <a:rPr lang="en-US" dirty="0" err="1" smtClean="0">
                <a:solidFill>
                  <a:srgbClr val="FFFF00"/>
                </a:solidFill>
              </a:rPr>
              <a:t>eu</a:t>
            </a:r>
            <a:r>
              <a:rPr lang="en-US" dirty="0" smtClean="0">
                <a:solidFill>
                  <a:srgbClr val="FFFF00"/>
                </a:solidFill>
              </a:rPr>
              <a:t> </a:t>
            </a:r>
            <a:r>
              <a:rPr lang="en-US" dirty="0" err="1" smtClean="0">
                <a:solidFill>
                  <a:srgbClr val="FFFF00"/>
                </a:solidFill>
              </a:rPr>
              <a:t>cymeradwyo</a:t>
            </a:r>
            <a:r>
              <a:rPr lang="en-US" dirty="0" smtClean="0">
                <a:solidFill>
                  <a:srgbClr val="FFFF00"/>
                </a:solidFill>
              </a:rPr>
              <a:t>. Y </a:t>
            </a:r>
            <a:r>
              <a:rPr lang="en-US" dirty="0" err="1" smtClean="0">
                <a:solidFill>
                  <a:srgbClr val="FFFF00"/>
                </a:solidFill>
              </a:rPr>
              <a:t>mae</a:t>
            </a:r>
            <a:r>
              <a:rPr lang="en-US" dirty="0" smtClean="0">
                <a:solidFill>
                  <a:srgbClr val="FFFF00"/>
                </a:solidFill>
              </a:rPr>
              <a:t> </a:t>
            </a:r>
            <a:r>
              <a:rPr lang="en-US" dirty="0" err="1" smtClean="0">
                <a:solidFill>
                  <a:srgbClr val="FFFF00"/>
                </a:solidFill>
              </a:rPr>
              <a:t>daear</a:t>
            </a:r>
            <a:r>
              <a:rPr lang="en-US" dirty="0" smtClean="0">
                <a:solidFill>
                  <a:srgbClr val="FFFF00"/>
                </a:solidFill>
              </a:rPr>
              <a:t> </a:t>
            </a:r>
            <a:r>
              <a:rPr lang="en-US" dirty="0" err="1" smtClean="0">
                <a:solidFill>
                  <a:srgbClr val="FFFF00"/>
                </a:solidFill>
              </a:rPr>
              <a:t>Jerwsalem</a:t>
            </a:r>
            <a:r>
              <a:rPr lang="en-US" dirty="0" smtClean="0">
                <a:solidFill>
                  <a:srgbClr val="FFFF00"/>
                </a:solidFill>
              </a:rPr>
              <a:t>, </a:t>
            </a:r>
            <a:r>
              <a:rPr lang="en-US" dirty="0" err="1" smtClean="0">
                <a:solidFill>
                  <a:srgbClr val="FFFF00"/>
                </a:solidFill>
              </a:rPr>
              <a:t>os</a:t>
            </a:r>
            <a:r>
              <a:rPr lang="en-US" dirty="0" smtClean="0">
                <a:solidFill>
                  <a:srgbClr val="FFFF00"/>
                </a:solidFill>
              </a:rPr>
              <a:t> </a:t>
            </a:r>
            <a:r>
              <a:rPr lang="en-US" dirty="0" err="1" smtClean="0">
                <a:solidFill>
                  <a:srgbClr val="FFFF00"/>
                </a:solidFill>
              </a:rPr>
              <a:t>nad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gysegredig</a:t>
            </a:r>
            <a:r>
              <a:rPr lang="en-US" dirty="0" smtClean="0">
                <a:solidFill>
                  <a:srgbClr val="FFFF00"/>
                </a:solidFill>
              </a:rPr>
              <a:t> </a:t>
            </a:r>
            <a:r>
              <a:rPr lang="en-US" dirty="0" err="1" smtClean="0">
                <a:solidFill>
                  <a:srgbClr val="FFFF00"/>
                </a:solidFill>
              </a:rPr>
              <a:t>o’r</a:t>
            </a:r>
            <a:r>
              <a:rPr lang="en-US" dirty="0" smtClean="0">
                <a:solidFill>
                  <a:srgbClr val="FFFF00"/>
                </a:solidFill>
              </a:rPr>
              <a:t> </a:t>
            </a:r>
            <a:r>
              <a:rPr lang="en-US" dirty="0" err="1" smtClean="0">
                <a:solidFill>
                  <a:srgbClr val="FFFF00"/>
                </a:solidFill>
              </a:rPr>
              <a:t>dechrau</a:t>
            </a:r>
            <a:r>
              <a:rPr lang="en-US" dirty="0" smtClean="0">
                <a:solidFill>
                  <a:srgbClr val="FFFF00"/>
                </a:solidFill>
              </a:rPr>
              <a:t>, </a:t>
            </a:r>
            <a:r>
              <a:rPr lang="en-US" dirty="0" err="1" smtClean="0">
                <a:solidFill>
                  <a:srgbClr val="FFFF00"/>
                </a:solidFill>
              </a:rPr>
              <a:t>wedi</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chysegru</a:t>
            </a:r>
            <a:r>
              <a:rPr lang="en-US" dirty="0" smtClean="0">
                <a:solidFill>
                  <a:srgbClr val="FFFF00"/>
                </a:solidFill>
              </a:rPr>
              <a:t> </a:t>
            </a:r>
            <a:r>
              <a:rPr lang="en-US" dirty="0" err="1" smtClean="0">
                <a:solidFill>
                  <a:srgbClr val="FFFF00"/>
                </a:solidFill>
              </a:rPr>
              <a:t>trw</a:t>
            </a:r>
            <a:r>
              <a:rPr lang="en-US" dirty="0" smtClean="0">
                <a:solidFill>
                  <a:srgbClr val="FFFF00"/>
                </a:solidFill>
              </a:rPr>
              <a:t> </a:t>
            </a:r>
            <a:r>
              <a:rPr lang="en-US" dirty="0" err="1" smtClean="0">
                <a:solidFill>
                  <a:srgbClr val="FFFF00"/>
                </a:solidFill>
              </a:rPr>
              <a:t>fywyd</a:t>
            </a:r>
            <a:r>
              <a:rPr lang="en-US" dirty="0" smtClean="0">
                <a:solidFill>
                  <a:srgbClr val="FFFF00"/>
                </a:solidFill>
              </a:rPr>
              <a:t> </a:t>
            </a:r>
            <a:r>
              <a:rPr lang="en-US" dirty="0" err="1" smtClean="0">
                <a:solidFill>
                  <a:srgbClr val="FFFF00"/>
                </a:solidFill>
              </a:rPr>
              <a:t>Iesu</a:t>
            </a:r>
            <a:r>
              <a:rPr lang="en-US" dirty="0" smtClean="0">
                <a:solidFill>
                  <a:srgbClr val="FFFF00"/>
                </a:solidFill>
              </a:rPr>
              <a:t> Grist…. </a:t>
            </a:r>
            <a:r>
              <a:rPr lang="en-US" dirty="0" err="1" smtClean="0">
                <a:solidFill>
                  <a:srgbClr val="FFFF00"/>
                </a:solidFill>
              </a:rPr>
              <a:t>Nid</a:t>
            </a:r>
            <a:r>
              <a:rPr lang="en-US" dirty="0" smtClean="0">
                <a:solidFill>
                  <a:srgbClr val="FFFF00"/>
                </a:solidFill>
              </a:rPr>
              <a:t> </a:t>
            </a:r>
            <a:r>
              <a:rPr lang="en-US" dirty="0" err="1" smtClean="0">
                <a:solidFill>
                  <a:srgbClr val="FFFF00"/>
                </a:solidFill>
              </a:rPr>
              <a:t>yw’r</a:t>
            </a:r>
            <a:r>
              <a:rPr lang="en-US" dirty="0" smtClean="0">
                <a:solidFill>
                  <a:srgbClr val="FFFF00"/>
                </a:solidFill>
              </a:rPr>
              <a:t> </a:t>
            </a:r>
            <a:r>
              <a:rPr lang="en-US" dirty="0" err="1" smtClean="0">
                <a:solidFill>
                  <a:srgbClr val="FFFF00"/>
                </a:solidFill>
              </a:rPr>
              <a:t>Iddewon</a:t>
            </a:r>
            <a:r>
              <a:rPr lang="en-US" dirty="0" smtClean="0">
                <a:solidFill>
                  <a:srgbClr val="FFFF00"/>
                </a:solidFill>
              </a:rPr>
              <a:t> </a:t>
            </a:r>
            <a:r>
              <a:rPr lang="en-US" dirty="0" err="1" smtClean="0">
                <a:solidFill>
                  <a:srgbClr val="FFFF00"/>
                </a:solidFill>
              </a:rPr>
              <a:t>wedi</a:t>
            </a:r>
            <a:r>
              <a:rPr lang="en-US" dirty="0" smtClean="0">
                <a:solidFill>
                  <a:srgbClr val="FFFF00"/>
                </a:solidFill>
              </a:rPr>
              <a:t> </a:t>
            </a:r>
            <a:r>
              <a:rPr lang="en-US" dirty="0" err="1" smtClean="0">
                <a:solidFill>
                  <a:srgbClr val="FFFF00"/>
                </a:solidFill>
              </a:rPr>
              <a:t>cydnabod</a:t>
            </a:r>
            <a:r>
              <a:rPr lang="en-US" dirty="0" smtClean="0">
                <a:solidFill>
                  <a:srgbClr val="FFFF00"/>
                </a:solidFill>
              </a:rPr>
              <a:t> </a:t>
            </a:r>
            <a:r>
              <a:rPr lang="en-US" dirty="0" err="1" smtClean="0">
                <a:solidFill>
                  <a:srgbClr val="FFFF00"/>
                </a:solidFill>
              </a:rPr>
              <a:t>ein</a:t>
            </a:r>
            <a:r>
              <a:rPr lang="en-US" dirty="0" smtClean="0">
                <a:solidFill>
                  <a:srgbClr val="FFFF00"/>
                </a:solidFill>
              </a:rPr>
              <a:t> </a:t>
            </a:r>
            <a:r>
              <a:rPr lang="en-US" dirty="0" err="1" smtClean="0">
                <a:solidFill>
                  <a:srgbClr val="FFFF00"/>
                </a:solidFill>
              </a:rPr>
              <a:t>Harglwydd</a:t>
            </a:r>
            <a:r>
              <a:rPr lang="en-US" dirty="0" smtClean="0">
                <a:solidFill>
                  <a:srgbClr val="FFFF00"/>
                </a:solidFill>
              </a:rPr>
              <a:t>, felly </a:t>
            </a:r>
            <a:r>
              <a:rPr lang="en-US" dirty="0" err="1" smtClean="0">
                <a:solidFill>
                  <a:srgbClr val="FFFF00"/>
                </a:solidFill>
              </a:rPr>
              <a:t>ni</a:t>
            </a:r>
            <a:r>
              <a:rPr lang="en-US" dirty="0" smtClean="0">
                <a:solidFill>
                  <a:srgbClr val="FFFF00"/>
                </a:solidFill>
              </a:rPr>
              <a:t> </a:t>
            </a:r>
            <a:r>
              <a:rPr lang="en-US" dirty="0" err="1" smtClean="0">
                <a:solidFill>
                  <a:srgbClr val="FFFF00"/>
                </a:solidFill>
              </a:rPr>
              <a:t>allwn</a:t>
            </a:r>
            <a:r>
              <a:rPr lang="en-US" dirty="0" smtClean="0">
                <a:solidFill>
                  <a:srgbClr val="FFFF00"/>
                </a:solidFill>
              </a:rPr>
              <a:t> </a:t>
            </a:r>
            <a:r>
              <a:rPr lang="en-US" dirty="0" err="1" smtClean="0">
                <a:solidFill>
                  <a:srgbClr val="FFFF00"/>
                </a:solidFill>
              </a:rPr>
              <a:t>ninnau</a:t>
            </a:r>
            <a:r>
              <a:rPr lang="en-US" dirty="0" smtClean="0">
                <a:solidFill>
                  <a:srgbClr val="FFFF00"/>
                </a:solidFill>
              </a:rPr>
              <a:t> </a:t>
            </a:r>
            <a:r>
              <a:rPr lang="en-US" dirty="0" err="1" smtClean="0">
                <a:solidFill>
                  <a:srgbClr val="FFFF00"/>
                </a:solidFill>
              </a:rPr>
              <a:t>gydnabod</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genedl</a:t>
            </a:r>
            <a:r>
              <a:rPr lang="en-US" dirty="0" smtClean="0">
                <a:solidFill>
                  <a:srgbClr val="FFFF00"/>
                </a:solidFill>
              </a:rPr>
              <a:t> </a:t>
            </a:r>
            <a:r>
              <a:rPr lang="en-US" dirty="0" err="1" smtClean="0">
                <a:solidFill>
                  <a:srgbClr val="FFFF00"/>
                </a:solidFill>
              </a:rPr>
              <a:t>Iddewig</a:t>
            </a:r>
            <a:r>
              <a:rPr lang="en-US" dirty="0" smtClean="0">
                <a:solidFill>
                  <a:srgbClr val="FFFF00"/>
                </a:solidFill>
              </a:rPr>
              <a:t>…. Ni </a:t>
            </a:r>
            <a:r>
              <a:rPr lang="en-US" dirty="0" err="1" smtClean="0">
                <a:solidFill>
                  <a:srgbClr val="FFFF00"/>
                </a:solidFill>
              </a:rPr>
              <a:t>hoffwn</a:t>
            </a:r>
            <a:r>
              <a:rPr lang="en-US" dirty="0" smtClean="0">
                <a:solidFill>
                  <a:srgbClr val="FFFF00"/>
                </a:solidFill>
              </a:rPr>
              <a:t> weld </a:t>
            </a:r>
            <a:r>
              <a:rPr lang="en-US" dirty="0" err="1" smtClean="0">
                <a:solidFill>
                  <a:srgbClr val="FFFF00"/>
                </a:solidFill>
              </a:rPr>
              <a:t>ein</a:t>
            </a:r>
            <a:r>
              <a:rPr lang="en-US" dirty="0" smtClean="0">
                <a:solidFill>
                  <a:srgbClr val="FFFF00"/>
                </a:solidFill>
              </a:rPr>
              <a:t> </a:t>
            </a:r>
            <a:r>
              <a:rPr lang="en-US" dirty="0" err="1" smtClean="0">
                <a:solidFill>
                  <a:srgbClr val="FFFF00"/>
                </a:solidFill>
              </a:rPr>
              <a:t>Cysegrleoedd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nwylo’r</a:t>
            </a:r>
            <a:r>
              <a:rPr lang="en-US" dirty="0" smtClean="0">
                <a:solidFill>
                  <a:srgbClr val="FFFF00"/>
                </a:solidFill>
              </a:rPr>
              <a:t> </a:t>
            </a:r>
            <a:r>
              <a:rPr lang="en-US" dirty="0" err="1" smtClean="0">
                <a:solidFill>
                  <a:srgbClr val="FFFF00"/>
                </a:solidFill>
              </a:rPr>
              <a:t>Twrciaid</a:t>
            </a:r>
            <a:r>
              <a:rPr lang="en-US" dirty="0" smtClean="0">
                <a:solidFill>
                  <a:srgbClr val="FFFF00"/>
                </a:solidFill>
              </a:rPr>
              <a:t>. </a:t>
            </a:r>
            <a:r>
              <a:rPr lang="en-US" dirty="0" err="1" smtClean="0">
                <a:solidFill>
                  <a:srgbClr val="FFFF00"/>
                </a:solidFill>
              </a:rPr>
              <a:t>Ond</a:t>
            </a:r>
            <a:r>
              <a:rPr lang="en-US" dirty="0" smtClean="0">
                <a:solidFill>
                  <a:srgbClr val="FFFF00"/>
                </a:solidFill>
              </a:rPr>
              <a:t> </a:t>
            </a:r>
            <a:r>
              <a:rPr lang="en-US" dirty="0" err="1" smtClean="0">
                <a:solidFill>
                  <a:srgbClr val="FFFF00"/>
                </a:solidFill>
              </a:rPr>
              <a:t>nid</a:t>
            </a:r>
            <a:r>
              <a:rPr lang="en-US" dirty="0" smtClean="0">
                <a:solidFill>
                  <a:srgbClr val="FFFF00"/>
                </a:solidFill>
              </a:rPr>
              <a:t> </a:t>
            </a:r>
            <a:r>
              <a:rPr lang="en-US" dirty="0" err="1" smtClean="0">
                <a:solidFill>
                  <a:srgbClr val="FFFF00"/>
                </a:solidFill>
              </a:rPr>
              <a:t>oes</a:t>
            </a:r>
            <a:r>
              <a:rPr lang="en-US" dirty="0" smtClean="0">
                <a:solidFill>
                  <a:srgbClr val="FFFF00"/>
                </a:solidFill>
              </a:rPr>
              <a:t> </a:t>
            </a:r>
            <a:r>
              <a:rPr lang="en-US" dirty="0" err="1" smtClean="0">
                <a:solidFill>
                  <a:srgbClr val="FFFF00"/>
                </a:solidFill>
              </a:rPr>
              <a:t>gennym</a:t>
            </a:r>
            <a:r>
              <a:rPr lang="en-US" dirty="0" smtClean="0">
                <a:solidFill>
                  <a:srgbClr val="FFFF00"/>
                </a:solidFill>
              </a:rPr>
              <a:t> </a:t>
            </a:r>
            <a:r>
              <a:rPr lang="en-US" dirty="0" err="1" smtClean="0">
                <a:solidFill>
                  <a:srgbClr val="FFFF00"/>
                </a:solidFill>
              </a:rPr>
              <a:t>ddewis</a:t>
            </a:r>
            <a:r>
              <a:rPr lang="en-US" dirty="0" smtClean="0">
                <a:solidFill>
                  <a:srgbClr val="FFFF00"/>
                </a:solidFill>
              </a:rPr>
              <a:t> </a:t>
            </a:r>
            <a:r>
              <a:rPr lang="en-US" dirty="0" err="1" smtClean="0">
                <a:solidFill>
                  <a:srgbClr val="FFFF00"/>
                </a:solidFill>
              </a:rPr>
              <a:t>ynglyn</a:t>
            </a:r>
            <a:r>
              <a:rPr lang="en-US" dirty="0" smtClean="0">
                <a:solidFill>
                  <a:srgbClr val="FFFF00"/>
                </a:solidFill>
              </a:rPr>
              <a:t> </a:t>
            </a:r>
            <a:r>
              <a:rPr lang="en-US" dirty="0" err="1" smtClean="0">
                <a:solidFill>
                  <a:srgbClr val="FFFF00"/>
                </a:solidFill>
              </a:rPr>
              <a:t>â</a:t>
            </a:r>
            <a:r>
              <a:rPr lang="en-US" dirty="0" smtClean="0">
                <a:solidFill>
                  <a:srgbClr val="FFFF00"/>
                </a:solidFill>
              </a:rPr>
              <a:t> </a:t>
            </a:r>
            <a:r>
              <a:rPr lang="en-US" dirty="0" err="1" smtClean="0">
                <a:solidFill>
                  <a:srgbClr val="FFFF00"/>
                </a:solidFill>
              </a:rPr>
              <a:t>hynny</a:t>
            </a:r>
            <a:r>
              <a:rPr lang="en-US" dirty="0" smtClean="0">
                <a:solidFill>
                  <a:srgbClr val="FFFF00"/>
                </a:solidFill>
              </a:rPr>
              <a:t>. </a:t>
            </a:r>
            <a:r>
              <a:rPr lang="en-US" dirty="0" err="1" smtClean="0">
                <a:solidFill>
                  <a:srgbClr val="FFFF00"/>
                </a:solidFill>
              </a:rPr>
              <a:t>Fodd</a:t>
            </a:r>
            <a:r>
              <a:rPr lang="en-US" dirty="0" smtClean="0">
                <a:solidFill>
                  <a:srgbClr val="FFFF00"/>
                </a:solidFill>
              </a:rPr>
              <a:t> </a:t>
            </a:r>
            <a:r>
              <a:rPr lang="en-US" dirty="0" err="1" smtClean="0">
                <a:solidFill>
                  <a:srgbClr val="FFFF00"/>
                </a:solidFill>
              </a:rPr>
              <a:t>bynnag</a:t>
            </a:r>
            <a:r>
              <a:rPr lang="en-US" dirty="0" smtClean="0">
                <a:solidFill>
                  <a:srgbClr val="FFFF00"/>
                </a:solidFill>
              </a:rPr>
              <a:t>, </a:t>
            </a:r>
            <a:r>
              <a:rPr lang="en-US" dirty="0" err="1" smtClean="0">
                <a:solidFill>
                  <a:srgbClr val="FFFF00"/>
                </a:solidFill>
              </a:rPr>
              <a:t>cwbl</a:t>
            </a:r>
            <a:r>
              <a:rPr lang="en-US" dirty="0" smtClean="0">
                <a:solidFill>
                  <a:srgbClr val="FFFF00"/>
                </a:solidFill>
              </a:rPr>
              <a:t> </a:t>
            </a:r>
            <a:r>
              <a:rPr lang="en-US" dirty="0" err="1" smtClean="0">
                <a:solidFill>
                  <a:srgbClr val="FFFF00"/>
                </a:solidFill>
              </a:rPr>
              <a:t>amhosibl</a:t>
            </a:r>
            <a:r>
              <a:rPr lang="en-US" dirty="0" smtClean="0">
                <a:solidFill>
                  <a:srgbClr val="FFFF00"/>
                </a:solidFill>
              </a:rPr>
              <a:t> </a:t>
            </a:r>
            <a:r>
              <a:rPr lang="en-US" dirty="0" err="1" smtClean="0">
                <a:solidFill>
                  <a:srgbClr val="FFFF00"/>
                </a:solidFill>
              </a:rPr>
              <a:t>yw</a:t>
            </a:r>
            <a:r>
              <a:rPr lang="en-US" dirty="0" smtClean="0">
                <a:solidFill>
                  <a:srgbClr val="FFFF00"/>
                </a:solidFill>
              </a:rPr>
              <a:t> </a:t>
            </a:r>
            <a:r>
              <a:rPr lang="en-US" dirty="0" err="1" smtClean="0">
                <a:solidFill>
                  <a:srgbClr val="FFFF00"/>
                </a:solidFill>
              </a:rPr>
              <a:t>inni</a:t>
            </a:r>
            <a:r>
              <a:rPr lang="en-US" dirty="0" smtClean="0">
                <a:solidFill>
                  <a:srgbClr val="FFFF00"/>
                </a:solidFill>
              </a:rPr>
              <a:t> </a:t>
            </a:r>
            <a:r>
              <a:rPr lang="en-US" dirty="0" err="1" smtClean="0">
                <a:solidFill>
                  <a:srgbClr val="FFFF00"/>
                </a:solidFill>
              </a:rPr>
              <a:t>annog</a:t>
            </a:r>
            <a:r>
              <a:rPr lang="en-US" dirty="0" smtClean="0">
                <a:solidFill>
                  <a:srgbClr val="FFFF00"/>
                </a:solidFill>
              </a:rPr>
              <a:t> yr </a:t>
            </a:r>
            <a:r>
              <a:rPr lang="en-US" dirty="0" err="1" smtClean="0">
                <a:solidFill>
                  <a:srgbClr val="FFFF00"/>
                </a:solidFill>
              </a:rPr>
              <a:t>Iddewon</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gymryd</a:t>
            </a:r>
            <a:r>
              <a:rPr lang="en-US" dirty="0" smtClean="0">
                <a:solidFill>
                  <a:srgbClr val="FFFF00"/>
                </a:solidFill>
              </a:rPr>
              <a:t> </a:t>
            </a:r>
            <a:r>
              <a:rPr lang="en-US" dirty="0" err="1" smtClean="0">
                <a:solidFill>
                  <a:srgbClr val="FFFF00"/>
                </a:solidFill>
              </a:rPr>
              <a:t>meddiant</a:t>
            </a:r>
            <a:r>
              <a:rPr lang="en-US" dirty="0" smtClean="0">
                <a:solidFill>
                  <a:srgbClr val="FFFF00"/>
                </a:solidFill>
              </a:rPr>
              <a:t> </a:t>
            </a:r>
            <a:r>
              <a:rPr lang="en-US" dirty="0" err="1" smtClean="0">
                <a:solidFill>
                  <a:srgbClr val="FFFF00"/>
                </a:solidFill>
              </a:rPr>
              <a:t>o’r</a:t>
            </a:r>
            <a:r>
              <a:rPr lang="en-US" dirty="0" smtClean="0">
                <a:solidFill>
                  <a:srgbClr val="FFFF00"/>
                </a:solidFill>
              </a:rPr>
              <a:t> </a:t>
            </a:r>
            <a:r>
              <a:rPr lang="en-US" dirty="0" err="1" smtClean="0">
                <a:solidFill>
                  <a:srgbClr val="FFFF00"/>
                </a:solidFill>
              </a:rPr>
              <a:t>mannau</a:t>
            </a:r>
            <a:r>
              <a:rPr lang="en-US" dirty="0" smtClean="0">
                <a:solidFill>
                  <a:srgbClr val="FFFF00"/>
                </a:solidFill>
              </a:rPr>
              <a:t> </a:t>
            </a:r>
            <a:r>
              <a:rPr lang="en-US" dirty="0" err="1" smtClean="0">
                <a:solidFill>
                  <a:srgbClr val="FFFF00"/>
                </a:solidFill>
              </a:rPr>
              <a:t>hyn</a:t>
            </a:r>
            <a:r>
              <a:rPr lang="en-US" dirty="0" smtClean="0">
                <a:solidFill>
                  <a:srgbClr val="FFFF00"/>
                </a:solidFill>
              </a:rPr>
              <a:t>… Y </a:t>
            </a:r>
            <a:r>
              <a:rPr lang="en-US" dirty="0" err="1" smtClean="0">
                <a:solidFill>
                  <a:srgbClr val="FFFF00"/>
                </a:solidFill>
              </a:rPr>
              <a:t>Ffydd</a:t>
            </a:r>
            <a:r>
              <a:rPr lang="en-US" dirty="0" smtClean="0">
                <a:solidFill>
                  <a:srgbClr val="FFFF00"/>
                </a:solidFill>
              </a:rPr>
              <a:t> </a:t>
            </a:r>
            <a:r>
              <a:rPr lang="en-US" dirty="0" err="1" smtClean="0">
                <a:solidFill>
                  <a:srgbClr val="FFFF00"/>
                </a:solidFill>
              </a:rPr>
              <a:t>Iddewig</a:t>
            </a:r>
            <a:r>
              <a:rPr lang="en-US" dirty="0" smtClean="0">
                <a:solidFill>
                  <a:srgbClr val="FFFF00"/>
                </a:solidFill>
              </a:rPr>
              <a:t>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sylfaen</a:t>
            </a:r>
            <a:r>
              <a:rPr lang="en-US" dirty="0" smtClean="0">
                <a:solidFill>
                  <a:srgbClr val="FFFF00"/>
                </a:solidFill>
              </a:rPr>
              <a:t> </a:t>
            </a:r>
            <a:r>
              <a:rPr lang="en-US" dirty="0" err="1" smtClean="0">
                <a:solidFill>
                  <a:srgbClr val="FFFF00"/>
                </a:solidFill>
              </a:rPr>
              <a:t>ein</a:t>
            </a:r>
            <a:r>
              <a:rPr lang="en-US" dirty="0" smtClean="0">
                <a:solidFill>
                  <a:srgbClr val="FFFF00"/>
                </a:solidFill>
              </a:rPr>
              <a:t> </a:t>
            </a:r>
            <a:r>
              <a:rPr lang="en-US" dirty="0" err="1" smtClean="0">
                <a:solidFill>
                  <a:srgbClr val="FFFF00"/>
                </a:solidFill>
              </a:rPr>
              <a:t>Ffydd</a:t>
            </a:r>
            <a:r>
              <a:rPr lang="en-US" dirty="0" smtClean="0">
                <a:solidFill>
                  <a:srgbClr val="FFFF00"/>
                </a:solidFill>
              </a:rPr>
              <a:t> </a:t>
            </a:r>
            <a:r>
              <a:rPr lang="en-US" dirty="0" err="1" smtClean="0">
                <a:solidFill>
                  <a:srgbClr val="FFFF00"/>
                </a:solidFill>
              </a:rPr>
              <a:t>ni</a:t>
            </a:r>
            <a:r>
              <a:rPr lang="en-US" dirty="0" smtClean="0">
                <a:solidFill>
                  <a:srgbClr val="FFFF00"/>
                </a:solidFill>
              </a:rPr>
              <a:t>. </a:t>
            </a:r>
            <a:r>
              <a:rPr lang="en-US" dirty="0" err="1" smtClean="0">
                <a:solidFill>
                  <a:srgbClr val="FFFF00"/>
                </a:solidFill>
              </a:rPr>
              <a:t>Ond</a:t>
            </a:r>
            <a:r>
              <a:rPr lang="en-US" dirty="0" smtClean="0">
                <a:solidFill>
                  <a:srgbClr val="FFFF00"/>
                </a:solidFill>
              </a:rPr>
              <a:t> </a:t>
            </a:r>
            <a:r>
              <a:rPr lang="en-US" dirty="0" err="1" smtClean="0">
                <a:solidFill>
                  <a:srgbClr val="FFFF00"/>
                </a:solidFill>
              </a:rPr>
              <a:t>fe’i</a:t>
            </a:r>
            <a:r>
              <a:rPr lang="en-US" dirty="0" smtClean="0">
                <a:solidFill>
                  <a:srgbClr val="FFFF00"/>
                </a:solidFill>
              </a:rPr>
              <a:t> </a:t>
            </a:r>
            <a:r>
              <a:rPr lang="en-US" dirty="0" err="1" smtClean="0">
                <a:solidFill>
                  <a:srgbClr val="FFFF00"/>
                </a:solidFill>
              </a:rPr>
              <a:t>disodlwyd</a:t>
            </a:r>
            <a:r>
              <a:rPr lang="en-US" dirty="0" smtClean="0">
                <a:solidFill>
                  <a:srgbClr val="FFFF00"/>
                </a:solidFill>
              </a:rPr>
              <a:t> </a:t>
            </a:r>
            <a:r>
              <a:rPr lang="en-US" dirty="0" err="1" smtClean="0">
                <a:solidFill>
                  <a:srgbClr val="FFFF00"/>
                </a:solidFill>
              </a:rPr>
              <a:t>gan</a:t>
            </a:r>
            <a:r>
              <a:rPr lang="en-US" dirty="0" smtClean="0">
                <a:solidFill>
                  <a:srgbClr val="FFFF00"/>
                </a:solidFill>
              </a:rPr>
              <a:t> </a:t>
            </a:r>
            <a:r>
              <a:rPr lang="en-US" dirty="0" err="1" smtClean="0">
                <a:solidFill>
                  <a:srgbClr val="FFFF00"/>
                </a:solidFill>
              </a:rPr>
              <a:t>ddysgeidiaeth</a:t>
            </a:r>
            <a:r>
              <a:rPr lang="en-US" dirty="0" smtClean="0">
                <a:solidFill>
                  <a:srgbClr val="FFFF00"/>
                </a:solidFill>
              </a:rPr>
              <a:t> </a:t>
            </a:r>
            <a:r>
              <a:rPr lang="en-US" dirty="0" err="1" smtClean="0">
                <a:solidFill>
                  <a:srgbClr val="FFFF00"/>
                </a:solidFill>
              </a:rPr>
              <a:t>Crist</a:t>
            </a:r>
            <a:r>
              <a:rPr lang="en-US" dirty="0" smtClean="0">
                <a:solidFill>
                  <a:srgbClr val="FFFF00"/>
                </a:solidFill>
              </a:rPr>
              <a:t>, ac </a:t>
            </a:r>
            <a:r>
              <a:rPr lang="en-US" dirty="0" err="1" smtClean="0">
                <a:solidFill>
                  <a:srgbClr val="FFFF00"/>
                </a:solidFill>
              </a:rPr>
              <a:t>ni</a:t>
            </a:r>
            <a:r>
              <a:rPr lang="en-US" dirty="0" smtClean="0">
                <a:solidFill>
                  <a:srgbClr val="FFFF00"/>
                </a:solidFill>
              </a:rPr>
              <a:t> </a:t>
            </a:r>
            <a:r>
              <a:rPr lang="en-US" dirty="0" err="1" smtClean="0">
                <a:solidFill>
                  <a:srgbClr val="FFFF00"/>
                </a:solidFill>
              </a:rPr>
              <a:t>allwn</a:t>
            </a:r>
            <a:r>
              <a:rPr lang="en-US" dirty="0" smtClean="0">
                <a:solidFill>
                  <a:srgbClr val="FFFF00"/>
                </a:solidFill>
              </a:rPr>
              <a:t> </a:t>
            </a:r>
            <a:r>
              <a:rPr lang="en-US" dirty="0" err="1" smtClean="0">
                <a:solidFill>
                  <a:srgbClr val="FFFF00"/>
                </a:solidFill>
              </a:rPr>
              <a:t>addef</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bod</a:t>
            </a:r>
            <a:r>
              <a:rPr lang="en-US" dirty="0" smtClean="0">
                <a:solidFill>
                  <a:srgbClr val="FFFF00"/>
                </a:solidFill>
              </a:rPr>
              <a:t> </a:t>
            </a:r>
            <a:r>
              <a:rPr lang="en-US" dirty="0" err="1" smtClean="0">
                <a:solidFill>
                  <a:srgbClr val="FFFF00"/>
                </a:solidFill>
              </a:rPr>
              <a:t>bellach</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grefydd</a:t>
            </a:r>
            <a:r>
              <a:rPr lang="en-US" dirty="0" smtClean="0">
                <a:solidFill>
                  <a:srgbClr val="FFFF00"/>
                </a:solidFill>
              </a:rPr>
              <a:t> </a:t>
            </a:r>
            <a:r>
              <a:rPr lang="en-US" dirty="0" err="1" smtClean="0">
                <a:solidFill>
                  <a:srgbClr val="FFFF00"/>
                </a:solidFill>
              </a:rPr>
              <a:t>ddilys</a:t>
            </a:r>
            <a:r>
              <a:rPr lang="en-US" dirty="0" smtClean="0">
                <a:solidFill>
                  <a:srgbClr val="FFFF00"/>
                </a:solidFill>
              </a:rPr>
              <a:t>… Os </a:t>
            </a:r>
            <a:r>
              <a:rPr lang="en-US" dirty="0" err="1" smtClean="0">
                <a:solidFill>
                  <a:srgbClr val="FFFF00"/>
                </a:solidFill>
              </a:rPr>
              <a:t>ewch</a:t>
            </a:r>
            <a:r>
              <a:rPr lang="en-US" dirty="0" smtClean="0">
                <a:solidFill>
                  <a:srgbClr val="FFFF00"/>
                </a:solidFill>
              </a:rPr>
              <a:t> </a:t>
            </a:r>
            <a:r>
              <a:rPr lang="en-US" dirty="0" err="1" smtClean="0">
                <a:solidFill>
                  <a:srgbClr val="FFFF00"/>
                </a:solidFill>
              </a:rPr>
              <a:t>chwi</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Balesteina</a:t>
            </a:r>
            <a:r>
              <a:rPr lang="en-US" dirty="0" smtClean="0">
                <a:solidFill>
                  <a:srgbClr val="FFFF00"/>
                </a:solidFill>
              </a:rPr>
              <a:t> a </a:t>
            </a:r>
            <a:r>
              <a:rPr lang="en-US" dirty="0" err="1" smtClean="0">
                <a:solidFill>
                  <a:srgbClr val="FFFF00"/>
                </a:solidFill>
              </a:rPr>
              <a:t>sefyldu</a:t>
            </a:r>
            <a:r>
              <a:rPr lang="en-US" dirty="0" smtClean="0">
                <a:solidFill>
                  <a:srgbClr val="FFFF00"/>
                </a:solidFill>
              </a:rPr>
              <a:t> </a:t>
            </a:r>
            <a:r>
              <a:rPr lang="en-US" dirty="0" err="1" smtClean="0">
                <a:solidFill>
                  <a:srgbClr val="FFFF00"/>
                </a:solidFill>
              </a:rPr>
              <a:t>eich</a:t>
            </a:r>
            <a:r>
              <a:rPr lang="en-US" dirty="0" smtClean="0">
                <a:solidFill>
                  <a:srgbClr val="FFFF00"/>
                </a:solidFill>
              </a:rPr>
              <a:t> </a:t>
            </a:r>
            <a:r>
              <a:rPr lang="en-US" dirty="0" err="1" smtClean="0">
                <a:solidFill>
                  <a:srgbClr val="FFFF00"/>
                </a:solidFill>
              </a:rPr>
              <a:t>cenedl</a:t>
            </a:r>
            <a:r>
              <a:rPr lang="en-US" dirty="0" smtClean="0">
                <a:solidFill>
                  <a:srgbClr val="FFFF00"/>
                </a:solidFill>
              </a:rPr>
              <a:t> </a:t>
            </a:r>
            <a:r>
              <a:rPr lang="en-US" dirty="0" err="1" smtClean="0">
                <a:solidFill>
                  <a:srgbClr val="FFFF00"/>
                </a:solidFill>
              </a:rPr>
              <a:t>yno</a:t>
            </a:r>
            <a:r>
              <a:rPr lang="en-US" dirty="0" smtClean="0">
                <a:solidFill>
                  <a:srgbClr val="FFFF00"/>
                </a:solidFill>
              </a:rPr>
              <a:t>, </a:t>
            </a:r>
            <a:r>
              <a:rPr lang="en-US" dirty="0" err="1" smtClean="0">
                <a:solidFill>
                  <a:srgbClr val="FFFF00"/>
                </a:solidFill>
              </a:rPr>
              <a:t>byddwn</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barod</a:t>
            </a:r>
            <a:r>
              <a:rPr lang="en-US" dirty="0" smtClean="0">
                <a:solidFill>
                  <a:srgbClr val="FFFF00"/>
                </a:solidFill>
              </a:rPr>
              <a:t> </a:t>
            </a:r>
            <a:r>
              <a:rPr lang="en-US" dirty="0" err="1" smtClean="0">
                <a:solidFill>
                  <a:srgbClr val="FFFF00"/>
                </a:solidFill>
              </a:rPr>
              <a:t>ag</a:t>
            </a:r>
            <a:r>
              <a:rPr lang="en-US" dirty="0" smtClean="0">
                <a:solidFill>
                  <a:srgbClr val="FFFF00"/>
                </a:solidFill>
              </a:rPr>
              <a:t> </a:t>
            </a:r>
            <a:r>
              <a:rPr lang="en-US" dirty="0" err="1" smtClean="0">
                <a:solidFill>
                  <a:srgbClr val="FFFF00"/>
                </a:solidFill>
              </a:rPr>
              <a:t>eglwysi</a:t>
            </a:r>
            <a:r>
              <a:rPr lang="en-US" dirty="0" smtClean="0">
                <a:solidFill>
                  <a:srgbClr val="FFFF00"/>
                </a:solidFill>
              </a:rPr>
              <a:t> ac </a:t>
            </a:r>
            <a:r>
              <a:rPr lang="en-US" dirty="0" err="1" smtClean="0">
                <a:solidFill>
                  <a:srgbClr val="FFFF00"/>
                </a:solidFill>
              </a:rPr>
              <a:t>offeriaid</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fedyddio</a:t>
            </a:r>
            <a:r>
              <a:rPr lang="en-US" dirty="0" smtClean="0">
                <a:solidFill>
                  <a:srgbClr val="FFFF00"/>
                </a:solidFill>
              </a:rPr>
              <a:t> </a:t>
            </a:r>
            <a:r>
              <a:rPr lang="en-US" dirty="0" err="1" smtClean="0">
                <a:solidFill>
                  <a:srgbClr val="FFFF00"/>
                </a:solidFill>
              </a:rPr>
              <a:t>pob</a:t>
            </a:r>
            <a:r>
              <a:rPr lang="en-US" dirty="0" smtClean="0">
                <a:solidFill>
                  <a:srgbClr val="FFFF00"/>
                </a:solidFill>
              </a:rPr>
              <a:t> un </a:t>
            </a:r>
            <a:r>
              <a:rPr lang="en-US" dirty="0" err="1" smtClean="0">
                <a:solidFill>
                  <a:srgbClr val="FFFF00"/>
                </a:solidFill>
              </a:rPr>
              <a:t>ohonoch</a:t>
            </a:r>
            <a:r>
              <a:rPr lang="en-US" dirty="0" smtClean="0">
                <a:solidFill>
                  <a:srgbClr val="FFFF00"/>
                </a:solidFill>
              </a:rPr>
              <a:t> (</a:t>
            </a:r>
            <a:r>
              <a:rPr lang="en-US" dirty="0" err="1" smtClean="0">
                <a:solidFill>
                  <a:srgbClr val="FFFF00"/>
                </a:solidFill>
              </a:rPr>
              <a:t>Pab</a:t>
            </a:r>
            <a:r>
              <a:rPr lang="en-US" dirty="0" smtClean="0">
                <a:solidFill>
                  <a:srgbClr val="FFFF00"/>
                </a:solidFill>
              </a:rPr>
              <a:t> </a:t>
            </a:r>
            <a:r>
              <a:rPr lang="en-US" dirty="0" err="1" smtClean="0">
                <a:solidFill>
                  <a:srgbClr val="FFFF00"/>
                </a:solidFill>
              </a:rPr>
              <a:t>Piws</a:t>
            </a:r>
            <a:r>
              <a:rPr lang="en-US" dirty="0" smtClean="0">
                <a:solidFill>
                  <a:srgbClr val="FFFF00"/>
                </a:solidFill>
              </a:rPr>
              <a:t> X, 1904).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Y </a:t>
            </a:r>
            <a:r>
              <a:rPr lang="en-US" sz="3556" dirty="0" err="1" smtClean="0"/>
              <a:t>Fatican</a:t>
            </a:r>
            <a:r>
              <a:rPr lang="en-US" sz="3556" dirty="0" smtClean="0"/>
              <a:t> ac Israel:</a:t>
            </a:r>
            <a:br>
              <a:rPr lang="en-US" sz="3556" dirty="0" smtClean="0"/>
            </a:br>
            <a:r>
              <a:rPr lang="en-US" sz="3556" dirty="0" err="1" smtClean="0"/>
              <a:t>Datblygiadau</a:t>
            </a:r>
            <a:r>
              <a:rPr lang="en-US" sz="3556" dirty="0" smtClean="0"/>
              <a:t> </a:t>
            </a:r>
            <a:r>
              <a:rPr lang="en-US" sz="3556" dirty="0" err="1" smtClean="0"/>
              <a:t>yn</a:t>
            </a:r>
            <a:r>
              <a:rPr lang="en-US" sz="3556" dirty="0" smtClean="0"/>
              <a:t> </a:t>
            </a:r>
            <a:r>
              <a:rPr lang="en-US" sz="3556" dirty="0" err="1" smtClean="0"/>
              <a:t>ystod</a:t>
            </a:r>
            <a:r>
              <a:rPr lang="en-US" sz="3556" dirty="0" smtClean="0"/>
              <a:t> yr </a:t>
            </a:r>
            <a:r>
              <a:rPr lang="en-US" sz="3556" dirty="0" err="1" smtClean="0"/>
              <a:t>Ugeinfed</a:t>
            </a:r>
            <a:r>
              <a:rPr lang="en-US" sz="3556" dirty="0" smtClean="0"/>
              <a:t> </a:t>
            </a:r>
            <a:r>
              <a:rPr lang="en-US" sz="3556" dirty="0" err="1" smtClean="0"/>
              <a:t>Ganri</a:t>
            </a:r>
            <a:r>
              <a:rPr lang="en-US" sz="3556" dirty="0" err="1"/>
              <a:t>f</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Newid</a:t>
            </a:r>
            <a:r>
              <a:rPr lang="en-US" dirty="0" smtClean="0"/>
              <a:t> </a:t>
            </a:r>
            <a:r>
              <a:rPr lang="en-US" dirty="0" err="1" smtClean="0"/>
              <a:t>agwedd</a:t>
            </a:r>
            <a:r>
              <a:rPr lang="en-US" dirty="0" smtClean="0"/>
              <a:t> yr </a:t>
            </a:r>
            <a:r>
              <a:rPr lang="en-US" dirty="0" err="1" smtClean="0"/>
              <a:t>Eglwys</a:t>
            </a:r>
            <a:r>
              <a:rPr lang="en-US" dirty="0" smtClean="0"/>
              <a:t> </a:t>
            </a:r>
            <a:r>
              <a:rPr lang="en-US" dirty="0" err="1" smtClean="0"/>
              <a:t>Gatholig</a:t>
            </a:r>
            <a:r>
              <a:rPr lang="en-US" dirty="0" smtClean="0"/>
              <a:t> </a:t>
            </a:r>
            <a:r>
              <a:rPr lang="en-US" dirty="0" err="1" smtClean="0"/>
              <a:t>Rufeinig</a:t>
            </a:r>
            <a:r>
              <a:rPr lang="en-US" dirty="0" smtClean="0"/>
              <a:t>: </a:t>
            </a:r>
            <a:r>
              <a:rPr lang="en-US" dirty="0" err="1" smtClean="0"/>
              <a:t>Cyngor</a:t>
            </a:r>
            <a:r>
              <a:rPr lang="en-US" dirty="0" smtClean="0"/>
              <a:t> </a:t>
            </a:r>
            <a:r>
              <a:rPr lang="en-US" dirty="0" err="1" smtClean="0"/>
              <a:t>Fatican</a:t>
            </a:r>
            <a:r>
              <a:rPr lang="en-US" dirty="0" smtClean="0"/>
              <a:t> II </a:t>
            </a:r>
            <a:r>
              <a:rPr lang="en-US" dirty="0" err="1" smtClean="0"/>
              <a:t>a’r</a:t>
            </a:r>
            <a:r>
              <a:rPr lang="en-US" dirty="0" smtClean="0"/>
              <a:t> </a:t>
            </a:r>
            <a:r>
              <a:rPr lang="en-US" i="1" dirty="0" smtClean="0"/>
              <a:t>Nostra </a:t>
            </a:r>
            <a:r>
              <a:rPr lang="en-US" i="1" dirty="0" err="1" smtClean="0"/>
              <a:t>Aetate</a:t>
            </a:r>
            <a:r>
              <a:rPr lang="en-US" i="1" dirty="0" smtClean="0"/>
              <a:t> </a:t>
            </a:r>
            <a:r>
              <a:rPr lang="en-US" dirty="0" smtClean="0"/>
              <a:t>(1965).</a:t>
            </a:r>
          </a:p>
          <a:p>
            <a:r>
              <a:rPr lang="en-US" i="1" dirty="0" err="1" smtClean="0"/>
              <a:t>Nodiadau</a:t>
            </a:r>
            <a:r>
              <a:rPr lang="en-US" i="1" dirty="0" smtClean="0"/>
              <a:t> </a:t>
            </a:r>
            <a:r>
              <a:rPr lang="en-US" i="1" dirty="0" err="1" smtClean="0"/>
              <a:t>ar</a:t>
            </a:r>
            <a:r>
              <a:rPr lang="en-US" i="1" dirty="0" smtClean="0"/>
              <a:t> </a:t>
            </a:r>
            <a:r>
              <a:rPr lang="en-US" i="1" dirty="0" err="1" smtClean="0"/>
              <a:t>y</a:t>
            </a:r>
            <a:r>
              <a:rPr lang="en-US" i="1" dirty="0" smtClean="0"/>
              <a:t> </a:t>
            </a:r>
            <a:r>
              <a:rPr lang="en-US" i="1" dirty="0" err="1" smtClean="0"/>
              <a:t>Ffordd</a:t>
            </a:r>
            <a:r>
              <a:rPr lang="en-US" i="1" dirty="0" smtClean="0"/>
              <a:t> </a:t>
            </a:r>
            <a:r>
              <a:rPr lang="en-US" i="1" dirty="0" err="1" smtClean="0"/>
              <a:t>Gywir</a:t>
            </a:r>
            <a:r>
              <a:rPr lang="en-US" i="1" dirty="0" smtClean="0"/>
              <a:t> </a:t>
            </a:r>
            <a:r>
              <a:rPr lang="en-US" i="1" dirty="0" err="1" smtClean="0"/>
              <a:t>i</a:t>
            </a:r>
            <a:r>
              <a:rPr lang="en-US" i="1" dirty="0" smtClean="0"/>
              <a:t> </a:t>
            </a:r>
            <a:r>
              <a:rPr lang="en-US" i="1" dirty="0" err="1" smtClean="0"/>
              <a:t>gyflwyno’r</a:t>
            </a:r>
            <a:r>
              <a:rPr lang="en-US" i="1" dirty="0" smtClean="0"/>
              <a:t> </a:t>
            </a:r>
            <a:r>
              <a:rPr lang="en-US" i="1" dirty="0" err="1" smtClean="0"/>
              <a:t>Iddewon</a:t>
            </a:r>
            <a:r>
              <a:rPr lang="en-US" i="1" dirty="0" smtClean="0"/>
              <a:t> ac </a:t>
            </a:r>
            <a:r>
              <a:rPr lang="en-US" i="1" dirty="0" err="1" smtClean="0"/>
              <a:t>Iddewiaeth</a:t>
            </a:r>
            <a:r>
              <a:rPr lang="en-US" i="1" dirty="0" smtClean="0"/>
              <a:t> </a:t>
            </a:r>
            <a:r>
              <a:rPr lang="en-US" i="1" dirty="0" err="1" smtClean="0"/>
              <a:t>mewn</a:t>
            </a:r>
            <a:r>
              <a:rPr lang="en-US" i="1" dirty="0" smtClean="0"/>
              <a:t> </a:t>
            </a:r>
            <a:r>
              <a:rPr lang="en-US" i="1" dirty="0" err="1" smtClean="0"/>
              <a:t>Pregethu</a:t>
            </a:r>
            <a:r>
              <a:rPr lang="en-US" i="1" dirty="0" smtClean="0"/>
              <a:t> a </a:t>
            </a:r>
            <a:r>
              <a:rPr lang="en-US" i="1" dirty="0" err="1" smtClean="0"/>
              <a:t>Dysgu</a:t>
            </a:r>
            <a:r>
              <a:rPr lang="en-US" i="1" dirty="0" smtClean="0"/>
              <a:t> </a:t>
            </a:r>
            <a:r>
              <a:rPr lang="en-US" i="1" dirty="0" err="1" smtClean="0"/>
              <a:t>yn</a:t>
            </a:r>
            <a:r>
              <a:rPr lang="en-US" i="1" dirty="0" smtClean="0"/>
              <a:t> yr </a:t>
            </a:r>
            <a:r>
              <a:rPr lang="en-US" i="1" dirty="0" err="1" smtClean="0"/>
              <a:t>Eglwys</a:t>
            </a:r>
            <a:r>
              <a:rPr lang="en-US" i="1" dirty="0" smtClean="0"/>
              <a:t> </a:t>
            </a:r>
            <a:r>
              <a:rPr lang="en-US" i="1" dirty="0" err="1" smtClean="0"/>
              <a:t>Gatholig</a:t>
            </a:r>
            <a:r>
              <a:rPr lang="en-US" i="1" dirty="0" smtClean="0"/>
              <a:t> </a:t>
            </a:r>
            <a:r>
              <a:rPr lang="en-US" i="1" dirty="0" err="1" smtClean="0"/>
              <a:t>Rufeinig</a:t>
            </a:r>
            <a:r>
              <a:rPr lang="en-US" i="1" dirty="0" smtClean="0"/>
              <a:t> </a:t>
            </a:r>
            <a:r>
              <a:rPr lang="en-US" dirty="0" smtClean="0"/>
              <a:t>(1985): </a:t>
            </a:r>
            <a:r>
              <a:rPr lang="en-US" dirty="0" err="1" smtClean="0"/>
              <a:t>cyfeiriadau</a:t>
            </a:r>
            <a:r>
              <a:rPr lang="en-US" dirty="0" smtClean="0"/>
              <a:t> at </a:t>
            </a:r>
            <a:r>
              <a:rPr lang="en-US" dirty="0" err="1" smtClean="0"/>
              <a:t>y</a:t>
            </a:r>
            <a:r>
              <a:rPr lang="en-US" dirty="0" smtClean="0"/>
              <a:t> </a:t>
            </a:r>
            <a:r>
              <a:rPr lang="en-US" dirty="0" err="1" smtClean="0"/>
              <a:t>cysylltiad</a:t>
            </a:r>
            <a:r>
              <a:rPr lang="en-US" dirty="0" smtClean="0"/>
              <a:t> </a:t>
            </a:r>
            <a:r>
              <a:rPr lang="en-US" dirty="0" err="1" smtClean="0"/>
              <a:t>crefyddol</a:t>
            </a:r>
            <a:r>
              <a:rPr lang="en-US" dirty="0" smtClean="0"/>
              <a:t> </a:t>
            </a:r>
            <a:r>
              <a:rPr lang="en-US" dirty="0" err="1" smtClean="0"/>
              <a:t>rhwng</a:t>
            </a:r>
            <a:r>
              <a:rPr lang="en-US" dirty="0" smtClean="0"/>
              <a:t> yr </a:t>
            </a:r>
            <a:r>
              <a:rPr lang="en-US" dirty="0" err="1" smtClean="0"/>
              <a:t>Iddew</a:t>
            </a:r>
            <a:r>
              <a:rPr lang="en-US" dirty="0" smtClean="0"/>
              <a:t> </a:t>
            </a:r>
            <a:r>
              <a:rPr lang="en-US" dirty="0" err="1" smtClean="0"/>
              <a:t>a’i</a:t>
            </a:r>
            <a:r>
              <a:rPr lang="en-US" dirty="0" smtClean="0"/>
              <a:t> </a:t>
            </a:r>
            <a:r>
              <a:rPr lang="en-US" dirty="0" err="1" smtClean="0"/>
              <a:t>wlad</a:t>
            </a:r>
            <a:r>
              <a:rPr lang="en-US" dirty="0" smtClean="0"/>
              <a:t>; </a:t>
            </a:r>
            <a:r>
              <a:rPr lang="en-US" dirty="0" err="1" smtClean="0"/>
              <a:t>gwrthod</a:t>
            </a:r>
            <a:r>
              <a:rPr lang="en-US" dirty="0" smtClean="0"/>
              <a:t> </a:t>
            </a:r>
            <a:r>
              <a:rPr lang="en-US" dirty="0" err="1" smtClean="0"/>
              <a:t>y</a:t>
            </a:r>
            <a:r>
              <a:rPr lang="en-US" dirty="0" smtClean="0"/>
              <a:t> </a:t>
            </a:r>
            <a:r>
              <a:rPr lang="en-US" dirty="0" err="1" smtClean="0"/>
              <a:t>syniad</a:t>
            </a:r>
            <a:r>
              <a:rPr lang="en-US" dirty="0" smtClean="0"/>
              <a:t> </a:t>
            </a:r>
            <a:r>
              <a:rPr lang="en-US" dirty="0" err="1" smtClean="0"/>
              <a:t>bod</a:t>
            </a:r>
            <a:r>
              <a:rPr lang="en-US" dirty="0" smtClean="0"/>
              <a:t> yr </a:t>
            </a:r>
            <a:r>
              <a:rPr lang="en-US" dirty="0" err="1" smtClean="0"/>
              <a:t>Iddewon</a:t>
            </a:r>
            <a:r>
              <a:rPr lang="en-US" dirty="0" smtClean="0"/>
              <a:t> </a:t>
            </a:r>
            <a:r>
              <a:rPr lang="en-US" dirty="0" err="1" smtClean="0"/>
              <a:t>yn</a:t>
            </a:r>
            <a:r>
              <a:rPr lang="en-US" dirty="0" smtClean="0"/>
              <a:t> </a:t>
            </a:r>
            <a:r>
              <a:rPr lang="en-US" dirty="0" err="1" smtClean="0"/>
              <a:t>haeddu</a:t>
            </a:r>
            <a:r>
              <a:rPr lang="en-US" dirty="0" smtClean="0"/>
              <a:t> </a:t>
            </a:r>
            <a:r>
              <a:rPr lang="en-US" dirty="0" err="1" smtClean="0"/>
              <a:t>cosb</a:t>
            </a:r>
            <a:r>
              <a:rPr lang="en-US" dirty="0" smtClean="0"/>
              <a:t> </a:t>
            </a:r>
            <a:r>
              <a:rPr lang="en-US" dirty="0" err="1" smtClean="0"/>
              <a:t>ddiderfyn</a:t>
            </a:r>
            <a:endParaRPr lang="en-US" i="1" dirty="0" smtClean="0"/>
          </a:p>
          <a:p>
            <a:r>
              <a:rPr lang="en-US" dirty="0" smtClean="0"/>
              <a:t>Y </a:t>
            </a:r>
            <a:r>
              <a:rPr lang="en-US" dirty="0" err="1" smtClean="0"/>
              <a:t>Fatican</a:t>
            </a:r>
            <a:r>
              <a:rPr lang="en-US" dirty="0" smtClean="0"/>
              <a:t> </a:t>
            </a:r>
            <a:r>
              <a:rPr lang="en-US" dirty="0" err="1" smtClean="0"/>
              <a:t>yn</a:t>
            </a:r>
            <a:r>
              <a:rPr lang="en-US" dirty="0" smtClean="0"/>
              <a:t> </a:t>
            </a:r>
            <a:r>
              <a:rPr lang="en-US" dirty="0" err="1" smtClean="0"/>
              <a:t>cydnabod</a:t>
            </a:r>
            <a:r>
              <a:rPr lang="en-US" dirty="0" smtClean="0"/>
              <a:t> </a:t>
            </a:r>
            <a:r>
              <a:rPr lang="en-US" dirty="0" err="1" smtClean="0"/>
              <a:t>bodolaeth</a:t>
            </a:r>
            <a:r>
              <a:rPr lang="en-US" dirty="0" smtClean="0"/>
              <a:t> Israel </a:t>
            </a:r>
            <a:r>
              <a:rPr lang="en-US" dirty="0" err="1" smtClean="0"/>
              <a:t>ar</a:t>
            </a:r>
            <a:r>
              <a:rPr lang="en-US" dirty="0" smtClean="0"/>
              <a:t> </a:t>
            </a:r>
            <a:r>
              <a:rPr lang="en-US" dirty="0" err="1" smtClean="0"/>
              <a:t>ddiwedd</a:t>
            </a:r>
            <a:r>
              <a:rPr lang="en-US" dirty="0" smtClean="0"/>
              <a:t> 1994.</a:t>
            </a:r>
          </a:p>
          <a:p>
            <a:r>
              <a:rPr lang="en-US" dirty="0" err="1" smtClean="0"/>
              <a:t>Pawb</a:t>
            </a:r>
            <a:r>
              <a:rPr lang="en-US" dirty="0" smtClean="0"/>
              <a:t> </a:t>
            </a:r>
            <a:r>
              <a:rPr lang="en-US" dirty="0" err="1" smtClean="0"/>
              <a:t>Ioan</a:t>
            </a:r>
            <a:r>
              <a:rPr lang="en-US" dirty="0" smtClean="0"/>
              <a:t> Paul II </a:t>
            </a:r>
            <a:r>
              <a:rPr lang="en-US" dirty="0" err="1" smtClean="0"/>
              <a:t>yn</a:t>
            </a:r>
            <a:r>
              <a:rPr lang="en-US" dirty="0" smtClean="0"/>
              <a:t> </a:t>
            </a:r>
            <a:r>
              <a:rPr lang="en-US" dirty="0" err="1" smtClean="0"/>
              <a:t>penodi</a:t>
            </a:r>
            <a:r>
              <a:rPr lang="en-US" dirty="0" smtClean="0"/>
              <a:t> </a:t>
            </a:r>
            <a:r>
              <a:rPr lang="en-US" dirty="0" err="1" smtClean="0"/>
              <a:t>llysgennad</a:t>
            </a:r>
            <a:r>
              <a:rPr lang="en-US" dirty="0" smtClean="0"/>
              <a:t> </a:t>
            </a:r>
            <a:r>
              <a:rPr lang="en-US" dirty="0" err="1" smtClean="0"/>
              <a:t>i</a:t>
            </a:r>
            <a:r>
              <a:rPr lang="en-US" dirty="0" smtClean="0"/>
              <a:t> Israel. </a:t>
            </a:r>
          </a:p>
          <a:p>
            <a:r>
              <a:rPr lang="en-US" dirty="0" err="1" smtClean="0"/>
              <a:t>Mynd</a:t>
            </a:r>
            <a:r>
              <a:rPr lang="en-US" dirty="0" smtClean="0"/>
              <a:t> </a:t>
            </a:r>
            <a:r>
              <a:rPr lang="en-US" dirty="0" err="1" smtClean="0"/>
              <a:t>ar</a:t>
            </a:r>
            <a:r>
              <a:rPr lang="en-US" dirty="0" smtClean="0"/>
              <a:t> </a:t>
            </a:r>
            <a:r>
              <a:rPr lang="en-US" dirty="0" err="1" smtClean="0"/>
              <a:t>bererindod</a:t>
            </a:r>
            <a:r>
              <a:rPr lang="en-US" dirty="0" smtClean="0"/>
              <a:t> </a:t>
            </a:r>
            <a:r>
              <a:rPr lang="en-US" dirty="0" err="1" smtClean="0"/>
              <a:t>i</a:t>
            </a:r>
            <a:r>
              <a:rPr lang="en-US" dirty="0" smtClean="0"/>
              <a:t> Israel </a:t>
            </a:r>
            <a:r>
              <a:rPr lang="en-US" dirty="0" err="1" smtClean="0"/>
              <a:t>yn</a:t>
            </a:r>
            <a:r>
              <a:rPr lang="en-US" dirty="0" smtClean="0"/>
              <a:t> 2000.</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524000"/>
          </a:xfrm>
        </p:spPr>
        <p:txBody>
          <a:bodyPr>
            <a:noAutofit/>
          </a:bodyPr>
          <a:lstStyle/>
          <a:p>
            <a:pPr algn="just"/>
            <a:r>
              <a:rPr lang="en-US" sz="2000" dirty="0" smtClean="0"/>
              <a:t>‘</a:t>
            </a:r>
            <a:r>
              <a:rPr lang="en-US" sz="2000" dirty="0" err="1" smtClean="0"/>
              <a:t>Duw</a:t>
            </a:r>
            <a:r>
              <a:rPr lang="en-US" sz="2000" dirty="0" smtClean="0"/>
              <a:t> </a:t>
            </a:r>
            <a:r>
              <a:rPr lang="en-US" sz="2000" dirty="0" err="1" smtClean="0"/>
              <a:t>ein</a:t>
            </a:r>
            <a:r>
              <a:rPr lang="en-US" sz="2000" dirty="0" smtClean="0"/>
              <a:t> </a:t>
            </a:r>
            <a:r>
              <a:rPr lang="en-US" sz="2000" dirty="0" err="1" smtClean="0"/>
              <a:t>tadau</a:t>
            </a:r>
            <a:r>
              <a:rPr lang="en-US" sz="2000" dirty="0" smtClean="0"/>
              <a:t>, </a:t>
            </a:r>
            <a:r>
              <a:rPr lang="en-US" sz="2000" dirty="0" err="1" smtClean="0"/>
              <a:t>dewisaist</a:t>
            </a:r>
            <a:r>
              <a:rPr lang="en-US" sz="2000" dirty="0" smtClean="0"/>
              <a:t> Abraham </a:t>
            </a:r>
            <a:r>
              <a:rPr lang="en-US" sz="2000" dirty="0" err="1" smtClean="0"/>
              <a:t>a’i</a:t>
            </a:r>
            <a:r>
              <a:rPr lang="en-US" sz="2000" dirty="0" smtClean="0"/>
              <a:t> </a:t>
            </a:r>
            <a:r>
              <a:rPr lang="en-US" sz="2000" dirty="0" err="1" smtClean="0"/>
              <a:t>ddisgynyddion</a:t>
            </a:r>
            <a:r>
              <a:rPr lang="en-US" sz="2000" dirty="0" smtClean="0"/>
              <a:t> </a:t>
            </a:r>
            <a:r>
              <a:rPr lang="en-US" sz="2000" dirty="0" err="1" smtClean="0"/>
              <a:t>i</a:t>
            </a:r>
            <a:r>
              <a:rPr lang="en-US" sz="2000" dirty="0" smtClean="0"/>
              <a:t> </a:t>
            </a:r>
            <a:r>
              <a:rPr lang="en-US" sz="2000" dirty="0" err="1" smtClean="0"/>
              <a:t>ddod</a:t>
            </a:r>
            <a:r>
              <a:rPr lang="en-US" sz="2000" dirty="0" smtClean="0"/>
              <a:t> </a:t>
            </a:r>
            <a:r>
              <a:rPr lang="en-US" sz="2000" dirty="0" err="1" smtClean="0"/>
              <a:t>â’th</a:t>
            </a:r>
            <a:r>
              <a:rPr lang="en-US" sz="2000" dirty="0" smtClean="0"/>
              <a:t> </a:t>
            </a:r>
            <a:r>
              <a:rPr lang="en-US" sz="2000" dirty="0" err="1" smtClean="0"/>
              <a:t>Enw</a:t>
            </a:r>
            <a:r>
              <a:rPr lang="en-US" sz="2000" dirty="0" smtClean="0"/>
              <a:t> </a:t>
            </a:r>
            <a:r>
              <a:rPr lang="en-US" sz="2000" dirty="0" err="1" smtClean="0"/>
              <a:t>i’r</a:t>
            </a:r>
            <a:r>
              <a:rPr lang="en-US" sz="2000" dirty="0" smtClean="0"/>
              <a:t> </a:t>
            </a:r>
            <a:r>
              <a:rPr lang="en-US" sz="2000" dirty="0" err="1" smtClean="0"/>
              <a:t>Cenhedloedd</a:t>
            </a:r>
            <a:r>
              <a:rPr lang="en-US" sz="2000" dirty="0" smtClean="0"/>
              <a:t>.  </a:t>
            </a:r>
            <a:r>
              <a:rPr lang="en-US" sz="2000" dirty="0" err="1" smtClean="0"/>
              <a:t>Cawsom</a:t>
            </a:r>
            <a:r>
              <a:rPr lang="en-US" sz="2000" dirty="0" smtClean="0"/>
              <a:t> </a:t>
            </a:r>
            <a:r>
              <a:rPr lang="en-US" sz="2000" dirty="0" err="1" smtClean="0"/>
              <a:t>ein</a:t>
            </a:r>
            <a:r>
              <a:rPr lang="en-US" sz="2000" dirty="0" smtClean="0"/>
              <a:t> </a:t>
            </a:r>
            <a:r>
              <a:rPr lang="en-US" sz="2000" dirty="0" err="1" smtClean="0"/>
              <a:t>tristau</a:t>
            </a:r>
            <a:r>
              <a:rPr lang="en-US" sz="2000" dirty="0" smtClean="0"/>
              <a:t> </a:t>
            </a:r>
            <a:r>
              <a:rPr lang="en-US" sz="2000" dirty="0" err="1" smtClean="0"/>
              <a:t>gan</a:t>
            </a:r>
            <a:r>
              <a:rPr lang="en-US" sz="2000" dirty="0" smtClean="0"/>
              <a:t> </a:t>
            </a:r>
            <a:r>
              <a:rPr lang="en-US" sz="2000" dirty="0" err="1" smtClean="0"/>
              <a:t>ymddygiad</a:t>
            </a:r>
            <a:r>
              <a:rPr lang="en-US" sz="2000" dirty="0" smtClean="0"/>
              <a:t> </a:t>
            </a:r>
            <a:r>
              <a:rPr lang="en-US" sz="2000" dirty="0" err="1" smtClean="0"/>
              <a:t>y</a:t>
            </a:r>
            <a:r>
              <a:rPr lang="en-US" sz="2000" dirty="0" smtClean="0"/>
              <a:t> </a:t>
            </a:r>
            <a:r>
              <a:rPr lang="en-US" sz="2000" dirty="0" err="1" smtClean="0"/>
              <a:t>rhai</a:t>
            </a:r>
            <a:r>
              <a:rPr lang="en-US" sz="2000" dirty="0" smtClean="0"/>
              <a:t> </a:t>
            </a:r>
            <a:r>
              <a:rPr lang="en-US" sz="2000" dirty="0" err="1" smtClean="0"/>
              <a:t>hynny</a:t>
            </a:r>
            <a:r>
              <a:rPr lang="en-US" sz="2000" dirty="0" smtClean="0"/>
              <a:t> – </a:t>
            </a:r>
            <a:r>
              <a:rPr lang="en-US" sz="2000" dirty="0" err="1" smtClean="0"/>
              <a:t>yng</a:t>
            </a:r>
            <a:r>
              <a:rPr lang="en-US" sz="2000" dirty="0" smtClean="0"/>
              <a:t> </a:t>
            </a:r>
            <a:r>
              <a:rPr lang="en-US" sz="2000" dirty="0" err="1" smtClean="0"/>
              <a:t>nghwrs</a:t>
            </a:r>
            <a:r>
              <a:rPr lang="en-US" sz="2000" dirty="0" smtClean="0"/>
              <a:t> </a:t>
            </a:r>
            <a:r>
              <a:rPr lang="en-US" sz="2000" dirty="0" err="1" smtClean="0"/>
              <a:t>hanes</a:t>
            </a:r>
            <a:r>
              <a:rPr lang="en-US" sz="2000" dirty="0" smtClean="0"/>
              <a:t> – </a:t>
            </a:r>
            <a:r>
              <a:rPr lang="en-US" sz="2000" dirty="0" err="1" smtClean="0"/>
              <a:t>sydd</a:t>
            </a:r>
            <a:r>
              <a:rPr lang="en-US" sz="2000" dirty="0" smtClean="0"/>
              <a:t> </a:t>
            </a:r>
            <a:r>
              <a:rPr lang="en-US" sz="2000" dirty="0" err="1" smtClean="0"/>
              <a:t>wedi</a:t>
            </a:r>
            <a:r>
              <a:rPr lang="en-US" sz="2000" dirty="0" smtClean="0"/>
              <a:t> </a:t>
            </a:r>
            <a:r>
              <a:rPr lang="en-US" sz="2000" dirty="0" err="1" smtClean="0"/>
              <a:t>peri</a:t>
            </a:r>
            <a:r>
              <a:rPr lang="en-US" sz="2000" dirty="0" smtClean="0"/>
              <a:t> </a:t>
            </a:r>
            <a:r>
              <a:rPr lang="en-US" sz="2000" dirty="0" err="1" smtClean="0"/>
              <a:t>i’th</a:t>
            </a:r>
            <a:r>
              <a:rPr lang="en-US" sz="2000" dirty="0" smtClean="0"/>
              <a:t> </a:t>
            </a:r>
            <a:r>
              <a:rPr lang="en-US" sz="2000" dirty="0" err="1" smtClean="0"/>
              <a:t>blant</a:t>
            </a:r>
            <a:r>
              <a:rPr lang="en-US" sz="2000" dirty="0" smtClean="0"/>
              <a:t> </a:t>
            </a:r>
            <a:r>
              <a:rPr lang="en-US" sz="2000" dirty="0" err="1" smtClean="0"/>
              <a:t>ddioddef</a:t>
            </a:r>
            <a:r>
              <a:rPr lang="en-US" sz="2000" dirty="0" smtClean="0"/>
              <a:t>, a </a:t>
            </a:r>
            <a:r>
              <a:rPr lang="en-US" sz="2000" dirty="0" err="1" smtClean="0"/>
              <a:t>gofynnwn</a:t>
            </a:r>
            <a:r>
              <a:rPr lang="en-US" sz="2000" dirty="0" smtClean="0"/>
              <a:t> am </a:t>
            </a:r>
            <a:r>
              <a:rPr lang="en-US" sz="2000" dirty="0" err="1" smtClean="0"/>
              <a:t>dy</a:t>
            </a:r>
            <a:r>
              <a:rPr lang="en-US" sz="2000" dirty="0" smtClean="0"/>
              <a:t> </a:t>
            </a:r>
            <a:r>
              <a:rPr lang="en-US" sz="2000" dirty="0" err="1" smtClean="0"/>
              <a:t>faddeuant</a:t>
            </a:r>
            <a:r>
              <a:rPr lang="en-US" sz="2000" dirty="0" smtClean="0"/>
              <a:t> ac </a:t>
            </a:r>
            <a:r>
              <a:rPr lang="en-US" sz="2000" dirty="0" err="1" smtClean="0"/>
              <a:t>ymrwymwn</a:t>
            </a:r>
            <a:r>
              <a:rPr lang="en-US" sz="2000" dirty="0" smtClean="0"/>
              <a:t> </a:t>
            </a:r>
            <a:r>
              <a:rPr lang="en-US" sz="2000" dirty="0" err="1" smtClean="0"/>
              <a:t>ein</a:t>
            </a:r>
            <a:r>
              <a:rPr lang="en-US" sz="2000" dirty="0" smtClean="0"/>
              <a:t> </a:t>
            </a:r>
            <a:r>
              <a:rPr lang="en-US" sz="2000" dirty="0" err="1" smtClean="0"/>
              <a:t>hunain</a:t>
            </a:r>
            <a:r>
              <a:rPr lang="en-US" sz="2000" dirty="0" smtClean="0"/>
              <a:t> </a:t>
            </a:r>
            <a:r>
              <a:rPr lang="en-US" sz="2000" dirty="0" err="1" smtClean="0"/>
              <a:t>i</a:t>
            </a:r>
            <a:r>
              <a:rPr lang="en-US" sz="2000" dirty="0" smtClean="0"/>
              <a:t> </a:t>
            </a:r>
            <a:r>
              <a:rPr lang="en-US" sz="2000" dirty="0" err="1" smtClean="0"/>
              <a:t>frawdgarwch</a:t>
            </a:r>
            <a:r>
              <a:rPr lang="en-US" sz="2000" dirty="0" smtClean="0"/>
              <a:t> </a:t>
            </a:r>
            <a:r>
              <a:rPr lang="en-US" sz="2000" dirty="0" err="1" smtClean="0"/>
              <a:t>gyda</a:t>
            </a:r>
            <a:r>
              <a:rPr lang="en-US" sz="2000" dirty="0" smtClean="0"/>
              <a:t> </a:t>
            </a:r>
            <a:r>
              <a:rPr lang="en-US" sz="2000" dirty="0" err="1" smtClean="0"/>
              <a:t>phobl</a:t>
            </a:r>
            <a:r>
              <a:rPr lang="en-US" sz="2000" dirty="0" smtClean="0"/>
              <a:t> </a:t>
            </a:r>
            <a:r>
              <a:rPr lang="en-US" sz="2000" dirty="0" err="1" smtClean="0"/>
              <a:t>dy</a:t>
            </a:r>
            <a:r>
              <a:rPr lang="en-US" sz="2000" dirty="0" smtClean="0"/>
              <a:t> </a:t>
            </a:r>
            <a:r>
              <a:rPr lang="en-US" sz="2000" dirty="0" err="1" smtClean="0"/>
              <a:t>Gyfamod</a:t>
            </a:r>
            <a:r>
              <a:rPr lang="en-US" sz="2000" dirty="0" smtClean="0"/>
              <a:t>’ (</a:t>
            </a:r>
            <a:r>
              <a:rPr lang="en-US" sz="2000" dirty="0" err="1" smtClean="0"/>
              <a:t>llythyr</a:t>
            </a:r>
            <a:r>
              <a:rPr lang="en-US" sz="2000" dirty="0" smtClean="0"/>
              <a:t> </a:t>
            </a:r>
            <a:r>
              <a:rPr lang="en-US" sz="2000" dirty="0" err="1" smtClean="0"/>
              <a:t>gan</a:t>
            </a:r>
            <a:r>
              <a:rPr lang="en-US" sz="2000" dirty="0" smtClean="0"/>
              <a:t> </a:t>
            </a:r>
            <a:r>
              <a:rPr lang="en-US" sz="2000" dirty="0" err="1" smtClean="0"/>
              <a:t>y</a:t>
            </a:r>
            <a:r>
              <a:rPr lang="en-US" sz="2000" dirty="0" smtClean="0"/>
              <a:t> </a:t>
            </a:r>
            <a:r>
              <a:rPr lang="en-US" sz="2000" dirty="0" err="1" smtClean="0"/>
              <a:t>Pab</a:t>
            </a:r>
            <a:r>
              <a:rPr lang="en-US" sz="2000" dirty="0" smtClean="0"/>
              <a:t> a </a:t>
            </a:r>
            <a:r>
              <a:rPr lang="en-US" sz="2000" dirty="0" err="1" smtClean="0"/>
              <a:t>osodwyd</a:t>
            </a:r>
            <a:r>
              <a:rPr lang="en-US" sz="2000" dirty="0" smtClean="0"/>
              <a:t> </a:t>
            </a:r>
            <a:r>
              <a:rPr lang="en-US" sz="2000" dirty="0" err="1" smtClean="0"/>
              <a:t>ym</a:t>
            </a:r>
            <a:r>
              <a:rPr lang="en-US" sz="2000" dirty="0" smtClean="0"/>
              <a:t> Mur </a:t>
            </a:r>
            <a:r>
              <a:rPr lang="en-US" sz="2000" dirty="0" err="1" smtClean="0"/>
              <a:t>y</a:t>
            </a:r>
            <a:r>
              <a:rPr lang="en-US" sz="2000" dirty="0" smtClean="0"/>
              <a:t> </a:t>
            </a:r>
            <a:r>
              <a:rPr lang="en-US" sz="2000" dirty="0" err="1" smtClean="0"/>
              <a:t>Wylofain</a:t>
            </a:r>
            <a:r>
              <a:rPr lang="en-US" sz="2000" dirty="0" smtClean="0"/>
              <a:t> </a:t>
            </a:r>
            <a:r>
              <a:rPr lang="en-US" sz="2000" dirty="0" err="1" smtClean="0"/>
              <a:t>yn</a:t>
            </a:r>
            <a:r>
              <a:rPr lang="en-US" sz="2000" dirty="0" smtClean="0"/>
              <a:t> 2000).</a:t>
            </a:r>
            <a:endParaRPr lang="en-US" sz="2000" dirty="0"/>
          </a:p>
        </p:txBody>
      </p:sp>
      <p:pic>
        <p:nvPicPr>
          <p:cNvPr id="4" name="Content Placeholder 3" descr="Klagemauer.jpg"/>
          <p:cNvPicPr>
            <a:picLocks noGrp="1" noChangeAspect="1"/>
          </p:cNvPicPr>
          <p:nvPr>
            <p:ph idx="1"/>
          </p:nvPr>
        </p:nvPicPr>
        <p:blipFill>
          <a:blip r:embed="rId2"/>
          <a:stretch>
            <a:fillRect/>
          </a:stretch>
        </p:blipFill>
        <p:spPr>
          <a:xfrm>
            <a:off x="1981200" y="2514600"/>
            <a:ext cx="5080000" cy="381000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Fatican</a:t>
            </a:r>
            <a:r>
              <a:rPr lang="en-US" dirty="0" smtClean="0"/>
              <a:t> ac Israel</a:t>
            </a:r>
            <a:endParaRPr lang="en-US" dirty="0"/>
          </a:p>
        </p:txBody>
      </p:sp>
      <p:sp>
        <p:nvSpPr>
          <p:cNvPr id="3" name="Content Placeholder 2"/>
          <p:cNvSpPr>
            <a:spLocks noGrp="1"/>
          </p:cNvSpPr>
          <p:nvPr>
            <p:ph idx="1"/>
          </p:nvPr>
        </p:nvSpPr>
        <p:spPr/>
        <p:txBody>
          <a:bodyPr/>
          <a:lstStyle/>
          <a:p>
            <a:r>
              <a:rPr lang="en-US" dirty="0" err="1" smtClean="0"/>
              <a:t>Cyfarfodydd</a:t>
            </a:r>
            <a:r>
              <a:rPr lang="en-US" dirty="0" smtClean="0"/>
              <a:t> </a:t>
            </a:r>
            <a:r>
              <a:rPr lang="en-US" dirty="0" err="1" smtClean="0"/>
              <a:t>blynyddol</a:t>
            </a:r>
            <a:r>
              <a:rPr lang="en-US" dirty="0" smtClean="0"/>
              <a:t> </a:t>
            </a:r>
            <a:r>
              <a:rPr lang="en-US" dirty="0" err="1" smtClean="0"/>
              <a:t>rhwng</a:t>
            </a:r>
            <a:r>
              <a:rPr lang="en-US" dirty="0" smtClean="0"/>
              <a:t> </a:t>
            </a:r>
            <a:r>
              <a:rPr lang="en-US" dirty="0" err="1" smtClean="0"/>
              <a:t>y</a:t>
            </a:r>
            <a:r>
              <a:rPr lang="en-US" dirty="0" smtClean="0"/>
              <a:t> </a:t>
            </a:r>
            <a:r>
              <a:rPr lang="en-US" dirty="0" err="1" smtClean="0"/>
              <a:t>Fatican</a:t>
            </a:r>
            <a:r>
              <a:rPr lang="en-US" dirty="0" smtClean="0"/>
              <a:t> a </a:t>
            </a:r>
            <a:r>
              <a:rPr lang="en-US" dirty="0" err="1" smtClean="0"/>
              <a:t>Phrif</a:t>
            </a:r>
            <a:r>
              <a:rPr lang="en-US" dirty="0" smtClean="0"/>
              <a:t> </a:t>
            </a:r>
            <a:r>
              <a:rPr lang="en-US" dirty="0" err="1" smtClean="0"/>
              <a:t>Rabbiniaid</a:t>
            </a:r>
            <a:r>
              <a:rPr lang="en-US" dirty="0" smtClean="0"/>
              <a:t> Israel. </a:t>
            </a:r>
          </a:p>
          <a:p>
            <a:r>
              <a:rPr lang="en-US" dirty="0" err="1" smtClean="0"/>
              <a:t>Mwy</a:t>
            </a:r>
            <a:r>
              <a:rPr lang="en-US" dirty="0" smtClean="0"/>
              <a:t> </a:t>
            </a:r>
            <a:r>
              <a:rPr lang="en-US" dirty="0" err="1" smtClean="0"/>
              <a:t>o</a:t>
            </a:r>
            <a:r>
              <a:rPr lang="en-US" dirty="0" smtClean="0"/>
              <a:t> </a:t>
            </a:r>
            <a:r>
              <a:rPr lang="en-US" dirty="0" err="1" smtClean="0"/>
              <a:t>densiwn</a:t>
            </a:r>
            <a:r>
              <a:rPr lang="en-US" dirty="0" smtClean="0"/>
              <a:t> </a:t>
            </a:r>
            <a:r>
              <a:rPr lang="en-US" dirty="0" err="1" smtClean="0"/>
              <a:t>rhyngddynt</a:t>
            </a:r>
            <a:r>
              <a:rPr lang="en-US" dirty="0" smtClean="0"/>
              <a:t> </a:t>
            </a:r>
            <a:r>
              <a:rPr lang="en-US" dirty="0" err="1" smtClean="0"/>
              <a:t>yn</a:t>
            </a:r>
            <a:r>
              <a:rPr lang="en-US" dirty="0" smtClean="0"/>
              <a:t> </a:t>
            </a:r>
            <a:r>
              <a:rPr lang="en-US" dirty="0" err="1" smtClean="0"/>
              <a:t>ystod</a:t>
            </a:r>
            <a:r>
              <a:rPr lang="en-US" dirty="0" smtClean="0"/>
              <a:t> </a:t>
            </a:r>
            <a:r>
              <a:rPr lang="en-US" dirty="0" err="1" smtClean="0"/>
              <a:t>y</a:t>
            </a:r>
            <a:r>
              <a:rPr lang="en-US" dirty="0" smtClean="0"/>
              <a:t> </a:t>
            </a:r>
            <a:r>
              <a:rPr lang="en-US" dirty="0" err="1" smtClean="0"/>
              <a:t>degawd</a:t>
            </a:r>
            <a:r>
              <a:rPr lang="en-US" dirty="0" smtClean="0"/>
              <a:t> </a:t>
            </a:r>
            <a:r>
              <a:rPr lang="en-US" dirty="0" err="1" smtClean="0"/>
              <a:t>diwethaf</a:t>
            </a:r>
            <a:r>
              <a:rPr lang="en-US" dirty="0" smtClean="0"/>
              <a:t> </a:t>
            </a:r>
            <a:r>
              <a:rPr lang="en-US" dirty="0" err="1" smtClean="0"/>
              <a:t>oherwydd</a:t>
            </a:r>
            <a:r>
              <a:rPr lang="en-US" dirty="0" smtClean="0"/>
              <a:t> </a:t>
            </a:r>
            <a:r>
              <a:rPr lang="en-US" dirty="0" err="1" smtClean="0"/>
              <a:t>materion</a:t>
            </a:r>
            <a:r>
              <a:rPr lang="en-US" dirty="0" smtClean="0"/>
              <a:t> </a:t>
            </a:r>
            <a:r>
              <a:rPr lang="en-US" dirty="0" err="1" smtClean="0"/>
              <a:t>cyfreithiol</a:t>
            </a:r>
            <a:r>
              <a:rPr lang="en-US" dirty="0" smtClean="0"/>
              <a:t> ac </a:t>
            </a:r>
            <a:r>
              <a:rPr lang="en-US" dirty="0" err="1" smtClean="0"/>
              <a:t>ariannol</a:t>
            </a:r>
            <a:r>
              <a:rPr lang="en-US" dirty="0" smtClean="0"/>
              <a:t> (</a:t>
            </a:r>
            <a:r>
              <a:rPr lang="en-US" dirty="0" err="1" smtClean="0"/>
              <a:t>cymunedau</a:t>
            </a:r>
            <a:r>
              <a:rPr lang="en-US" dirty="0" smtClean="0"/>
              <a:t> </a:t>
            </a:r>
            <a:r>
              <a:rPr lang="en-US" dirty="0" err="1" smtClean="0"/>
              <a:t>crefyddol</a:t>
            </a:r>
            <a:r>
              <a:rPr lang="en-US" dirty="0" smtClean="0"/>
              <a:t> </a:t>
            </a:r>
            <a:r>
              <a:rPr lang="en-US" dirty="0" err="1" smtClean="0"/>
              <a:t>Catholig</a:t>
            </a:r>
            <a:r>
              <a:rPr lang="en-US" dirty="0" smtClean="0"/>
              <a:t> </a:t>
            </a:r>
            <a:r>
              <a:rPr lang="en-US" dirty="0" err="1" smtClean="0"/>
              <a:t>yn</a:t>
            </a:r>
            <a:r>
              <a:rPr lang="en-US" dirty="0" smtClean="0"/>
              <a:t> Israel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heithrio</a:t>
            </a:r>
            <a:r>
              <a:rPr lang="en-US" dirty="0" smtClean="0"/>
              <a:t> </a:t>
            </a:r>
            <a:r>
              <a:rPr lang="en-US" dirty="0" err="1" smtClean="0"/>
              <a:t>o</a:t>
            </a:r>
            <a:r>
              <a:rPr lang="en-US" dirty="0" smtClean="0"/>
              <a:t> </a:t>
            </a:r>
            <a:r>
              <a:rPr lang="en-US" dirty="0" err="1" smtClean="0"/>
              <a:t>dalu</a:t>
            </a:r>
            <a:r>
              <a:rPr lang="en-US" dirty="0" smtClean="0"/>
              <a:t> </a:t>
            </a:r>
            <a:r>
              <a:rPr lang="en-US" dirty="0" err="1" smtClean="0"/>
              <a:t>trethi</a:t>
            </a:r>
            <a:r>
              <a:rPr lang="en-US" dirty="0" smtClean="0"/>
              <a:t> – Israel am </a:t>
            </a:r>
            <a:r>
              <a:rPr lang="en-US" dirty="0" err="1" smtClean="0"/>
              <a:t>newid</a:t>
            </a:r>
            <a:r>
              <a:rPr lang="en-US" dirty="0" smtClean="0"/>
              <a:t> </a:t>
            </a:r>
            <a:r>
              <a:rPr lang="en-US" dirty="0" err="1" smtClean="0"/>
              <a:t>hyn</a:t>
            </a:r>
            <a:r>
              <a:rPr lang="en-US" dirty="0" smtClean="0"/>
              <a:t>).</a:t>
            </a:r>
          </a:p>
          <a:p>
            <a:r>
              <a:rPr lang="en-US" dirty="0" err="1" smtClean="0"/>
              <a:t>Taith</a:t>
            </a:r>
            <a:r>
              <a:rPr lang="en-US" dirty="0" smtClean="0"/>
              <a:t> Benedict XVI </a:t>
            </a:r>
            <a:r>
              <a:rPr lang="en-US" dirty="0" err="1" smtClean="0"/>
              <a:t>i</a:t>
            </a:r>
            <a:r>
              <a:rPr lang="en-US" dirty="0" smtClean="0"/>
              <a:t> Israel (2009).</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Jerwsalem</a:t>
            </a:r>
            <a:endParaRPr lang="en-US" dirty="0"/>
          </a:p>
        </p:txBody>
      </p:sp>
      <p:sp>
        <p:nvSpPr>
          <p:cNvPr id="3" name="Content Placeholder 2"/>
          <p:cNvSpPr>
            <a:spLocks noGrp="1"/>
          </p:cNvSpPr>
          <p:nvPr>
            <p:ph idx="1"/>
          </p:nvPr>
        </p:nvSpPr>
        <p:spPr/>
        <p:txBody>
          <a:bodyPr>
            <a:normAutofit lnSpcReduction="10000"/>
          </a:bodyPr>
          <a:lstStyle/>
          <a:p>
            <a:r>
              <a:rPr lang="en-US" dirty="0" err="1" smtClean="0"/>
              <a:t>Dinas</a:t>
            </a:r>
            <a:r>
              <a:rPr lang="en-US" dirty="0" smtClean="0"/>
              <a:t> a </a:t>
            </a:r>
            <a:r>
              <a:rPr lang="en-US" dirty="0" err="1" smtClean="0"/>
              <a:t>etholwyd</a:t>
            </a:r>
            <a:r>
              <a:rPr lang="en-US" dirty="0" smtClean="0"/>
              <a:t> </a:t>
            </a:r>
            <a:r>
              <a:rPr lang="en-US" dirty="0" err="1" smtClean="0"/>
              <a:t>gan</a:t>
            </a:r>
            <a:r>
              <a:rPr lang="en-US" dirty="0" smtClean="0"/>
              <a:t> </a:t>
            </a:r>
            <a:r>
              <a:rPr lang="en-US" dirty="0" err="1" smtClean="0"/>
              <a:t>Dduw</a:t>
            </a:r>
            <a:r>
              <a:rPr lang="en-US" dirty="0" smtClean="0"/>
              <a:t>, ac </a:t>
            </a:r>
            <a:r>
              <a:rPr lang="en-US" dirty="0" err="1" smtClean="0"/>
              <a:t>eto</a:t>
            </a:r>
            <a:r>
              <a:rPr lang="en-US" dirty="0" smtClean="0"/>
              <a:t> </a:t>
            </a:r>
            <a:r>
              <a:rPr lang="en-US" dirty="0" err="1" smtClean="0"/>
              <a:t>fe’i</a:t>
            </a:r>
            <a:r>
              <a:rPr lang="en-US" dirty="0" smtClean="0"/>
              <a:t> </a:t>
            </a:r>
            <a:r>
              <a:rPr lang="en-US" dirty="0" err="1" smtClean="0"/>
              <a:t>dinistriwyd</a:t>
            </a:r>
            <a:r>
              <a:rPr lang="en-US" dirty="0" smtClean="0"/>
              <a:t> </a:t>
            </a:r>
            <a:r>
              <a:rPr lang="en-US" dirty="0" err="1" smtClean="0"/>
              <a:t>ddwywaith</a:t>
            </a:r>
            <a:r>
              <a:rPr lang="en-US" dirty="0" smtClean="0"/>
              <a:t> (587 CC, 70 OC).</a:t>
            </a:r>
          </a:p>
          <a:p>
            <a:r>
              <a:rPr lang="en-US" dirty="0" err="1" smtClean="0"/>
              <a:t>Gobaith</a:t>
            </a:r>
            <a:r>
              <a:rPr lang="en-US" dirty="0" smtClean="0"/>
              <a:t> </a:t>
            </a:r>
            <a:r>
              <a:rPr lang="en-US" dirty="0" err="1" smtClean="0"/>
              <a:t>Iddewig</a:t>
            </a:r>
            <a:r>
              <a:rPr lang="en-US" dirty="0" smtClean="0"/>
              <a:t> </a:t>
            </a:r>
            <a:r>
              <a:rPr lang="en-US" dirty="0" err="1" smtClean="0"/>
              <a:t>y</a:t>
            </a:r>
            <a:r>
              <a:rPr lang="en-US" dirty="0" smtClean="0"/>
              <a:t> </a:t>
            </a:r>
            <a:r>
              <a:rPr lang="en-US" dirty="0" err="1" smtClean="0"/>
              <a:t>byddai’r</a:t>
            </a:r>
            <a:r>
              <a:rPr lang="en-US" dirty="0" smtClean="0"/>
              <a:t> </a:t>
            </a:r>
            <a:r>
              <a:rPr lang="en-US" dirty="0" err="1" smtClean="0"/>
              <a:t>ddinas</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hailadeiladu</a:t>
            </a:r>
            <a:r>
              <a:rPr lang="en-US" dirty="0" smtClean="0"/>
              <a:t> </a:t>
            </a:r>
            <a:r>
              <a:rPr lang="en-US" dirty="0" err="1" smtClean="0"/>
              <a:t>yn</a:t>
            </a:r>
            <a:r>
              <a:rPr lang="en-US" dirty="0" smtClean="0"/>
              <a:t> </a:t>
            </a:r>
            <a:r>
              <a:rPr lang="en-US" dirty="0" err="1" smtClean="0"/>
              <a:t>y</a:t>
            </a:r>
            <a:r>
              <a:rPr lang="en-US" dirty="0" smtClean="0"/>
              <a:t> </a:t>
            </a:r>
            <a:r>
              <a:rPr lang="en-US" dirty="0" err="1" smtClean="0"/>
              <a:t>dyfodol</a:t>
            </a:r>
            <a:r>
              <a:rPr lang="en-US" dirty="0" smtClean="0"/>
              <a:t>.</a:t>
            </a:r>
          </a:p>
          <a:p>
            <a:r>
              <a:rPr lang="en-US" dirty="0" smtClean="0"/>
              <a:t>I </a:t>
            </a:r>
            <a:r>
              <a:rPr lang="en-US" dirty="0" err="1" smtClean="0"/>
              <a:t>Foslemiaid</a:t>
            </a:r>
            <a:r>
              <a:rPr lang="en-US" dirty="0" smtClean="0"/>
              <a:t> </a:t>
            </a:r>
            <a:r>
              <a:rPr lang="en-US" dirty="0" err="1" smtClean="0"/>
              <a:t>Jerwsalem</a:t>
            </a:r>
            <a:r>
              <a:rPr lang="en-US" dirty="0" smtClean="0"/>
              <a:t> (Al-</a:t>
            </a:r>
            <a:r>
              <a:rPr lang="en-US" dirty="0" err="1" smtClean="0"/>
              <a:t>Quds</a:t>
            </a:r>
            <a:r>
              <a:rPr lang="en-US" dirty="0" smtClean="0"/>
              <a:t>) </a:t>
            </a:r>
            <a:r>
              <a:rPr lang="en-US" dirty="0" err="1" smtClean="0"/>
              <a:t>yw’r</a:t>
            </a:r>
            <a:r>
              <a:rPr lang="en-US" dirty="0" smtClean="0"/>
              <a:t> </a:t>
            </a:r>
            <a:r>
              <a:rPr lang="en-US" dirty="0" err="1" smtClean="0"/>
              <a:t>ddinas</a:t>
            </a:r>
            <a:r>
              <a:rPr lang="en-US" dirty="0" smtClean="0"/>
              <a:t> </a:t>
            </a:r>
            <a:r>
              <a:rPr lang="en-US" dirty="0" err="1" smtClean="0"/>
              <a:t>mwyaf</a:t>
            </a:r>
            <a:r>
              <a:rPr lang="en-US" dirty="0" smtClean="0"/>
              <a:t> </a:t>
            </a:r>
            <a:r>
              <a:rPr lang="en-US" dirty="0" err="1" smtClean="0"/>
              <a:t>cysegredig</a:t>
            </a:r>
            <a:r>
              <a:rPr lang="en-US" dirty="0" smtClean="0"/>
              <a:t> </a:t>
            </a:r>
            <a:r>
              <a:rPr lang="en-US" dirty="0" err="1" smtClean="0"/>
              <a:t>ar</a:t>
            </a:r>
            <a:r>
              <a:rPr lang="en-US" dirty="0" smtClean="0"/>
              <a:t> </a:t>
            </a:r>
            <a:r>
              <a:rPr lang="en-US" dirty="0" err="1" smtClean="0"/>
              <a:t>ôl</a:t>
            </a:r>
            <a:r>
              <a:rPr lang="en-US" dirty="0" smtClean="0"/>
              <a:t> Mecca a Medina (am </a:t>
            </a:r>
            <a:r>
              <a:rPr lang="en-US" dirty="0" err="1" smtClean="0"/>
              <a:t>mai</a:t>
            </a:r>
            <a:r>
              <a:rPr lang="en-US" dirty="0" smtClean="0"/>
              <a:t> </a:t>
            </a:r>
            <a:r>
              <a:rPr lang="en-US" dirty="0" err="1" smtClean="0"/>
              <a:t>o</a:t>
            </a:r>
            <a:r>
              <a:rPr lang="en-US" dirty="0" smtClean="0"/>
              <a:t> Al-</a:t>
            </a:r>
            <a:r>
              <a:rPr lang="en-US" dirty="0" err="1" smtClean="0"/>
              <a:t>Aqsa</a:t>
            </a:r>
            <a:r>
              <a:rPr lang="en-US" dirty="0" smtClean="0"/>
              <a:t> yr </a:t>
            </a:r>
            <a:r>
              <a:rPr lang="en-US" dirty="0" err="1" smtClean="0"/>
              <a:t>esgynnodd</a:t>
            </a:r>
            <a:r>
              <a:rPr lang="en-US" dirty="0" smtClean="0"/>
              <a:t> Mohammed </a:t>
            </a:r>
            <a:r>
              <a:rPr lang="en-US" dirty="0" err="1" smtClean="0"/>
              <a:t>i’r</a:t>
            </a:r>
            <a:r>
              <a:rPr lang="en-US" dirty="0" smtClean="0"/>
              <a:t> </a:t>
            </a:r>
            <a:r>
              <a:rPr lang="en-US" dirty="0" err="1" smtClean="0"/>
              <a:t>nefoedd</a:t>
            </a:r>
            <a:r>
              <a:rPr lang="en-US" dirty="0" smtClean="0"/>
              <a:t> a </a:t>
            </a:r>
            <a:r>
              <a:rPr lang="en-US" dirty="0" err="1" smtClean="0"/>
              <a:t>chyfarfod</a:t>
            </a:r>
            <a:r>
              <a:rPr lang="en-US" dirty="0" smtClean="0"/>
              <a:t> </a:t>
            </a:r>
            <a:r>
              <a:rPr lang="en-US" dirty="0" err="1" smtClean="0"/>
              <a:t>â</a:t>
            </a:r>
            <a:r>
              <a:rPr lang="en-US" dirty="0" smtClean="0"/>
              <a:t> Musa (Moses), </a:t>
            </a:r>
            <a:r>
              <a:rPr lang="en-US" dirty="0" err="1" smtClean="0"/>
              <a:t>Isa</a:t>
            </a:r>
            <a:r>
              <a:rPr lang="en-US" dirty="0" smtClean="0"/>
              <a:t> (</a:t>
            </a:r>
            <a:r>
              <a:rPr lang="en-US" dirty="0" err="1" smtClean="0"/>
              <a:t>Iesu</a:t>
            </a:r>
            <a:r>
              <a:rPr lang="en-US" dirty="0" smtClean="0"/>
              <a:t>) </a:t>
            </a:r>
            <a:r>
              <a:rPr lang="en-US" dirty="0" err="1" smtClean="0"/>
              <a:t>a’r</a:t>
            </a:r>
            <a:r>
              <a:rPr lang="en-US" dirty="0" smtClean="0"/>
              <a:t> </a:t>
            </a:r>
            <a:r>
              <a:rPr lang="en-US" dirty="0" err="1" smtClean="0"/>
              <a:t>wyneb</a:t>
            </a:r>
            <a:r>
              <a:rPr lang="en-US" dirty="0" smtClean="0"/>
              <a:t> </a:t>
            </a:r>
            <a:r>
              <a:rPr lang="en-US" dirty="0" err="1" smtClean="0"/>
              <a:t>dwyfol</a:t>
            </a:r>
            <a:r>
              <a:rPr lang="en-US" dirty="0" smtClean="0"/>
              <a:t> </a:t>
            </a:r>
            <a:r>
              <a:rPr lang="en-US" dirty="0" err="1" smtClean="0"/>
              <a:t>ei</a:t>
            </a:r>
            <a:r>
              <a:rPr lang="en-US" dirty="0" smtClean="0"/>
              <a:t> </a:t>
            </a:r>
            <a:r>
              <a:rPr lang="en-US" dirty="0" err="1" smtClean="0"/>
              <a:t>hun</a:t>
            </a:r>
            <a:r>
              <a:rPr lang="en-US" dirty="0" smtClean="0"/>
              <a:t>. </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Jerwsalem</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Yn</a:t>
            </a:r>
            <a:r>
              <a:rPr lang="en-US" dirty="0" smtClean="0"/>
              <a:t> 1099 </a:t>
            </a:r>
            <a:r>
              <a:rPr lang="en-US" dirty="0" err="1" smtClean="0"/>
              <a:t>concrwyd</a:t>
            </a:r>
            <a:r>
              <a:rPr lang="en-US" dirty="0" smtClean="0"/>
              <a:t> </a:t>
            </a:r>
            <a:r>
              <a:rPr lang="en-US" dirty="0" err="1" smtClean="0"/>
              <a:t>y</a:t>
            </a:r>
            <a:r>
              <a:rPr lang="en-US" dirty="0" smtClean="0"/>
              <a:t> </a:t>
            </a:r>
            <a:r>
              <a:rPr lang="en-US" dirty="0" err="1" smtClean="0"/>
              <a:t>ddinas</a:t>
            </a:r>
            <a:r>
              <a:rPr lang="en-US" dirty="0" smtClean="0"/>
              <a:t> </a:t>
            </a:r>
            <a:r>
              <a:rPr lang="en-US" dirty="0" err="1" smtClean="0"/>
              <a:t>gan</a:t>
            </a:r>
            <a:r>
              <a:rPr lang="en-US" dirty="0" smtClean="0"/>
              <a:t> </a:t>
            </a:r>
            <a:r>
              <a:rPr lang="en-US" dirty="0" err="1" smtClean="0"/>
              <a:t>y</a:t>
            </a:r>
            <a:r>
              <a:rPr lang="en-US" dirty="0" smtClean="0"/>
              <a:t> </a:t>
            </a:r>
            <a:r>
              <a:rPr lang="en-US" dirty="0" err="1" smtClean="0"/>
              <a:t>croesgawdwyr</a:t>
            </a:r>
            <a:r>
              <a:rPr lang="en-US" dirty="0" smtClean="0"/>
              <a:t>; </a:t>
            </a:r>
            <a:r>
              <a:rPr lang="en-US" dirty="0" err="1" smtClean="0"/>
              <a:t>gwnaethpwyd</a:t>
            </a:r>
            <a:r>
              <a:rPr lang="en-US" dirty="0" smtClean="0"/>
              <a:t> </a:t>
            </a:r>
            <a:r>
              <a:rPr lang="en-US" dirty="0" err="1" smtClean="0"/>
              <a:t>y</a:t>
            </a:r>
            <a:r>
              <a:rPr lang="en-US" dirty="0" smtClean="0"/>
              <a:t> </a:t>
            </a:r>
            <a:r>
              <a:rPr lang="en-US" dirty="0" err="1" smtClean="0"/>
              <a:t>Graig</a:t>
            </a:r>
            <a:r>
              <a:rPr lang="en-US" dirty="0" smtClean="0"/>
              <a:t> </a:t>
            </a:r>
            <a:r>
              <a:rPr lang="en-US" dirty="0" err="1" smtClean="0"/>
              <a:t>yn</a:t>
            </a:r>
            <a:r>
              <a:rPr lang="en-US" dirty="0" smtClean="0"/>
              <a:t> </a:t>
            </a:r>
            <a:r>
              <a:rPr lang="en-US" dirty="0" err="1" smtClean="0"/>
              <a:t>eglwys</a:t>
            </a:r>
            <a:r>
              <a:rPr lang="en-US" dirty="0" smtClean="0"/>
              <a:t> ac </a:t>
            </a:r>
            <a:r>
              <a:rPr lang="en-US" dirty="0" err="1" smtClean="0"/>
              <a:t>ailenwyd</a:t>
            </a:r>
            <a:r>
              <a:rPr lang="en-US" dirty="0" smtClean="0"/>
              <a:t> </a:t>
            </a:r>
            <a:r>
              <a:rPr lang="en-US" dirty="0" err="1" smtClean="0"/>
              <a:t>mosg</a:t>
            </a:r>
            <a:r>
              <a:rPr lang="en-US" dirty="0" smtClean="0"/>
              <a:t> yr Al-</a:t>
            </a:r>
            <a:r>
              <a:rPr lang="en-US" dirty="0" err="1" smtClean="0"/>
              <a:t>Aqsa</a:t>
            </a:r>
            <a:r>
              <a:rPr lang="en-US" dirty="0" smtClean="0"/>
              <a:t> </a:t>
            </a:r>
            <a:r>
              <a:rPr lang="en-US" dirty="0" err="1" smtClean="0"/>
              <a:t>yn</a:t>
            </a:r>
            <a:r>
              <a:rPr lang="en-US" dirty="0" smtClean="0"/>
              <a:t> </a:t>
            </a:r>
            <a:r>
              <a:rPr lang="en-US" dirty="0" err="1" smtClean="0"/>
              <a:t>Deml</a:t>
            </a:r>
            <a:r>
              <a:rPr lang="en-US" dirty="0" smtClean="0"/>
              <a:t> Solomon.</a:t>
            </a:r>
          </a:p>
          <a:p>
            <a:r>
              <a:rPr lang="en-US" dirty="0" smtClean="0"/>
              <a:t>Saladin </a:t>
            </a:r>
            <a:r>
              <a:rPr lang="en-US" dirty="0" err="1" smtClean="0"/>
              <a:t>yn</a:t>
            </a:r>
            <a:r>
              <a:rPr lang="en-US" dirty="0" smtClean="0"/>
              <a:t> </a:t>
            </a:r>
            <a:r>
              <a:rPr lang="en-US" dirty="0" err="1" smtClean="0"/>
              <a:t>cipio’r</a:t>
            </a:r>
            <a:r>
              <a:rPr lang="en-US" dirty="0" smtClean="0"/>
              <a:t> </a:t>
            </a:r>
            <a:r>
              <a:rPr lang="en-US" dirty="0" err="1" smtClean="0"/>
              <a:t>ddinas</a:t>
            </a:r>
            <a:r>
              <a:rPr lang="en-US" dirty="0" smtClean="0"/>
              <a:t> </a:t>
            </a:r>
            <a:r>
              <a:rPr lang="en-US" dirty="0" err="1" smtClean="0"/>
              <a:t>yn</a:t>
            </a:r>
            <a:r>
              <a:rPr lang="en-US" dirty="0" smtClean="0"/>
              <a:t> 1187 (</a:t>
            </a:r>
            <a:r>
              <a:rPr lang="en-US" dirty="0" err="1" smtClean="0"/>
              <a:t>Iddewon</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hannog</a:t>
            </a:r>
            <a:r>
              <a:rPr lang="en-US" dirty="0" smtClean="0"/>
              <a:t> </a:t>
            </a:r>
            <a:r>
              <a:rPr lang="en-US" dirty="0" err="1" smtClean="0"/>
              <a:t>i</a:t>
            </a:r>
            <a:r>
              <a:rPr lang="en-US" dirty="0" smtClean="0"/>
              <a:t> </a:t>
            </a:r>
            <a:r>
              <a:rPr lang="en-US" dirty="0" err="1" smtClean="0"/>
              <a:t>ymsefydlu</a:t>
            </a:r>
            <a:r>
              <a:rPr lang="en-US" dirty="0" smtClean="0"/>
              <a:t> </a:t>
            </a:r>
            <a:r>
              <a:rPr lang="en-US" dirty="0" err="1" smtClean="0"/>
              <a:t>yn</a:t>
            </a:r>
            <a:r>
              <a:rPr lang="en-US" dirty="0" smtClean="0"/>
              <a:t> </a:t>
            </a:r>
            <a:r>
              <a:rPr lang="en-US" dirty="0" err="1" smtClean="0"/>
              <a:t>ardal</a:t>
            </a:r>
            <a:r>
              <a:rPr lang="en-US" dirty="0" smtClean="0"/>
              <a:t> </a:t>
            </a:r>
            <a:r>
              <a:rPr lang="en-US" dirty="0" err="1" smtClean="0"/>
              <a:t>Iddewig</a:t>
            </a:r>
            <a:r>
              <a:rPr lang="en-US" dirty="0" smtClean="0"/>
              <a:t> </a:t>
            </a:r>
            <a:r>
              <a:rPr lang="en-US" dirty="0" err="1" smtClean="0"/>
              <a:t>y</a:t>
            </a:r>
            <a:r>
              <a:rPr lang="en-US" dirty="0" smtClean="0"/>
              <a:t> </a:t>
            </a:r>
            <a:r>
              <a:rPr lang="en-US" dirty="0" err="1" smtClean="0"/>
              <a:t>ddinas</a:t>
            </a:r>
            <a:r>
              <a:rPr lang="en-US" dirty="0" smtClean="0"/>
              <a:t>).</a:t>
            </a:r>
          </a:p>
          <a:p>
            <a:r>
              <a:rPr lang="en-US" dirty="0" err="1" smtClean="0"/>
              <a:t>Trafodaethau</a:t>
            </a:r>
            <a:r>
              <a:rPr lang="en-US" dirty="0" smtClean="0"/>
              <a:t> </a:t>
            </a:r>
            <a:r>
              <a:rPr lang="en-US" dirty="0" err="1" smtClean="0"/>
              <a:t>bywiog</a:t>
            </a:r>
            <a:r>
              <a:rPr lang="en-US" dirty="0" smtClean="0"/>
              <a:t> </a:t>
            </a:r>
            <a:r>
              <a:rPr lang="en-US" dirty="0" err="1" smtClean="0"/>
              <a:t>yn</a:t>
            </a:r>
            <a:r>
              <a:rPr lang="en-US" dirty="0" smtClean="0"/>
              <a:t> </a:t>
            </a:r>
            <a:r>
              <a:rPr lang="en-US" dirty="0" err="1" smtClean="0"/>
              <a:t>ystod</a:t>
            </a:r>
            <a:r>
              <a:rPr lang="en-US" dirty="0" smtClean="0"/>
              <a:t> yr </a:t>
            </a:r>
            <a:r>
              <a:rPr lang="en-US" dirty="0" err="1" smtClean="0"/>
              <a:t>ugeinfed</a:t>
            </a:r>
            <a:r>
              <a:rPr lang="en-US" dirty="0" smtClean="0"/>
              <a:t> </a:t>
            </a:r>
            <a:r>
              <a:rPr lang="en-US" dirty="0" err="1" smtClean="0"/>
              <a:t>ganrif</a:t>
            </a:r>
            <a:r>
              <a:rPr lang="en-US" dirty="0" smtClean="0"/>
              <a:t> </a:t>
            </a:r>
            <a:r>
              <a:rPr lang="en-US" dirty="0" err="1" smtClean="0"/>
              <a:t>ynghylch</a:t>
            </a:r>
            <a:r>
              <a:rPr lang="en-US" dirty="0" smtClean="0"/>
              <a:t> </a:t>
            </a:r>
            <a:r>
              <a:rPr lang="en-US" dirty="0" err="1" smtClean="0"/>
              <a:t>pwy</a:t>
            </a:r>
            <a:r>
              <a:rPr lang="en-US" dirty="0" smtClean="0"/>
              <a:t> </a:t>
            </a:r>
            <a:r>
              <a:rPr lang="en-US" dirty="0" err="1" smtClean="0"/>
              <a:t>ddylai</a:t>
            </a:r>
            <a:r>
              <a:rPr lang="en-US" dirty="0" smtClean="0"/>
              <a:t> </a:t>
            </a:r>
            <a:r>
              <a:rPr lang="en-US" dirty="0" err="1" smtClean="0"/>
              <a:t>rheoli</a:t>
            </a:r>
            <a:r>
              <a:rPr lang="en-US" dirty="0" smtClean="0"/>
              <a:t> </a:t>
            </a:r>
            <a:r>
              <a:rPr lang="en-US" dirty="0" err="1" smtClean="0"/>
              <a:t>rhannau</a:t>
            </a:r>
            <a:r>
              <a:rPr lang="en-US" dirty="0" smtClean="0"/>
              <a:t> </a:t>
            </a:r>
            <a:r>
              <a:rPr lang="en-US" dirty="0" err="1" smtClean="0"/>
              <a:t>o</a:t>
            </a:r>
            <a:r>
              <a:rPr lang="en-US" dirty="0" smtClean="0"/>
              <a:t> </a:t>
            </a:r>
            <a:r>
              <a:rPr lang="en-US" dirty="0" err="1" smtClean="0"/>
              <a:t>Jerwsalem</a:t>
            </a:r>
            <a:r>
              <a:rPr lang="en-US" dirty="0" smtClean="0"/>
              <a:t> (a </a:t>
            </a:r>
            <a:r>
              <a:rPr lang="en-US" dirty="0" err="1" smtClean="0"/>
              <a:t>defnydd</a:t>
            </a:r>
            <a:r>
              <a:rPr lang="en-US" dirty="0" smtClean="0"/>
              <a:t> </a:t>
            </a:r>
            <a:r>
              <a:rPr lang="en-US" dirty="0" err="1" smtClean="0"/>
              <a:t>o</a:t>
            </a:r>
            <a:r>
              <a:rPr lang="en-US" dirty="0" smtClean="0"/>
              <a:t> </a:t>
            </a:r>
            <a:r>
              <a:rPr lang="en-US" dirty="0" err="1" smtClean="0"/>
              <a:t>Jerwsalem</a:t>
            </a:r>
            <a:r>
              <a:rPr lang="en-US" dirty="0" smtClean="0"/>
              <a:t> </a:t>
            </a:r>
            <a:r>
              <a:rPr lang="en-US" dirty="0" err="1" smtClean="0"/>
              <a:t>fel</a:t>
            </a:r>
            <a:r>
              <a:rPr lang="en-US" dirty="0" smtClean="0"/>
              <a:t> </a:t>
            </a:r>
            <a:r>
              <a:rPr lang="en-US" dirty="0" err="1" smtClean="0"/>
              <a:t>prifddinas</a:t>
            </a:r>
            <a:r>
              <a:rPr lang="en-US" dirty="0" smtClean="0"/>
              <a:t> </a:t>
            </a:r>
            <a:r>
              <a:rPr lang="en-US" dirty="0" err="1" smtClean="0"/>
              <a:t>y</a:t>
            </a:r>
            <a:r>
              <a:rPr lang="en-US" dirty="0" smtClean="0"/>
              <a:t> </a:t>
            </a:r>
            <a:r>
              <a:rPr lang="en-US" dirty="0" err="1" smtClean="0"/>
              <a:t>Palestiniaid</a:t>
            </a:r>
            <a:r>
              <a:rPr lang="en-US" dirty="0" smtClean="0"/>
              <a:t>). </a:t>
            </a:r>
            <a:r>
              <a:rPr lang="en-US" dirty="0" err="1" smtClean="0"/>
              <a:t>Nid</a:t>
            </a:r>
            <a:r>
              <a:rPr lang="en-US" dirty="0" smtClean="0"/>
              <a:t> </a:t>
            </a:r>
            <a:r>
              <a:rPr lang="en-US" dirty="0" err="1" smtClean="0"/>
              <a:t>yw’r</a:t>
            </a:r>
            <a:r>
              <a:rPr lang="en-US" dirty="0" smtClean="0"/>
              <a:t> </a:t>
            </a:r>
            <a:r>
              <a:rPr lang="en-US" dirty="0" err="1" smtClean="0"/>
              <a:t>trafodaethau</a:t>
            </a:r>
            <a:r>
              <a:rPr lang="en-US" dirty="0" smtClean="0"/>
              <a:t> </a:t>
            </a:r>
            <a:r>
              <a:rPr lang="en-US" dirty="0" err="1" smtClean="0"/>
              <a:t>hyn</a:t>
            </a:r>
            <a:r>
              <a:rPr lang="en-US" dirty="0" smtClean="0"/>
              <a:t> </a:t>
            </a:r>
            <a:r>
              <a:rPr lang="en-US" dirty="0" err="1" smtClean="0"/>
              <a:t>wedi</a:t>
            </a:r>
            <a:r>
              <a:rPr lang="en-US" dirty="0" smtClean="0"/>
              <a:t> </a:t>
            </a:r>
            <a:r>
              <a:rPr lang="en-US" dirty="0" err="1" smtClean="0"/>
              <a:t>parhau</a:t>
            </a:r>
            <a:r>
              <a:rPr lang="en-US" dirty="0" smtClean="0"/>
              <a:t> </a:t>
            </a:r>
            <a:r>
              <a:rPr lang="en-US" dirty="0" err="1" smtClean="0"/>
              <a:t>lawer</a:t>
            </a:r>
            <a:r>
              <a:rPr lang="en-US" dirty="0" smtClean="0"/>
              <a:t> </a:t>
            </a:r>
            <a:r>
              <a:rPr lang="en-US" dirty="0" err="1" smtClean="0"/>
              <a:t>ers</a:t>
            </a:r>
            <a:r>
              <a:rPr lang="en-US" dirty="0" smtClean="0"/>
              <a:t> </a:t>
            </a:r>
            <a:r>
              <a:rPr lang="en-US" dirty="0" err="1" smtClean="0"/>
              <a:t>marwolaeth</a:t>
            </a:r>
            <a:r>
              <a:rPr lang="en-US" dirty="0" smtClean="0"/>
              <a:t> Yitzhak Rabin </a:t>
            </a:r>
            <a:r>
              <a:rPr lang="en-US" dirty="0" err="1" smtClean="0"/>
              <a:t>yn</a:t>
            </a:r>
            <a:r>
              <a:rPr lang="en-US" dirty="0" smtClean="0"/>
              <a:t> 1995.</a:t>
            </a:r>
          </a:p>
          <a:p>
            <a:r>
              <a:rPr lang="en-US" dirty="0" err="1" smtClean="0"/>
              <a:t>Adeiladwyd</a:t>
            </a:r>
            <a:r>
              <a:rPr lang="en-US" dirty="0" smtClean="0"/>
              <a:t> </a:t>
            </a:r>
            <a:r>
              <a:rPr lang="en-US" dirty="0" err="1" smtClean="0"/>
              <a:t>mur</a:t>
            </a:r>
            <a:r>
              <a:rPr lang="en-US" dirty="0" smtClean="0"/>
              <a:t> </a:t>
            </a:r>
            <a:r>
              <a:rPr lang="en-US" dirty="0" err="1" smtClean="0"/>
              <a:t>enfawr</a:t>
            </a:r>
            <a:r>
              <a:rPr lang="en-US" dirty="0" smtClean="0"/>
              <a:t> </a:t>
            </a:r>
            <a:r>
              <a:rPr lang="en-US" dirty="0" err="1" smtClean="0"/>
              <a:t>yn</a:t>
            </a:r>
            <a:r>
              <a:rPr lang="en-US" dirty="0" smtClean="0"/>
              <a:t> </a:t>
            </a:r>
            <a:r>
              <a:rPr lang="en-US" dirty="0" err="1" smtClean="0"/>
              <a:t>gwahanu</a:t>
            </a:r>
            <a:r>
              <a:rPr lang="en-US" dirty="0" smtClean="0"/>
              <a:t> </a:t>
            </a:r>
            <a:r>
              <a:rPr lang="en-US" dirty="0" err="1" smtClean="0"/>
              <a:t>rhannau</a:t>
            </a:r>
            <a:r>
              <a:rPr lang="en-US" dirty="0" smtClean="0"/>
              <a:t> </a:t>
            </a:r>
            <a:r>
              <a:rPr lang="en-US" dirty="0" err="1" smtClean="0"/>
              <a:t>Iddewig</a:t>
            </a:r>
            <a:r>
              <a:rPr lang="en-US" dirty="0" smtClean="0"/>
              <a:t> a </a:t>
            </a:r>
            <a:r>
              <a:rPr lang="en-US" dirty="0" err="1" smtClean="0"/>
              <a:t>Phalesteinaidd</a:t>
            </a:r>
            <a:r>
              <a:rPr lang="en-US" dirty="0" smtClean="0"/>
              <a:t> </a:t>
            </a:r>
            <a:r>
              <a:rPr lang="en-US" dirty="0" err="1" smtClean="0"/>
              <a:t>yn</a:t>
            </a:r>
            <a:r>
              <a:rPr lang="en-US" dirty="0" smtClean="0"/>
              <a:t> </a:t>
            </a:r>
            <a:r>
              <a:rPr lang="en-US" dirty="0" err="1" smtClean="0"/>
              <a:t>ystod</a:t>
            </a:r>
            <a:r>
              <a:rPr lang="en-US" dirty="0" smtClean="0"/>
              <a:t> </a:t>
            </a:r>
            <a:r>
              <a:rPr lang="en-US" dirty="0" err="1" smtClean="0"/>
              <a:t>y</a:t>
            </a:r>
            <a:r>
              <a:rPr lang="en-US" dirty="0" smtClean="0"/>
              <a:t> </a:t>
            </a:r>
            <a:r>
              <a:rPr lang="en-US" dirty="0" err="1" smtClean="0"/>
              <a:t>deng</a:t>
            </a:r>
            <a:r>
              <a:rPr lang="en-US" dirty="0" smtClean="0"/>
              <a:t> </a:t>
            </a:r>
            <a:r>
              <a:rPr lang="en-US" dirty="0" err="1" smtClean="0"/>
              <a:t>mlyned</a:t>
            </a:r>
            <a:r>
              <a:rPr lang="en-US" dirty="0" smtClean="0"/>
              <a:t> </a:t>
            </a:r>
            <a:r>
              <a:rPr lang="en-US" dirty="0" err="1" smtClean="0"/>
              <a:t>diwethaf</a:t>
            </a:r>
            <a:r>
              <a:rPr lang="en-US" dirty="0" smtClean="0"/>
              <a:t>.</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mages.jpeg"/>
          <p:cNvPicPr>
            <a:picLocks noGrp="1" noChangeAspect="1"/>
          </p:cNvPicPr>
          <p:nvPr>
            <p:ph idx="1"/>
          </p:nvPr>
        </p:nvPicPr>
        <p:blipFill>
          <a:blip r:embed="rId2"/>
          <a:stretch>
            <a:fillRect/>
          </a:stretch>
        </p:blipFill>
        <p:spPr>
          <a:xfrm>
            <a:off x="1371600" y="685800"/>
            <a:ext cx="6172200" cy="5257800"/>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ownloadedFile.jpeg"/>
          <p:cNvPicPr>
            <a:picLocks noGrp="1" noChangeAspect="1"/>
          </p:cNvPicPr>
          <p:nvPr>
            <p:ph idx="1"/>
          </p:nvPr>
        </p:nvPicPr>
        <p:blipFill>
          <a:blip r:embed="rId2"/>
          <a:stretch>
            <a:fillRect/>
          </a:stretch>
        </p:blipFill>
        <p:spPr>
          <a:xfrm>
            <a:off x="457200" y="444500"/>
            <a:ext cx="4114800" cy="2908300"/>
          </a:xfrm>
        </p:spPr>
      </p:pic>
      <p:pic>
        <p:nvPicPr>
          <p:cNvPr id="5" name="Picture 4" descr="images-1.jpeg"/>
          <p:cNvPicPr>
            <a:picLocks noChangeAspect="1"/>
          </p:cNvPicPr>
          <p:nvPr/>
        </p:nvPicPr>
        <p:blipFill>
          <a:blip r:embed="rId3"/>
          <a:stretch>
            <a:fillRect/>
          </a:stretch>
        </p:blipFill>
        <p:spPr>
          <a:xfrm>
            <a:off x="1905000" y="3352800"/>
            <a:ext cx="3733800" cy="2895600"/>
          </a:xfrm>
          <a:prstGeom prst="rect">
            <a:avLst/>
          </a:prstGeom>
        </p:spPr>
      </p:pic>
      <p:pic>
        <p:nvPicPr>
          <p:cNvPr id="7" name="Picture 6" descr="images-3.jpeg"/>
          <p:cNvPicPr>
            <a:picLocks noChangeAspect="1"/>
          </p:cNvPicPr>
          <p:nvPr/>
        </p:nvPicPr>
        <p:blipFill>
          <a:blip r:embed="rId4"/>
          <a:stretch>
            <a:fillRect/>
          </a:stretch>
        </p:blipFill>
        <p:spPr>
          <a:xfrm>
            <a:off x="4572000" y="762000"/>
            <a:ext cx="3644900" cy="32004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allabudis.jpg"/>
          <p:cNvPicPr>
            <a:picLocks noGrp="1" noChangeAspect="1"/>
          </p:cNvPicPr>
          <p:nvPr>
            <p:ph idx="1"/>
          </p:nvPr>
        </p:nvPicPr>
        <p:blipFill>
          <a:blip r:embed="rId2"/>
          <a:stretch>
            <a:fillRect/>
          </a:stretch>
        </p:blipFill>
        <p:spPr>
          <a:xfrm>
            <a:off x="1371600" y="838200"/>
            <a:ext cx="6172200" cy="5105400"/>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Seioniaeth</a:t>
            </a:r>
            <a:r>
              <a:rPr lang="en-US" dirty="0" smtClean="0"/>
              <a:t> </a:t>
            </a:r>
            <a:r>
              <a:rPr lang="en-US" dirty="0" err="1" smtClean="0"/>
              <a:t>Cristnogol</a:t>
            </a:r>
            <a:endParaRPr lang="en-US" dirty="0"/>
          </a:p>
        </p:txBody>
      </p:sp>
      <p:sp>
        <p:nvSpPr>
          <p:cNvPr id="3" name="Content Placeholder 2"/>
          <p:cNvSpPr>
            <a:spLocks noGrp="1"/>
          </p:cNvSpPr>
          <p:nvPr>
            <p:ph idx="1"/>
          </p:nvPr>
        </p:nvSpPr>
        <p:spPr/>
        <p:txBody>
          <a:bodyPr>
            <a:normAutofit fontScale="92500" lnSpcReduction="10000"/>
          </a:bodyPr>
          <a:lstStyle/>
          <a:p>
            <a:r>
              <a:rPr lang="en-US" sz="2400" dirty="0" err="1" smtClean="0"/>
              <a:t>Rhai</a:t>
            </a:r>
            <a:r>
              <a:rPr lang="en-US" sz="2400" dirty="0" smtClean="0"/>
              <a:t> </a:t>
            </a:r>
            <a:r>
              <a:rPr lang="en-US" sz="2400" dirty="0" err="1" smtClean="0"/>
              <a:t>Cristnogion</a:t>
            </a:r>
            <a:r>
              <a:rPr lang="en-US" sz="2400" dirty="0" smtClean="0"/>
              <a:t> </a:t>
            </a:r>
            <a:r>
              <a:rPr lang="en-US" sz="2400" dirty="0" err="1" smtClean="0"/>
              <a:t>ffwndamentalaidd</a:t>
            </a:r>
            <a:r>
              <a:rPr lang="en-US" sz="2400" dirty="0" smtClean="0"/>
              <a:t> </a:t>
            </a:r>
            <a:r>
              <a:rPr lang="en-US" sz="2400" dirty="0" err="1" smtClean="0"/>
              <a:t>yn</a:t>
            </a:r>
            <a:r>
              <a:rPr lang="en-US" sz="2400" dirty="0" smtClean="0"/>
              <a:t> </a:t>
            </a:r>
            <a:r>
              <a:rPr lang="en-US" sz="2400" dirty="0" err="1" smtClean="0"/>
              <a:t>cefnogi</a:t>
            </a:r>
            <a:r>
              <a:rPr lang="en-US" sz="2400" dirty="0" smtClean="0"/>
              <a:t> Israel am </a:t>
            </a:r>
            <a:r>
              <a:rPr lang="en-US" sz="2400" dirty="0" err="1" smtClean="0"/>
              <a:t>y</a:t>
            </a:r>
            <a:r>
              <a:rPr lang="en-US" sz="2400" dirty="0" smtClean="0"/>
              <a:t> </a:t>
            </a:r>
            <a:r>
              <a:rPr lang="en-US" sz="2400" dirty="0" err="1" smtClean="0"/>
              <a:t>rhesymau</a:t>
            </a:r>
            <a:r>
              <a:rPr lang="en-US" sz="2400" dirty="0" smtClean="0"/>
              <a:t> </a:t>
            </a:r>
            <a:r>
              <a:rPr lang="en-US" sz="2400" dirty="0" err="1" smtClean="0"/>
              <a:t>canlynol</a:t>
            </a:r>
            <a:r>
              <a:rPr lang="en-US" sz="2400" dirty="0" smtClean="0"/>
              <a:t>:</a:t>
            </a:r>
          </a:p>
          <a:p>
            <a:pPr>
              <a:buNone/>
            </a:pPr>
            <a:r>
              <a:rPr lang="en-US" sz="2400" dirty="0" smtClean="0"/>
              <a:t>	- </a:t>
            </a:r>
            <a:r>
              <a:rPr lang="en-US" sz="2400" dirty="0" err="1" smtClean="0">
                <a:solidFill>
                  <a:srgbClr val="FFFF00"/>
                </a:solidFill>
              </a:rPr>
              <a:t>gwreiddiau’r</a:t>
            </a:r>
            <a:r>
              <a:rPr lang="en-US" sz="2400" dirty="0" smtClean="0">
                <a:solidFill>
                  <a:srgbClr val="FFFF00"/>
                </a:solidFill>
              </a:rPr>
              <a:t> </a:t>
            </a:r>
            <a:r>
              <a:rPr lang="en-US" sz="2400" dirty="0" err="1" smtClean="0">
                <a:solidFill>
                  <a:srgbClr val="FFFF00"/>
                </a:solidFill>
              </a:rPr>
              <a:t>Eglwys</a:t>
            </a:r>
            <a:r>
              <a:rPr lang="en-US" sz="2400" dirty="0" smtClean="0">
                <a:solidFill>
                  <a:srgbClr val="FFFF00"/>
                </a:solidFill>
              </a:rPr>
              <a:t> </a:t>
            </a:r>
            <a:r>
              <a:rPr lang="en-US" sz="2400" dirty="0" err="1" smtClean="0">
                <a:solidFill>
                  <a:srgbClr val="FFFF00"/>
                </a:solidFill>
              </a:rPr>
              <a:t>fel</a:t>
            </a:r>
            <a:r>
              <a:rPr lang="en-US" sz="2400" dirty="0" smtClean="0">
                <a:solidFill>
                  <a:srgbClr val="FFFF00"/>
                </a:solidFill>
              </a:rPr>
              <a:t> </a:t>
            </a:r>
            <a:r>
              <a:rPr lang="en-US" sz="2400" dirty="0" err="1" smtClean="0">
                <a:solidFill>
                  <a:srgbClr val="FFFF00"/>
                </a:solidFill>
              </a:rPr>
              <a:t>pobl</a:t>
            </a:r>
            <a:r>
              <a:rPr lang="en-US" sz="2400" dirty="0" smtClean="0">
                <a:solidFill>
                  <a:srgbClr val="FFFF00"/>
                </a:solidFill>
              </a:rPr>
              <a:t> Israel,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canghennau</a:t>
            </a:r>
            <a:r>
              <a:rPr lang="en-US" sz="2400" dirty="0" smtClean="0">
                <a:solidFill>
                  <a:srgbClr val="FFFF00"/>
                </a:solidFill>
              </a:rPr>
              <a:t> </a:t>
            </a:r>
            <a:r>
              <a:rPr lang="en-US" sz="2400" dirty="0" err="1" smtClean="0">
                <a:solidFill>
                  <a:srgbClr val="FFFF00"/>
                </a:solidFill>
              </a:rPr>
              <a:t>yw’r</a:t>
            </a:r>
            <a:r>
              <a:rPr lang="en-US" sz="2400" dirty="0" smtClean="0">
                <a:solidFill>
                  <a:srgbClr val="FFFF00"/>
                </a:solidFill>
              </a:rPr>
              <a:t> </a:t>
            </a:r>
            <a:r>
              <a:rPr lang="en-US" sz="2400" dirty="0" err="1" smtClean="0">
                <a:solidFill>
                  <a:srgbClr val="FFFF00"/>
                </a:solidFill>
              </a:rPr>
              <a:t>gweddill</a:t>
            </a:r>
            <a:r>
              <a:rPr lang="en-US" sz="2400" dirty="0" smtClean="0">
                <a:solidFill>
                  <a:srgbClr val="FFFF00"/>
                </a:solidFill>
              </a:rPr>
              <a:t> </a:t>
            </a:r>
            <a:r>
              <a:rPr lang="en-US" sz="2400" dirty="0" err="1" smtClean="0">
                <a:solidFill>
                  <a:srgbClr val="FFFF00"/>
                </a:solidFill>
              </a:rPr>
              <a:t>ffyddlon</a:t>
            </a:r>
            <a:r>
              <a:rPr lang="en-US" sz="2400" dirty="0" smtClean="0">
                <a:solidFill>
                  <a:srgbClr val="FFFF00"/>
                </a:solidFill>
              </a:rPr>
              <a:t> </a:t>
            </a:r>
            <a:r>
              <a:rPr lang="en-US" sz="2400" dirty="0" err="1" smtClean="0">
                <a:solidFill>
                  <a:srgbClr val="FFFF00"/>
                </a:solidFill>
              </a:rPr>
              <a:t>o</a:t>
            </a:r>
            <a:r>
              <a:rPr lang="en-US" sz="2400" dirty="0" smtClean="0">
                <a:solidFill>
                  <a:srgbClr val="FFFF00"/>
                </a:solidFill>
              </a:rPr>
              <a:t> Israel.</a:t>
            </a:r>
          </a:p>
          <a:p>
            <a:pPr>
              <a:buNone/>
            </a:pPr>
            <a:r>
              <a:rPr lang="en-US" sz="2400" dirty="0" smtClean="0">
                <a:solidFill>
                  <a:srgbClr val="FFFF00"/>
                </a:solidFill>
              </a:rPr>
              <a:t>	- </a:t>
            </a:r>
            <a:r>
              <a:rPr lang="en-US" sz="2400" dirty="0" err="1" smtClean="0">
                <a:solidFill>
                  <a:srgbClr val="FFFF00"/>
                </a:solidFill>
              </a:rPr>
              <a:t>addewidion</a:t>
            </a:r>
            <a:r>
              <a:rPr lang="en-US" sz="2400" dirty="0" smtClean="0">
                <a:solidFill>
                  <a:srgbClr val="FFFF00"/>
                </a:solidFill>
              </a:rPr>
              <a:t> </a:t>
            </a:r>
            <a:r>
              <a:rPr lang="en-US" sz="2400" dirty="0" err="1" smtClean="0">
                <a:solidFill>
                  <a:srgbClr val="FFFF00"/>
                </a:solidFill>
              </a:rPr>
              <a:t>Duw</a:t>
            </a:r>
            <a:r>
              <a:rPr lang="en-US" sz="2400" dirty="0" smtClean="0">
                <a:solidFill>
                  <a:srgbClr val="FFFF00"/>
                </a:solidFill>
              </a:rPr>
              <a:t> </a:t>
            </a:r>
            <a:r>
              <a:rPr lang="en-US" sz="2400" dirty="0" err="1" smtClean="0">
                <a:solidFill>
                  <a:srgbClr val="FFFF00"/>
                </a:solidFill>
              </a:rPr>
              <a:t>i</a:t>
            </a:r>
            <a:r>
              <a:rPr lang="en-US" sz="2400" dirty="0" smtClean="0">
                <a:solidFill>
                  <a:srgbClr val="FFFF00"/>
                </a:solidFill>
              </a:rPr>
              <a:t> Abraham (Genesis 12)</a:t>
            </a:r>
          </a:p>
          <a:p>
            <a:pPr>
              <a:buNone/>
            </a:pPr>
            <a:r>
              <a:rPr lang="en-US" sz="2400" dirty="0" smtClean="0">
                <a:solidFill>
                  <a:srgbClr val="FFFF00"/>
                </a:solidFill>
              </a:rPr>
              <a:t>	- </a:t>
            </a:r>
            <a:r>
              <a:rPr lang="en-US" sz="2400" dirty="0" err="1" smtClean="0">
                <a:solidFill>
                  <a:srgbClr val="FFFF00"/>
                </a:solidFill>
              </a:rPr>
              <a:t>llythyrau</a:t>
            </a:r>
            <a:r>
              <a:rPr lang="en-US" sz="2400" dirty="0" smtClean="0">
                <a:solidFill>
                  <a:srgbClr val="FFFF00"/>
                </a:solidFill>
              </a:rPr>
              <a:t> Paul: </a:t>
            </a:r>
            <a:r>
              <a:rPr lang="en-US" sz="2400" dirty="0" err="1" smtClean="0">
                <a:solidFill>
                  <a:srgbClr val="FFFF00"/>
                </a:solidFill>
              </a:rPr>
              <a:t>Iddewiaeth</a:t>
            </a:r>
            <a:r>
              <a:rPr lang="en-US" sz="2400" dirty="0" smtClean="0">
                <a:solidFill>
                  <a:srgbClr val="FFFF00"/>
                </a:solidFill>
              </a:rPr>
              <a:t> </a:t>
            </a:r>
            <a:r>
              <a:rPr lang="en-US" sz="2400" dirty="0" err="1" smtClean="0">
                <a:solidFill>
                  <a:srgbClr val="FFFF00"/>
                </a:solidFill>
              </a:rPr>
              <a:t>yw</a:t>
            </a:r>
            <a:r>
              <a:rPr lang="en-US" sz="2400" dirty="0" smtClean="0">
                <a:solidFill>
                  <a:srgbClr val="FFFF00"/>
                </a:solidFill>
              </a:rPr>
              <a:t> ‘</a:t>
            </a:r>
            <a:r>
              <a:rPr lang="en-US" sz="2400" dirty="0" err="1" smtClean="0">
                <a:solidFill>
                  <a:srgbClr val="FFFF00"/>
                </a:solidFill>
              </a:rPr>
              <a:t>gwraidd</a:t>
            </a:r>
            <a:r>
              <a:rPr lang="en-US" sz="2400" dirty="0" smtClean="0">
                <a:solidFill>
                  <a:srgbClr val="FFFF00"/>
                </a:solidFill>
              </a:rPr>
              <a:t>’ </a:t>
            </a:r>
            <a:r>
              <a:rPr lang="en-US" sz="2400" dirty="0" err="1" smtClean="0">
                <a:solidFill>
                  <a:srgbClr val="FFFF00"/>
                </a:solidFill>
              </a:rPr>
              <a:t>Cristnogaeth</a:t>
            </a:r>
            <a:r>
              <a:rPr lang="en-US" sz="2400" dirty="0" smtClean="0">
                <a:solidFill>
                  <a:srgbClr val="FFFF00"/>
                </a:solidFill>
              </a:rPr>
              <a:t>.</a:t>
            </a:r>
          </a:p>
          <a:p>
            <a:r>
              <a:rPr lang="en-US" sz="2400" dirty="0" err="1" smtClean="0"/>
              <a:t>Gwreiddiau</a:t>
            </a:r>
            <a:r>
              <a:rPr lang="en-US" sz="2400" dirty="0" smtClean="0"/>
              <a:t> </a:t>
            </a:r>
            <a:r>
              <a:rPr lang="en-US" sz="2400" dirty="0" err="1" smtClean="0"/>
              <a:t>Seioniaeth</a:t>
            </a:r>
            <a:r>
              <a:rPr lang="en-US" sz="2400" dirty="0" smtClean="0"/>
              <a:t> </a:t>
            </a:r>
            <a:r>
              <a:rPr lang="en-US" sz="2400" dirty="0" err="1" smtClean="0"/>
              <a:t>Cristnogol</a:t>
            </a:r>
            <a:r>
              <a:rPr lang="en-US" sz="2400" dirty="0" smtClean="0"/>
              <a:t> </a:t>
            </a:r>
            <a:r>
              <a:rPr lang="en-US" sz="2400" dirty="0" err="1" smtClean="0"/>
              <a:t>ymhlith</a:t>
            </a:r>
            <a:r>
              <a:rPr lang="en-US" sz="2400" dirty="0" smtClean="0"/>
              <a:t> </a:t>
            </a:r>
            <a:r>
              <a:rPr lang="en-US" sz="2400" dirty="0" err="1" smtClean="0"/>
              <a:t>y</a:t>
            </a:r>
            <a:r>
              <a:rPr lang="en-US" sz="2400" dirty="0" smtClean="0"/>
              <a:t> </a:t>
            </a:r>
            <a:r>
              <a:rPr lang="en-US" sz="2400" dirty="0" err="1" smtClean="0"/>
              <a:t>Piwritaniaid</a:t>
            </a:r>
            <a:r>
              <a:rPr lang="en-US" sz="2400" dirty="0" smtClean="0"/>
              <a:t> (17eg): yr </a:t>
            </a:r>
            <a:r>
              <a:rPr lang="en-US" sz="2400" dirty="0" err="1" smtClean="0"/>
              <a:t>oedd</a:t>
            </a:r>
            <a:r>
              <a:rPr lang="en-US" sz="2400" dirty="0" smtClean="0"/>
              <a:t> </a:t>
            </a:r>
            <a:r>
              <a:rPr lang="en-US" sz="2400" dirty="0" err="1" smtClean="0"/>
              <a:t>cyfamod</a:t>
            </a:r>
            <a:r>
              <a:rPr lang="en-US" sz="2400" dirty="0" smtClean="0"/>
              <a:t> </a:t>
            </a:r>
            <a:r>
              <a:rPr lang="en-US" sz="2400" dirty="0" err="1" smtClean="0"/>
              <a:t>Duw</a:t>
            </a:r>
            <a:r>
              <a:rPr lang="en-US" sz="2400" dirty="0" smtClean="0"/>
              <a:t> </a:t>
            </a:r>
            <a:r>
              <a:rPr lang="en-US" sz="2400" dirty="0" err="1" smtClean="0"/>
              <a:t>ag</a:t>
            </a:r>
            <a:r>
              <a:rPr lang="en-US" sz="2400" dirty="0" smtClean="0"/>
              <a:t> Israel </a:t>
            </a:r>
            <a:r>
              <a:rPr lang="en-US" sz="2400" dirty="0" err="1" smtClean="0"/>
              <a:t>yn</a:t>
            </a:r>
            <a:r>
              <a:rPr lang="en-US" sz="2400" dirty="0" smtClean="0"/>
              <a:t> </a:t>
            </a:r>
            <a:r>
              <a:rPr lang="en-US" sz="2400" dirty="0" err="1" smtClean="0"/>
              <a:t>gyfamod</a:t>
            </a:r>
            <a:r>
              <a:rPr lang="en-US" sz="2400" dirty="0" smtClean="0"/>
              <a:t> </a:t>
            </a:r>
            <a:r>
              <a:rPr lang="en-US" sz="2400" dirty="0" err="1" smtClean="0"/>
              <a:t>tragwyddol</a:t>
            </a:r>
            <a:r>
              <a:rPr lang="en-US" sz="2400" dirty="0" smtClean="0"/>
              <a:t>; </a:t>
            </a:r>
            <a:r>
              <a:rPr lang="en-US" sz="2400" dirty="0" err="1" smtClean="0"/>
              <a:t>Palesteina</a:t>
            </a:r>
            <a:r>
              <a:rPr lang="en-US" sz="2400" dirty="0" smtClean="0"/>
              <a:t> </a:t>
            </a:r>
            <a:r>
              <a:rPr lang="en-US" sz="2400" dirty="0" err="1" smtClean="0"/>
              <a:t>yw</a:t>
            </a:r>
            <a:r>
              <a:rPr lang="en-US" sz="2400" dirty="0" smtClean="0"/>
              <a:t> </a:t>
            </a:r>
            <a:r>
              <a:rPr lang="en-US" sz="2400" dirty="0" err="1" smtClean="0"/>
              <a:t>gwlad</a:t>
            </a:r>
            <a:r>
              <a:rPr lang="en-US" sz="2400" dirty="0" smtClean="0"/>
              <a:t> yr </a:t>
            </a:r>
            <a:r>
              <a:rPr lang="en-US" sz="2400" dirty="0" err="1" smtClean="0"/>
              <a:t>Iddewon</a:t>
            </a:r>
            <a:r>
              <a:rPr lang="en-US" sz="2400" dirty="0" smtClean="0"/>
              <a:t>.</a:t>
            </a:r>
          </a:p>
          <a:p>
            <a:r>
              <a:rPr lang="en-US" sz="2400" dirty="0" err="1" smtClean="0"/>
              <a:t>Cristnogion</a:t>
            </a:r>
            <a:r>
              <a:rPr lang="en-US" sz="2400" dirty="0" smtClean="0"/>
              <a:t> </a:t>
            </a:r>
            <a:r>
              <a:rPr lang="en-US" sz="2400" dirty="0" err="1" smtClean="0"/>
              <a:t>y</a:t>
            </a:r>
            <a:r>
              <a:rPr lang="en-US" sz="2400" dirty="0" smtClean="0"/>
              <a:t> </a:t>
            </a:r>
            <a:r>
              <a:rPr lang="en-US" sz="2400" dirty="0" err="1" smtClean="0"/>
              <a:t>milflwyddiant</a:t>
            </a:r>
            <a:r>
              <a:rPr lang="en-US" sz="2400" dirty="0" smtClean="0"/>
              <a:t>: </a:t>
            </a:r>
            <a:r>
              <a:rPr lang="en-US" sz="2400" dirty="0" err="1" smtClean="0"/>
              <a:t>disgwyl</a:t>
            </a:r>
            <a:r>
              <a:rPr lang="en-US" sz="2400" dirty="0" smtClean="0"/>
              <a:t> </a:t>
            </a:r>
            <a:r>
              <a:rPr lang="en-US" sz="2400" dirty="0" err="1" smtClean="0"/>
              <a:t>ailddyfodid</a:t>
            </a:r>
            <a:r>
              <a:rPr lang="en-US" sz="2400" dirty="0" smtClean="0"/>
              <a:t> </a:t>
            </a:r>
            <a:r>
              <a:rPr lang="en-US" sz="2400" dirty="0" err="1" smtClean="0"/>
              <a:t>Iesu</a:t>
            </a:r>
            <a:r>
              <a:rPr lang="en-US" sz="2400" dirty="0" smtClean="0"/>
              <a:t> pan </a:t>
            </a:r>
            <a:r>
              <a:rPr lang="en-US" sz="2400" dirty="0" err="1" smtClean="0"/>
              <a:t>fydd</a:t>
            </a:r>
            <a:r>
              <a:rPr lang="en-US" sz="2400" dirty="0" smtClean="0"/>
              <a:t> </a:t>
            </a:r>
            <a:r>
              <a:rPr lang="en-US" sz="2400" dirty="0" err="1" smtClean="0"/>
              <a:t>holl</a:t>
            </a:r>
            <a:r>
              <a:rPr lang="en-US" sz="2400" dirty="0" smtClean="0"/>
              <a:t> </a:t>
            </a:r>
            <a:r>
              <a:rPr lang="en-US" sz="2400" dirty="0" err="1" smtClean="0"/>
              <a:t>addewidion</a:t>
            </a:r>
            <a:r>
              <a:rPr lang="en-US" sz="2400" dirty="0" smtClean="0"/>
              <a:t> </a:t>
            </a:r>
            <a:r>
              <a:rPr lang="en-US" sz="2400" dirty="0" err="1" smtClean="0"/>
              <a:t>Duw</a:t>
            </a:r>
            <a:r>
              <a:rPr lang="en-US" sz="2400" dirty="0" smtClean="0"/>
              <a:t> </a:t>
            </a:r>
            <a:r>
              <a:rPr lang="en-US" sz="2400" dirty="0" err="1" smtClean="0"/>
              <a:t>i</a:t>
            </a:r>
            <a:r>
              <a:rPr lang="en-US" sz="2400" dirty="0" smtClean="0"/>
              <a:t> Israel </a:t>
            </a:r>
            <a:r>
              <a:rPr lang="en-US" sz="2400" dirty="0" err="1" smtClean="0"/>
              <a:t>yn</a:t>
            </a:r>
            <a:r>
              <a:rPr lang="en-US" sz="2400" dirty="0" smtClean="0"/>
              <a:t> </a:t>
            </a:r>
            <a:r>
              <a:rPr lang="en-US" sz="2400" dirty="0" err="1" smtClean="0"/>
              <a:t>cael</a:t>
            </a:r>
            <a:r>
              <a:rPr lang="en-US" sz="2400" dirty="0" smtClean="0"/>
              <a:t> </a:t>
            </a:r>
            <a:r>
              <a:rPr lang="en-US" sz="2400" dirty="0" err="1" smtClean="0"/>
              <a:t>eu</a:t>
            </a:r>
            <a:r>
              <a:rPr lang="en-US" sz="2400" dirty="0" smtClean="0"/>
              <a:t> </a:t>
            </a:r>
            <a:r>
              <a:rPr lang="en-US" sz="2400" dirty="0" err="1" smtClean="0"/>
              <a:t>cyflawni</a:t>
            </a:r>
            <a:r>
              <a:rPr lang="en-US" sz="2400" dirty="0" smtClean="0"/>
              <a:t> (</a:t>
            </a:r>
            <a:r>
              <a:rPr lang="en-US" sz="2400" dirty="0" err="1" smtClean="0"/>
              <a:t>cymh</a:t>
            </a:r>
            <a:r>
              <a:rPr lang="en-US" sz="2400" dirty="0" smtClean="0"/>
              <a:t>. </a:t>
            </a:r>
            <a:r>
              <a:rPr lang="en-US" sz="2400" dirty="0" err="1" smtClean="0"/>
              <a:t>Datguddiad</a:t>
            </a:r>
            <a:r>
              <a:rPr lang="en-US" sz="2400" dirty="0" smtClean="0"/>
              <a:t> 20:1-6).</a:t>
            </a:r>
          </a:p>
          <a:p>
            <a:r>
              <a:rPr lang="en-US" sz="2400" dirty="0" err="1" smtClean="0"/>
              <a:t>Gweler</a:t>
            </a:r>
            <a:r>
              <a:rPr lang="en-US" sz="2400" dirty="0" smtClean="0"/>
              <a:t> </a:t>
            </a:r>
            <a:r>
              <a:rPr lang="en-US" sz="2400" dirty="0" err="1" smtClean="0"/>
              <a:t>yn</a:t>
            </a:r>
            <a:r>
              <a:rPr lang="en-US" sz="2400" dirty="0" smtClean="0"/>
              <a:t> </a:t>
            </a:r>
            <a:r>
              <a:rPr lang="en-US" sz="2400" dirty="0" err="1" smtClean="0"/>
              <a:t>enwedig</a:t>
            </a:r>
            <a:r>
              <a:rPr lang="en-US" sz="2400" dirty="0" smtClean="0"/>
              <a:t> J. </a:t>
            </a:r>
            <a:r>
              <a:rPr lang="en-US" sz="2400" dirty="0" err="1" smtClean="0"/>
              <a:t>Walvoord</a:t>
            </a:r>
            <a:r>
              <a:rPr lang="en-US" sz="2400" dirty="0" smtClean="0"/>
              <a:t>, </a:t>
            </a:r>
            <a:r>
              <a:rPr lang="en-US" sz="2400" i="1" dirty="0" smtClean="0"/>
              <a:t>Israel in Prophecy </a:t>
            </a:r>
            <a:r>
              <a:rPr lang="en-US" sz="2400" dirty="0" smtClean="0"/>
              <a:t>(1962). </a:t>
            </a:r>
            <a:endParaRPr 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Seioniaeth</a:t>
            </a:r>
            <a:r>
              <a:rPr lang="en-US" dirty="0" smtClean="0"/>
              <a:t> </a:t>
            </a:r>
            <a:r>
              <a:rPr lang="en-US" dirty="0" err="1" smtClean="0"/>
              <a:t>Cristnogol</a:t>
            </a:r>
            <a:endParaRPr lang="en-US" dirty="0"/>
          </a:p>
        </p:txBody>
      </p:sp>
      <p:sp>
        <p:nvSpPr>
          <p:cNvPr id="5" name="Content Placeholder 4"/>
          <p:cNvSpPr>
            <a:spLocks noGrp="1"/>
          </p:cNvSpPr>
          <p:nvPr>
            <p:ph idx="1"/>
          </p:nvPr>
        </p:nvSpPr>
        <p:spPr/>
        <p:txBody>
          <a:bodyPr>
            <a:normAutofit/>
          </a:bodyPr>
          <a:lstStyle/>
          <a:p>
            <a:pPr>
              <a:buNone/>
            </a:pPr>
            <a:r>
              <a:rPr lang="en-US" sz="2400" dirty="0" smtClean="0"/>
              <a:t>	</a:t>
            </a:r>
            <a:r>
              <a:rPr lang="en-US" sz="2400" dirty="0" err="1" smtClean="0"/>
              <a:t>Dehongliadau</a:t>
            </a:r>
            <a:r>
              <a:rPr lang="en-US" sz="2400" dirty="0" smtClean="0"/>
              <a:t> </a:t>
            </a:r>
            <a:r>
              <a:rPr lang="en-US" sz="2400" dirty="0" err="1" smtClean="0"/>
              <a:t>llythrennol</a:t>
            </a:r>
            <a:r>
              <a:rPr lang="en-US" sz="2400" dirty="0" smtClean="0"/>
              <a:t> </a:t>
            </a:r>
            <a:r>
              <a:rPr lang="en-US" sz="2400" dirty="0" err="1" smtClean="0"/>
              <a:t>o’r</a:t>
            </a:r>
            <a:r>
              <a:rPr lang="en-US" sz="2400" dirty="0" smtClean="0"/>
              <a:t> </a:t>
            </a:r>
            <a:r>
              <a:rPr lang="en-US" sz="2400" dirty="0" err="1" smtClean="0"/>
              <a:t>testunau</a:t>
            </a:r>
            <a:r>
              <a:rPr lang="en-US" sz="2400" dirty="0" smtClean="0"/>
              <a:t> </a:t>
            </a:r>
            <a:r>
              <a:rPr lang="en-US" sz="2400" dirty="0" err="1" smtClean="0"/>
              <a:t>beiblaidd</a:t>
            </a:r>
            <a:r>
              <a:rPr lang="en-US" sz="2400" dirty="0" smtClean="0"/>
              <a:t> (</a:t>
            </a:r>
            <a:r>
              <a:rPr lang="en-US" sz="2400" dirty="0" err="1" smtClean="0"/>
              <a:t>adnewyddiad</a:t>
            </a:r>
            <a:r>
              <a:rPr lang="en-US" sz="2400" dirty="0" smtClean="0"/>
              <a:t> Israel </a:t>
            </a:r>
            <a:r>
              <a:rPr lang="en-US" sz="2400" dirty="0" err="1" smtClean="0"/>
              <a:t>cyn</a:t>
            </a:r>
            <a:r>
              <a:rPr lang="en-US" sz="2400" dirty="0" smtClean="0"/>
              <a:t> </a:t>
            </a:r>
            <a:r>
              <a:rPr lang="en-US" sz="2400" dirty="0" err="1" smtClean="0"/>
              <a:t>diwedd</a:t>
            </a:r>
            <a:r>
              <a:rPr lang="en-US" sz="2400" dirty="0" smtClean="0"/>
              <a:t> </a:t>
            </a:r>
            <a:r>
              <a:rPr lang="en-US" sz="2400" dirty="0" err="1" smtClean="0"/>
              <a:t>y</a:t>
            </a:r>
            <a:r>
              <a:rPr lang="en-US" sz="2400" dirty="0" smtClean="0"/>
              <a:t> </a:t>
            </a:r>
            <a:r>
              <a:rPr lang="en-US" sz="2400" dirty="0" err="1" smtClean="0"/>
              <a:t>byd</a:t>
            </a:r>
            <a:r>
              <a:rPr lang="en-US" sz="2400" dirty="0" smtClean="0"/>
              <a:t>). </a:t>
            </a:r>
            <a:r>
              <a:rPr lang="en-US" sz="2400" dirty="0" err="1" smtClean="0"/>
              <a:t>Daw’r</a:t>
            </a:r>
            <a:r>
              <a:rPr lang="en-US" sz="2400" dirty="0" smtClean="0"/>
              <a:t> </a:t>
            </a:r>
            <a:r>
              <a:rPr lang="en-US" sz="2400" dirty="0" err="1" smtClean="0"/>
              <a:t>Meseia</a:t>
            </a:r>
            <a:r>
              <a:rPr lang="en-US" sz="2400" dirty="0" smtClean="0"/>
              <a:t> </a:t>
            </a:r>
            <a:r>
              <a:rPr lang="en-US" sz="2400" dirty="0" err="1" smtClean="0"/>
              <a:t>i’r</a:t>
            </a:r>
            <a:r>
              <a:rPr lang="en-US" sz="2400" dirty="0" smtClean="0"/>
              <a:t> </a:t>
            </a:r>
            <a:r>
              <a:rPr lang="en-US" sz="2400" dirty="0" err="1" smtClean="0"/>
              <a:t>ddaear</a:t>
            </a:r>
            <a:r>
              <a:rPr lang="en-US" sz="2400" dirty="0" smtClean="0"/>
              <a:t> </a:t>
            </a:r>
            <a:r>
              <a:rPr lang="en-US" sz="2400" dirty="0" err="1" smtClean="0"/>
              <a:t>eto</a:t>
            </a:r>
            <a:r>
              <a:rPr lang="en-US" sz="2400" dirty="0" smtClean="0"/>
              <a:t> </a:t>
            </a:r>
            <a:r>
              <a:rPr lang="en-US" sz="2400" dirty="0" err="1" smtClean="0"/>
              <a:t>cyn</a:t>
            </a:r>
            <a:r>
              <a:rPr lang="en-US" sz="2400" dirty="0" smtClean="0"/>
              <a:t> </a:t>
            </a:r>
            <a:r>
              <a:rPr lang="en-US" sz="2400" dirty="0" err="1" smtClean="0"/>
              <a:t>i’r</a:t>
            </a:r>
            <a:r>
              <a:rPr lang="en-US" sz="2400" dirty="0" smtClean="0"/>
              <a:t> mil </a:t>
            </a:r>
            <a:r>
              <a:rPr lang="en-US" sz="2400" dirty="0" err="1" smtClean="0"/>
              <a:t>o</a:t>
            </a:r>
            <a:r>
              <a:rPr lang="en-US" sz="2400" dirty="0" smtClean="0"/>
              <a:t> </a:t>
            </a:r>
            <a:r>
              <a:rPr lang="en-US" sz="2400" dirty="0" err="1" smtClean="0"/>
              <a:t>flynyddoedd</a:t>
            </a:r>
            <a:r>
              <a:rPr lang="en-US" sz="2400" dirty="0" smtClean="0"/>
              <a:t> </a:t>
            </a:r>
            <a:r>
              <a:rPr lang="en-US" sz="2400" dirty="0" err="1" smtClean="0"/>
              <a:t>ddechrau</a:t>
            </a:r>
            <a:r>
              <a:rPr lang="en-US" sz="2400" dirty="0" smtClean="0"/>
              <a:t>; un </a:t>
            </a:r>
            <a:r>
              <a:rPr lang="en-US" sz="2400" dirty="0" err="1" smtClean="0"/>
              <a:t>arwydd</a:t>
            </a:r>
            <a:r>
              <a:rPr lang="en-US" sz="2400" dirty="0" smtClean="0"/>
              <a:t> </a:t>
            </a:r>
            <a:r>
              <a:rPr lang="en-US" sz="2400" dirty="0" err="1" smtClean="0"/>
              <a:t>sicr</a:t>
            </a:r>
            <a:r>
              <a:rPr lang="en-US" sz="2400" dirty="0" smtClean="0"/>
              <a:t> </a:t>
            </a:r>
            <a:r>
              <a:rPr lang="en-US" sz="2400" dirty="0" err="1" smtClean="0"/>
              <a:t>o</a:t>
            </a:r>
            <a:r>
              <a:rPr lang="en-US" sz="2400" dirty="0" smtClean="0"/>
              <a:t> </a:t>
            </a:r>
            <a:r>
              <a:rPr lang="en-US" sz="2400" dirty="0" err="1" smtClean="0"/>
              <a:t>ailddyfodiad</a:t>
            </a:r>
            <a:r>
              <a:rPr lang="en-US" sz="2400" dirty="0" smtClean="0"/>
              <a:t> </a:t>
            </a:r>
            <a:r>
              <a:rPr lang="en-US" sz="2400" dirty="0" err="1" smtClean="0"/>
              <a:t>Crist</a:t>
            </a:r>
            <a:r>
              <a:rPr lang="en-US" sz="2400" dirty="0" smtClean="0"/>
              <a:t> </a:t>
            </a:r>
            <a:r>
              <a:rPr lang="en-US" sz="2400" dirty="0" err="1" smtClean="0"/>
              <a:t>fydd</a:t>
            </a:r>
            <a:r>
              <a:rPr lang="en-US" sz="2400" dirty="0" smtClean="0"/>
              <a:t> </a:t>
            </a:r>
            <a:r>
              <a:rPr lang="en-US" sz="2400" dirty="0" err="1" smtClean="0"/>
              <a:t>dychweliad</a:t>
            </a:r>
            <a:r>
              <a:rPr lang="en-US" sz="2400" dirty="0" smtClean="0"/>
              <a:t> yr </a:t>
            </a:r>
            <a:r>
              <a:rPr lang="en-US" sz="2400" dirty="0" err="1" smtClean="0"/>
              <a:t>Iddewon</a:t>
            </a:r>
            <a:r>
              <a:rPr lang="en-US" sz="2400" dirty="0" smtClean="0"/>
              <a:t> </a:t>
            </a:r>
            <a:r>
              <a:rPr lang="en-US" sz="2400" dirty="0" err="1" smtClean="0"/>
              <a:t>i</a:t>
            </a:r>
            <a:r>
              <a:rPr lang="en-US" sz="2400" dirty="0" smtClean="0"/>
              <a:t> Israel </a:t>
            </a:r>
            <a:r>
              <a:rPr lang="en-US" sz="2400" dirty="0" err="1" smtClean="0"/>
              <a:t>a’u</a:t>
            </a:r>
            <a:r>
              <a:rPr lang="en-US" sz="2400" dirty="0" smtClean="0"/>
              <a:t> </a:t>
            </a:r>
            <a:r>
              <a:rPr lang="en-US" sz="2400" dirty="0" err="1" smtClean="0"/>
              <a:t>troedigaeth</a:t>
            </a:r>
            <a:r>
              <a:rPr lang="en-US" sz="2400" dirty="0" smtClean="0"/>
              <a:t> at Grist</a:t>
            </a:r>
            <a:r>
              <a:rPr lang="en-US" sz="2800" dirty="0" smtClean="0"/>
              <a:t>.</a:t>
            </a:r>
            <a:endParaRPr lang="en-US" sz="2800" dirty="0"/>
          </a:p>
        </p:txBody>
      </p:sp>
      <p:pic>
        <p:nvPicPr>
          <p:cNvPr id="6" name="Picture 5" descr="DownloadedFile-1.jpeg"/>
          <p:cNvPicPr>
            <a:picLocks noChangeAspect="1"/>
          </p:cNvPicPr>
          <p:nvPr/>
        </p:nvPicPr>
        <p:blipFill>
          <a:blip r:embed="rId2"/>
          <a:stretch>
            <a:fillRect/>
          </a:stretch>
        </p:blipFill>
        <p:spPr>
          <a:xfrm>
            <a:off x="2590800" y="3611563"/>
            <a:ext cx="3962400" cy="25146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Rhai</a:t>
            </a:r>
            <a:r>
              <a:rPr lang="en-US" dirty="0" smtClean="0"/>
              <a:t> </a:t>
            </a:r>
            <a:r>
              <a:rPr lang="en-US" dirty="0" err="1" smtClean="0"/>
              <a:t>Agweddau</a:t>
            </a:r>
            <a:r>
              <a:rPr lang="en-US" dirty="0" smtClean="0"/>
              <a:t> </a:t>
            </a:r>
            <a:r>
              <a:rPr lang="en-US" dirty="0" err="1" smtClean="0"/>
              <a:t>Rhyddfrydol</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t>
            </a:r>
            <a:r>
              <a:rPr lang="en-US" dirty="0" smtClean="0">
                <a:solidFill>
                  <a:srgbClr val="FFFF00"/>
                </a:solidFill>
              </a:rPr>
              <a:t>We do not see consensus in the United Church of Christ or among our panel on the covenantal significance of the state of Israel. We appreciate the compelling moral argument for the creation of modern Israel as a vehicle for self-determination and as a haven for victimized people; we also recognize that this event has entailed the dispossession of Palestinians from their homes and the denial of human rights (Theological Panel on Jewish-Christian Relations, the United Church of Christ, 1990). </a:t>
            </a:r>
            <a:endParaRPr lang="en-US" dirty="0">
              <a:solidFill>
                <a:srgbClr val="FFFF00"/>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Cyfraniad</a:t>
            </a:r>
            <a:r>
              <a:rPr lang="en-US" dirty="0" smtClean="0"/>
              <a:t> Reinhold Niebuhr</a:t>
            </a:r>
            <a:endParaRPr lang="en-US" dirty="0"/>
          </a:p>
        </p:txBody>
      </p:sp>
      <p:sp>
        <p:nvSpPr>
          <p:cNvPr id="3" name="Content Placeholder 2"/>
          <p:cNvSpPr>
            <a:spLocks noGrp="1"/>
          </p:cNvSpPr>
          <p:nvPr>
            <p:ph idx="1"/>
          </p:nvPr>
        </p:nvSpPr>
        <p:spPr/>
        <p:txBody>
          <a:bodyPr>
            <a:normAutofit fontScale="70000" lnSpcReduction="20000"/>
          </a:bodyPr>
          <a:lstStyle/>
          <a:p>
            <a:pPr>
              <a:buNone/>
            </a:pPr>
            <a:r>
              <a:rPr lang="en-US" dirty="0" smtClean="0"/>
              <a:t>	</a:t>
            </a:r>
          </a:p>
          <a:p>
            <a:pPr>
              <a:buNone/>
            </a:pPr>
            <a:r>
              <a:rPr lang="en-US" dirty="0" smtClean="0"/>
              <a:t>	‘The homeless Jews must find a home; and Christians owe their Jewish brethren something more than verbal sympathy as they face the most tragic plight which has ever faced a people’ (Reinhold Niebuhr, 3 </a:t>
            </a:r>
            <a:r>
              <a:rPr lang="en-US" dirty="0" err="1" smtClean="0"/>
              <a:t>Ebrill</a:t>
            </a:r>
            <a:r>
              <a:rPr lang="en-US" dirty="0" smtClean="0"/>
              <a:t> 1944).</a:t>
            </a:r>
            <a:endParaRPr lang="en-US" smtClean="0"/>
          </a:p>
          <a:p>
            <a:pPr>
              <a:buNone/>
            </a:pPr>
            <a:endParaRPr lang="en-US" smtClean="0"/>
          </a:p>
          <a:p>
            <a:pPr>
              <a:buNone/>
            </a:pPr>
            <a:r>
              <a:rPr lang="en-US" dirty="0" smtClean="0"/>
              <a:t>	‘The state of Israel is, whatever its limitations, a heartening adventure in nationhood. It has gathered Jews of all nations, the remnants of the victims of Hitlerism and other forms of nationalistic persecution and given them a land of their own. Whatever our political or religious positions may be, it is not possible to withhold admiration, sympathy and respect for such an achievement’ (Niebuhr, 28 Mai 1956).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297</TotalTime>
  <Words>1105</Words>
  <Application>Microsoft Macintosh PowerPoint</Application>
  <PresentationFormat>On-screen Show (4:3)</PresentationFormat>
  <Paragraphs>119</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Calibri</vt:lpstr>
      <vt:lpstr>Arial</vt:lpstr>
      <vt:lpstr>Office Theme</vt:lpstr>
      <vt:lpstr>Rhwng Dadl a Deialog</vt:lpstr>
      <vt:lpstr>Dadl a Gwrthdaro</vt:lpstr>
      <vt:lpstr>Israel / Palesteina</vt:lpstr>
      <vt:lpstr>Gwladwriaeth Israel</vt:lpstr>
      <vt:lpstr>Israel-Palesteina</vt:lpstr>
      <vt:lpstr>Israel, Iddewon a ‘Gwlad yr Addewid’</vt:lpstr>
      <vt:lpstr>Ennill a Cholli </vt:lpstr>
      <vt:lpstr>Israel, Iddewon a Gwlad</vt:lpstr>
      <vt:lpstr>Delfryd o Ddychwelyd i’r Wlad:  Cri y Deunaw Bendith (Amidah)</vt:lpstr>
      <vt:lpstr>Cristnogion, Israel a Gwlad</vt:lpstr>
      <vt:lpstr>Dyhead am Ddychwelyd i’r Wlad</vt:lpstr>
      <vt:lpstr>Beth yw Seioniaeth?</vt:lpstr>
      <vt:lpstr>Seioniaeth Fodern</vt:lpstr>
      <vt:lpstr>Cyfraniad Theodor Herzl</vt:lpstr>
      <vt:lpstr>Cenedlaetholdeb Arabaidd</vt:lpstr>
      <vt:lpstr>Gwrthwynebiad Iddewig</vt:lpstr>
      <vt:lpstr>‘Seioniaeth Feseianaidd’</vt:lpstr>
      <vt:lpstr>Y Fatican ac Israel: Datblygiadau yn ystod yr Ugeinfed Ganrif</vt:lpstr>
      <vt:lpstr>Y Fatican ac Israel: Datblygiadau yn ystod yr Ugeinfed Ganrif</vt:lpstr>
      <vt:lpstr>‘Duw ein tadau, dewisaist Abraham a’i ddisgynyddion i ddod â’th Enw i’r Cenhedloedd.  Cawsom ein tristau gan ymddygiad y rhai hynny – yng nghwrs hanes – sydd wedi peri i’th blant ddioddef, a gofynnwn am dy faddeuant ac ymrwymwn ein hunain i frawdgarwch gyda phobl dy Gyfamod’ (llythyr gan y Pab a osodwyd ym Mur y Wylofain yn 2000).</vt:lpstr>
      <vt:lpstr>Y Fatican ac Israel</vt:lpstr>
      <vt:lpstr>Jerwsalem</vt:lpstr>
      <vt:lpstr>Jerwsalem</vt:lpstr>
      <vt:lpstr>PowerPoint Presentation</vt:lpstr>
      <vt:lpstr>PowerPoint Presentation</vt:lpstr>
      <vt:lpstr>PowerPoint Presentation</vt:lpstr>
      <vt:lpstr>Seioniaeth Cristnogol</vt:lpstr>
      <vt:lpstr>Seioniaeth Cristnogol</vt:lpstr>
      <vt:lpstr>Rhai Agweddau Rhyddfrydol</vt:lpstr>
      <vt:lpstr>Cyfraniad Reinhold Niebuhr</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41</cp:revision>
  <dcterms:created xsi:type="dcterms:W3CDTF">2013-03-27T10:53:06Z</dcterms:created>
  <dcterms:modified xsi:type="dcterms:W3CDTF">2017-02-01T22:18:38Z</dcterms:modified>
</cp:coreProperties>
</file>