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9F3D53-C985-4E59-B208-8D98D318AD72}" v="307" dt="2023-02-10T19:31:13.4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142935-8216-1B9B-8936-C61DA5368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596" y="307616"/>
            <a:ext cx="10515600" cy="1325563"/>
          </a:xfrm>
        </p:spPr>
        <p:txBody>
          <a:bodyPr/>
          <a:lstStyle/>
          <a:p>
            <a:r>
              <a:rPr lang="en-GB" dirty="0">
                <a:cs typeface="Calibri Light"/>
              </a:rPr>
              <a:t>                   Introduction video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C6CA24B-2C10-2A59-0229-DBDAC117C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/>
              </a:rPr>
              <a:t>Student name: Oana Mihaela </a:t>
            </a:r>
            <a:r>
              <a:rPr lang="en-GB">
                <a:cs typeface="Calibri"/>
              </a:rPr>
              <a:t>Mirauta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>
                <a:cs typeface="Calibri"/>
              </a:rPr>
              <a:t>Student Number: 2124122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-20230210-WA000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27600" y="1397000"/>
            <a:ext cx="23368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65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8FB738-46C9-CC10-F77B-CE6A40D4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955"/>
            <a:ext cx="10515600" cy="1325563"/>
          </a:xfrm>
        </p:spPr>
        <p:txBody>
          <a:bodyPr/>
          <a:lstStyle/>
          <a:p>
            <a:r>
              <a:rPr lang="en-GB" sz="4000" dirty="0">
                <a:cs typeface="Calibri Light"/>
              </a:rPr>
              <a:t>Me </a:t>
            </a:r>
            <a:r>
              <a:rPr lang="en-GB" sz="4000" dirty="0" err="1">
                <a:cs typeface="Calibri Light"/>
              </a:rPr>
              <a:t>gustaria</a:t>
            </a:r>
            <a:r>
              <a:rPr lang="en-GB" sz="4000" dirty="0">
                <a:cs typeface="Calibri Light"/>
              </a:rPr>
              <a:t> </a:t>
            </a:r>
            <a:r>
              <a:rPr lang="en-GB" sz="4000" dirty="0" err="1">
                <a:cs typeface="Calibri Light"/>
              </a:rPr>
              <a:t>hacer</a:t>
            </a:r>
            <a:r>
              <a:rPr lang="en-GB" sz="4000" dirty="0">
                <a:cs typeface="Calibri Light"/>
              </a:rPr>
              <a:t> </a:t>
            </a:r>
            <a:r>
              <a:rPr lang="en-GB" sz="4000" dirty="0" err="1">
                <a:cs typeface="Calibri Light"/>
              </a:rPr>
              <a:t>una</a:t>
            </a:r>
            <a:r>
              <a:rPr lang="en-GB" sz="4000" dirty="0">
                <a:cs typeface="Calibri Light"/>
              </a:rPr>
              <a:t> </a:t>
            </a:r>
            <a:r>
              <a:rPr lang="en-GB" sz="4000" dirty="0" err="1">
                <a:cs typeface="Calibri Light"/>
              </a:rPr>
              <a:t>reserva</a:t>
            </a:r>
            <a:r>
              <a:rPr lang="en-GB" sz="4000" dirty="0">
                <a:cs typeface="Calibri Light"/>
              </a:rPr>
              <a:t>…</a:t>
            </a:r>
            <a:endParaRPr lang="en-US" sz="4000">
              <a:cs typeface="Calibri Light" panose="020F0302020204030204"/>
            </a:endParaRPr>
          </a:p>
          <a:p>
            <a:r>
              <a:rPr lang="en-GB" sz="2000" dirty="0">
                <a:cs typeface="Calibri Light"/>
              </a:rPr>
              <a:t>DIALOGO 1</a:t>
            </a: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03B6651-9AE6-F4FB-8054-827E657CD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61" y="905475"/>
            <a:ext cx="11608278" cy="55590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Buenos días! Hotel Castillo Playa. Como le </a:t>
            </a:r>
            <a:r>
              <a:rPr lang="en-GB" sz="1600" dirty="0" err="1">
                <a:cs typeface="Calibri"/>
              </a:rPr>
              <a:t>puedo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ayudar</a:t>
            </a:r>
            <a:r>
              <a:rPr lang="en-GB" sz="1600" dirty="0">
                <a:cs typeface="Calibri"/>
              </a:rPr>
              <a:t>? (How may I help you)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   Buenos días! Me </a:t>
            </a:r>
            <a:r>
              <a:rPr lang="en-GB" sz="1600" dirty="0" err="1">
                <a:cs typeface="Calibri"/>
              </a:rPr>
              <a:t>gustaría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reservar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una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habitación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en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el</a:t>
            </a:r>
            <a:r>
              <a:rPr lang="en-GB" sz="1600" dirty="0">
                <a:cs typeface="Calibri"/>
              </a:rPr>
              <a:t> hotel. (Make a reservation)</a:t>
            </a:r>
          </a:p>
          <a:p>
            <a:r>
              <a:rPr lang="en-GB" sz="160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Muy bien. Como se llama </a:t>
            </a:r>
            <a:r>
              <a:rPr lang="en-GB" sz="1600" err="1">
                <a:cs typeface="Calibri"/>
              </a:rPr>
              <a:t>usted</a:t>
            </a:r>
            <a:r>
              <a:rPr lang="en-GB" sz="1600" dirty="0">
                <a:cs typeface="Calibri"/>
              </a:rPr>
              <a:t>?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   Me </a:t>
            </a:r>
            <a:r>
              <a:rPr lang="en-GB" sz="1600" dirty="0" err="1">
                <a:cs typeface="Calibri"/>
              </a:rPr>
              <a:t>llamo</a:t>
            </a:r>
            <a:r>
              <a:rPr lang="en-GB" sz="1600" dirty="0">
                <a:cs typeface="Calibri"/>
              </a:rPr>
              <a:t>  Oana </a:t>
            </a:r>
            <a:r>
              <a:rPr lang="en-GB" sz="1600" dirty="0" err="1">
                <a:cs typeface="Calibri"/>
              </a:rPr>
              <a:t>Mirauta</a:t>
            </a:r>
            <a:endParaRPr lang="en-GB" sz="1600" dirty="0">
              <a:cs typeface="Calibri"/>
            </a:endParaRPr>
          </a:p>
          <a:p>
            <a:r>
              <a:rPr lang="en-GB" sz="1600" dirty="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Muy bien </a:t>
            </a:r>
            <a:r>
              <a:rPr lang="en-GB" sz="1600" dirty="0" err="1">
                <a:cs typeface="Calibri"/>
              </a:rPr>
              <a:t>Señora</a:t>
            </a:r>
            <a:r>
              <a:rPr lang="en-GB" sz="1600" dirty="0">
                <a:cs typeface="Calibri"/>
              </a:rPr>
              <a:t> Oana. Para </a:t>
            </a:r>
            <a:r>
              <a:rPr lang="en-GB" sz="1600" dirty="0" err="1">
                <a:cs typeface="Calibri"/>
              </a:rPr>
              <a:t>cuantas</a:t>
            </a:r>
            <a:r>
              <a:rPr lang="en-GB" sz="1600" dirty="0">
                <a:cs typeface="Calibri"/>
              </a:rPr>
              <a:t> personas? (for how many people)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   Para 4  personas.</a:t>
            </a:r>
          </a:p>
          <a:p>
            <a:r>
              <a:rPr lang="en-GB" sz="1600" dirty="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Una o dos  </a:t>
            </a:r>
            <a:r>
              <a:rPr lang="en-GB" sz="1600" dirty="0" err="1">
                <a:cs typeface="Calibri"/>
              </a:rPr>
              <a:t>habitaciones</a:t>
            </a:r>
            <a:r>
              <a:rPr lang="en-GB" sz="1600" dirty="0">
                <a:cs typeface="Calibri"/>
              </a:rPr>
              <a:t>?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  Dos </a:t>
            </a:r>
            <a:r>
              <a:rPr lang="en-GB" sz="1600" dirty="0" err="1">
                <a:cs typeface="Calibri"/>
              </a:rPr>
              <a:t>habitaciones</a:t>
            </a:r>
            <a:r>
              <a:rPr lang="en-GB" sz="1600" dirty="0">
                <a:cs typeface="Calibri"/>
              </a:rPr>
              <a:t>.</a:t>
            </a:r>
          </a:p>
          <a:p>
            <a:r>
              <a:rPr lang="en-GB" sz="1600" dirty="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Cama doble o dos </a:t>
            </a:r>
            <a:r>
              <a:rPr lang="en-GB" sz="1600" dirty="0" err="1">
                <a:cs typeface="Calibri"/>
              </a:rPr>
              <a:t>individuales</a:t>
            </a:r>
            <a:r>
              <a:rPr lang="en-GB" sz="1600" dirty="0">
                <a:cs typeface="Calibri"/>
              </a:rPr>
              <a:t>? (</a:t>
            </a:r>
            <a:r>
              <a:rPr lang="en-GB" sz="1600" dirty="0" err="1">
                <a:cs typeface="Calibri"/>
              </a:rPr>
              <a:t>doublé</a:t>
            </a:r>
            <a:r>
              <a:rPr lang="en-GB" sz="1600" dirty="0">
                <a:cs typeface="Calibri"/>
              </a:rPr>
              <a:t> bed or 2 singles)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   Dos camas doble.</a:t>
            </a:r>
          </a:p>
          <a:p>
            <a:r>
              <a:rPr lang="en-GB" sz="160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Para que </a:t>
            </a:r>
            <a:r>
              <a:rPr lang="en-GB" sz="1600" err="1">
                <a:cs typeface="Calibri"/>
              </a:rPr>
              <a:t>fecha</a:t>
            </a:r>
            <a:r>
              <a:rPr lang="en-GB" sz="1600" dirty="0">
                <a:cs typeface="Calibri"/>
              </a:rPr>
              <a:t>?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   Para </a:t>
            </a:r>
            <a:r>
              <a:rPr lang="en-GB" sz="1600" dirty="0" err="1">
                <a:cs typeface="Calibri"/>
              </a:rPr>
              <a:t>el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viente</a:t>
            </a:r>
            <a:r>
              <a:rPr lang="en-GB" sz="1600" dirty="0">
                <a:cs typeface="Calibri"/>
              </a:rPr>
              <a:t> de Abril de 2023</a:t>
            </a:r>
          </a:p>
          <a:p>
            <a:r>
              <a:rPr lang="en-GB" sz="1600" dirty="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Por </a:t>
            </a:r>
            <a:r>
              <a:rPr lang="en-GB" sz="1600" dirty="0" err="1">
                <a:cs typeface="Calibri"/>
              </a:rPr>
              <a:t>cuantas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noches</a:t>
            </a:r>
            <a:r>
              <a:rPr lang="en-GB" sz="1600" dirty="0">
                <a:cs typeface="Calibri"/>
              </a:rPr>
              <a:t>? (How many nights)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   Para 7 </a:t>
            </a:r>
            <a:r>
              <a:rPr lang="en-GB" sz="1600" dirty="0" err="1">
                <a:cs typeface="Calibri"/>
              </a:rPr>
              <a:t>noches</a:t>
            </a:r>
            <a:r>
              <a:rPr lang="en-GB" sz="1600" dirty="0">
                <a:cs typeface="Calibri"/>
              </a:rPr>
              <a:t>.</a:t>
            </a:r>
          </a:p>
          <a:p>
            <a:r>
              <a:rPr lang="en-GB" sz="1600" dirty="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Bueno. Todo </a:t>
            </a:r>
            <a:r>
              <a:rPr lang="en-GB" sz="1600" dirty="0" err="1">
                <a:cs typeface="Calibri"/>
              </a:rPr>
              <a:t>esta</a:t>
            </a:r>
            <a:r>
              <a:rPr lang="en-GB" sz="1600" dirty="0">
                <a:cs typeface="Calibri"/>
              </a:rPr>
              <a:t> </a:t>
            </a:r>
            <a:r>
              <a:rPr lang="en-GB" sz="1600" dirty="0" err="1">
                <a:cs typeface="Calibri"/>
              </a:rPr>
              <a:t>reservado</a:t>
            </a:r>
            <a:r>
              <a:rPr lang="en-GB" sz="1600" dirty="0">
                <a:cs typeface="Calibri"/>
              </a:rPr>
              <a:t>. (Everything is reserved)</a:t>
            </a:r>
          </a:p>
          <a:p>
            <a:r>
              <a:rPr lang="en-GB" sz="1600" dirty="0" err="1">
                <a:cs typeface="Calibri"/>
              </a:rPr>
              <a:t>Sra.</a:t>
            </a:r>
            <a:r>
              <a:rPr lang="en-GB" sz="1600" dirty="0">
                <a:cs typeface="Calibri"/>
              </a:rPr>
              <a:t> Oana:   Genial! </a:t>
            </a:r>
            <a:r>
              <a:rPr lang="en-GB" sz="1600" dirty="0" err="1">
                <a:cs typeface="Calibri"/>
              </a:rPr>
              <a:t>Muchas</a:t>
            </a:r>
            <a:r>
              <a:rPr lang="en-GB" sz="1600" dirty="0">
                <a:cs typeface="Calibri"/>
              </a:rPr>
              <a:t> Gracias. </a:t>
            </a:r>
            <a:r>
              <a:rPr lang="en-GB" sz="1600" dirty="0" err="1">
                <a:cs typeface="Calibri"/>
              </a:rPr>
              <a:t>Adiós</a:t>
            </a:r>
            <a:r>
              <a:rPr lang="en-GB" sz="1600" dirty="0">
                <a:cs typeface="Calibri"/>
              </a:rPr>
              <a:t>.</a:t>
            </a:r>
          </a:p>
          <a:p>
            <a:r>
              <a:rPr lang="en-GB" sz="1600" err="1">
                <a:cs typeface="Calibri"/>
              </a:rPr>
              <a:t>Recepcionista</a:t>
            </a:r>
            <a:r>
              <a:rPr lang="en-GB" sz="1600" dirty="0">
                <a:cs typeface="Calibri"/>
              </a:rPr>
              <a:t>:   </a:t>
            </a:r>
            <a:r>
              <a:rPr lang="en-GB" sz="1600" err="1">
                <a:cs typeface="Calibri"/>
              </a:rPr>
              <a:t>Muchas</a:t>
            </a:r>
            <a:r>
              <a:rPr lang="en-GB" sz="1600" dirty="0">
                <a:cs typeface="Calibri"/>
              </a:rPr>
              <a:t> gracias. </a:t>
            </a:r>
            <a:r>
              <a:rPr lang="en-GB" sz="1600" err="1">
                <a:cs typeface="Calibri"/>
              </a:rPr>
              <a:t>Adiós</a:t>
            </a:r>
            <a:r>
              <a:rPr lang="en-GB" sz="1600" dirty="0">
                <a:cs typeface="Calibri"/>
              </a:rPr>
              <a:t>. 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5" name="oana">
            <a:hlinkClick r:id="" action="ppaction://media"/>
            <a:extLst>
              <a:ext uri="{FF2B5EF4-FFF2-40B4-BE49-F238E27FC236}">
                <a16:creationId xmlns:a16="http://schemas.microsoft.com/office/drawing/2014/main" xmlns="" id="{0D2111D9-FB74-D350-771F-DBAE3EABEB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31894" y="281946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90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</Words>
  <Application>Microsoft Office PowerPoint</Application>
  <PresentationFormat>Widescreen</PresentationFormat>
  <Paragraphs>22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                   Introduction video</vt:lpstr>
      <vt:lpstr>PowerPoint Presentation</vt:lpstr>
      <vt:lpstr>Me gustaria hacer una reserva… DIALOGO 1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Windows User</cp:lastModifiedBy>
  <cp:revision>105</cp:revision>
  <dcterms:created xsi:type="dcterms:W3CDTF">2023-02-09T16:06:45Z</dcterms:created>
  <dcterms:modified xsi:type="dcterms:W3CDTF">2023-02-10T22:15:00Z</dcterms:modified>
</cp:coreProperties>
</file>